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9"/>
  </p:notesMasterIdLst>
  <p:sldIdLst>
    <p:sldId id="262" r:id="rId5"/>
    <p:sldId id="302" r:id="rId6"/>
    <p:sldId id="268" r:id="rId7"/>
    <p:sldId id="326" r:id="rId8"/>
    <p:sldId id="325" r:id="rId9"/>
    <p:sldId id="308" r:id="rId10"/>
    <p:sldId id="311" r:id="rId11"/>
    <p:sldId id="307" r:id="rId12"/>
    <p:sldId id="303" r:id="rId13"/>
    <p:sldId id="304" r:id="rId14"/>
    <p:sldId id="305" r:id="rId15"/>
    <p:sldId id="274" r:id="rId16"/>
    <p:sldId id="312" r:id="rId17"/>
    <p:sldId id="315" r:id="rId18"/>
    <p:sldId id="316" r:id="rId19"/>
    <p:sldId id="317" r:id="rId20"/>
    <p:sldId id="318" r:id="rId21"/>
    <p:sldId id="321" r:id="rId22"/>
    <p:sldId id="322" r:id="rId23"/>
    <p:sldId id="323" r:id="rId24"/>
    <p:sldId id="324" r:id="rId25"/>
    <p:sldId id="314" r:id="rId26"/>
    <p:sldId id="319" r:id="rId27"/>
    <p:sldId id="278" r:id="rId28"/>
    <p:sldId id="282" r:id="rId30"/>
    <p:sldId id="313" r:id="rId31"/>
    <p:sldId id="320" r:id="rId32"/>
    <p:sldId id="30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51"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幻灯片图像占位符 1"/>
          <p:cNvSpPr>
            <a:spLocks noGrp="1" noRot="1" noChangeAspect="1"/>
          </p:cNvSpPr>
          <p:nvPr>
            <p:ph type="sldImg"/>
          </p:nvPr>
        </p:nvSpPr>
        <p:spPr>
          <a:xfrm>
            <a:off x="138113" y="766763"/>
            <a:ext cx="6823075" cy="3838575"/>
          </a:xfrm>
        </p:spPr>
      </p:sp>
      <p:sp>
        <p:nvSpPr>
          <p:cNvPr id="1048603" name="备注占位符 2"/>
          <p:cNvSpPr>
            <a:spLocks noGrp="1"/>
          </p:cNvSpPr>
          <p:nvPr>
            <p:ph type="body" idx="1"/>
          </p:nvPr>
        </p:nvSpPr>
        <p:spPr/>
        <p:txBody>
          <a:bodyPr/>
          <a:lstStyle/>
          <a:p>
            <a:endParaRPr lang="zh-CN" altLang="en-US" dirty="0"/>
          </a:p>
        </p:txBody>
      </p:sp>
      <p:sp>
        <p:nvSpPr>
          <p:cNvPr id="1048605"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9" Type="http://schemas.openxmlformats.org/officeDocument/2006/relationships/tags" Target="../tags/tag17.xml"/><Relationship Id="rId28" Type="http://schemas.openxmlformats.org/officeDocument/2006/relationships/tags" Target="../tags/tag16.xml"/><Relationship Id="rId27" Type="http://schemas.openxmlformats.org/officeDocument/2006/relationships/tags" Target="../tags/tag15.xml"/><Relationship Id="rId26" Type="http://schemas.openxmlformats.org/officeDocument/2006/relationships/image" Target="../media/image11.png"/><Relationship Id="rId25" Type="http://schemas.openxmlformats.org/officeDocument/2006/relationships/tags" Target="../tags/tag14.xml"/><Relationship Id="rId24" Type="http://schemas.openxmlformats.org/officeDocument/2006/relationships/image" Target="../media/image10.png"/><Relationship Id="rId23" Type="http://schemas.openxmlformats.org/officeDocument/2006/relationships/tags" Target="../tags/tag13.xml"/><Relationship Id="rId22" Type="http://schemas.openxmlformats.org/officeDocument/2006/relationships/image" Target="../media/image9.png"/><Relationship Id="rId21" Type="http://schemas.openxmlformats.org/officeDocument/2006/relationships/tags" Target="../tags/tag12.xml"/><Relationship Id="rId20" Type="http://schemas.openxmlformats.org/officeDocument/2006/relationships/image" Target="../media/image8.png"/><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image" Target="../media/image7.png"/><Relationship Id="rId17" Type="http://schemas.openxmlformats.org/officeDocument/2006/relationships/tags" Target="../tags/tag10.xml"/><Relationship Id="rId16" Type="http://schemas.openxmlformats.org/officeDocument/2006/relationships/image" Target="../media/image6.png"/><Relationship Id="rId15" Type="http://schemas.openxmlformats.org/officeDocument/2006/relationships/tags" Target="../tags/tag9.xml"/><Relationship Id="rId14" Type="http://schemas.openxmlformats.org/officeDocument/2006/relationships/image" Target="../media/image5.png"/><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12.png"/><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5.png"/><Relationship Id="rId4" Type="http://schemas.openxmlformats.org/officeDocument/2006/relationships/tags" Target="../tags/tag24.xml"/><Relationship Id="rId3" Type="http://schemas.openxmlformats.org/officeDocument/2006/relationships/image" Target="../media/image1.png"/><Relationship Id="rId2" Type="http://schemas.openxmlformats.org/officeDocument/2006/relationships/tags" Target="../tags/tag23.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media/image13.png"/><Relationship Id="rId6" Type="http://schemas.openxmlformats.org/officeDocument/2006/relationships/tags" Target="../tags/tag32.xml"/><Relationship Id="rId5" Type="http://schemas.openxmlformats.org/officeDocument/2006/relationships/image" Target="../media/image5.png"/><Relationship Id="rId4" Type="http://schemas.openxmlformats.org/officeDocument/2006/relationships/tags" Target="../tags/tag31.xml"/><Relationship Id="rId3" Type="http://schemas.openxmlformats.org/officeDocument/2006/relationships/image" Target="../media/image1.png"/><Relationship Id="rId2" Type="http://schemas.openxmlformats.org/officeDocument/2006/relationships/tags" Target="../tags/tag30.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image" Target="../media/image5.png"/><Relationship Id="rId6" Type="http://schemas.openxmlformats.org/officeDocument/2006/relationships/tags" Target="../tags/tag71.xml"/><Relationship Id="rId5" Type="http://schemas.openxmlformats.org/officeDocument/2006/relationships/image" Target="../media/image14.png"/><Relationship Id="rId4" Type="http://schemas.openxmlformats.org/officeDocument/2006/relationships/tags" Target="../tags/tag70.xml"/><Relationship Id="rId3" Type="http://schemas.openxmlformats.org/officeDocument/2006/relationships/image" Target="../media/image1.png"/><Relationship Id="rId2" Type="http://schemas.openxmlformats.org/officeDocument/2006/relationships/tags" Target="../tags/tag69.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zh-CN" altLang="en-US"/>
              <a:t>单击此处编辑母版标题样式</a:t>
            </a:r>
            <a:endParaRPr lang="en-US" dirty="0"/>
          </a:p>
        </p:txBody>
      </p:sp>
      <p:sp>
        <p:nvSpPr>
          <p:cNvPr id="1048609"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10"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94"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2097159" name="@svg_background"/>
          <p:cNvPicPr>
            <a:picLocks noChangeAspect="1"/>
          </p:cNvPicPr>
          <p:nvPr userDrawn="1">
            <p:custDataLst>
              <p:tags r:id="rId2"/>
            </p:custDataLst>
          </p:nvPr>
        </p:nvPicPr>
        <p:blipFill>
          <a:blip r:embed="rId3"/>
          <a:stretch>
            <a:fillRect/>
          </a:stretch>
        </p:blipFill>
        <p:spPr>
          <a:xfrm>
            <a:off x="0" y="429"/>
            <a:ext cx="12192000" cy="6857142"/>
          </a:xfrm>
          <a:prstGeom prst="rect">
            <a:avLst/>
          </a:prstGeom>
        </p:spPr>
      </p:pic>
      <p:pic>
        <p:nvPicPr>
          <p:cNvPr id="2097161" name="@svg_leaves02"/>
          <p:cNvPicPr>
            <a:picLocks noChangeAspect="1"/>
          </p:cNvPicPr>
          <p:nvPr userDrawn="1">
            <p:custDataLst>
              <p:tags r:id="rId4"/>
            </p:custDataLst>
          </p:nvPr>
        </p:nvPicPr>
        <p:blipFill>
          <a:blip r:embed="rId5"/>
          <a:stretch>
            <a:fillRect/>
          </a:stretch>
        </p:blipFill>
        <p:spPr>
          <a:xfrm>
            <a:off x="4813554" y="5385816"/>
            <a:ext cx="1522476" cy="1325880"/>
          </a:xfrm>
          <a:prstGeom prst="rect">
            <a:avLst/>
          </a:prstGeom>
        </p:spPr>
      </p:pic>
      <p:pic>
        <p:nvPicPr>
          <p:cNvPr id="2097163" name="@svg_flower05"/>
          <p:cNvPicPr>
            <a:picLocks noChangeAspect="1"/>
          </p:cNvPicPr>
          <p:nvPr userDrawn="1">
            <p:custDataLst>
              <p:tags r:id="rId6"/>
            </p:custDataLst>
          </p:nvPr>
        </p:nvPicPr>
        <p:blipFill>
          <a:blip r:embed="rId7"/>
          <a:stretch>
            <a:fillRect/>
          </a:stretch>
        </p:blipFill>
        <p:spPr>
          <a:xfrm>
            <a:off x="5709666" y="4965192"/>
            <a:ext cx="3456432" cy="1892808"/>
          </a:xfrm>
          <a:prstGeom prst="rect">
            <a:avLst/>
          </a:prstGeom>
        </p:spPr>
      </p:pic>
      <p:pic>
        <p:nvPicPr>
          <p:cNvPr id="2097165" name="@svg_butterfly04"/>
          <p:cNvPicPr>
            <a:picLocks noChangeAspect="1"/>
          </p:cNvPicPr>
          <p:nvPr userDrawn="1">
            <p:custDataLst>
              <p:tags r:id="rId8"/>
            </p:custDataLst>
          </p:nvPr>
        </p:nvPicPr>
        <p:blipFill>
          <a:blip r:embed="rId9"/>
          <a:stretch>
            <a:fillRect/>
          </a:stretch>
        </p:blipFill>
        <p:spPr>
          <a:xfrm>
            <a:off x="9947910" y="493776"/>
            <a:ext cx="2240280" cy="4878324"/>
          </a:xfrm>
          <a:prstGeom prst="rect">
            <a:avLst/>
          </a:prstGeom>
        </p:spPr>
      </p:pic>
      <p:sp>
        <p:nvSpPr>
          <p:cNvPr id="1048660" name="标题 1"/>
          <p:cNvSpPr>
            <a:spLocks noGrp="1"/>
          </p:cNvSpPr>
          <p:nvPr>
            <p:ph type="ctrTitle" hasCustomPrompt="1"/>
            <p:custDataLst>
              <p:tags r:id="rId10"/>
            </p:custDataLst>
          </p:nvPr>
        </p:nvSpPr>
        <p:spPr>
          <a:xfrm>
            <a:off x="838200" y="1656000"/>
            <a:ext cx="7838372" cy="1800000"/>
          </a:xfrm>
        </p:spPr>
        <p:txBody>
          <a:bodyPr anchor="b">
            <a:normAutofit/>
          </a:bodyPr>
          <a:lstStyle>
            <a:lvl1pPr algn="l">
              <a:lnSpc>
                <a:spcPct val="100000"/>
              </a:lnSpc>
              <a:defRPr sz="6000" b="0">
                <a:solidFill>
                  <a:schemeClr val="accent6">
                    <a:lumMod val="40000"/>
                    <a:lumOff val="60000"/>
                  </a:schemeClr>
                </a:solidFill>
                <a:latin typeface="+mj-ea"/>
                <a:ea typeface="+mj-ea"/>
                <a:cs typeface="+mj-ea"/>
              </a:defRPr>
            </a:lvl1pPr>
          </a:lstStyle>
          <a:p>
            <a:r>
              <a:rPr lang="zh-CN" altLang="en-US" dirty="0"/>
              <a:t>单击此处编</a:t>
            </a:r>
            <a:br>
              <a:rPr lang="en-US" altLang="zh-CN" dirty="0"/>
            </a:br>
            <a:r>
              <a:rPr lang="zh-CN" altLang="en-US" dirty="0"/>
              <a:t>辑母版标题样式</a:t>
            </a:r>
            <a:endParaRPr lang="zh-CN" altLang="en-US" dirty="0"/>
          </a:p>
        </p:txBody>
      </p:sp>
      <p:sp>
        <p:nvSpPr>
          <p:cNvPr id="1048662" name="副标题 2"/>
          <p:cNvSpPr>
            <a:spLocks noGrp="1"/>
          </p:cNvSpPr>
          <p:nvPr>
            <p:ph type="subTitle" idx="1"/>
            <p:custDataLst>
              <p:tags r:id="rId11"/>
            </p:custDataLst>
          </p:nvPr>
        </p:nvSpPr>
        <p:spPr>
          <a:xfrm>
            <a:off x="838200" y="3600000"/>
            <a:ext cx="7838372" cy="381714"/>
          </a:xfrm>
        </p:spPr>
        <p:txBody>
          <a:bodyPr lIns="36000">
            <a:normAutofit/>
          </a:bodyPr>
          <a:lstStyle>
            <a:lvl1pPr marL="0" indent="0" algn="l">
              <a:lnSpc>
                <a:spcPct val="100000"/>
              </a:lnSpc>
              <a:buNone/>
              <a:defRPr sz="2000">
                <a:solidFill>
                  <a:schemeClr val="lt1">
                    <a:lumMod val="10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048664" name="署名占位符 10"/>
          <p:cNvSpPr>
            <a:spLocks noGrp="1"/>
          </p:cNvSpPr>
          <p:nvPr>
            <p:ph type="body" sz="quarter" idx="17" hasCustomPrompt="1"/>
            <p:custDataLst>
              <p:tags r:id="rId12"/>
            </p:custDataLst>
          </p:nvPr>
        </p:nvSpPr>
        <p:spPr>
          <a:xfrm>
            <a:off x="833629" y="4298378"/>
            <a:ext cx="7838372" cy="504000"/>
          </a:xfrm>
        </p:spPr>
        <p:txBody>
          <a:bodyPr lIns="36000" anchor="ctr">
            <a:normAutofit/>
          </a:bodyPr>
          <a:lstStyle>
            <a:lvl1pPr marL="0" indent="0" algn="l">
              <a:lnSpc>
                <a:spcPct val="100000"/>
              </a:lnSpc>
              <a:buNone/>
              <a:defRPr sz="1800">
                <a:solidFill>
                  <a:schemeClr val="lt1">
                    <a:lumMod val="100000"/>
                  </a:schemeClr>
                </a:solidFill>
                <a:latin typeface="+mn-ea"/>
                <a:ea typeface="+mn-ea"/>
              </a:defRPr>
            </a:lvl1pPr>
          </a:lstStyle>
          <a:p>
            <a:pPr lvl="0"/>
            <a:r>
              <a:rPr lang="zh-CN" altLang="en-US" dirty="0"/>
              <a:t>署名占位符</a:t>
            </a:r>
            <a:endParaRPr lang="zh-CN" altLang="en-US" dirty="0"/>
          </a:p>
        </p:txBody>
      </p:sp>
      <p:pic>
        <p:nvPicPr>
          <p:cNvPr id="2097167" name="@svg_dot"/>
          <p:cNvPicPr>
            <a:picLocks noChangeAspect="1"/>
          </p:cNvPicPr>
          <p:nvPr userDrawn="1">
            <p:custDataLst>
              <p:tags r:id="rId13"/>
            </p:custDataLst>
          </p:nvPr>
        </p:nvPicPr>
        <p:blipFill>
          <a:blip r:embed="rId14"/>
          <a:stretch>
            <a:fillRect/>
          </a:stretch>
        </p:blipFill>
        <p:spPr>
          <a:xfrm>
            <a:off x="827429" y="658715"/>
            <a:ext cx="534857" cy="77714"/>
          </a:xfrm>
          <a:prstGeom prst="rect">
            <a:avLst/>
          </a:prstGeom>
        </p:spPr>
      </p:pic>
      <p:pic>
        <p:nvPicPr>
          <p:cNvPr id="2097169" name="图片 8"/>
          <p:cNvPicPr>
            <a:picLocks noChangeAspect="1"/>
          </p:cNvPicPr>
          <p:nvPr userDrawn="1">
            <p:custDataLst>
              <p:tags r:id="rId15"/>
            </p:custDataLst>
          </p:nvPr>
        </p:nvPicPr>
        <p:blipFill>
          <a:blip r:embed="rId16"/>
          <a:stretch>
            <a:fillRect/>
          </a:stretch>
        </p:blipFill>
        <p:spPr>
          <a:xfrm>
            <a:off x="8539615" y="4699829"/>
            <a:ext cx="2743438" cy="2158171"/>
          </a:xfrm>
          <a:prstGeom prst="rect">
            <a:avLst/>
          </a:prstGeom>
        </p:spPr>
      </p:pic>
      <p:pic>
        <p:nvPicPr>
          <p:cNvPr id="2097171" name="图片 11"/>
          <p:cNvPicPr>
            <a:picLocks noChangeAspect="1"/>
          </p:cNvPicPr>
          <p:nvPr userDrawn="1">
            <p:custDataLst>
              <p:tags r:id="rId17"/>
            </p:custDataLst>
          </p:nvPr>
        </p:nvPicPr>
        <p:blipFill>
          <a:blip r:embed="rId18"/>
          <a:stretch>
            <a:fillRect/>
          </a:stretch>
        </p:blipFill>
        <p:spPr>
          <a:xfrm>
            <a:off x="11359062" y="4965192"/>
            <a:ext cx="829128" cy="1865538"/>
          </a:xfrm>
          <a:prstGeom prst="rect">
            <a:avLst/>
          </a:prstGeom>
        </p:spPr>
      </p:pic>
      <p:pic>
        <p:nvPicPr>
          <p:cNvPr id="2097173" name="图片 12"/>
          <p:cNvPicPr>
            <a:picLocks noChangeAspect="1"/>
          </p:cNvPicPr>
          <p:nvPr userDrawn="1">
            <p:custDataLst>
              <p:tags r:id="rId19"/>
            </p:custDataLst>
          </p:nvPr>
        </p:nvPicPr>
        <p:blipFill>
          <a:blip r:embed="rId20"/>
          <a:stretch>
            <a:fillRect/>
          </a:stretch>
        </p:blipFill>
        <p:spPr>
          <a:xfrm>
            <a:off x="4013454" y="5911596"/>
            <a:ext cx="2170364" cy="944962"/>
          </a:xfrm>
          <a:prstGeom prst="rect">
            <a:avLst/>
          </a:prstGeom>
        </p:spPr>
      </p:pic>
      <p:pic>
        <p:nvPicPr>
          <p:cNvPr id="2097175" name="图片 14"/>
          <p:cNvPicPr>
            <a:picLocks noChangeAspect="1"/>
          </p:cNvPicPr>
          <p:nvPr userDrawn="1">
            <p:custDataLst>
              <p:tags r:id="rId21"/>
            </p:custDataLst>
          </p:nvPr>
        </p:nvPicPr>
        <p:blipFill>
          <a:blip r:embed="rId22"/>
          <a:stretch>
            <a:fillRect/>
          </a:stretch>
        </p:blipFill>
        <p:spPr>
          <a:xfrm>
            <a:off x="9920281" y="2353623"/>
            <a:ext cx="2267909" cy="4505334"/>
          </a:xfrm>
          <a:prstGeom prst="rect">
            <a:avLst/>
          </a:prstGeom>
        </p:spPr>
      </p:pic>
      <p:pic>
        <p:nvPicPr>
          <p:cNvPr id="2097177" name="图片 15"/>
          <p:cNvPicPr>
            <a:picLocks noChangeAspect="1"/>
          </p:cNvPicPr>
          <p:nvPr userDrawn="1">
            <p:custDataLst>
              <p:tags r:id="rId23"/>
            </p:custDataLst>
          </p:nvPr>
        </p:nvPicPr>
        <p:blipFill>
          <a:blip r:embed="rId24"/>
          <a:stretch>
            <a:fillRect/>
          </a:stretch>
        </p:blipFill>
        <p:spPr>
          <a:xfrm>
            <a:off x="8278539" y="3933237"/>
            <a:ext cx="957155" cy="944962"/>
          </a:xfrm>
          <a:prstGeom prst="rect">
            <a:avLst/>
          </a:prstGeom>
        </p:spPr>
      </p:pic>
      <p:pic>
        <p:nvPicPr>
          <p:cNvPr id="2097179" name="图片 16"/>
          <p:cNvPicPr>
            <a:picLocks noChangeAspect="1"/>
          </p:cNvPicPr>
          <p:nvPr userDrawn="1">
            <p:custDataLst>
              <p:tags r:id="rId25"/>
            </p:custDataLst>
          </p:nvPr>
        </p:nvPicPr>
        <p:blipFill>
          <a:blip r:embed="rId26"/>
          <a:stretch>
            <a:fillRect/>
          </a:stretch>
        </p:blipFill>
        <p:spPr>
          <a:xfrm>
            <a:off x="8752587" y="2033555"/>
            <a:ext cx="634039" cy="640135"/>
          </a:xfrm>
          <a:prstGeom prst="rect">
            <a:avLst/>
          </a:prstGeom>
        </p:spPr>
      </p:pic>
      <p:sp>
        <p:nvSpPr>
          <p:cNvPr id="1048666" name="日期占位符 3"/>
          <p:cNvSpPr>
            <a:spLocks noGrp="1"/>
          </p:cNvSpPr>
          <p:nvPr>
            <p:ph type="dt" sz="half" idx="10"/>
            <p:custDataLst>
              <p:tags r:id="rId27"/>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48668" name="页脚占位符 4"/>
          <p:cNvSpPr>
            <a:spLocks noGrp="1"/>
          </p:cNvSpPr>
          <p:nvPr>
            <p:ph type="ftr" sz="quarter" idx="11"/>
            <p:custDataLst>
              <p:tags r:id="rId28"/>
            </p:custDataLst>
          </p:nvPr>
        </p:nvSpPr>
        <p:spPr>
          <a:xfrm>
            <a:off x="4038600" y="6356350"/>
            <a:ext cx="4114800" cy="365125"/>
          </a:xfrm>
          <a:prstGeom prst="rect">
            <a:avLst/>
          </a:prstGeom>
        </p:spPr>
        <p:txBody>
          <a:bodyPr>
            <a:normAutofit/>
          </a:bodyPr>
          <a:lstStyle/>
          <a:p>
            <a:endParaRPr lang="zh-CN" altLang="en-US" dirty="0"/>
          </a:p>
        </p:txBody>
      </p:sp>
      <p:sp>
        <p:nvSpPr>
          <p:cNvPr id="1048670" name="灯片编号占位符 5"/>
          <p:cNvSpPr>
            <a:spLocks noGrp="1"/>
          </p:cNvSpPr>
          <p:nvPr>
            <p:ph type="sldNum" sz="quarter" idx="12"/>
            <p:custDataLst>
              <p:tags r:id="rId29"/>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1048674" name="内容占位符 2"/>
          <p:cNvSpPr>
            <a:spLocks noGrp="1"/>
          </p:cNvSpPr>
          <p:nvPr>
            <p:ph idx="1"/>
            <p:custDataLst>
              <p:tags r:id="rId3"/>
            </p:custDataLst>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676"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67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1048680"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2097181" name="@svg_background"/>
          <p:cNvPicPr>
            <a:picLocks noChangeAspect="1"/>
          </p:cNvPicPr>
          <p:nvPr userDrawn="1">
            <p:custDataLst>
              <p:tags r:id="rId2"/>
            </p:custDataLst>
          </p:nvPr>
        </p:nvPicPr>
        <p:blipFill>
          <a:blip r:embed="rId3"/>
          <a:stretch>
            <a:fillRect/>
          </a:stretch>
        </p:blipFill>
        <p:spPr>
          <a:xfrm>
            <a:off x="0" y="429"/>
            <a:ext cx="12192000" cy="6857142"/>
          </a:xfrm>
          <a:prstGeom prst="rect">
            <a:avLst/>
          </a:prstGeom>
        </p:spPr>
      </p:pic>
      <p:pic>
        <p:nvPicPr>
          <p:cNvPr id="2097183" name="@svg_dot"/>
          <p:cNvPicPr>
            <a:picLocks noChangeAspect="1"/>
          </p:cNvPicPr>
          <p:nvPr userDrawn="1">
            <p:custDataLst>
              <p:tags r:id="rId4"/>
            </p:custDataLst>
          </p:nvPr>
        </p:nvPicPr>
        <p:blipFill>
          <a:blip r:embed="rId5"/>
          <a:stretch>
            <a:fillRect/>
          </a:stretch>
        </p:blipFill>
        <p:spPr>
          <a:xfrm>
            <a:off x="827429" y="658715"/>
            <a:ext cx="534857" cy="77714"/>
          </a:xfrm>
          <a:prstGeom prst="rect">
            <a:avLst/>
          </a:prstGeom>
        </p:spPr>
      </p:pic>
      <p:sp>
        <p:nvSpPr>
          <p:cNvPr id="1048682" name="标题 1"/>
          <p:cNvSpPr>
            <a:spLocks noGrp="1"/>
          </p:cNvSpPr>
          <p:nvPr>
            <p:ph type="title" hasCustomPrompt="1"/>
            <p:custDataLst>
              <p:tags r:id="rId6"/>
            </p:custDataLst>
          </p:nvPr>
        </p:nvSpPr>
        <p:spPr>
          <a:xfrm>
            <a:off x="1691089" y="1257661"/>
            <a:ext cx="2880000" cy="2047349"/>
          </a:xfrm>
        </p:spPr>
        <p:txBody>
          <a:bodyPr anchor="ctr">
            <a:normAutofit/>
          </a:bodyPr>
          <a:lstStyle>
            <a:lvl1pPr>
              <a:defRPr sz="5400" b="0">
                <a:solidFill>
                  <a:schemeClr val="accent6">
                    <a:lumMod val="40000"/>
                    <a:lumOff val="60000"/>
                  </a:schemeClr>
                </a:solidFill>
                <a:latin typeface="+mj-ea"/>
                <a:ea typeface="+mj-ea"/>
              </a:defRPr>
            </a:lvl1pPr>
          </a:lstStyle>
          <a:p>
            <a:r>
              <a:rPr lang="zh-CN" altLang="en-US" dirty="0"/>
              <a:t>标题</a:t>
            </a:r>
            <a:endParaRPr lang="zh-CN" altLang="en-US" dirty="0"/>
          </a:p>
        </p:txBody>
      </p:sp>
      <p:pic>
        <p:nvPicPr>
          <p:cNvPr id="2097185" name="图片 2"/>
          <p:cNvPicPr>
            <a:picLocks noChangeAspect="1"/>
          </p:cNvPicPr>
          <p:nvPr userDrawn="1">
            <p:custDataLst>
              <p:tags r:id="rId7"/>
            </p:custDataLst>
          </p:nvPr>
        </p:nvPicPr>
        <p:blipFill>
          <a:blip r:embed="rId8"/>
          <a:stretch>
            <a:fillRect/>
          </a:stretch>
        </p:blipFill>
        <p:spPr>
          <a:xfrm>
            <a:off x="0" y="3382979"/>
            <a:ext cx="10071465" cy="3475021"/>
          </a:xfrm>
          <a:prstGeom prst="rect">
            <a:avLst/>
          </a:prstGeom>
        </p:spPr>
      </p:pic>
      <p:sp>
        <p:nvSpPr>
          <p:cNvPr id="1048684" name="日期占位符 3"/>
          <p:cNvSpPr>
            <a:spLocks noGrp="1"/>
          </p:cNvSpPr>
          <p:nvPr>
            <p:ph type="dt" sz="half" idx="10"/>
            <p:custDataLst>
              <p:tags r:id="rId9"/>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686" name="页脚占位符 4"/>
          <p:cNvSpPr>
            <a:spLocks noGrp="1"/>
          </p:cNvSpPr>
          <p:nvPr>
            <p:ph type="ftr" sz="quarter" idx="11"/>
            <p:custDataLst>
              <p:tags r:id="rId10"/>
            </p:custDataLst>
          </p:nvPr>
        </p:nvSpPr>
        <p:spPr>
          <a:xfrm>
            <a:off x="4038600" y="6356350"/>
            <a:ext cx="4114800" cy="365125"/>
          </a:xfrm>
          <a:prstGeom prst="rect">
            <a:avLst/>
          </a:prstGeom>
        </p:spPr>
        <p:txBody>
          <a:bodyPr/>
          <a:lstStyle/>
          <a:p>
            <a:endParaRPr lang="zh-CN" altLang="en-US"/>
          </a:p>
        </p:txBody>
      </p:sp>
      <p:sp>
        <p:nvSpPr>
          <p:cNvPr id="1048688" name="灯片编号占位符 5"/>
          <p:cNvSpPr>
            <a:spLocks noGrp="1"/>
          </p:cNvSpPr>
          <p:nvPr>
            <p:ph type="sldNum" sz="quarter" idx="12"/>
            <p:custDataLst>
              <p:tags r:id="rId11"/>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097187" name="@svg_background"/>
          <p:cNvPicPr>
            <a:picLocks noChangeAspect="1"/>
          </p:cNvPicPr>
          <p:nvPr userDrawn="1">
            <p:custDataLst>
              <p:tags r:id="rId2"/>
            </p:custDataLst>
          </p:nvPr>
        </p:nvPicPr>
        <p:blipFill>
          <a:blip r:embed="rId3"/>
          <a:stretch>
            <a:fillRect/>
          </a:stretch>
        </p:blipFill>
        <p:spPr>
          <a:xfrm>
            <a:off x="0" y="429"/>
            <a:ext cx="12192000" cy="6857142"/>
          </a:xfrm>
          <a:prstGeom prst="rect">
            <a:avLst/>
          </a:prstGeom>
        </p:spPr>
      </p:pic>
      <p:pic>
        <p:nvPicPr>
          <p:cNvPr id="2097189" name="@svg_dot"/>
          <p:cNvPicPr>
            <a:picLocks noChangeAspect="1"/>
          </p:cNvPicPr>
          <p:nvPr userDrawn="1">
            <p:custDataLst>
              <p:tags r:id="rId4"/>
            </p:custDataLst>
          </p:nvPr>
        </p:nvPicPr>
        <p:blipFill>
          <a:blip r:embed="rId5"/>
          <a:stretch>
            <a:fillRect/>
          </a:stretch>
        </p:blipFill>
        <p:spPr>
          <a:xfrm>
            <a:off x="827429" y="658715"/>
            <a:ext cx="534857" cy="77714"/>
          </a:xfrm>
          <a:prstGeom prst="rect">
            <a:avLst/>
          </a:prstGeom>
        </p:spPr>
      </p:pic>
      <p:pic>
        <p:nvPicPr>
          <p:cNvPr id="2097191" name="图片 3"/>
          <p:cNvPicPr>
            <a:picLocks noChangeAspect="1"/>
          </p:cNvPicPr>
          <p:nvPr userDrawn="1">
            <p:custDataLst>
              <p:tags r:id="rId6"/>
            </p:custDataLst>
          </p:nvPr>
        </p:nvPicPr>
        <p:blipFill>
          <a:blip r:embed="rId7"/>
          <a:stretch>
            <a:fillRect/>
          </a:stretch>
        </p:blipFill>
        <p:spPr>
          <a:xfrm>
            <a:off x="4800" y="2736318"/>
            <a:ext cx="9992210" cy="4121253"/>
          </a:xfrm>
          <a:prstGeom prst="rect">
            <a:avLst/>
          </a:prstGeom>
        </p:spPr>
      </p:pic>
      <p:sp>
        <p:nvSpPr>
          <p:cNvPr id="1048690" name="标题 1"/>
          <p:cNvSpPr>
            <a:spLocks noGrp="1"/>
          </p:cNvSpPr>
          <p:nvPr>
            <p:ph type="title"/>
            <p:custDataLst>
              <p:tags r:id="rId8"/>
            </p:custDataLst>
          </p:nvPr>
        </p:nvSpPr>
        <p:spPr>
          <a:xfrm>
            <a:off x="1526400" y="2802714"/>
            <a:ext cx="9144000" cy="823624"/>
          </a:xfrm>
        </p:spPr>
        <p:txBody>
          <a:bodyPr anchor="b"/>
          <a:lstStyle>
            <a:lvl1pPr algn="ctr">
              <a:defRPr sz="5400" b="0">
                <a:solidFill>
                  <a:schemeClr val="accent6">
                    <a:lumMod val="40000"/>
                    <a:lumOff val="60000"/>
                  </a:schemeClr>
                </a:solidFill>
              </a:defRPr>
            </a:lvl1pPr>
          </a:lstStyle>
          <a:p>
            <a:r>
              <a:rPr lang="zh-CN" altLang="en-US" dirty="0"/>
              <a:t>单击此处编辑母版标题样式</a:t>
            </a:r>
            <a:endParaRPr lang="zh-CN" altLang="en-US" dirty="0"/>
          </a:p>
        </p:txBody>
      </p:sp>
      <p:sp>
        <p:nvSpPr>
          <p:cNvPr id="1048692" name="文本占位符 2"/>
          <p:cNvSpPr>
            <a:spLocks noGrp="1"/>
          </p:cNvSpPr>
          <p:nvPr>
            <p:ph type="body" idx="1"/>
            <p:custDataLst>
              <p:tags r:id="rId9"/>
            </p:custDataLst>
          </p:nvPr>
        </p:nvSpPr>
        <p:spPr>
          <a:xfrm>
            <a:off x="1526400" y="3690032"/>
            <a:ext cx="9144000" cy="936000"/>
          </a:xfrm>
        </p:spPr>
        <p:txBody>
          <a:bodyPr/>
          <a:lstStyle>
            <a:lvl1pPr marL="0" indent="0" algn="ctr">
              <a:buNone/>
              <a:defRPr sz="2400">
                <a:solidFill>
                  <a:schemeClr val="lt1">
                    <a:lumMod val="10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048694" name="节编号 3"/>
          <p:cNvSpPr>
            <a:spLocks noGrp="1"/>
          </p:cNvSpPr>
          <p:nvPr>
            <p:ph type="body" sz="quarter" idx="13" hasCustomPrompt="1"/>
            <p:custDataLst>
              <p:tags r:id="rId10"/>
            </p:custDataLst>
          </p:nvPr>
        </p:nvSpPr>
        <p:spPr>
          <a:xfrm>
            <a:off x="1521714" y="1577285"/>
            <a:ext cx="9144000" cy="1224000"/>
          </a:xfrm>
        </p:spPr>
        <p:txBody>
          <a:bodyPr anchor="ctr">
            <a:normAutofit/>
          </a:bodyPr>
          <a:lstStyle>
            <a:lvl1pPr marL="0" indent="0" algn="ctr">
              <a:buNone/>
              <a:defRPr sz="6000" b="1">
                <a:solidFill>
                  <a:schemeClr val="lt1">
                    <a:lumMod val="100000"/>
                  </a:schemeClr>
                </a:solidFill>
              </a:defRPr>
            </a:lvl1pPr>
          </a:lstStyle>
          <a:p>
            <a:pPr lvl="0"/>
            <a:r>
              <a:rPr lang="zh-CN" altLang="en-US" dirty="0"/>
              <a:t>节编号</a:t>
            </a:r>
            <a:endParaRPr lang="zh-CN" altLang="en-US" dirty="0"/>
          </a:p>
        </p:txBody>
      </p:sp>
      <p:sp>
        <p:nvSpPr>
          <p:cNvPr id="1048696" name="日期占位符 4"/>
          <p:cNvSpPr>
            <a:spLocks noGrp="1"/>
          </p:cNvSpPr>
          <p:nvPr>
            <p:ph type="dt" sz="half" idx="10"/>
            <p:custDataLst>
              <p:tags r:id="rId11"/>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48698" name="页脚占位符 5"/>
          <p:cNvSpPr>
            <a:spLocks noGrp="1"/>
          </p:cNvSpPr>
          <p:nvPr>
            <p:ph type="ftr" sz="quarter" idx="11"/>
            <p:custDataLst>
              <p:tags r:id="rId12"/>
            </p:custDataLst>
          </p:nvPr>
        </p:nvSpPr>
        <p:spPr>
          <a:xfrm>
            <a:off x="4038600" y="6356350"/>
            <a:ext cx="4114800" cy="365125"/>
          </a:xfrm>
          <a:prstGeom prst="rect">
            <a:avLst/>
          </a:prstGeom>
        </p:spPr>
        <p:txBody>
          <a:bodyPr/>
          <a:lstStyle/>
          <a:p>
            <a:endParaRPr lang="zh-CN" altLang="en-US"/>
          </a:p>
        </p:txBody>
      </p:sp>
      <p:sp>
        <p:nvSpPr>
          <p:cNvPr id="1048700" name="灯片编号占位符 6"/>
          <p:cNvSpPr>
            <a:spLocks noGrp="1"/>
          </p:cNvSpPr>
          <p:nvPr>
            <p:ph type="sldNum" sz="quarter" idx="12"/>
            <p:custDataLst>
              <p:tags r:id="rId13"/>
            </p:custDataLst>
          </p:nvPr>
        </p:nvSpPr>
        <p:spPr>
          <a:xfrm>
            <a:off x="8753983"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0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1048704" name="内容占位符 2"/>
          <p:cNvSpPr>
            <a:spLocks noGrp="1"/>
          </p:cNvSpPr>
          <p:nvPr>
            <p:ph sz="half" idx="1"/>
            <p:custDataLst>
              <p:tags r:id="rId3"/>
            </p:custDataLst>
          </p:nvPr>
        </p:nvSpPr>
        <p:spPr>
          <a:xfrm>
            <a:off x="69596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706" name="内容占位符 3"/>
          <p:cNvSpPr>
            <a:spLocks noGrp="1"/>
          </p:cNvSpPr>
          <p:nvPr>
            <p:ph sz="half" idx="2"/>
            <p:custDataLst>
              <p:tags r:id="rId4"/>
            </p:custDataLst>
          </p:nvPr>
        </p:nvSpPr>
        <p:spPr>
          <a:xfrm>
            <a:off x="6172200" y="1301750"/>
            <a:ext cx="5323840" cy="487585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708"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10"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1048712"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14" name="标题 1"/>
          <p:cNvSpPr>
            <a:spLocks noGrp="1"/>
          </p:cNvSpPr>
          <p:nvPr>
            <p:ph type="title"/>
            <p:custDataLst>
              <p:tags r:id="rId2"/>
            </p:custDataLst>
          </p:nvPr>
        </p:nvSpPr>
        <p:spPr>
          <a:xfrm>
            <a:off x="839788" y="296629"/>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1048716"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1048718" name="内容占位符 3"/>
          <p:cNvSpPr>
            <a:spLocks noGrp="1"/>
          </p:cNvSpPr>
          <p:nvPr>
            <p:ph sz="half" idx="2"/>
            <p:custDataLst>
              <p:tags r:id="rId4"/>
            </p:custDataLst>
          </p:nvPr>
        </p:nvSpPr>
        <p:spPr>
          <a:xfrm>
            <a:off x="69596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720"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1048722" name="内容占位符 5"/>
          <p:cNvSpPr>
            <a:spLocks noGrp="1"/>
          </p:cNvSpPr>
          <p:nvPr>
            <p:ph sz="quarter" idx="4"/>
            <p:custDataLst>
              <p:tags r:id="rId6"/>
            </p:custDataLst>
          </p:nvPr>
        </p:nvSpPr>
        <p:spPr>
          <a:xfrm>
            <a:off x="6172200" y="1875099"/>
            <a:ext cx="5323840" cy="430027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724"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26"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1048728"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30"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1048732"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3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1048736"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38"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40"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1048742"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zh-CN" altLang="en-US"/>
              <a:t>单击此处编辑母版标题样式</a:t>
            </a:r>
            <a:endParaRPr lang="en-US" dirty="0"/>
          </a:p>
        </p:txBody>
      </p:sp>
      <p:sp>
        <p:nvSpPr>
          <p:cNvPr id="1048598"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99"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1048744" name="内容占位符 1"/>
          <p:cNvSpPr>
            <a:spLocks noGrp="1"/>
          </p:cNvSpPr>
          <p:nvPr>
            <p:ph idx="1"/>
            <p:custDataLst>
              <p:tags r:id="rId2"/>
            </p:custDataLst>
          </p:nvPr>
        </p:nvSpPr>
        <p:spPr>
          <a:xfrm>
            <a:off x="695960" y="360045"/>
            <a:ext cx="10801985" cy="581787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48746"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48"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1048750"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104875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1048754"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1048756"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758"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1048760"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2097193" name="@svg_background"/>
          <p:cNvPicPr>
            <a:picLocks noChangeAspect="1"/>
          </p:cNvPicPr>
          <p:nvPr userDrawn="1">
            <p:custDataLst>
              <p:tags r:id="rId2"/>
            </p:custDataLst>
          </p:nvPr>
        </p:nvPicPr>
        <p:blipFill>
          <a:blip r:embed="rId3"/>
          <a:stretch>
            <a:fillRect/>
          </a:stretch>
        </p:blipFill>
        <p:spPr>
          <a:xfrm>
            <a:off x="0" y="429"/>
            <a:ext cx="12192000" cy="6857142"/>
          </a:xfrm>
          <a:prstGeom prst="rect">
            <a:avLst/>
          </a:prstGeom>
        </p:spPr>
      </p:pic>
      <p:pic>
        <p:nvPicPr>
          <p:cNvPr id="2097195" name="图片 2"/>
          <p:cNvPicPr>
            <a:picLocks noChangeAspect="1"/>
          </p:cNvPicPr>
          <p:nvPr userDrawn="1">
            <p:custDataLst>
              <p:tags r:id="rId4"/>
            </p:custDataLst>
          </p:nvPr>
        </p:nvPicPr>
        <p:blipFill>
          <a:blip r:embed="rId5"/>
          <a:stretch>
            <a:fillRect/>
          </a:stretch>
        </p:blipFill>
        <p:spPr>
          <a:xfrm>
            <a:off x="4010459" y="493910"/>
            <a:ext cx="8181541" cy="6364776"/>
          </a:xfrm>
          <a:prstGeom prst="rect">
            <a:avLst/>
          </a:prstGeom>
        </p:spPr>
      </p:pic>
      <p:pic>
        <p:nvPicPr>
          <p:cNvPr id="2097197" name="@svg_dot"/>
          <p:cNvPicPr>
            <a:picLocks noChangeAspect="1"/>
          </p:cNvPicPr>
          <p:nvPr userDrawn="1">
            <p:custDataLst>
              <p:tags r:id="rId6"/>
            </p:custDataLst>
          </p:nvPr>
        </p:nvPicPr>
        <p:blipFill>
          <a:blip r:embed="rId7"/>
          <a:stretch>
            <a:fillRect/>
          </a:stretch>
        </p:blipFill>
        <p:spPr>
          <a:xfrm>
            <a:off x="826770" y="658368"/>
            <a:ext cx="534924" cy="77724"/>
          </a:xfrm>
          <a:prstGeom prst="rect">
            <a:avLst/>
          </a:prstGeom>
        </p:spPr>
      </p:pic>
      <p:sp>
        <p:nvSpPr>
          <p:cNvPr id="1048762" name="标题 1"/>
          <p:cNvSpPr>
            <a:spLocks noGrp="1"/>
          </p:cNvSpPr>
          <p:nvPr>
            <p:ph type="ctrTitle"/>
            <p:custDataLst>
              <p:tags r:id="rId8"/>
            </p:custDataLst>
          </p:nvPr>
        </p:nvSpPr>
        <p:spPr>
          <a:xfrm>
            <a:off x="1078530" y="1656664"/>
            <a:ext cx="10515000" cy="1800000"/>
          </a:xfrm>
        </p:spPr>
        <p:txBody>
          <a:bodyPr anchor="b"/>
          <a:lstStyle>
            <a:lvl1pPr algn="ctr">
              <a:lnSpc>
                <a:spcPct val="100000"/>
              </a:lnSpc>
              <a:defRPr sz="6000"/>
            </a:lvl1pPr>
          </a:lstStyle>
          <a:p>
            <a:r>
              <a:rPr lang="zh-CN" altLang="en-US" dirty="0"/>
              <a:t>单击此处编辑母版标题样式</a:t>
            </a:r>
            <a:endParaRPr lang="zh-CN" altLang="en-US" dirty="0"/>
          </a:p>
        </p:txBody>
      </p:sp>
      <p:sp>
        <p:nvSpPr>
          <p:cNvPr id="1048764" name="署名占位符 10"/>
          <p:cNvSpPr>
            <a:spLocks noGrp="1"/>
          </p:cNvSpPr>
          <p:nvPr>
            <p:ph type="body" sz="quarter" idx="17" hasCustomPrompt="1"/>
            <p:custDataLst>
              <p:tags r:id="rId9"/>
            </p:custDataLst>
          </p:nvPr>
        </p:nvSpPr>
        <p:spPr>
          <a:xfrm>
            <a:off x="4964430" y="3782655"/>
            <a:ext cx="2743200" cy="504000"/>
          </a:xfrm>
        </p:spPr>
        <p:txBody>
          <a:bodyPr anchor="ctr">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1048766" name="日期占位符 3"/>
          <p:cNvSpPr>
            <a:spLocks noGrp="1"/>
          </p:cNvSpPr>
          <p:nvPr>
            <p:ph type="dt" sz="half" idx="10"/>
            <p:custDataLst>
              <p:tags r:id="rId10"/>
            </p:custDataLst>
          </p:nvPr>
        </p:nvSpPr>
        <p:spPr>
          <a:xfrm>
            <a:off x="695960" y="6356350"/>
            <a:ext cx="2743200" cy="365125"/>
          </a:xfrm>
          <a:prstGeom prst="rect">
            <a:avLst/>
          </a:prstGeom>
        </p:spPr>
        <p:txBody>
          <a:bodyPr wrap="square">
            <a:normAutofit/>
          </a:bodyPr>
          <a:lstStyle/>
          <a:p>
            <a:fld id="{5592522B-0F24-4480-B9DD-A9474A6880D6}" type="datetimeFigureOut">
              <a:rPr lang="zh-CN" altLang="en-US" smtClean="0"/>
            </a:fld>
            <a:endParaRPr lang="zh-CN" altLang="en-US"/>
          </a:p>
        </p:txBody>
      </p:sp>
      <p:sp>
        <p:nvSpPr>
          <p:cNvPr id="1048768" name="页脚占位符 4"/>
          <p:cNvSpPr>
            <a:spLocks noGrp="1"/>
          </p:cNvSpPr>
          <p:nvPr>
            <p:ph type="ftr" sz="quarter" idx="11"/>
            <p:custDataLst>
              <p:tags r:id="rId11"/>
            </p:custDataLst>
          </p:nvPr>
        </p:nvSpPr>
        <p:spPr>
          <a:xfrm>
            <a:off x="4038600" y="6356350"/>
            <a:ext cx="4114800" cy="365125"/>
          </a:xfrm>
          <a:prstGeom prst="rect">
            <a:avLst/>
          </a:prstGeom>
        </p:spPr>
        <p:txBody>
          <a:bodyPr/>
          <a:lstStyle/>
          <a:p>
            <a:endParaRPr lang="zh-CN" altLang="en-US"/>
          </a:p>
        </p:txBody>
      </p:sp>
      <p:sp>
        <p:nvSpPr>
          <p:cNvPr id="1048770" name="灯片编号占位符 5"/>
          <p:cNvSpPr>
            <a:spLocks noGrp="1"/>
          </p:cNvSpPr>
          <p:nvPr>
            <p:ph type="sldNum" sz="quarter" idx="12"/>
            <p:custDataLst>
              <p:tags r:id="rId12"/>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76" name="标题 1"/>
          <p:cNvSpPr>
            <a:spLocks noGrp="1"/>
          </p:cNvSpPr>
          <p:nvPr>
            <p:ph type="title"/>
            <p:custDataLst>
              <p:tags r:id="rId2"/>
            </p:custDataLst>
          </p:nvPr>
        </p:nvSpPr>
        <p:spPr>
          <a:xfrm>
            <a:off x="838200" y="293797"/>
            <a:ext cx="10515600" cy="864000"/>
          </a:xfrm>
        </p:spPr>
        <p:txBody>
          <a:bodyPr/>
          <a:lstStyle/>
          <a:p>
            <a:r>
              <a:rPr lang="zh-CN" altLang="en-US" dirty="0"/>
              <a:t>单击此处编辑母版标题样式</a:t>
            </a:r>
            <a:endParaRPr lang="zh-CN" altLang="en-US" dirty="0"/>
          </a:p>
        </p:txBody>
      </p:sp>
      <p:sp>
        <p:nvSpPr>
          <p:cNvPr id="1048878"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5592522B-0F24-4480-B9DD-A9474A6880D6}" type="datetimeFigureOut">
              <a:rPr lang="zh-CN" altLang="en-US" smtClean="0"/>
            </a:fld>
            <a:endParaRPr lang="zh-CN" altLang="en-US"/>
          </a:p>
        </p:txBody>
      </p:sp>
      <p:sp>
        <p:nvSpPr>
          <p:cNvPr id="1048880"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1048882"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3"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4"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15"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zh-CN" altLang="en-US"/>
              <a:t>单击此处编辑母版标题样式</a:t>
            </a:r>
            <a:endParaRPr lang="en-US" dirty="0"/>
          </a:p>
        </p:txBody>
      </p:sp>
      <p:sp>
        <p:nvSpPr>
          <p:cNvPr id="1048619"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0"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1"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4"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26"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28"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9" name="Date Placeholder 6"/>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zh-CN" altLang="en-US"/>
              <a:t>单击此处编辑母版标题样式</a:t>
            </a:r>
            <a:endParaRPr lang="en-US" dirty="0"/>
          </a:p>
        </p:txBody>
      </p:sp>
      <p:sp>
        <p:nvSpPr>
          <p:cNvPr id="1048589" name="Date Placeholder 2"/>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6"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38"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05"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tags" Target="../tags/tag82.xml"/><Relationship Id="rId2" Type="http://schemas.openxmlformats.org/officeDocument/2006/relationships/slideLayout" Target="../slideLayouts/slideLayout13.xml"/><Relationship Id="rId19" Type="http://schemas.openxmlformats.org/officeDocument/2006/relationships/image" Target="../media/image16.png"/><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image" Target="../media/image15.png"/><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image" Target="../media/image1.png"/><Relationship Id="rId12" Type="http://schemas.openxmlformats.org/officeDocument/2006/relationships/tags" Target="../tags/tag7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image" Target="../media/image15.png"/><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1.png"/><Relationship Id="rId2" Type="http://schemas.openxmlformats.org/officeDocument/2006/relationships/tags" Target="../tags/tag87.xml"/><Relationship Id="rId11" Type="http://schemas.openxmlformats.org/officeDocument/2006/relationships/theme" Target="../theme/theme3.xml"/><Relationship Id="rId10" Type="http://schemas.openxmlformats.org/officeDocument/2006/relationships/tags" Target="../tags/tag9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53" name="@svg_background"/>
          <p:cNvPicPr>
            <a:picLocks noChangeAspect="1"/>
          </p:cNvPicPr>
          <p:nvPr userDrawn="1">
            <p:custDataLst>
              <p:tags r:id="rId12"/>
            </p:custDataLst>
          </p:nvPr>
        </p:nvPicPr>
        <p:blipFill>
          <a:blip r:embed="rId13"/>
          <a:stretch>
            <a:fillRect/>
          </a:stretch>
        </p:blipFill>
        <p:spPr>
          <a:xfrm>
            <a:off x="0" y="429"/>
            <a:ext cx="12192000" cy="6857142"/>
          </a:xfrm>
          <a:prstGeom prst="rect">
            <a:avLst/>
          </a:prstGeom>
        </p:spPr>
      </p:pic>
      <p:sp>
        <p:nvSpPr>
          <p:cNvPr id="1048654" name="标题占位符 1"/>
          <p:cNvSpPr>
            <a:spLocks noGrp="1"/>
          </p:cNvSpPr>
          <p:nvPr userDrawn="1">
            <p:ph type="title"/>
            <p:custDataLst>
              <p:tags r:id="rId14"/>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2097155" name="图片 14"/>
          <p:cNvPicPr>
            <a:picLocks noChangeAspect="1"/>
          </p:cNvPicPr>
          <p:nvPr userDrawn="1">
            <p:custDataLst>
              <p:tags r:id="rId15"/>
            </p:custDataLst>
          </p:nvPr>
        </p:nvPicPr>
        <p:blipFill>
          <a:blip r:embed="rId16"/>
          <a:stretch>
            <a:fillRect/>
          </a:stretch>
        </p:blipFill>
        <p:spPr>
          <a:xfrm>
            <a:off x="0" y="5181026"/>
            <a:ext cx="9925148" cy="1676545"/>
          </a:xfrm>
          <a:prstGeom prst="rect">
            <a:avLst/>
          </a:prstGeom>
        </p:spPr>
      </p:pic>
      <p:sp>
        <p:nvSpPr>
          <p:cNvPr id="1048656" name="文本占位符 2"/>
          <p:cNvSpPr>
            <a:spLocks noGrp="1"/>
          </p:cNvSpPr>
          <p:nvPr userDrawn="1">
            <p:ph type="body" idx="1"/>
            <p:custDataLst>
              <p:tags r:id="rId17"/>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2097157" name="图片 12"/>
          <p:cNvPicPr>
            <a:picLocks noChangeAspect="1"/>
          </p:cNvPicPr>
          <p:nvPr userDrawn="1">
            <p:custDataLst>
              <p:tags r:id="rId18"/>
            </p:custDataLst>
          </p:nvPr>
        </p:nvPicPr>
        <p:blipFill>
          <a:blip r:embed="rId19"/>
          <a:stretch>
            <a:fillRect/>
          </a:stretch>
        </p:blipFill>
        <p:spPr>
          <a:xfrm>
            <a:off x="0" y="3710580"/>
            <a:ext cx="1158340" cy="3066554"/>
          </a:xfrm>
          <a:prstGeom prst="rect">
            <a:avLst/>
          </a:prstGeom>
        </p:spPr>
      </p:pic>
      <p:sp>
        <p:nvSpPr>
          <p:cNvPr id="1048658" name="KSO_TEMPLATE" hidden="1"/>
          <p:cNvSpPr/>
          <p:nvPr userDrawn="1">
            <p:custDataLst>
              <p:tags r:id="rId20"/>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259" name="@svg_background"/>
          <p:cNvPicPr>
            <a:picLocks noChangeAspect="1"/>
          </p:cNvPicPr>
          <p:nvPr userDrawn="1">
            <p:custDataLst>
              <p:tags r:id="rId2"/>
            </p:custDataLst>
          </p:nvPr>
        </p:nvPicPr>
        <p:blipFill>
          <a:blip r:embed="rId3"/>
          <a:stretch>
            <a:fillRect/>
          </a:stretch>
        </p:blipFill>
        <p:spPr>
          <a:xfrm>
            <a:off x="0" y="429"/>
            <a:ext cx="12192000" cy="6857142"/>
          </a:xfrm>
          <a:prstGeom prst="rect">
            <a:avLst/>
          </a:prstGeom>
        </p:spPr>
      </p:pic>
      <p:sp>
        <p:nvSpPr>
          <p:cNvPr id="1048870" name="标题占位符 1"/>
          <p:cNvSpPr>
            <a:spLocks noGrp="1"/>
          </p:cNvSpPr>
          <p:nvPr userDrawn="1">
            <p:ph type="title"/>
            <p:custDataLst>
              <p:tags r:id="rId4"/>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pic>
        <p:nvPicPr>
          <p:cNvPr id="2097261" name="图片 14"/>
          <p:cNvPicPr>
            <a:picLocks noChangeAspect="1"/>
          </p:cNvPicPr>
          <p:nvPr userDrawn="1">
            <p:custDataLst>
              <p:tags r:id="rId5"/>
            </p:custDataLst>
          </p:nvPr>
        </p:nvPicPr>
        <p:blipFill>
          <a:blip r:embed="rId6"/>
          <a:stretch>
            <a:fillRect/>
          </a:stretch>
        </p:blipFill>
        <p:spPr>
          <a:xfrm>
            <a:off x="0" y="5181026"/>
            <a:ext cx="9925148" cy="1676545"/>
          </a:xfrm>
          <a:prstGeom prst="rect">
            <a:avLst/>
          </a:prstGeom>
        </p:spPr>
      </p:pic>
      <p:sp>
        <p:nvSpPr>
          <p:cNvPr id="1048872" name="文本占位符 2"/>
          <p:cNvSpPr>
            <a:spLocks noGrp="1"/>
          </p:cNvSpPr>
          <p:nvPr userDrawn="1">
            <p:ph type="body" idx="1"/>
            <p:custDataLst>
              <p:tags r:id="rId7"/>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pic>
        <p:nvPicPr>
          <p:cNvPr id="2097263" name="图片 12"/>
          <p:cNvPicPr>
            <a:picLocks noChangeAspect="1"/>
          </p:cNvPicPr>
          <p:nvPr userDrawn="1">
            <p:custDataLst>
              <p:tags r:id="rId8"/>
            </p:custDataLst>
          </p:nvPr>
        </p:nvPicPr>
        <p:blipFill>
          <a:blip r:embed="rId9"/>
          <a:stretch>
            <a:fillRect/>
          </a:stretch>
        </p:blipFill>
        <p:spPr>
          <a:xfrm>
            <a:off x="0" y="3710580"/>
            <a:ext cx="1158340" cy="3066554"/>
          </a:xfrm>
          <a:prstGeom prst="rect">
            <a:avLst/>
          </a:prstGeom>
        </p:spPr>
      </p:pic>
      <p:sp>
        <p:nvSpPr>
          <p:cNvPr id="1048874" name="KSO_TEMPLATE" hidden="1"/>
          <p:cNvSpPr/>
          <p:nvPr userDrawn="1">
            <p:custDataLst>
              <p:tags r:id="rId10"/>
            </p:custDataLst>
          </p:nvPr>
        </p:nvSpPr>
        <p:spPr>
          <a:xfrm>
            <a:off x="0" y="0"/>
            <a:ext cx="0" cy="0"/>
          </a:xfrm>
          <a:prstGeom prst="rect">
            <a:avLst/>
          </a:prstGeom>
          <a:solidFill>
            <a:schemeClr val="accent6">
              <a:lumMod val="20000"/>
              <a:lumOff val="80000"/>
              <a:alpha val="53000"/>
            </a:schemeClr>
          </a:solidFill>
          <a:ln>
            <a:solidFill>
              <a:schemeClr val="accent6">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100000"/>
        </a:lnSpc>
        <a:spcBef>
          <a:spcPct val="0"/>
        </a:spcBef>
        <a:buNone/>
        <a:defRPr sz="3200" b="0" kern="1200">
          <a:solidFill>
            <a:schemeClr val="accent6">
              <a:lumMod val="40000"/>
              <a:lumOff val="60000"/>
            </a:schemeClr>
          </a:solidFill>
          <a:latin typeface="+mj-ea"/>
          <a:ea typeface="+mj-ea"/>
          <a:cs typeface="汉仪楷体简" panose="02010600000101010101" charset="-128"/>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65000"/>
              <a:lumOff val="35000"/>
            </a:schemeClr>
          </a:solidFill>
          <a:latin typeface="+mn-ea"/>
          <a:ea typeface="+mn-ea"/>
          <a:cs typeface="汉仪楷体简" panose="02010600000101010101" charset="-128"/>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汉仪楷体简" panose="02010600000101010101" charset="-128"/>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汉仪楷体简" panose="02010600000101010101" charset="-128"/>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汉仪楷体简" panose="02010600000101010101" charset="-128"/>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汉仪楷体简" panose="02010600000101010101"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2.xml"/><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3.xml"/><Relationship Id="rId4" Type="http://schemas.openxmlformats.org/officeDocument/2006/relationships/tags" Target="../tags/tag13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33.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9.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p:cNvSpPr>
            <a:spLocks noGrp="1"/>
          </p:cNvSpPr>
          <p:nvPr>
            <p:ph type="ctrTitle"/>
            <p:custDataLst>
              <p:tags r:id="rId1"/>
            </p:custDataLst>
          </p:nvPr>
        </p:nvSpPr>
        <p:spPr>
          <a:xfrm>
            <a:off x="882002" y="1294621"/>
            <a:ext cx="9751320" cy="1800000"/>
          </a:xfrm>
        </p:spPr>
        <p:txBody>
          <a:bodyPr>
            <a:normAutofit fontScale="96667"/>
          </a:bodyPr>
          <a:lstStyle/>
          <a:p>
            <a:pPr algn="ctr"/>
            <a:r>
              <a:rPr lang="zh-CN" altLang="en-US" dirty="0">
                <a:latin typeface="宋体" panose="02010600030101010101" pitchFamily="2" charset="-122"/>
                <a:ea typeface="宋体" panose="02010600030101010101" pitchFamily="2" charset="-122"/>
              </a:rPr>
              <a:t>校园红色文化资源的数字化整理与智慧化传播</a:t>
            </a:r>
            <a:endParaRPr lang="zh-CN" altLang="en-US" dirty="0">
              <a:latin typeface="宋体" panose="02010600030101010101" pitchFamily="2" charset="-122"/>
              <a:ea typeface="宋体" panose="02010600030101010101" pitchFamily="2" charset="-122"/>
            </a:endParaRPr>
          </a:p>
        </p:txBody>
      </p:sp>
      <p:sp>
        <p:nvSpPr>
          <p:cNvPr id="1048652" name="署名"/>
          <p:cNvSpPr>
            <a:spLocks noGrp="1"/>
          </p:cNvSpPr>
          <p:nvPr>
            <p:ph type="body" sz="quarter" idx="17"/>
            <p:custDataLst>
              <p:tags r:id="rId2"/>
            </p:custDataLst>
          </p:nvPr>
        </p:nvSpPr>
        <p:spPr>
          <a:xfrm>
            <a:off x="833629" y="4298378"/>
            <a:ext cx="7838372" cy="504000"/>
          </a:xfrm>
        </p:spPr>
        <p:txBody>
          <a:bodyPr>
            <a:normAutofit/>
          </a:bodyPr>
          <a:lstStyle/>
          <a:p>
            <a:r>
              <a:rPr lang="zh-CN" altLang="en-US" sz="2800" dirty="0">
                <a:latin typeface="宋体" panose="02010600030101010101" pitchFamily="2" charset="-122"/>
                <a:ea typeface="宋体" panose="02010600030101010101" pitchFamily="2" charset="-122"/>
              </a:rPr>
              <a:t>汇报人：蚌埠一中 洪子维</a:t>
            </a:r>
            <a:endParaRPr lang="zh-CN" altLang="en-US" sz="2800" dirty="0">
              <a:latin typeface="宋体" panose="02010600030101010101" pitchFamily="2" charset="-122"/>
              <a:ea typeface="宋体" panose="02010600030101010101" pitchFamily="2" charset="-122"/>
            </a:endParaRPr>
          </a:p>
        </p:txBody>
      </p:sp>
      <p:sp>
        <p:nvSpPr>
          <p:cNvPr id="3" name="副标题 2"/>
          <p:cNvSpPr>
            <a:spLocks noGrp="1"/>
          </p:cNvSpPr>
          <p:nvPr>
            <p:ph type="subTitle" idx="1"/>
          </p:nvPr>
        </p:nvSpPr>
        <p:spPr>
          <a:xfrm>
            <a:off x="4057764" y="3172438"/>
            <a:ext cx="7838372" cy="504000"/>
          </a:xfrm>
        </p:spPr>
        <p:txBody>
          <a:bodyPr>
            <a:noAutofit/>
          </a:bodyPr>
          <a:lstStyle/>
          <a:p>
            <a:r>
              <a:rPr lang="zh-CN" altLang="en-US" sz="3600" dirty="0">
                <a:latin typeface="宋体" panose="02010600030101010101" pitchFamily="2" charset="-122"/>
                <a:ea typeface="宋体" panose="02010600030101010101" pitchFamily="2" charset="-122"/>
              </a:rPr>
              <a:t>项目式学习成果展示</a:t>
            </a:r>
            <a:endParaRPr lang="zh-CN" altLang="en-US" sz="3600" dirty="0">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9712" y="2973169"/>
            <a:ext cx="914400" cy="914400"/>
          </a:xfrm>
          <a:prstGeom prst="rect">
            <a:avLst/>
          </a:prstGeom>
          <a:noFill/>
        </p:spPr>
        <p:txBody>
          <a:bodyPr wrap="squar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sp>
        <p:nvSpPr>
          <p:cNvPr id="3" name="文本框 2"/>
          <p:cNvSpPr txBox="1"/>
          <p:nvPr/>
        </p:nvSpPr>
        <p:spPr>
          <a:xfrm>
            <a:off x="96103" y="1764491"/>
            <a:ext cx="11586052" cy="4911478"/>
          </a:xfrm>
          <a:prstGeom prst="rect">
            <a:avLst/>
          </a:prstGeom>
          <a:noFill/>
        </p:spPr>
        <p:txBody>
          <a:bodyPr wrap="none" lIns="0" tIns="0" rIns="0" bIns="0" rtlCol="0" anchor="b">
            <a:noAutofit/>
          </a:bodyPr>
          <a:lstStyle/>
          <a:p>
            <a:pPr algn="l">
              <a:lnSpc>
                <a:spcPct val="100000"/>
              </a:lnSpc>
            </a:pP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学科核心素养目标</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）唯物史观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能运用</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社会存在决定社会意识</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原理，分析校园红色文化的产生根源</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战争年代校园红色活动的兴起与民族救亡运动的关联，认识到红色文化的</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适应</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性</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与</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传承性</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）时空观念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能将校园红色资源置于时间坐标系中定位，如明确校史中某位红色人物在革</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命年代的个人活动与抗日战争、解放战争等时间上的相关性。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3</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）史料实证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能主动挖掘</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隐性红色资源</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（如校园建筑中的红色元素、退休教师的红色</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收藏、校友们的红色记忆）；能规范记录史料来源信息（如档案的</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馆藏编号、</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出版信息</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，收藏品的</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名称、类别、收藏者身份</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等）。</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4</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）历史解释</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能从历史角度分析红色事件的时代背景，从文化角度解读红色精神的核心价</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值，从教育角度设计红色文化的传播方式，从技术角度优化红色资源的呈现形式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5</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）家国情怀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树立</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红色文化传承者</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的身份认同，主动承担校园红色资源的保护责任、</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传播责任。</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9712" y="2973169"/>
            <a:ext cx="914400" cy="914400"/>
          </a:xfrm>
          <a:prstGeom prst="rect">
            <a:avLst/>
          </a:prstGeom>
          <a:noFill/>
        </p:spPr>
        <p:txBody>
          <a:bodyPr wrap="squar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sp>
        <p:nvSpPr>
          <p:cNvPr id="3" name="文本框 2"/>
          <p:cNvSpPr txBox="1"/>
          <p:nvPr/>
        </p:nvSpPr>
        <p:spPr>
          <a:xfrm>
            <a:off x="161290" y="1407795"/>
            <a:ext cx="11586210" cy="3310255"/>
          </a:xfrm>
          <a:prstGeom prst="rect">
            <a:avLst/>
          </a:prstGeom>
          <a:noFill/>
        </p:spPr>
        <p:txBody>
          <a:bodyPr wrap="none" lIns="0" tIns="0" rIns="0" bIns="0" rtlCol="0" anchor="b">
            <a:noAutofit/>
          </a:bodyPr>
          <a:lstStyle/>
          <a:p>
            <a:pPr algn="l">
              <a:lnSpc>
                <a:spcPct val="100000"/>
              </a:lnSpc>
            </a:pP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3.</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项目成果目标</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）数字化档案成果：</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完成</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2-4</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项核心红色资源的</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数字化档案</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，包含</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三维素材</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（高清</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静态素材、动态音视频素材、文字解读素材）、</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双重标签</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（历史属性</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标签、传播适配标签）、</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一份考证报告</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，档案完整性</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100%</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，史料准确</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率</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≥96%</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）基础传播成果：</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完成</a:t>
            </a:r>
            <a:r>
              <a:rPr lang="en-US" altLang="zh-CN"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2-3</a:t>
            </a: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种基础传播形式的内容创作，需结合核心史料、结合中学生认</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知特点、结合传播渠道特性。</a:t>
            </a:r>
            <a:endParaRPr lang="zh-CN" altLang="en-US" sz="26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驱动问题</a:t>
            </a:r>
            <a:endParaRPr lang="zh-CN" altLang="en-US" dirty="0">
              <a:latin typeface="宋体" panose="02010600030101010101" pitchFamily="2" charset="-122"/>
              <a:ea typeface="宋体" panose="02010600030101010101" pitchFamily="2" charset="-122"/>
            </a:endParaRPr>
          </a:p>
        </p:txBody>
      </p:sp>
      <p:sp>
        <p:nvSpPr>
          <p:cNvPr id="1048896"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4</a:t>
            </a:r>
            <a:endParaRPr lang="en-US" altLang="zh-CN" dirty="0"/>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98235" y="958215"/>
            <a:ext cx="3900170" cy="914400"/>
          </a:xfrm>
          <a:prstGeom prst="rect">
            <a:avLst/>
          </a:prstGeom>
          <a:noFill/>
        </p:spPr>
        <p:txBody>
          <a:bodyPr wrap="none" lIns="0" tIns="0" rIns="0" bIns="0" rtlCol="0" anchor="b">
            <a:normAutofit/>
          </a:bodyPr>
          <a:lstStyle/>
          <a:p>
            <a:pPr algn="r">
              <a:lnSpc>
                <a:spcPct val="100000"/>
              </a:lnSpc>
            </a:pPr>
            <a:r>
              <a:rPr lang="en-US" altLang="zh-CN"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如何构建校园红色文化数字资源库</a:t>
            </a:r>
            <a:endParaRPr lang="zh-CN" altLang="en-US"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
        <p:nvSpPr>
          <p:cNvPr id="3" name="文本框 2"/>
          <p:cNvSpPr txBox="1"/>
          <p:nvPr/>
        </p:nvSpPr>
        <p:spPr>
          <a:xfrm>
            <a:off x="5145405" y="3117215"/>
            <a:ext cx="4996815" cy="914400"/>
          </a:xfrm>
          <a:prstGeom prst="rect">
            <a:avLst/>
          </a:prstGeom>
          <a:noFill/>
        </p:spPr>
        <p:txBody>
          <a:bodyPr wrap="none" lIns="0" tIns="0" rIns="0" bIns="0" rtlCol="0" anchor="b">
            <a:normAutofit/>
          </a:bodyPr>
          <a:lstStyle/>
          <a:p>
            <a:pPr algn="r">
              <a:lnSpc>
                <a:spcPct val="100000"/>
              </a:lnSpc>
            </a:pPr>
            <a:r>
              <a:rPr lang="zh-CN" altLang="en-US" sz="20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en-US" altLang="zh-CN"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如何实现校园红色文化智慧化传播</a:t>
            </a:r>
            <a:endParaRPr lang="zh-CN" altLang="en-US" sz="32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项目实施</a:t>
            </a:r>
            <a:endParaRPr lang="zh-CN" altLang="en-US" dirty="0">
              <a:latin typeface="宋体" panose="02010600030101010101" pitchFamily="2" charset="-122"/>
              <a:ea typeface="宋体" panose="02010600030101010101" pitchFamily="2" charset="-122"/>
            </a:endParaRPr>
          </a:p>
        </p:txBody>
      </p:sp>
      <p:sp>
        <p:nvSpPr>
          <p:cNvPr id="1048896"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5</a:t>
            </a:r>
            <a:endParaRPr lang="en-US" altLang="zh-CN" dirty="0"/>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graphicFrame>
        <p:nvGraphicFramePr>
          <p:cNvPr id="17" name="表格 16"/>
          <p:cNvGraphicFramePr>
            <a:graphicFrameLocks noGrp="1"/>
          </p:cNvGraphicFramePr>
          <p:nvPr/>
        </p:nvGraphicFramePr>
        <p:xfrm>
          <a:off x="1215737" y="881547"/>
          <a:ext cx="9767454" cy="5347506"/>
        </p:xfrm>
        <a:graphic>
          <a:graphicData uri="http://schemas.openxmlformats.org/drawingml/2006/table">
            <a:tbl>
              <a:tblPr firstRow="1" firstCol="1" bandRow="1">
                <a:tableStyleId>{5C22544A-7EE6-4342-B048-85BDC9FD1C3A}</a:tableStyleId>
              </a:tblPr>
              <a:tblGrid>
                <a:gridCol w="1906230"/>
                <a:gridCol w="3275476"/>
                <a:gridCol w="1661844"/>
                <a:gridCol w="1144097"/>
                <a:gridCol w="1779807"/>
              </a:tblGrid>
              <a:tr h="1793937">
                <a:tc rowSpan="2">
                  <a:txBody>
                    <a:bodyPr/>
                    <a:lstStyle/>
                    <a:p>
                      <a:pPr>
                        <a:lnSpc>
                          <a:spcPct val="150000"/>
                        </a:lnSpc>
                        <a:spcAft>
                          <a:spcPts val="800"/>
                        </a:spcAft>
                        <a:buNone/>
                      </a:pPr>
                      <a:r>
                        <a:rPr lang="zh-CN" sz="4000" kern="100" dirty="0">
                          <a:effectLst/>
                          <a:latin typeface="宋体" panose="02010600030101010101" pitchFamily="2" charset="-122"/>
                          <a:ea typeface="宋体" panose="02010600030101010101" pitchFamily="2" charset="-122"/>
                        </a:rPr>
                        <a:t>入项活动</a:t>
                      </a:r>
                      <a:endParaRPr lang="zh-CN" sz="4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日期（或周次）</a:t>
                      </a:r>
                      <a:endParaRPr lang="zh-CN"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第一周</a:t>
                      </a:r>
                      <a:endParaRPr lang="zh-CN"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地点</a:t>
                      </a:r>
                      <a:endParaRPr lang="zh-CN"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蚌埠一中校史馆</a:t>
                      </a:r>
                      <a:endParaRPr lang="zh-CN"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3553569">
                <a:tc vMerge="1">
                  <a:tcPr/>
                </a:tc>
                <a:tc>
                  <a:txBody>
                    <a:bodyPr/>
                    <a:lstStyle/>
                    <a:p>
                      <a:pPr>
                        <a:lnSpc>
                          <a:spcPct val="150000"/>
                        </a:lnSpc>
                        <a:spcAft>
                          <a:spcPts val="800"/>
                        </a:spcAft>
                        <a:buNone/>
                      </a:pPr>
                      <a:r>
                        <a:rPr lang="zh-CN" sz="2800" kern="100">
                          <a:effectLst/>
                          <a:latin typeface="宋体" panose="02010600030101010101" pitchFamily="2" charset="-122"/>
                          <a:ea typeface="宋体" panose="02010600030101010101" pitchFamily="2" charset="-122"/>
                        </a:rPr>
                        <a:t>教学流程和环节</a:t>
                      </a:r>
                      <a:endParaRPr lang="zh-CN" sz="28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gridSpan="3">
                  <a:txBody>
                    <a:bodyPr/>
                    <a:lstStyle/>
                    <a:p>
                      <a:pPr>
                        <a:lnSpc>
                          <a:spcPct val="150000"/>
                        </a:lnSpc>
                        <a:spcAft>
                          <a:spcPts val="800"/>
                        </a:spcAft>
                        <a:buNone/>
                      </a:pPr>
                      <a:r>
                        <a:rPr lang="en-US" sz="2800" kern="100" dirty="0">
                          <a:effectLst/>
                          <a:latin typeface="宋体" panose="02010600030101010101" pitchFamily="2" charset="-122"/>
                          <a:ea typeface="宋体" panose="02010600030101010101" pitchFamily="2" charset="-122"/>
                        </a:rPr>
                        <a:t>1.</a:t>
                      </a: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观看微课，初步了解项目内容</a:t>
                      </a:r>
                      <a:endPar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buNone/>
                      </a:pP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参观学校校园红色文化墙、浏览并收集相关史料</a:t>
                      </a:r>
                      <a:endPar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800"/>
                        </a:spcAft>
                        <a:buNone/>
                      </a:pP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小组讨论分工并协作</a:t>
                      </a:r>
                      <a:endPar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hMerge="1">
                  <a:tcPr/>
                </a:tc>
                <a:tc hMerge="1">
                  <a:tcPr/>
                </a:tc>
              </a:tr>
            </a:tbl>
          </a:graphicData>
        </a:graphic>
      </p:graphicFrame>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graphicFrame>
        <p:nvGraphicFramePr>
          <p:cNvPr id="2" name="表格 1"/>
          <p:cNvGraphicFramePr>
            <a:graphicFrameLocks noGrp="1"/>
          </p:cNvGraphicFramePr>
          <p:nvPr/>
        </p:nvGraphicFramePr>
        <p:xfrm>
          <a:off x="1313584" y="486064"/>
          <a:ext cx="9564832" cy="6289737"/>
        </p:xfrm>
        <a:graphic>
          <a:graphicData uri="http://schemas.openxmlformats.org/drawingml/2006/table">
            <a:tbl>
              <a:tblPr firstRow="1" firstCol="1" bandRow="1">
                <a:tableStyleId>{5C22544A-7EE6-4342-B048-85BDC9FD1C3A}</a:tableStyleId>
              </a:tblPr>
              <a:tblGrid>
                <a:gridCol w="2241493"/>
                <a:gridCol w="2241493"/>
                <a:gridCol w="1643692"/>
                <a:gridCol w="1345320"/>
                <a:gridCol w="2092834"/>
              </a:tblGrid>
              <a:tr h="685862">
                <a:tc rowSpan="2">
                  <a:txBody>
                    <a:bodyPr/>
                    <a:lstStyle/>
                    <a:p>
                      <a:pPr>
                        <a:lnSpc>
                          <a:spcPct val="150000"/>
                        </a:lnSpc>
                        <a:spcAft>
                          <a:spcPts val="800"/>
                        </a:spcAft>
                        <a:buNone/>
                      </a:pPr>
                      <a:r>
                        <a:rPr lang="zh-CN" sz="3200" kern="100" dirty="0">
                          <a:effectLst/>
                          <a:latin typeface="宋体" panose="02010600030101010101" pitchFamily="2" charset="-122"/>
                          <a:ea typeface="宋体" panose="02010600030101010101" pitchFamily="2" charset="-122"/>
                        </a:rPr>
                        <a:t>阶段任务</a:t>
                      </a:r>
                      <a:r>
                        <a:rPr lang="en-US" sz="3200" kern="100" dirty="0">
                          <a:effectLst/>
                          <a:latin typeface="宋体" panose="02010600030101010101" pitchFamily="2" charset="-122"/>
                          <a:ea typeface="宋体" panose="02010600030101010101" pitchFamily="2" charset="-122"/>
                        </a:rPr>
                        <a:t>1</a:t>
                      </a:r>
                      <a:r>
                        <a:rPr lang="zh-CN" sz="3200" kern="100" dirty="0">
                          <a:effectLst/>
                          <a:latin typeface="宋体" panose="02010600030101010101" pitchFamily="2" charset="-122"/>
                          <a:ea typeface="宋体" panose="02010600030101010101" pitchFamily="2" charset="-122"/>
                        </a:rPr>
                        <a:t>：</a:t>
                      </a:r>
                      <a:endParaRPr lang="zh-CN" sz="32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zh-CN" sz="3200" kern="100" dirty="0">
                          <a:effectLst/>
                          <a:latin typeface="宋体" panose="02010600030101010101" pitchFamily="2" charset="-122"/>
                          <a:ea typeface="宋体" panose="02010600030101010101" pitchFamily="2" charset="-122"/>
                        </a:rPr>
                        <a:t>校印之中寻沿革</a:t>
                      </a:r>
                      <a:endParaRPr lang="zh-CN" sz="32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1000" kern="100" dirty="0">
                          <a:effectLst/>
                        </a:rPr>
                        <a:t>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9392" marR="59392" marT="0" marB="0"/>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日期（或周次）</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第一周</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地点</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班级、办公室</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r>
              <a:tr h="4187763">
                <a:tc vMerge="1">
                  <a:tcPr/>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教学流程和环节</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c gridSpan="3">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a:t>
                      </a:r>
                      <a:r>
                        <a:rPr lang="zh-CN" sz="2400" kern="100" dirty="0">
                          <a:effectLst/>
                          <a:latin typeface="宋体" panose="02010600030101010101" pitchFamily="2" charset="-122"/>
                          <a:ea typeface="宋体" panose="02010600030101010101" pitchFamily="2" charset="-122"/>
                        </a:rPr>
                        <a:t>查阅资料、检查照片、师生讨论</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a:t>
                      </a:r>
                      <a:r>
                        <a:rPr lang="zh-CN" sz="2400" kern="100" dirty="0">
                          <a:effectLst/>
                          <a:latin typeface="宋体" panose="02010600030101010101" pitchFamily="2" charset="-122"/>
                          <a:ea typeface="宋体" panose="02010600030101010101" pitchFamily="2" charset="-122"/>
                        </a:rPr>
                        <a:t>分工：施海涛老师统筹设计并具体指导</a:t>
                      </a:r>
                      <a:r>
                        <a:rPr lang="en-US" altLang="zh-CN" sz="2400" kern="100" dirty="0">
                          <a:effectLst/>
                          <a:latin typeface="宋体" panose="02010600030101010101" pitchFamily="2" charset="-122"/>
                          <a:ea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rPr>
                        <a:t>还提供了部分资料</a:t>
                      </a:r>
                      <a:r>
                        <a:rPr lang="zh-CN" sz="2400" kern="100" dirty="0">
                          <a:effectLst/>
                          <a:latin typeface="宋体" panose="02010600030101010101" pitchFamily="2" charset="-122"/>
                          <a:ea typeface="宋体" panose="02010600030101010101" pitchFamily="2" charset="-122"/>
                        </a:rPr>
                        <a:t>；洪子维老师分析史料、补充资料，指导学生分工合作，并对学生具体工作进行校对；学生</a:t>
                      </a:r>
                      <a:r>
                        <a:rPr lang="en-US" altLang="zh-CN" sz="2400" kern="100" dirty="0">
                          <a:effectLst/>
                          <a:latin typeface="宋体" panose="02010600030101010101" pitchFamily="2" charset="-122"/>
                          <a:ea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rPr>
                        <a:t>与学生</a:t>
                      </a:r>
                      <a:r>
                        <a:rPr lang="en-US" altLang="zh-CN" sz="2400" kern="100" dirty="0">
                          <a:effectLst/>
                          <a:latin typeface="宋体" panose="02010600030101010101" pitchFamily="2" charset="-122"/>
                          <a:ea typeface="宋体" panose="02010600030101010101" pitchFamily="2" charset="-122"/>
                        </a:rPr>
                        <a:t>B</a:t>
                      </a:r>
                      <a:r>
                        <a:rPr lang="zh-CN" sz="2400" kern="100" dirty="0">
                          <a:effectLst/>
                          <a:latin typeface="宋体" panose="02010600030101010101" pitchFamily="2" charset="-122"/>
                          <a:ea typeface="宋体" panose="02010600030101010101" pitchFamily="2" charset="-122"/>
                        </a:rPr>
                        <a:t>进行图片整理、学生</a:t>
                      </a:r>
                      <a:r>
                        <a:rPr lang="en-US" altLang="zh-CN" sz="2400" kern="100" dirty="0">
                          <a:effectLst/>
                          <a:latin typeface="宋体" panose="02010600030101010101" pitchFamily="2" charset="-122"/>
                          <a:ea typeface="宋体" panose="02010600030101010101" pitchFamily="2" charset="-122"/>
                        </a:rPr>
                        <a:t>C</a:t>
                      </a:r>
                      <a:r>
                        <a:rPr lang="zh-CN" sz="2400" kern="100" dirty="0">
                          <a:effectLst/>
                          <a:latin typeface="宋体" panose="02010600030101010101" pitchFamily="2" charset="-122"/>
                          <a:ea typeface="宋体" panose="02010600030101010101" pitchFamily="2" charset="-122"/>
                        </a:rPr>
                        <a:t>与学生</a:t>
                      </a:r>
                      <a:r>
                        <a:rPr lang="en-US" altLang="zh-CN" sz="2400" kern="100" dirty="0">
                          <a:effectLst/>
                          <a:latin typeface="宋体" panose="02010600030101010101" pitchFamily="2" charset="-122"/>
                          <a:ea typeface="宋体" panose="02010600030101010101" pitchFamily="2" charset="-122"/>
                        </a:rPr>
                        <a:t>D</a:t>
                      </a:r>
                      <a:r>
                        <a:rPr lang="zh-CN" sz="2400" kern="100" dirty="0">
                          <a:effectLst/>
                          <a:latin typeface="宋体" panose="02010600030101010101" pitchFamily="2" charset="-122"/>
                          <a:ea typeface="宋体" panose="02010600030101010101" pitchFamily="2" charset="-122"/>
                        </a:rPr>
                        <a:t>进行这一部分</a:t>
                      </a:r>
                      <a:r>
                        <a:rPr lang="en-US" sz="2400" kern="100" dirty="0">
                          <a:effectLst/>
                          <a:latin typeface="宋体" panose="02010600030101010101" pitchFamily="2" charset="-122"/>
                          <a:ea typeface="宋体" panose="02010600030101010101" pitchFamily="2" charset="-122"/>
                        </a:rPr>
                        <a:t>PPT</a:t>
                      </a:r>
                      <a:r>
                        <a:rPr lang="zh-CN" sz="2400" kern="100" dirty="0">
                          <a:effectLst/>
                          <a:latin typeface="宋体" panose="02010600030101010101" pitchFamily="2" charset="-122"/>
                          <a:ea typeface="宋体" panose="02010600030101010101" pitchFamily="2" charset="-122"/>
                        </a:rPr>
                        <a:t>的设计和数据库</a:t>
                      </a:r>
                      <a:r>
                        <a:rPr lang="zh-CN" sz="2400" kern="100" dirty="0">
                          <a:effectLst/>
                          <a:latin typeface="宋体" panose="02010600030101010101" pitchFamily="2" charset="-122"/>
                          <a:ea typeface="宋体" panose="02010600030101010101" pitchFamily="2" charset="-122"/>
                        </a:rPr>
                        <a:t>搭建。</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3.</a:t>
                      </a:r>
                      <a:r>
                        <a:rPr lang="zh-CN" sz="2400" kern="100" dirty="0">
                          <a:effectLst/>
                          <a:latin typeface="宋体" panose="02010600030101010101" pitchFamily="2" charset="-122"/>
                          <a:ea typeface="宋体" panose="02010600030101010101" pitchFamily="2" charset="-122"/>
                        </a:rPr>
                        <a:t>师生共同讨论，施海涛老师总结并完善。</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9392" marR="59392" marT="0" marB="0"/>
                </a:tc>
                <a:tc hMerge="1">
                  <a:tcPr/>
                </a:tc>
                <a:tc hMerge="1">
                  <a:tcPr/>
                </a:tc>
              </a:tr>
            </a:tbl>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graphicFrame>
        <p:nvGraphicFramePr>
          <p:cNvPr id="3" name="表格 2"/>
          <p:cNvGraphicFramePr>
            <a:graphicFrameLocks noGrp="1"/>
          </p:cNvGraphicFramePr>
          <p:nvPr/>
        </p:nvGraphicFramePr>
        <p:xfrm>
          <a:off x="903142" y="281721"/>
          <a:ext cx="10385715" cy="6294557"/>
        </p:xfrm>
        <a:graphic>
          <a:graphicData uri="http://schemas.openxmlformats.org/drawingml/2006/table">
            <a:tbl>
              <a:tblPr firstRow="1" firstCol="1" bandRow="1">
                <a:tableStyleId>{5C22544A-7EE6-4342-B048-85BDC9FD1C3A}</a:tableStyleId>
              </a:tblPr>
              <a:tblGrid>
                <a:gridCol w="2433864"/>
                <a:gridCol w="2433864"/>
                <a:gridCol w="1784763"/>
                <a:gridCol w="1460776"/>
                <a:gridCol w="2272448"/>
              </a:tblGrid>
              <a:tr h="589082">
                <a:tc rowSpan="2">
                  <a:txBody>
                    <a:bodyPr/>
                    <a:lstStyle/>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阶段任务</a:t>
                      </a:r>
                      <a:r>
                        <a:rPr lang="en-US" sz="2800" kern="100" dirty="0">
                          <a:effectLst/>
                          <a:latin typeface="宋体" panose="02010600030101010101" pitchFamily="2" charset="-122"/>
                          <a:ea typeface="宋体" panose="02010600030101010101" pitchFamily="2" charset="-122"/>
                        </a:rPr>
                        <a:t>2</a:t>
                      </a:r>
                      <a:r>
                        <a:rPr lang="zh-CN" sz="2800" kern="100" dirty="0">
                          <a:effectLst/>
                          <a:latin typeface="宋体" panose="02010600030101010101" pitchFamily="2" charset="-122"/>
                          <a:ea typeface="宋体" panose="02010600030101010101" pitchFamily="2" charset="-122"/>
                        </a:rPr>
                        <a:t>：</a:t>
                      </a:r>
                      <a:endParaRPr lang="zh-CN" sz="28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zh-CN" sz="2800" kern="100" dirty="0">
                          <a:effectLst/>
                          <a:latin typeface="宋体" panose="02010600030101010101" pitchFamily="2" charset="-122"/>
                          <a:ea typeface="宋体" panose="02010600030101010101" pitchFamily="2" charset="-122"/>
                        </a:rPr>
                        <a:t>毕业照里看发展</a:t>
                      </a:r>
                      <a:endParaRPr lang="zh-CN" sz="2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日期（或周次）</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第二周</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地点</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校史馆、办公室</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r>
              <a:tr h="4284543">
                <a:tc vMerge="1">
                  <a:tcPr/>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教学流程和环节</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gridSpan="3">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a:t>
                      </a:r>
                      <a:r>
                        <a:rPr lang="zh-CN" sz="2400" kern="100" dirty="0">
                          <a:effectLst/>
                          <a:latin typeface="宋体" panose="02010600030101010101" pitchFamily="2" charset="-122"/>
                          <a:ea typeface="宋体" panose="02010600030101010101" pitchFamily="2" charset="-122"/>
                        </a:rPr>
                        <a:t>收集资料、师生讨论。 </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a:t>
                      </a:r>
                      <a:r>
                        <a:rPr lang="zh-CN" sz="2400" kern="100" dirty="0">
                          <a:effectLst/>
                          <a:latin typeface="宋体" panose="02010600030101010101" pitchFamily="2" charset="-122"/>
                          <a:ea typeface="宋体" panose="02010600030101010101" pitchFamily="2" charset="-122"/>
                        </a:rPr>
                        <a:t>分工：施海涛老师统筹设计并具体指导工作；洪子维老师甄别资料、补充文字资料，指导学生分工合作，并对学生具体工作进行校对；学生</a:t>
                      </a:r>
                      <a:r>
                        <a:rPr lang="en-US" altLang="zh-CN" sz="2400" kern="100" dirty="0">
                          <a:effectLst/>
                          <a:latin typeface="宋体" panose="02010600030101010101" pitchFamily="2" charset="-122"/>
                          <a:ea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rPr>
                        <a:t>与学生</a:t>
                      </a:r>
                      <a:r>
                        <a:rPr lang="en-US" altLang="zh-CN" sz="2400" kern="100" dirty="0">
                          <a:effectLst/>
                          <a:latin typeface="宋体" panose="02010600030101010101" pitchFamily="2" charset="-122"/>
                          <a:ea typeface="宋体" panose="02010600030101010101" pitchFamily="2" charset="-122"/>
                        </a:rPr>
                        <a:t>B</a:t>
                      </a:r>
                      <a:r>
                        <a:rPr lang="zh-CN" sz="2400" kern="100" dirty="0">
                          <a:effectLst/>
                          <a:latin typeface="宋体" panose="02010600030101010101" pitchFamily="2" charset="-122"/>
                          <a:ea typeface="宋体" panose="02010600030101010101" pitchFamily="2" charset="-122"/>
                        </a:rPr>
                        <a:t>进行数据整理、学生</a:t>
                      </a:r>
                      <a:r>
                        <a:rPr lang="en-US" altLang="zh-CN" sz="2400" kern="100" dirty="0">
                          <a:effectLst/>
                          <a:latin typeface="宋体" panose="02010600030101010101" pitchFamily="2" charset="-122"/>
                          <a:ea typeface="宋体" panose="02010600030101010101" pitchFamily="2" charset="-122"/>
                        </a:rPr>
                        <a:t>C</a:t>
                      </a:r>
                      <a:r>
                        <a:rPr lang="zh-CN" sz="2400" kern="100" dirty="0">
                          <a:effectLst/>
                          <a:latin typeface="宋体" panose="02010600030101010101" pitchFamily="2" charset="-122"/>
                          <a:ea typeface="宋体" panose="02010600030101010101" pitchFamily="2" charset="-122"/>
                        </a:rPr>
                        <a:t>与洪子维老师进行这一部分</a:t>
                      </a:r>
                      <a:r>
                        <a:rPr lang="en-US" sz="2400" kern="100" dirty="0">
                          <a:effectLst/>
                          <a:latin typeface="宋体" panose="02010600030101010101" pitchFamily="2" charset="-122"/>
                          <a:ea typeface="宋体" panose="02010600030101010101" pitchFamily="2" charset="-122"/>
                        </a:rPr>
                        <a:t>PPT</a:t>
                      </a:r>
                      <a:r>
                        <a:rPr lang="zh-CN" sz="2400" kern="100" dirty="0">
                          <a:effectLst/>
                          <a:latin typeface="宋体" panose="02010600030101010101" pitchFamily="2" charset="-122"/>
                          <a:ea typeface="宋体" panose="02010600030101010101" pitchFamily="2" charset="-122"/>
                        </a:rPr>
                        <a:t>的设计。</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3.</a:t>
                      </a:r>
                      <a:r>
                        <a:rPr lang="zh-CN" sz="2400" kern="100" dirty="0">
                          <a:effectLst/>
                          <a:latin typeface="宋体" panose="02010600030101010101" pitchFamily="2" charset="-122"/>
                          <a:ea typeface="宋体" panose="02010600030101010101" pitchFamily="2" charset="-122"/>
                        </a:rPr>
                        <a:t>师生共同讨论，施海涛老师总结并对未完成的工作进行补充和完善。</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 </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011" marR="51011" marT="0" marB="0"/>
                </a:tc>
                <a:tc hMerge="1">
                  <a:tcPr/>
                </a:tc>
                <a:tc hMerge="1">
                  <a:tcPr/>
                </a:tc>
              </a:tr>
            </a:tbl>
          </a:graphicData>
        </a:graphic>
      </p:graphicFrame>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项目评价方案</a:t>
            </a:r>
            <a:endParaRPr lang="zh-CN" altLang="en-US" dirty="0">
              <a:latin typeface="宋体" panose="02010600030101010101" pitchFamily="2" charset="-122"/>
              <a:ea typeface="宋体" panose="02010600030101010101" pitchFamily="2" charset="-122"/>
            </a:endParaRPr>
          </a:p>
        </p:txBody>
      </p:sp>
      <p:sp>
        <p:nvSpPr>
          <p:cNvPr id="1048896"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6</a:t>
            </a:r>
            <a:endParaRPr lang="en-US" altLang="zh-CN" dirty="0"/>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graphicFrame>
        <p:nvGraphicFramePr>
          <p:cNvPr id="2" name="表格 1"/>
          <p:cNvGraphicFramePr>
            <a:graphicFrameLocks noGrp="1"/>
          </p:cNvGraphicFramePr>
          <p:nvPr/>
        </p:nvGraphicFramePr>
        <p:xfrm>
          <a:off x="192233" y="558349"/>
          <a:ext cx="11617036" cy="5096510"/>
        </p:xfrm>
        <a:graphic>
          <a:graphicData uri="http://schemas.openxmlformats.org/drawingml/2006/table">
            <a:tbl>
              <a:tblPr firstRow="1" firstCol="1" bandRow="1">
                <a:tableStyleId>{5C22544A-7EE6-4342-B048-85BDC9FD1C3A}</a:tableStyleId>
              </a:tblPr>
              <a:tblGrid>
                <a:gridCol w="1990430"/>
                <a:gridCol w="2471055"/>
                <a:gridCol w="1999401"/>
                <a:gridCol w="1816123"/>
                <a:gridCol w="3340027"/>
              </a:tblGrid>
              <a:tr h="0">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成果</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教学目标</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评价方式</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评价工具</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a:effectLst/>
                          <a:latin typeface="宋体" panose="02010600030101010101" pitchFamily="2" charset="-122"/>
                          <a:ea typeface="宋体" panose="02010600030101010101" pitchFamily="2" charset="-122"/>
                        </a:rPr>
                        <a:t>评价标准</a:t>
                      </a:r>
                      <a:endParaRPr lang="zh-CN" sz="2400" kern="10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r>
              <a:tr h="0">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阶段成果</a:t>
                      </a:r>
                      <a:r>
                        <a:rPr lang="en-US" sz="2400" kern="100" dirty="0">
                          <a:effectLst/>
                          <a:latin typeface="宋体" panose="02010600030101010101" pitchFamily="2" charset="-122"/>
                          <a:ea typeface="宋体" panose="02010600030101010101" pitchFamily="2" charset="-122"/>
                        </a:rPr>
                        <a:t>1</a:t>
                      </a:r>
                      <a:r>
                        <a:rPr lang="zh-CN" altLang="en-US" sz="2400" kern="100" dirty="0">
                          <a:effectLst/>
                          <a:latin typeface="宋体" panose="02010600030101010101" pitchFamily="2" charset="-122"/>
                          <a:ea typeface="宋体" panose="02010600030101010101" pitchFamily="2" charset="-122"/>
                        </a:rPr>
                        <a:t>：</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如何构建校园红色文化数字资源库</a:t>
                      </a:r>
                      <a:endPar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 </a:t>
                      </a:r>
                      <a:r>
                        <a:rPr lang="zh-CN" altLang="en-US" sz="2400" kern="100" dirty="0">
                          <a:effectLst/>
                          <a:latin typeface="宋体" panose="02010600030101010101" pitchFamily="2" charset="-122"/>
                          <a:ea typeface="宋体" panose="02010600030101010101" pitchFamily="2" charset="-122"/>
                        </a:rPr>
                        <a:t>掌握校园红色文化的类别并构建</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sym typeface="+mn-ea"/>
                        </a:rPr>
                        <a:t>校园红色文化数字资源库</a:t>
                      </a:r>
                      <a:r>
                        <a:rPr lang="zh-CN" sz="2400" kern="100" dirty="0">
                          <a:effectLst/>
                          <a:latin typeface="宋体" panose="02010600030101010101" pitchFamily="2" charset="-122"/>
                          <a:ea typeface="宋体" panose="02010600030101010101" pitchFamily="2" charset="-122"/>
                        </a:rPr>
                        <a:t>。</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 </a:t>
                      </a:r>
                      <a:r>
                        <a:rPr lang="zh-CN" sz="2400" kern="100" dirty="0">
                          <a:effectLst/>
                          <a:latin typeface="宋体" panose="02010600030101010101" pitchFamily="2" charset="-122"/>
                          <a:ea typeface="宋体" panose="02010600030101010101" pitchFamily="2" charset="-122"/>
                        </a:rPr>
                        <a:t>培养学生的时空观念和家国情怀。</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过程性评价：观察记录、检查</a:t>
                      </a:r>
                      <a:r>
                        <a:rPr lang="en-US" sz="2400" kern="100" dirty="0">
                          <a:effectLst/>
                          <a:latin typeface="宋体" panose="02010600030101010101" pitchFamily="2" charset="-122"/>
                          <a:ea typeface="宋体" panose="02010600030101010101" pitchFamily="2" charset="-122"/>
                        </a:rPr>
                        <a:t>PPT</a:t>
                      </a:r>
                      <a:r>
                        <a:rPr lang="zh-CN" sz="2400" kern="100" dirty="0">
                          <a:effectLst/>
                          <a:latin typeface="宋体" panose="02010600030101010101" pitchFamily="2" charset="-122"/>
                          <a:ea typeface="宋体" panose="02010600030101010101" pitchFamily="2" charset="-122"/>
                        </a:rPr>
                        <a:t>完成度、阶段性反馈</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观察记录表、阶段性反馈表</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 </a:t>
                      </a:r>
                      <a:r>
                        <a:rPr lang="zh-CN" sz="2400" kern="100" dirty="0">
                          <a:effectLst/>
                          <a:latin typeface="宋体" panose="02010600030101010101" pitchFamily="2" charset="-122"/>
                          <a:ea typeface="宋体" panose="02010600030101010101" pitchFamily="2" charset="-122"/>
                        </a:rPr>
                        <a:t>知识掌握程度：</a:t>
                      </a:r>
                      <a:r>
                        <a:rPr lang="en-US" sz="2400" kern="100" dirty="0">
                          <a:effectLst/>
                          <a:latin typeface="宋体" panose="02010600030101010101" pitchFamily="2" charset="-122"/>
                          <a:ea typeface="宋体" panose="02010600030101010101" pitchFamily="2" charset="-122"/>
                        </a:rPr>
                        <a:t>1-4</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 </a:t>
                      </a:r>
                      <a:r>
                        <a:rPr lang="zh-CN" sz="2400" kern="100" dirty="0">
                          <a:effectLst/>
                          <a:latin typeface="宋体" panose="02010600030101010101" pitchFamily="2" charset="-122"/>
                          <a:ea typeface="宋体" panose="02010600030101010101" pitchFamily="2" charset="-122"/>
                        </a:rPr>
                        <a:t>参与度：</a:t>
                      </a:r>
                      <a:r>
                        <a:rPr lang="en-US" sz="2400" kern="100" dirty="0">
                          <a:effectLst/>
                          <a:latin typeface="宋体" panose="02010600030101010101" pitchFamily="2" charset="-122"/>
                          <a:ea typeface="宋体" panose="02010600030101010101" pitchFamily="2" charset="-122"/>
                        </a:rPr>
                        <a:t>1-4</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635" y="1950720"/>
            <a:ext cx="10572115" cy="3629660"/>
          </a:xfrm>
        </p:spPr>
        <p:txBody>
          <a:bodyPr>
            <a:normAutofit fontScale="90000"/>
          </a:bodyPr>
          <a:lstStyle/>
          <a:p>
            <a:r>
              <a:rPr lang="zh-CN" altLang="en-US" dirty="0">
                <a:latin typeface="宋体" panose="02010600030101010101" pitchFamily="2" charset="-122"/>
                <a:ea typeface="宋体" panose="02010600030101010101" pitchFamily="2" charset="-122"/>
                <a:sym typeface="+mn-ea"/>
              </a:rPr>
              <a:t>项目背景</a:t>
            </a:r>
            <a:br>
              <a:rPr lang="zh-CN" altLang="en-US" b="1" spc="300" dirty="0">
                <a:solidFill>
                  <a:schemeClr val="tx1"/>
                </a:solidFill>
                <a:latin typeface="宋体" panose="02010600030101010101" pitchFamily="2" charset="-122"/>
                <a:ea typeface="宋体" panose="02010600030101010101" pitchFamily="2" charset="-122"/>
                <a:sym typeface="+mn-ea"/>
              </a:rPr>
            </a:br>
            <a:r>
              <a:rPr lang="zh-CN" altLang="en-US" dirty="0">
                <a:latin typeface="宋体" panose="02010600030101010101" pitchFamily="2" charset="-122"/>
                <a:ea typeface="宋体" panose="02010600030101010101" pitchFamily="2" charset="-122"/>
              </a:rPr>
              <a:t>项目依据</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教学目标</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驱动问题</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项目实施</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项目评价方案：</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成果展示</a:t>
            </a:r>
            <a:br>
              <a:rPr lang="zh-CN" altLang="en-US" dirty="0">
                <a:latin typeface="宋体" panose="02010600030101010101" pitchFamily="2" charset="-122"/>
                <a:ea typeface="宋体" panose="02010600030101010101" pitchFamily="2" charset="-122"/>
              </a:rPr>
            </a:br>
            <a:r>
              <a:rPr lang="zh-CN" altLang="en-US" dirty="0">
                <a:latin typeface="宋体" panose="02010600030101010101" pitchFamily="2" charset="-122"/>
                <a:ea typeface="宋体" panose="02010600030101010101" pitchFamily="2" charset="-122"/>
              </a:rPr>
              <a:t>复盘反思</a:t>
            </a:r>
            <a:endParaRPr lang="zh-CN" altLang="en-US" dirty="0">
              <a:latin typeface="宋体" panose="02010600030101010101" pitchFamily="2" charset="-122"/>
              <a:ea typeface="宋体" panose="02010600030101010101" pitchFamily="2" charset="-122"/>
            </a:endParaRPr>
          </a:p>
        </p:txBody>
      </p:sp>
      <p:sp>
        <p:nvSpPr>
          <p:cNvPr id="3" name="文本框 2"/>
          <p:cNvSpPr txBox="1"/>
          <p:nvPr/>
        </p:nvSpPr>
        <p:spPr>
          <a:xfrm>
            <a:off x="1383030" y="893763"/>
            <a:ext cx="5080000" cy="645160"/>
          </a:xfrm>
          <a:prstGeom prst="rect">
            <a:avLst/>
          </a:prstGeom>
        </p:spPr>
        <p:txBody>
          <a:bodyPr>
            <a:spAutoFit/>
          </a:bodyPr>
          <a:lstStyle/>
          <a:p>
            <a:pPr algn="ctr" defTabSz="266700">
              <a:lnSpc>
                <a:spcPct val="150000"/>
              </a:lnSpc>
              <a:spcAft>
                <a:spcPts val="800"/>
              </a:spcAft>
            </a:pPr>
            <a:r>
              <a:rPr lang="zh-CN" altLang="en-US" sz="2400">
                <a:solidFill>
                  <a:schemeClr val="tx1"/>
                </a:solidFill>
                <a:latin typeface="宋体" panose="02010600030101010101" pitchFamily="2" charset="-122"/>
                <a:ea typeface="宋体" panose="02010600030101010101" pitchFamily="2" charset="-122"/>
              </a:rPr>
              <a:t>表</a:t>
            </a:r>
            <a:r>
              <a:rPr lang="en-US" altLang="zh-CN" sz="2400">
                <a:solidFill>
                  <a:schemeClr val="tx1"/>
                </a:solidFill>
                <a:latin typeface="宋体" panose="02010600030101010101" pitchFamily="2" charset="-122"/>
                <a:ea typeface="宋体" panose="02010600030101010101" pitchFamily="2" charset="-122"/>
              </a:rPr>
              <a:t>1 </a:t>
            </a:r>
            <a:r>
              <a:rPr lang="zh-CN" altLang="en-US" sz="2400">
                <a:solidFill>
                  <a:schemeClr val="tx1"/>
                </a:solidFill>
                <a:latin typeface="宋体" panose="02010600030101010101" pitchFamily="2" charset="-122"/>
                <a:ea typeface="宋体" panose="02010600030101010101" pitchFamily="2" charset="-122"/>
              </a:rPr>
              <a:t>项目信息卡</a:t>
            </a:r>
            <a:endParaRPr lang="zh-CN" altLang="en-US" sz="2400">
              <a:solidFill>
                <a:schemeClr val="tx1"/>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graphicFrame>
        <p:nvGraphicFramePr>
          <p:cNvPr id="3" name="表格 2"/>
          <p:cNvGraphicFramePr>
            <a:graphicFrameLocks noGrp="1"/>
          </p:cNvGraphicFramePr>
          <p:nvPr/>
        </p:nvGraphicFramePr>
        <p:xfrm>
          <a:off x="805297" y="895032"/>
          <a:ext cx="10567553" cy="5067935"/>
        </p:xfrm>
        <a:graphic>
          <a:graphicData uri="http://schemas.openxmlformats.org/drawingml/2006/table">
            <a:tbl>
              <a:tblPr firstRow="1" firstCol="1" bandRow="1">
                <a:tableStyleId>{5C22544A-7EE6-4342-B048-85BDC9FD1C3A}</a:tableStyleId>
              </a:tblPr>
              <a:tblGrid>
                <a:gridCol w="1810615"/>
                <a:gridCol w="2247820"/>
                <a:gridCol w="1818775"/>
                <a:gridCol w="1652055"/>
                <a:gridCol w="3038288"/>
              </a:tblGrid>
              <a:tr h="0">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阶段成果</a:t>
                      </a:r>
                      <a:r>
                        <a:rPr lang="en-US" sz="2400" kern="100" dirty="0">
                          <a:effectLst/>
                          <a:latin typeface="宋体" panose="02010600030101010101" pitchFamily="2" charset="-122"/>
                          <a:ea typeface="宋体" panose="02010600030101010101" pitchFamily="2" charset="-122"/>
                        </a:rPr>
                        <a:t>2</a:t>
                      </a:r>
                      <a:r>
                        <a:rPr lang="zh-CN" altLang="en-US" sz="2400" kern="100" dirty="0">
                          <a:effectLst/>
                          <a:latin typeface="宋体" panose="02010600030101010101" pitchFamily="2" charset="-122"/>
                          <a:ea typeface="宋体" panose="02010600030101010101" pitchFamily="2" charset="-122"/>
                        </a:rPr>
                        <a:t>：</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如何实现校园红色文化智慧化传播</a:t>
                      </a:r>
                      <a:endPar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a:t>
                      </a:r>
                      <a:r>
                        <a:rPr lang="zh-CN" altLang="en-US" sz="2400" kern="100" dirty="0">
                          <a:effectLst/>
                          <a:latin typeface="宋体" panose="02010600030101010101" pitchFamily="2" charset="-122"/>
                          <a:ea typeface="宋体" panose="02010600030101010101" pitchFamily="2" charset="-122"/>
                        </a:rPr>
                        <a:t>通过对校园智慧平台、新媒体矩的利用合理传播校园红色文化</a:t>
                      </a:r>
                      <a:r>
                        <a:rPr lang="zh-CN" sz="2400" kern="100" dirty="0">
                          <a:effectLst/>
                          <a:latin typeface="宋体" panose="02010600030101010101" pitchFamily="2" charset="-122"/>
                          <a:ea typeface="宋体" panose="02010600030101010101" pitchFamily="2" charset="-122"/>
                        </a:rPr>
                        <a:t>。</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a:t>
                      </a:r>
                      <a:r>
                        <a:rPr lang="zh-CN" sz="2400" kern="100" dirty="0">
                          <a:effectLst/>
                          <a:latin typeface="宋体" panose="02010600030101010101" pitchFamily="2" charset="-122"/>
                          <a:ea typeface="宋体" panose="02010600030101010101" pitchFamily="2" charset="-122"/>
                        </a:rPr>
                        <a:t>培养学生的时空观念和历史解释能力。</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过程性评价：观察记录、阶段性反馈</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zh-CN" sz="2400" kern="100" dirty="0">
                          <a:effectLst/>
                          <a:latin typeface="宋体" panose="02010600030101010101" pitchFamily="2" charset="-122"/>
                          <a:ea typeface="宋体" panose="02010600030101010101" pitchFamily="2" charset="-122"/>
                        </a:rPr>
                        <a:t>观察记录表、阶段性反馈表</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c>
                  <a:txBody>
                    <a:bodyPr/>
                    <a:lstStyle/>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1. </a:t>
                      </a:r>
                      <a:r>
                        <a:rPr lang="zh-CN" sz="2400" kern="100" dirty="0">
                          <a:effectLst/>
                          <a:latin typeface="宋体" panose="02010600030101010101" pitchFamily="2" charset="-122"/>
                          <a:ea typeface="宋体" panose="02010600030101010101" pitchFamily="2" charset="-122"/>
                        </a:rPr>
                        <a:t>策略掌握程度：</a:t>
                      </a:r>
                      <a:r>
                        <a:rPr lang="en-US" sz="2400" kern="100" dirty="0">
                          <a:effectLst/>
                          <a:latin typeface="宋体" panose="02010600030101010101" pitchFamily="2" charset="-122"/>
                          <a:ea typeface="宋体" panose="02010600030101010101" pitchFamily="2" charset="-122"/>
                        </a:rPr>
                        <a:t>1-4</a:t>
                      </a:r>
                      <a:endParaRPr lang="zh-CN" sz="2400" kern="100" dirty="0">
                        <a:effectLst/>
                        <a:latin typeface="宋体" panose="02010600030101010101" pitchFamily="2" charset="-122"/>
                        <a:ea typeface="宋体" panose="02010600030101010101" pitchFamily="2" charset="-122"/>
                      </a:endParaRPr>
                    </a:p>
                    <a:p>
                      <a:pPr>
                        <a:lnSpc>
                          <a:spcPct val="150000"/>
                        </a:lnSpc>
                        <a:spcAft>
                          <a:spcPts val="800"/>
                        </a:spcAft>
                        <a:buNone/>
                      </a:pPr>
                      <a:r>
                        <a:rPr lang="en-US" sz="2400" kern="100" dirty="0">
                          <a:effectLst/>
                          <a:latin typeface="宋体" panose="02010600030101010101" pitchFamily="2" charset="-122"/>
                          <a:ea typeface="宋体" panose="02010600030101010101" pitchFamily="2" charset="-122"/>
                        </a:rPr>
                        <a:t>2. </a:t>
                      </a:r>
                      <a:r>
                        <a:rPr lang="zh-CN" sz="2400" kern="100" dirty="0">
                          <a:effectLst/>
                          <a:latin typeface="宋体" panose="02010600030101010101" pitchFamily="2" charset="-122"/>
                          <a:ea typeface="宋体" panose="02010600030101010101" pitchFamily="2" charset="-122"/>
                        </a:rPr>
                        <a:t>合作与沟通：</a:t>
                      </a:r>
                      <a:r>
                        <a:rPr lang="en-US" sz="2400" kern="100" dirty="0">
                          <a:effectLst/>
                          <a:latin typeface="宋体" panose="02010600030101010101" pitchFamily="2" charset="-122"/>
                          <a:ea typeface="宋体" panose="02010600030101010101" pitchFamily="2" charset="-122"/>
                        </a:rPr>
                        <a:t>1-4</a:t>
                      </a:r>
                      <a:endParaRPr lang="zh-CN" sz="2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23825" marR="123825" marT="57150" marB="57150" anchor="ctr"/>
                </a:tc>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63386" y="881546"/>
            <a:ext cx="5218103" cy="4150392"/>
          </a:xfrm>
          <a:prstGeom prst="rect">
            <a:avLst/>
          </a:prstGeom>
          <a:noFill/>
        </p:spPr>
        <p:txBody>
          <a:bodyPr wrap="non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pic>
        <p:nvPicPr>
          <p:cNvPr id="3" name="图片 2"/>
          <p:cNvPicPr>
            <a:picLocks noChangeAspect="1"/>
          </p:cNvPicPr>
          <p:nvPr/>
        </p:nvPicPr>
        <p:blipFill>
          <a:blip r:embed="rId1"/>
          <a:stretch>
            <a:fillRect/>
          </a:stretch>
        </p:blipFill>
        <p:spPr>
          <a:xfrm>
            <a:off x="1362710" y="0"/>
            <a:ext cx="856615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成果展示（学生）</a:t>
            </a:r>
            <a:endParaRPr lang="zh-CN" altLang="en-US" dirty="0">
              <a:latin typeface="宋体" panose="02010600030101010101" pitchFamily="2" charset="-122"/>
              <a:ea typeface="宋体" panose="02010600030101010101" pitchFamily="2" charset="-122"/>
            </a:endParaRPr>
          </a:p>
        </p:txBody>
      </p:sp>
      <p:sp>
        <p:nvSpPr>
          <p:cNvPr id="1048896"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7</a:t>
            </a:r>
            <a:endParaRPr lang="en-US" altLang="zh-CN"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标题"/>
          <p:cNvSpPr>
            <a:spLocks noGrp="1"/>
          </p:cNvSpPr>
          <p:nvPr>
            <p:ph type="title"/>
            <p:custDataLst>
              <p:tags r:id="rId1"/>
            </p:custDataLst>
          </p:nvPr>
        </p:nvSpPr>
        <p:spPr>
          <a:xfrm>
            <a:off x="1524000" y="3017188"/>
            <a:ext cx="9144000" cy="823624"/>
          </a:xfrm>
        </p:spPr>
        <p:txBody>
          <a:bodyPr>
            <a:noAutofit/>
          </a:bodyPr>
          <a:lstStyle/>
          <a:p>
            <a:r>
              <a:rPr lang="zh-CN" altLang="en-US" sz="2800" dirty="0">
                <a:latin typeface="宋体" panose="02010600030101010101" pitchFamily="2" charset="-122"/>
                <a:ea typeface="宋体" panose="02010600030101010101" pitchFamily="2" charset="-122"/>
              </a:rPr>
              <a:t>子项目</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展示：蚌埠一中高三</a:t>
            </a:r>
            <a:r>
              <a:rPr lang="en-US" altLang="zh-CN" sz="2800" dirty="0">
                <a:latin typeface="宋体" panose="02010600030101010101" pitchFamily="2" charset="-122"/>
                <a:ea typeface="宋体" panose="02010600030101010101" pitchFamily="2" charset="-122"/>
              </a:rPr>
              <a:t>5</a:t>
            </a:r>
            <a:r>
              <a:rPr lang="zh-CN" altLang="en-US" sz="2800" dirty="0">
                <a:latin typeface="宋体" panose="02010600030101010101" pitchFamily="2" charset="-122"/>
                <a:ea typeface="宋体" panose="02010600030101010101" pitchFamily="2" charset="-122"/>
              </a:rPr>
              <a:t>班 胡浩宇</a:t>
            </a:r>
            <a:br>
              <a:rPr lang="en-US" altLang="zh-CN" sz="2800" dirty="0">
                <a:latin typeface="宋体" panose="02010600030101010101" pitchFamily="2" charset="-122"/>
                <a:ea typeface="宋体" panose="02010600030101010101" pitchFamily="2" charset="-122"/>
              </a:rPr>
            </a:br>
            <a:r>
              <a:rPr lang="zh-CN" altLang="en-US" sz="2800" dirty="0">
                <a:latin typeface="宋体" panose="02010600030101010101" pitchFamily="2" charset="-122"/>
                <a:ea typeface="宋体" panose="02010600030101010101" pitchFamily="2" charset="-122"/>
              </a:rPr>
              <a:t>子项目</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展示：蚌埠一中高三</a:t>
            </a:r>
            <a:r>
              <a:rPr lang="en-US" altLang="zh-CN" sz="2800" dirty="0">
                <a:latin typeface="宋体" panose="02010600030101010101" pitchFamily="2" charset="-122"/>
                <a:ea typeface="宋体" panose="02010600030101010101" pitchFamily="2" charset="-122"/>
              </a:rPr>
              <a:t>5</a:t>
            </a:r>
            <a:r>
              <a:rPr lang="zh-CN" altLang="en-US" sz="2800" dirty="0">
                <a:latin typeface="宋体" panose="02010600030101010101" pitchFamily="2" charset="-122"/>
                <a:ea typeface="宋体" panose="02010600030101010101" pitchFamily="2" charset="-122"/>
              </a:rPr>
              <a:t>班 崔祉寒</a:t>
            </a:r>
            <a:endParaRPr lang="zh-CN" altLang="en-US" sz="2800" dirty="0">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任意多边形: 形状 37"/>
          <p:cNvSpPr/>
          <p:nvPr>
            <p:custDataLst>
              <p:tags r:id="rId1"/>
            </p:custDataLst>
          </p:nvPr>
        </p:nvSpPr>
        <p:spPr>
          <a:xfrm>
            <a:off x="5597325" y="0"/>
            <a:ext cx="6606075" cy="6858000"/>
          </a:xfrm>
          <a:custGeom>
            <a:avLst/>
            <a:gdLst>
              <a:gd name="connsiteX0" fmla="*/ 3372960 w 6606075"/>
              <a:gd name="connsiteY0" fmla="*/ 0 h 6858000"/>
              <a:gd name="connsiteX1" fmla="*/ 6606075 w 6606075"/>
              <a:gd name="connsiteY1" fmla="*/ 0 h 6858000"/>
              <a:gd name="connsiteX2" fmla="*/ 6606075 w 6606075"/>
              <a:gd name="connsiteY2" fmla="*/ 4235606 h 6858000"/>
              <a:gd name="connsiteX3" fmla="*/ 6572407 w 6606075"/>
              <a:gd name="connsiteY3" fmla="*/ 4226949 h 6858000"/>
              <a:gd name="connsiteX4" fmla="*/ 6295001 w 6606075"/>
              <a:gd name="connsiteY4" fmla="*/ 4198984 h 6858000"/>
              <a:gd name="connsiteX5" fmla="*/ 4918536 w 6606075"/>
              <a:gd name="connsiteY5" fmla="*/ 5575449 h 6858000"/>
              <a:gd name="connsiteX6" fmla="*/ 5759219 w 6606075"/>
              <a:gd name="connsiteY6" fmla="*/ 6843745 h 6858000"/>
              <a:gd name="connsiteX7" fmla="*/ 5798167 w 6606075"/>
              <a:gd name="connsiteY7" fmla="*/ 6858000 h 6858000"/>
              <a:gd name="connsiteX8" fmla="*/ 131098 w 6606075"/>
              <a:gd name="connsiteY8" fmla="*/ 6858000 h 6858000"/>
              <a:gd name="connsiteX9" fmla="*/ 127892 w 6606075"/>
              <a:gd name="connsiteY9" fmla="*/ 6844111 h 6858000"/>
              <a:gd name="connsiteX10" fmla="*/ 0 w 6606075"/>
              <a:gd name="connsiteY10" fmla="*/ 5575449 h 6858000"/>
              <a:gd name="connsiteX11" fmla="*/ 3294430 w 6606075"/>
              <a:gd name="connsiteY11" fmla="*/ 40221 h 6858000"/>
              <a:gd name="connsiteX12" fmla="*/ 3372960 w 660607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6075" h="6858000">
                <a:moveTo>
                  <a:pt x="3372960" y="0"/>
                </a:moveTo>
                <a:lnTo>
                  <a:pt x="6606075" y="0"/>
                </a:lnTo>
                <a:lnTo>
                  <a:pt x="6606075" y="4235606"/>
                </a:lnTo>
                <a:lnTo>
                  <a:pt x="6572407" y="4226949"/>
                </a:lnTo>
                <a:cubicBezTo>
                  <a:pt x="6482802" y="4208613"/>
                  <a:pt x="6390026" y="4198984"/>
                  <a:pt x="6295001" y="4198984"/>
                </a:cubicBezTo>
                <a:cubicBezTo>
                  <a:pt x="5534800" y="4198984"/>
                  <a:pt x="4918536" y="4815248"/>
                  <a:pt x="4918536" y="5575449"/>
                </a:cubicBezTo>
                <a:cubicBezTo>
                  <a:pt x="4918536" y="6145600"/>
                  <a:pt x="5265184" y="6634786"/>
                  <a:pt x="5759219" y="6843745"/>
                </a:cubicBezTo>
                <a:lnTo>
                  <a:pt x="5798167" y="6858000"/>
                </a:lnTo>
                <a:lnTo>
                  <a:pt x="131098" y="6858000"/>
                </a:lnTo>
                <a:lnTo>
                  <a:pt x="127892" y="6844111"/>
                </a:lnTo>
                <a:cubicBezTo>
                  <a:pt x="44037" y="6434322"/>
                  <a:pt x="0" y="6010028"/>
                  <a:pt x="0" y="5575449"/>
                </a:cubicBezTo>
                <a:cubicBezTo>
                  <a:pt x="0" y="3185264"/>
                  <a:pt x="1332119" y="1106212"/>
                  <a:pt x="3294430" y="40221"/>
                </a:cubicBezTo>
                <a:lnTo>
                  <a:pt x="3372960" y="0"/>
                </a:lnTo>
                <a:close/>
              </a:path>
            </a:pathLst>
          </a:custGeom>
          <a:gradFill>
            <a:gsLst>
              <a:gs pos="0">
                <a:schemeClr val="accent1">
                  <a:alpha val="5000"/>
                </a:schemeClr>
              </a:gs>
              <a:gs pos="100000">
                <a:schemeClr val="accent1">
                  <a:alpha val="50000"/>
                </a:scheme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3" name="图片 2"/>
          <p:cNvPicPr>
            <a:picLocks noChangeAspect="1"/>
          </p:cNvPicPr>
          <p:nvPr/>
        </p:nvPicPr>
        <p:blipFill>
          <a:blip r:embed="rId2"/>
          <a:stretch>
            <a:fillRect/>
          </a:stretch>
        </p:blipFill>
        <p:spPr>
          <a:xfrm>
            <a:off x="11430" y="0"/>
            <a:ext cx="12192000" cy="3687445"/>
          </a:xfrm>
          <a:prstGeom prst="rect">
            <a:avLst/>
          </a:prstGeom>
        </p:spPr>
      </p:pic>
      <p:pic>
        <p:nvPicPr>
          <p:cNvPr id="4" name="图片 3"/>
          <p:cNvPicPr>
            <a:picLocks noChangeAspect="1"/>
          </p:cNvPicPr>
          <p:nvPr/>
        </p:nvPicPr>
        <p:blipFill>
          <a:blip r:embed="rId3"/>
          <a:stretch>
            <a:fillRect/>
          </a:stretch>
        </p:blipFill>
        <p:spPr>
          <a:xfrm>
            <a:off x="11430" y="3687445"/>
            <a:ext cx="12192000" cy="3170555"/>
          </a:xfrm>
          <a:prstGeom prst="rect">
            <a:avLst/>
          </a:prstGeom>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复盘反思</a:t>
            </a:r>
            <a:endParaRPr lang="zh-CN" altLang="en-US" dirty="0">
              <a:latin typeface="宋体" panose="02010600030101010101" pitchFamily="2" charset="-122"/>
              <a:ea typeface="宋体" panose="02010600030101010101" pitchFamily="2" charset="-122"/>
            </a:endParaRPr>
          </a:p>
        </p:txBody>
      </p:sp>
      <p:sp>
        <p:nvSpPr>
          <p:cNvPr id="1048962"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8</a:t>
            </a:r>
            <a:endParaRPr lang="en-US" altLang="zh-CN" dirty="0"/>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036" y="3255077"/>
            <a:ext cx="9992946" cy="3936850"/>
          </a:xfrm>
          <a:prstGeom prst="rect">
            <a:avLst/>
          </a:prstGeom>
          <a:noFill/>
        </p:spPr>
        <p:txBody>
          <a:bodyPr wrap="none" lIns="0" tIns="0" rIns="0" bIns="0" rtlCol="0" anchor="b">
            <a:noAutofit/>
          </a:bodyPr>
          <a:lstStyle/>
          <a:p>
            <a:pPr algn="l">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本项目在设计、实施过程中存在的困难有：</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本项目在实施过程中存在</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校园红色文化</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相关资料搜集困难的不足，尤</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其是上世纪的一些老照片和旧书信，由于保管不当等原因，已经很难见其全</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貌，并且能搜集的渠道也较少。此外，在进行红色文化资源分类时，存在经</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验不足的问题，小组成员在对红色文化进行分类时，参照了其他文化的分类</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方式，但这显然是不准确的。</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本项目的小组成员，对于计算机技术、数字信息技术、</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AI</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智能技术等未能</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很好地理解并灵活运用，仍处于初步探索阶段，因此我们在进行项目化学习</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的过程中所设计的一些内容较为粗糙，数字资源库的创建可能也未达到理想</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效果。</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3.</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在进行校园红色文化智慧化传播时，传播数据统计未能做到十分精确和及</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时更新，导致传播的实效性未得到保障。一方面是由于高三生的精力有限，</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另一方面是我们搜集的数据样本不足。合理协调好小组成员的时间，做好成</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员的分工非常重要。</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4.</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本项目存在部分教师和学生经验较少的现实问题。</a:t>
            </a: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036" y="2480377"/>
            <a:ext cx="10637182" cy="3936850"/>
          </a:xfrm>
          <a:prstGeom prst="rect">
            <a:avLst/>
          </a:prstGeom>
          <a:noFill/>
        </p:spPr>
        <p:txBody>
          <a:bodyPr wrap="none" lIns="0" tIns="0" rIns="0" bIns="0" rtlCol="0" anchor="b">
            <a:noAutofit/>
          </a:bodyPr>
          <a:lstStyle/>
          <a:p>
            <a:pPr algn="l">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本项目在设计、实施过程中存在的反思有：</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marL="457200" indent="-457200" algn="l">
              <a:lnSpc>
                <a:spcPct val="100000"/>
              </a:lnSpc>
              <a:buAutoNum type="arabicPeriod"/>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学生完成度并不高，要加强师生之间的协作。</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marL="457200" indent="-457200" algn="l">
              <a:lnSpc>
                <a:spcPct val="100000"/>
              </a:lnSpc>
              <a:buAutoNum type="arabicPeriod"/>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应加强与学生的沟通和交流，发挥学生为主体的地位，由于学生之前未参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indent="0" algn="l">
              <a:lnSpc>
                <a:spcPct val="100000"/>
              </a:lnSpc>
              <a:buNone/>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加过如此活动，其经验十分有限，更需要教师耐心的指导。</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indent="0" algn="l">
              <a:lnSpc>
                <a:spcPct val="100000"/>
              </a:lnSpc>
              <a:buNone/>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3.</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应认真审核、校对收集到的资料，红色文化的重要性不言而喻，要把好审</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indent="0" algn="l">
              <a:lnSpc>
                <a:spcPct val="100000"/>
              </a:lnSpc>
              <a:buNone/>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核这道关，从校史馆或学校官网搜集到的信息未必准确，应审慎对待史料。</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indent="0" algn="l">
              <a:lnSpc>
                <a:spcPct val="100000"/>
              </a:lnSpc>
              <a:buNone/>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4.</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应加强学习，本项目虽可参考的实例不多，但仍需多向已顺利完成的一些</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indent="0" algn="l">
              <a:lnSpc>
                <a:spcPct val="100000"/>
              </a:lnSpc>
              <a:buNone/>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实例学习先进经验。</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endPar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本项目的意义：</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设计校园红色文化资源的数字化整理与智慧化传播不仅是技术性任务，</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更是一次深度的历史学习、文化实践与自我成长的机会。通过这一项目，参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与者将完成红色资源的信息记录与初步分类及红色文化</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的精准、高效传播，</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并最终为学校和社会留下一座承载记忆、启迪未来的精神殿堂。此外，本次</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项目化学习既是跨学科的合作，也为后继者的研究提供了一定的参考。</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0" name="标题"/>
          <p:cNvSpPr>
            <a:spLocks noGrp="1"/>
          </p:cNvSpPr>
          <p:nvPr>
            <p:ph type="ctrTitle"/>
            <p:custDataLst>
              <p:tags r:id="rId1"/>
            </p:custDataLst>
          </p:nvPr>
        </p:nvSpPr>
        <p:spPr>
          <a:xfrm>
            <a:off x="1078530" y="1656664"/>
            <a:ext cx="10515000" cy="1800000"/>
          </a:xfrm>
        </p:spPr>
        <p:txBody>
          <a:bodyPr>
            <a:normAutofit/>
          </a:bodyPr>
          <a:lstStyle/>
          <a:p>
            <a:r>
              <a:rPr lang="zh-CN" altLang="en-US" sz="5400" dirty="0">
                <a:latin typeface="宋体" panose="02010600030101010101" pitchFamily="2" charset="-122"/>
                <a:ea typeface="宋体" panose="02010600030101010101" pitchFamily="2" charset="-122"/>
              </a:rPr>
              <a:t>谢谢</a:t>
            </a:r>
            <a:endParaRPr lang="zh-CN" altLang="en-US" sz="5400" dirty="0">
              <a:latin typeface="宋体" panose="02010600030101010101" pitchFamily="2" charset="-122"/>
              <a:ea typeface="宋体" panose="02010600030101010101" pitchFamily="2" charset="-122"/>
            </a:endParaRPr>
          </a:p>
        </p:txBody>
      </p:sp>
      <p:sp>
        <p:nvSpPr>
          <p:cNvPr id="1049132" name="署名"/>
          <p:cNvSpPr>
            <a:spLocks noGrp="1"/>
          </p:cNvSpPr>
          <p:nvPr>
            <p:ph type="body" sz="quarter" idx="17"/>
            <p:custDataLst>
              <p:tags r:id="rId2"/>
            </p:custDataLst>
          </p:nvPr>
        </p:nvSpPr>
        <p:spPr>
          <a:xfrm>
            <a:off x="4964430" y="3782655"/>
            <a:ext cx="4080856" cy="504000"/>
          </a:xfrm>
        </p:spPr>
        <p:txBody>
          <a:bodyPr>
            <a:normAutofit fontScale="92500"/>
          </a:bodyPr>
          <a:lstStyle/>
          <a:p>
            <a:r>
              <a:rPr lang="zh-CN" altLang="en-US" sz="2800" dirty="0">
                <a:latin typeface="宋体" panose="02010600030101010101" pitchFamily="2" charset="-122"/>
                <a:ea typeface="宋体" panose="02010600030101010101" pitchFamily="2" charset="-122"/>
              </a:rPr>
              <a:t>汇报人：蚌埠一中 洪子维</a:t>
            </a:r>
            <a:endParaRPr lang="zh-CN" altLang="en-US" sz="2800" dirty="0">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项目</a:t>
            </a:r>
            <a:r>
              <a:rPr lang="zh-CN" altLang="en-US" dirty="0">
                <a:latin typeface="宋体" panose="02010600030101010101" pitchFamily="2" charset="-122"/>
                <a:ea typeface="宋体" panose="02010600030101010101" pitchFamily="2" charset="-122"/>
              </a:rPr>
              <a:t>背景</a:t>
            </a:r>
            <a:endParaRPr lang="zh-CN" altLang="en-US" dirty="0">
              <a:latin typeface="宋体" panose="02010600030101010101" pitchFamily="2" charset="-122"/>
              <a:ea typeface="宋体" panose="02010600030101010101" pitchFamily="2" charset="-122"/>
            </a:endParaRPr>
          </a:p>
        </p:txBody>
      </p:sp>
      <p:sp>
        <p:nvSpPr>
          <p:cNvPr id="1048828" name="节编号"/>
          <p:cNvSpPr>
            <a:spLocks noGrp="1"/>
          </p:cNvSpPr>
          <p:nvPr>
            <p:ph type="body" sz="quarter" idx="13"/>
            <p:custDataLst>
              <p:tags r:id="rId2"/>
            </p:custDataLst>
          </p:nvPr>
        </p:nvSpPr>
        <p:spPr>
          <a:xfrm>
            <a:off x="1521714" y="1577285"/>
            <a:ext cx="9144000" cy="1224000"/>
          </a:xfrm>
        </p:spPr>
        <p:txBody>
          <a:bodyPr/>
          <a:lstStyle/>
          <a:p>
            <a:r>
              <a:rPr lang="zh-CN" altLang="en-US" dirty="0"/>
              <a:t>01</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47725" y="1705610"/>
            <a:ext cx="10114915" cy="3446780"/>
          </a:xfrm>
          <a:prstGeom prst="rect">
            <a:avLst/>
          </a:prstGeom>
          <a:noFill/>
        </p:spPr>
        <p:txBody>
          <a:bodyPr wrap="square" lIns="0" tIns="0" rIns="0" bIns="0" rtlCol="0" anchor="b">
            <a:noAutofit/>
          </a:bodyPr>
          <a:p>
            <a:pPr algn="l">
              <a:lnSpc>
                <a:spcPct val="100000"/>
              </a:lnSpc>
            </a:pPr>
            <a:r>
              <a:rPr lang="en-US" altLang="zh-CN" sz="20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en-US" altLang="zh-CN" sz="21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校园是传承红色文化、赓续精神血脉的关键场所，往往积淀着丰富的校本革命记忆</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包括校史中的先辈奋斗事迹（如校友中的烈士、爱国志士）、历年红色主题教育留存下来的实物与印记（历年红色主题班会、研学活动资料）、红色空间资源（如烈士纪念亭、红色文化墙、校史陈列室、红色主题教室）以及各类红色文物资源（如历史照片、往来书信、荣誉勋章复刻品等）。然而，这些资源在现实中常面临</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存放地点分散、展示形式单一、整理杂乱无章、传播范围和育人效果有限</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等困境，学生对其感知不深、理解不足。为此，本项目以智慧化技术为基础，通过数字化手段系统整合，引导学生自觉实现</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学史增信、学史崇德、学史力行</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的成长目标，将历史学习与实践生活相结合。</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项目依据</a:t>
            </a:r>
            <a:endParaRPr lang="zh-CN" altLang="en-US" dirty="0">
              <a:latin typeface="宋体" panose="02010600030101010101" pitchFamily="2" charset="-122"/>
              <a:ea typeface="宋体" panose="02010600030101010101" pitchFamily="2" charset="-122"/>
            </a:endParaRPr>
          </a:p>
        </p:txBody>
      </p:sp>
      <p:sp>
        <p:nvSpPr>
          <p:cNvPr id="1048828"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2</a:t>
            </a:r>
            <a:endParaRPr lang="en-US" altLang="zh-CN" dirty="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0510" y="1830070"/>
            <a:ext cx="11751945" cy="3197860"/>
          </a:xfrm>
          <a:prstGeom prst="rect">
            <a:avLst/>
          </a:prstGeom>
          <a:noFill/>
        </p:spPr>
        <p:txBody>
          <a:bodyPr wrap="none" lIns="0" tIns="0" rIns="0" bIns="0" rtlCol="0" anchor="b">
            <a:noAutofit/>
          </a:bodyPr>
          <a:lstStyle/>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（一）现实依据</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中学历史教学改革的现实诉求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将校园红色文化资源作为项目载体，既解决了历史教学</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脱离学生生活实</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际</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的问题，又为智慧教学提供了具体应用场景 </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学生通过数字化工具（如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数据库搭建、</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3D</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建模、短视频制作、</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VR</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虚拟展厅设计等）整理与传播红色资源，</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在实践中提升历史探究能力、信息素养与创新思维，契合中学历史教学从</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知</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识传授</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向</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能力培养</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价值引领</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转型的现实需求。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红色文化传承的时代要求与教育责任</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本项目以校园红色文化为切入点，通过智慧化手段让红色文化贴近学生、</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感染学生，不仅能丰富红色文化传承的路径，更能落实</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立德树人</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的根本任</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务，培养具有家国情怀、历史使命感的时代新人。</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450" y="632460"/>
            <a:ext cx="10462260" cy="5195570"/>
          </a:xfrm>
          <a:prstGeom prst="rect">
            <a:avLst/>
          </a:prstGeom>
          <a:noFill/>
        </p:spPr>
        <p:txBody>
          <a:bodyPr wrap="none" lIns="0" tIns="0" rIns="0" bIns="0" rtlCol="0" anchor="b">
            <a:normAutofit lnSpcReduction="20000"/>
          </a:bodyPr>
          <a:lstStyle/>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（二）</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课标依据 </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本项目中，学生运用数据库技术、多媒体制作工具、虚拟现实技术等开展红</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色资源整理与传播，契合高中历史课标</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中对信息技术应用、探究式学习的要求；</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同时，项目聚焦红色文化传承，与课标中</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认识中国共产党领导的革命、建设、</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改革历程，理解中国特色社会主义道路的历史必然性</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的课程内容要求高度一</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致，是落实高中历史核心素养培养的有效载体。</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（三）教材依据</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  </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高中历史教材进一步深化了红色文化相关内容的理论深度与探究空间。《中外</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历史纲要（上）》中</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中国共产党成立与新民主主义革命的胜利</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社会主义</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建设在探索中曲折发展</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等单元，系统梳理了中国共产党领导中国革命、建设</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的历史逻辑，为学生分析校园红色资源的历史价值提供了理论框架。此外，高</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中教材要求学生学会</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通过文献史料、实物史料、影像史料、口述史料等多种</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史料获取历史信息</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，这与本项目中</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数字化整理校园红色资源</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的核心任务</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高度契合，学生在项目实施过程中，可将教材中学到的史料研究方法应用于实</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践，实现</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学用结合</a:t>
            </a:r>
            <a:r>
              <a:rPr lang="en-US" altLang="zh-CN"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endParaRPr lang="zh-CN" altLang="en-US" sz="24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标题"/>
          <p:cNvSpPr>
            <a:spLocks noGrp="1"/>
          </p:cNvSpPr>
          <p:nvPr>
            <p:ph type="title"/>
            <p:custDataLst>
              <p:tags r:id="rId1"/>
            </p:custDataLst>
          </p:nvPr>
        </p:nvSpPr>
        <p:spPr>
          <a:xfrm>
            <a:off x="1526400" y="2802714"/>
            <a:ext cx="9144000" cy="823624"/>
          </a:xfrm>
        </p:spPr>
        <p:txBody>
          <a:bodyPr>
            <a:normAutofit/>
          </a:bodyPr>
          <a:lstStyle/>
          <a:p>
            <a:r>
              <a:rPr lang="zh-CN" altLang="en-US" dirty="0">
                <a:latin typeface="宋体" panose="02010600030101010101" pitchFamily="2" charset="-122"/>
                <a:ea typeface="宋体" panose="02010600030101010101" pitchFamily="2" charset="-122"/>
              </a:rPr>
              <a:t>教学目标</a:t>
            </a:r>
            <a:endParaRPr lang="zh-CN" altLang="en-US" dirty="0">
              <a:latin typeface="宋体" panose="02010600030101010101" pitchFamily="2" charset="-122"/>
              <a:ea typeface="宋体" panose="02010600030101010101" pitchFamily="2" charset="-122"/>
            </a:endParaRPr>
          </a:p>
        </p:txBody>
      </p:sp>
      <p:sp>
        <p:nvSpPr>
          <p:cNvPr id="1048828" name="节编号"/>
          <p:cNvSpPr>
            <a:spLocks noGrp="1"/>
          </p:cNvSpPr>
          <p:nvPr>
            <p:ph type="body" sz="quarter" idx="13"/>
            <p:custDataLst>
              <p:tags r:id="rId2"/>
            </p:custDataLst>
          </p:nvPr>
        </p:nvSpPr>
        <p:spPr>
          <a:xfrm>
            <a:off x="1521714" y="1577285"/>
            <a:ext cx="9144000" cy="1224000"/>
          </a:xfrm>
        </p:spPr>
        <p:txBody>
          <a:bodyPr/>
          <a:lstStyle/>
          <a:p>
            <a:r>
              <a:rPr lang="zh-CN" altLang="en-US" dirty="0"/>
              <a:t>0</a:t>
            </a:r>
            <a:r>
              <a:rPr lang="en-US" altLang="zh-CN" dirty="0"/>
              <a:t>3</a:t>
            </a:r>
            <a:endParaRPr lang="en-US" altLang="zh-CN"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9712" y="2973169"/>
            <a:ext cx="914400" cy="914400"/>
          </a:xfrm>
          <a:prstGeom prst="rect">
            <a:avLst/>
          </a:prstGeom>
          <a:noFill/>
        </p:spPr>
        <p:txBody>
          <a:bodyPr wrap="square" lIns="0" tIns="0" rIns="0" bIns="0" rtlCol="0" anchor="b">
            <a:normAutofit/>
          </a:bodyPr>
          <a:lstStyle/>
          <a:p>
            <a:pPr algn="r">
              <a:lnSpc>
                <a:spcPct val="100000"/>
              </a:lnSpc>
            </a:pPr>
            <a:endParaRPr lang="zh-CN" altLang="en-US" sz="2000" b="1" spc="300" dirty="0">
              <a:solidFill>
                <a:schemeClr val="tx1">
                  <a:lumMod val="85000"/>
                  <a:lumOff val="15000"/>
                </a:schemeClr>
              </a:solidFill>
              <a:latin typeface="+mj-ea"/>
              <a:ea typeface="+mj-ea"/>
              <a:cs typeface="汉仪楷体简" panose="02010600000101010101" charset="-128"/>
            </a:endParaRPr>
          </a:p>
        </p:txBody>
      </p:sp>
      <p:sp>
        <p:nvSpPr>
          <p:cNvPr id="3" name="文本框 2"/>
          <p:cNvSpPr txBox="1"/>
          <p:nvPr/>
        </p:nvSpPr>
        <p:spPr>
          <a:xfrm>
            <a:off x="153035" y="981075"/>
            <a:ext cx="11586210" cy="3284855"/>
          </a:xfrm>
          <a:prstGeom prst="rect">
            <a:avLst/>
          </a:prstGeom>
          <a:noFill/>
        </p:spPr>
        <p:txBody>
          <a:bodyPr wrap="none" lIns="0" tIns="0" rIns="0" bIns="0" rtlCol="0" anchor="b">
            <a:noAutofit/>
          </a:bodyPr>
          <a:lstStyle/>
          <a:p>
            <a:pPr algn="l">
              <a:lnSpc>
                <a:spcPct val="100000"/>
              </a:lnSpc>
            </a:pP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学科知识目标</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1</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）明确各类红色文化资源的核心特征与判定依据</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如实物资源的</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具象性</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、空间资源的</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场景性</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，能结合校史实例区分不同资源</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的史料价值。</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2</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）系统梳理校园红色文化的</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三维传承脉络</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：时间维度、主题维</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度、载体维度，能绘制</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校园红色文化传承图谱</a:t>
            </a:r>
            <a:r>
              <a:rPr lang="en-US" altLang="zh-CN"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a:t>
            </a: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，清晰呈现不同阶</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a:p>
            <a:pPr algn="l">
              <a:lnSpc>
                <a:spcPct val="100000"/>
              </a:lnSpc>
            </a:pPr>
            <a:r>
              <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rPr>
              <a:t>段红色资源的演变逻辑。</a:t>
            </a:r>
            <a:endParaRPr lang="zh-CN" altLang="en-US" sz="2800" b="1" spc="300" dirty="0">
              <a:solidFill>
                <a:schemeClr val="tx1">
                  <a:lumMod val="85000"/>
                  <a:lumOff val="15000"/>
                </a:schemeClr>
              </a:solidFill>
              <a:latin typeface="宋体" panose="02010600030101010101" pitchFamily="2" charset="-122"/>
              <a:ea typeface="宋体" panose="02010600030101010101" pitchFamily="2" charset="-122"/>
              <a:cs typeface="汉仪楷体简" panose="02010600000101010101" charset="-128"/>
            </a:endParaRPr>
          </a:p>
        </p:txBody>
      </p:sp>
    </p:spTree>
    <p:custDataLst>
      <p:tags r:id="rId1"/>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100.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0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03.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04.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05.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0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08.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09.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110.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1.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1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14.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5.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1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18.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19.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120.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1.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2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24.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5.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6.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7.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2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130.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32.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23_1*i*1"/>
  <p:tag name="KSO_WM_TEMPLATE_CATEGORY" val="custom"/>
  <p:tag name="KSO_WM_TEMPLATE_INDEX" val="20232423"/>
  <p:tag name="KSO_WM_UNIT_LAYERLEVEL" val="1"/>
  <p:tag name="KSO_WM_TAG_VERSION" val="3.0"/>
  <p:tag name="KSO_WM_BEAUTIFY_FLAG" val="#wm#"/>
</p:tagLst>
</file>

<file path=ppt/tags/tag13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340.157*239.584"/>
  <p:tag name="KSO_WM_SLIDE_POSITION" val="53.4751*216.572"/>
  <p:tag name="KSO_WM_SLIDE_LAYOUT" val="a_d_c"/>
  <p:tag name="KSO_WM_SLIDE_LAYOUT_CNT" val="1_1_1"/>
  <p:tag name="KSO_WM_SPECIAL_SOURCE" val="bdnull"/>
  <p:tag name="KSO_WM_TEMPLATE_INDEX" val="20232423"/>
  <p:tag name="KSO_WM_TEMPLATE_SUBCATEGORY" val="0"/>
  <p:tag name="KSO_WM_SLIDE_INDEX" val="1"/>
  <p:tag name="KSO_WM_TAG_VERSION" val="3.0"/>
  <p:tag name="KSO_WM_SLIDE_ID" val="custom20232423_1"/>
  <p:tag name="KSO_WM_SLIDE_ITEM_CNT" val="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13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137.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38.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39.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9*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9*f*4"/>
  <p:tag name="KSO_WM_TEMPLATE_CATEGORY" val="custom"/>
  <p:tag name="KSO_WM_TEMPLATE_INDEX" val="20231219"/>
  <p:tag name="KSO_WM_UNIT_LAYERLEVEL" val="1"/>
  <p:tag name="KSO_WM_TAG_VERSION" val="3.0"/>
  <p:tag name="KSO_WM_BEAUTIFY_FLAG" val="#wm#"/>
  <p:tag name="KSO_WM_UNIT_SUBTYPE" val="b"/>
  <p:tag name="KSO_WM_UNIT_NOCLEAR" val="0"/>
  <p:tag name="KSO_WM_UNIT_VALUE" val="8"/>
  <p:tag name="KSO_WM_UNIT_TYPE" val="f"/>
  <p:tag name="KSO_WM_UNIT_INDEX" val="4"/>
</p:tagLst>
</file>

<file path=ppt/tags/tag142.xml><?xml version="1.0" encoding="utf-8"?>
<p:tagLst xmlns:p="http://schemas.openxmlformats.org/presentationml/2006/main">
  <p:tag name="KSO_WM_SLIDE_ID" val="custom20231219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1219"/>
  <p:tag name="KSO_WM_SLIDE_TYPE" val="endPage"/>
  <p:tag name="KSO_WM_SLIDE_SUBTYPE" val="pureTxt"/>
  <p:tag name="KSO_WM_SLIDE_LAYOUT" val="a_f"/>
  <p:tag name="KSO_WM_SLIDE_LAYOUT_CNT" val="1_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30"/>
  <p:tag name="KSO_WM_UNIT_TYPE" val="f"/>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母版文本样式"/>
  <p:tag name="KSO_WM_UNIT_NOCLEAR" val="0"/>
  <p:tag name="KSO_WM_UNIT_TYPE" val="b"/>
  <p:tag name="KSO_WM_UNIT_INDEX" val="1"/>
  <p:tag name="KSO_WM_UNIT_ISCONTENTSTITLE" val="0"/>
  <p:tag name="KSO_WM_UNIT_ISNUMDGMTITLE" val="0"/>
</p:tagLst>
</file>

<file path=ppt/tags/tag3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1_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2_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96"/>
  <p:tag name="KSO_WM_UNIT_TYPE" val="f"/>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 二级 三级 四级 五级"/>
  <p:tag name="KSO_WM_UNIT_TYPE" val="f"/>
  <p:tag name="KSO_WM_UNIT_INDEX" val="1"/>
  <p:tag name="KSO_WM_TEMPLATE_CATEGORY" val="custom"/>
  <p:tag name="KSO_WM_TEMPLATE_INDEX" val="2023121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NOCLEAR" val="0"/>
  <p:tag name="KSO_WM_UNIT_PRESET_TEXT" val="单击此处编辑母版标题样式"/>
  <p:tag name="KSO_WM_UNIT_TYPE" val="a"/>
  <p:tag name="KSO_WM_UNIT_INDEX" val="1"/>
  <p:tag name="KSO_WM_TEMPLATE_CATEGORY" val="custom"/>
  <p:tag name="KSO_WM_TEMPLATE_INDEX" val="2023121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NOCLEAR" val="0"/>
  <p:tag name="KSO_WM_UNIT_SUBTYPE" val="a"/>
  <p:tag name="KSO_WM_UNIT_PRESET_TEXT" val="单击此处编辑母版文本样式 二级 三级 四级 五级"/>
  <p:tag name="KSO_WM_UNIT_TYPE" val="f"/>
  <p:tag name="KSO_WM_UNIT_INDEX" val="1"/>
  <p:tag name="KSO_WM_TEMPLATE_CATEGORY" val="custom"/>
  <p:tag name="KSO_WM_TEMPLATE_INDEX" val="20231219"/>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9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9"/>
  <p:tag name="KSO_WM_TEMPLATE_THUMBS_INDEX" val="1、9"/>
</p:tagLst>
</file>

<file path=ppt/tags/tag9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19_1*a*1"/>
  <p:tag name="KSO_WM_TEMPLATE_CATEGORY" val="custom"/>
  <p:tag name="KSO_WM_TEMPLATE_INDEX" val="20231219"/>
  <p:tag name="KSO_WM_UNIT_LAYERLEVEL" val="1"/>
  <p:tag name="KSO_WM_TAG_VERSION" val="3.0"/>
  <p:tag name="KSO_WM_BEAUTIFY_FLAG" val="#wm#"/>
  <p:tag name="KSO_WM_UNIT_PRESET_TEXT" val="单击此处 添加文档标题"/>
  <p:tag name="KSO_WM_UNIT_TEXT_TYPE" val="1"/>
</p:tagLst>
</file>

<file path=ppt/tags/tag94.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1219_1*f*4"/>
  <p:tag name="KSO_WM_TEMPLATE_CATEGORY" val="custom"/>
  <p:tag name="KSO_WM_TEMPLATE_INDEX" val="20231219"/>
  <p:tag name="KSO_WM_UNIT_LAYERLEVEL" val="1"/>
  <p:tag name="KSO_WM_TAG_VERSION" val="3.0"/>
  <p:tag name="KSO_WM_BEAUTIFY_FLAG" val="#wm#"/>
</p:tagLst>
</file>

<file path=ppt/tags/tag95.xml><?xml version="1.0" encoding="utf-8"?>
<p:tagLst xmlns:p="http://schemas.openxmlformats.org/presentationml/2006/main">
  <p:tag name="KSO_WM_SLIDE_ID" val="custom20231219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19"/>
  <p:tag name="KSO_WM_SLIDE_LAYOUT" val="a_b_f"/>
  <p:tag name="KSO_WM_SLIDE_LAYOUT_CNT" val="1_1_1"/>
  <p:tag name="KSO_WM_SLIDE_TYPE" val="title"/>
  <p:tag name="KSO_WM_SLIDE_SUBTYPE" val="pureTxt"/>
  <p:tag name="KSO_WM_TEMPLATE_THUMBS_INDEX" val="1、9"/>
</p:tagLst>
</file>

<file path=ppt/tags/tag96.xml><?xml version="1.0" encoding="utf-8"?>
<p:tagLst xmlns:p="http://schemas.openxmlformats.org/presentationml/2006/main">
  <p:tag name="KSO_WM_BEAUTIFY_FLAG" val="#wm#"/>
  <p:tag name="KSO_WM_TEMPLATE_CATEGORY" val="custom"/>
  <p:tag name="KSO_WM_TEMPLATE_INDEX" val="20231219"/>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19_7*a*1"/>
  <p:tag name="KSO_WM_TEMPLATE_CATEGORY" val="custom"/>
  <p:tag name="KSO_WM_TEMPLATE_INDEX" val="20231219"/>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 name="KSO_WM_UNIT_TEXT_TYPE" val="1"/>
</p:tagLst>
</file>

<file path=ppt/tags/tag9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219_7*e*1"/>
  <p:tag name="KSO_WM_TEMPLATE_CATEGORY" val="custom"/>
  <p:tag name="KSO_WM_TEMPLATE_INDEX" val="20231219"/>
  <p:tag name="KSO_WM_UNIT_LAYERLEVEL" val="1"/>
  <p:tag name="KSO_WM_TAG_VERSION" val="3.0"/>
  <p:tag name="KSO_WM_BEAUTIFY_FLAG" val="#wm#"/>
  <p:tag name="KSO_WM_UNIT_NOCLEAR" val="0"/>
  <p:tag name="KSO_WM_UNIT_VALUE" val="13"/>
  <p:tag name="KSO_WM_UNIT_TYPE" val="e"/>
  <p:tag name="KSO_WM_UNIT_INDEX" val="1"/>
</p:tagLst>
</file>

<file path=ppt/tags/tag99.xml><?xml version="1.0" encoding="utf-8"?>
<p:tagLst xmlns:p="http://schemas.openxmlformats.org/presentationml/2006/main">
  <p:tag name="KSO_WM_SLIDE_ID" val="custom20231219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219"/>
  <p:tag name="KSO_WM_SLIDE_TYPE" val="sectionTitle"/>
  <p:tag name="KSO_WM_SLIDE_SUBTYPE" val="pureTxt"/>
  <p:tag name="KSO_WM_SLIDE_LAYOUT" val="a_b_e"/>
  <p:tag name="KSO_WM_SLIDE_LAYOUT_CNT" val="1_1_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72">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汉仪楷体简"/>
        <a:cs typeface=""/>
      </a:majorFont>
      <a:minorFont>
        <a:latin typeface="汉仪楷体简"/>
        <a:ea typeface="汉仪楷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72">
      <a:dk1>
        <a:srgbClr val="000000"/>
      </a:dk1>
      <a:lt1>
        <a:srgbClr val="FFFFFF"/>
      </a:lt1>
      <a:dk2>
        <a:srgbClr val="001548"/>
      </a:dk2>
      <a:lt2>
        <a:srgbClr val="F5F7FF"/>
      </a:lt2>
      <a:accent1>
        <a:srgbClr val="2B7784"/>
      </a:accent1>
      <a:accent2>
        <a:srgbClr val="27B7A9"/>
      </a:accent2>
      <a:accent3>
        <a:srgbClr val="7E9E93"/>
      </a:accent3>
      <a:accent4>
        <a:srgbClr val="6EBF51"/>
      </a:accent4>
      <a:accent5>
        <a:srgbClr val="AF9C55"/>
      </a:accent5>
      <a:accent6>
        <a:srgbClr val="FFA109"/>
      </a:accent6>
      <a:hlink>
        <a:srgbClr val="304FFE"/>
      </a:hlink>
      <a:folHlink>
        <a:srgbClr val="492067"/>
      </a:folHlink>
    </a:clrScheme>
    <a:fontScheme name="自定义 20">
      <a:majorFont>
        <a:latin typeface="汉仪楷体简"/>
        <a:ea typeface="汉仪楷体简"/>
        <a:cs typeface=""/>
      </a:majorFont>
      <a:minorFont>
        <a:latin typeface="汉仪楷体简"/>
        <a:ea typeface="汉仪楷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alpha val="53000"/>
          </a:schemeClr>
        </a:solidFill>
        <a:ln>
          <a:solidFill>
            <a:schemeClr val="accent6">
              <a:lumMod val="20000"/>
              <a:lumOff val="80000"/>
            </a:schemeClr>
          </a:solidFill>
        </a:ln>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ln>
          <a:solidFill>
            <a:schemeClr val="accent1">
              <a:lumMod val="20000"/>
              <a:lumOff val="80000"/>
              <a:alpha val="27000"/>
            </a:schemeClr>
          </a:solidFill>
        </a:ln>
      </a:spPr>
      <a:bodyPr/>
      <a:lstStyle/>
      <a:style>
        <a:lnRef idx="2">
          <a:schemeClr val="accent1"/>
        </a:lnRef>
        <a:fillRef idx="0">
          <a:srgbClr val="FFFFFF"/>
        </a:fillRef>
        <a:effectRef idx="0">
          <a:srgbClr val="FFFFFF"/>
        </a:effectRef>
        <a:fontRef idx="minor">
          <a:schemeClr val="tx1"/>
        </a:fontRef>
      </a:style>
    </a:lnDef>
    <a:txDef>
      <a:spPr>
        <a:noFill/>
      </a:spPr>
      <a:bodyPr wrap="square" lIns="0" tIns="0" rIns="0" bIns="0" rtlCol="0" anchor="b">
        <a:normAutofit/>
      </a:bodyPr>
      <a:lstStyle>
        <a:defPPr algn="r">
          <a:lnSpc>
            <a:spcPct val="100000"/>
          </a:lnSpc>
          <a:defRPr sz="2000" b="1" spc="300" dirty="0">
            <a:solidFill>
              <a:schemeClr val="tx1">
                <a:lumMod val="85000"/>
                <a:lumOff val="15000"/>
              </a:schemeClr>
            </a:solidFill>
            <a:latin typeface="+mj-ea"/>
            <a:ea typeface="+mj-ea"/>
            <a:cs typeface="汉仪楷体简" panose="02010600000101010101" charset="-128"/>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4203</Words>
  <Application>WPS 演示</Application>
  <PresentationFormat>宽屏</PresentationFormat>
  <Paragraphs>278</Paragraphs>
  <Slides>28</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28</vt:i4>
      </vt:variant>
    </vt:vector>
  </HeadingPairs>
  <TitlesOfParts>
    <vt:vector size="42" baseType="lpstr">
      <vt:lpstr>Arial</vt:lpstr>
      <vt:lpstr>宋体</vt:lpstr>
      <vt:lpstr>Wingdings</vt:lpstr>
      <vt:lpstr>汉仪楷体简</vt:lpstr>
      <vt:lpstr>微软雅黑</vt:lpstr>
      <vt:lpstr>Arial Unicode MS</vt:lpstr>
      <vt:lpstr>Times New Roman</vt:lpstr>
      <vt:lpstr>等线</vt:lpstr>
      <vt:lpstr>Calibri Light</vt:lpstr>
      <vt:lpstr>Calibri</vt:lpstr>
      <vt:lpstr>汉仪楷体简</vt:lpstr>
      <vt:lpstr>Office 主题</vt:lpstr>
      <vt:lpstr>Office 主题​​</vt:lpstr>
      <vt:lpstr>1_Office 主题​​</vt:lpstr>
      <vt:lpstr>一中校史馆设计与教育实践</vt:lpstr>
      <vt:lpstr>项目背景与目标 项目依据 教学目标 驱动问题 项目实施 项目评价方案： 成果展示 复盘反思</vt:lpstr>
      <vt:lpstr>项目依据</vt:lpstr>
      <vt:lpstr>PowerPoint 演示文稿</vt:lpstr>
      <vt:lpstr>项目依据</vt:lpstr>
      <vt:lpstr>PowerPoint 演示文稿</vt:lpstr>
      <vt:lpstr>PowerPoint 演示文稿</vt:lpstr>
      <vt:lpstr>项目目标</vt:lpstr>
      <vt:lpstr>PowerPoint 演示文稿</vt:lpstr>
      <vt:lpstr>PowerPoint 演示文稿</vt:lpstr>
      <vt:lpstr>PowerPoint 演示文稿</vt:lpstr>
      <vt:lpstr>驱动问题</vt:lpstr>
      <vt:lpstr>PowerPoint 演示文稿</vt:lpstr>
      <vt:lpstr>项目实施</vt:lpstr>
      <vt:lpstr>PowerPoint 演示文稿</vt:lpstr>
      <vt:lpstr>PowerPoint 演示文稿</vt:lpstr>
      <vt:lpstr>PowerPoint 演示文稿</vt:lpstr>
      <vt:lpstr>项目评价方案</vt:lpstr>
      <vt:lpstr>PowerPoint 演示文稿</vt:lpstr>
      <vt:lpstr>PowerPoint 演示文稿</vt:lpstr>
      <vt:lpstr>PowerPoint 演示文稿</vt:lpstr>
      <vt:lpstr>成果展示（学生）</vt:lpstr>
      <vt:lpstr>子项目1展示：蚌埠一中高二5班 胡浩宇 子项目2展示：蚌埠一中高二5班 崔祉寒</vt:lpstr>
      <vt:lpstr>PowerPoint 演示文稿</vt:lpstr>
      <vt:lpstr>复盘反思</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ALN-AL00</dc:creator>
  <cp:lastModifiedBy>。。。。。</cp:lastModifiedBy>
  <cp:revision>14</cp:revision>
  <dcterms:created xsi:type="dcterms:W3CDTF">2025-03-30T08:44:00Z</dcterms:created>
  <dcterms:modified xsi:type="dcterms:W3CDTF">2026-03-03T09:04:45Z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33AE7724A11944DABC4F343F052C4C8E_13</vt:lpwstr>
  </property>
</Properties>
</file>