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3"/>
  </p:sldMasterIdLst>
  <p:notesMasterIdLst>
    <p:notesMasterId r:id="rId39"/>
  </p:notesMasterIdLst>
  <p:handoutMasterIdLst>
    <p:handoutMasterId r:id="rId40"/>
  </p:handoutMasterIdLst>
  <p:sldIdLst>
    <p:sldId id="434" r:id="rId4"/>
    <p:sldId id="513" r:id="rId5"/>
    <p:sldId id="508" r:id="rId6"/>
    <p:sldId id="617" r:id="rId7"/>
    <p:sldId id="323" r:id="rId8"/>
    <p:sldId id="256" r:id="rId9"/>
    <p:sldId id="294" r:id="rId10"/>
    <p:sldId id="358" r:id="rId11"/>
    <p:sldId id="364" r:id="rId12"/>
    <p:sldId id="509" r:id="rId13"/>
    <p:sldId id="592" r:id="rId14"/>
    <p:sldId id="544" r:id="rId15"/>
    <p:sldId id="488" r:id="rId16"/>
    <p:sldId id="545" r:id="rId17"/>
    <p:sldId id="548" r:id="rId18"/>
    <p:sldId id="547" r:id="rId19"/>
    <p:sldId id="568" r:id="rId20"/>
    <p:sldId id="549" r:id="rId21"/>
    <p:sldId id="550" r:id="rId22"/>
    <p:sldId id="379" r:id="rId23"/>
    <p:sldId id="569" r:id="rId24"/>
    <p:sldId id="615" r:id="rId25"/>
    <p:sldId id="552" r:id="rId26"/>
    <p:sldId id="582" r:id="rId27"/>
    <p:sldId id="553" r:id="rId28"/>
    <p:sldId id="570" r:id="rId29"/>
    <p:sldId id="365" r:id="rId30"/>
    <p:sldId id="366" r:id="rId31"/>
    <p:sldId id="556" r:id="rId32"/>
    <p:sldId id="490" r:id="rId33"/>
    <p:sldId id="382" r:id="rId34"/>
    <p:sldId id="583" r:id="rId35"/>
    <p:sldId id="616" r:id="rId36"/>
    <p:sldId id="648" r:id="rId37"/>
    <p:sldId id="384" r:id="rId38"/>
  </p:sldIdLst>
  <p:sldSz cx="12192000" cy="6858000"/>
  <p:notesSz cx="6858000" cy="9144000"/>
  <p:embeddedFontLst>
    <p:embeddedFont>
      <p:font typeface="汉仪细等线繁" panose="02010600000101010101" charset="-122"/>
      <p:regular r:id="rId44"/>
    </p:embeddedFont>
    <p:embeddedFont>
      <p:font typeface="华文行楷" panose="02010800040101010101" charset="-122"/>
      <p:regular r:id="rId45"/>
    </p:embeddedFont>
    <p:embeddedFont>
      <p:font typeface="造字工房素白体" charset="-122"/>
      <p:regular r:id="rId46"/>
    </p:embeddedFont>
    <p:embeddedFont>
      <p:font typeface="印品朗黑体" panose="00000800000000000000" charset="-122"/>
      <p:regular r:id="rId47"/>
    </p:embeddedFont>
    <p:embeddedFont>
      <p:font typeface="Calibri" panose="020F0502020204030204" charset="0"/>
      <p:regular r:id="rId48"/>
      <p:bold r:id="rId49"/>
      <p:italic r:id="rId50"/>
      <p:boldItalic r:id="rId5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58" userDrawn="1">
          <p15:clr>
            <a:srgbClr val="A4A3A4"/>
          </p15:clr>
        </p15:guide>
        <p15:guide id="2" pos="39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F5C"/>
    <a:srgbClr val="032F56"/>
    <a:srgbClr val="243261"/>
    <a:srgbClr val="630807"/>
    <a:srgbClr val="650D09"/>
    <a:srgbClr val="0C1E82"/>
    <a:srgbClr val="0B2184"/>
    <a:srgbClr val="08347D"/>
    <a:srgbClr val="0A2180"/>
    <a:srgbClr val="0E25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37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66" y="132"/>
      </p:cViewPr>
      <p:guideLst>
        <p:guide orient="horz" pos="1658"/>
        <p:guide pos="395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1" Type="http://schemas.openxmlformats.org/officeDocument/2006/relationships/font" Target="fonts/font8.fntdata"/><Relationship Id="rId50" Type="http://schemas.openxmlformats.org/officeDocument/2006/relationships/font" Target="fonts/font7.fntdata"/><Relationship Id="rId5" Type="http://schemas.openxmlformats.org/officeDocument/2006/relationships/slide" Target="slides/slide2.xml"/><Relationship Id="rId49" Type="http://schemas.openxmlformats.org/officeDocument/2006/relationships/font" Target="fonts/font6.fntdata"/><Relationship Id="rId48" Type="http://schemas.openxmlformats.org/officeDocument/2006/relationships/font" Target="fonts/font5.fntdata"/><Relationship Id="rId47" Type="http://schemas.openxmlformats.org/officeDocument/2006/relationships/font" Target="fonts/font4.fntdata"/><Relationship Id="rId46" Type="http://schemas.openxmlformats.org/officeDocument/2006/relationships/font" Target="fonts/font3.fntdata"/><Relationship Id="rId45" Type="http://schemas.openxmlformats.org/officeDocument/2006/relationships/font" Target="fonts/font2.fntdata"/><Relationship Id="rId44" Type="http://schemas.openxmlformats.org/officeDocument/2006/relationships/font" Target="fonts/font1.fntdata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39" Type="http://schemas.openxmlformats.org/officeDocument/2006/relationships/notesMaster" Target="notesMasters/notesMaster1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72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50808" y="357996"/>
            <a:ext cx="11490385" cy="6142008"/>
          </a:xfrm>
          <a:prstGeom prst="rect">
            <a:avLst/>
          </a:prstGeom>
          <a:solidFill>
            <a:srgbClr val="03335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891486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-1480457" y="6858000"/>
            <a:ext cx="16139886" cy="382905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072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350808" y="357996"/>
            <a:ext cx="11490385" cy="6142008"/>
          </a:xfrm>
          <a:prstGeom prst="rect">
            <a:avLst/>
          </a:prstGeom>
          <a:solidFill>
            <a:srgbClr val="03335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891486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-1480457" y="6858000"/>
            <a:ext cx="16139886" cy="382905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0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细等线繁" panose="02010600000101010101" charset="-122"/>
                <a:ea typeface="汉仪细等线繁" panose="02010600000101010101" charset="-122"/>
              </a:defRPr>
            </a:lvl1pPr>
          </a:lstStyle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汉仪细等线繁" panose="02010600000101010101" charset="-122"/>
                <a:ea typeface="汉仪细等线繁" panose="0201060000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细等线繁" panose="02010600000101010101" charset="-122"/>
                <a:ea typeface="汉仪细等线繁" panose="02010600000101010101" charset="-122"/>
              </a:defRPr>
            </a:lvl1pPr>
          </a:lstStyle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细等线繁" panose="02010600000101010101" charset="-122"/>
          <a:ea typeface="汉仪细等线繁" panose="02010600000101010101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细等线繁" panose="02010600000101010101" charset="-122"/>
          <a:ea typeface="汉仪细等线繁" panose="02010600000101010101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细等线繁" panose="02010600000101010101" charset="-122"/>
          <a:ea typeface="汉仪细等线繁" panose="02010600000101010101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细等线繁" panose="02010600000101010101" charset="-122"/>
          <a:ea typeface="汉仪细等线繁" panose="02010600000101010101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细等线繁" panose="02010600000101010101" charset="-122"/>
          <a:ea typeface="汉仪细等线繁" panose="02010600000101010101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细等线繁" panose="02010600000101010101" charset="-122"/>
          <a:ea typeface="汉仪细等线繁" panose="0201060000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汉仪细等线繁" panose="02010600000101010101" charset="-122"/>
                <a:ea typeface="汉仪细等线繁" panose="02010600000101010101" charset="-122"/>
              </a:defRPr>
            </a:lvl1pPr>
          </a:lstStyle>
          <a:p>
            <a:fld id="{5BD802EE-ED89-4767-B2FF-B45F4FE699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汉仪细等线繁" panose="02010600000101010101" charset="-122"/>
                <a:ea typeface="汉仪细等线繁" panose="0201060000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汉仪细等线繁" panose="02010600000101010101" charset="-122"/>
                <a:ea typeface="汉仪细等线繁" panose="02010600000101010101" charset="-122"/>
              </a:defRPr>
            </a:lvl1pPr>
          </a:lstStyle>
          <a:p>
            <a:fld id="{26B00B3F-B220-48EF-831D-15E6C6A00A1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汉仪细等线繁" panose="02010600000101010101" charset="-122"/>
          <a:ea typeface="汉仪细等线繁" panose="02010600000101010101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汉仪细等线繁" panose="02010600000101010101" charset="-122"/>
          <a:ea typeface="汉仪细等线繁" panose="02010600000101010101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汉仪细等线繁" panose="02010600000101010101" charset="-122"/>
          <a:ea typeface="汉仪细等线繁" panose="02010600000101010101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汉仪细等线繁" panose="02010600000101010101" charset="-122"/>
          <a:ea typeface="汉仪细等线繁" panose="02010600000101010101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细等线繁" panose="02010600000101010101" charset="-122"/>
          <a:ea typeface="汉仪细等线繁" panose="02010600000101010101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汉仪细等线繁" panose="02010600000101010101" charset="-122"/>
          <a:ea typeface="汉仪细等线繁" panose="0201060000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tags" Target="../tags/tag6.xml"/><Relationship Id="rId2" Type="http://schemas.microsoft.com/office/2007/relationships/media" Target="file:///I:\&#22269;&#22521;\3&#19997;&#32504;&#20043;&#36335;.mp4" TargetMode="External"/><Relationship Id="rId1" Type="http://schemas.openxmlformats.org/officeDocument/2006/relationships/video" Target="file:///I:\&#22269;&#22521;\3&#19997;&#32504;&#20043;&#36335;.mp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jpeg"/><Relationship Id="rId2" Type="http://schemas.openxmlformats.org/officeDocument/2006/relationships/tags" Target="../tags/tag7.xml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jpeg"/><Relationship Id="rId3" Type="http://schemas.openxmlformats.org/officeDocument/2006/relationships/tags" Target="../tags/tag9.xml"/><Relationship Id="rId2" Type="http://schemas.openxmlformats.org/officeDocument/2006/relationships/image" Target="../media/image33.jpeg"/><Relationship Id="rId1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tags" Target="../tags/tag10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microsoft.com/office/2007/relationships/media" Target="file:///F:\&#22269;&#22521;\&#22269;&#22521;&#19978;&#35838;\1&#24320;&#31687;&#35270;&#39057;.mp4" TargetMode="External"/><Relationship Id="rId1" Type="http://schemas.openxmlformats.org/officeDocument/2006/relationships/video" Target="file:///F:\&#22269;&#22521;\&#22269;&#22521;&#19978;&#35838;\1&#24320;&#31687;&#35270;&#39057;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tags" Target="../tags/tag1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tags" Target="../tags/tag1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1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tags" Target="../tags/tag2.xml"/><Relationship Id="rId2" Type="http://schemas.microsoft.com/office/2007/relationships/media" Target="file:///I:\&#22269;&#22521;\2&#22320;&#22270;&#29256;&#19968;&#24102;&#19968;&#36335;.mp4" TargetMode="External"/><Relationship Id="rId1" Type="http://schemas.openxmlformats.org/officeDocument/2006/relationships/video" Target="file:///I:\&#22269;&#22521;\2&#22320;&#22270;&#29256;&#19968;&#24102;&#19968;&#36335;.mp4" TargetMode="Externa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png"/><Relationship Id="rId3" Type="http://schemas.openxmlformats.org/officeDocument/2006/relationships/tags" Target="../tags/tag13.xml"/><Relationship Id="rId2" Type="http://schemas.microsoft.com/office/2007/relationships/media" Target="file:///I:\&#22269;&#22521;\4&#20027;&#24109;&#35762;&#35805;.mp4" TargetMode="External"/><Relationship Id="rId1" Type="http://schemas.openxmlformats.org/officeDocument/2006/relationships/video" Target="file:///I:\&#22269;&#22521;\4&#20027;&#24109;&#35762;&#35805;.mp4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4.xml"/><Relationship Id="rId7" Type="http://schemas.openxmlformats.org/officeDocument/2006/relationships/image" Target="../media/image14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tags" Target="../tags/tag3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tags" Target="../tags/tag5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9950" y="3082925"/>
            <a:ext cx="104521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走进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“</a:t>
            </a:r>
            <a:r>
              <a:rPr lang="zh-CN" altLang="en-US" sz="72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一带一路</a:t>
            </a:r>
            <a:r>
              <a:rPr lang="en-US" altLang="zh-CN" sz="72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  <a:sym typeface="+mn-ea"/>
              </a:rPr>
              <a:t>”</a:t>
            </a:r>
            <a:endParaRPr lang="en-US" altLang="zh-CN" sz="7200" b="1" dirty="0">
              <a:solidFill>
                <a:schemeClr val="bg1"/>
              </a:solidFill>
              <a:effectLst>
                <a:outerShdw blurRad="139700" dist="38100" dir="5400000" algn="t" rotWithShape="0">
                  <a:prstClr val="black">
                    <a:alpha val="52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45020" y="5669280"/>
            <a:ext cx="4954905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rgbClr val="FFC000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哈尔滨工业大学附属中学校</a:t>
            </a:r>
            <a:endParaRPr lang="zh-CN" altLang="en-US" sz="2800" b="1" dirty="0">
              <a:solidFill>
                <a:srgbClr val="FFC000"/>
              </a:solidFill>
              <a:effectLst>
                <a:outerShdw blurRad="139700" dist="38100" dir="5400000" algn="t" rotWithShape="0">
                  <a:prstClr val="black">
                    <a:alpha val="52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  <a:p>
            <a:pPr algn="ctr"/>
            <a:endParaRPr lang="zh-CN" altLang="en-US" sz="2800" b="1" dirty="0">
              <a:solidFill>
                <a:srgbClr val="FFC000"/>
              </a:solidFill>
              <a:effectLst>
                <a:outerShdw blurRad="139700" dist="38100" dir="5400000" algn="t" rotWithShape="0">
                  <a:prstClr val="black">
                    <a:alpha val="52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C:\Users\lenovo\Desktop\微信图片_20210511145834.jpg微信图片_2021051114583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13703" y="366395"/>
            <a:ext cx="2013585" cy="20142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85615" y="1986915"/>
            <a:ext cx="33877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zh-CN" sz="36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历史实践活动课</a:t>
            </a:r>
            <a:endParaRPr lang="zh-CN" altLang="zh-CN" sz="3600" b="1" dirty="0">
              <a:solidFill>
                <a:schemeClr val="bg1"/>
              </a:solidFill>
              <a:effectLst>
                <a:outerShdw blurRad="139700" dist="38100" dir="5400000" algn="t" rotWithShape="0">
                  <a:prstClr val="black">
                    <a:alpha val="52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bldLvl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C1E82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ThinkPad\Desktop\IMG_2987(20210502-125843).JPGIMG_2987(20210502-125843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2460" y="1214120"/>
            <a:ext cx="10927080" cy="5274945"/>
          </a:xfrm>
          <a:prstGeom prst="rect">
            <a:avLst/>
          </a:prstGeom>
        </p:spPr>
      </p:pic>
      <p:sp>
        <p:nvSpPr>
          <p:cNvPr id="10" name="文本框 9" descr="7b0a20202020227461726765744d6f64756c65223a20226b6f6e6c696e65666f6e7473220a7d0a"/>
          <p:cNvSpPr txBox="1"/>
          <p:nvPr/>
        </p:nvSpPr>
        <p:spPr>
          <a:xfrm>
            <a:off x="4382770" y="445770"/>
            <a:ext cx="38868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4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古代丝绸之路</a:t>
            </a:r>
            <a:endParaRPr lang="zh-CN" altLang="en-US" sz="4400" b="1" dirty="0">
              <a:solidFill>
                <a:schemeClr val="bg1"/>
              </a:solidFill>
              <a:effectLst>
                <a:outerShdw blurRad="139700" dist="38100" dir="5400000" algn="t" rotWithShape="0">
                  <a:prstClr val="black">
                    <a:alpha val="52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C1E82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8342bd977c7a4bcd498d85dc19806a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66395" y="346710"/>
            <a:ext cx="11459210" cy="6188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 mute="1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B2184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ThinkPad\Desktop\pic.anhuinews.jpgpic.anhuinews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44805" y="375285"/>
            <a:ext cx="5380355" cy="6107430"/>
          </a:xfrm>
          <a:prstGeom prst="rect">
            <a:avLst/>
          </a:prstGeom>
        </p:spPr>
      </p:pic>
      <p:pic>
        <p:nvPicPr>
          <p:cNvPr id="4" name="图片 3" descr="C:\Users\ThinkPad\Desktop\u=1228953025,583837235&amp;fm=26&amp;gp=0.jpgu=1228953025,583837235&amp;fm=26&amp;gp=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69990" y="375920"/>
            <a:ext cx="5581015" cy="6106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C1E82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sony\Desktop\src=http___n.sinaimg.cn_translate_203_w1000h803_20190124_UbyI-hryfqhm6398069.png&amp;refer=http___n.sinaimg.jpgsrc=http___n.sinaimg.cn_translate_203_w1000h803_20190124_UbyI-hryfqhm6398069.png&amp;refer=http___n.sinaim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34975" y="1214120"/>
            <a:ext cx="11337290" cy="5263515"/>
          </a:xfrm>
          <a:prstGeom prst="rect">
            <a:avLst/>
          </a:prstGeom>
        </p:spPr>
      </p:pic>
      <p:sp>
        <p:nvSpPr>
          <p:cNvPr id="10" name="文本框 9" descr="7b0a20202020227461726765744d6f64756c65223a20226b6f6e6c696e65666f6e7473220a7d0a"/>
          <p:cNvSpPr txBox="1"/>
          <p:nvPr/>
        </p:nvSpPr>
        <p:spPr>
          <a:xfrm>
            <a:off x="4152900" y="445770"/>
            <a:ext cx="38868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4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今</a:t>
            </a:r>
            <a:r>
              <a:rPr lang="en-US" altLang="zh-CN" sz="44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“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一带一路</a:t>
            </a:r>
            <a:r>
              <a:rPr lang="en-US" altLang="zh-CN" sz="44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”</a:t>
            </a:r>
            <a:endParaRPr lang="en-US" altLang="zh-CN" sz="4400" b="1" dirty="0">
              <a:solidFill>
                <a:schemeClr val="bg1"/>
              </a:solidFill>
              <a:effectLst>
                <a:outerShdw blurRad="139700" dist="38100" dir="5400000" algn="t" rotWithShape="0">
                  <a:prstClr val="black">
                    <a:alpha val="52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C1E82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3003(20210502-14193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9570" y="336550"/>
            <a:ext cx="5372100" cy="6184900"/>
          </a:xfrm>
          <a:prstGeom prst="rect">
            <a:avLst/>
          </a:prstGeom>
        </p:spPr>
      </p:pic>
      <p:pic>
        <p:nvPicPr>
          <p:cNvPr id="3" name="图片 2" descr="IMG_3004(20210502-14193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625" y="336550"/>
            <a:ext cx="5403850" cy="6185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C1E82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ThinkPad\Desktop\IMG_3009(20210502-142002).JPGIMG_3009(20210502-142002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69570" y="334645"/>
            <a:ext cx="5372100" cy="6186805"/>
          </a:xfrm>
          <a:prstGeom prst="rect">
            <a:avLst/>
          </a:prstGeom>
        </p:spPr>
      </p:pic>
      <p:pic>
        <p:nvPicPr>
          <p:cNvPr id="3" name="图片 2" descr="C:\Users\ThinkPad\Desktop\IMG_3010(20210502-142005).JPGIMG_3010(20210502-142005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6397625" y="335280"/>
            <a:ext cx="5435600" cy="6186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C1E82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ThinkPad\Desktop\IMG_3005(20210502-141935).JPGIMG_3005(20210502-141935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54330" y="335915"/>
            <a:ext cx="5372100" cy="6186170"/>
          </a:xfrm>
          <a:prstGeom prst="rect">
            <a:avLst/>
          </a:prstGeom>
        </p:spPr>
      </p:pic>
      <p:pic>
        <p:nvPicPr>
          <p:cNvPr id="3" name="图片 2" descr="C:\Users\ThinkPad\Desktop\IMG_3007(20210502-141943).JPGIMG_3007(20210502-141943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6470015" y="335280"/>
            <a:ext cx="5403850" cy="6186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C1E82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, 麦克风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70" y="5326380"/>
            <a:ext cx="2054860" cy="1136650"/>
          </a:xfrm>
          <a:prstGeom prst="rect">
            <a:avLst/>
          </a:prstGeom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3537585" y="884555"/>
            <a:ext cx="607250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88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记 者 提 问</a:t>
            </a:r>
            <a:endParaRPr lang="zh-CN" altLang="en-US" sz="8800" b="1" dirty="0">
              <a:solidFill>
                <a:schemeClr val="bg1"/>
              </a:solidFill>
              <a:effectLst>
                <a:outerShdw blurRad="139700" dist="38100" dir="5400000" algn="t" rotWithShape="0">
                  <a:prstClr val="black">
                    <a:alpha val="52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7" name="图片 6" descr="摄图网_401314364_话筒（企业商用）"/>
          <p:cNvPicPr>
            <a:picLocks noChangeAspect="1"/>
          </p:cNvPicPr>
          <p:nvPr/>
        </p:nvPicPr>
        <p:blipFill>
          <a:blip r:embed="rId2"/>
          <a:srcRect l="13115"/>
          <a:stretch>
            <a:fillRect/>
          </a:stretch>
        </p:blipFill>
        <p:spPr>
          <a:xfrm>
            <a:off x="1167130" y="5325110"/>
            <a:ext cx="988060" cy="1137920"/>
          </a:xfrm>
          <a:prstGeom prst="rect">
            <a:avLst/>
          </a:prstGeom>
        </p:spPr>
      </p:pic>
      <p:pic>
        <p:nvPicPr>
          <p:cNvPr id="2" name="图片 1" descr="摄图网_401314364_话筒（企业商用）"/>
          <p:cNvPicPr>
            <a:picLocks noChangeAspect="1"/>
          </p:cNvPicPr>
          <p:nvPr/>
        </p:nvPicPr>
        <p:blipFill>
          <a:blip r:embed="rId2"/>
          <a:srcRect l="13115"/>
          <a:stretch>
            <a:fillRect/>
          </a:stretch>
        </p:blipFill>
        <p:spPr>
          <a:xfrm flipH="1">
            <a:off x="10039985" y="5177155"/>
            <a:ext cx="1354455" cy="1559560"/>
          </a:xfrm>
          <a:prstGeom prst="rect">
            <a:avLst/>
          </a:prstGeom>
        </p:spPr>
      </p:pic>
      <p:cxnSp>
        <p:nvCxnSpPr>
          <p:cNvPr id="46" name="直接连接符 45"/>
          <p:cNvCxnSpPr/>
          <p:nvPr>
            <p:custDataLst>
              <p:tags r:id="rId3"/>
            </p:custDataLst>
          </p:nvPr>
        </p:nvCxnSpPr>
        <p:spPr>
          <a:xfrm>
            <a:off x="4881131" y="2238016"/>
            <a:ext cx="2716758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931920" y="2488565"/>
            <a:ext cx="50253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>
                <a:solidFill>
                  <a:schemeClr val="bg1"/>
                </a:solidFill>
                <a:latin typeface="印品朗黑体" panose="00000800000000000000" charset="-122"/>
                <a:ea typeface="印品朗黑体" panose="00000800000000000000" charset="-122"/>
              </a:rPr>
              <a:t>Question and Answer Session</a:t>
            </a:r>
            <a:endParaRPr lang="zh-CN" altLang="en-US" sz="2000" b="1">
              <a:solidFill>
                <a:schemeClr val="bg1"/>
              </a:solidFill>
              <a:latin typeface="印品朗黑体" panose="00000800000000000000" charset="-122"/>
              <a:ea typeface="印品朗黑体" panose="000008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65" y="2978150"/>
            <a:ext cx="2905125" cy="2266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950" y="2976245"/>
            <a:ext cx="3068955" cy="2268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905" y="2978785"/>
            <a:ext cx="2734945" cy="22656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7310" y="2968625"/>
            <a:ext cx="2879090" cy="2281555"/>
          </a:xfrm>
          <a:prstGeom prst="rect">
            <a:avLst/>
          </a:prstGeom>
        </p:spPr>
      </p:pic>
      <p:pic>
        <p:nvPicPr>
          <p:cNvPr id="12" name="图片 11" descr="图片包含 物体, 麦克风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1920" y="5326380"/>
            <a:ext cx="1715135" cy="1136650"/>
          </a:xfrm>
          <a:prstGeom prst="rect">
            <a:avLst/>
          </a:prstGeom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B2184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src=http___n.sinaimg.cn_sinacn15_170_w640h330_20180509_4f70-haichqy9917090.jpg&amp;refer=http___n.sina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965" y="1214755"/>
            <a:ext cx="5168265" cy="5268595"/>
          </a:xfrm>
          <a:prstGeom prst="rect">
            <a:avLst/>
          </a:prstGeom>
        </p:spPr>
      </p:pic>
      <p:pic>
        <p:nvPicPr>
          <p:cNvPr id="4" name="图片 3" descr="src=http___n.sinaimg.cn_sinakd202147s_241_w600h441_20210407_6e7c-knipfsf0604841.jpg&amp;refer=http___n.sinaim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575" y="1214120"/>
            <a:ext cx="5448935" cy="5268595"/>
          </a:xfrm>
          <a:prstGeom prst="rect">
            <a:avLst/>
          </a:prstGeom>
        </p:spPr>
      </p:pic>
      <p:sp>
        <p:nvSpPr>
          <p:cNvPr id="10" name="文本框 9" descr="7b0a20202020227461726765744d6f64756c65223a20226b6f6e6c696e65666f6e7473220a7d0a"/>
          <p:cNvSpPr txBox="1"/>
          <p:nvPr/>
        </p:nvSpPr>
        <p:spPr>
          <a:xfrm>
            <a:off x="1400810" y="445770"/>
            <a:ext cx="97389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44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第</a:t>
            </a:r>
            <a:r>
              <a:rPr lang="en-US" altLang="zh-CN" sz="44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26</a:t>
            </a:r>
            <a:r>
              <a:rPr lang="zh-CN" altLang="en-US" sz="44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届联合国大会恢复中国合法席位</a:t>
            </a:r>
            <a:endParaRPr lang="zh-CN" altLang="en-US" sz="4400" b="1" dirty="0">
              <a:solidFill>
                <a:schemeClr val="bg1"/>
              </a:solidFill>
              <a:effectLst>
                <a:outerShdw blurRad="139700" dist="38100" dir="5400000" algn="t" rotWithShape="0">
                  <a:prstClr val="black">
                    <a:alpha val="52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B2184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lenovo\Desktop\微信图片_20210511175148.jpg微信图片_2021051117514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62610" y="1280795"/>
            <a:ext cx="5177790" cy="5200650"/>
          </a:xfrm>
          <a:prstGeom prst="rect">
            <a:avLst/>
          </a:prstGeom>
        </p:spPr>
      </p:pic>
      <p:pic>
        <p:nvPicPr>
          <p:cNvPr id="4" name="图片 3" descr="C:\Users\ThinkPad\Desktop\pic.90sjimg.jpgpic.90sjim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29680" y="1280160"/>
            <a:ext cx="5288280" cy="5201285"/>
          </a:xfrm>
          <a:prstGeom prst="rect">
            <a:avLst/>
          </a:prstGeom>
        </p:spPr>
      </p:pic>
      <p:sp>
        <p:nvSpPr>
          <p:cNvPr id="10" name="文本框 9" descr="7b0a20202020227461726765744d6f64756c65223a20226b6f6e6c696e65666f6e7473220a7d0a"/>
          <p:cNvSpPr txBox="1"/>
          <p:nvPr/>
        </p:nvSpPr>
        <p:spPr>
          <a:xfrm>
            <a:off x="5071745" y="311785"/>
            <a:ext cx="24606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44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1971--2021</a:t>
            </a:r>
            <a:endParaRPr lang="en-US" altLang="zh-CN" sz="4400" b="1" dirty="0">
              <a:solidFill>
                <a:schemeClr val="bg1"/>
              </a:solidFill>
              <a:effectLst>
                <a:outerShdw blurRad="139700" dist="38100" dir="5400000" algn="t" rotWithShape="0">
                  <a:prstClr val="black">
                    <a:alpha val="52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C1E82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开篇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9565" y="352425"/>
            <a:ext cx="11520170" cy="6242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 mute="1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尼克松访华"/>
          <p:cNvPicPr>
            <a:picLocks noChangeAspect="1"/>
          </p:cNvPicPr>
          <p:nvPr/>
        </p:nvPicPr>
        <p:blipFill>
          <a:blip r:embed="rId1"/>
          <a:srcRect l="2135"/>
          <a:stretch>
            <a:fillRect/>
          </a:stretch>
        </p:blipFill>
        <p:spPr>
          <a:xfrm>
            <a:off x="358775" y="366395"/>
            <a:ext cx="5449570" cy="6125845"/>
          </a:xfrm>
          <a:prstGeom prst="rect">
            <a:avLst/>
          </a:prstGeom>
        </p:spPr>
      </p:pic>
      <p:pic>
        <p:nvPicPr>
          <p:cNvPr id="3" name="图片 2" descr="中美建交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415" y="366395"/>
            <a:ext cx="5720080" cy="6125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C1E82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, 麦克风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70" y="5326380"/>
            <a:ext cx="2054860" cy="1136650"/>
          </a:xfrm>
          <a:prstGeom prst="rect">
            <a:avLst/>
          </a:prstGeom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3537585" y="884555"/>
            <a:ext cx="607250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88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记 者 提 问</a:t>
            </a:r>
            <a:endParaRPr lang="zh-CN" altLang="en-US" sz="8800" b="1" dirty="0">
              <a:solidFill>
                <a:schemeClr val="bg1"/>
              </a:solidFill>
              <a:effectLst>
                <a:outerShdw blurRad="139700" dist="38100" dir="5400000" algn="t" rotWithShape="0">
                  <a:prstClr val="black">
                    <a:alpha val="52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7" name="图片 6" descr="摄图网_401314364_话筒（企业商用）"/>
          <p:cNvPicPr>
            <a:picLocks noChangeAspect="1"/>
          </p:cNvPicPr>
          <p:nvPr/>
        </p:nvPicPr>
        <p:blipFill>
          <a:blip r:embed="rId2"/>
          <a:srcRect l="13115"/>
          <a:stretch>
            <a:fillRect/>
          </a:stretch>
        </p:blipFill>
        <p:spPr>
          <a:xfrm>
            <a:off x="1167130" y="5325110"/>
            <a:ext cx="988060" cy="1137920"/>
          </a:xfrm>
          <a:prstGeom prst="rect">
            <a:avLst/>
          </a:prstGeom>
        </p:spPr>
      </p:pic>
      <p:pic>
        <p:nvPicPr>
          <p:cNvPr id="2" name="图片 1" descr="摄图网_401314364_话筒（企业商用）"/>
          <p:cNvPicPr>
            <a:picLocks noChangeAspect="1"/>
          </p:cNvPicPr>
          <p:nvPr/>
        </p:nvPicPr>
        <p:blipFill>
          <a:blip r:embed="rId2"/>
          <a:srcRect l="13115"/>
          <a:stretch>
            <a:fillRect/>
          </a:stretch>
        </p:blipFill>
        <p:spPr>
          <a:xfrm flipH="1">
            <a:off x="10039985" y="5177155"/>
            <a:ext cx="1354455" cy="1559560"/>
          </a:xfrm>
          <a:prstGeom prst="rect">
            <a:avLst/>
          </a:prstGeom>
        </p:spPr>
      </p:pic>
      <p:cxnSp>
        <p:nvCxnSpPr>
          <p:cNvPr id="46" name="直接连接符 45"/>
          <p:cNvCxnSpPr/>
          <p:nvPr>
            <p:custDataLst>
              <p:tags r:id="rId3"/>
            </p:custDataLst>
          </p:nvPr>
        </p:nvCxnSpPr>
        <p:spPr>
          <a:xfrm>
            <a:off x="4881131" y="2238016"/>
            <a:ext cx="2716758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931920" y="2488565"/>
            <a:ext cx="50253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>
                <a:solidFill>
                  <a:schemeClr val="bg1"/>
                </a:solidFill>
                <a:latin typeface="印品朗黑体" panose="00000800000000000000" charset="-122"/>
                <a:ea typeface="印品朗黑体" panose="00000800000000000000" charset="-122"/>
              </a:rPr>
              <a:t>Question and Answer Session</a:t>
            </a:r>
            <a:endParaRPr lang="zh-CN" altLang="en-US" sz="2000" b="1">
              <a:solidFill>
                <a:schemeClr val="bg1"/>
              </a:solidFill>
              <a:latin typeface="印品朗黑体" panose="00000800000000000000" charset="-122"/>
              <a:ea typeface="印品朗黑体" panose="000008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65" y="2978150"/>
            <a:ext cx="2905125" cy="2266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950" y="2976245"/>
            <a:ext cx="3068955" cy="2268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905" y="2967990"/>
            <a:ext cx="2734945" cy="22764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7310" y="2968625"/>
            <a:ext cx="2879090" cy="2281555"/>
          </a:xfrm>
          <a:prstGeom prst="rect">
            <a:avLst/>
          </a:prstGeom>
        </p:spPr>
      </p:pic>
      <p:pic>
        <p:nvPicPr>
          <p:cNvPr id="12" name="图片 11" descr="图片包含 物体, 麦克风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1920" y="5326380"/>
            <a:ext cx="1715135" cy="1136650"/>
          </a:xfrm>
          <a:prstGeom prst="rect">
            <a:avLst/>
          </a:prstGeom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B2184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sony\Desktop\src=http___images1.wenming.cn_web_djw_specials_djwwpt_wxgx_201411_W020141120337009372350.jpg&amp;refer=http___images1.wenming.jpgsrc=http___images1.wenming.cn_web_djw_specials_djwwpt_wxgx_201411_W020141120337009372350.jpg&amp;refer=http___images1.wenmin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28930" y="339725"/>
            <a:ext cx="11516360" cy="6178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B2184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ThinkPad\Desktop\u=2296762702,4118949402&amp;fm=11&amp;gp=0.jpgu=2296762702,4118949402&amp;fm=11&amp;gp=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44805" y="375920"/>
            <a:ext cx="5290820" cy="6107430"/>
          </a:xfrm>
          <a:prstGeom prst="rect">
            <a:avLst/>
          </a:prstGeom>
        </p:spPr>
      </p:pic>
      <p:pic>
        <p:nvPicPr>
          <p:cNvPr id="4" name="图片 3" descr="C:\Users\lenovo\Desktop\4.jpg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39230" y="376555"/>
            <a:ext cx="5323205" cy="6106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B2184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lenovo\Desktop\6.jpg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559550" y="375285"/>
            <a:ext cx="5245735" cy="6106795"/>
          </a:xfrm>
          <a:prstGeom prst="rect">
            <a:avLst/>
          </a:prstGeom>
        </p:spPr>
      </p:pic>
      <p:pic>
        <p:nvPicPr>
          <p:cNvPr id="4" name="图片 3" descr="C:\Users\lenovo\Desktop\1.png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9570" y="375285"/>
            <a:ext cx="5297170" cy="6106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B2184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lenovo\Desktop\5.jpg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60680" y="375285"/>
            <a:ext cx="5348605" cy="6107430"/>
          </a:xfrm>
          <a:prstGeom prst="rect">
            <a:avLst/>
          </a:prstGeom>
        </p:spPr>
      </p:pic>
      <p:pic>
        <p:nvPicPr>
          <p:cNvPr id="4" name="图片 3" descr="C:\Users\lenovo\Desktop\3.jpg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90665" y="376555"/>
            <a:ext cx="5271770" cy="6106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C1E82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, 麦克风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70" y="5326380"/>
            <a:ext cx="2054860" cy="1136650"/>
          </a:xfrm>
          <a:prstGeom prst="rect">
            <a:avLst/>
          </a:prstGeom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3537585" y="884555"/>
            <a:ext cx="607250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88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记 者 提 问</a:t>
            </a:r>
            <a:endParaRPr lang="zh-CN" altLang="en-US" sz="8800" b="1" dirty="0">
              <a:solidFill>
                <a:schemeClr val="bg1"/>
              </a:solidFill>
              <a:effectLst>
                <a:outerShdw blurRad="139700" dist="38100" dir="5400000" algn="t" rotWithShape="0">
                  <a:prstClr val="black">
                    <a:alpha val="52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7" name="图片 6" descr="摄图网_401314364_话筒（企业商用）"/>
          <p:cNvPicPr>
            <a:picLocks noChangeAspect="1"/>
          </p:cNvPicPr>
          <p:nvPr/>
        </p:nvPicPr>
        <p:blipFill>
          <a:blip r:embed="rId2"/>
          <a:srcRect l="13115"/>
          <a:stretch>
            <a:fillRect/>
          </a:stretch>
        </p:blipFill>
        <p:spPr>
          <a:xfrm>
            <a:off x="1167130" y="5325110"/>
            <a:ext cx="988060" cy="1137920"/>
          </a:xfrm>
          <a:prstGeom prst="rect">
            <a:avLst/>
          </a:prstGeom>
        </p:spPr>
      </p:pic>
      <p:pic>
        <p:nvPicPr>
          <p:cNvPr id="2" name="图片 1" descr="摄图网_401314364_话筒（企业商用）"/>
          <p:cNvPicPr>
            <a:picLocks noChangeAspect="1"/>
          </p:cNvPicPr>
          <p:nvPr/>
        </p:nvPicPr>
        <p:blipFill>
          <a:blip r:embed="rId2"/>
          <a:srcRect l="13115"/>
          <a:stretch>
            <a:fillRect/>
          </a:stretch>
        </p:blipFill>
        <p:spPr>
          <a:xfrm flipH="1">
            <a:off x="10039985" y="5177155"/>
            <a:ext cx="1354455" cy="1559560"/>
          </a:xfrm>
          <a:prstGeom prst="rect">
            <a:avLst/>
          </a:prstGeom>
        </p:spPr>
      </p:pic>
      <p:cxnSp>
        <p:nvCxnSpPr>
          <p:cNvPr id="46" name="直接连接符 45"/>
          <p:cNvCxnSpPr/>
          <p:nvPr>
            <p:custDataLst>
              <p:tags r:id="rId3"/>
            </p:custDataLst>
          </p:nvPr>
        </p:nvCxnSpPr>
        <p:spPr>
          <a:xfrm>
            <a:off x="4881131" y="2238016"/>
            <a:ext cx="2716758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931920" y="2488565"/>
            <a:ext cx="50253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>
                <a:solidFill>
                  <a:schemeClr val="bg1"/>
                </a:solidFill>
                <a:latin typeface="印品朗黑体" panose="00000800000000000000" charset="-122"/>
                <a:ea typeface="印品朗黑体" panose="00000800000000000000" charset="-122"/>
              </a:rPr>
              <a:t>Question and Answer Session</a:t>
            </a:r>
            <a:endParaRPr lang="zh-CN" altLang="en-US" sz="2000" b="1">
              <a:solidFill>
                <a:schemeClr val="bg1"/>
              </a:solidFill>
              <a:latin typeface="印品朗黑体" panose="00000800000000000000" charset="-122"/>
              <a:ea typeface="印品朗黑体" panose="000008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65" y="2978150"/>
            <a:ext cx="2905125" cy="2266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950" y="2976245"/>
            <a:ext cx="3068955" cy="2268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905" y="2967990"/>
            <a:ext cx="2734945" cy="22764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7310" y="2968625"/>
            <a:ext cx="2879090" cy="2281555"/>
          </a:xfrm>
          <a:prstGeom prst="rect">
            <a:avLst/>
          </a:prstGeom>
        </p:spPr>
      </p:pic>
      <p:pic>
        <p:nvPicPr>
          <p:cNvPr id="12" name="图片 11" descr="图片包含 物体, 麦克风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1920" y="5326380"/>
            <a:ext cx="1715135" cy="1136650"/>
          </a:xfrm>
          <a:prstGeom prst="rect">
            <a:avLst/>
          </a:prstGeom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B2184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10758" r="9492" b="43882"/>
          <a:stretch>
            <a:fillRect/>
          </a:stretch>
        </p:blipFill>
        <p:spPr>
          <a:xfrm>
            <a:off x="6202680" y="1501775"/>
            <a:ext cx="5627370" cy="4810760"/>
          </a:xfrm>
          <a:prstGeom prst="rect">
            <a:avLst/>
          </a:prstGeom>
        </p:spPr>
      </p:pic>
      <p:pic>
        <p:nvPicPr>
          <p:cNvPr id="3" name="图片 2" descr="周恩来总理与尼赫鲁总理(左3)举行会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85" y="1501775"/>
            <a:ext cx="5586095" cy="48107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26085" y="610870"/>
            <a:ext cx="58788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周总理同印度代表会晤</a:t>
            </a:r>
            <a:endParaRPr lang="zh-CN" altLang="en-US" sz="4400" dirty="0">
              <a:solidFill>
                <a:schemeClr val="bg1"/>
              </a:solidFill>
              <a:effectLst>
                <a:outerShdw blurRad="139700" dist="38100" dir="5400000" algn="t" rotWithShape="0">
                  <a:prstClr val="black">
                    <a:alpha val="52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99885" y="610870"/>
            <a:ext cx="53390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和平共处五项原则</a:t>
            </a:r>
            <a:endParaRPr lang="zh-CN" altLang="en-US" sz="4400" dirty="0">
              <a:solidFill>
                <a:schemeClr val="bg1"/>
              </a:solidFill>
              <a:effectLst>
                <a:outerShdw blurRad="139700" dist="38100" dir="5400000" algn="t" rotWithShape="0">
                  <a:prstClr val="black">
                    <a:alpha val="52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万隆会议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195" y="340995"/>
            <a:ext cx="11611610" cy="61620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946900" y="340995"/>
            <a:ext cx="495490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>
                <a:solidFill>
                  <a:srgbClr val="FFC000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万隆会议</a:t>
            </a:r>
            <a:endParaRPr lang="zh-CN" altLang="en-US" sz="6000" dirty="0">
              <a:solidFill>
                <a:srgbClr val="FFC000"/>
              </a:solidFill>
              <a:effectLst>
                <a:outerShdw blurRad="139700" dist="38100" dir="5400000" algn="t" rotWithShape="0">
                  <a:prstClr val="black">
                    <a:alpha val="52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37095" y="1278890"/>
            <a:ext cx="495490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 dirty="0">
                <a:solidFill>
                  <a:srgbClr val="FFC000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“</a:t>
            </a:r>
            <a:r>
              <a:rPr lang="zh-CN" altLang="en-US" sz="6000" dirty="0">
                <a:solidFill>
                  <a:srgbClr val="FFC000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求同存异</a:t>
            </a:r>
            <a:r>
              <a:rPr lang="en-US" altLang="zh-CN" sz="6000" dirty="0">
                <a:solidFill>
                  <a:srgbClr val="FFC000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”</a:t>
            </a:r>
            <a:endParaRPr lang="en-US" altLang="zh-CN" sz="6000" dirty="0">
              <a:solidFill>
                <a:srgbClr val="FFC000"/>
              </a:solidFill>
              <a:effectLst>
                <a:outerShdw blurRad="139700" dist="38100" dir="5400000" algn="t" rotWithShape="0">
                  <a:prstClr val="black">
                    <a:alpha val="52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B2184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ThinkPad\Desktop\IMG_3002(20210502-141903).JPGIMG_3002(20210502-141903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67030" y="376555"/>
            <a:ext cx="5240655" cy="6107430"/>
          </a:xfrm>
          <a:prstGeom prst="rect">
            <a:avLst/>
          </a:prstGeom>
        </p:spPr>
      </p:pic>
      <p:pic>
        <p:nvPicPr>
          <p:cNvPr id="4" name="图片 3" descr="C:\Users\ThinkPad\Desktop\IMG_2992(20210502-141826).JPGIMG_2992(20210502-141826)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52210" y="376555"/>
            <a:ext cx="5584825" cy="6106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C1E82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1f05903b7bffe82284e9946d150ceb2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3695" y="375285"/>
            <a:ext cx="11483975" cy="6154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 vol="26000"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C1E82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5f000959e714248b8397c5e9c2fa87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60045" y="364490"/>
            <a:ext cx="11459845" cy="6200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 flipV="1">
            <a:off x="2775585" y="-2559050"/>
            <a:ext cx="6639560" cy="121932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899400" y="526415"/>
            <a:ext cx="1065657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00000"/>
              </a:lnSpc>
            </a:pPr>
            <a:r>
              <a:rPr lang="zh-CN" altLang="en-US" sz="6000" b="1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独立自主     </a:t>
            </a:r>
            <a:endParaRPr lang="zh-CN" altLang="en-US" sz="6000" b="1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6000" b="1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天下为公</a:t>
            </a:r>
            <a:endParaRPr lang="zh-CN" altLang="en-US" sz="6000" b="1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6000" b="1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公平正义     </a:t>
            </a:r>
            <a:endParaRPr lang="zh-CN" altLang="en-US" sz="6000" b="1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6000" b="1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互利共赢</a:t>
            </a:r>
            <a:endParaRPr lang="zh-CN" altLang="en-US" sz="6000" b="1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6000" b="1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服务发展     </a:t>
            </a:r>
            <a:endParaRPr lang="zh-CN" altLang="en-US" sz="6000" b="1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algn="l" fontAlgn="auto">
              <a:lnSpc>
                <a:spcPct val="100000"/>
              </a:lnSpc>
            </a:pPr>
            <a:r>
              <a:rPr lang="zh-CN" altLang="en-US" sz="6000" b="1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外交为民</a:t>
            </a:r>
            <a:endParaRPr lang="zh-CN" altLang="en-US" sz="6000" b="1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C1E82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lenovo/AppData/Local/Temp/picturecompress_20210508142711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105" y="383540"/>
            <a:ext cx="11501755" cy="6052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C1E82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sony\Desktop\微信图片_20210509225858.jpg微信图片_2021050922585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34010" y="383540"/>
            <a:ext cx="11482705" cy="6116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B2184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lenovo\Desktop\微信图片_20210511145743.jpg微信图片_2021051114574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520815" y="375285"/>
            <a:ext cx="5313680" cy="6106795"/>
          </a:xfrm>
          <a:prstGeom prst="rect">
            <a:avLst/>
          </a:prstGeom>
        </p:spPr>
      </p:pic>
      <p:pic>
        <p:nvPicPr>
          <p:cNvPr id="4" name="图片 3" descr="C:\Users\lenovo\Desktop\微信图片_20210511145733.jpg微信图片_2021051114573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095" y="375285"/>
            <a:ext cx="5036185" cy="6106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E30000"/>
            </a:gs>
            <a:gs pos="15000">
              <a:srgbClr val="630807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94050" y="0"/>
            <a:ext cx="6045835" cy="6858000"/>
          </a:xfrm>
          <a:prstGeom prst="rect">
            <a:avLst/>
          </a:prstGeom>
          <a:gradFill>
            <a:gsLst>
              <a:gs pos="0">
                <a:srgbClr val="650D09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rect">
              <a:fillToRect l="50000" t="50000" r="50000" b="50000"/>
            </a:path>
            <a:tileRect/>
          </a:gradFill>
          <a:effectLst>
            <a:innerShdw blurRad="63500" dist="50800" dir="13500000">
              <a:prstClr val="black">
                <a:alpha val="50000"/>
              </a:prstClr>
            </a:innerShdw>
            <a:softEdge rad="635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sony\Desktop\微信图片_20210509232030.jpg微信图片_2021050923203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53060" y="365125"/>
            <a:ext cx="11461750" cy="6144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外交天团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video>
              <p:cMediaNode vol="67000"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003300" y="2083435"/>
            <a:ext cx="101847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zh-CN" sz="80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模拟</a:t>
            </a:r>
            <a:r>
              <a:rPr lang="zh-CN" altLang="zh-CN" sz="72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外交部例行记者会</a:t>
            </a:r>
            <a:endParaRPr lang="zh-CN" altLang="zh-CN" sz="7200" b="1" dirty="0">
              <a:solidFill>
                <a:schemeClr val="bg1"/>
              </a:solidFill>
              <a:effectLst>
                <a:outerShdw blurRad="139700" dist="38100" dir="5400000" algn="t" rotWithShape="0">
                  <a:prstClr val="black">
                    <a:alpha val="52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2" name="文本框 2"/>
          <p:cNvSpPr txBox="1"/>
          <p:nvPr/>
        </p:nvSpPr>
        <p:spPr bwMode="auto">
          <a:xfrm>
            <a:off x="2319020" y="3405505"/>
            <a:ext cx="7759700" cy="4603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59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dirty="0">
                <a:solidFill>
                  <a:schemeClr val="bg1"/>
                </a:solidFill>
                <a:latin typeface="造字工房素白体" charset="-122"/>
                <a:ea typeface="印品朗黑体" panose="00000800000000000000" charset="-122"/>
              </a:rPr>
              <a:t>Foreign Ministry's Regular Press Conference</a:t>
            </a:r>
            <a:endParaRPr lang="zh-CN" altLang="en-US" sz="2400" dirty="0">
              <a:solidFill>
                <a:schemeClr val="bg1"/>
              </a:solidFill>
              <a:latin typeface="造字工房素白体" charset="-122"/>
              <a:ea typeface="印品朗黑体" panose="0000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45020" y="5669280"/>
            <a:ext cx="4954905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rgbClr val="FFC000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哈尔滨工业大学附属中学校</a:t>
            </a:r>
            <a:endParaRPr lang="zh-CN" altLang="en-US" sz="2800" b="1" dirty="0">
              <a:solidFill>
                <a:srgbClr val="FFC000"/>
              </a:solidFill>
              <a:effectLst>
                <a:outerShdw blurRad="139700" dist="38100" dir="5400000" algn="t" rotWithShape="0">
                  <a:prstClr val="black">
                    <a:alpha val="52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  <a:p>
            <a:pPr algn="ctr"/>
            <a:r>
              <a:rPr lang="zh-CN" altLang="en-US" sz="2800" b="1" dirty="0">
                <a:solidFill>
                  <a:srgbClr val="FFC000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初三年级</a:t>
            </a:r>
            <a:endParaRPr lang="zh-CN" altLang="en-US" sz="2800" b="1" dirty="0">
              <a:solidFill>
                <a:srgbClr val="FFC000"/>
              </a:solidFill>
              <a:effectLst>
                <a:outerShdw blurRad="139700" dist="38100" dir="5400000" algn="t" rotWithShape="0">
                  <a:prstClr val="black">
                    <a:alpha val="52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4" name="图片 3" descr="C:\Users\lenovo\Desktop\微信图片_20210511145834.jpg微信图片_2021051114583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1768" y="181610"/>
            <a:ext cx="2013585" cy="20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ldLvl="0" animBg="1"/>
      <p:bldP spid="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微信图片_20210409152924"/>
          <p:cNvPicPr>
            <a:picLocks noChangeAspect="1"/>
          </p:cNvPicPr>
          <p:nvPr/>
        </p:nvPicPr>
        <p:blipFill>
          <a:blip r:embed="rId1">
            <a:clrChange>
              <a:clrFrom>
                <a:srgbClr val="182F73">
                  <a:alpha val="100000"/>
                </a:srgbClr>
              </a:clrFrom>
              <a:clrTo>
                <a:srgbClr val="182F7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5450" y="2320290"/>
            <a:ext cx="2823845" cy="4193540"/>
          </a:xfrm>
          <a:prstGeom prst="rect">
            <a:avLst/>
          </a:prstGeom>
        </p:spPr>
      </p:pic>
      <p:cxnSp>
        <p:nvCxnSpPr>
          <p:cNvPr id="46" name="直接连接符 45"/>
          <p:cNvCxnSpPr/>
          <p:nvPr>
            <p:custDataLst>
              <p:tags r:id="rId2"/>
            </p:custDataLst>
          </p:nvPr>
        </p:nvCxnSpPr>
        <p:spPr>
          <a:xfrm>
            <a:off x="3947160" y="1118870"/>
            <a:ext cx="4295140" cy="4445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/>
          <p:cNvSpPr/>
          <p:nvPr/>
        </p:nvSpPr>
        <p:spPr>
          <a:xfrm>
            <a:off x="2310130" y="195580"/>
            <a:ext cx="7568565" cy="923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dist"/>
            <a:r>
              <a:rPr lang="zh-CN" altLang="en-US" sz="6000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+mn-ea"/>
                <a:sym typeface="Arial" panose="020B0604020202020204" pitchFamily="34" charset="0"/>
              </a:rPr>
              <a:t>初三年级外交天团</a:t>
            </a:r>
            <a:endParaRPr lang="zh-CN" altLang="en-US" sz="6000" b="1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图片 4" descr="微信图片_20210409152833"/>
          <p:cNvPicPr>
            <a:picLocks noChangeAspect="1"/>
          </p:cNvPicPr>
          <p:nvPr/>
        </p:nvPicPr>
        <p:blipFill>
          <a:blip r:embed="rId3">
            <a:clrChange>
              <a:clrFrom>
                <a:srgbClr val="182F73">
                  <a:alpha val="100000"/>
                </a:srgbClr>
              </a:clrFrom>
              <a:clrTo>
                <a:srgbClr val="182F7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95695" y="2650490"/>
            <a:ext cx="2896235" cy="3708400"/>
          </a:xfrm>
          <a:prstGeom prst="rect">
            <a:avLst/>
          </a:prstGeom>
        </p:spPr>
      </p:pic>
      <p:pic>
        <p:nvPicPr>
          <p:cNvPr id="2" name="图片 1" descr="微信图片_20210409152839"/>
          <p:cNvPicPr>
            <a:picLocks noChangeAspect="1"/>
          </p:cNvPicPr>
          <p:nvPr/>
        </p:nvPicPr>
        <p:blipFill>
          <a:blip r:embed="rId4">
            <a:clrChange>
              <a:clrFrom>
                <a:srgbClr val="182F73">
                  <a:alpha val="100000"/>
                </a:srgbClr>
              </a:clrFrom>
              <a:clrTo>
                <a:srgbClr val="182F7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204470" y="2459990"/>
            <a:ext cx="2792730" cy="3724275"/>
          </a:xfrm>
          <a:prstGeom prst="rect">
            <a:avLst/>
          </a:prstGeom>
        </p:spPr>
      </p:pic>
      <p:pic>
        <p:nvPicPr>
          <p:cNvPr id="3" name="图片 2" descr="微信图片_20210409152844"/>
          <p:cNvPicPr>
            <a:picLocks noChangeAspect="1"/>
          </p:cNvPicPr>
          <p:nvPr/>
        </p:nvPicPr>
        <p:blipFill>
          <a:blip r:embed="rId5">
            <a:clrChange>
              <a:clrFrom>
                <a:srgbClr val="182F73">
                  <a:alpha val="100000"/>
                </a:srgbClr>
              </a:clrFrom>
              <a:clrTo>
                <a:srgbClr val="182F7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3360" y="2500630"/>
            <a:ext cx="2842260" cy="3643630"/>
          </a:xfrm>
          <a:prstGeom prst="rect">
            <a:avLst/>
          </a:prstGeom>
        </p:spPr>
      </p:pic>
      <p:pic>
        <p:nvPicPr>
          <p:cNvPr id="6" name="图片 5" descr="微信图片_20210409152848"/>
          <p:cNvPicPr>
            <a:picLocks noChangeAspect="1"/>
          </p:cNvPicPr>
          <p:nvPr/>
        </p:nvPicPr>
        <p:blipFill>
          <a:blip r:embed="rId6">
            <a:clrChange>
              <a:clrFrom>
                <a:srgbClr val="182F73">
                  <a:alpha val="100000"/>
                </a:srgbClr>
              </a:clrFrom>
              <a:clrTo>
                <a:srgbClr val="182F7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0780" y="2374900"/>
            <a:ext cx="3296920" cy="3796665"/>
          </a:xfrm>
          <a:prstGeom prst="rect">
            <a:avLst/>
          </a:prstGeom>
        </p:spPr>
      </p:pic>
      <p:pic>
        <p:nvPicPr>
          <p:cNvPr id="18" name="图片 17" descr="微信图片_20210409152853"/>
          <p:cNvPicPr>
            <a:picLocks noChangeAspect="1"/>
          </p:cNvPicPr>
          <p:nvPr/>
        </p:nvPicPr>
        <p:blipFill>
          <a:blip r:embed="rId7">
            <a:clrChange>
              <a:clrFrom>
                <a:srgbClr val="182F73">
                  <a:alpha val="100000"/>
                </a:srgbClr>
              </a:clrFrom>
              <a:clrTo>
                <a:srgbClr val="182F7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19260" y="2650490"/>
            <a:ext cx="2872740" cy="35337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325620" y="1267460"/>
            <a:ext cx="37198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造字工房素白体" charset="-122"/>
                <a:ea typeface="印品朗黑体" panose="00000800000000000000" charset="-122"/>
                <a:sym typeface="+mn-ea"/>
              </a:rPr>
              <a:t>Foreign Ministry spokesman</a:t>
            </a:r>
            <a:endParaRPr lang="zh-CN" altLang="en-US" sz="2000" b="1" dirty="0">
              <a:solidFill>
                <a:schemeClr val="bg1"/>
              </a:solidFill>
              <a:latin typeface="造字工房素白体" charset="-122"/>
              <a:ea typeface="印品朗黑体" panose="00000800000000000000" charset="-122"/>
            </a:endParaRPr>
          </a:p>
        </p:txBody>
      </p:sp>
      <p:cxnSp>
        <p:nvCxnSpPr>
          <p:cNvPr id="8" name="直接连接符 7"/>
          <p:cNvCxnSpPr/>
          <p:nvPr>
            <p:custDataLst>
              <p:tags r:id="rId8"/>
            </p:custDataLst>
          </p:nvPr>
        </p:nvCxnSpPr>
        <p:spPr>
          <a:xfrm>
            <a:off x="3949065" y="1118870"/>
            <a:ext cx="4295140" cy="4445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2312035" y="195580"/>
            <a:ext cx="7568565" cy="923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dist"/>
            <a:r>
              <a:rPr lang="zh-CN" altLang="en-US" sz="6000" b="1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cs typeface="+mn-ea"/>
                <a:sym typeface="Arial" panose="020B0604020202020204" pitchFamily="34" charset="0"/>
              </a:rPr>
              <a:t>初三年级外交天团</a:t>
            </a:r>
            <a:endParaRPr lang="zh-CN" altLang="en-US" sz="6000" b="1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C1E82"/>
            </a:gs>
            <a:gs pos="100000">
              <a:srgbClr val="03437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, 麦克风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70" y="5326380"/>
            <a:ext cx="2054860" cy="1136650"/>
          </a:xfrm>
          <a:prstGeom prst="rect">
            <a:avLst/>
          </a:prstGeom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3537585" y="884555"/>
            <a:ext cx="607250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8800" b="1" dirty="0">
                <a:solidFill>
                  <a:schemeClr val="bg1"/>
                </a:solidFill>
                <a:effectLst>
                  <a:outerShdw blurRad="139700" dist="38100" dir="5400000" algn="t" rotWithShape="0">
                    <a:prstClr val="black">
                      <a:alpha val="52000"/>
                    </a:prstClr>
                  </a:outerShdw>
                </a:effectLst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记 者 提 问</a:t>
            </a:r>
            <a:endParaRPr lang="zh-CN" altLang="en-US" sz="8800" b="1" dirty="0">
              <a:solidFill>
                <a:schemeClr val="bg1"/>
              </a:solidFill>
              <a:effectLst>
                <a:outerShdw blurRad="139700" dist="38100" dir="5400000" algn="t" rotWithShape="0">
                  <a:prstClr val="black">
                    <a:alpha val="52000"/>
                  </a:prstClr>
                </a:outerShdw>
              </a:effectLst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7" name="图片 6" descr="摄图网_401314364_话筒（企业商用）"/>
          <p:cNvPicPr>
            <a:picLocks noChangeAspect="1"/>
          </p:cNvPicPr>
          <p:nvPr/>
        </p:nvPicPr>
        <p:blipFill>
          <a:blip r:embed="rId2"/>
          <a:srcRect l="13115"/>
          <a:stretch>
            <a:fillRect/>
          </a:stretch>
        </p:blipFill>
        <p:spPr>
          <a:xfrm>
            <a:off x="1167130" y="5325110"/>
            <a:ext cx="988060" cy="1137920"/>
          </a:xfrm>
          <a:prstGeom prst="rect">
            <a:avLst/>
          </a:prstGeom>
        </p:spPr>
      </p:pic>
      <p:pic>
        <p:nvPicPr>
          <p:cNvPr id="2" name="图片 1" descr="摄图网_401314364_话筒（企业商用）"/>
          <p:cNvPicPr>
            <a:picLocks noChangeAspect="1"/>
          </p:cNvPicPr>
          <p:nvPr/>
        </p:nvPicPr>
        <p:blipFill>
          <a:blip r:embed="rId2"/>
          <a:srcRect l="13115"/>
          <a:stretch>
            <a:fillRect/>
          </a:stretch>
        </p:blipFill>
        <p:spPr>
          <a:xfrm flipH="1">
            <a:off x="10039985" y="5177155"/>
            <a:ext cx="1354455" cy="1559560"/>
          </a:xfrm>
          <a:prstGeom prst="rect">
            <a:avLst/>
          </a:prstGeom>
        </p:spPr>
      </p:pic>
      <p:cxnSp>
        <p:nvCxnSpPr>
          <p:cNvPr id="46" name="直接连接符 45"/>
          <p:cNvCxnSpPr/>
          <p:nvPr>
            <p:custDataLst>
              <p:tags r:id="rId3"/>
            </p:custDataLst>
          </p:nvPr>
        </p:nvCxnSpPr>
        <p:spPr>
          <a:xfrm>
            <a:off x="4881131" y="2238016"/>
            <a:ext cx="2716758" cy="0"/>
          </a:xfrm>
          <a:prstGeom prst="line">
            <a:avLst/>
          </a:prstGeom>
          <a:ln w="12700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931920" y="2488565"/>
            <a:ext cx="50253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>
                <a:solidFill>
                  <a:schemeClr val="bg1"/>
                </a:solidFill>
                <a:latin typeface="印品朗黑体" panose="00000800000000000000" charset="-122"/>
                <a:ea typeface="印品朗黑体" panose="00000800000000000000" charset="-122"/>
              </a:rPr>
              <a:t>Question and Answer Session</a:t>
            </a:r>
            <a:endParaRPr lang="zh-CN" altLang="en-US" sz="2000" b="1">
              <a:solidFill>
                <a:schemeClr val="bg1"/>
              </a:solidFill>
              <a:latin typeface="印品朗黑体" panose="00000800000000000000" charset="-122"/>
              <a:ea typeface="印品朗黑体" panose="00000800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265" y="2978150"/>
            <a:ext cx="2905125" cy="2266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950" y="2976245"/>
            <a:ext cx="3068955" cy="22682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4905" y="2978150"/>
            <a:ext cx="2734945" cy="22663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7310" y="2968625"/>
            <a:ext cx="2879090" cy="2281555"/>
          </a:xfrm>
          <a:prstGeom prst="rect">
            <a:avLst/>
          </a:prstGeom>
        </p:spPr>
      </p:pic>
      <p:pic>
        <p:nvPicPr>
          <p:cNvPr id="12" name="图片 11" descr="图片包含 物体, 麦克风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1920" y="5326380"/>
            <a:ext cx="1715135" cy="1136650"/>
          </a:xfrm>
          <a:prstGeom prst="rect">
            <a:avLst/>
          </a:prstGeom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lenovo\Desktop\src=http___p2.itc.cn_images03_20200518_17628b18ff8f4effafcccf5d52009fd6.jpeg&amp;refer=http___p2.itc.jpgsrc=http___p2.itc.cn_images03_20200518_17628b18ff8f4effafcccf5d52009fd6.jpeg&amp;refer=http___p2.itc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6548120" y="381000"/>
            <a:ext cx="5224780" cy="609536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图片 3" descr="C:\Users\lenovo\Desktop\src=http___img.mp.itc.cn_upload_20170309_916fca68cd004698a5ae21cc84e9c8ce_th.jpg&amp;refer=http___img.mp.itc.jpgsrc=http___img.mp.itc.cn_upload_20170309_916fca68cd004698a5ae21cc84e9c8ce_th.jpg&amp;refer=http___img.mp.itc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3060" y="381635"/>
            <a:ext cx="5572125" cy="6094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071*4915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11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12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1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583*4442*879*879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MEDIACOVER_FLAG" val="1"/>
  <p:tag name="KSO_WM_UNIT_MEDIACOVER_BTN_STATE" val="0"/>
  <p:tag name="KSO_WM_UNIT_MEDIACOVER_BTNRECT" val="9137*4937*925*925"/>
  <p:tag name="KSO_WM_UNIT_MEDIACOVER_TEXT" val="䀅"/>
  <p:tag name="KSO_WM_UNIT_MEDIACOVER_STYLEID" val="2"/>
  <p:tag name="KSO_WM_UNIT_MEDIACOVER_TEXTSTATE" val="0"/>
  <p:tag name="KSO_WM_UNIT_MEDIACOVER_BTN_POS" val="c"/>
  <p:tag name="KSO_WM_UNIT_MEDIACOVER_BTN_STYLE" val="ee0bc779c1f3d7f3e90c96344320e69a"/>
</p:tagLst>
</file>

<file path=ppt/tags/tag3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4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5.xml><?xml version="1.0" encoding="utf-8"?>
<p:tagLst xmlns:p="http://schemas.openxmlformats.org/presentationml/2006/main">
  <p:tag name="MH" val="20161022204031"/>
  <p:tag name="MH_LIBRARY" val="GRAPHIC"/>
  <p:tag name="MH_ORDER" val="Straight Connector 6"/>
</p:tagLst>
</file>

<file path=ppt/tags/tag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747*4597*552*55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.xml><?xml version="1.0" encoding="utf-8"?>
<p:tagLst xmlns:p="http://schemas.openxmlformats.org/presentationml/2006/main">
  <p:tag name="KSO_WM_UNIT_PLACING_PICTURE_USER_VIEWPORT" val="{&quot;height&quot;:9743,&quot;width&quot;:8560}"/>
</p:tagLst>
</file>

<file path=ppt/tags/tag8.xml><?xml version="1.0" encoding="utf-8"?>
<p:tagLst xmlns:p="http://schemas.openxmlformats.org/presentationml/2006/main">
  <p:tag name="KSO_WM_UNIT_PLACING_PICTURE_USER_VIEWPORT" val="{&quot;height&quot;:9742,&quot;width&quot;:8460}"/>
</p:tagLst>
</file>

<file path=ppt/tags/tag9.xml><?xml version="1.0" encoding="utf-8"?>
<p:tagLst xmlns:p="http://schemas.openxmlformats.org/presentationml/2006/main">
  <p:tag name="KSO_WM_UNIT_PLACING_PICTURE_USER_VIEWPORT" val="{&quot;height&quot;:9743,&quot;width&quot;:8510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细等线繁"/>
        <a:ea typeface=""/>
        <a:cs typeface=""/>
        <a:font script="Jpan" typeface="游ゴシック Light"/>
        <a:font script="Hang" typeface="맑은 고딕"/>
        <a:font script="Hans" typeface="汉仪细等线繁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细等线繁"/>
        <a:ea typeface=""/>
        <a:cs typeface=""/>
        <a:font script="Jpan" typeface="游ゴシック"/>
        <a:font script="Hang" typeface="맑은 고딕"/>
        <a:font script="Hans" typeface="汉仪细等线繁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汉仪细等线繁"/>
        <a:ea typeface=""/>
        <a:cs typeface=""/>
        <a:font script="Jpan" typeface="游ゴシック Light"/>
        <a:font script="Hang" typeface="맑은 고딕"/>
        <a:font script="Hans" typeface="汉仪细等线繁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细等线繁"/>
        <a:ea typeface=""/>
        <a:cs typeface=""/>
        <a:font script="Jpan" typeface="游ゴシック"/>
        <a:font script="Hang" typeface="맑은 고딕"/>
        <a:font script="Hans" typeface="汉仪细等线繁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381</Words>
  <Application>WPS 演示</Application>
  <PresentationFormat>宽屏</PresentationFormat>
  <Paragraphs>59</Paragraphs>
  <Slides>35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47" baseType="lpstr">
      <vt:lpstr>Arial</vt:lpstr>
      <vt:lpstr>宋体</vt:lpstr>
      <vt:lpstr>Wingdings</vt:lpstr>
      <vt:lpstr>汉仪细等线繁</vt:lpstr>
      <vt:lpstr>华文行楷</vt:lpstr>
      <vt:lpstr>造字工房素白体</vt:lpstr>
      <vt:lpstr>印品朗黑体</vt:lpstr>
      <vt:lpstr>微软雅黑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蓝</dc:creator>
  <cp:lastModifiedBy>孙不二</cp:lastModifiedBy>
  <cp:revision>76</cp:revision>
  <dcterms:created xsi:type="dcterms:W3CDTF">2019-08-29T03:27:00Z</dcterms:created>
  <dcterms:modified xsi:type="dcterms:W3CDTF">2025-04-24T01:32:34Z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KSOTemplateUUID">
    <vt:lpwstr>v1.0_mb_LvmxzUkIWHCa0XffJF5FLg==</vt:lpwstr>
  </property>
  <property fmtid="{D5CDD505-2E9C-101B-9397-08002B2CF9AE}" pid="4" name="ICV">
    <vt:lpwstr>5B9BC8006B6E47BB939F9D73F9E86DB4</vt:lpwstr>
  </property>
  <property fmtid="{D5CDD505-2E9C-101B-9397-08002B2CF9AE}" pid="5" name="KSOSaveFontToCloudKey">
    <vt:lpwstr>455299123_embed</vt:lpwstr>
  </property>
</Properties>
</file>