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5" r:id="rId3"/>
    <p:sldMasterId id="2147483670" r:id="rId4"/>
    <p:sldMasterId id="2147483679" r:id="rId5"/>
    <p:sldMasterId id="2147483692" r:id="rId6"/>
    <p:sldMasterId id="2147483704" r:id="rId7"/>
    <p:sldMasterId id="2147483720" r:id="rId8"/>
    <p:sldMasterId id="2147483740" r:id="rId9"/>
  </p:sldMasterIdLst>
  <p:notesMasterIdLst>
    <p:notesMasterId r:id="rId11"/>
  </p:notesMasterIdLst>
  <p:sldIdLst>
    <p:sldId id="545" r:id="rId10"/>
    <p:sldId id="621" r:id="rId12"/>
    <p:sldId id="452" r:id="rId13"/>
    <p:sldId id="662" r:id="rId14"/>
    <p:sldId id="666" r:id="rId15"/>
    <p:sldId id="456" r:id="rId16"/>
    <p:sldId id="669" r:id="rId17"/>
    <p:sldId id="458" r:id="rId18"/>
    <p:sldId id="670" r:id="rId19"/>
    <p:sldId id="604" r:id="rId20"/>
    <p:sldId id="671" r:id="rId21"/>
    <p:sldId id="475" r:id="rId22"/>
    <p:sldId id="672" r:id="rId23"/>
    <p:sldId id="479" r:id="rId24"/>
    <p:sldId id="481" r:id="rId25"/>
    <p:sldId id="673" r:id="rId26"/>
    <p:sldId id="643" r:id="rId27"/>
    <p:sldId id="606" r:id="rId28"/>
  </p:sldIdLst>
  <p:sldSz cx="9144000" cy="5143500" type="screen16x9"/>
  <p:notesSz cx="6858000" cy="9144000"/>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杜B格小生" initials="杜B格小生" lastIdx="0" clrIdx="0"/>
  <p:cmAuthor id="1" name="xiao" initials="x" lastIdx="0" clrIdx="0"/>
  <p:cmAuthor id="2" name="yang" initials="y" lastIdx="0" clrIdx="1"/>
  <p:cmAuthor id="3" name="Administrator" initials="A" lastIdx="0" clrIdx="0"/>
  <p:cmAuthor id="4" name="www.xkb1.com" initials="w" lastIdx="0" clrIdx="1"/>
  <p:cmAuthor id="5" name="lenovo" initials="l" lastIdx="0" clrIdx="0"/>
  <p:cmAuthor id="7" name="1206988966@qq.com" initials="1" lastIdx="0" clrIdx="2"/>
  <p:cmAuthor id="8" name="姜伟光" initials="姜" lastIdx="0" clrIdx="0"/>
  <p:cmAuthor id="6" name="ming qiu" initials="m" lastIdx="0" clrIdx="1"/>
  <p:cmAuthor id="9" name="dongyu" initials="d" lastIdx="0" clrIdx="8"/>
  <p:cmAuthor id="10" name="王子涵" initials="王" lastIdx="1" clrIdx="0"/>
  <p:cmAuthor id="11" name="MyPC" initials="M" lastIdx="0" clrIdx="11"/>
  <p:cmAuthor id="12" name="jinli" initials="j" lastIdx="0" clrIdx="0"/>
  <p:cmAuthor id="13" name="PC" initials="P" lastIdx="0" clrIdx="12"/>
  <p:cmAuthor id="15" name="李丽" initials="李" lastIdx="0" clrIdx="14"/>
  <p:cmAuthor id="16" name="Nicole Li  李倩" initials="N" lastIdx="0" clrIdx="0"/>
  <p:cmAuthor id="17" name="admin" initials="a" lastIdx="0" clrIdx="0"/>
  <p:cmAuthor id="18" name="222" initials="2" lastIdx="0" clrIdx="0"/>
  <p:cmAuthor id="75" name="作者" initials="A" lastIdx="0" clrIdx="24"/>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浅色样式 2 - 强调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236" autoAdjust="0"/>
    <p:restoredTop sz="80295" autoAdjust="0"/>
  </p:normalViewPr>
  <p:slideViewPr>
    <p:cSldViewPr>
      <p:cViewPr varScale="1">
        <p:scale>
          <a:sx n="93" d="100"/>
          <a:sy n="93" d="100"/>
        </p:scale>
        <p:origin x="102" y="240"/>
      </p:cViewPr>
      <p:guideLst>
        <p:guide orient="horz" pos="1546"/>
        <p:guide pos="2845"/>
      </p:guideLst>
    </p:cSldViewPr>
  </p:slideViewPr>
  <p:notesTextViewPr>
    <p:cViewPr>
      <p:scale>
        <a:sx n="1" d="1"/>
        <a:sy n="1" d="1"/>
      </p:scale>
      <p:origin x="0" y="0"/>
    </p:cViewPr>
  </p:notesTextViewPr>
  <p:sorterViewPr>
    <p:cViewPr>
      <p:scale>
        <a:sx n="90" d="100"/>
        <a:sy n="90" d="100"/>
      </p:scale>
      <p:origin x="0" y="0"/>
    </p:cViewPr>
  </p:sorterViewPr>
  <p:notesViewPr>
    <p:cSldViewPr>
      <p:cViewPr varScale="1">
        <p:scale>
          <a:sx n="54" d="100"/>
          <a:sy n="54" d="100"/>
        </p:scale>
        <p:origin x="-2682" y="-84"/>
      </p:cViewPr>
      <p:guideLst>
        <p:guide orient="horz" pos="2749"/>
        <p:guide pos="2134"/>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 Type="http://schemas.openxmlformats.org/officeDocument/2006/relationships/slideMaster" Target="slideMasters/slideMaster3.xml"/><Relationship Id="rId33" Type="http://schemas.openxmlformats.org/officeDocument/2006/relationships/tags" Target="tags/tag193.xml"/><Relationship Id="rId32" Type="http://schemas.openxmlformats.org/officeDocument/2006/relationships/commentAuthors" Target="commentAuthors.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Master" Target="slideMasters/slideMaster2.xml"/><Relationship Id="rId29" Type="http://schemas.openxmlformats.org/officeDocument/2006/relationships/presProps" Target="presProps.xml"/><Relationship Id="rId28" Type="http://schemas.openxmlformats.org/officeDocument/2006/relationships/slide" Target="slides/slide18.xml"/><Relationship Id="rId27" Type="http://schemas.openxmlformats.org/officeDocument/2006/relationships/slide" Target="slides/slide17.xml"/><Relationship Id="rId26" Type="http://schemas.openxmlformats.org/officeDocument/2006/relationships/slide" Target="slides/slide16.xml"/><Relationship Id="rId25" Type="http://schemas.openxmlformats.org/officeDocument/2006/relationships/slide" Target="slides/slide15.xml"/><Relationship Id="rId24" Type="http://schemas.openxmlformats.org/officeDocument/2006/relationships/slide" Target="slides/slide14.xml"/><Relationship Id="rId23" Type="http://schemas.openxmlformats.org/officeDocument/2006/relationships/slide" Target="slides/slide13.xml"/><Relationship Id="rId22" Type="http://schemas.openxmlformats.org/officeDocument/2006/relationships/slide" Target="slides/slide12.xml"/><Relationship Id="rId21" Type="http://schemas.openxmlformats.org/officeDocument/2006/relationships/slide" Target="slides/slide11.xml"/><Relationship Id="rId20" Type="http://schemas.openxmlformats.org/officeDocument/2006/relationships/slide" Target="slides/slide10.xml"/><Relationship Id="rId2" Type="http://schemas.openxmlformats.org/officeDocument/2006/relationships/theme" Target="theme/theme1.xml"/><Relationship Id="rId19" Type="http://schemas.openxmlformats.org/officeDocument/2006/relationships/slide" Target="slides/slide9.xml"/><Relationship Id="rId18" Type="http://schemas.openxmlformats.org/officeDocument/2006/relationships/slide" Target="slides/slide8.xml"/><Relationship Id="rId17" Type="http://schemas.openxmlformats.org/officeDocument/2006/relationships/slide" Target="slides/slide7.xml"/><Relationship Id="rId16" Type="http://schemas.openxmlformats.org/officeDocument/2006/relationships/slide" Target="slides/slide6.xml"/><Relationship Id="rId15" Type="http://schemas.openxmlformats.org/officeDocument/2006/relationships/slide" Target="slides/slide5.xml"/><Relationship Id="rId14" Type="http://schemas.openxmlformats.org/officeDocument/2006/relationships/slide" Target="slides/slide4.xml"/><Relationship Id="rId13" Type="http://schemas.openxmlformats.org/officeDocument/2006/relationships/slide" Target="slides/slide3.xml"/><Relationship Id="rId12" Type="http://schemas.openxmlformats.org/officeDocument/2006/relationships/slide" Target="slides/slide2.xml"/><Relationship Id="rId11" Type="http://schemas.openxmlformats.org/officeDocument/2006/relationships/notesMaster" Target="notesMasters/notesMaster1.xml"/><Relationship Id="rId10" Type="http://schemas.openxmlformats.org/officeDocument/2006/relationships/slide" Target="slides/slide1.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5D21B8-FD5D-4866-B249-9171E4F26867}"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F2C472D-E06A-4DEE-A03D-A77B88F9E2DF}"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smtClean="0"/>
              <a:t>北京人的第二个知识点了解北京人发现的意义。想到这个问题，估计很多同学会想，北京人很重要，因为我们的教材本课涉及了三个中国境内早期人类，元谋人、北京人和山顶洞人，可是课名的和绝大多数的篇幅确是在描述北京人。</a:t>
            </a:r>
            <a:endParaRPr lang="en-US" altLang="zh-CN" smtClean="0"/>
          </a:p>
          <a:p>
            <a:r>
              <a:rPr lang="zh-CN" altLang="en-US" smtClean="0"/>
              <a:t>可是为什么北京人的发现很重要、特别重要呢？估计很多同学不能够准确的表达。教材对北京人发现的意义描述是“</a:t>
            </a:r>
            <a:r>
              <a:rPr lang="zh-CN" altLang="en-US" sz="1200" smtClean="0">
                <a:solidFill>
                  <a:schemeClr val="bg1"/>
                </a:solidFill>
              </a:rPr>
              <a:t>迄今所知世界上内涵最丰富、材料最齐全的直立人遗址。可以研究早期猿人向现代人演进和变化的规律，对于古人类进化研究有重要意义。”这一描述蕴含了很多古人类学的专业知识，理解起来不是那么容易。这里面的关键词是“直立人”，抓住这个关键词，就好解决了。教材上有一幅“人类进化示意图”，你能够观察其中哪一个和刚刚复习过的北京人的体貌特征相似吗？看，这就是直立人，北京人属于直立人的种类，正式从早期猿人（例如教材提到的元谋人）向现代人也称智人（如山顶洞人）进化中的关键一环。特别是在北京刚被发现的</a:t>
            </a:r>
            <a:r>
              <a:rPr lang="en-US" altLang="zh-CN" sz="1200" smtClean="0">
                <a:solidFill>
                  <a:schemeClr val="bg1"/>
                </a:solidFill>
              </a:rPr>
              <a:t>1921</a:t>
            </a:r>
            <a:r>
              <a:rPr lang="zh-CN" altLang="en-US" sz="1200" smtClean="0">
                <a:solidFill>
                  <a:schemeClr val="bg1"/>
                </a:solidFill>
              </a:rPr>
              <a:t>年，也就是近</a:t>
            </a:r>
            <a:r>
              <a:rPr lang="en-US" altLang="zh-CN" sz="1200" smtClean="0">
                <a:solidFill>
                  <a:schemeClr val="bg1"/>
                </a:solidFill>
              </a:rPr>
              <a:t>100</a:t>
            </a:r>
            <a:r>
              <a:rPr lang="zh-CN" altLang="en-US" sz="1200" smtClean="0">
                <a:solidFill>
                  <a:schemeClr val="bg1"/>
                </a:solidFill>
              </a:rPr>
              <a:t>年前，全球直立人的遗址还非常有限，化石材料也少，北京人的发现就显得更有人类学的重要意义，也是进化论理论的确凿证据之一。</a:t>
            </a:r>
            <a:endParaRPr lang="zh-CN" altLang="en-US"/>
          </a:p>
        </p:txBody>
      </p:sp>
      <p:sp>
        <p:nvSpPr>
          <p:cNvPr id="4" name="灯片编号占位符 3"/>
          <p:cNvSpPr>
            <a:spLocks noGrp="1"/>
          </p:cNvSpPr>
          <p:nvPr>
            <p:ph type="sldNum" sz="quarter" idx="10"/>
          </p:nvPr>
        </p:nvSpPr>
        <p:spPr/>
        <p:txBody>
          <a:bodyPr/>
          <a:lstStyle/>
          <a:p>
            <a:fld id="{EC13E093-D067-413A-91FA-169B92316C8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9" Type="http://schemas.openxmlformats.org/officeDocument/2006/relationships/image" Target="../media/image12.png"/><Relationship Id="rId8" Type="http://schemas.openxmlformats.org/officeDocument/2006/relationships/image" Target="../media/image11.png"/><Relationship Id="rId7" Type="http://schemas.openxmlformats.org/officeDocument/2006/relationships/image" Target="../media/image10.png"/><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4" Type="http://schemas.openxmlformats.org/officeDocument/2006/relationships/image" Target="../media/image17.png"/><Relationship Id="rId13" Type="http://schemas.openxmlformats.org/officeDocument/2006/relationships/image" Target="../media/image16.png"/><Relationship Id="rId12" Type="http://schemas.openxmlformats.org/officeDocument/2006/relationships/image" Target="../media/image15.png"/><Relationship Id="rId11" Type="http://schemas.openxmlformats.org/officeDocument/2006/relationships/image" Target="../media/image14.png"/><Relationship Id="rId10" Type="http://schemas.openxmlformats.org/officeDocument/2006/relationships/image" Target="../media/image1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5" Type="http://schemas.openxmlformats.org/officeDocument/2006/relationships/image" Target="../media/image26.png"/><Relationship Id="rId4" Type="http://schemas.openxmlformats.org/officeDocument/2006/relationships/image" Target="../media/image25.png"/><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5" Type="http://schemas.openxmlformats.org/officeDocument/2006/relationships/image" Target="../media/image31.png"/><Relationship Id="rId4" Type="http://schemas.openxmlformats.org/officeDocument/2006/relationships/image" Target="../media/image30.png"/><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9" Type="http://schemas.openxmlformats.org/officeDocument/2006/relationships/tags" Target="../tags/tag7.xml"/><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image" Target="../media/image2.png"/><Relationship Id="rId3" Type="http://schemas.openxmlformats.org/officeDocument/2006/relationships/tags" Target="../tags/tag2.xml"/><Relationship Id="rId24" Type="http://schemas.openxmlformats.org/officeDocument/2006/relationships/tags" Target="../tags/tag22.xml"/><Relationship Id="rId23" Type="http://schemas.openxmlformats.org/officeDocument/2006/relationships/tags" Target="../tags/tag21.xml"/><Relationship Id="rId22" Type="http://schemas.openxmlformats.org/officeDocument/2006/relationships/tags" Target="../tags/tag20.xml"/><Relationship Id="rId21" Type="http://schemas.openxmlformats.org/officeDocument/2006/relationships/tags" Target="../tags/tag19.xml"/><Relationship Id="rId20" Type="http://schemas.openxmlformats.org/officeDocument/2006/relationships/tags" Target="../tags/tag18.xml"/><Relationship Id="rId2" Type="http://schemas.openxmlformats.org/officeDocument/2006/relationships/tags" Target="../tags/tag1.xml"/><Relationship Id="rId19" Type="http://schemas.openxmlformats.org/officeDocument/2006/relationships/tags" Target="../tags/tag17.xml"/><Relationship Id="rId18" Type="http://schemas.openxmlformats.org/officeDocument/2006/relationships/tags" Target="../tags/tag16.xml"/><Relationship Id="rId17" Type="http://schemas.openxmlformats.org/officeDocument/2006/relationships/tags" Target="../tags/tag15.xml"/><Relationship Id="rId16" Type="http://schemas.openxmlformats.org/officeDocument/2006/relationships/tags" Target="../tags/tag14.xml"/><Relationship Id="rId15" Type="http://schemas.openxmlformats.org/officeDocument/2006/relationships/tags" Target="../tags/tag13.xml"/><Relationship Id="rId14" Type="http://schemas.openxmlformats.org/officeDocument/2006/relationships/tags" Target="../tags/tag12.xml"/><Relationship Id="rId13" Type="http://schemas.openxmlformats.org/officeDocument/2006/relationships/tags" Target="../tags/tag11.xml"/><Relationship Id="rId12" Type="http://schemas.openxmlformats.org/officeDocument/2006/relationships/tags" Target="../tags/tag10.xml"/><Relationship Id="rId11" Type="http://schemas.openxmlformats.org/officeDocument/2006/relationships/tags" Target="../tags/tag9.xml"/><Relationship Id="rId10" Type="http://schemas.openxmlformats.org/officeDocument/2006/relationships/tags" Target="../tags/tag8.xm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4" Type="http://schemas.openxmlformats.org/officeDocument/2006/relationships/image" Target="../media/image34.png"/><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5" Type="http://schemas.openxmlformats.org/officeDocument/2006/relationships/image" Target="../media/image31.png"/><Relationship Id="rId4" Type="http://schemas.openxmlformats.org/officeDocument/2006/relationships/image" Target="../media/image30.png"/><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5" Type="http://schemas.openxmlformats.org/officeDocument/2006/relationships/image" Target="../media/image30.png"/><Relationship Id="rId4" Type="http://schemas.openxmlformats.org/officeDocument/2006/relationships/image" Target="../media/image29.png"/><Relationship Id="rId3" Type="http://schemas.openxmlformats.org/officeDocument/2006/relationships/image" Target="../media/image28.jpeg"/><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9" Type="http://schemas.openxmlformats.org/officeDocument/2006/relationships/tags" Target="../tags/tag37.xml"/><Relationship Id="rId8" Type="http://schemas.openxmlformats.org/officeDocument/2006/relationships/tags" Target="../tags/tag36.xml"/><Relationship Id="rId7" Type="http://schemas.openxmlformats.org/officeDocument/2006/relationships/tags" Target="../tags/tag35.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image" Target="../media/image36.png"/><Relationship Id="rId2" Type="http://schemas.openxmlformats.org/officeDocument/2006/relationships/tags" Target="../tags/tag31.xml"/><Relationship Id="rId11" Type="http://schemas.openxmlformats.org/officeDocument/2006/relationships/tags" Target="../tags/tag39.xml"/><Relationship Id="rId10" Type="http://schemas.openxmlformats.org/officeDocument/2006/relationships/tags" Target="../tags/tag38.xml"/><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9" Type="http://schemas.openxmlformats.org/officeDocument/2006/relationships/tags" Target="../tags/tag45.xml"/><Relationship Id="rId8" Type="http://schemas.openxmlformats.org/officeDocument/2006/relationships/tags" Target="../tags/tag44.xml"/><Relationship Id="rId7" Type="http://schemas.openxmlformats.org/officeDocument/2006/relationships/tags" Target="../tags/tag43.xml"/><Relationship Id="rId6" Type="http://schemas.openxmlformats.org/officeDocument/2006/relationships/tags" Target="../tags/tag42.xml"/><Relationship Id="rId5" Type="http://schemas.openxmlformats.org/officeDocument/2006/relationships/image" Target="../media/image38.png"/><Relationship Id="rId4" Type="http://schemas.openxmlformats.org/officeDocument/2006/relationships/tags" Target="../tags/tag41.xml"/><Relationship Id="rId3" Type="http://schemas.openxmlformats.org/officeDocument/2006/relationships/image" Target="../media/image37.png"/><Relationship Id="rId2" Type="http://schemas.openxmlformats.org/officeDocument/2006/relationships/tags" Target="../tags/tag40.xml"/><Relationship Id="rId10" Type="http://schemas.openxmlformats.org/officeDocument/2006/relationships/tags" Target="../tags/tag46.xml"/><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9" Type="http://schemas.openxmlformats.org/officeDocument/2006/relationships/tags" Target="../tags/tag52.xml"/><Relationship Id="rId8" Type="http://schemas.openxmlformats.org/officeDocument/2006/relationships/tags" Target="../tags/tag51.xml"/><Relationship Id="rId7" Type="http://schemas.openxmlformats.org/officeDocument/2006/relationships/tags" Target="../tags/tag50.xml"/><Relationship Id="rId6" Type="http://schemas.openxmlformats.org/officeDocument/2006/relationships/tags" Target="../tags/tag49.xml"/><Relationship Id="rId5" Type="http://schemas.openxmlformats.org/officeDocument/2006/relationships/image" Target="../media/image40.png"/><Relationship Id="rId4" Type="http://schemas.openxmlformats.org/officeDocument/2006/relationships/tags" Target="../tags/tag48.xml"/><Relationship Id="rId3" Type="http://schemas.openxmlformats.org/officeDocument/2006/relationships/image" Target="../media/image39.png"/><Relationship Id="rId2" Type="http://schemas.openxmlformats.org/officeDocument/2006/relationships/tags" Target="../tags/tag47.xml"/><Relationship Id="rId11" Type="http://schemas.openxmlformats.org/officeDocument/2006/relationships/tags" Target="../tags/tag54.xml"/><Relationship Id="rId10" Type="http://schemas.openxmlformats.org/officeDocument/2006/relationships/tags" Target="../tags/tag53.xml"/><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9" Type="http://schemas.openxmlformats.org/officeDocument/2006/relationships/tags" Target="../tags/tag60.xml"/><Relationship Id="rId8" Type="http://schemas.openxmlformats.org/officeDocument/2006/relationships/tags" Target="../tags/tag59.xml"/><Relationship Id="rId7" Type="http://schemas.openxmlformats.org/officeDocument/2006/relationships/tags" Target="../tags/tag58.xml"/><Relationship Id="rId6" Type="http://schemas.openxmlformats.org/officeDocument/2006/relationships/tags" Target="../tags/tag57.xml"/><Relationship Id="rId5" Type="http://schemas.openxmlformats.org/officeDocument/2006/relationships/image" Target="../media/image38.png"/><Relationship Id="rId4" Type="http://schemas.openxmlformats.org/officeDocument/2006/relationships/tags" Target="../tags/tag56.xml"/><Relationship Id="rId3" Type="http://schemas.openxmlformats.org/officeDocument/2006/relationships/image" Target="../media/image37.png"/><Relationship Id="rId2" Type="http://schemas.openxmlformats.org/officeDocument/2006/relationships/tags" Target="../tags/tag55.xml"/><Relationship Id="rId11" Type="http://schemas.openxmlformats.org/officeDocument/2006/relationships/tags" Target="../tags/tag62.xml"/><Relationship Id="rId10" Type="http://schemas.openxmlformats.org/officeDocument/2006/relationships/tags" Target="../tags/tag61.xml"/><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9" Type="http://schemas.openxmlformats.org/officeDocument/2006/relationships/tags" Target="../tags/tag68.xml"/><Relationship Id="rId8" Type="http://schemas.openxmlformats.org/officeDocument/2006/relationships/tags" Target="../tags/tag67.xml"/><Relationship Id="rId7" Type="http://schemas.openxmlformats.org/officeDocument/2006/relationships/tags" Target="../tags/tag66.xml"/><Relationship Id="rId6" Type="http://schemas.openxmlformats.org/officeDocument/2006/relationships/tags" Target="../tags/tag65.xml"/><Relationship Id="rId5" Type="http://schemas.openxmlformats.org/officeDocument/2006/relationships/image" Target="../media/image38.png"/><Relationship Id="rId4" Type="http://schemas.openxmlformats.org/officeDocument/2006/relationships/tags" Target="../tags/tag64.xml"/><Relationship Id="rId3" Type="http://schemas.openxmlformats.org/officeDocument/2006/relationships/image" Target="../media/image37.png"/><Relationship Id="rId2" Type="http://schemas.openxmlformats.org/officeDocument/2006/relationships/tags" Target="../tags/tag63.xml"/><Relationship Id="rId13" Type="http://schemas.openxmlformats.org/officeDocument/2006/relationships/tags" Target="../tags/tag72.xml"/><Relationship Id="rId12" Type="http://schemas.openxmlformats.org/officeDocument/2006/relationships/tags" Target="../tags/tag71.xml"/><Relationship Id="rId11" Type="http://schemas.openxmlformats.org/officeDocument/2006/relationships/tags" Target="../tags/tag70.xml"/><Relationship Id="rId10" Type="http://schemas.openxmlformats.org/officeDocument/2006/relationships/tags" Target="../tags/tag69.xml"/><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9" Type="http://schemas.openxmlformats.org/officeDocument/2006/relationships/tags" Target="../tags/tag78.xml"/><Relationship Id="rId8" Type="http://schemas.openxmlformats.org/officeDocument/2006/relationships/tags" Target="../tags/tag77.xml"/><Relationship Id="rId7" Type="http://schemas.openxmlformats.org/officeDocument/2006/relationships/tags" Target="../tags/tag76.xml"/><Relationship Id="rId6" Type="http://schemas.openxmlformats.org/officeDocument/2006/relationships/image" Target="../media/image38.png"/><Relationship Id="rId5" Type="http://schemas.openxmlformats.org/officeDocument/2006/relationships/tags" Target="../tags/tag75.xml"/><Relationship Id="rId4" Type="http://schemas.openxmlformats.org/officeDocument/2006/relationships/tags" Target="../tags/tag74.xml"/><Relationship Id="rId3" Type="http://schemas.openxmlformats.org/officeDocument/2006/relationships/image" Target="../media/image41.png"/><Relationship Id="rId2" Type="http://schemas.openxmlformats.org/officeDocument/2006/relationships/tags" Target="../tags/tag73.xml"/><Relationship Id="rId10" Type="http://schemas.openxmlformats.org/officeDocument/2006/relationships/tags" Target="../tags/tag79.xml"/><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4" Type="http://schemas.openxmlformats.org/officeDocument/2006/relationships/tags" Target="../tags/tag82.xml"/><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9" Type="http://schemas.openxmlformats.org/officeDocument/2006/relationships/tags" Target="../tags/tag88.xml"/><Relationship Id="rId8" Type="http://schemas.openxmlformats.org/officeDocument/2006/relationships/tags" Target="../tags/tag87.xml"/><Relationship Id="rId7" Type="http://schemas.openxmlformats.org/officeDocument/2006/relationships/tags" Target="../tags/tag86.xml"/><Relationship Id="rId6" Type="http://schemas.openxmlformats.org/officeDocument/2006/relationships/tags" Target="../tags/tag85.xml"/><Relationship Id="rId5" Type="http://schemas.openxmlformats.org/officeDocument/2006/relationships/image" Target="../media/image38.png"/><Relationship Id="rId4" Type="http://schemas.openxmlformats.org/officeDocument/2006/relationships/tags" Target="../tags/tag84.xml"/><Relationship Id="rId3" Type="http://schemas.openxmlformats.org/officeDocument/2006/relationships/image" Target="../media/image37.png"/><Relationship Id="rId2" Type="http://schemas.openxmlformats.org/officeDocument/2006/relationships/tags" Target="../tags/tag83.xml"/><Relationship Id="rId11" Type="http://schemas.openxmlformats.org/officeDocument/2006/relationships/tags" Target="../tags/tag90.xml"/><Relationship Id="rId10" Type="http://schemas.openxmlformats.org/officeDocument/2006/relationships/tags" Target="../tags/tag89.xml"/><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9" Type="http://schemas.openxmlformats.org/officeDocument/2006/relationships/tags" Target="../tags/tag96.xml"/><Relationship Id="rId8" Type="http://schemas.openxmlformats.org/officeDocument/2006/relationships/tags" Target="../tags/tag95.xml"/><Relationship Id="rId7" Type="http://schemas.openxmlformats.org/officeDocument/2006/relationships/tags" Target="../tags/tag94.xml"/><Relationship Id="rId6" Type="http://schemas.openxmlformats.org/officeDocument/2006/relationships/tags" Target="../tags/tag93.xml"/><Relationship Id="rId5" Type="http://schemas.openxmlformats.org/officeDocument/2006/relationships/image" Target="../media/image38.png"/><Relationship Id="rId4" Type="http://schemas.openxmlformats.org/officeDocument/2006/relationships/tags" Target="../tags/tag92.xml"/><Relationship Id="rId3" Type="http://schemas.openxmlformats.org/officeDocument/2006/relationships/image" Target="../media/image37.png"/><Relationship Id="rId2" Type="http://schemas.openxmlformats.org/officeDocument/2006/relationships/tags" Target="../tags/tag91.xml"/><Relationship Id="rId10" Type="http://schemas.openxmlformats.org/officeDocument/2006/relationships/tags" Target="../tags/tag97.xml"/><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9" Type="http://schemas.openxmlformats.org/officeDocument/2006/relationships/tags" Target="../tags/tag103.xml"/><Relationship Id="rId8" Type="http://schemas.openxmlformats.org/officeDocument/2006/relationships/tags" Target="../tags/tag102.xml"/><Relationship Id="rId7" Type="http://schemas.openxmlformats.org/officeDocument/2006/relationships/tags" Target="../tags/tag101.xml"/><Relationship Id="rId6" Type="http://schemas.openxmlformats.org/officeDocument/2006/relationships/tags" Target="../tags/tag100.xml"/><Relationship Id="rId5" Type="http://schemas.openxmlformats.org/officeDocument/2006/relationships/image" Target="../media/image38.png"/><Relationship Id="rId4" Type="http://schemas.openxmlformats.org/officeDocument/2006/relationships/tags" Target="../tags/tag99.xml"/><Relationship Id="rId3" Type="http://schemas.openxmlformats.org/officeDocument/2006/relationships/image" Target="../media/image37.png"/><Relationship Id="rId2" Type="http://schemas.openxmlformats.org/officeDocument/2006/relationships/tags" Target="../tags/tag98.xml"/><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8" Type="http://schemas.openxmlformats.org/officeDocument/2006/relationships/tags" Target="../tags/tag109.xml"/><Relationship Id="rId7" Type="http://schemas.openxmlformats.org/officeDocument/2006/relationships/tags" Target="../tags/tag108.xml"/><Relationship Id="rId6" Type="http://schemas.openxmlformats.org/officeDocument/2006/relationships/tags" Target="../tags/tag107.xml"/><Relationship Id="rId5" Type="http://schemas.openxmlformats.org/officeDocument/2006/relationships/tags" Target="../tags/tag106.xml"/><Relationship Id="rId4" Type="http://schemas.openxmlformats.org/officeDocument/2006/relationships/tags" Target="../tags/tag105.xml"/><Relationship Id="rId3" Type="http://schemas.openxmlformats.org/officeDocument/2006/relationships/image" Target="../media/image36.png"/><Relationship Id="rId2" Type="http://schemas.openxmlformats.org/officeDocument/2006/relationships/tags" Target="../tags/tag104.xml"/><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9" Type="http://schemas.openxmlformats.org/officeDocument/2006/relationships/tags" Target="../tags/tag115.xml"/><Relationship Id="rId8" Type="http://schemas.openxmlformats.org/officeDocument/2006/relationships/tags" Target="../tags/tag114.xml"/><Relationship Id="rId7" Type="http://schemas.openxmlformats.org/officeDocument/2006/relationships/tags" Target="../tags/tag113.xml"/><Relationship Id="rId6" Type="http://schemas.openxmlformats.org/officeDocument/2006/relationships/tags" Target="../tags/tag112.xml"/><Relationship Id="rId5" Type="http://schemas.openxmlformats.org/officeDocument/2006/relationships/image" Target="../media/image38.png"/><Relationship Id="rId4" Type="http://schemas.openxmlformats.org/officeDocument/2006/relationships/tags" Target="../tags/tag111.xml"/><Relationship Id="rId3" Type="http://schemas.openxmlformats.org/officeDocument/2006/relationships/image" Target="../media/image37.png"/><Relationship Id="rId2" Type="http://schemas.openxmlformats.org/officeDocument/2006/relationships/tags" Target="../tags/tag110.xml"/><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9" Type="http://schemas.openxmlformats.org/officeDocument/2006/relationships/tags" Target="../tags/tag121.xml"/><Relationship Id="rId8" Type="http://schemas.openxmlformats.org/officeDocument/2006/relationships/tags" Target="../tags/tag120.xml"/><Relationship Id="rId7" Type="http://schemas.openxmlformats.org/officeDocument/2006/relationships/tags" Target="../tags/tag119.xml"/><Relationship Id="rId6" Type="http://schemas.openxmlformats.org/officeDocument/2006/relationships/image" Target="../media/image38.png"/><Relationship Id="rId5" Type="http://schemas.openxmlformats.org/officeDocument/2006/relationships/tags" Target="../tags/tag118.xml"/><Relationship Id="rId4" Type="http://schemas.openxmlformats.org/officeDocument/2006/relationships/image" Target="../media/image37.png"/><Relationship Id="rId3" Type="http://schemas.openxmlformats.org/officeDocument/2006/relationships/tags" Target="../tags/tag117.xml"/><Relationship Id="rId2" Type="http://schemas.openxmlformats.org/officeDocument/2006/relationships/tags" Target="../tags/tag116.xml"/><Relationship Id="rId11" Type="http://schemas.openxmlformats.org/officeDocument/2006/relationships/tags" Target="../tags/tag123.xml"/><Relationship Id="rId10" Type="http://schemas.openxmlformats.org/officeDocument/2006/relationships/tags" Target="../tags/tag122.xml"/><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9" Type="http://schemas.openxmlformats.org/officeDocument/2006/relationships/tags" Target="../tags/tag130.xml"/><Relationship Id="rId8" Type="http://schemas.openxmlformats.org/officeDocument/2006/relationships/tags" Target="../tags/tag129.xml"/><Relationship Id="rId7" Type="http://schemas.openxmlformats.org/officeDocument/2006/relationships/tags" Target="../tags/tag128.xml"/><Relationship Id="rId6" Type="http://schemas.openxmlformats.org/officeDocument/2006/relationships/tags" Target="../tags/tag127.xml"/><Relationship Id="rId5" Type="http://schemas.openxmlformats.org/officeDocument/2006/relationships/tags" Target="../tags/tag126.xml"/><Relationship Id="rId4" Type="http://schemas.openxmlformats.org/officeDocument/2006/relationships/image" Target="../media/image37.png"/><Relationship Id="rId3" Type="http://schemas.openxmlformats.org/officeDocument/2006/relationships/tags" Target="../tags/tag125.xml"/><Relationship Id="rId2" Type="http://schemas.openxmlformats.org/officeDocument/2006/relationships/tags" Target="../tags/tag124.xml"/><Relationship Id="rId10" Type="http://schemas.openxmlformats.org/officeDocument/2006/relationships/tags" Target="../tags/tag131.xml"/><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9" Type="http://schemas.openxmlformats.org/officeDocument/2006/relationships/tags" Target="../tags/tag137.xml"/><Relationship Id="rId8" Type="http://schemas.openxmlformats.org/officeDocument/2006/relationships/tags" Target="../tags/tag136.xml"/><Relationship Id="rId7" Type="http://schemas.openxmlformats.org/officeDocument/2006/relationships/tags" Target="../tags/tag135.xml"/><Relationship Id="rId6" Type="http://schemas.openxmlformats.org/officeDocument/2006/relationships/image" Target="../media/image38.png"/><Relationship Id="rId5" Type="http://schemas.openxmlformats.org/officeDocument/2006/relationships/tags" Target="../tags/tag134.xml"/><Relationship Id="rId4" Type="http://schemas.openxmlformats.org/officeDocument/2006/relationships/image" Target="../media/image37.png"/><Relationship Id="rId3" Type="http://schemas.openxmlformats.org/officeDocument/2006/relationships/tags" Target="../tags/tag133.xml"/><Relationship Id="rId2" Type="http://schemas.openxmlformats.org/officeDocument/2006/relationships/tags" Target="../tags/tag132.xml"/><Relationship Id="rId12" Type="http://schemas.openxmlformats.org/officeDocument/2006/relationships/tags" Target="../tags/tag140.xml"/><Relationship Id="rId11" Type="http://schemas.openxmlformats.org/officeDocument/2006/relationships/tags" Target="../tags/tag139.xml"/><Relationship Id="rId10" Type="http://schemas.openxmlformats.org/officeDocument/2006/relationships/tags" Target="../tags/tag138.xml"/><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9" Type="http://schemas.openxmlformats.org/officeDocument/2006/relationships/tags" Target="../tags/tag146.xml"/><Relationship Id="rId8" Type="http://schemas.openxmlformats.org/officeDocument/2006/relationships/tags" Target="../tags/tag145.xml"/><Relationship Id="rId7" Type="http://schemas.openxmlformats.org/officeDocument/2006/relationships/tags" Target="../tags/tag144.xml"/><Relationship Id="rId6" Type="http://schemas.openxmlformats.org/officeDocument/2006/relationships/image" Target="../media/image38.png"/><Relationship Id="rId5" Type="http://schemas.openxmlformats.org/officeDocument/2006/relationships/tags" Target="../tags/tag143.xml"/><Relationship Id="rId4" Type="http://schemas.openxmlformats.org/officeDocument/2006/relationships/image" Target="../media/image37.png"/><Relationship Id="rId3" Type="http://schemas.openxmlformats.org/officeDocument/2006/relationships/tags" Target="../tags/tag142.xml"/><Relationship Id="rId2" Type="http://schemas.openxmlformats.org/officeDocument/2006/relationships/tags" Target="../tags/tag141.xml"/><Relationship Id="rId12" Type="http://schemas.openxmlformats.org/officeDocument/2006/relationships/tags" Target="../tags/tag149.xml"/><Relationship Id="rId11" Type="http://schemas.openxmlformats.org/officeDocument/2006/relationships/tags" Target="../tags/tag148.xml"/><Relationship Id="rId10" Type="http://schemas.openxmlformats.org/officeDocument/2006/relationships/tags" Target="../tags/tag147.xml"/><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9" Type="http://schemas.openxmlformats.org/officeDocument/2006/relationships/tags" Target="../tags/tag155.xml"/><Relationship Id="rId8" Type="http://schemas.openxmlformats.org/officeDocument/2006/relationships/tags" Target="../tags/tag154.xml"/><Relationship Id="rId7" Type="http://schemas.openxmlformats.org/officeDocument/2006/relationships/tags" Target="../tags/tag153.xml"/><Relationship Id="rId6" Type="http://schemas.openxmlformats.org/officeDocument/2006/relationships/image" Target="../media/image38.png"/><Relationship Id="rId5" Type="http://schemas.openxmlformats.org/officeDocument/2006/relationships/tags" Target="../tags/tag152.xml"/><Relationship Id="rId4" Type="http://schemas.openxmlformats.org/officeDocument/2006/relationships/image" Target="../media/image37.png"/><Relationship Id="rId3" Type="http://schemas.openxmlformats.org/officeDocument/2006/relationships/tags" Target="../tags/tag151.xml"/><Relationship Id="rId2" Type="http://schemas.openxmlformats.org/officeDocument/2006/relationships/tags" Target="../tags/tag150.xml"/><Relationship Id="rId14" Type="http://schemas.openxmlformats.org/officeDocument/2006/relationships/tags" Target="../tags/tag160.xml"/><Relationship Id="rId13" Type="http://schemas.openxmlformats.org/officeDocument/2006/relationships/tags" Target="../tags/tag159.xml"/><Relationship Id="rId12" Type="http://schemas.openxmlformats.org/officeDocument/2006/relationships/tags" Target="../tags/tag158.xml"/><Relationship Id="rId11" Type="http://schemas.openxmlformats.org/officeDocument/2006/relationships/tags" Target="../tags/tag157.xml"/><Relationship Id="rId10" Type="http://schemas.openxmlformats.org/officeDocument/2006/relationships/tags" Target="../tags/tag156.xml"/><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9" Type="http://schemas.openxmlformats.org/officeDocument/2006/relationships/tags" Target="../tags/tag166.xml"/><Relationship Id="rId8" Type="http://schemas.openxmlformats.org/officeDocument/2006/relationships/tags" Target="../tags/tag165.xml"/><Relationship Id="rId7" Type="http://schemas.openxmlformats.org/officeDocument/2006/relationships/tags" Target="../tags/tag164.xml"/><Relationship Id="rId6" Type="http://schemas.openxmlformats.org/officeDocument/2006/relationships/image" Target="../media/image43.png"/><Relationship Id="rId5" Type="http://schemas.openxmlformats.org/officeDocument/2006/relationships/tags" Target="../tags/tag163.xml"/><Relationship Id="rId4" Type="http://schemas.openxmlformats.org/officeDocument/2006/relationships/image" Target="../media/image42.png"/><Relationship Id="rId3" Type="http://schemas.openxmlformats.org/officeDocument/2006/relationships/tags" Target="../tags/tag162.xml"/><Relationship Id="rId2" Type="http://schemas.openxmlformats.org/officeDocument/2006/relationships/tags" Target="../tags/tag161.xml"/><Relationship Id="rId11" Type="http://schemas.openxmlformats.org/officeDocument/2006/relationships/tags" Target="../tags/tag168.xml"/><Relationship Id="rId10" Type="http://schemas.openxmlformats.org/officeDocument/2006/relationships/tags" Target="../tags/tag167.xml"/><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6" name="矩形 5"/>
          <p:cNvSpPr/>
          <p:nvPr/>
        </p:nvSpPr>
        <p:spPr>
          <a:xfrm>
            <a:off x="0" y="0"/>
            <a:ext cx="9144000" cy="5143500"/>
          </a:xfrm>
          <a:prstGeom prst="rect">
            <a:avLst/>
          </a:prstGeom>
          <a:gradFill>
            <a:gsLst>
              <a:gs pos="0">
                <a:schemeClr val="bg1">
                  <a:lumMod val="94000"/>
                </a:schemeClr>
              </a:gs>
              <a:gs pos="100000">
                <a:schemeClr val="bg1">
                  <a:lumMod val="97000"/>
                </a:schemeClr>
              </a:gs>
            </a:gsLst>
            <a:lin ang="13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0" y="0"/>
            <a:ext cx="9144000" cy="5143500"/>
          </a:xfrm>
          <a:prstGeom prst="rect">
            <a:avLst/>
          </a:prstGeom>
          <a:blipFill dpi="0" rotWithShape="1">
            <a:blip r:embed="rId2">
              <a:alphaModFix amt="30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697216" y="127515"/>
            <a:ext cx="7481455" cy="644065"/>
          </a:xfrm>
        </p:spPr>
        <p:txBody>
          <a:bodyPr vert="horz" lIns="68580" tIns="34290" rIns="68580" bIns="34290" rtlCol="0" anchor="ctr">
            <a:normAutofit/>
          </a:bodyPr>
          <a:lstStyle>
            <a:lvl1pPr algn="l">
              <a:defRPr lang="zh-CN" altLang="en-US" sz="2400" b="0" i="0" baseline="0">
                <a:solidFill>
                  <a:schemeClr val="tx1">
                    <a:lumMod val="50000"/>
                    <a:lumOff val="50000"/>
                  </a:schemeClr>
                </a:solidFill>
                <a:effectLst/>
                <a:latin typeface="微软雅黑" panose="020B0503020204020204" pitchFamily="34" charset="-122"/>
                <a:ea typeface="微软雅黑" panose="020B0503020204020204" pitchFamily="34" charset="-122"/>
              </a:defRPr>
            </a:lvl1pPr>
          </a:lstStyle>
          <a:p>
            <a:pPr lvl="0" defTabSz="514350">
              <a:lnSpc>
                <a:spcPct val="90000"/>
              </a:lnSpc>
            </a:pPr>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96F03F55-051D-411D-B076-EEE696BD8CF7}" type="datetimeFigureOut">
              <a:rPr lang="zh-CN" altLang="en-US" smtClean="0"/>
            </a:fld>
            <a:endParaRPr lang="zh-CN" altLang="en-US"/>
          </a:p>
        </p:txBody>
      </p:sp>
      <p:sp>
        <p:nvSpPr>
          <p:cNvPr id="4" name="页脚占位符 3"/>
          <p:cNvSpPr>
            <a:spLocks noGrp="1"/>
          </p:cNvSpPr>
          <p:nvPr>
            <p:ph type="ftr" sz="quarter" idx="11"/>
          </p:nvPr>
        </p:nvSpPr>
        <p:spPr>
          <a:xfrm>
            <a:off x="3124200" y="4791014"/>
            <a:ext cx="2895600" cy="273844"/>
          </a:xfrm>
        </p:spPr>
        <p:txBody>
          <a:bodyPr/>
          <a:lstStyle>
            <a:lvl1pPr>
              <a:defRPr sz="1050"/>
            </a:lvl1pPr>
          </a:lstStyle>
          <a:p>
            <a:r>
              <a:rPr lang="en-US" altLang="zh-CN" smtClean="0"/>
              <a:t>WWW.YOURBUSINESS.COM</a:t>
            </a:r>
            <a:endParaRPr lang="en-US" altLang="zh-CN" smtClean="0"/>
          </a:p>
        </p:txBody>
      </p:sp>
      <p:sp>
        <p:nvSpPr>
          <p:cNvPr id="5" name="灯片编号占位符 4"/>
          <p:cNvSpPr>
            <a:spLocks noGrp="1"/>
          </p:cNvSpPr>
          <p:nvPr>
            <p:ph type="sldNum" sz="quarter" idx="12"/>
          </p:nvPr>
        </p:nvSpPr>
        <p:spPr>
          <a:xfrm>
            <a:off x="7452320" y="4787355"/>
            <a:ext cx="1224136" cy="304675"/>
          </a:xfrm>
        </p:spPr>
        <p:txBody>
          <a:bodyPr/>
          <a:lstStyle>
            <a:lvl1pPr algn="ctr">
              <a:defRPr sz="1400">
                <a:latin typeface="Impact" panose="020B0806030902050204" pitchFamily="34" charset="0"/>
              </a:defRPr>
            </a:lvl1pPr>
          </a:lstStyle>
          <a:p>
            <a:fld id="{D7083653-667E-442B-889B-3B8AF0E0F233}" type="slidenum">
              <a:rPr lang="zh-CN" altLang="en-US" smtClean="0"/>
            </a:fld>
            <a:endParaRPr lang="zh-CN" altLang="en-US"/>
          </a:p>
        </p:txBody>
      </p:sp>
      <p:cxnSp>
        <p:nvCxnSpPr>
          <p:cNvPr id="10" name="直接连接符 9"/>
          <p:cNvCxnSpPr/>
          <p:nvPr userDrawn="1"/>
        </p:nvCxnSpPr>
        <p:spPr>
          <a:xfrm>
            <a:off x="0" y="717902"/>
            <a:ext cx="8172400"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1" name="椭圆 10"/>
          <p:cNvSpPr/>
          <p:nvPr userDrawn="1"/>
        </p:nvSpPr>
        <p:spPr>
          <a:xfrm>
            <a:off x="323528" y="378681"/>
            <a:ext cx="144016" cy="144016"/>
          </a:xfrm>
          <a:prstGeom prst="ellipse">
            <a:avLst/>
          </a:prstGeom>
          <a:solidFill>
            <a:schemeClr val="tx1">
              <a:lumMod val="50000"/>
              <a:lumOff val="50000"/>
            </a:schemeClr>
          </a:solidFill>
          <a:ln>
            <a:noFill/>
          </a:ln>
          <a:effectLst>
            <a:outerShdw blurRad="2794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zh-CN" altLang="en-US">
              <a:solidFill>
                <a:schemeClr val="accent1"/>
              </a:solidFill>
            </a:endParaRPr>
          </a:p>
        </p:txBody>
      </p:sp>
      <p:sp>
        <p:nvSpPr>
          <p:cNvPr id="13" name="KSO_Shape"/>
          <p:cNvSpPr/>
          <p:nvPr userDrawn="1"/>
        </p:nvSpPr>
        <p:spPr bwMode="auto">
          <a:xfrm>
            <a:off x="8244408" y="315203"/>
            <a:ext cx="219592" cy="402941"/>
          </a:xfrm>
          <a:custGeom>
            <a:avLst/>
            <a:gdLst>
              <a:gd name="T0" fmla="*/ 982546 w 2361"/>
              <a:gd name="T1" fmla="*/ 83198 h 4328"/>
              <a:gd name="T2" fmla="*/ 914296 w 2361"/>
              <a:gd name="T3" fmla="*/ 41599 h 4328"/>
              <a:gd name="T4" fmla="*/ 684994 w 2361"/>
              <a:gd name="T5" fmla="*/ 256249 h 4328"/>
              <a:gd name="T6" fmla="*/ 620490 w 2361"/>
              <a:gd name="T7" fmla="*/ 383125 h 4328"/>
              <a:gd name="T8" fmla="*/ 579706 w 2361"/>
              <a:gd name="T9" fmla="*/ 479218 h 4328"/>
              <a:gd name="T10" fmla="*/ 56597 w 2361"/>
              <a:gd name="T11" fmla="*/ 1501301 h 4328"/>
              <a:gd name="T12" fmla="*/ 32876 w 2361"/>
              <a:gd name="T13" fmla="*/ 1601555 h 4328"/>
              <a:gd name="T14" fmla="*/ 20392 w 2361"/>
              <a:gd name="T15" fmla="*/ 1676017 h 4328"/>
              <a:gd name="T16" fmla="*/ 0 w 2361"/>
              <a:gd name="T17" fmla="*/ 1792493 h 4328"/>
              <a:gd name="T18" fmla="*/ 7907 w 2361"/>
              <a:gd name="T19" fmla="*/ 1800397 h 4328"/>
              <a:gd name="T20" fmla="*/ 58262 w 2361"/>
              <a:gd name="T21" fmla="*/ 1700976 h 4328"/>
              <a:gd name="T22" fmla="*/ 120685 w 2361"/>
              <a:gd name="T23" fmla="*/ 1654801 h 4328"/>
              <a:gd name="T24" fmla="*/ 191848 w 2361"/>
              <a:gd name="T25" fmla="*/ 1569524 h 4328"/>
              <a:gd name="T26" fmla="*/ 727026 w 2361"/>
              <a:gd name="T27" fmla="*/ 582799 h 4328"/>
              <a:gd name="T28" fmla="*/ 747417 w 2361"/>
              <a:gd name="T29" fmla="*/ 563248 h 4328"/>
              <a:gd name="T30" fmla="*/ 936353 w 2361"/>
              <a:gd name="T31" fmla="*/ 195930 h 4328"/>
              <a:gd name="T32" fmla="*/ 799853 w 2361"/>
              <a:gd name="T33" fmla="*/ 475475 h 4328"/>
              <a:gd name="T34" fmla="*/ 802350 w 2361"/>
              <a:gd name="T35" fmla="*/ 501266 h 4328"/>
              <a:gd name="T36" fmla="*/ 980049 w 2361"/>
              <a:gd name="T37" fmla="*/ 158907 h 4328"/>
              <a:gd name="T38" fmla="*/ 963819 w 2361"/>
              <a:gd name="T39" fmla="*/ 141852 h 4328"/>
              <a:gd name="T40" fmla="*/ 982546 w 2361"/>
              <a:gd name="T41" fmla="*/ 104829 h 4328"/>
              <a:gd name="T42" fmla="*/ 210159 w 2361"/>
              <a:gd name="T43" fmla="*/ 1549140 h 4328"/>
              <a:gd name="T44" fmla="*/ 84896 w 2361"/>
              <a:gd name="T45" fmla="*/ 1493398 h 4328"/>
              <a:gd name="T46" fmla="*/ 412827 w 2361"/>
              <a:gd name="T47" fmla="*/ 849032 h 4328"/>
              <a:gd name="T48" fmla="*/ 598017 w 2361"/>
              <a:gd name="T49" fmla="*/ 488786 h 4328"/>
              <a:gd name="T50" fmla="*/ 627564 w 2361"/>
              <a:gd name="T51" fmla="*/ 503762 h 4328"/>
              <a:gd name="T52" fmla="*/ 720783 w 2361"/>
              <a:gd name="T53" fmla="*/ 552848 h 4328"/>
              <a:gd name="T54" fmla="*/ 741175 w 2361"/>
              <a:gd name="T55" fmla="*/ 530385 h 4328"/>
              <a:gd name="T56" fmla="*/ 733268 w 2361"/>
              <a:gd name="T57" fmla="*/ 532465 h 4328"/>
              <a:gd name="T58" fmla="*/ 601763 w 2361"/>
              <a:gd name="T59" fmla="*/ 465075 h 4328"/>
              <a:gd name="T60" fmla="*/ 829816 w 2361"/>
              <a:gd name="T61" fmla="*/ 25791 h 4328"/>
              <a:gd name="T62" fmla="*/ 962154 w 2361"/>
              <a:gd name="T63" fmla="*/ 99421 h 432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361" h="4328">
                <a:moveTo>
                  <a:pt x="2361" y="252"/>
                </a:moveTo>
                <a:cubicBezTo>
                  <a:pt x="2361" y="200"/>
                  <a:pt x="2361" y="200"/>
                  <a:pt x="2361" y="200"/>
                </a:cubicBezTo>
                <a:cubicBezTo>
                  <a:pt x="2293" y="156"/>
                  <a:pt x="2293" y="156"/>
                  <a:pt x="2293" y="156"/>
                </a:cubicBezTo>
                <a:cubicBezTo>
                  <a:pt x="2197" y="100"/>
                  <a:pt x="2197" y="100"/>
                  <a:pt x="2197" y="100"/>
                </a:cubicBezTo>
                <a:cubicBezTo>
                  <a:pt x="2103" y="55"/>
                  <a:pt x="2024" y="21"/>
                  <a:pt x="1960" y="0"/>
                </a:cubicBezTo>
                <a:cubicBezTo>
                  <a:pt x="1646" y="616"/>
                  <a:pt x="1646" y="616"/>
                  <a:pt x="1646" y="616"/>
                </a:cubicBezTo>
                <a:cubicBezTo>
                  <a:pt x="1621" y="661"/>
                  <a:pt x="1621" y="661"/>
                  <a:pt x="1621" y="661"/>
                </a:cubicBezTo>
                <a:cubicBezTo>
                  <a:pt x="1491" y="921"/>
                  <a:pt x="1491" y="921"/>
                  <a:pt x="1491" y="921"/>
                </a:cubicBezTo>
                <a:cubicBezTo>
                  <a:pt x="1375" y="1143"/>
                  <a:pt x="1375" y="1143"/>
                  <a:pt x="1375" y="1143"/>
                </a:cubicBezTo>
                <a:cubicBezTo>
                  <a:pt x="1393" y="1152"/>
                  <a:pt x="1393" y="1152"/>
                  <a:pt x="1393" y="1152"/>
                </a:cubicBezTo>
                <a:cubicBezTo>
                  <a:pt x="1375" y="1186"/>
                  <a:pt x="1375" y="1186"/>
                  <a:pt x="1375" y="1186"/>
                </a:cubicBezTo>
                <a:cubicBezTo>
                  <a:pt x="136" y="3609"/>
                  <a:pt x="136" y="3609"/>
                  <a:pt x="136" y="3609"/>
                </a:cubicBezTo>
                <a:cubicBezTo>
                  <a:pt x="187" y="3632"/>
                  <a:pt x="187" y="3632"/>
                  <a:pt x="187" y="3632"/>
                </a:cubicBezTo>
                <a:cubicBezTo>
                  <a:pt x="79" y="3850"/>
                  <a:pt x="79" y="3850"/>
                  <a:pt x="79" y="3850"/>
                </a:cubicBezTo>
                <a:cubicBezTo>
                  <a:pt x="121" y="3886"/>
                  <a:pt x="121" y="3886"/>
                  <a:pt x="121" y="3886"/>
                </a:cubicBezTo>
                <a:cubicBezTo>
                  <a:pt x="49" y="4029"/>
                  <a:pt x="49" y="4029"/>
                  <a:pt x="49" y="4029"/>
                </a:cubicBezTo>
                <a:cubicBezTo>
                  <a:pt x="115" y="4078"/>
                  <a:pt x="115" y="4078"/>
                  <a:pt x="115" y="4078"/>
                </a:cubicBezTo>
                <a:cubicBezTo>
                  <a:pt x="0" y="4309"/>
                  <a:pt x="0" y="4309"/>
                  <a:pt x="0" y="4309"/>
                </a:cubicBezTo>
                <a:cubicBezTo>
                  <a:pt x="0" y="4309"/>
                  <a:pt x="0" y="4309"/>
                  <a:pt x="0" y="4309"/>
                </a:cubicBezTo>
                <a:cubicBezTo>
                  <a:pt x="19" y="4328"/>
                  <a:pt x="19" y="4328"/>
                  <a:pt x="19" y="4328"/>
                </a:cubicBezTo>
                <a:cubicBezTo>
                  <a:pt x="25" y="4321"/>
                  <a:pt x="25" y="4321"/>
                  <a:pt x="25" y="4321"/>
                </a:cubicBezTo>
                <a:cubicBezTo>
                  <a:pt x="140" y="4089"/>
                  <a:pt x="140" y="4089"/>
                  <a:pt x="140" y="4089"/>
                </a:cubicBezTo>
                <a:cubicBezTo>
                  <a:pt x="140" y="4095"/>
                  <a:pt x="167" y="4103"/>
                  <a:pt x="221" y="4114"/>
                </a:cubicBezTo>
                <a:cubicBezTo>
                  <a:pt x="234" y="4096"/>
                  <a:pt x="257" y="4050"/>
                  <a:pt x="290" y="3978"/>
                </a:cubicBezTo>
                <a:cubicBezTo>
                  <a:pt x="352" y="3989"/>
                  <a:pt x="352" y="3989"/>
                  <a:pt x="352" y="3989"/>
                </a:cubicBezTo>
                <a:cubicBezTo>
                  <a:pt x="461" y="3773"/>
                  <a:pt x="461" y="3773"/>
                  <a:pt x="461" y="3773"/>
                </a:cubicBezTo>
                <a:cubicBezTo>
                  <a:pt x="520" y="3805"/>
                  <a:pt x="520" y="3805"/>
                  <a:pt x="520" y="3805"/>
                </a:cubicBezTo>
                <a:cubicBezTo>
                  <a:pt x="1747" y="1401"/>
                  <a:pt x="1747" y="1401"/>
                  <a:pt x="1747" y="1401"/>
                </a:cubicBezTo>
                <a:cubicBezTo>
                  <a:pt x="1779" y="1346"/>
                  <a:pt x="1779" y="1346"/>
                  <a:pt x="1779" y="1346"/>
                </a:cubicBezTo>
                <a:cubicBezTo>
                  <a:pt x="1796" y="1354"/>
                  <a:pt x="1796" y="1354"/>
                  <a:pt x="1796" y="1354"/>
                </a:cubicBezTo>
                <a:cubicBezTo>
                  <a:pt x="2169" y="621"/>
                  <a:pt x="2169" y="621"/>
                  <a:pt x="2169" y="621"/>
                </a:cubicBezTo>
                <a:cubicBezTo>
                  <a:pt x="2250" y="471"/>
                  <a:pt x="2250" y="471"/>
                  <a:pt x="2250" y="471"/>
                </a:cubicBezTo>
                <a:cubicBezTo>
                  <a:pt x="2263" y="480"/>
                  <a:pt x="2263" y="480"/>
                  <a:pt x="2263" y="480"/>
                </a:cubicBezTo>
                <a:cubicBezTo>
                  <a:pt x="1922" y="1143"/>
                  <a:pt x="1922" y="1143"/>
                  <a:pt x="1922" y="1143"/>
                </a:cubicBezTo>
                <a:cubicBezTo>
                  <a:pt x="1904" y="1173"/>
                  <a:pt x="1899" y="1192"/>
                  <a:pt x="1904" y="1201"/>
                </a:cubicBezTo>
                <a:cubicBezTo>
                  <a:pt x="1904" y="1207"/>
                  <a:pt x="1912" y="1208"/>
                  <a:pt x="1928" y="1205"/>
                </a:cubicBezTo>
                <a:cubicBezTo>
                  <a:pt x="1939" y="1196"/>
                  <a:pt x="1939" y="1196"/>
                  <a:pt x="1939" y="1196"/>
                </a:cubicBezTo>
                <a:cubicBezTo>
                  <a:pt x="2355" y="382"/>
                  <a:pt x="2355" y="382"/>
                  <a:pt x="2355" y="382"/>
                </a:cubicBezTo>
                <a:cubicBezTo>
                  <a:pt x="2360" y="368"/>
                  <a:pt x="2359" y="357"/>
                  <a:pt x="2350" y="350"/>
                </a:cubicBezTo>
                <a:cubicBezTo>
                  <a:pt x="2335" y="350"/>
                  <a:pt x="2323" y="347"/>
                  <a:pt x="2316" y="341"/>
                </a:cubicBezTo>
                <a:cubicBezTo>
                  <a:pt x="2316" y="333"/>
                  <a:pt x="2316" y="333"/>
                  <a:pt x="2316" y="333"/>
                </a:cubicBezTo>
                <a:cubicBezTo>
                  <a:pt x="2361" y="252"/>
                  <a:pt x="2361" y="252"/>
                  <a:pt x="2361" y="252"/>
                </a:cubicBezTo>
                <a:close/>
                <a:moveTo>
                  <a:pt x="1672" y="1438"/>
                </a:moveTo>
                <a:cubicBezTo>
                  <a:pt x="505" y="3724"/>
                  <a:pt x="505" y="3724"/>
                  <a:pt x="505" y="3724"/>
                </a:cubicBezTo>
                <a:cubicBezTo>
                  <a:pt x="504" y="3736"/>
                  <a:pt x="500" y="3740"/>
                  <a:pt x="492" y="3737"/>
                </a:cubicBezTo>
                <a:cubicBezTo>
                  <a:pt x="488" y="3728"/>
                  <a:pt x="392" y="3679"/>
                  <a:pt x="204" y="3590"/>
                </a:cubicBezTo>
                <a:cubicBezTo>
                  <a:pt x="204" y="3583"/>
                  <a:pt x="204" y="3583"/>
                  <a:pt x="204" y="3583"/>
                </a:cubicBezTo>
                <a:cubicBezTo>
                  <a:pt x="733" y="2560"/>
                  <a:pt x="996" y="2045"/>
                  <a:pt x="992" y="2041"/>
                </a:cubicBezTo>
                <a:cubicBezTo>
                  <a:pt x="1192" y="1661"/>
                  <a:pt x="1192" y="1661"/>
                  <a:pt x="1192" y="1661"/>
                </a:cubicBezTo>
                <a:cubicBezTo>
                  <a:pt x="1437" y="1175"/>
                  <a:pt x="1437" y="1175"/>
                  <a:pt x="1437" y="1175"/>
                </a:cubicBezTo>
                <a:cubicBezTo>
                  <a:pt x="1446" y="1175"/>
                  <a:pt x="1446" y="1175"/>
                  <a:pt x="1446" y="1175"/>
                </a:cubicBezTo>
                <a:cubicBezTo>
                  <a:pt x="1508" y="1211"/>
                  <a:pt x="1508" y="1211"/>
                  <a:pt x="1508" y="1211"/>
                </a:cubicBezTo>
                <a:cubicBezTo>
                  <a:pt x="1719" y="1316"/>
                  <a:pt x="1719" y="1316"/>
                  <a:pt x="1719" y="1316"/>
                </a:cubicBezTo>
                <a:cubicBezTo>
                  <a:pt x="1727" y="1317"/>
                  <a:pt x="1732" y="1322"/>
                  <a:pt x="1732" y="1329"/>
                </a:cubicBezTo>
                <a:cubicBezTo>
                  <a:pt x="1672" y="1438"/>
                  <a:pt x="1672" y="1438"/>
                  <a:pt x="1672" y="1438"/>
                </a:cubicBezTo>
                <a:close/>
                <a:moveTo>
                  <a:pt x="1781" y="1275"/>
                </a:moveTo>
                <a:cubicBezTo>
                  <a:pt x="1770" y="1288"/>
                  <a:pt x="1770" y="1288"/>
                  <a:pt x="1770" y="1288"/>
                </a:cubicBezTo>
                <a:cubicBezTo>
                  <a:pt x="1762" y="1280"/>
                  <a:pt x="1762" y="1280"/>
                  <a:pt x="1762" y="1280"/>
                </a:cubicBezTo>
                <a:cubicBezTo>
                  <a:pt x="1448" y="1122"/>
                  <a:pt x="1448" y="1122"/>
                  <a:pt x="1448" y="1122"/>
                </a:cubicBezTo>
                <a:cubicBezTo>
                  <a:pt x="1446" y="1118"/>
                  <a:pt x="1446" y="1118"/>
                  <a:pt x="1446" y="1118"/>
                </a:cubicBezTo>
                <a:cubicBezTo>
                  <a:pt x="1986" y="62"/>
                  <a:pt x="1986" y="62"/>
                  <a:pt x="1986" y="62"/>
                </a:cubicBezTo>
                <a:cubicBezTo>
                  <a:pt x="1994" y="62"/>
                  <a:pt x="1994" y="62"/>
                  <a:pt x="1994" y="62"/>
                </a:cubicBezTo>
                <a:cubicBezTo>
                  <a:pt x="2115" y="114"/>
                  <a:pt x="2220" y="169"/>
                  <a:pt x="2310" y="226"/>
                </a:cubicBezTo>
                <a:cubicBezTo>
                  <a:pt x="2312" y="239"/>
                  <a:pt x="2312" y="239"/>
                  <a:pt x="2312" y="239"/>
                </a:cubicBezTo>
                <a:cubicBezTo>
                  <a:pt x="1781" y="1275"/>
                  <a:pt x="1781" y="1275"/>
                  <a:pt x="1781" y="1275"/>
                </a:cubicBezTo>
                <a:close/>
              </a:path>
            </a:pathLst>
          </a:custGeom>
          <a:solidFill>
            <a:schemeClr val="tx2"/>
          </a:solidFill>
          <a:ln>
            <a:noFill/>
          </a:ln>
        </p:spPr>
        <p:txBody>
          <a:bodyPr anchor="ctr" anchorCtr="1"/>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14000">
        <p14:vortex dir="r"/>
      </p:transition>
    </mc:Choice>
    <mc:Fallback>
      <p:transition spd="slow" advTm="1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par>
                                <p:cTn id="13" presetID="53" presetClass="entr" presetSubtype="16"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par>
                                <p:cTn id="18" presetID="22" presetClass="entr" presetSubtype="8"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1000"/>
                                        <p:tgtEl>
                                          <p:spTgt spid="10"/>
                                        </p:tgtEl>
                                      </p:cBhvr>
                                    </p:animEffect>
                                  </p:childTnLst>
                                </p:cTn>
                              </p:par>
                              <p:par>
                                <p:cTn id="21" presetID="2" presetClass="entr" presetSubtype="8"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900" fill="hold"/>
                                        <p:tgtEl>
                                          <p:spTgt spid="13"/>
                                        </p:tgtEl>
                                        <p:attrNameLst>
                                          <p:attrName>ppt_x</p:attrName>
                                        </p:attrNameLst>
                                      </p:cBhvr>
                                      <p:tavLst>
                                        <p:tav tm="0">
                                          <p:val>
                                            <p:strVal val="0-#ppt_w/2"/>
                                          </p:val>
                                        </p:tav>
                                        <p:tav tm="100000">
                                          <p:val>
                                            <p:strVal val="#ppt_x"/>
                                          </p:val>
                                        </p:tav>
                                      </p:tavLst>
                                    </p:anim>
                                    <p:anim calcmode="lin" valueType="num">
                                      <p:cBhvr additive="base">
                                        <p:cTn id="24" dur="9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1" grpId="0" animBg="1"/>
      <p:bldP spid="13"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457033" y="1200150"/>
            <a:ext cx="4057362"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28653" y="1200150"/>
            <a:ext cx="4058552"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Tm="3000">
        <p:fade/>
      </p:transition>
    </mc:Choice>
    <mc:Fallback>
      <p:transition spd="slow" advTm="3000">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_正文页">
    <p:bg>
      <p:bgPr>
        <a:solidFill>
          <a:schemeClr val="bg1"/>
        </a:solidFill>
        <a:effectLst/>
      </p:bgPr>
    </p:bg>
    <p:spTree>
      <p:nvGrpSpPr>
        <p:cNvPr id="1" name=""/>
        <p:cNvGrpSpPr/>
        <p:nvPr/>
      </p:nvGrpSpPr>
      <p:grpSpPr>
        <a:xfrm>
          <a:off x="0" y="0"/>
          <a:ext cx="0" cy="0"/>
          <a:chOff x="0" y="0"/>
          <a:chExt cx="0" cy="0"/>
        </a:xfrm>
      </p:grpSpPr>
      <p:pic>
        <p:nvPicPr>
          <p:cNvPr id="10" name="图片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64" y="184513"/>
            <a:ext cx="784781" cy="636545"/>
          </a:xfrm>
          <a:prstGeom prst="rect">
            <a:avLst/>
          </a:prstGeom>
        </p:spPr>
      </p:pic>
      <p:sp>
        <p:nvSpPr>
          <p:cNvPr id="11" name="Aichitds1"/>
          <p:cNvSpPr txBox="1"/>
          <p:nvPr userDrawn="1"/>
        </p:nvSpPr>
        <p:spPr>
          <a:xfrm>
            <a:off x="997729" y="199729"/>
            <a:ext cx="4812255" cy="437515"/>
          </a:xfrm>
          <a:prstGeom prst="rect">
            <a:avLst/>
          </a:prstGeom>
          <a:noFill/>
        </p:spPr>
        <p:txBody>
          <a:bodyPr wrap="square" rtlCol="0">
            <a:spAutoFit/>
          </a:bodyPr>
          <a:lstStyle/>
          <a:p>
            <a:pPr algn="l"/>
            <a:r>
              <a:rPr kumimoji="1" lang="zh-CN" altLang="en-US" sz="2250" b="1">
                <a:gradFill flip="none" rotWithShape="1">
                  <a:gsLst>
                    <a:gs pos="100000">
                      <a:srgbClr val="A41105"/>
                    </a:gs>
                    <a:gs pos="0">
                      <a:srgbClr val="FF081D"/>
                    </a:gs>
                  </a:gsLst>
                  <a:lin ang="5400000" scaled="1"/>
                </a:gradFill>
                <a:latin typeface="思源黑体" panose="020B0500000000000000" pitchFamily="34" charset="-122"/>
                <a:ea typeface="思源黑体" panose="020B0500000000000000" pitchFamily="34" charset="-122"/>
                <a:sym typeface="微软雅黑" panose="020B0503020204020204" pitchFamily="34" charset="-122"/>
              </a:rPr>
              <a:t>党的百年光辉历程给我们的深刻启示</a:t>
            </a:r>
            <a:endParaRPr kumimoji="1" lang="zh-CN" altLang="en-US" sz="2250" b="1">
              <a:gradFill flip="none" rotWithShape="1">
                <a:gsLst>
                  <a:gs pos="100000">
                    <a:srgbClr val="A41105"/>
                  </a:gs>
                  <a:gs pos="0">
                    <a:srgbClr val="FF081D"/>
                  </a:gs>
                </a:gsLst>
                <a:lin ang="5400000" scaled="1"/>
              </a:gradFill>
              <a:latin typeface="思源黑体" panose="020B0500000000000000" pitchFamily="34" charset="-122"/>
              <a:ea typeface="思源黑体" panose="020B0500000000000000" pitchFamily="34" charset="-122"/>
              <a:sym typeface="微软雅黑" panose="020B0503020204020204" pitchFamily="34" charset="-122"/>
            </a:endParaRPr>
          </a:p>
        </p:txBody>
      </p:sp>
    </p:spTree>
  </p:cSld>
  <p:clrMapOvr>
    <a:masterClrMapping/>
  </p:clrMapOvr>
  <p:transition spd="slow" advTm="3000">
    <p:comb/>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栏目一">
    <p:spTree>
      <p:nvGrpSpPr>
        <p:cNvPr id="1" name=""/>
        <p:cNvGrpSpPr/>
        <p:nvPr/>
      </p:nvGrpSpPr>
      <p:grpSpPr>
        <a:xfrm>
          <a:off x="0" y="0"/>
          <a:ext cx="0" cy="0"/>
          <a:chOff x="0" y="0"/>
          <a:chExt cx="0" cy="0"/>
        </a:xfrm>
      </p:grpSpPr>
    </p:spTree>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628650" y="4767263"/>
            <a:ext cx="2057400" cy="273845"/>
          </a:xfrm>
        </p:spPr>
        <p:txBody>
          <a:bodyPr/>
          <a:lstStyle/>
          <a:p>
            <a:pPr fontAlgn="base"/>
            <a:fld id="{760FBDFE-C587-4B4C-A407-44438C67B59E}" type="datetimeFigureOut">
              <a:rPr lang="zh-CN" altLang="en-US" sz="675"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nvPr>
        </p:nvSpPr>
        <p:spPr>
          <a:xfrm>
            <a:off x="3028950" y="4767263"/>
            <a:ext cx="3086100" cy="273845"/>
          </a:xfrm>
        </p:spPr>
        <p:txBody>
          <a:bodyPr/>
          <a:lstStyle/>
          <a:p>
            <a:pPr fontAlgn="base"/>
            <a:endParaRPr lang="zh-CN" altLang="en-US" strike="noStrike" noProof="1"/>
          </a:p>
        </p:txBody>
      </p:sp>
      <p:sp>
        <p:nvSpPr>
          <p:cNvPr id="5" name="灯片编号占位符 4"/>
          <p:cNvSpPr>
            <a:spLocks noGrp="1"/>
          </p:cNvSpPr>
          <p:nvPr>
            <p:ph type="sldNum" sz="quarter" idx="12"/>
          </p:nvPr>
        </p:nvSpPr>
        <p:spPr>
          <a:xfrm>
            <a:off x="6457950" y="4767263"/>
            <a:ext cx="2057400" cy="273845"/>
          </a:xfrm>
        </p:spPr>
        <p:txBody>
          <a:bodyPr/>
          <a:lstStyle/>
          <a:p>
            <a:pPr fontAlgn="base"/>
            <a:fld id="{49AE70B2-8BF9-45C0-BB95-33D1B9D3A854}" type="slidenum">
              <a:rPr lang="zh-CN" altLang="en-US" sz="675"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459000" y="4735800"/>
            <a:ext cx="2025000" cy="2376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a:xfrm>
            <a:off x="3087000" y="4735800"/>
            <a:ext cx="2970000" cy="237600"/>
          </a:xfrm>
        </p:spPr>
        <p:txBody>
          <a:bodyPr/>
          <a:lstStyle/>
          <a:p>
            <a:endParaRPr lang="zh-CN" altLang="en-US"/>
          </a:p>
        </p:txBody>
      </p:sp>
      <p:sp>
        <p:nvSpPr>
          <p:cNvPr id="5" name="灯片编号占位符 4"/>
          <p:cNvSpPr>
            <a:spLocks noGrp="1"/>
          </p:cNvSpPr>
          <p:nvPr>
            <p:ph type="sldNum" sz="quarter" idx="12"/>
          </p:nvPr>
        </p:nvSpPr>
        <p:spPr>
          <a:xfrm>
            <a:off x="6658200" y="4735800"/>
            <a:ext cx="2025000" cy="237600"/>
          </a:xfrm>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033" y="205979"/>
            <a:ext cx="8230172" cy="857250"/>
          </a:xfr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457033" y="1151335"/>
            <a:ext cx="4040699" cy="479822"/>
          </a:xfrm>
        </p:spPr>
        <p:txBody>
          <a:bodyPr anchor="b"/>
          <a:lstStyle>
            <a:lvl1pPr marL="0" indent="0">
              <a:buNone/>
              <a:defRPr sz="1800" b="1"/>
            </a:lvl1pPr>
            <a:lvl2pPr marL="342900" indent="0">
              <a:buNone/>
              <a:defRPr sz="1500" b="1"/>
            </a:lvl2pPr>
            <a:lvl3pPr marL="685800" indent="0">
              <a:buNone/>
              <a:defRPr sz="1350" b="1"/>
            </a:lvl3pPr>
            <a:lvl4pPr marL="1028065" indent="0">
              <a:buNone/>
              <a:defRPr sz="1200" b="1"/>
            </a:lvl4pPr>
            <a:lvl5pPr marL="1370965" indent="0">
              <a:buNone/>
              <a:defRPr sz="1200" b="1"/>
            </a:lvl5pPr>
            <a:lvl6pPr marL="1713865" indent="0">
              <a:buNone/>
              <a:defRPr sz="1200" b="1"/>
            </a:lvl6pPr>
            <a:lvl7pPr marL="2056765" indent="0">
              <a:buNone/>
              <a:defRPr sz="1200" b="1"/>
            </a:lvl7pPr>
            <a:lvl8pPr marL="2399665" indent="0">
              <a:buNone/>
              <a:defRPr sz="1200" b="1"/>
            </a:lvl8pPr>
            <a:lvl9pPr marL="2741930" indent="0">
              <a:buNone/>
              <a:defRPr sz="12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457033" y="1631156"/>
            <a:ext cx="4040699"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45316" y="1151335"/>
            <a:ext cx="4041889" cy="479822"/>
          </a:xfrm>
        </p:spPr>
        <p:txBody>
          <a:bodyPr anchor="b"/>
          <a:lstStyle>
            <a:lvl1pPr marL="0" indent="0">
              <a:buNone/>
              <a:defRPr sz="1800" b="1"/>
            </a:lvl1pPr>
            <a:lvl2pPr marL="342900" indent="0">
              <a:buNone/>
              <a:defRPr sz="1500" b="1"/>
            </a:lvl2pPr>
            <a:lvl3pPr marL="685800" indent="0">
              <a:buNone/>
              <a:defRPr sz="1350" b="1"/>
            </a:lvl3pPr>
            <a:lvl4pPr marL="1028065" indent="0">
              <a:buNone/>
              <a:defRPr sz="1200" b="1"/>
            </a:lvl4pPr>
            <a:lvl5pPr marL="1370965" indent="0">
              <a:buNone/>
              <a:defRPr sz="1200" b="1"/>
            </a:lvl5pPr>
            <a:lvl6pPr marL="1713865" indent="0">
              <a:buNone/>
              <a:defRPr sz="1200" b="1"/>
            </a:lvl6pPr>
            <a:lvl7pPr marL="2056765" indent="0">
              <a:buNone/>
              <a:defRPr sz="1200" b="1"/>
            </a:lvl7pPr>
            <a:lvl8pPr marL="2399665" indent="0">
              <a:buNone/>
              <a:defRPr sz="1200" b="1"/>
            </a:lvl8pPr>
            <a:lvl9pPr marL="2741930" indent="0">
              <a:buNone/>
              <a:defRPr sz="12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45316" y="1631156"/>
            <a:ext cx="4041889"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Tm="3000">
        <p:fade/>
      </p:transition>
    </mc:Choice>
    <mc:Fallback>
      <p:transition spd="slow" advTm="3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Tm="3000">
        <p:fade/>
      </p:transition>
    </mc:Choice>
    <mc:Fallback>
      <p:transition spd="slow" advTm="3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50" advTm="3000">
        <p:fade/>
      </p:transition>
    </mc:Choice>
    <mc:Fallback>
      <p:transition spd="slow" advTm="3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033" y="204788"/>
            <a:ext cx="3008803" cy="871538"/>
          </a:xfrm>
        </p:spPr>
        <p:txBody>
          <a:bodyPr anchor="b"/>
          <a:lstStyle>
            <a:lvl1pPr algn="l">
              <a:defRPr sz="1500" b="1"/>
            </a:lvl1pPr>
          </a:lstStyle>
          <a:p>
            <a:r>
              <a:rPr lang="zh-CN" altLang="en-US"/>
              <a:t>单击此处编辑母版标题样式</a:t>
            </a:r>
            <a:endParaRPr lang="zh-CN" altLang="en-US"/>
          </a:p>
        </p:txBody>
      </p:sp>
      <p:sp>
        <p:nvSpPr>
          <p:cNvPr id="3" name="内容占位符 2"/>
          <p:cNvSpPr>
            <a:spLocks noGrp="1"/>
          </p:cNvSpPr>
          <p:nvPr>
            <p:ph idx="1"/>
          </p:nvPr>
        </p:nvSpPr>
        <p:spPr>
          <a:xfrm>
            <a:off x="3575334" y="204788"/>
            <a:ext cx="5111871"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457033" y="1076325"/>
            <a:ext cx="3008803" cy="3518297"/>
          </a:xfrm>
        </p:spPr>
        <p:txBody>
          <a:bodyPr/>
          <a:lstStyle>
            <a:lvl1pPr marL="0" indent="0">
              <a:buNone/>
              <a:defRPr sz="1050"/>
            </a:lvl1pPr>
            <a:lvl2pPr marL="342900" indent="0">
              <a:buNone/>
              <a:defRPr sz="900"/>
            </a:lvl2pPr>
            <a:lvl3pPr marL="685800" indent="0">
              <a:buNone/>
              <a:defRPr sz="750"/>
            </a:lvl3pPr>
            <a:lvl4pPr marL="1028065" indent="0">
              <a:buNone/>
              <a:defRPr sz="675"/>
            </a:lvl4pPr>
            <a:lvl5pPr marL="1370965" indent="0">
              <a:buNone/>
              <a:defRPr sz="675"/>
            </a:lvl5pPr>
            <a:lvl6pPr marL="1713865" indent="0">
              <a:buNone/>
              <a:defRPr sz="675"/>
            </a:lvl6pPr>
            <a:lvl7pPr marL="2056765" indent="0">
              <a:buNone/>
              <a:defRPr sz="675"/>
            </a:lvl7pPr>
            <a:lvl8pPr marL="2399665" indent="0">
              <a:buNone/>
              <a:defRPr sz="675"/>
            </a:lvl8pPr>
            <a:lvl9pPr marL="2741930" indent="0">
              <a:buNone/>
              <a:defRPr sz="675"/>
            </a:lvl9pPr>
          </a:lstStyle>
          <a:p>
            <a:pPr lvl="0"/>
            <a:r>
              <a:rPr lang="zh-CN" altLang="en-US"/>
              <a:t>单击此处编辑母版文本样式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Tm="3000">
        <p:fade/>
      </p:transition>
    </mc:Choice>
    <mc:Fallback>
      <p:transition spd="slow" advTm="3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428" y="3600450"/>
            <a:ext cx="5486781" cy="425054"/>
          </a:xfrm>
        </p:spPr>
        <p:txBody>
          <a:bodyPr anchor="b"/>
          <a:lstStyle>
            <a:lvl1pPr algn="l">
              <a:defRPr sz="15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1792428" y="459581"/>
            <a:ext cx="5486781" cy="3086100"/>
          </a:xfrm>
        </p:spPr>
        <p:txBody>
          <a:bodyPr/>
          <a:lstStyle>
            <a:lvl1pPr marL="0" indent="0">
              <a:buNone/>
              <a:defRPr sz="2400"/>
            </a:lvl1pPr>
            <a:lvl2pPr marL="342900" indent="0">
              <a:buNone/>
              <a:defRPr sz="2100"/>
            </a:lvl2pPr>
            <a:lvl3pPr marL="685800" indent="0">
              <a:buNone/>
              <a:defRPr sz="1800"/>
            </a:lvl3pPr>
            <a:lvl4pPr marL="1028065" indent="0">
              <a:buNone/>
              <a:defRPr sz="1500"/>
            </a:lvl4pPr>
            <a:lvl5pPr marL="1370965" indent="0">
              <a:buNone/>
              <a:defRPr sz="1500"/>
            </a:lvl5pPr>
            <a:lvl6pPr marL="1713865" indent="0">
              <a:buNone/>
              <a:defRPr sz="1500"/>
            </a:lvl6pPr>
            <a:lvl7pPr marL="2056765" indent="0">
              <a:buNone/>
              <a:defRPr sz="1500"/>
            </a:lvl7pPr>
            <a:lvl8pPr marL="2399665" indent="0">
              <a:buNone/>
              <a:defRPr sz="1500"/>
            </a:lvl8pPr>
            <a:lvl9pPr marL="2741930" indent="0">
              <a:buNone/>
              <a:defRPr sz="1500"/>
            </a:lvl9pPr>
          </a:lstStyle>
          <a:p>
            <a:endParaRPr lang="zh-CN" altLang="en-US"/>
          </a:p>
        </p:txBody>
      </p:sp>
      <p:sp>
        <p:nvSpPr>
          <p:cNvPr id="4" name="文本占位符 3"/>
          <p:cNvSpPr>
            <a:spLocks noGrp="1"/>
          </p:cNvSpPr>
          <p:nvPr>
            <p:ph type="body" sz="half" idx="2"/>
          </p:nvPr>
        </p:nvSpPr>
        <p:spPr>
          <a:xfrm>
            <a:off x="1792428" y="4025504"/>
            <a:ext cx="5486781" cy="603647"/>
          </a:xfrm>
        </p:spPr>
        <p:txBody>
          <a:bodyPr/>
          <a:lstStyle>
            <a:lvl1pPr marL="0" indent="0">
              <a:buNone/>
              <a:defRPr sz="1050"/>
            </a:lvl1pPr>
            <a:lvl2pPr marL="342900" indent="0">
              <a:buNone/>
              <a:defRPr sz="900"/>
            </a:lvl2pPr>
            <a:lvl3pPr marL="685800" indent="0">
              <a:buNone/>
              <a:defRPr sz="750"/>
            </a:lvl3pPr>
            <a:lvl4pPr marL="1028065" indent="0">
              <a:buNone/>
              <a:defRPr sz="675"/>
            </a:lvl4pPr>
            <a:lvl5pPr marL="1370965" indent="0">
              <a:buNone/>
              <a:defRPr sz="675"/>
            </a:lvl5pPr>
            <a:lvl6pPr marL="1713865" indent="0">
              <a:buNone/>
              <a:defRPr sz="675"/>
            </a:lvl6pPr>
            <a:lvl7pPr marL="2056765" indent="0">
              <a:buNone/>
              <a:defRPr sz="675"/>
            </a:lvl7pPr>
            <a:lvl8pPr marL="2399665" indent="0">
              <a:buNone/>
              <a:defRPr sz="675"/>
            </a:lvl8pPr>
            <a:lvl9pPr marL="2741930" indent="0">
              <a:buNone/>
              <a:defRPr sz="675"/>
            </a:lvl9pPr>
          </a:lstStyle>
          <a:p>
            <a:pPr lvl="0"/>
            <a:r>
              <a:rPr lang="zh-CN" altLang="en-US"/>
              <a:t>单击此处编辑母版文本样式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Tm="3000">
        <p:fade/>
      </p:transition>
    </mc:Choice>
    <mc:Fallback>
      <p:transition spd="slow" advTm="3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Tm="3000">
        <p:fade/>
      </p:transition>
    </mc:Choice>
    <mc:Fallback>
      <p:transition spd="slow" advTm="3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30555" y="681038"/>
            <a:ext cx="2056650" cy="3913585"/>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57033" y="681038"/>
            <a:ext cx="6059263" cy="3913585"/>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Tm="3000">
        <p:fade/>
      </p:transition>
    </mc:Choice>
    <mc:Fallback>
      <p:transition spd="slow" advTm="3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showMasterSp="0" userDrawn="1">
  <p:cSld name="1_标题幻灯片">
    <p:spTree>
      <p:nvGrpSpPr>
        <p:cNvPr id="1" name=""/>
        <p:cNvGrpSpPr/>
        <p:nvPr/>
      </p:nvGrpSpPr>
      <p:grpSpPr>
        <a:xfrm>
          <a:off x="0" y="0"/>
          <a:ext cx="0" cy="0"/>
          <a:chOff x="0" y="0"/>
          <a:chExt cx="0" cy="0"/>
        </a:xfrm>
      </p:grpSpPr>
      <p:pic>
        <p:nvPicPr>
          <p:cNvPr id="4" name="Picture 2" descr="PPECLOGO-eff-0-1"/>
          <p:cNvPicPr>
            <a:picLocks noChangeAspect="1" noChangeArrowheads="1"/>
          </p:cNvPicPr>
          <p:nvPr userDrawn="1"/>
        </p:nvPicPr>
        <p:blipFill>
          <a:blip r:embed="rId2"/>
          <a:stretch>
            <a:fillRect/>
          </a:stretch>
        </p:blipFill>
        <p:spPr bwMode="auto">
          <a:xfrm>
            <a:off x="3109051" y="2164957"/>
            <a:ext cx="794972" cy="59909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PPECLOGO-eff-0-2"/>
          <p:cNvPicPr>
            <a:picLocks noChangeAspect="1" noChangeArrowheads="1"/>
          </p:cNvPicPr>
          <p:nvPr userDrawn="1"/>
        </p:nvPicPr>
        <p:blipFill>
          <a:blip r:embed="rId3"/>
          <a:stretch>
            <a:fillRect/>
          </a:stretch>
        </p:blipFill>
        <p:spPr bwMode="auto">
          <a:xfrm>
            <a:off x="6320542" y="2068699"/>
            <a:ext cx="822311" cy="6292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PPECLOGO-eff-0-3"/>
          <p:cNvPicPr>
            <a:picLocks noChangeAspect="1" noChangeArrowheads="1"/>
          </p:cNvPicPr>
          <p:nvPr userDrawn="1"/>
        </p:nvPicPr>
        <p:blipFill>
          <a:blip r:embed="rId4"/>
          <a:stretch>
            <a:fillRect/>
          </a:stretch>
        </p:blipFill>
        <p:spPr bwMode="auto">
          <a:xfrm>
            <a:off x="780054" y="1085834"/>
            <a:ext cx="2259474" cy="17821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PPECLOGO-eff-0-1"/>
          <p:cNvPicPr>
            <a:picLocks noChangeAspect="1" noChangeArrowheads="1"/>
          </p:cNvPicPr>
          <p:nvPr userDrawn="1"/>
        </p:nvPicPr>
        <p:blipFill>
          <a:blip r:embed="rId5"/>
          <a:stretch>
            <a:fillRect/>
          </a:stretch>
        </p:blipFill>
        <p:spPr bwMode="auto">
          <a:xfrm>
            <a:off x="3349356" y="2828303"/>
            <a:ext cx="392952" cy="29671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PPECLOGO-eff-0-1"/>
          <p:cNvPicPr>
            <a:picLocks noChangeAspect="1" noChangeArrowheads="1"/>
          </p:cNvPicPr>
          <p:nvPr userDrawn="1"/>
        </p:nvPicPr>
        <p:blipFill>
          <a:blip r:embed="rId6"/>
          <a:stretch>
            <a:fillRect/>
          </a:stretch>
        </p:blipFill>
        <p:spPr bwMode="auto">
          <a:xfrm>
            <a:off x="5530239" y="2178185"/>
            <a:ext cx="300759" cy="22678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PPECLOGO-eff-0-2"/>
          <p:cNvPicPr>
            <a:picLocks noChangeAspect="1" noChangeArrowheads="1"/>
          </p:cNvPicPr>
          <p:nvPr userDrawn="1"/>
        </p:nvPicPr>
        <p:blipFill>
          <a:blip r:embed="rId7"/>
          <a:stretch>
            <a:fillRect/>
          </a:stretch>
        </p:blipFill>
        <p:spPr bwMode="auto">
          <a:xfrm>
            <a:off x="3956920" y="1930612"/>
            <a:ext cx="736030" cy="5631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PPECLOGO-eff-5-4"/>
          <p:cNvPicPr>
            <a:picLocks noChangeAspect="1" noChangeArrowheads="1"/>
          </p:cNvPicPr>
          <p:nvPr userDrawn="1"/>
        </p:nvPicPr>
        <p:blipFill>
          <a:blip r:embed="rId8"/>
          <a:stretch>
            <a:fillRect/>
          </a:stretch>
        </p:blipFill>
        <p:spPr bwMode="auto">
          <a:xfrm>
            <a:off x="2445565" y="2404971"/>
            <a:ext cx="1107823" cy="8428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PPECLOGO-eff-5-2"/>
          <p:cNvPicPr>
            <a:picLocks noChangeAspect="1" noChangeArrowheads="1"/>
          </p:cNvPicPr>
          <p:nvPr userDrawn="1"/>
        </p:nvPicPr>
        <p:blipFill>
          <a:blip r:embed="rId9"/>
          <a:stretch>
            <a:fillRect/>
          </a:stretch>
        </p:blipFill>
        <p:spPr bwMode="auto">
          <a:xfrm>
            <a:off x="4012840" y="2584511"/>
            <a:ext cx="1375332" cy="107723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PPECLOGO-eff-5-4"/>
          <p:cNvPicPr>
            <a:picLocks noChangeAspect="1" noChangeArrowheads="1"/>
          </p:cNvPicPr>
          <p:nvPr userDrawn="1"/>
        </p:nvPicPr>
        <p:blipFill>
          <a:blip r:embed="rId10"/>
          <a:stretch>
            <a:fillRect/>
          </a:stretch>
        </p:blipFill>
        <p:spPr bwMode="auto">
          <a:xfrm>
            <a:off x="7411874" y="2044004"/>
            <a:ext cx="837290" cy="63878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PPECLOGO-eff-0-1"/>
          <p:cNvPicPr>
            <a:picLocks noChangeAspect="1" noChangeArrowheads="1"/>
          </p:cNvPicPr>
          <p:nvPr userDrawn="1"/>
        </p:nvPicPr>
        <p:blipFill>
          <a:blip r:embed="rId11"/>
          <a:stretch>
            <a:fillRect/>
          </a:stretch>
        </p:blipFill>
        <p:spPr bwMode="auto">
          <a:xfrm>
            <a:off x="5954929" y="2718690"/>
            <a:ext cx="391441" cy="29482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PPECLOGO-eff-0-1"/>
          <p:cNvPicPr>
            <a:picLocks noChangeAspect="1" noChangeArrowheads="1"/>
          </p:cNvPicPr>
          <p:nvPr userDrawn="1"/>
        </p:nvPicPr>
        <p:blipFill>
          <a:blip r:embed="rId11"/>
          <a:stretch>
            <a:fillRect/>
          </a:stretch>
        </p:blipFill>
        <p:spPr bwMode="auto">
          <a:xfrm>
            <a:off x="8438084" y="1773750"/>
            <a:ext cx="391440" cy="29482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PPECLOGO-eff2-1-2"/>
          <p:cNvPicPr>
            <a:picLocks noChangeAspect="1" noChangeArrowheads="1"/>
          </p:cNvPicPr>
          <p:nvPr userDrawn="1"/>
        </p:nvPicPr>
        <p:blipFill>
          <a:blip r:embed="rId12"/>
          <a:stretch>
            <a:fillRect/>
          </a:stretch>
        </p:blipFill>
        <p:spPr bwMode="auto">
          <a:xfrm>
            <a:off x="1540266" y="2096921"/>
            <a:ext cx="1272560" cy="107156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PPECLOGO-eff2-1-3"/>
          <p:cNvPicPr>
            <a:picLocks noChangeAspect="1" noChangeArrowheads="1"/>
          </p:cNvPicPr>
          <p:nvPr userDrawn="1"/>
        </p:nvPicPr>
        <p:blipFill>
          <a:blip r:embed="rId13"/>
          <a:stretch>
            <a:fillRect/>
          </a:stretch>
        </p:blipFill>
        <p:spPr bwMode="auto">
          <a:xfrm>
            <a:off x="2986631" y="2089361"/>
            <a:ext cx="327964" cy="27403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PPECLOGO-eff2-1-4"/>
          <p:cNvPicPr>
            <a:picLocks noChangeAspect="1" noChangeArrowheads="1"/>
          </p:cNvPicPr>
          <p:nvPr userDrawn="1"/>
        </p:nvPicPr>
        <p:blipFill>
          <a:blip r:embed="rId14"/>
          <a:stretch>
            <a:fillRect/>
          </a:stretch>
        </p:blipFill>
        <p:spPr bwMode="auto">
          <a:xfrm>
            <a:off x="6387176" y="2493796"/>
            <a:ext cx="527463" cy="44034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PPECLOGO-eff2-1-3"/>
          <p:cNvPicPr>
            <a:picLocks noChangeAspect="1" noChangeArrowheads="1"/>
          </p:cNvPicPr>
          <p:nvPr userDrawn="1"/>
        </p:nvPicPr>
        <p:blipFill>
          <a:blip r:embed="rId13"/>
          <a:stretch>
            <a:fillRect/>
          </a:stretch>
        </p:blipFill>
        <p:spPr bwMode="auto">
          <a:xfrm>
            <a:off x="6926731" y="2181964"/>
            <a:ext cx="270532" cy="22678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PPECLOGO-eff2-1-3"/>
          <p:cNvPicPr>
            <a:picLocks noChangeAspect="1" noChangeArrowheads="1"/>
          </p:cNvPicPr>
          <p:nvPr userDrawn="1"/>
        </p:nvPicPr>
        <p:blipFill>
          <a:blip r:embed="rId13"/>
          <a:stretch>
            <a:fillRect/>
          </a:stretch>
        </p:blipFill>
        <p:spPr bwMode="auto">
          <a:xfrm>
            <a:off x="7306079" y="2584510"/>
            <a:ext cx="211589" cy="17764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250" advTm="3000">
        <p:fad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10"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par>
                                <p:cTn id="35" presetID="10"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par>
                                <p:cTn id="38" presetID="35" presetClass="path" presetSubtype="0" fill="hold" nodeType="withEffect">
                                  <p:stCondLst>
                                    <p:cond delay="0"/>
                                  </p:stCondLst>
                                  <p:childTnLst>
                                    <p:animMotion origin="layout" path="M 0 0 L -0.25 0 E" pathEditMode="relative" rAng="0" ptsTypes="">
                                      <p:cBhvr>
                                        <p:cTn id="39" dur="3000" fill="hold"/>
                                        <p:tgtEl>
                                          <p:spTgt spid="12"/>
                                        </p:tgtEl>
                                        <p:attrNameLst>
                                          <p:attrName>ppt_x</p:attrName>
                                          <p:attrName>ppt_y</p:attrName>
                                        </p:attrNameLst>
                                      </p:cBhvr>
                                      <p:rCtr x="0" y="0"/>
                                    </p:animMotion>
                                  </p:childTnLst>
                                </p:cTn>
                              </p:par>
                              <p:par>
                                <p:cTn id="40" presetID="35" presetClass="path" presetSubtype="0" fill="hold" nodeType="withEffect">
                                  <p:stCondLst>
                                    <p:cond delay="0"/>
                                  </p:stCondLst>
                                  <p:childTnLst>
                                    <p:animMotion origin="layout" path="M 4.16667E-06 3.33333E-06 L -0.31632 3.33333E-06" pathEditMode="relative" rAng="0" ptsTypes="AA">
                                      <p:cBhvr>
                                        <p:cTn id="41" dur="3000" fill="hold"/>
                                        <p:tgtEl>
                                          <p:spTgt spid="5"/>
                                        </p:tgtEl>
                                        <p:attrNameLst>
                                          <p:attrName>ppt_x</p:attrName>
                                          <p:attrName>ppt_y</p:attrName>
                                        </p:attrNameLst>
                                      </p:cBhvr>
                                      <p:rCtr x="-15816" y="0"/>
                                    </p:animMotion>
                                  </p:childTnLst>
                                </p:cTn>
                              </p:par>
                              <p:par>
                                <p:cTn id="42" presetID="35" presetClass="path" presetSubtype="0" fill="hold" nodeType="withEffect">
                                  <p:stCondLst>
                                    <p:cond delay="0"/>
                                  </p:stCondLst>
                                  <p:childTnLst>
                                    <p:animMotion origin="layout" path="M 0.00504 -1.85185E-06 L -0.46684 -1.85185E-06" pathEditMode="relative" rAng="0" ptsTypes="AA">
                                      <p:cBhvr>
                                        <p:cTn id="43" dur="3000" fill="hold"/>
                                        <p:tgtEl>
                                          <p:spTgt spid="8"/>
                                        </p:tgtEl>
                                        <p:attrNameLst>
                                          <p:attrName>ppt_x</p:attrName>
                                          <p:attrName>ppt_y</p:attrName>
                                        </p:attrNameLst>
                                      </p:cBhvr>
                                      <p:rCtr x="-23594" y="0"/>
                                    </p:animMotion>
                                  </p:childTnLst>
                                </p:cTn>
                              </p:par>
                              <p:par>
                                <p:cTn id="44" presetID="35" presetClass="path" presetSubtype="0" fill="hold" nodeType="withEffect">
                                  <p:stCondLst>
                                    <p:cond delay="0"/>
                                  </p:stCondLst>
                                  <p:childTnLst>
                                    <p:animMotion origin="layout" path="M -3.05556E-06 1.11111E-06 L -0.19531 1.11111E-06" pathEditMode="relative" rAng="0" ptsTypes="AA">
                                      <p:cBhvr>
                                        <p:cTn id="45" dur="3000" fill="hold"/>
                                        <p:tgtEl>
                                          <p:spTgt spid="9"/>
                                        </p:tgtEl>
                                        <p:attrNameLst>
                                          <p:attrName>ppt_x</p:attrName>
                                          <p:attrName>ppt_y</p:attrName>
                                        </p:attrNameLst>
                                      </p:cBhvr>
                                      <p:rCtr x="-9774" y="0"/>
                                    </p:animMotion>
                                  </p:childTnLst>
                                </p:cTn>
                              </p:par>
                              <p:par>
                                <p:cTn id="46" presetID="35" presetClass="path" presetSubtype="0" fill="hold" nodeType="withEffect">
                                  <p:stCondLst>
                                    <p:cond delay="0"/>
                                  </p:stCondLst>
                                  <p:childTnLst>
                                    <p:animMotion origin="layout" path="M 5.55556E-07 2.59259E-06 L -0.43594 2.59259E-06" pathEditMode="relative" rAng="0" ptsTypes="AA">
                                      <p:cBhvr>
                                        <p:cTn id="47" dur="3000" fill="hold"/>
                                        <p:tgtEl>
                                          <p:spTgt spid="7"/>
                                        </p:tgtEl>
                                        <p:attrNameLst>
                                          <p:attrName>ppt_x</p:attrName>
                                          <p:attrName>ppt_y</p:attrName>
                                        </p:attrNameLst>
                                      </p:cBhvr>
                                      <p:rCtr x="-21806" y="0"/>
                                    </p:animMotion>
                                  </p:childTnLst>
                                </p:cTn>
                              </p:par>
                              <p:par>
                                <p:cTn id="48" presetID="35" presetClass="path" presetSubtype="0" fill="hold" nodeType="withEffect">
                                  <p:stCondLst>
                                    <p:cond delay="0"/>
                                  </p:stCondLst>
                                  <p:childTnLst>
                                    <p:animMotion origin="layout" path="M 3.05556E-06 -1.85185E-06 L -0.33577 -1.85185E-06" pathEditMode="relative" rAng="0" ptsTypes="AA">
                                      <p:cBhvr>
                                        <p:cTn id="49" dur="3000" fill="hold"/>
                                        <p:tgtEl>
                                          <p:spTgt spid="4"/>
                                        </p:tgtEl>
                                        <p:attrNameLst>
                                          <p:attrName>ppt_x</p:attrName>
                                          <p:attrName>ppt_y</p:attrName>
                                        </p:attrNameLst>
                                      </p:cBhvr>
                                      <p:rCtr x="-16788" y="0"/>
                                    </p:animMotion>
                                  </p:childTnLst>
                                </p:cTn>
                              </p:par>
                              <p:par>
                                <p:cTn id="50" presetID="35" presetClass="path" presetSubtype="0" fill="hold" nodeType="withEffect">
                                  <p:stCondLst>
                                    <p:cond delay="0"/>
                                  </p:stCondLst>
                                  <p:childTnLst>
                                    <p:animMotion origin="layout" path="M 1.66667E-06 -1.85185E-06 L -0.57188 -1.85185E-06" pathEditMode="relative" rAng="0" ptsTypes="AA">
                                      <p:cBhvr>
                                        <p:cTn id="51" dur="3000" fill="hold"/>
                                        <p:tgtEl>
                                          <p:spTgt spid="13"/>
                                        </p:tgtEl>
                                        <p:attrNameLst>
                                          <p:attrName>ppt_x</p:attrName>
                                          <p:attrName>ppt_y</p:attrName>
                                        </p:attrNameLst>
                                      </p:cBhvr>
                                      <p:rCtr x="-28594" y="0"/>
                                    </p:animMotion>
                                  </p:childTnLst>
                                </p:cTn>
                              </p:par>
                              <p:par>
                                <p:cTn id="52" presetID="35" presetClass="path" presetSubtype="0" fill="hold" nodeType="withEffect">
                                  <p:stCondLst>
                                    <p:cond delay="0"/>
                                  </p:stCondLst>
                                  <p:childTnLst>
                                    <p:animMotion origin="layout" path="M 1.66667E-06 -1.85185E-06 L -0.57188 -1.85185E-06" pathEditMode="relative" rAng="0" ptsTypes="AA">
                                      <p:cBhvr>
                                        <p:cTn id="53" dur="3000" fill="hold"/>
                                        <p:tgtEl>
                                          <p:spTgt spid="14"/>
                                        </p:tgtEl>
                                        <p:attrNameLst>
                                          <p:attrName>ppt_x</p:attrName>
                                          <p:attrName>ppt_y</p:attrName>
                                        </p:attrNameLst>
                                      </p:cBhvr>
                                      <p:rCtr x="-28594" y="0"/>
                                    </p:animMotion>
                                  </p:childTnLst>
                                </p:cTn>
                              </p:par>
                              <p:par>
                                <p:cTn id="54" presetID="63" presetClass="path" presetSubtype="0" fill="hold" nodeType="withEffect">
                                  <p:stCondLst>
                                    <p:cond delay="0"/>
                                  </p:stCondLst>
                                  <p:childTnLst>
                                    <p:animMotion origin="layout" path="M 5.55556E-07 2.59259E-06 L 0.43906 2.59259E-06" pathEditMode="relative" rAng="0" ptsTypes="AA">
                                      <p:cBhvr>
                                        <p:cTn id="55" dur="3000" fill="hold"/>
                                        <p:tgtEl>
                                          <p:spTgt spid="11"/>
                                        </p:tgtEl>
                                        <p:attrNameLst>
                                          <p:attrName>ppt_x</p:attrName>
                                          <p:attrName>ppt_y</p:attrName>
                                        </p:attrNameLst>
                                      </p:cBhvr>
                                      <p:rCtr x="21944" y="0"/>
                                    </p:animMotion>
                                  </p:childTnLst>
                                </p:cTn>
                              </p:par>
                              <p:par>
                                <p:cTn id="56" presetID="63" presetClass="path" presetSubtype="0" fill="hold" nodeType="withEffect">
                                  <p:stCondLst>
                                    <p:cond delay="0"/>
                                  </p:stCondLst>
                                  <p:childTnLst>
                                    <p:animMotion origin="layout" path="M -1.38889E-06 2.96296E-06 L 0.62813 2.96296E-06" pathEditMode="relative" rAng="0" ptsTypes="AA">
                                      <p:cBhvr>
                                        <p:cTn id="57" dur="3000" fill="hold"/>
                                        <p:tgtEl>
                                          <p:spTgt spid="10"/>
                                        </p:tgtEl>
                                        <p:attrNameLst>
                                          <p:attrName>ppt_x</p:attrName>
                                          <p:attrName>ppt_y</p:attrName>
                                        </p:attrNameLst>
                                      </p:cBhvr>
                                      <p:rCtr x="31406" y="0"/>
                                    </p:animMotion>
                                  </p:childTnLst>
                                </p:cTn>
                              </p:par>
                              <p:par>
                                <p:cTn id="58" presetID="63" presetClass="path" presetSubtype="0" fill="hold" nodeType="withEffect">
                                  <p:stCondLst>
                                    <p:cond delay="0"/>
                                  </p:stCondLst>
                                  <p:childTnLst>
                                    <p:animMotion origin="layout" path="M 2.77778E-06 -2.96296E-06 L 0.42465 -2.96296E-06" pathEditMode="relative" rAng="0" ptsTypes="AA">
                                      <p:cBhvr>
                                        <p:cTn id="59" dur="3000" fill="hold"/>
                                        <p:tgtEl>
                                          <p:spTgt spid="6"/>
                                        </p:tgtEl>
                                        <p:attrNameLst>
                                          <p:attrName>ppt_x</p:attrName>
                                          <p:attrName>ppt_y</p:attrName>
                                        </p:attrNameLst>
                                      </p:cBhvr>
                                      <p:rCtr x="21233" y="0"/>
                                    </p:animMotion>
                                  </p:childTnLst>
                                </p:cTn>
                              </p:par>
                              <p:par>
                                <p:cTn id="60" presetID="10" presetClass="exit" presetSubtype="0" fill="hold" nodeType="withEffect">
                                  <p:stCondLst>
                                    <p:cond delay="2500"/>
                                  </p:stCondLst>
                                  <p:childTnLst>
                                    <p:animEffect transition="out" filter="fade">
                                      <p:cBhvr>
                                        <p:cTn id="61" dur="500"/>
                                        <p:tgtEl>
                                          <p:spTgt spid="10"/>
                                        </p:tgtEl>
                                      </p:cBhvr>
                                    </p:animEffect>
                                    <p:set>
                                      <p:cBhvr>
                                        <p:cTn id="62" dur="1" fill="hold">
                                          <p:stCondLst>
                                            <p:cond delay="499"/>
                                          </p:stCondLst>
                                        </p:cTn>
                                        <p:tgtEl>
                                          <p:spTgt spid="10"/>
                                        </p:tgtEl>
                                        <p:attrNameLst>
                                          <p:attrName>style.visibility</p:attrName>
                                        </p:attrNameLst>
                                      </p:cBhvr>
                                      <p:to>
                                        <p:strVal val="hidden"/>
                                      </p:to>
                                    </p:set>
                                  </p:childTnLst>
                                </p:cTn>
                              </p:par>
                              <p:par>
                                <p:cTn id="63" presetID="10" presetClass="exit" presetSubtype="0" fill="hold" nodeType="withEffect">
                                  <p:stCondLst>
                                    <p:cond delay="2500"/>
                                  </p:stCondLst>
                                  <p:childTnLst>
                                    <p:animEffect transition="out" filter="fade">
                                      <p:cBhvr>
                                        <p:cTn id="64" dur="500"/>
                                        <p:tgtEl>
                                          <p:spTgt spid="11"/>
                                        </p:tgtEl>
                                      </p:cBhvr>
                                    </p:animEffect>
                                    <p:set>
                                      <p:cBhvr>
                                        <p:cTn id="65" dur="1" fill="hold">
                                          <p:stCondLst>
                                            <p:cond delay="499"/>
                                          </p:stCondLst>
                                        </p:cTn>
                                        <p:tgtEl>
                                          <p:spTgt spid="11"/>
                                        </p:tgtEl>
                                        <p:attrNameLst>
                                          <p:attrName>style.visibility</p:attrName>
                                        </p:attrNameLst>
                                      </p:cBhvr>
                                      <p:to>
                                        <p:strVal val="hidden"/>
                                      </p:to>
                                    </p:set>
                                  </p:childTnLst>
                                </p:cTn>
                              </p:par>
                              <p:par>
                                <p:cTn id="66" presetID="10" presetClass="exit" presetSubtype="0" fill="hold" nodeType="withEffect">
                                  <p:stCondLst>
                                    <p:cond delay="2500"/>
                                  </p:stCondLst>
                                  <p:childTnLst>
                                    <p:animEffect transition="out" filter="fade">
                                      <p:cBhvr>
                                        <p:cTn id="67" dur="500"/>
                                        <p:tgtEl>
                                          <p:spTgt spid="13"/>
                                        </p:tgtEl>
                                      </p:cBhvr>
                                    </p:animEffect>
                                    <p:set>
                                      <p:cBhvr>
                                        <p:cTn id="68" dur="1" fill="hold">
                                          <p:stCondLst>
                                            <p:cond delay="499"/>
                                          </p:stCondLst>
                                        </p:cTn>
                                        <p:tgtEl>
                                          <p:spTgt spid="13"/>
                                        </p:tgtEl>
                                        <p:attrNameLst>
                                          <p:attrName>style.visibility</p:attrName>
                                        </p:attrNameLst>
                                      </p:cBhvr>
                                      <p:to>
                                        <p:strVal val="hidden"/>
                                      </p:to>
                                    </p:set>
                                  </p:childTnLst>
                                </p:cTn>
                              </p:par>
                              <p:par>
                                <p:cTn id="69" presetID="10" presetClass="exit" presetSubtype="0" fill="hold" nodeType="withEffect">
                                  <p:stCondLst>
                                    <p:cond delay="2500"/>
                                  </p:stCondLst>
                                  <p:childTnLst>
                                    <p:animEffect transition="out" filter="fade">
                                      <p:cBhvr>
                                        <p:cTn id="70" dur="500"/>
                                        <p:tgtEl>
                                          <p:spTgt spid="7"/>
                                        </p:tgtEl>
                                      </p:cBhvr>
                                    </p:animEffect>
                                    <p:set>
                                      <p:cBhvr>
                                        <p:cTn id="71" dur="1" fill="hold">
                                          <p:stCondLst>
                                            <p:cond delay="499"/>
                                          </p:stCondLst>
                                        </p:cTn>
                                        <p:tgtEl>
                                          <p:spTgt spid="7"/>
                                        </p:tgtEl>
                                        <p:attrNameLst>
                                          <p:attrName>style.visibility</p:attrName>
                                        </p:attrNameLst>
                                      </p:cBhvr>
                                      <p:to>
                                        <p:strVal val="hidden"/>
                                      </p:to>
                                    </p:set>
                                  </p:childTnLst>
                                </p:cTn>
                              </p:par>
                              <p:par>
                                <p:cTn id="72" presetID="10" presetClass="exit" presetSubtype="0" fill="hold" nodeType="withEffect">
                                  <p:stCondLst>
                                    <p:cond delay="2500"/>
                                  </p:stCondLst>
                                  <p:childTnLst>
                                    <p:animEffect transition="out" filter="fade">
                                      <p:cBhvr>
                                        <p:cTn id="73" dur="500"/>
                                        <p:tgtEl>
                                          <p:spTgt spid="9"/>
                                        </p:tgtEl>
                                      </p:cBhvr>
                                    </p:animEffect>
                                    <p:set>
                                      <p:cBhvr>
                                        <p:cTn id="74" dur="1" fill="hold">
                                          <p:stCondLst>
                                            <p:cond delay="499"/>
                                          </p:stCondLst>
                                        </p:cTn>
                                        <p:tgtEl>
                                          <p:spTgt spid="9"/>
                                        </p:tgtEl>
                                        <p:attrNameLst>
                                          <p:attrName>style.visibility</p:attrName>
                                        </p:attrNameLst>
                                      </p:cBhvr>
                                      <p:to>
                                        <p:strVal val="hidden"/>
                                      </p:to>
                                    </p:set>
                                  </p:childTnLst>
                                </p:cTn>
                              </p:par>
                              <p:par>
                                <p:cTn id="75" presetID="10" presetClass="exit" presetSubtype="0" fill="hold" nodeType="withEffect">
                                  <p:stCondLst>
                                    <p:cond delay="2500"/>
                                  </p:stCondLst>
                                  <p:childTnLst>
                                    <p:animEffect transition="out" filter="fade">
                                      <p:cBhvr>
                                        <p:cTn id="76" dur="500"/>
                                        <p:tgtEl>
                                          <p:spTgt spid="5"/>
                                        </p:tgtEl>
                                      </p:cBhvr>
                                    </p:animEffect>
                                    <p:set>
                                      <p:cBhvr>
                                        <p:cTn id="77" dur="1" fill="hold">
                                          <p:stCondLst>
                                            <p:cond delay="499"/>
                                          </p:stCondLst>
                                        </p:cTn>
                                        <p:tgtEl>
                                          <p:spTgt spid="5"/>
                                        </p:tgtEl>
                                        <p:attrNameLst>
                                          <p:attrName>style.visibility</p:attrName>
                                        </p:attrNameLst>
                                      </p:cBhvr>
                                      <p:to>
                                        <p:strVal val="hidden"/>
                                      </p:to>
                                    </p:set>
                                  </p:childTnLst>
                                </p:cTn>
                              </p:par>
                              <p:par>
                                <p:cTn id="78" presetID="10" presetClass="exit" presetSubtype="0" fill="hold" nodeType="withEffect">
                                  <p:stCondLst>
                                    <p:cond delay="2500"/>
                                  </p:stCondLst>
                                  <p:childTnLst>
                                    <p:animEffect transition="out" filter="fade">
                                      <p:cBhvr>
                                        <p:cTn id="79" dur="500"/>
                                        <p:tgtEl>
                                          <p:spTgt spid="12"/>
                                        </p:tgtEl>
                                      </p:cBhvr>
                                    </p:animEffect>
                                    <p:set>
                                      <p:cBhvr>
                                        <p:cTn id="80" dur="1" fill="hold">
                                          <p:stCondLst>
                                            <p:cond delay="499"/>
                                          </p:stCondLst>
                                        </p:cTn>
                                        <p:tgtEl>
                                          <p:spTgt spid="12"/>
                                        </p:tgtEl>
                                        <p:attrNameLst>
                                          <p:attrName>style.visibility</p:attrName>
                                        </p:attrNameLst>
                                      </p:cBhvr>
                                      <p:to>
                                        <p:strVal val="hidden"/>
                                      </p:to>
                                    </p:set>
                                  </p:childTnLst>
                                </p:cTn>
                              </p:par>
                              <p:par>
                                <p:cTn id="81" presetID="10" presetClass="exit" presetSubtype="0" fill="hold" nodeType="withEffect">
                                  <p:stCondLst>
                                    <p:cond delay="2500"/>
                                  </p:stCondLst>
                                  <p:childTnLst>
                                    <p:animEffect transition="out" filter="fade">
                                      <p:cBhvr>
                                        <p:cTn id="82" dur="500"/>
                                        <p:tgtEl>
                                          <p:spTgt spid="14"/>
                                        </p:tgtEl>
                                      </p:cBhvr>
                                    </p:animEffect>
                                    <p:set>
                                      <p:cBhvr>
                                        <p:cTn id="83" dur="1" fill="hold">
                                          <p:stCondLst>
                                            <p:cond delay="499"/>
                                          </p:stCondLst>
                                        </p:cTn>
                                        <p:tgtEl>
                                          <p:spTgt spid="14"/>
                                        </p:tgtEl>
                                        <p:attrNameLst>
                                          <p:attrName>style.visibility</p:attrName>
                                        </p:attrNameLst>
                                      </p:cBhvr>
                                      <p:to>
                                        <p:strVal val="hidden"/>
                                      </p:to>
                                    </p:set>
                                  </p:childTnLst>
                                </p:cTn>
                              </p:par>
                              <p:par>
                                <p:cTn id="84" presetID="10" presetClass="exit" presetSubtype="0" fill="hold" nodeType="withEffect">
                                  <p:stCondLst>
                                    <p:cond delay="2500"/>
                                  </p:stCondLst>
                                  <p:childTnLst>
                                    <p:animEffect transition="out" filter="fade">
                                      <p:cBhvr>
                                        <p:cTn id="85" dur="500"/>
                                        <p:tgtEl>
                                          <p:spTgt spid="6"/>
                                        </p:tgtEl>
                                      </p:cBhvr>
                                    </p:animEffect>
                                    <p:set>
                                      <p:cBhvr>
                                        <p:cTn id="86" dur="1" fill="hold">
                                          <p:stCondLst>
                                            <p:cond delay="499"/>
                                          </p:stCondLst>
                                        </p:cTn>
                                        <p:tgtEl>
                                          <p:spTgt spid="6"/>
                                        </p:tgtEl>
                                        <p:attrNameLst>
                                          <p:attrName>style.visibility</p:attrName>
                                        </p:attrNameLst>
                                      </p:cBhvr>
                                      <p:to>
                                        <p:strVal val="hidden"/>
                                      </p:to>
                                    </p:set>
                                  </p:childTnLst>
                                </p:cTn>
                              </p:par>
                              <p:par>
                                <p:cTn id="87" presetID="10" presetClass="exit" presetSubtype="0" fill="hold" nodeType="withEffect">
                                  <p:stCondLst>
                                    <p:cond delay="2500"/>
                                  </p:stCondLst>
                                  <p:childTnLst>
                                    <p:animEffect transition="out" filter="fade">
                                      <p:cBhvr>
                                        <p:cTn id="88" dur="500"/>
                                        <p:tgtEl>
                                          <p:spTgt spid="4"/>
                                        </p:tgtEl>
                                      </p:cBhvr>
                                    </p:animEffect>
                                    <p:set>
                                      <p:cBhvr>
                                        <p:cTn id="89" dur="1" fill="hold">
                                          <p:stCondLst>
                                            <p:cond delay="499"/>
                                          </p:stCondLst>
                                        </p:cTn>
                                        <p:tgtEl>
                                          <p:spTgt spid="4"/>
                                        </p:tgtEl>
                                        <p:attrNameLst>
                                          <p:attrName>style.visibility</p:attrName>
                                        </p:attrNameLst>
                                      </p:cBhvr>
                                      <p:to>
                                        <p:strVal val="hidden"/>
                                      </p:to>
                                    </p:set>
                                  </p:childTnLst>
                                </p:cTn>
                              </p:par>
                              <p:par>
                                <p:cTn id="90" presetID="10" presetClass="exit" presetSubtype="0" fill="hold" nodeType="withEffect">
                                  <p:stCondLst>
                                    <p:cond delay="2500"/>
                                  </p:stCondLst>
                                  <p:childTnLst>
                                    <p:animEffect transition="out" filter="fade">
                                      <p:cBhvr>
                                        <p:cTn id="91" dur="500"/>
                                        <p:tgtEl>
                                          <p:spTgt spid="8"/>
                                        </p:tgtEl>
                                      </p:cBhvr>
                                    </p:animEffect>
                                    <p:set>
                                      <p:cBhvr>
                                        <p:cTn id="92" dur="1" fill="hold">
                                          <p:stCondLst>
                                            <p:cond delay="499"/>
                                          </p:stCondLst>
                                        </p:cTn>
                                        <p:tgtEl>
                                          <p:spTgt spid="8"/>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15"/>
                                        </p:tgtEl>
                                        <p:attrNameLst>
                                          <p:attrName>style.visibility</p:attrName>
                                        </p:attrNameLst>
                                      </p:cBhvr>
                                      <p:to>
                                        <p:strVal val="visible"/>
                                      </p:to>
                                    </p:set>
                                    <p:animEffect transition="in" filter="fade">
                                      <p:cBhvr>
                                        <p:cTn id="95" dur="100"/>
                                        <p:tgtEl>
                                          <p:spTgt spid="15"/>
                                        </p:tgtEl>
                                      </p:cBhvr>
                                    </p:animEffect>
                                  </p:childTnLst>
                                </p:cTn>
                              </p:par>
                              <p:par>
                                <p:cTn id="96" presetID="10" presetClass="entr" presetSubtype="0" fill="hold" nodeType="withEffect">
                                  <p:stCondLst>
                                    <p:cond delay="600"/>
                                  </p:stCondLst>
                                  <p:childTnLst>
                                    <p:set>
                                      <p:cBhvr>
                                        <p:cTn id="97" dur="1" fill="hold">
                                          <p:stCondLst>
                                            <p:cond delay="0"/>
                                          </p:stCondLst>
                                        </p:cTn>
                                        <p:tgtEl>
                                          <p:spTgt spid="16"/>
                                        </p:tgtEl>
                                        <p:attrNameLst>
                                          <p:attrName>style.visibility</p:attrName>
                                        </p:attrNameLst>
                                      </p:cBhvr>
                                      <p:to>
                                        <p:strVal val="visible"/>
                                      </p:to>
                                    </p:set>
                                    <p:animEffect transition="in" filter="fade">
                                      <p:cBhvr>
                                        <p:cTn id="98" dur="100"/>
                                        <p:tgtEl>
                                          <p:spTgt spid="16"/>
                                        </p:tgtEl>
                                      </p:cBhvr>
                                    </p:animEffect>
                                  </p:childTnLst>
                                </p:cTn>
                              </p:par>
                              <p:par>
                                <p:cTn id="99" presetID="10" presetClass="entr" presetSubtype="0" fill="hold" nodeType="withEffect">
                                  <p:stCondLst>
                                    <p:cond delay="200"/>
                                  </p:stCondLst>
                                  <p:childTnLst>
                                    <p:set>
                                      <p:cBhvr>
                                        <p:cTn id="100" dur="1" fill="hold">
                                          <p:stCondLst>
                                            <p:cond delay="0"/>
                                          </p:stCondLst>
                                        </p:cTn>
                                        <p:tgtEl>
                                          <p:spTgt spid="17"/>
                                        </p:tgtEl>
                                        <p:attrNameLst>
                                          <p:attrName>style.visibility</p:attrName>
                                        </p:attrNameLst>
                                      </p:cBhvr>
                                      <p:to>
                                        <p:strVal val="visible"/>
                                      </p:to>
                                    </p:set>
                                    <p:animEffect transition="in" filter="fade">
                                      <p:cBhvr>
                                        <p:cTn id="101" dur="100"/>
                                        <p:tgtEl>
                                          <p:spTgt spid="17"/>
                                        </p:tgtEl>
                                      </p:cBhvr>
                                    </p:animEffect>
                                  </p:childTnLst>
                                </p:cTn>
                              </p:par>
                              <p:par>
                                <p:cTn id="102" presetID="10" presetClass="entr" presetSubtype="0" fill="hold" nodeType="withEffect">
                                  <p:stCondLst>
                                    <p:cond delay="1800"/>
                                  </p:stCondLst>
                                  <p:childTnLst>
                                    <p:set>
                                      <p:cBhvr>
                                        <p:cTn id="103" dur="1" fill="hold">
                                          <p:stCondLst>
                                            <p:cond delay="0"/>
                                          </p:stCondLst>
                                        </p:cTn>
                                        <p:tgtEl>
                                          <p:spTgt spid="18"/>
                                        </p:tgtEl>
                                        <p:attrNameLst>
                                          <p:attrName>style.visibility</p:attrName>
                                        </p:attrNameLst>
                                      </p:cBhvr>
                                      <p:to>
                                        <p:strVal val="visible"/>
                                      </p:to>
                                    </p:set>
                                    <p:animEffect transition="in" filter="fade">
                                      <p:cBhvr>
                                        <p:cTn id="104" dur="100"/>
                                        <p:tgtEl>
                                          <p:spTgt spid="18"/>
                                        </p:tgtEl>
                                      </p:cBhvr>
                                    </p:animEffect>
                                  </p:childTnLst>
                                </p:cTn>
                              </p:par>
                              <p:par>
                                <p:cTn id="105" presetID="10" presetClass="entr" presetSubtype="0" fill="hold" nodeType="withEffect">
                                  <p:stCondLst>
                                    <p:cond delay="2200"/>
                                  </p:stCondLst>
                                  <p:childTnLst>
                                    <p:set>
                                      <p:cBhvr>
                                        <p:cTn id="106" dur="1" fill="hold">
                                          <p:stCondLst>
                                            <p:cond delay="0"/>
                                          </p:stCondLst>
                                        </p:cTn>
                                        <p:tgtEl>
                                          <p:spTgt spid="19"/>
                                        </p:tgtEl>
                                        <p:attrNameLst>
                                          <p:attrName>style.visibility</p:attrName>
                                        </p:attrNameLst>
                                      </p:cBhvr>
                                      <p:to>
                                        <p:strVal val="visible"/>
                                      </p:to>
                                    </p:set>
                                    <p:animEffect transition="in" filter="fade">
                                      <p:cBhvr>
                                        <p:cTn id="107" dur="100"/>
                                        <p:tgtEl>
                                          <p:spTgt spid="19"/>
                                        </p:tgtEl>
                                      </p:cBhvr>
                                    </p:animEffect>
                                  </p:childTnLst>
                                </p:cTn>
                              </p:par>
                              <p:par>
                                <p:cTn id="108" presetID="53" presetClass="exit" presetSubtype="16" fill="hold" nodeType="withEffect">
                                  <p:stCondLst>
                                    <p:cond delay="100"/>
                                  </p:stCondLst>
                                  <p:childTnLst>
                                    <p:anim calcmode="lin" valueType="num">
                                      <p:cBhvr>
                                        <p:cTn id="109" dur="1000"/>
                                        <p:tgtEl>
                                          <p:spTgt spid="15"/>
                                        </p:tgtEl>
                                        <p:attrNameLst>
                                          <p:attrName>ppt_w</p:attrName>
                                        </p:attrNameLst>
                                      </p:cBhvr>
                                      <p:tavLst>
                                        <p:tav tm="0">
                                          <p:val>
                                            <p:strVal val="ppt_w"/>
                                          </p:val>
                                        </p:tav>
                                        <p:tav tm="100000">
                                          <p:val>
                                            <p:fltVal val="0"/>
                                          </p:val>
                                        </p:tav>
                                      </p:tavLst>
                                    </p:anim>
                                    <p:anim calcmode="lin" valueType="num">
                                      <p:cBhvr>
                                        <p:cTn id="110" dur="1000"/>
                                        <p:tgtEl>
                                          <p:spTgt spid="15"/>
                                        </p:tgtEl>
                                        <p:attrNameLst>
                                          <p:attrName>ppt_h</p:attrName>
                                        </p:attrNameLst>
                                      </p:cBhvr>
                                      <p:tavLst>
                                        <p:tav tm="0">
                                          <p:val>
                                            <p:strVal val="ppt_h"/>
                                          </p:val>
                                        </p:tav>
                                        <p:tav tm="100000">
                                          <p:val>
                                            <p:fltVal val="0"/>
                                          </p:val>
                                        </p:tav>
                                      </p:tavLst>
                                    </p:anim>
                                    <p:animEffect transition="out" filter="fade">
                                      <p:cBhvr>
                                        <p:cTn id="111" dur="1000"/>
                                        <p:tgtEl>
                                          <p:spTgt spid="15"/>
                                        </p:tgtEl>
                                      </p:cBhvr>
                                    </p:animEffect>
                                    <p:set>
                                      <p:cBhvr>
                                        <p:cTn id="112" dur="1" fill="hold">
                                          <p:stCondLst>
                                            <p:cond delay="999"/>
                                          </p:stCondLst>
                                        </p:cTn>
                                        <p:tgtEl>
                                          <p:spTgt spid="15"/>
                                        </p:tgtEl>
                                        <p:attrNameLst>
                                          <p:attrName>style.visibility</p:attrName>
                                        </p:attrNameLst>
                                      </p:cBhvr>
                                      <p:to>
                                        <p:strVal val="hidden"/>
                                      </p:to>
                                    </p:set>
                                  </p:childTnLst>
                                </p:cTn>
                              </p:par>
                              <p:par>
                                <p:cTn id="113" presetID="53" presetClass="exit" presetSubtype="16" fill="hold" nodeType="withEffect">
                                  <p:stCondLst>
                                    <p:cond delay="700"/>
                                  </p:stCondLst>
                                  <p:childTnLst>
                                    <p:anim calcmode="lin" valueType="num">
                                      <p:cBhvr>
                                        <p:cTn id="114" dur="500"/>
                                        <p:tgtEl>
                                          <p:spTgt spid="16"/>
                                        </p:tgtEl>
                                        <p:attrNameLst>
                                          <p:attrName>ppt_w</p:attrName>
                                        </p:attrNameLst>
                                      </p:cBhvr>
                                      <p:tavLst>
                                        <p:tav tm="0">
                                          <p:val>
                                            <p:strVal val="ppt_w"/>
                                          </p:val>
                                        </p:tav>
                                        <p:tav tm="100000">
                                          <p:val>
                                            <p:fltVal val="0"/>
                                          </p:val>
                                        </p:tav>
                                      </p:tavLst>
                                    </p:anim>
                                    <p:anim calcmode="lin" valueType="num">
                                      <p:cBhvr>
                                        <p:cTn id="115" dur="500"/>
                                        <p:tgtEl>
                                          <p:spTgt spid="16"/>
                                        </p:tgtEl>
                                        <p:attrNameLst>
                                          <p:attrName>ppt_h</p:attrName>
                                        </p:attrNameLst>
                                      </p:cBhvr>
                                      <p:tavLst>
                                        <p:tav tm="0">
                                          <p:val>
                                            <p:strVal val="ppt_h"/>
                                          </p:val>
                                        </p:tav>
                                        <p:tav tm="100000">
                                          <p:val>
                                            <p:fltVal val="0"/>
                                          </p:val>
                                        </p:tav>
                                      </p:tavLst>
                                    </p:anim>
                                    <p:animEffect transition="out" filter="fade">
                                      <p:cBhvr>
                                        <p:cTn id="116" dur="500"/>
                                        <p:tgtEl>
                                          <p:spTgt spid="16"/>
                                        </p:tgtEl>
                                      </p:cBhvr>
                                    </p:animEffect>
                                    <p:set>
                                      <p:cBhvr>
                                        <p:cTn id="117" dur="1" fill="hold">
                                          <p:stCondLst>
                                            <p:cond delay="499"/>
                                          </p:stCondLst>
                                        </p:cTn>
                                        <p:tgtEl>
                                          <p:spTgt spid="16"/>
                                        </p:tgtEl>
                                        <p:attrNameLst>
                                          <p:attrName>style.visibility</p:attrName>
                                        </p:attrNameLst>
                                      </p:cBhvr>
                                      <p:to>
                                        <p:strVal val="hidden"/>
                                      </p:to>
                                    </p:set>
                                  </p:childTnLst>
                                </p:cTn>
                              </p:par>
                              <p:par>
                                <p:cTn id="118" presetID="53" presetClass="exit" presetSubtype="16" fill="hold" nodeType="withEffect">
                                  <p:stCondLst>
                                    <p:cond delay="300"/>
                                  </p:stCondLst>
                                  <p:childTnLst>
                                    <p:anim calcmode="lin" valueType="num">
                                      <p:cBhvr>
                                        <p:cTn id="119" dur="500"/>
                                        <p:tgtEl>
                                          <p:spTgt spid="17"/>
                                        </p:tgtEl>
                                        <p:attrNameLst>
                                          <p:attrName>ppt_w</p:attrName>
                                        </p:attrNameLst>
                                      </p:cBhvr>
                                      <p:tavLst>
                                        <p:tav tm="0">
                                          <p:val>
                                            <p:strVal val="ppt_w"/>
                                          </p:val>
                                        </p:tav>
                                        <p:tav tm="100000">
                                          <p:val>
                                            <p:fltVal val="0"/>
                                          </p:val>
                                        </p:tav>
                                      </p:tavLst>
                                    </p:anim>
                                    <p:anim calcmode="lin" valueType="num">
                                      <p:cBhvr>
                                        <p:cTn id="120" dur="500"/>
                                        <p:tgtEl>
                                          <p:spTgt spid="17"/>
                                        </p:tgtEl>
                                        <p:attrNameLst>
                                          <p:attrName>ppt_h</p:attrName>
                                        </p:attrNameLst>
                                      </p:cBhvr>
                                      <p:tavLst>
                                        <p:tav tm="0">
                                          <p:val>
                                            <p:strVal val="ppt_h"/>
                                          </p:val>
                                        </p:tav>
                                        <p:tav tm="100000">
                                          <p:val>
                                            <p:fltVal val="0"/>
                                          </p:val>
                                        </p:tav>
                                      </p:tavLst>
                                    </p:anim>
                                    <p:animEffect transition="out" filter="fade">
                                      <p:cBhvr>
                                        <p:cTn id="121" dur="500"/>
                                        <p:tgtEl>
                                          <p:spTgt spid="17"/>
                                        </p:tgtEl>
                                      </p:cBhvr>
                                    </p:animEffect>
                                    <p:set>
                                      <p:cBhvr>
                                        <p:cTn id="122" dur="1" fill="hold">
                                          <p:stCondLst>
                                            <p:cond delay="499"/>
                                          </p:stCondLst>
                                        </p:cTn>
                                        <p:tgtEl>
                                          <p:spTgt spid="17"/>
                                        </p:tgtEl>
                                        <p:attrNameLst>
                                          <p:attrName>style.visibility</p:attrName>
                                        </p:attrNameLst>
                                      </p:cBhvr>
                                      <p:to>
                                        <p:strVal val="hidden"/>
                                      </p:to>
                                    </p:set>
                                  </p:childTnLst>
                                </p:cTn>
                              </p:par>
                              <p:par>
                                <p:cTn id="123" presetID="53" presetClass="exit" presetSubtype="16" fill="hold" nodeType="withEffect">
                                  <p:stCondLst>
                                    <p:cond delay="1900"/>
                                  </p:stCondLst>
                                  <p:childTnLst>
                                    <p:anim calcmode="lin" valueType="num">
                                      <p:cBhvr>
                                        <p:cTn id="124" dur="500"/>
                                        <p:tgtEl>
                                          <p:spTgt spid="18"/>
                                        </p:tgtEl>
                                        <p:attrNameLst>
                                          <p:attrName>ppt_w</p:attrName>
                                        </p:attrNameLst>
                                      </p:cBhvr>
                                      <p:tavLst>
                                        <p:tav tm="0">
                                          <p:val>
                                            <p:strVal val="ppt_w"/>
                                          </p:val>
                                        </p:tav>
                                        <p:tav tm="100000">
                                          <p:val>
                                            <p:fltVal val="0"/>
                                          </p:val>
                                        </p:tav>
                                      </p:tavLst>
                                    </p:anim>
                                    <p:anim calcmode="lin" valueType="num">
                                      <p:cBhvr>
                                        <p:cTn id="125" dur="500"/>
                                        <p:tgtEl>
                                          <p:spTgt spid="18"/>
                                        </p:tgtEl>
                                        <p:attrNameLst>
                                          <p:attrName>ppt_h</p:attrName>
                                        </p:attrNameLst>
                                      </p:cBhvr>
                                      <p:tavLst>
                                        <p:tav tm="0">
                                          <p:val>
                                            <p:strVal val="ppt_h"/>
                                          </p:val>
                                        </p:tav>
                                        <p:tav tm="100000">
                                          <p:val>
                                            <p:fltVal val="0"/>
                                          </p:val>
                                        </p:tav>
                                      </p:tavLst>
                                    </p:anim>
                                    <p:animEffect transition="out" filter="fade">
                                      <p:cBhvr>
                                        <p:cTn id="126" dur="500"/>
                                        <p:tgtEl>
                                          <p:spTgt spid="18"/>
                                        </p:tgtEl>
                                      </p:cBhvr>
                                    </p:animEffect>
                                    <p:set>
                                      <p:cBhvr>
                                        <p:cTn id="127" dur="1" fill="hold">
                                          <p:stCondLst>
                                            <p:cond delay="499"/>
                                          </p:stCondLst>
                                        </p:cTn>
                                        <p:tgtEl>
                                          <p:spTgt spid="18"/>
                                        </p:tgtEl>
                                        <p:attrNameLst>
                                          <p:attrName>style.visibility</p:attrName>
                                        </p:attrNameLst>
                                      </p:cBhvr>
                                      <p:to>
                                        <p:strVal val="hidden"/>
                                      </p:to>
                                    </p:set>
                                  </p:childTnLst>
                                </p:cTn>
                              </p:par>
                              <p:par>
                                <p:cTn id="128" presetID="53" presetClass="exit" presetSubtype="16" fill="hold" nodeType="withEffect">
                                  <p:stCondLst>
                                    <p:cond delay="2300"/>
                                  </p:stCondLst>
                                  <p:childTnLst>
                                    <p:anim calcmode="lin" valueType="num">
                                      <p:cBhvr>
                                        <p:cTn id="129" dur="500"/>
                                        <p:tgtEl>
                                          <p:spTgt spid="19"/>
                                        </p:tgtEl>
                                        <p:attrNameLst>
                                          <p:attrName>ppt_w</p:attrName>
                                        </p:attrNameLst>
                                      </p:cBhvr>
                                      <p:tavLst>
                                        <p:tav tm="0">
                                          <p:val>
                                            <p:strVal val="ppt_w"/>
                                          </p:val>
                                        </p:tav>
                                        <p:tav tm="100000">
                                          <p:val>
                                            <p:fltVal val="0"/>
                                          </p:val>
                                        </p:tav>
                                      </p:tavLst>
                                    </p:anim>
                                    <p:anim calcmode="lin" valueType="num">
                                      <p:cBhvr>
                                        <p:cTn id="130" dur="500"/>
                                        <p:tgtEl>
                                          <p:spTgt spid="19"/>
                                        </p:tgtEl>
                                        <p:attrNameLst>
                                          <p:attrName>ppt_h</p:attrName>
                                        </p:attrNameLst>
                                      </p:cBhvr>
                                      <p:tavLst>
                                        <p:tav tm="0">
                                          <p:val>
                                            <p:strVal val="ppt_h"/>
                                          </p:val>
                                        </p:tav>
                                        <p:tav tm="100000">
                                          <p:val>
                                            <p:fltVal val="0"/>
                                          </p:val>
                                        </p:tav>
                                      </p:tavLst>
                                    </p:anim>
                                    <p:animEffect transition="out" filter="fade">
                                      <p:cBhvr>
                                        <p:cTn id="131" dur="500"/>
                                        <p:tgtEl>
                                          <p:spTgt spid="19"/>
                                        </p:tgtEl>
                                      </p:cBhvr>
                                    </p:animEffect>
                                    <p:set>
                                      <p:cBhvr>
                                        <p:cTn id="132"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제목 슬라이드">
    <p:bg>
      <p:bgPr>
        <a:solidFill>
          <a:schemeClr val="bg1"/>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4767263"/>
            <a:ext cx="2133600" cy="274638"/>
          </a:xfrm>
        </p:spPr>
        <p:txBody>
          <a:bodyPr/>
          <a:lstStyle/>
          <a:p>
            <a:pPr marL="0" marR="0" lvl="0" indent="0" algn="l" defTabSz="914400" rtl="0" eaLnBrk="1" fontAlgn="auto" latinLnBrk="1" hangingPunct="1">
              <a:lnSpc>
                <a:spcPct val="100000"/>
              </a:lnSpc>
              <a:spcBef>
                <a:spcPct val="0"/>
              </a:spcBef>
              <a:spcAft>
                <a:spcPct val="0"/>
              </a:spcAft>
              <a:buClrTx/>
              <a:buSzTx/>
              <a:buFontTx/>
              <a:buNone/>
              <a:defRPr/>
            </a:pPr>
            <a:endParaRPr kumimoji="0" lang="ko-KR"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a:xfrm>
            <a:off x="3124200" y="4767263"/>
            <a:ext cx="2895600" cy="274638"/>
          </a:xfrm>
        </p:spPr>
        <p:txBody>
          <a:bodyPr/>
          <a:lstStyle/>
          <a:p>
            <a:pPr marL="0" marR="0" lvl="0" indent="0" algn="ctr" defTabSz="914400" rtl="0" eaLnBrk="1" fontAlgn="auto" latinLnBrk="1" hangingPunct="1">
              <a:lnSpc>
                <a:spcPct val="100000"/>
              </a:lnSpc>
              <a:spcBef>
                <a:spcPct val="0"/>
              </a:spcBef>
              <a:spcAft>
                <a:spcPct val="0"/>
              </a:spcAft>
              <a:buClrTx/>
              <a:buSzTx/>
              <a:buFontTx/>
              <a:buNone/>
              <a:defRPr/>
            </a:pPr>
            <a:endParaRPr kumimoji="0" lang="ko-KR"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a:xfrm>
            <a:off x="6553200" y="4767263"/>
            <a:ext cx="2133600" cy="274638"/>
          </a:xfrm>
        </p:spPr>
        <p:txBody>
          <a:bodyPr/>
          <a:lstStyle/>
          <a:p>
            <a:pPr marL="0" marR="0" lvl="0" indent="0" algn="r" defTabSz="914400" rtl="0" eaLnBrk="1" fontAlgn="base" latinLnBrk="1" hangingPunct="1">
              <a:lnSpc>
                <a:spcPct val="100000"/>
              </a:lnSpc>
              <a:spcBef>
                <a:spcPct val="0"/>
              </a:spcBef>
              <a:spcAft>
                <a:spcPct val="0"/>
              </a:spcAft>
              <a:buClrTx/>
              <a:buSzTx/>
              <a:buFontTx/>
              <a:buNone/>
              <a:defRPr/>
            </a:pPr>
            <a:fld id="{A847F610-8C3E-4EA3-B803-B27D0E46F94E}" type="slidenum">
              <a:rPr kumimoji="0" lang="ko-KR" altLang="en-US" sz="1200" b="0" i="0" u="none" strike="noStrike" kern="1200" cap="none" spc="0" normalizeH="0" baseline="0" noProof="0" smtClean="0">
                <a:ln>
                  <a:noFill/>
                </a:ln>
                <a:solidFill>
                  <a:srgbClr val="898989"/>
                </a:solidFill>
                <a:effectLst/>
                <a:uLnTx/>
                <a:uFillTx/>
                <a:latin typeface="Malgun Gothic" panose="020B0503020000020004" charset="-127"/>
                <a:ea typeface="Malgun Gothic" panose="020B0503020000020004" charset="-127"/>
                <a:cs typeface="+mn-cs"/>
              </a:rPr>
            </a:fld>
            <a:endParaRPr kumimoji="0" lang="ko-KR" altLang="en-US" sz="1200" b="0" i="0" u="none" strike="noStrike" kern="1200" cap="none" spc="0" normalizeH="0" baseline="0" noProof="0" smtClean="0">
              <a:ln>
                <a:noFill/>
              </a:ln>
              <a:solidFill>
                <a:srgbClr val="898989"/>
              </a:solidFill>
              <a:effectLst/>
              <a:uLnTx/>
              <a:uFillTx/>
              <a:latin typeface="Malgun Gothic" panose="020B0503020000020004" charset="-127"/>
              <a:ea typeface="Malgun Gothic" panose="020B0503020000020004" charset="-127"/>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50" advTm="3000">
        <p:fade/>
      </p:transition>
    </mc:Choice>
    <mc:Fallback>
      <p:transition spd="slow"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1_空白">
    <p:spTree>
      <p:nvGrpSpPr>
        <p:cNvPr id="1" name=""/>
        <p:cNvGrpSpPr/>
        <p:nvPr/>
      </p:nvGrpSpPr>
      <p:grpSpPr>
        <a:xfrm>
          <a:off x="0" y="0"/>
          <a:ext cx="0" cy="0"/>
          <a:chOff x="0" y="0"/>
          <a:chExt cx="0" cy="0"/>
        </a:xfrm>
      </p:grpSpPr>
      <p:sp>
        <p:nvSpPr>
          <p:cNvPr id="5" name="矩形 4"/>
          <p:cNvSpPr/>
          <p:nvPr/>
        </p:nvSpPr>
        <p:spPr>
          <a:xfrm>
            <a:off x="0" y="0"/>
            <a:ext cx="9144000" cy="5143500"/>
          </a:xfrm>
          <a:prstGeom prst="rect">
            <a:avLst/>
          </a:prstGeom>
          <a:gradFill>
            <a:gsLst>
              <a:gs pos="0">
                <a:schemeClr val="bg1">
                  <a:lumMod val="94000"/>
                </a:schemeClr>
              </a:gs>
              <a:gs pos="100000">
                <a:schemeClr val="bg1">
                  <a:lumMod val="97000"/>
                </a:schemeClr>
              </a:gs>
            </a:gsLst>
            <a:lin ang="13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0"/>
            <a:ext cx="9144000" cy="5143500"/>
          </a:xfrm>
          <a:prstGeom prst="rect">
            <a:avLst/>
          </a:prstGeom>
          <a:blipFill dpi="0" rotWithShape="1">
            <a:blip r:embed="rId2">
              <a:alphaModFix amt="30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日期占位符 1"/>
          <p:cNvSpPr>
            <a:spLocks noGrp="1"/>
          </p:cNvSpPr>
          <p:nvPr>
            <p:ph type="dt" sz="half" idx="10"/>
          </p:nvPr>
        </p:nvSpPr>
        <p:spPr/>
        <p:txBody>
          <a:bodyPr/>
          <a:lstStyle/>
          <a:p>
            <a:fld id="{96F03F55-051D-411D-B076-EEE696BD8CF7}"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7083653-667E-442B-889B-3B8AF0E0F23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14000">
        <p14:vortex dir="r"/>
      </p:transition>
    </mc:Choice>
    <mc:Fallback>
      <p:transition spd="slow" advTm="14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Only">
  <p:cSld name="内容">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内容占位符 1"/>
          <p:cNvSpPr>
            <a:spLocks noGrp="1"/>
          </p:cNvSpPr>
          <p:nvPr>
            <p:ph/>
          </p:nvPr>
        </p:nvSpPr>
        <p:spPr>
          <a:xfrm>
            <a:off x="457200" y="205979"/>
            <a:ext cx="8229600" cy="438864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3" name="日期占位符 2"/>
          <p:cNvSpPr>
            <a:spLocks noGrp="1"/>
          </p:cNvSpPr>
          <p:nvPr>
            <p:ph type="dt" sz="half" idx="10"/>
          </p:nvPr>
        </p:nvSpPr>
        <p:spPr>
          <a:xfrm>
            <a:off x="457200" y="4683919"/>
            <a:ext cx="2133600" cy="357188"/>
          </a:xfrm>
          <a:prstGeom prst="rect">
            <a:avLst/>
          </a:prstGeom>
          <a:noFill/>
          <a:ln>
            <a:noFill/>
          </a:ln>
          <a:effectLst/>
        </p:spPr>
        <p:txBody>
          <a:bodyPr vert="horz" wrap="square" lIns="91440" tIns="45720" rIns="91440" bIns="45720" numCol="1" anchor="t" anchorCtr="0" compatLnSpc="1"/>
          <a:lstStyle>
            <a:lvl1pPr>
              <a:defRPr/>
            </a:lvl1pPr>
          </a:lstStyle>
          <a:p>
            <a:pPr fontAlgn="base"/>
            <a:endParaRPr lang="en-US" altLang="zh-CN" strike="noStrike" noProof="1"/>
          </a:p>
        </p:txBody>
      </p:sp>
      <p:sp>
        <p:nvSpPr>
          <p:cNvPr id="4" name="页脚占位符 3"/>
          <p:cNvSpPr>
            <a:spLocks noGrp="1"/>
          </p:cNvSpPr>
          <p:nvPr>
            <p:ph type="ftr" sz="quarter" idx="11"/>
          </p:nvPr>
        </p:nvSpPr>
        <p:spPr>
          <a:xfrm>
            <a:off x="3124200" y="4683919"/>
            <a:ext cx="2895600" cy="357188"/>
          </a:xfrm>
          <a:prstGeom prst="rect">
            <a:avLst/>
          </a:prstGeom>
          <a:noFill/>
          <a:ln>
            <a:noFill/>
          </a:ln>
          <a:effectLst/>
        </p:spPr>
        <p:txBody>
          <a:bodyPr vert="horz" wrap="square" lIns="91440" tIns="45720" rIns="91440" bIns="45720" numCol="1" anchor="t" anchorCtr="0" compatLnSpc="1"/>
          <a:lstStyle>
            <a:lvl1pPr>
              <a:defRPr/>
            </a:lvl1pPr>
          </a:lstStyle>
          <a:p>
            <a:pPr fontAlgn="base"/>
            <a:endParaRPr lang="en-US" altLang="zh-CN" strike="noStrike" noProof="1"/>
          </a:p>
        </p:txBody>
      </p:sp>
      <p:sp>
        <p:nvSpPr>
          <p:cNvPr id="5" name="灯片编号占位符 4"/>
          <p:cNvSpPr>
            <a:spLocks noGrp="1"/>
          </p:cNvSpPr>
          <p:nvPr>
            <p:ph type="sldNum" sz="quarter" idx="12"/>
          </p:nvPr>
        </p:nvSpPr>
        <p:spPr>
          <a:xfrm>
            <a:off x="6553200" y="4683919"/>
            <a:ext cx="2133600" cy="357188"/>
          </a:xfrm>
          <a:prstGeom prst="rect">
            <a:avLst/>
          </a:prstGeom>
          <a:noFill/>
          <a:ln>
            <a:noFill/>
          </a:ln>
          <a:effectLst/>
        </p:spPr>
        <p:txBody>
          <a:bodyPr vert="horz" wrap="square" lIns="91440" tIns="45720" rIns="91440" bIns="45720" numCol="1" anchor="t" anchorCtr="0" compatLnSpc="1"/>
          <a:lstStyle>
            <a:lvl1pPr>
              <a:defRPr/>
            </a:lvl1pPr>
          </a:lstStyle>
          <a:p>
            <a:pPr fontAlgn="base"/>
            <a:fld id="{8B8337F7-58A1-4085-90D5-D29CCB749DFF}" type="slidenum">
              <a:rPr lang="en-US" altLang="zh-CN" strike="noStrike" noProof="1">
                <a:latin typeface="Arial" panose="020B0604020202020204" pitchFamily="34" charset="0"/>
                <a:ea typeface="宋体" panose="02010600030101010101" pitchFamily="2" charset="-122"/>
                <a:cs typeface="+mn-cs"/>
              </a:rPr>
            </a:fld>
            <a:endParaRPr lang="en-US" altLang="zh-CN" strike="noStrike" noProof="1"/>
          </a:p>
        </p:txBody>
      </p:sp>
    </p:spTree>
  </p:cSld>
  <p:clrMapOvr>
    <a:masterClrMapping/>
  </p:clrMapOvr>
  <mc:AlternateContent xmlns:mc="http://schemas.openxmlformats.org/markup-compatibility/2006">
    <mc:Choice xmlns:p14="http://schemas.microsoft.com/office/powerpoint/2010/main" Requires="p14">
      <p:transition spd="slow" p14:dur="1250" advTm="3000">
        <p:fade/>
      </p:transition>
    </mc:Choice>
    <mc:Fallback>
      <p:transition spd="slow" advTm="3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제목 슬라이드">
    <p:bg>
      <p:bgPr>
        <a:solidFill>
          <a:schemeClr val="bg1"/>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1" hangingPunct="1">
              <a:lnSpc>
                <a:spcPct val="100000"/>
              </a:lnSpc>
              <a:spcBef>
                <a:spcPct val="0"/>
              </a:spcBef>
              <a:spcAft>
                <a:spcPct val="0"/>
              </a:spcAft>
              <a:buClrTx/>
              <a:buSzTx/>
              <a:buFontTx/>
              <a:buNone/>
              <a:defRPr/>
            </a:pPr>
            <a:endParaRPr kumimoji="0" lang="ko-KR"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1" hangingPunct="1">
              <a:lnSpc>
                <a:spcPct val="100000"/>
              </a:lnSpc>
              <a:spcBef>
                <a:spcPct val="0"/>
              </a:spcBef>
              <a:spcAft>
                <a:spcPct val="0"/>
              </a:spcAft>
              <a:buClrTx/>
              <a:buSzTx/>
              <a:buFontTx/>
              <a:buNone/>
              <a:defRPr/>
            </a:pPr>
            <a:endParaRPr kumimoji="0" lang="ko-KR"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base" latinLnBrk="1" hangingPunct="1">
              <a:lnSpc>
                <a:spcPct val="100000"/>
              </a:lnSpc>
              <a:spcBef>
                <a:spcPct val="0"/>
              </a:spcBef>
              <a:spcAft>
                <a:spcPct val="0"/>
              </a:spcAft>
              <a:buClrTx/>
              <a:buSzTx/>
              <a:buFontTx/>
              <a:buNone/>
              <a:defRPr/>
            </a:pPr>
            <a:fld id="{A847F610-8C3E-4EA3-B803-B27D0E46F94E}" type="slidenum">
              <a:rPr kumimoji="0" lang="ko-KR" altLang="en-US" sz="1200" b="0" i="0" u="none" strike="noStrike" kern="1200" cap="none" spc="0" normalizeH="0" baseline="0" noProof="0" smtClean="0">
                <a:ln>
                  <a:noFill/>
                </a:ln>
                <a:solidFill>
                  <a:srgbClr val="898989"/>
                </a:solidFill>
                <a:effectLst/>
                <a:uLnTx/>
                <a:uFillTx/>
                <a:latin typeface="Malgun Gothic" panose="020B0503020000020004" charset="-127"/>
                <a:ea typeface="Malgun Gothic" panose="020B0503020000020004" charset="-127"/>
                <a:cs typeface="+mn-cs"/>
              </a:rPr>
            </a:fld>
            <a:endParaRPr kumimoji="0" lang="ko-KR" altLang="en-US" sz="1200" b="0" i="0" u="none" strike="noStrike" kern="1200" cap="none" spc="0" normalizeH="0" baseline="0" noProof="0" smtClean="0">
              <a:ln>
                <a:noFill/>
              </a:ln>
              <a:solidFill>
                <a:srgbClr val="898989"/>
              </a:solidFill>
              <a:effectLst/>
              <a:uLnTx/>
              <a:uFillTx/>
              <a:latin typeface="Malgun Gothic" panose="020B0503020000020004" charset="-127"/>
              <a:ea typeface="Malgun Gothic" panose="020B0503020000020004" charset="-127"/>
              <a:cs typeface="+mn-cs"/>
            </a:endParaRPr>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제목 슬라이드">
    <p:bg>
      <p:bgPr>
        <a:solidFill>
          <a:schemeClr val="bg1"/>
        </a:solidFill>
        <a:effectLst/>
      </p:bgPr>
    </p:bg>
    <p:spTree>
      <p:nvGrpSpPr>
        <p:cNvPr id="1" name=""/>
        <p:cNvGrpSpPr/>
        <p:nvPr/>
      </p:nvGrpSpPr>
      <p:grpSpPr>
        <a:xfrm>
          <a:off x="0" y="0"/>
          <a:ext cx="0" cy="0"/>
          <a:chOff x="0" y="0"/>
          <a:chExt cx="0" cy="0"/>
        </a:xfrm>
      </p:grpSpPr>
      <p:pic>
        <p:nvPicPr>
          <p:cNvPr id="3074" name="그림 6" descr="배경.png"/>
          <p:cNvPicPr>
            <a:picLocks noChangeAspect="1"/>
          </p:cNvPicPr>
          <p:nvPr userDrawn="1"/>
        </p:nvPicPr>
        <p:blipFill>
          <a:blip r:embed="rId2"/>
          <a:stretch>
            <a:fillRect/>
          </a:stretch>
        </p:blipFill>
        <p:spPr>
          <a:xfrm>
            <a:off x="0" y="0"/>
            <a:ext cx="9144000" cy="5143500"/>
          </a:xfrm>
          <a:prstGeom prst="rect">
            <a:avLst/>
          </a:prstGeom>
          <a:noFill/>
          <a:ln w="9525">
            <a:noFill/>
          </a:ln>
        </p:spPr>
      </p:pic>
      <p:sp>
        <p:nvSpPr>
          <p:cNvPr id="2" name="日期占位符 1"/>
          <p:cNvSpPr>
            <a:spLocks noGrp="1"/>
          </p:cNvSpPr>
          <p:nvPr>
            <p:ph type="dt" sz="half" idx="10"/>
          </p:nvPr>
        </p:nvSpPr>
        <p:spPr/>
        <p:txBody>
          <a:bodyPr/>
          <a:lstStyle/>
          <a:p>
            <a:pPr marL="0" marR="0" lvl="0" indent="0" algn="l" defTabSz="914400" rtl="0" eaLnBrk="1" fontAlgn="auto" latinLnBrk="1" hangingPunct="1">
              <a:lnSpc>
                <a:spcPct val="100000"/>
              </a:lnSpc>
              <a:spcBef>
                <a:spcPct val="0"/>
              </a:spcBef>
              <a:spcAft>
                <a:spcPct val="0"/>
              </a:spcAft>
              <a:buClrTx/>
              <a:buSzTx/>
              <a:buFontTx/>
              <a:buNone/>
              <a:defRPr/>
            </a:pPr>
            <a:fld id="{E381B4CB-5E7E-4EE5-9247-8B642EFE99AE}" type="datetimeFigureOut">
              <a:rPr kumimoji="0" lang="ko-KR"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ko-KR"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1" hangingPunct="1">
              <a:lnSpc>
                <a:spcPct val="100000"/>
              </a:lnSpc>
              <a:spcBef>
                <a:spcPct val="0"/>
              </a:spcBef>
              <a:spcAft>
                <a:spcPct val="0"/>
              </a:spcAft>
              <a:buClrTx/>
              <a:buSzTx/>
              <a:buFontTx/>
              <a:buNone/>
              <a:defRPr/>
            </a:pPr>
            <a:endParaRPr kumimoji="0" lang="ko-KR"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base" latinLnBrk="1" hangingPunct="1">
              <a:lnSpc>
                <a:spcPct val="100000"/>
              </a:lnSpc>
              <a:spcBef>
                <a:spcPct val="0"/>
              </a:spcBef>
              <a:spcAft>
                <a:spcPct val="0"/>
              </a:spcAft>
              <a:buClrTx/>
              <a:buSzTx/>
              <a:buFontTx/>
              <a:buNone/>
              <a:defRPr/>
            </a:pPr>
            <a:fld id="{A847F610-8C3E-4EA3-B803-B27D0E46F94E}" type="slidenum">
              <a:rPr kumimoji="0" lang="ko-KR" altLang="en-US" sz="1200" b="0" i="0" u="none" strike="noStrike" kern="1200" cap="none" spc="0" normalizeH="0" baseline="0" noProof="0" smtClean="0">
                <a:ln>
                  <a:noFill/>
                </a:ln>
                <a:solidFill>
                  <a:srgbClr val="898989"/>
                </a:solidFill>
                <a:effectLst/>
                <a:uLnTx/>
                <a:uFillTx/>
                <a:latin typeface="Malgun Gothic" panose="020B0503020000020004" charset="-127"/>
                <a:ea typeface="Malgun Gothic" panose="020B0503020000020004" charset="-127"/>
                <a:cs typeface="+mn-cs"/>
              </a:rPr>
            </a:fld>
            <a:endParaRPr kumimoji="0" lang="ko-KR" altLang="en-US" sz="1200" b="0" i="0" u="none" strike="noStrike" kern="1200" cap="none" spc="0" normalizeH="0" baseline="0" noProof="0" smtClean="0">
              <a:ln>
                <a:noFill/>
              </a:ln>
              <a:solidFill>
                <a:srgbClr val="898989"/>
              </a:solidFill>
              <a:effectLst/>
              <a:uLnTx/>
              <a:uFillTx/>
              <a:latin typeface="Malgun Gothic" panose="020B0503020000020004" charset="-127"/>
              <a:ea typeface="Malgun Gothic" panose="020B0503020000020004" charset="-127"/>
              <a:cs typeface="+mn-cs"/>
            </a:endParaRPr>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사용자 지정 레이아웃">
    <p:bg>
      <p:bgPr>
        <a:solidFill>
          <a:schemeClr val="bg1"/>
        </a:solidFill>
        <a:effectLst/>
      </p:bgPr>
    </p:bg>
    <p:spTree>
      <p:nvGrpSpPr>
        <p:cNvPr id="1" name=""/>
        <p:cNvGrpSpPr/>
        <p:nvPr/>
      </p:nvGrpSpPr>
      <p:grpSpPr>
        <a:xfrm>
          <a:off x="0" y="0"/>
          <a:ext cx="0" cy="0"/>
          <a:chOff x="0" y="0"/>
          <a:chExt cx="0" cy="0"/>
        </a:xfrm>
      </p:grpSpPr>
      <p:pic>
        <p:nvPicPr>
          <p:cNvPr id="4098" name="그림 6" descr="배경.png"/>
          <p:cNvPicPr>
            <a:picLocks noChangeAspect="1"/>
          </p:cNvPicPr>
          <p:nvPr userDrawn="1"/>
        </p:nvPicPr>
        <p:blipFill>
          <a:blip r:embed="rId2"/>
          <a:stretch>
            <a:fillRect/>
          </a:stretch>
        </p:blipFill>
        <p:spPr>
          <a:xfrm>
            <a:off x="0" y="0"/>
            <a:ext cx="9144000" cy="5143500"/>
          </a:xfrm>
          <a:prstGeom prst="rect">
            <a:avLst/>
          </a:prstGeom>
          <a:noFill/>
          <a:ln w="9525">
            <a:noFill/>
          </a:ln>
        </p:spPr>
      </p:pic>
      <p:pic>
        <p:nvPicPr>
          <p:cNvPr id="4099" name="그림 7" descr="LOGO.png"/>
          <p:cNvPicPr>
            <a:picLocks noChangeAspect="1"/>
          </p:cNvPicPr>
          <p:nvPr userDrawn="1"/>
        </p:nvPicPr>
        <p:blipFill>
          <a:blip r:embed="rId3">
            <a:lum bright="-48001"/>
          </a:blip>
          <a:stretch>
            <a:fillRect/>
          </a:stretch>
        </p:blipFill>
        <p:spPr>
          <a:xfrm>
            <a:off x="8269288" y="169863"/>
            <a:ext cx="657225" cy="407987"/>
          </a:xfrm>
          <a:prstGeom prst="rect">
            <a:avLst/>
          </a:prstGeom>
          <a:noFill/>
          <a:ln w="9525">
            <a:noFill/>
          </a:ln>
        </p:spPr>
      </p:pic>
      <p:sp>
        <p:nvSpPr>
          <p:cNvPr id="2" name="日期占位符 1"/>
          <p:cNvSpPr>
            <a:spLocks noGrp="1"/>
          </p:cNvSpPr>
          <p:nvPr>
            <p:ph type="dt" sz="half" idx="10"/>
          </p:nvPr>
        </p:nvSpPr>
        <p:spPr/>
        <p:txBody>
          <a:bodyPr/>
          <a:lstStyle/>
          <a:p>
            <a:pPr marL="0" marR="0" lvl="0" indent="0" algn="l" defTabSz="914400" rtl="0" eaLnBrk="1" fontAlgn="auto" latinLnBrk="1" hangingPunct="1">
              <a:lnSpc>
                <a:spcPct val="100000"/>
              </a:lnSpc>
              <a:spcBef>
                <a:spcPct val="0"/>
              </a:spcBef>
              <a:spcAft>
                <a:spcPct val="0"/>
              </a:spcAft>
              <a:buClrTx/>
              <a:buSzTx/>
              <a:buFontTx/>
              <a:buNone/>
              <a:defRPr/>
            </a:pPr>
            <a:endParaRPr kumimoji="0" lang="ko-KR"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1" hangingPunct="1">
              <a:lnSpc>
                <a:spcPct val="100000"/>
              </a:lnSpc>
              <a:spcBef>
                <a:spcPct val="0"/>
              </a:spcBef>
              <a:spcAft>
                <a:spcPct val="0"/>
              </a:spcAft>
              <a:buClrTx/>
              <a:buSzTx/>
              <a:buFontTx/>
              <a:buNone/>
              <a:defRPr/>
            </a:pPr>
            <a:endParaRPr kumimoji="0" lang="ko-KR"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base" latinLnBrk="1" hangingPunct="1">
              <a:lnSpc>
                <a:spcPct val="100000"/>
              </a:lnSpc>
              <a:spcBef>
                <a:spcPct val="0"/>
              </a:spcBef>
              <a:spcAft>
                <a:spcPct val="0"/>
              </a:spcAft>
              <a:buClrTx/>
              <a:buSzTx/>
              <a:buFontTx/>
              <a:buNone/>
              <a:defRPr/>
            </a:pPr>
            <a:fld id="{A847F610-8C3E-4EA3-B803-B27D0E46F94E}" type="slidenum">
              <a:rPr kumimoji="0" lang="ko-KR" altLang="en-US" sz="1200" b="0" i="0" u="none" strike="noStrike" kern="1200" cap="none" spc="0" normalizeH="0" baseline="0" noProof="0" smtClean="0">
                <a:ln>
                  <a:noFill/>
                </a:ln>
                <a:solidFill>
                  <a:srgbClr val="898989"/>
                </a:solidFill>
                <a:effectLst/>
                <a:uLnTx/>
                <a:uFillTx/>
                <a:latin typeface="Malgun Gothic" panose="020B0503020000020004" charset="-127"/>
                <a:ea typeface="Malgun Gothic" panose="020B0503020000020004" charset="-127"/>
                <a:cs typeface="+mn-cs"/>
              </a:rPr>
            </a:fld>
            <a:endParaRPr kumimoji="0" lang="ko-KR" altLang="en-US" sz="1200" b="0" i="0" u="none" strike="noStrike" kern="1200" cap="none" spc="0" normalizeH="0" baseline="0" noProof="0" smtClean="0">
              <a:ln>
                <a:noFill/>
              </a:ln>
              <a:solidFill>
                <a:srgbClr val="898989"/>
              </a:solidFill>
              <a:effectLst/>
              <a:uLnTx/>
              <a:uFillTx/>
              <a:latin typeface="Malgun Gothic" panose="020B0503020000020004" charset="-127"/>
              <a:ea typeface="Malgun Gothic" panose="020B0503020000020004" charset="-127"/>
              <a:cs typeface="+mn-cs"/>
            </a:endParaRPr>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사용자 지정 레이아웃">
    <p:bg>
      <p:bgPr>
        <a:solidFill>
          <a:schemeClr val="bg1"/>
        </a:solidFill>
        <a:effectLst/>
      </p:bgPr>
    </p:bg>
    <p:spTree>
      <p:nvGrpSpPr>
        <p:cNvPr id="1" name=""/>
        <p:cNvGrpSpPr/>
        <p:nvPr/>
      </p:nvGrpSpPr>
      <p:grpSpPr>
        <a:xfrm>
          <a:off x="0" y="0"/>
          <a:ext cx="0" cy="0"/>
          <a:chOff x="0" y="0"/>
          <a:chExt cx="0" cy="0"/>
        </a:xfrm>
      </p:grpSpPr>
      <p:pic>
        <p:nvPicPr>
          <p:cNvPr id="5122" name="그림 6" descr="간지.jpg"/>
          <p:cNvPicPr>
            <a:picLocks noChangeAspect="1"/>
          </p:cNvPicPr>
          <p:nvPr userDrawn="1"/>
        </p:nvPicPr>
        <p:blipFill>
          <a:blip r:embed="rId2"/>
          <a:srcRect b="25000"/>
          <a:stretch>
            <a:fillRect/>
          </a:stretch>
        </p:blipFill>
        <p:spPr>
          <a:xfrm>
            <a:off x="0" y="0"/>
            <a:ext cx="9144000" cy="5143500"/>
          </a:xfrm>
          <a:prstGeom prst="rect">
            <a:avLst/>
          </a:prstGeom>
          <a:noFill/>
          <a:ln w="9525">
            <a:noFill/>
          </a:ln>
        </p:spPr>
      </p:pic>
      <p:pic>
        <p:nvPicPr>
          <p:cNvPr id="5123" name="그림 7" descr="건물.png"/>
          <p:cNvPicPr>
            <a:picLocks noChangeAspect="1"/>
          </p:cNvPicPr>
          <p:nvPr userDrawn="1"/>
        </p:nvPicPr>
        <p:blipFill>
          <a:blip r:embed="rId3"/>
          <a:srcRect t="52499" r="47292"/>
          <a:stretch>
            <a:fillRect/>
          </a:stretch>
        </p:blipFill>
        <p:spPr>
          <a:xfrm>
            <a:off x="0" y="2438400"/>
            <a:ext cx="4002088" cy="2705100"/>
          </a:xfrm>
          <a:prstGeom prst="rect">
            <a:avLst/>
          </a:prstGeom>
          <a:noFill/>
          <a:ln w="9525">
            <a:noFill/>
          </a:ln>
        </p:spPr>
      </p:pic>
      <p:pic>
        <p:nvPicPr>
          <p:cNvPr id="5124" name="그림 8" descr="기차2.png"/>
          <p:cNvPicPr>
            <a:picLocks noChangeAspect="1"/>
          </p:cNvPicPr>
          <p:nvPr userDrawn="1"/>
        </p:nvPicPr>
        <p:blipFill>
          <a:blip r:embed="rId4"/>
          <a:srcRect l="42604" t="18886"/>
          <a:stretch>
            <a:fillRect/>
          </a:stretch>
        </p:blipFill>
        <p:spPr>
          <a:xfrm>
            <a:off x="4724400" y="763588"/>
            <a:ext cx="4419600" cy="4684712"/>
          </a:xfrm>
          <a:prstGeom prst="rect">
            <a:avLst/>
          </a:prstGeom>
          <a:noFill/>
          <a:ln w="9525">
            <a:noFill/>
          </a:ln>
        </p:spPr>
      </p:pic>
      <p:pic>
        <p:nvPicPr>
          <p:cNvPr id="5125" name="그림 9" descr="구름2.png"/>
          <p:cNvPicPr>
            <a:picLocks noChangeAspect="1"/>
          </p:cNvPicPr>
          <p:nvPr userDrawn="1"/>
        </p:nvPicPr>
        <p:blipFill>
          <a:blip r:embed="rId5"/>
          <a:srcRect t="41806"/>
          <a:stretch>
            <a:fillRect/>
          </a:stretch>
        </p:blipFill>
        <p:spPr>
          <a:xfrm>
            <a:off x="0" y="1152525"/>
            <a:ext cx="9144000" cy="3990975"/>
          </a:xfrm>
          <a:prstGeom prst="rect">
            <a:avLst/>
          </a:prstGeom>
          <a:noFill/>
          <a:ln w="9525">
            <a:noFill/>
          </a:ln>
        </p:spPr>
      </p:pic>
      <p:sp>
        <p:nvSpPr>
          <p:cNvPr id="11" name="직사각형 10"/>
          <p:cNvSpPr/>
          <p:nvPr/>
        </p:nvSpPr>
        <p:spPr>
          <a:xfrm>
            <a:off x="0" y="4219575"/>
            <a:ext cx="9144000" cy="923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1" hangingPunct="1">
              <a:lnSpc>
                <a:spcPct val="100000"/>
              </a:lnSpc>
              <a:spcBef>
                <a:spcPct val="0"/>
              </a:spcBef>
              <a:spcAft>
                <a:spcPct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 name="日期占位符 1"/>
          <p:cNvSpPr>
            <a:spLocks noGrp="1"/>
          </p:cNvSpPr>
          <p:nvPr>
            <p:ph type="dt" sz="half" idx="10"/>
          </p:nvPr>
        </p:nvSpPr>
        <p:spPr/>
        <p:txBody>
          <a:bodyPr/>
          <a:lstStyle/>
          <a:p>
            <a:pPr marL="0" marR="0" lvl="0" indent="0" algn="l" defTabSz="914400" rtl="0" eaLnBrk="1" fontAlgn="auto" latinLnBrk="1" hangingPunct="1">
              <a:lnSpc>
                <a:spcPct val="100000"/>
              </a:lnSpc>
              <a:spcBef>
                <a:spcPct val="0"/>
              </a:spcBef>
              <a:spcAft>
                <a:spcPct val="0"/>
              </a:spcAft>
              <a:buClrTx/>
              <a:buSzTx/>
              <a:buFontTx/>
              <a:buNone/>
              <a:defRPr/>
            </a:pPr>
            <a:endParaRPr kumimoji="0" lang="ko-KR"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1" hangingPunct="1">
              <a:lnSpc>
                <a:spcPct val="100000"/>
              </a:lnSpc>
              <a:spcBef>
                <a:spcPct val="0"/>
              </a:spcBef>
              <a:spcAft>
                <a:spcPct val="0"/>
              </a:spcAft>
              <a:buClrTx/>
              <a:buSzTx/>
              <a:buFontTx/>
              <a:buNone/>
              <a:defRPr/>
            </a:pPr>
            <a:endParaRPr kumimoji="0" lang="ko-KR"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base" latinLnBrk="1" hangingPunct="1">
              <a:lnSpc>
                <a:spcPct val="100000"/>
              </a:lnSpc>
              <a:spcBef>
                <a:spcPct val="0"/>
              </a:spcBef>
              <a:spcAft>
                <a:spcPct val="0"/>
              </a:spcAft>
              <a:buClrTx/>
              <a:buSzTx/>
              <a:buFontTx/>
              <a:buNone/>
              <a:defRPr/>
            </a:pPr>
            <a:fld id="{A847F610-8C3E-4EA3-B803-B27D0E46F94E}" type="slidenum">
              <a:rPr kumimoji="0" lang="ko-KR" altLang="en-US" sz="1200" b="0" i="0" u="none" strike="noStrike" kern="1200" cap="none" spc="0" normalizeH="0" baseline="0" noProof="0" smtClean="0">
                <a:ln>
                  <a:noFill/>
                </a:ln>
                <a:solidFill>
                  <a:srgbClr val="898989"/>
                </a:solidFill>
                <a:effectLst/>
                <a:uLnTx/>
                <a:uFillTx/>
                <a:latin typeface="Malgun Gothic" panose="020B0503020000020004" charset="-127"/>
                <a:ea typeface="Malgun Gothic" panose="020B0503020000020004" charset="-127"/>
                <a:cs typeface="+mn-cs"/>
              </a:rPr>
            </a:fld>
            <a:endParaRPr kumimoji="0" lang="ko-KR" altLang="en-US" sz="1200" b="0" i="0" u="none" strike="noStrike" kern="1200" cap="none" spc="0" normalizeH="0" baseline="0" noProof="0" smtClean="0">
              <a:ln>
                <a:noFill/>
              </a:ln>
              <a:solidFill>
                <a:srgbClr val="898989"/>
              </a:solidFill>
              <a:effectLst/>
              <a:uLnTx/>
              <a:uFillTx/>
              <a:latin typeface="Malgun Gothic" panose="020B0503020000020004" charset="-127"/>
              <a:ea typeface="Malgun Gothic" panose="020B0503020000020004" charset="-127"/>
              <a:cs typeface="+mn-cs"/>
            </a:endParaRPr>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사용자 지정 레이아웃">
    <p:bg>
      <p:bgPr>
        <a:solidFill>
          <a:schemeClr val="bg1"/>
        </a:solidFill>
        <a:effectLst/>
      </p:bgPr>
    </p:bg>
    <p:spTree>
      <p:nvGrpSpPr>
        <p:cNvPr id="1" name=""/>
        <p:cNvGrpSpPr/>
        <p:nvPr/>
      </p:nvGrpSpPr>
      <p:grpSpPr>
        <a:xfrm>
          <a:off x="0" y="0"/>
          <a:ext cx="0" cy="0"/>
          <a:chOff x="0" y="0"/>
          <a:chExt cx="0" cy="0"/>
        </a:xfrm>
      </p:grpSpPr>
      <p:pic>
        <p:nvPicPr>
          <p:cNvPr id="6146" name="그림 6" descr="배경.jpg"/>
          <p:cNvPicPr>
            <a:picLocks noChangeAspect="1"/>
          </p:cNvPicPr>
          <p:nvPr userDrawn="1"/>
        </p:nvPicPr>
        <p:blipFill>
          <a:blip r:embed="rId2"/>
          <a:stretch>
            <a:fillRect/>
          </a:stretch>
        </p:blipFill>
        <p:spPr>
          <a:xfrm>
            <a:off x="0" y="0"/>
            <a:ext cx="9144000" cy="5143500"/>
          </a:xfrm>
          <a:prstGeom prst="rect">
            <a:avLst/>
          </a:prstGeom>
          <a:noFill/>
          <a:ln w="9525">
            <a:noFill/>
          </a:ln>
        </p:spPr>
      </p:pic>
      <p:pic>
        <p:nvPicPr>
          <p:cNvPr id="6147" name="그림 7" descr="LOGO.png"/>
          <p:cNvPicPr>
            <a:picLocks noChangeAspect="1"/>
          </p:cNvPicPr>
          <p:nvPr userDrawn="1"/>
        </p:nvPicPr>
        <p:blipFill>
          <a:blip r:embed="rId3">
            <a:lum bright="-48001"/>
          </a:blip>
          <a:stretch>
            <a:fillRect/>
          </a:stretch>
        </p:blipFill>
        <p:spPr>
          <a:xfrm>
            <a:off x="8269288" y="169863"/>
            <a:ext cx="657225" cy="407987"/>
          </a:xfrm>
          <a:prstGeom prst="rect">
            <a:avLst/>
          </a:prstGeom>
          <a:noFill/>
          <a:ln w="9525">
            <a:noFill/>
          </a:ln>
        </p:spPr>
      </p:pic>
      <p:sp>
        <p:nvSpPr>
          <p:cNvPr id="2" name="제목 1"/>
          <p:cNvSpPr>
            <a:spLocks noGrp="1"/>
          </p:cNvSpPr>
          <p:nvPr>
            <p:ph type="title" hasCustomPrompt="1"/>
          </p:nvPr>
        </p:nvSpPr>
        <p:spPr>
          <a:xfrm>
            <a:off x="431772" y="87474"/>
            <a:ext cx="7380588" cy="637580"/>
          </a:xfrm>
        </p:spPr>
        <p:txBody>
          <a:bodyPr rtlCol="0">
            <a:noAutofit/>
          </a:bodyPr>
          <a:lstStyle>
            <a:lvl1pPr algn="l" defTabSz="914400" rtl="0" eaLnBrk="1" latinLnBrk="1" hangingPunct="1">
              <a:spcBef>
                <a:spcPct val="0"/>
              </a:spcBef>
              <a:buNone/>
              <a:defRPr lang="ko-KR" altLang="en-US" sz="3600" b="1" kern="1200" spc="-150">
                <a:solidFill>
                  <a:schemeClr val="tx1">
                    <a:lumMod val="85000"/>
                    <a:lumOff val="15000"/>
                  </a:schemeClr>
                </a:solidFill>
                <a:effectLst/>
                <a:latin typeface="Arial" panose="020B0604020202020204" pitchFamily="34" charset="0"/>
                <a:ea typeface="+mj-ea"/>
                <a:cs typeface="Arial" panose="020B0604020202020204" pitchFamily="34" charset="0"/>
              </a:defRPr>
            </a:lvl1pPr>
          </a:lstStyle>
          <a:p>
            <a:r>
              <a:rPr lang="ko-KR" altLang="en-US" smtClean="0"/>
              <a:t>마스터 제목 스타일 편집</a:t>
            </a:r>
            <a:endParaRPr lang="ko-KR" altLang="en-US"/>
          </a:p>
        </p:txBody>
      </p:sp>
      <p:sp>
        <p:nvSpPr>
          <p:cNvPr id="9" name="날짜 개체 틀 2"/>
          <p:cNvSpPr>
            <a:spLocks noGrp="1"/>
          </p:cNvSpPr>
          <p:nvPr>
            <p:ph type="dt" sz="half" idx="2"/>
          </p:nvPr>
        </p:nvSpPr>
        <p:spPr>
          <a:xfrm>
            <a:off x="457200" y="4767263"/>
            <a:ext cx="2133600" cy="274638"/>
          </a:xfrm>
          <a:prstGeom prst="rect">
            <a:avLst/>
          </a:prstGeom>
        </p:spPr>
        <p:txBody>
          <a:bodyPr vert="horz" lIns="91440" tIns="45720" rIns="91440" bIns="45720" rtlCol="0" anchor="ctr"/>
          <a:lstStyle>
            <a:lvl1pPr>
              <a:defRPr/>
            </a:lvl1pPr>
          </a:lstStyle>
          <a:p>
            <a:pPr marL="0" marR="0" indent="0" defTabSz="914400" rtl="0" eaLnBrk="1" latinLnBrk="1" hangingPunct="1">
              <a:lnSpc>
                <a:spcPct val="100000"/>
              </a:lnSpc>
              <a:buClrTx/>
              <a:buSzTx/>
              <a:buFontTx/>
              <a:buNone/>
              <a:defRPr/>
            </a:pPr>
            <a:endParaRPr kumimoji="0" lang="ko-KR" altLang="en-US" b="0" i="0" kern="1200" cap="none" spc="0" normalizeH="0" baseline="0" noProof="0">
              <a:latin typeface="+mn-lt"/>
              <a:ea typeface="+mn-ea"/>
              <a:cs typeface="+mn-cs"/>
            </a:endParaRPr>
          </a:p>
        </p:txBody>
      </p:sp>
      <p:sp>
        <p:nvSpPr>
          <p:cNvPr id="10" name="바닥글 개체 틀 3"/>
          <p:cNvSpPr>
            <a:spLocks noGrp="1"/>
          </p:cNvSpPr>
          <p:nvPr>
            <p:ph type="ftr" sz="quarter" idx="3"/>
          </p:nvPr>
        </p:nvSpPr>
        <p:spPr>
          <a:xfrm>
            <a:off x="3124200" y="4767263"/>
            <a:ext cx="2895600" cy="274638"/>
          </a:xfrm>
          <a:prstGeom prst="rect">
            <a:avLst/>
          </a:prstGeom>
        </p:spPr>
        <p:txBody>
          <a:bodyPr vert="horz" lIns="91440" tIns="45720" rIns="91440" bIns="45720" rtlCol="0" anchor="ctr"/>
          <a:lstStyle>
            <a:lvl1pPr>
              <a:defRPr/>
            </a:lvl1pPr>
          </a:lstStyle>
          <a:p>
            <a:pPr marL="0" marR="0" indent="0" defTabSz="914400" rtl="0" eaLnBrk="1" latinLnBrk="1" hangingPunct="1">
              <a:lnSpc>
                <a:spcPct val="100000"/>
              </a:lnSpc>
              <a:buClrTx/>
              <a:buSzTx/>
              <a:buFontTx/>
              <a:buNone/>
              <a:defRPr/>
            </a:pPr>
            <a:endParaRPr kumimoji="0" lang="ko-KR" altLang="en-US" b="0" i="0" kern="1200" cap="none" spc="0" normalizeH="0" baseline="0" noProof="0">
              <a:latin typeface="+mn-lt"/>
              <a:ea typeface="+mn-ea"/>
              <a:cs typeface="+mn-cs"/>
            </a:endParaRPr>
          </a:p>
        </p:txBody>
      </p:sp>
      <p:sp>
        <p:nvSpPr>
          <p:cNvPr id="11" name="슬라이드 번호 개체 틀 4"/>
          <p:cNvSpPr>
            <a:spLocks noGrp="1"/>
          </p:cNvSpPr>
          <p:nvPr>
            <p:ph type="sldNum" sz="quarter" idx="4"/>
          </p:nvPr>
        </p:nvSpPr>
        <p:spPr>
          <a:xfrm>
            <a:off x="6553200" y="4767263"/>
            <a:ext cx="2133600" cy="274638"/>
          </a:xfrm>
          <a:prstGeom prst="rect">
            <a:avLst/>
          </a:prstGeom>
        </p:spPr>
        <p:txBody>
          <a:bodyPr vert="horz" wrap="square" lIns="91440" tIns="45720" rIns="91440" bIns="45720" numCol="1" anchor="ctr" anchorCtr="0" compatLnSpc="1"/>
          <a:lstStyle>
            <a:lvl1pPr>
              <a:defRPr/>
            </a:lvl1pPr>
          </a:lstStyle>
          <a:p>
            <a:pPr marL="0" marR="0" indent="0" defTabSz="914400" rtl="0" eaLnBrk="1" fontAlgn="base" latinLnBrk="1" hangingPunct="1">
              <a:lnSpc>
                <a:spcPct val="100000"/>
              </a:lnSpc>
              <a:spcBef>
                <a:spcPct val="0"/>
              </a:spcBef>
              <a:spcAft>
                <a:spcPct val="0"/>
              </a:spcAft>
              <a:buClrTx/>
              <a:buSzTx/>
              <a:buFontTx/>
              <a:buNone/>
              <a:defRPr/>
            </a:pPr>
            <a:fld id="{327DEDD3-77FC-48F3-8FFE-9ACC16D58D8E}" type="slidenum">
              <a:rPr kumimoji="0" lang="ko-KR" altLang="en-US" b="0" i="0" kern="1200" cap="none" spc="0" normalizeH="0" baseline="0" noProof="0" smtClean="0">
                <a:latin typeface="Malgun Gothic" panose="020B0503020000020004" charset="-127"/>
                <a:ea typeface="Malgun Gothic" panose="020B0503020000020004" charset="-127"/>
                <a:cs typeface="+mn-cs"/>
              </a:rPr>
            </a:fld>
            <a:endParaRPr kumimoji="0" lang="ko-KR" altLang="en-US" b="0" i="0" kern="1200" cap="none" spc="0" normalizeH="0" baseline="0" noProof="0" smtClean="0">
              <a:latin typeface="Malgun Gothic" panose="020B0503020000020004" charset="-127"/>
              <a:ea typeface="Malgun Gothic" panose="020B0503020000020004" charset="-127"/>
              <a:cs typeface="+mn-cs"/>
            </a:endParaRPr>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200150"/>
            <a:ext cx="8229600" cy="3394472"/>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AndObj" preserve="1">
  <p:cSld name="标题，两项小型内容和一项型大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quarter" idx="1"/>
          </p:nvPr>
        </p:nvSpPr>
        <p:spPr>
          <a:xfrm>
            <a:off x="457200" y="1200150"/>
            <a:ext cx="4038600" cy="1639491"/>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quarter" idx="2"/>
          </p:nvPr>
        </p:nvSpPr>
        <p:spPr>
          <a:xfrm>
            <a:off x="457200" y="2953941"/>
            <a:ext cx="4038600" cy="1640681"/>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内容占位符 4"/>
          <p:cNvSpPr>
            <a:spLocks noGrp="1"/>
          </p:cNvSpPr>
          <p:nvPr>
            <p:ph sz="half" idx="3"/>
          </p:nvPr>
        </p:nvSpPr>
        <p:spPr>
          <a:xfrm>
            <a:off x="4648200" y="1200150"/>
            <a:ext cx="4038600" cy="3394472"/>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fourObj" preserve="1">
  <p:cSld name="标题和四项内容">
    <p:spTree>
      <p:nvGrpSpPr>
        <p:cNvPr id="1" name=""/>
        <p:cNvGrpSpPr/>
        <p:nvPr/>
      </p:nvGrpSpPr>
      <p:grpSpPr>
        <a:xfrm>
          <a:off x="0" y="0"/>
          <a:ext cx="0" cy="0"/>
          <a:chOff x="0" y="0"/>
          <a:chExt cx="0" cy="0"/>
        </a:xfrm>
      </p:grpSpPr>
      <p:sp>
        <p:nvSpPr>
          <p:cNvPr id="2" name="标题 1"/>
          <p:cNvSpPr>
            <a:spLocks noGrp="1"/>
          </p:cNvSpPr>
          <p:nvPr>
            <p:ph type="title" sz="quarter"/>
          </p:nvPr>
        </p:nvSpPr>
        <p:spPr>
          <a:xfrm>
            <a:off x="457200" y="205979"/>
            <a:ext cx="8229600" cy="85725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quarter" idx="1"/>
          </p:nvPr>
        </p:nvSpPr>
        <p:spPr>
          <a:xfrm>
            <a:off x="457200" y="1200150"/>
            <a:ext cx="4038600" cy="1639491"/>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quarter" idx="2"/>
          </p:nvPr>
        </p:nvSpPr>
        <p:spPr>
          <a:xfrm>
            <a:off x="4648200" y="1200150"/>
            <a:ext cx="4038600" cy="1639491"/>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内容占位符 4"/>
          <p:cNvSpPr>
            <a:spLocks noGrp="1"/>
          </p:cNvSpPr>
          <p:nvPr>
            <p:ph sz="quarter" idx="3"/>
          </p:nvPr>
        </p:nvSpPr>
        <p:spPr>
          <a:xfrm>
            <a:off x="457200" y="2953941"/>
            <a:ext cx="4038600" cy="1640681"/>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内容占位符 5"/>
          <p:cNvSpPr>
            <a:spLocks noGrp="1"/>
          </p:cNvSpPr>
          <p:nvPr>
            <p:ph sz="quarter" idx="4"/>
          </p:nvPr>
        </p:nvSpPr>
        <p:spPr>
          <a:xfrm>
            <a:off x="4648200" y="2953941"/>
            <a:ext cx="4038600" cy="1640681"/>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2" name="矩形 21"/>
          <p:cNvSpPr/>
          <p:nvPr/>
        </p:nvSpPr>
        <p:spPr>
          <a:xfrm>
            <a:off x="2277861" y="2446832"/>
            <a:ext cx="4491942" cy="276999"/>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nvGrpSpPr>
          <p:cNvPr id="29" name="组合 28"/>
          <p:cNvGrpSpPr/>
          <p:nvPr/>
        </p:nvGrpSpPr>
        <p:grpSpPr>
          <a:xfrm>
            <a:off x="7362202" y="104057"/>
            <a:ext cx="1824646" cy="1159338"/>
            <a:chOff x="9816269" y="138742"/>
            <a:chExt cx="2432861" cy="1545784"/>
          </a:xfrm>
        </p:grpSpPr>
        <p:sp>
          <p:nvSpPr>
            <p:cNvPr id="30" name="任意多边形 29"/>
            <p:cNvSpPr/>
            <p:nvPr/>
          </p:nvSpPr>
          <p:spPr>
            <a:xfrm rot="6965211">
              <a:off x="11815131" y="935851"/>
              <a:ext cx="485296" cy="382703"/>
            </a:xfrm>
            <a:custGeom>
              <a:avLst/>
              <a:gdLst>
                <a:gd name="connsiteX0" fmla="*/ 1567 w 485296"/>
                <a:gd name="connsiteY0" fmla="*/ 271087 h 382703"/>
                <a:gd name="connsiteX1" fmla="*/ 28389 w 485296"/>
                <a:gd name="connsiteY1" fmla="*/ 147231 h 382703"/>
                <a:gd name="connsiteX2" fmla="*/ 28693 w 485296"/>
                <a:gd name="connsiteY2" fmla="*/ 146661 h 382703"/>
                <a:gd name="connsiteX3" fmla="*/ 328239 w 485296"/>
                <a:gd name="connsiteY3" fmla="*/ 0 h 382703"/>
                <a:gd name="connsiteX4" fmla="*/ 485296 w 485296"/>
                <a:gd name="connsiteY4" fmla="*/ 332341 h 382703"/>
                <a:gd name="connsiteX5" fmla="*/ 219400 w 485296"/>
                <a:gd name="connsiteY5" fmla="*/ 381603 h 382703"/>
                <a:gd name="connsiteX6" fmla="*/ 1567 w 485296"/>
                <a:gd name="connsiteY6" fmla="*/ 271087 h 38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5296" h="382703">
                  <a:moveTo>
                    <a:pt x="1567" y="271087"/>
                  </a:moveTo>
                  <a:cubicBezTo>
                    <a:pt x="-3548" y="240110"/>
                    <a:pt x="3469" y="199843"/>
                    <a:pt x="28389" y="147231"/>
                  </a:cubicBezTo>
                  <a:lnTo>
                    <a:pt x="28693" y="146661"/>
                  </a:lnTo>
                  <a:lnTo>
                    <a:pt x="328239" y="0"/>
                  </a:lnTo>
                  <a:lnTo>
                    <a:pt x="485296" y="332341"/>
                  </a:lnTo>
                  <a:cubicBezTo>
                    <a:pt x="410323" y="345735"/>
                    <a:pt x="300858" y="390228"/>
                    <a:pt x="219400" y="381603"/>
                  </a:cubicBezTo>
                  <a:cubicBezTo>
                    <a:pt x="141455" y="373351"/>
                    <a:pt x="16914" y="364021"/>
                    <a:pt x="1567" y="271087"/>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solidFill>
                  <a:prstClr val="white"/>
                </a:solidFill>
              </a:endParaRPr>
            </a:p>
          </p:txBody>
        </p:sp>
        <p:sp>
          <p:nvSpPr>
            <p:cNvPr id="31" name="任意多边形 30"/>
            <p:cNvSpPr/>
            <p:nvPr/>
          </p:nvSpPr>
          <p:spPr>
            <a:xfrm rot="6965211">
              <a:off x="11079978" y="122267"/>
              <a:ext cx="874795" cy="907746"/>
            </a:xfrm>
            <a:custGeom>
              <a:avLst/>
              <a:gdLst>
                <a:gd name="connsiteX0" fmla="*/ 28580 w 2500470"/>
                <a:gd name="connsiteY0" fmla="*/ 2487259 h 2594654"/>
                <a:gd name="connsiteX1" fmla="*/ 355545 w 2500470"/>
                <a:gd name="connsiteY1" fmla="*/ 1645002 h 2594654"/>
                <a:gd name="connsiteX2" fmla="*/ 1919866 w 2500470"/>
                <a:gd name="connsiteY2" fmla="*/ 0 h 2594654"/>
                <a:gd name="connsiteX3" fmla="*/ 2500470 w 2500470"/>
                <a:gd name="connsiteY3" fmla="*/ 1183921 h 2594654"/>
                <a:gd name="connsiteX4" fmla="*/ 2397389 w 2500470"/>
                <a:gd name="connsiteY4" fmla="*/ 1309248 h 2594654"/>
                <a:gd name="connsiteX5" fmla="*/ 2075151 w 2500470"/>
                <a:gd name="connsiteY5" fmla="*/ 1834351 h 2594654"/>
                <a:gd name="connsiteX6" fmla="*/ 1945894 w 2500470"/>
                <a:gd name="connsiteY6" fmla="*/ 2207563 h 2594654"/>
                <a:gd name="connsiteX7" fmla="*/ 1941435 w 2500470"/>
                <a:gd name="connsiteY7" fmla="*/ 2240950 h 2594654"/>
                <a:gd name="connsiteX8" fmla="*/ 1835071 w 2500470"/>
                <a:gd name="connsiteY8" fmla="*/ 2276247 h 2594654"/>
                <a:gd name="connsiteX9" fmla="*/ 1193539 w 2500470"/>
                <a:gd name="connsiteY9" fmla="*/ 2446889 h 2594654"/>
                <a:gd name="connsiteX10" fmla="*/ 28580 w 2500470"/>
                <a:gd name="connsiteY10" fmla="*/ 2487259 h 2594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00470" h="2594654">
                  <a:moveTo>
                    <a:pt x="28580" y="2487259"/>
                  </a:moveTo>
                  <a:cubicBezTo>
                    <a:pt x="-49579" y="2361557"/>
                    <a:pt x="24066" y="2108849"/>
                    <a:pt x="355545" y="1645002"/>
                  </a:cubicBezTo>
                  <a:cubicBezTo>
                    <a:pt x="1139734" y="724964"/>
                    <a:pt x="1199350" y="1007664"/>
                    <a:pt x="1919866" y="0"/>
                  </a:cubicBezTo>
                  <a:lnTo>
                    <a:pt x="2500470" y="1183921"/>
                  </a:lnTo>
                  <a:lnTo>
                    <a:pt x="2397389" y="1309248"/>
                  </a:lnTo>
                  <a:cubicBezTo>
                    <a:pt x="2279110" y="1461329"/>
                    <a:pt x="2165556" y="1635323"/>
                    <a:pt x="2075151" y="1834351"/>
                  </a:cubicBezTo>
                  <a:cubicBezTo>
                    <a:pt x="2006925" y="1974970"/>
                    <a:pt x="1965373" y="2098666"/>
                    <a:pt x="1945894" y="2207563"/>
                  </a:cubicBezTo>
                  <a:lnTo>
                    <a:pt x="1941435" y="2240950"/>
                  </a:lnTo>
                  <a:lnTo>
                    <a:pt x="1835071" y="2276247"/>
                  </a:lnTo>
                  <a:cubicBezTo>
                    <a:pt x="1670696" y="2329221"/>
                    <a:pt x="1485535" y="2382423"/>
                    <a:pt x="1193539" y="2446889"/>
                  </a:cubicBezTo>
                  <a:cubicBezTo>
                    <a:pt x="710791" y="2553470"/>
                    <a:pt x="158846" y="2696761"/>
                    <a:pt x="28580" y="2487259"/>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2" name="弦形 4"/>
            <p:cNvSpPr/>
            <p:nvPr/>
          </p:nvSpPr>
          <p:spPr>
            <a:xfrm rot="6965211">
              <a:off x="10668235" y="651797"/>
              <a:ext cx="944474" cy="1120984"/>
            </a:xfrm>
            <a:custGeom>
              <a:avLst/>
              <a:gdLst>
                <a:gd name="connsiteX0" fmla="*/ 2900262 w 4186990"/>
                <a:gd name="connsiteY0" fmla="*/ 1681061 h 1748589"/>
                <a:gd name="connsiteX1" fmla="*/ 1602783 w 4186990"/>
                <a:gd name="connsiteY1" fmla="*/ 1724232 h 1748589"/>
                <a:gd name="connsiteX2" fmla="*/ 331487 w 4186990"/>
                <a:gd name="connsiteY2" fmla="*/ 402166 h 1748589"/>
                <a:gd name="connsiteX3" fmla="*/ 2093494 w 4186990"/>
                <a:gd name="connsiteY3" fmla="*/ -1 h 1748589"/>
                <a:gd name="connsiteX4" fmla="*/ 2900262 w 4186990"/>
                <a:gd name="connsiteY4" fmla="*/ 1681061 h 1748589"/>
                <a:gd name="connsiteX0-1" fmla="*/ 2917440 w 2917440"/>
                <a:gd name="connsiteY0-2" fmla="*/ 1681062 h 1909286"/>
                <a:gd name="connsiteX1-3" fmla="*/ 1546723 w 2917440"/>
                <a:gd name="connsiteY1-4" fmla="*/ 1902984 h 1909286"/>
                <a:gd name="connsiteX2-5" fmla="*/ 348665 w 2917440"/>
                <a:gd name="connsiteY2-6" fmla="*/ 402167 h 1909286"/>
                <a:gd name="connsiteX3-7" fmla="*/ 2110672 w 2917440"/>
                <a:gd name="connsiteY3-8" fmla="*/ 0 h 1909286"/>
                <a:gd name="connsiteX4-9" fmla="*/ 2917440 w 2917440"/>
                <a:gd name="connsiteY4-10" fmla="*/ 1681062 h 1909286"/>
                <a:gd name="connsiteX0-11" fmla="*/ 2688210 w 2688210"/>
                <a:gd name="connsiteY0-12" fmla="*/ 1681062 h 1947908"/>
                <a:gd name="connsiteX1-13" fmla="*/ 1317493 w 2688210"/>
                <a:gd name="connsiteY1-14" fmla="*/ 1902984 h 1947908"/>
                <a:gd name="connsiteX2-15" fmla="*/ 224350 w 2688210"/>
                <a:gd name="connsiteY2-16" fmla="*/ 725895 h 1947908"/>
                <a:gd name="connsiteX3-17" fmla="*/ 1881442 w 2688210"/>
                <a:gd name="connsiteY3-18" fmla="*/ 0 h 1947908"/>
                <a:gd name="connsiteX4-19" fmla="*/ 2688210 w 2688210"/>
                <a:gd name="connsiteY4-20" fmla="*/ 1681062 h 1947908"/>
                <a:gd name="connsiteX0-21" fmla="*/ 2601313 w 2601313"/>
                <a:gd name="connsiteY0-22" fmla="*/ 1681062 h 1947908"/>
                <a:gd name="connsiteX1-23" fmla="*/ 1230596 w 2601313"/>
                <a:gd name="connsiteY1-24" fmla="*/ 1902984 h 1947908"/>
                <a:gd name="connsiteX2-25" fmla="*/ 137453 w 2601313"/>
                <a:gd name="connsiteY2-26" fmla="*/ 725895 h 1947908"/>
                <a:gd name="connsiteX3-27" fmla="*/ 1794545 w 2601313"/>
                <a:gd name="connsiteY3-28" fmla="*/ 0 h 1947908"/>
                <a:gd name="connsiteX4-29" fmla="*/ 2601313 w 2601313"/>
                <a:gd name="connsiteY4-30" fmla="*/ 1681062 h 1947908"/>
                <a:gd name="connsiteX0-31" fmla="*/ 2606235 w 2606235"/>
                <a:gd name="connsiteY0-32" fmla="*/ 1681062 h 1973367"/>
                <a:gd name="connsiteX1-33" fmla="*/ 1177887 w 2606235"/>
                <a:gd name="connsiteY1-34" fmla="*/ 1931201 h 1973367"/>
                <a:gd name="connsiteX2-35" fmla="*/ 142375 w 2606235"/>
                <a:gd name="connsiteY2-36" fmla="*/ 725895 h 1973367"/>
                <a:gd name="connsiteX3-37" fmla="*/ 1799467 w 2606235"/>
                <a:gd name="connsiteY3-38" fmla="*/ 0 h 1973367"/>
                <a:gd name="connsiteX4-39" fmla="*/ 2606235 w 2606235"/>
                <a:gd name="connsiteY4-40" fmla="*/ 1681062 h 1973367"/>
                <a:gd name="connsiteX0-41" fmla="*/ 2621805 w 2621805"/>
                <a:gd name="connsiteY0-42" fmla="*/ 1681062 h 1939707"/>
                <a:gd name="connsiteX1-43" fmla="*/ 1193457 w 2621805"/>
                <a:gd name="connsiteY1-44" fmla="*/ 1931201 h 1939707"/>
                <a:gd name="connsiteX2-45" fmla="*/ 157945 w 2621805"/>
                <a:gd name="connsiteY2-46" fmla="*/ 725895 h 1939707"/>
                <a:gd name="connsiteX3-47" fmla="*/ 1815037 w 2621805"/>
                <a:gd name="connsiteY3-48" fmla="*/ 0 h 1939707"/>
                <a:gd name="connsiteX4-49" fmla="*/ 2621805 w 2621805"/>
                <a:gd name="connsiteY4-50" fmla="*/ 1681062 h 1939707"/>
                <a:gd name="connsiteX0-51" fmla="*/ 2622069 w 2622069"/>
                <a:gd name="connsiteY0-52" fmla="*/ 1681062 h 1938274"/>
                <a:gd name="connsiteX1-53" fmla="*/ 1193721 w 2622069"/>
                <a:gd name="connsiteY1-54" fmla="*/ 1931201 h 1938274"/>
                <a:gd name="connsiteX2-55" fmla="*/ 158209 w 2622069"/>
                <a:gd name="connsiteY2-56" fmla="*/ 725895 h 1938274"/>
                <a:gd name="connsiteX3-57" fmla="*/ 1815301 w 2622069"/>
                <a:gd name="connsiteY3-58" fmla="*/ 0 h 1938274"/>
                <a:gd name="connsiteX4-59" fmla="*/ 2622069 w 2622069"/>
                <a:gd name="connsiteY4-60" fmla="*/ 1681062 h 1938274"/>
                <a:gd name="connsiteX0-61" fmla="*/ 2622069 w 2622069"/>
                <a:gd name="connsiteY0-62" fmla="*/ 2170930 h 2428142"/>
                <a:gd name="connsiteX1-63" fmla="*/ 1193721 w 2622069"/>
                <a:gd name="connsiteY1-64" fmla="*/ 2421069 h 2428142"/>
                <a:gd name="connsiteX2-65" fmla="*/ 158209 w 2622069"/>
                <a:gd name="connsiteY2-66" fmla="*/ 1215763 h 2428142"/>
                <a:gd name="connsiteX3-67" fmla="*/ 1575456 w 2622069"/>
                <a:gd name="connsiteY3-68" fmla="*/ 0 h 2428142"/>
                <a:gd name="connsiteX4-69" fmla="*/ 2622069 w 2622069"/>
                <a:gd name="connsiteY4-70" fmla="*/ 2170930 h 2428142"/>
                <a:gd name="connsiteX0-71" fmla="*/ 2612766 w 2612766"/>
                <a:gd name="connsiteY0-72" fmla="*/ 2170930 h 2464127"/>
                <a:gd name="connsiteX1-73" fmla="*/ 1184418 w 2612766"/>
                <a:gd name="connsiteY1-74" fmla="*/ 2421069 h 2464127"/>
                <a:gd name="connsiteX2-75" fmla="*/ 141852 w 2612766"/>
                <a:gd name="connsiteY2-76" fmla="*/ 1201355 h 2464127"/>
                <a:gd name="connsiteX3-77" fmla="*/ 1566153 w 2612766"/>
                <a:gd name="connsiteY3-78" fmla="*/ 0 h 2464127"/>
                <a:gd name="connsiteX4-79" fmla="*/ 2612766 w 2612766"/>
                <a:gd name="connsiteY4-80" fmla="*/ 2170930 h 2464127"/>
                <a:gd name="connsiteX0-81" fmla="*/ 2612766 w 2612766"/>
                <a:gd name="connsiteY0-82" fmla="*/ 2170930 h 2464127"/>
                <a:gd name="connsiteX1-83" fmla="*/ 1184418 w 2612766"/>
                <a:gd name="connsiteY1-84" fmla="*/ 2421069 h 2464127"/>
                <a:gd name="connsiteX2-85" fmla="*/ 141852 w 2612766"/>
                <a:gd name="connsiteY2-86" fmla="*/ 1201355 h 2464127"/>
                <a:gd name="connsiteX3-87" fmla="*/ 1566153 w 2612766"/>
                <a:gd name="connsiteY3-88" fmla="*/ 0 h 2464127"/>
                <a:gd name="connsiteX4-89" fmla="*/ 2612766 w 2612766"/>
                <a:gd name="connsiteY4-90" fmla="*/ 2170930 h 2464127"/>
                <a:gd name="connsiteX0-91" fmla="*/ 2612766 w 2612766"/>
                <a:gd name="connsiteY0-92" fmla="*/ 2228561 h 2521758"/>
                <a:gd name="connsiteX1-93" fmla="*/ 1184418 w 2612766"/>
                <a:gd name="connsiteY1-94" fmla="*/ 2478700 h 2521758"/>
                <a:gd name="connsiteX2-95" fmla="*/ 141852 w 2612766"/>
                <a:gd name="connsiteY2-96" fmla="*/ 1258986 h 2521758"/>
                <a:gd name="connsiteX3-97" fmla="*/ 1537937 w 2612766"/>
                <a:gd name="connsiteY3-98" fmla="*/ 0 h 2521758"/>
                <a:gd name="connsiteX4-99" fmla="*/ 2612766 w 2612766"/>
                <a:gd name="connsiteY4-100" fmla="*/ 2228561 h 2521758"/>
                <a:gd name="connsiteX0-101" fmla="*/ 2612766 w 2612766"/>
                <a:gd name="connsiteY0-102" fmla="*/ 2228561 h 2521758"/>
                <a:gd name="connsiteX1-103" fmla="*/ 1184418 w 2612766"/>
                <a:gd name="connsiteY1-104" fmla="*/ 2478700 h 2521758"/>
                <a:gd name="connsiteX2-105" fmla="*/ 141852 w 2612766"/>
                <a:gd name="connsiteY2-106" fmla="*/ 1258986 h 2521758"/>
                <a:gd name="connsiteX3-107" fmla="*/ 1537937 w 2612766"/>
                <a:gd name="connsiteY3-108" fmla="*/ 0 h 2521758"/>
                <a:gd name="connsiteX4-109" fmla="*/ 2612766 w 2612766"/>
                <a:gd name="connsiteY4-110" fmla="*/ 2228561 h 2521758"/>
                <a:gd name="connsiteX0-111" fmla="*/ 2615300 w 2615300"/>
                <a:gd name="connsiteY0-112" fmla="*/ 2228561 h 2478743"/>
                <a:gd name="connsiteX1-113" fmla="*/ 1186952 w 2615300"/>
                <a:gd name="connsiteY1-114" fmla="*/ 2478700 h 2478743"/>
                <a:gd name="connsiteX2-115" fmla="*/ 144386 w 2615300"/>
                <a:gd name="connsiteY2-116" fmla="*/ 1258986 h 2478743"/>
                <a:gd name="connsiteX3-117" fmla="*/ 1540471 w 2615300"/>
                <a:gd name="connsiteY3-118" fmla="*/ 0 h 2478743"/>
                <a:gd name="connsiteX4-119" fmla="*/ 2615300 w 2615300"/>
                <a:gd name="connsiteY4-120" fmla="*/ 2228561 h 2478743"/>
                <a:gd name="connsiteX0-121" fmla="*/ 2615300 w 2615300"/>
                <a:gd name="connsiteY0-122" fmla="*/ 2372638 h 2622820"/>
                <a:gd name="connsiteX1-123" fmla="*/ 1186952 w 2615300"/>
                <a:gd name="connsiteY1-124" fmla="*/ 2622777 h 2622820"/>
                <a:gd name="connsiteX2-125" fmla="*/ 144386 w 2615300"/>
                <a:gd name="connsiteY2-126" fmla="*/ 1403063 h 2622820"/>
                <a:gd name="connsiteX3-127" fmla="*/ 1469928 w 2615300"/>
                <a:gd name="connsiteY3-128" fmla="*/ 0 h 2622820"/>
                <a:gd name="connsiteX4-129" fmla="*/ 2615300 w 2615300"/>
                <a:gd name="connsiteY4-130" fmla="*/ 2372638 h 2622820"/>
                <a:gd name="connsiteX0-131" fmla="*/ 2615300 w 2615300"/>
                <a:gd name="connsiteY0-132" fmla="*/ 2500640 h 2750822"/>
                <a:gd name="connsiteX1-133" fmla="*/ 1186952 w 2615300"/>
                <a:gd name="connsiteY1-134" fmla="*/ 2750779 h 2750822"/>
                <a:gd name="connsiteX2-135" fmla="*/ 144386 w 2615300"/>
                <a:gd name="connsiteY2-136" fmla="*/ 1531065 h 2750822"/>
                <a:gd name="connsiteX3-137" fmla="*/ 990324 w 2615300"/>
                <a:gd name="connsiteY3-138" fmla="*/ 442268 h 2750822"/>
                <a:gd name="connsiteX4-139" fmla="*/ 1469928 w 2615300"/>
                <a:gd name="connsiteY4-140" fmla="*/ 128002 h 2750822"/>
                <a:gd name="connsiteX5" fmla="*/ 2615300 w 2615300"/>
                <a:gd name="connsiteY5" fmla="*/ 2500640 h 2750822"/>
                <a:gd name="connsiteX0-141" fmla="*/ 2615300 w 2615300"/>
                <a:gd name="connsiteY0-142" fmla="*/ 3019141 h 3269323"/>
                <a:gd name="connsiteX1-143" fmla="*/ 1186952 w 2615300"/>
                <a:gd name="connsiteY1-144" fmla="*/ 3269280 h 3269323"/>
                <a:gd name="connsiteX2-145" fmla="*/ 144386 w 2615300"/>
                <a:gd name="connsiteY2-146" fmla="*/ 2049566 h 3269323"/>
                <a:gd name="connsiteX3-147" fmla="*/ 990324 w 2615300"/>
                <a:gd name="connsiteY3-148" fmla="*/ 960769 h 3269323"/>
                <a:gd name="connsiteX4-149" fmla="*/ 1187758 w 2615300"/>
                <a:gd name="connsiteY4-150" fmla="*/ 70188 h 3269323"/>
                <a:gd name="connsiteX5-151" fmla="*/ 2615300 w 2615300"/>
                <a:gd name="connsiteY5-152" fmla="*/ 3019141 h 3269323"/>
                <a:gd name="connsiteX0-153" fmla="*/ 2615300 w 2615300"/>
                <a:gd name="connsiteY0-154" fmla="*/ 2948953 h 3199135"/>
                <a:gd name="connsiteX1-155" fmla="*/ 1186952 w 2615300"/>
                <a:gd name="connsiteY1-156" fmla="*/ 3199092 h 3199135"/>
                <a:gd name="connsiteX2-157" fmla="*/ 144386 w 2615300"/>
                <a:gd name="connsiteY2-158" fmla="*/ 1979378 h 3199135"/>
                <a:gd name="connsiteX3-159" fmla="*/ 990324 w 2615300"/>
                <a:gd name="connsiteY3-160" fmla="*/ 890581 h 3199135"/>
                <a:gd name="connsiteX4-161" fmla="*/ 1187758 w 2615300"/>
                <a:gd name="connsiteY4-162" fmla="*/ 0 h 3199135"/>
                <a:gd name="connsiteX5-163" fmla="*/ 2615300 w 2615300"/>
                <a:gd name="connsiteY5-164" fmla="*/ 2948953 h 3199135"/>
                <a:gd name="connsiteX0-165" fmla="*/ 2615300 w 2615300"/>
                <a:gd name="connsiteY0-166" fmla="*/ 2948953 h 3199135"/>
                <a:gd name="connsiteX1-167" fmla="*/ 1186952 w 2615300"/>
                <a:gd name="connsiteY1-168" fmla="*/ 3199092 h 3199135"/>
                <a:gd name="connsiteX2-169" fmla="*/ 144386 w 2615300"/>
                <a:gd name="connsiteY2-170" fmla="*/ 1979378 h 3199135"/>
                <a:gd name="connsiteX3-171" fmla="*/ 990324 w 2615300"/>
                <a:gd name="connsiteY3-172" fmla="*/ 890581 h 3199135"/>
                <a:gd name="connsiteX4-173" fmla="*/ 1187758 w 2615300"/>
                <a:gd name="connsiteY4-174" fmla="*/ 0 h 3199135"/>
                <a:gd name="connsiteX5-175" fmla="*/ 2615300 w 2615300"/>
                <a:gd name="connsiteY5-176" fmla="*/ 2948953 h 3199135"/>
                <a:gd name="connsiteX0-177" fmla="*/ 2615300 w 2615300"/>
                <a:gd name="connsiteY0-178" fmla="*/ 2948953 h 3199135"/>
                <a:gd name="connsiteX1-179" fmla="*/ 1186952 w 2615300"/>
                <a:gd name="connsiteY1-180" fmla="*/ 3199092 h 3199135"/>
                <a:gd name="connsiteX2-181" fmla="*/ 144386 w 2615300"/>
                <a:gd name="connsiteY2-182" fmla="*/ 1979378 h 3199135"/>
                <a:gd name="connsiteX3-183" fmla="*/ 990324 w 2615300"/>
                <a:gd name="connsiteY3-184" fmla="*/ 890581 h 3199135"/>
                <a:gd name="connsiteX4-185" fmla="*/ 1187758 w 2615300"/>
                <a:gd name="connsiteY4-186" fmla="*/ 0 h 3199135"/>
                <a:gd name="connsiteX5-187" fmla="*/ 2615300 w 2615300"/>
                <a:gd name="connsiteY5-188" fmla="*/ 2948953 h 3199135"/>
                <a:gd name="connsiteX0-189" fmla="*/ 2615300 w 2615300"/>
                <a:gd name="connsiteY0-190" fmla="*/ 2948953 h 3199135"/>
                <a:gd name="connsiteX1-191" fmla="*/ 1186952 w 2615300"/>
                <a:gd name="connsiteY1-192" fmla="*/ 3199092 h 3199135"/>
                <a:gd name="connsiteX2-193" fmla="*/ 144386 w 2615300"/>
                <a:gd name="connsiteY2-194" fmla="*/ 1979378 h 3199135"/>
                <a:gd name="connsiteX3-195" fmla="*/ 925938 w 2615300"/>
                <a:gd name="connsiteY3-196" fmla="*/ 868520 h 3199135"/>
                <a:gd name="connsiteX4-197" fmla="*/ 1187758 w 2615300"/>
                <a:gd name="connsiteY4-198" fmla="*/ 0 h 3199135"/>
                <a:gd name="connsiteX5-199" fmla="*/ 2615300 w 2615300"/>
                <a:gd name="connsiteY5-200" fmla="*/ 2948953 h 3199135"/>
                <a:gd name="connsiteX0-201" fmla="*/ 2692798 w 2692798"/>
                <a:gd name="connsiteY0-202" fmla="*/ 2948953 h 3241750"/>
                <a:gd name="connsiteX1-203" fmla="*/ 1264450 w 2692798"/>
                <a:gd name="connsiteY1-204" fmla="*/ 3199092 h 3241750"/>
                <a:gd name="connsiteX2-205" fmla="*/ 135735 w 2692798"/>
                <a:gd name="connsiteY2-206" fmla="*/ 1985833 h 3241750"/>
                <a:gd name="connsiteX3-207" fmla="*/ 1003436 w 2692798"/>
                <a:gd name="connsiteY3-208" fmla="*/ 868520 h 3241750"/>
                <a:gd name="connsiteX4-209" fmla="*/ 1265256 w 2692798"/>
                <a:gd name="connsiteY4-210" fmla="*/ 0 h 3241750"/>
                <a:gd name="connsiteX5-211" fmla="*/ 2692798 w 2692798"/>
                <a:gd name="connsiteY5-212" fmla="*/ 2948953 h 3241750"/>
                <a:gd name="connsiteX0-213" fmla="*/ 2692798 w 2692798"/>
                <a:gd name="connsiteY0-214" fmla="*/ 2948953 h 3241750"/>
                <a:gd name="connsiteX1-215" fmla="*/ 1264450 w 2692798"/>
                <a:gd name="connsiteY1-216" fmla="*/ 3199092 h 3241750"/>
                <a:gd name="connsiteX2-217" fmla="*/ 135735 w 2692798"/>
                <a:gd name="connsiteY2-218" fmla="*/ 1985833 h 3241750"/>
                <a:gd name="connsiteX3-219" fmla="*/ 1003436 w 2692798"/>
                <a:gd name="connsiteY3-220" fmla="*/ 868520 h 3241750"/>
                <a:gd name="connsiteX4-221" fmla="*/ 1265256 w 2692798"/>
                <a:gd name="connsiteY4-222" fmla="*/ 0 h 3241750"/>
                <a:gd name="connsiteX5-223" fmla="*/ 2692798 w 2692798"/>
                <a:gd name="connsiteY5-224" fmla="*/ 2948953 h 3241750"/>
                <a:gd name="connsiteX0-225" fmla="*/ 2699637 w 2699637"/>
                <a:gd name="connsiteY0-226" fmla="*/ 2948953 h 3204162"/>
                <a:gd name="connsiteX1-227" fmla="*/ 1271289 w 2699637"/>
                <a:gd name="connsiteY1-228" fmla="*/ 3199092 h 3204162"/>
                <a:gd name="connsiteX2-229" fmla="*/ 142574 w 2699637"/>
                <a:gd name="connsiteY2-230" fmla="*/ 1985833 h 3204162"/>
                <a:gd name="connsiteX3-231" fmla="*/ 1010275 w 2699637"/>
                <a:gd name="connsiteY3-232" fmla="*/ 868520 h 3204162"/>
                <a:gd name="connsiteX4-233" fmla="*/ 1272095 w 2699637"/>
                <a:gd name="connsiteY4-234" fmla="*/ 0 h 3204162"/>
                <a:gd name="connsiteX5-235" fmla="*/ 2699637 w 2699637"/>
                <a:gd name="connsiteY5-236" fmla="*/ 2948953 h 320416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51" y="connsiteY5-152"/>
                </a:cxn>
              </a:cxnLst>
              <a:rect l="l" t="t" r="r" b="b"/>
              <a:pathLst>
                <a:path w="2699637" h="3204162">
                  <a:moveTo>
                    <a:pt x="2699637" y="2948953"/>
                  </a:moveTo>
                  <a:cubicBezTo>
                    <a:pt x="2289114" y="3020552"/>
                    <a:pt x="1724840" y="3240146"/>
                    <a:pt x="1271289" y="3199092"/>
                  </a:cubicBezTo>
                  <a:cubicBezTo>
                    <a:pt x="758066" y="3152637"/>
                    <a:pt x="-403234" y="3110789"/>
                    <a:pt x="142574" y="1985833"/>
                  </a:cubicBezTo>
                  <a:cubicBezTo>
                    <a:pt x="383653" y="1455093"/>
                    <a:pt x="789351" y="1102364"/>
                    <a:pt x="1010275" y="868520"/>
                  </a:cubicBezTo>
                  <a:cubicBezTo>
                    <a:pt x="1167412" y="540875"/>
                    <a:pt x="1029452" y="577901"/>
                    <a:pt x="1272095" y="0"/>
                  </a:cubicBezTo>
                  <a:lnTo>
                    <a:pt x="2699637" y="294895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任意多边形 32"/>
            <p:cNvSpPr/>
            <p:nvPr/>
          </p:nvSpPr>
          <p:spPr>
            <a:xfrm flipV="1">
              <a:off x="9816269" y="1212289"/>
              <a:ext cx="1226302" cy="129693"/>
            </a:xfrm>
            <a:custGeom>
              <a:avLst/>
              <a:gdLst>
                <a:gd name="connsiteX0" fmla="*/ 837564 w 3505200"/>
                <a:gd name="connsiteY0" fmla="*/ 594360 h 594360"/>
                <a:gd name="connsiteX1" fmla="*/ 2239944 w 3505200"/>
                <a:gd name="connsiteY1" fmla="*/ 594360 h 594360"/>
                <a:gd name="connsiteX2" fmla="*/ 2350338 w 3505200"/>
                <a:gd name="connsiteY2" fmla="*/ 594360 h 594360"/>
                <a:gd name="connsiteX3" fmla="*/ 3505200 w 3505200"/>
                <a:gd name="connsiteY3" fmla="*/ 594360 h 594360"/>
                <a:gd name="connsiteX4" fmla="*/ 3505200 w 3505200"/>
                <a:gd name="connsiteY4" fmla="*/ 553416 h 594360"/>
                <a:gd name="connsiteX5" fmla="*/ 2239944 w 3505200"/>
                <a:gd name="connsiteY5" fmla="*/ 553416 h 594360"/>
                <a:gd name="connsiteX6" fmla="*/ 2239944 w 3505200"/>
                <a:gd name="connsiteY6" fmla="*/ 553416 h 594360"/>
                <a:gd name="connsiteX7" fmla="*/ 971893 w 3505200"/>
                <a:gd name="connsiteY7" fmla="*/ 553416 h 594360"/>
                <a:gd name="connsiteX8" fmla="*/ 831701 w 3505200"/>
                <a:gd name="connsiteY8" fmla="*/ 481340 h 594360"/>
                <a:gd name="connsiteX9" fmla="*/ 819744 w 3505200"/>
                <a:gd name="connsiteY9" fmla="*/ 435404 h 594360"/>
                <a:gd name="connsiteX10" fmla="*/ 831701 w 3505200"/>
                <a:gd name="connsiteY10" fmla="*/ 389468 h 594360"/>
                <a:gd name="connsiteX11" fmla="*/ 971893 w 3505200"/>
                <a:gd name="connsiteY11" fmla="*/ 317391 h 594360"/>
                <a:gd name="connsiteX12" fmla="*/ 1193974 w 3505200"/>
                <a:gd name="connsiteY12" fmla="*/ 317391 h 594360"/>
                <a:gd name="connsiteX13" fmla="*/ 1193974 w 3505200"/>
                <a:gd name="connsiteY13" fmla="*/ 317913 h 594360"/>
                <a:gd name="connsiteX14" fmla="*/ 2706748 w 3505200"/>
                <a:gd name="connsiteY14" fmla="*/ 317913 h 594360"/>
                <a:gd name="connsiteX15" fmla="*/ 2911684 w 3505200"/>
                <a:gd name="connsiteY15" fmla="*/ 158957 h 594360"/>
                <a:gd name="connsiteX16" fmla="*/ 2706748 w 3505200"/>
                <a:gd name="connsiteY16" fmla="*/ 0 h 594360"/>
                <a:gd name="connsiteX17" fmla="*/ 1265256 w 3505200"/>
                <a:gd name="connsiteY17" fmla="*/ 0 h 594360"/>
                <a:gd name="connsiteX18" fmla="*/ 1193974 w 3505200"/>
                <a:gd name="connsiteY18" fmla="*/ 0 h 594360"/>
                <a:gd name="connsiteX19" fmla="*/ 0 w 3505200"/>
                <a:gd name="connsiteY19" fmla="*/ 0 h 594360"/>
                <a:gd name="connsiteX20" fmla="*/ 0 w 3505200"/>
                <a:gd name="connsiteY20" fmla="*/ 40944 h 594360"/>
                <a:gd name="connsiteX21" fmla="*/ 1265256 w 3505200"/>
                <a:gd name="connsiteY21" fmla="*/ 40944 h 594360"/>
                <a:gd name="connsiteX22" fmla="*/ 1265256 w 3505200"/>
                <a:gd name="connsiteY22" fmla="*/ 40944 h 594360"/>
                <a:gd name="connsiteX23" fmla="*/ 2572420 w 3505200"/>
                <a:gd name="connsiteY23" fmla="*/ 40944 h 594360"/>
                <a:gd name="connsiteX24" fmla="*/ 2712612 w 3505200"/>
                <a:gd name="connsiteY24" fmla="*/ 113021 h 594360"/>
                <a:gd name="connsiteX25" fmla="*/ 2724569 w 3505200"/>
                <a:gd name="connsiteY25" fmla="*/ 158957 h 594360"/>
                <a:gd name="connsiteX26" fmla="*/ 2712612 w 3505200"/>
                <a:gd name="connsiteY26" fmla="*/ 204893 h 594360"/>
                <a:gd name="connsiteX27" fmla="*/ 2572420 w 3505200"/>
                <a:gd name="connsiteY27" fmla="*/ 276970 h 594360"/>
                <a:gd name="connsiteX28" fmla="*/ 2350338 w 3505200"/>
                <a:gd name="connsiteY28" fmla="*/ 276970 h 594360"/>
                <a:gd name="connsiteX29" fmla="*/ 2350338 w 3505200"/>
                <a:gd name="connsiteY29" fmla="*/ 276447 h 594360"/>
                <a:gd name="connsiteX30" fmla="*/ 837564 w 3505200"/>
                <a:gd name="connsiteY30" fmla="*/ 276447 h 594360"/>
                <a:gd name="connsiteX31" fmla="*/ 632628 w 3505200"/>
                <a:gd name="connsiteY31" fmla="*/ 435404 h 594360"/>
                <a:gd name="connsiteX32" fmla="*/ 837564 w 3505200"/>
                <a:gd name="connsiteY32" fmla="*/ 594360 h 59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05200" h="594360">
                  <a:moveTo>
                    <a:pt x="837564" y="594360"/>
                  </a:moveTo>
                  <a:lnTo>
                    <a:pt x="2239944" y="594360"/>
                  </a:lnTo>
                  <a:lnTo>
                    <a:pt x="2350338" y="594360"/>
                  </a:lnTo>
                  <a:lnTo>
                    <a:pt x="3505200" y="594360"/>
                  </a:lnTo>
                  <a:lnTo>
                    <a:pt x="3505200" y="553416"/>
                  </a:lnTo>
                  <a:lnTo>
                    <a:pt x="2239944" y="553416"/>
                  </a:lnTo>
                  <a:lnTo>
                    <a:pt x="2239944" y="553416"/>
                  </a:lnTo>
                  <a:lnTo>
                    <a:pt x="971893" y="553416"/>
                  </a:lnTo>
                  <a:cubicBezTo>
                    <a:pt x="908871" y="553416"/>
                    <a:pt x="854798" y="523696"/>
                    <a:pt x="831701" y="481340"/>
                  </a:cubicBezTo>
                  <a:lnTo>
                    <a:pt x="819744" y="435404"/>
                  </a:lnTo>
                  <a:lnTo>
                    <a:pt x="831701" y="389468"/>
                  </a:lnTo>
                  <a:cubicBezTo>
                    <a:pt x="854798" y="347111"/>
                    <a:pt x="908871" y="317391"/>
                    <a:pt x="971893" y="317391"/>
                  </a:cubicBezTo>
                  <a:lnTo>
                    <a:pt x="1193974" y="317391"/>
                  </a:lnTo>
                  <a:lnTo>
                    <a:pt x="1193974" y="317913"/>
                  </a:lnTo>
                  <a:lnTo>
                    <a:pt x="2706748" y="317913"/>
                  </a:lnTo>
                  <a:cubicBezTo>
                    <a:pt x="2819931" y="317913"/>
                    <a:pt x="2911684" y="246746"/>
                    <a:pt x="2911684" y="158957"/>
                  </a:cubicBezTo>
                  <a:cubicBezTo>
                    <a:pt x="2911684" y="71167"/>
                    <a:pt x="2819931" y="0"/>
                    <a:pt x="2706748" y="0"/>
                  </a:cubicBezTo>
                  <a:lnTo>
                    <a:pt x="1265256" y="0"/>
                  </a:lnTo>
                  <a:lnTo>
                    <a:pt x="1193974" y="0"/>
                  </a:lnTo>
                  <a:lnTo>
                    <a:pt x="0" y="0"/>
                  </a:lnTo>
                  <a:lnTo>
                    <a:pt x="0" y="40944"/>
                  </a:lnTo>
                  <a:lnTo>
                    <a:pt x="1265256" y="40944"/>
                  </a:lnTo>
                  <a:lnTo>
                    <a:pt x="1265256" y="40944"/>
                  </a:lnTo>
                  <a:lnTo>
                    <a:pt x="2572420" y="40944"/>
                  </a:lnTo>
                  <a:cubicBezTo>
                    <a:pt x="2635442" y="40944"/>
                    <a:pt x="2689515" y="70664"/>
                    <a:pt x="2712612" y="113021"/>
                  </a:cubicBezTo>
                  <a:lnTo>
                    <a:pt x="2724569" y="158957"/>
                  </a:lnTo>
                  <a:lnTo>
                    <a:pt x="2712612" y="204893"/>
                  </a:lnTo>
                  <a:cubicBezTo>
                    <a:pt x="2689515" y="247249"/>
                    <a:pt x="2635442" y="276970"/>
                    <a:pt x="2572420" y="276970"/>
                  </a:cubicBezTo>
                  <a:lnTo>
                    <a:pt x="2350338" y="276970"/>
                  </a:lnTo>
                  <a:lnTo>
                    <a:pt x="2350338" y="276447"/>
                  </a:lnTo>
                  <a:lnTo>
                    <a:pt x="837564" y="276447"/>
                  </a:lnTo>
                  <a:cubicBezTo>
                    <a:pt x="724381" y="276447"/>
                    <a:pt x="632628" y="347614"/>
                    <a:pt x="632628" y="435404"/>
                  </a:cubicBezTo>
                  <a:cubicBezTo>
                    <a:pt x="632628" y="523193"/>
                    <a:pt x="724381" y="594360"/>
                    <a:pt x="837564" y="59436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4" name="任意多边形 33"/>
            <p:cNvSpPr/>
            <p:nvPr/>
          </p:nvSpPr>
          <p:spPr>
            <a:xfrm flipV="1">
              <a:off x="11238374" y="511293"/>
              <a:ext cx="953627" cy="129693"/>
            </a:xfrm>
            <a:custGeom>
              <a:avLst/>
              <a:gdLst>
                <a:gd name="connsiteX0" fmla="*/ 293024 w 953627"/>
                <a:gd name="connsiteY0" fmla="*/ 129693 h 129693"/>
                <a:gd name="connsiteX1" fmla="*/ 783649 w 953627"/>
                <a:gd name="connsiteY1" fmla="*/ 129693 h 129693"/>
                <a:gd name="connsiteX2" fmla="*/ 822271 w 953627"/>
                <a:gd name="connsiteY2" fmla="*/ 129693 h 129693"/>
                <a:gd name="connsiteX3" fmla="*/ 953627 w 953627"/>
                <a:gd name="connsiteY3" fmla="*/ 129693 h 129693"/>
                <a:gd name="connsiteX4" fmla="*/ 953627 w 953627"/>
                <a:gd name="connsiteY4" fmla="*/ 120759 h 129693"/>
                <a:gd name="connsiteX5" fmla="*/ 783649 w 953627"/>
                <a:gd name="connsiteY5" fmla="*/ 120759 h 129693"/>
                <a:gd name="connsiteX6" fmla="*/ 340019 w 953627"/>
                <a:gd name="connsiteY6" fmla="*/ 120759 h 129693"/>
                <a:gd name="connsiteX7" fmla="*/ 290972 w 953627"/>
                <a:gd name="connsiteY7" fmla="*/ 105031 h 129693"/>
                <a:gd name="connsiteX8" fmla="*/ 286789 w 953627"/>
                <a:gd name="connsiteY8" fmla="*/ 95008 h 129693"/>
                <a:gd name="connsiteX9" fmla="*/ 290972 w 953627"/>
                <a:gd name="connsiteY9" fmla="*/ 84984 h 129693"/>
                <a:gd name="connsiteX10" fmla="*/ 340019 w 953627"/>
                <a:gd name="connsiteY10" fmla="*/ 69257 h 129693"/>
                <a:gd name="connsiteX11" fmla="*/ 417714 w 953627"/>
                <a:gd name="connsiteY11" fmla="*/ 69257 h 129693"/>
                <a:gd name="connsiteX12" fmla="*/ 417714 w 953627"/>
                <a:gd name="connsiteY12" fmla="*/ 69370 h 129693"/>
                <a:gd name="connsiteX13" fmla="*/ 946962 w 953627"/>
                <a:gd name="connsiteY13" fmla="*/ 69370 h 129693"/>
                <a:gd name="connsiteX14" fmla="*/ 953627 w 953627"/>
                <a:gd name="connsiteY14" fmla="*/ 68035 h 129693"/>
                <a:gd name="connsiteX15" fmla="*/ 953627 w 953627"/>
                <a:gd name="connsiteY15" fmla="*/ 1336 h 129693"/>
                <a:gd name="connsiteX16" fmla="*/ 946962 w 953627"/>
                <a:gd name="connsiteY16" fmla="*/ 0 h 129693"/>
                <a:gd name="connsiteX17" fmla="*/ 442653 w 953627"/>
                <a:gd name="connsiteY17" fmla="*/ 0 h 129693"/>
                <a:gd name="connsiteX18" fmla="*/ 417714 w 953627"/>
                <a:gd name="connsiteY18" fmla="*/ 0 h 129693"/>
                <a:gd name="connsiteX19" fmla="*/ 0 w 953627"/>
                <a:gd name="connsiteY19" fmla="*/ 0 h 129693"/>
                <a:gd name="connsiteX20" fmla="*/ 0 w 953627"/>
                <a:gd name="connsiteY20" fmla="*/ 8934 h 129693"/>
                <a:gd name="connsiteX21" fmla="*/ 442653 w 953627"/>
                <a:gd name="connsiteY21" fmla="*/ 8934 h 129693"/>
                <a:gd name="connsiteX22" fmla="*/ 899967 w 953627"/>
                <a:gd name="connsiteY22" fmla="*/ 8934 h 129693"/>
                <a:gd name="connsiteX23" fmla="*/ 949013 w 953627"/>
                <a:gd name="connsiteY23" fmla="*/ 24662 h 129693"/>
                <a:gd name="connsiteX24" fmla="*/ 953197 w 953627"/>
                <a:gd name="connsiteY24" fmla="*/ 34685 h 129693"/>
                <a:gd name="connsiteX25" fmla="*/ 949013 w 953627"/>
                <a:gd name="connsiteY25" fmla="*/ 44709 h 129693"/>
                <a:gd name="connsiteX26" fmla="*/ 899967 w 953627"/>
                <a:gd name="connsiteY26" fmla="*/ 60437 h 129693"/>
                <a:gd name="connsiteX27" fmla="*/ 822271 w 953627"/>
                <a:gd name="connsiteY27" fmla="*/ 60437 h 129693"/>
                <a:gd name="connsiteX28" fmla="*/ 822271 w 953627"/>
                <a:gd name="connsiteY28" fmla="*/ 60322 h 129693"/>
                <a:gd name="connsiteX29" fmla="*/ 293024 w 953627"/>
                <a:gd name="connsiteY29" fmla="*/ 60322 h 129693"/>
                <a:gd name="connsiteX30" fmla="*/ 221326 w 953627"/>
                <a:gd name="connsiteY30" fmla="*/ 95008 h 129693"/>
                <a:gd name="connsiteX31" fmla="*/ 293024 w 953627"/>
                <a:gd name="connsiteY31" fmla="*/ 129693 h 129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53627" h="129693">
                  <a:moveTo>
                    <a:pt x="293024" y="129693"/>
                  </a:moveTo>
                  <a:lnTo>
                    <a:pt x="783649" y="129693"/>
                  </a:lnTo>
                  <a:lnTo>
                    <a:pt x="822271" y="129693"/>
                  </a:lnTo>
                  <a:lnTo>
                    <a:pt x="953627" y="129693"/>
                  </a:lnTo>
                  <a:lnTo>
                    <a:pt x="953627" y="120759"/>
                  </a:lnTo>
                  <a:lnTo>
                    <a:pt x="783649" y="120759"/>
                  </a:lnTo>
                  <a:lnTo>
                    <a:pt x="340019" y="120759"/>
                  </a:lnTo>
                  <a:cubicBezTo>
                    <a:pt x="317971" y="120759"/>
                    <a:pt x="299053" y="114274"/>
                    <a:pt x="290972" y="105031"/>
                  </a:cubicBezTo>
                  <a:lnTo>
                    <a:pt x="286789" y="95008"/>
                  </a:lnTo>
                  <a:lnTo>
                    <a:pt x="290972" y="84984"/>
                  </a:lnTo>
                  <a:cubicBezTo>
                    <a:pt x="299053" y="75742"/>
                    <a:pt x="317971" y="69257"/>
                    <a:pt x="340019" y="69257"/>
                  </a:cubicBezTo>
                  <a:lnTo>
                    <a:pt x="417714" y="69257"/>
                  </a:lnTo>
                  <a:lnTo>
                    <a:pt x="417714" y="69370"/>
                  </a:lnTo>
                  <a:lnTo>
                    <a:pt x="946962" y="69370"/>
                  </a:lnTo>
                  <a:lnTo>
                    <a:pt x="953627" y="68035"/>
                  </a:lnTo>
                  <a:lnTo>
                    <a:pt x="953627" y="1336"/>
                  </a:lnTo>
                  <a:lnTo>
                    <a:pt x="946962" y="0"/>
                  </a:lnTo>
                  <a:lnTo>
                    <a:pt x="442653" y="0"/>
                  </a:lnTo>
                  <a:lnTo>
                    <a:pt x="417714" y="0"/>
                  </a:lnTo>
                  <a:lnTo>
                    <a:pt x="0" y="0"/>
                  </a:lnTo>
                  <a:lnTo>
                    <a:pt x="0" y="8934"/>
                  </a:lnTo>
                  <a:lnTo>
                    <a:pt x="442653" y="8934"/>
                  </a:lnTo>
                  <a:lnTo>
                    <a:pt x="899967" y="8934"/>
                  </a:lnTo>
                  <a:cubicBezTo>
                    <a:pt x="922015" y="8934"/>
                    <a:pt x="940933" y="15419"/>
                    <a:pt x="949013" y="24662"/>
                  </a:cubicBezTo>
                  <a:lnTo>
                    <a:pt x="953197" y="34685"/>
                  </a:lnTo>
                  <a:lnTo>
                    <a:pt x="949013" y="44709"/>
                  </a:lnTo>
                  <a:cubicBezTo>
                    <a:pt x="940933" y="53951"/>
                    <a:pt x="922015" y="60437"/>
                    <a:pt x="899967" y="60437"/>
                  </a:cubicBezTo>
                  <a:lnTo>
                    <a:pt x="822271" y="60437"/>
                  </a:lnTo>
                  <a:lnTo>
                    <a:pt x="822271" y="60322"/>
                  </a:lnTo>
                  <a:lnTo>
                    <a:pt x="293024" y="60322"/>
                  </a:lnTo>
                  <a:cubicBezTo>
                    <a:pt x="253426" y="60322"/>
                    <a:pt x="221326" y="75851"/>
                    <a:pt x="221326" y="95008"/>
                  </a:cubicBezTo>
                  <a:cubicBezTo>
                    <a:pt x="221326" y="114164"/>
                    <a:pt x="253426" y="129693"/>
                    <a:pt x="293024" y="129693"/>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solidFill>
                  <a:prstClr val="white"/>
                </a:solidFill>
              </a:endParaRPr>
            </a:p>
          </p:txBody>
        </p:sp>
      </p:grpSp>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050998" y="-299806"/>
            <a:ext cx="945671" cy="4491941"/>
          </a:xfrm>
          <a:prstGeom prst="rect">
            <a:avLst/>
          </a:prstGeom>
          <a:blipFill dpi="0" rotWithShape="1">
            <a:blip r:embed="rId2"/>
            <a:tile tx="0" ty="0" sx="100000" sy="100000" flip="none" algn="tl"/>
          </a:blipFill>
        </p:spPr>
      </p:pic>
      <p:pic>
        <p:nvPicPr>
          <p:cNvPr id="15" name="图片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291410" y="2021429"/>
            <a:ext cx="1250504" cy="154302"/>
          </a:xfrm>
          <a:prstGeom prst="rect">
            <a:avLst/>
          </a:prstGeom>
        </p:spPr>
      </p:pic>
      <p:pic>
        <p:nvPicPr>
          <p:cNvPr id="16" name="图片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508009" y="2021429"/>
            <a:ext cx="1250504" cy="154302"/>
          </a:xfrm>
          <a:prstGeom prst="rect">
            <a:avLst/>
          </a:prstGeom>
        </p:spPr>
      </p:pic>
      <p:sp>
        <p:nvSpPr>
          <p:cNvPr id="17" name="矩形 16"/>
          <p:cNvSpPr/>
          <p:nvPr/>
        </p:nvSpPr>
        <p:spPr>
          <a:xfrm rot="5400000">
            <a:off x="3845711" y="-723260"/>
            <a:ext cx="1396851" cy="5636131"/>
          </a:xfrm>
          <a:prstGeom prst="rect">
            <a:avLst/>
          </a:prstGeom>
          <a:noFill/>
          <a:ln w="31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8" name="矩形 17"/>
          <p:cNvSpPr/>
          <p:nvPr/>
        </p:nvSpPr>
        <p:spPr>
          <a:xfrm rot="5400000">
            <a:off x="7229217" y="1263395"/>
            <a:ext cx="265970" cy="265970"/>
          </a:xfrm>
          <a:prstGeom prst="rect">
            <a:avLst/>
          </a:prstGeom>
          <a:noFill/>
          <a:ln w="31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9" name="矩形 18"/>
          <p:cNvSpPr/>
          <p:nvPr/>
        </p:nvSpPr>
        <p:spPr>
          <a:xfrm rot="5400000">
            <a:off x="7229217" y="2676486"/>
            <a:ext cx="265970" cy="265970"/>
          </a:xfrm>
          <a:prstGeom prst="rect">
            <a:avLst/>
          </a:prstGeom>
          <a:noFill/>
          <a:ln w="31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0" name="矩形 19"/>
          <p:cNvSpPr/>
          <p:nvPr/>
        </p:nvSpPr>
        <p:spPr>
          <a:xfrm rot="5400000">
            <a:off x="1594046" y="1247153"/>
            <a:ext cx="265970" cy="265970"/>
          </a:xfrm>
          <a:prstGeom prst="rect">
            <a:avLst/>
          </a:prstGeom>
          <a:noFill/>
          <a:ln w="31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1" name="矩形 20"/>
          <p:cNvSpPr/>
          <p:nvPr/>
        </p:nvSpPr>
        <p:spPr>
          <a:xfrm rot="5400000">
            <a:off x="1594046" y="2660245"/>
            <a:ext cx="265970" cy="265970"/>
          </a:xfrm>
          <a:prstGeom prst="rect">
            <a:avLst/>
          </a:prstGeom>
          <a:noFill/>
          <a:ln w="31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pic>
        <p:nvPicPr>
          <p:cNvPr id="23" name="图片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50" y="3272983"/>
            <a:ext cx="7238742" cy="1870517"/>
          </a:xfrm>
          <a:prstGeom prst="rect">
            <a:avLst/>
          </a:prstGeom>
        </p:spPr>
      </p:pic>
      <p:sp>
        <p:nvSpPr>
          <p:cNvPr id="2" name="标题 1"/>
          <p:cNvSpPr>
            <a:spLocks noGrp="1"/>
          </p:cNvSpPr>
          <p:nvPr>
            <p:ph type="ctrTitle" hasCustomPrompt="1"/>
          </p:nvPr>
        </p:nvSpPr>
        <p:spPr>
          <a:xfrm>
            <a:off x="2277861" y="1655104"/>
            <a:ext cx="4491942" cy="623248"/>
          </a:xfrm>
        </p:spPr>
        <p:txBody>
          <a:bodyPr lIns="90000" tIns="46800" rIns="90000" bIns="46800" anchor="t">
            <a:normAutofit/>
          </a:bodyPr>
          <a:lstStyle>
            <a:lvl1pPr algn="dist">
              <a:defRPr sz="2700">
                <a:solidFill>
                  <a:schemeClr val="bg1"/>
                </a:solidFill>
              </a:defRPr>
            </a:lvl1pPr>
          </a:lstStyle>
          <a:p>
            <a:r>
              <a:rPr lang="zh-CN" altLang="en-US"/>
              <a:t>单击此处编辑标题</a:t>
            </a:r>
            <a:endParaRPr lang="zh-CN" altLang="en-US"/>
          </a:p>
        </p:txBody>
      </p:sp>
      <p:sp>
        <p:nvSpPr>
          <p:cNvPr id="4" name="日期占位符 3"/>
          <p:cNvSpPr>
            <a:spLocks noGrp="1"/>
          </p:cNvSpPr>
          <p:nvPr>
            <p:ph type="dt" sz="half" idx="10"/>
          </p:nvPr>
        </p:nvSpPr>
        <p:spPr/>
        <p:txBody>
          <a:bodyPr lIns="90000" tIns="46800" rIns="90000" bIns="46800"/>
          <a:lstStyle/>
          <a:p>
            <a:fld id="{A77639FF-E68A-416A-B53A-9A76AB5C410C}" type="datetimeFigureOut">
              <a:rPr lang="zh-CN" altLang="en-US">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lIns="90000" tIns="46800" rIns="90000" bIns="46800"/>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lIns="90000" tIns="46800" rIns="90000" bIns="46800"/>
          <a:lstStyle/>
          <a:p>
            <a:fld id="{5C6CC7F0-8BC3-4CC4-9B08-7ADD556F3608}" type="slidenum">
              <a:rPr lang="zh-CN" altLang="en-US">
                <a:solidFill>
                  <a:prstClr val="black">
                    <a:tint val="75000"/>
                  </a:prstClr>
                </a:solidFill>
              </a:rPr>
            </a:fld>
            <a:endParaRPr lang="zh-CN" altLang="en-US">
              <a:solidFill>
                <a:prstClr val="black">
                  <a:tint val="75000"/>
                </a:prstClr>
              </a:solidFill>
            </a:endParaRPr>
          </a:p>
        </p:txBody>
      </p:sp>
      <p:sp>
        <p:nvSpPr>
          <p:cNvPr id="7" name="文本占位符 6"/>
          <p:cNvSpPr>
            <a:spLocks noGrp="1"/>
          </p:cNvSpPr>
          <p:nvPr>
            <p:ph type="body" sz="quarter" idx="13" hasCustomPrompt="1"/>
          </p:nvPr>
        </p:nvSpPr>
        <p:spPr>
          <a:xfrm>
            <a:off x="2269525" y="2426168"/>
            <a:ext cx="4437001" cy="318549"/>
          </a:xfrm>
        </p:spPr>
        <p:txBody>
          <a:bodyPr lIns="90000" tIns="46800" rIns="90000" bIns="46800" anchor="ctr">
            <a:normAutofit/>
          </a:bodyPr>
          <a:lstStyle>
            <a:lvl1pPr marL="0" indent="0" algn="ctr">
              <a:buNone/>
              <a:defRPr sz="1350">
                <a:solidFill>
                  <a:schemeClr val="bg1"/>
                </a:solidFill>
              </a:defRPr>
            </a:lvl1pPr>
          </a:lstStyle>
          <a:p>
            <a:pPr lvl="0"/>
            <a:r>
              <a:rPr lang="zh-CN" altLang="en-US"/>
              <a:t>单击此处编辑文本</a:t>
            </a:r>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腰带">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719418"/>
            <a:ext cx="9144000" cy="370466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350">
              <a:sym typeface="+mn-ea"/>
            </a:endParaRPr>
          </a:p>
        </p:txBody>
      </p:sp>
      <p:pic>
        <p:nvPicPr>
          <p:cNvPr id="12" name="图片 11" descr="古建筑2"/>
          <p:cNvPicPr>
            <a:picLocks noChangeAspect="1"/>
          </p:cNvPicPr>
          <p:nvPr userDrawn="1">
            <p:custDataLst>
              <p:tags r:id="rId3"/>
            </p:custDataLst>
          </p:nvPr>
        </p:nvPicPr>
        <p:blipFill>
          <a:blip r:embed="rId4"/>
          <a:stretch>
            <a:fillRect/>
          </a:stretch>
        </p:blipFill>
        <p:spPr>
          <a:xfrm flipH="1">
            <a:off x="4667250" y="3064647"/>
            <a:ext cx="4476750" cy="2078853"/>
          </a:xfrm>
          <a:prstGeom prst="rect">
            <a:avLst/>
          </a:prstGeom>
        </p:spPr>
      </p:pic>
      <p:sp>
        <p:nvSpPr>
          <p:cNvPr id="2" name="标题 1"/>
          <p:cNvSpPr>
            <a:spLocks noGrp="1"/>
          </p:cNvSpPr>
          <p:nvPr>
            <p:ph type="title" hasCustomPrompt="1"/>
            <p:custDataLst>
              <p:tags r:id="rId5"/>
            </p:custDataLst>
          </p:nvPr>
        </p:nvSpPr>
        <p:spPr>
          <a:xfrm>
            <a:off x="1142100" y="1004400"/>
            <a:ext cx="6858000" cy="1790100"/>
          </a:xfrm>
        </p:spPr>
        <p:txBody>
          <a:bodyPr anchor="b">
            <a:normAutofit/>
          </a:bodyPr>
          <a:lstStyle>
            <a:lvl1pPr algn="ctr">
              <a:defRPr sz="4500" u="none" strike="noStrike" kern="1200" cap="none" spc="-200" normalizeH="0" baseline="0">
                <a:solidFill>
                  <a:schemeClr val="accent1"/>
                </a:solidFill>
                <a:latin typeface="Arial" panose="020B0604020202020204" pitchFamily="34" charset="0"/>
                <a:ea typeface="隶书" panose="02010509060101010101" pitchFamily="49" charset="-122"/>
              </a:defRPr>
            </a:lvl1pPr>
          </a:lstStyle>
          <a:p>
            <a:r>
              <a:rPr lang="zh-CN" altLang="en-US"/>
              <a:t>单击此处编辑标题</a:t>
            </a:r>
            <a:endParaRPr lang="zh-CN" altLang="en-US"/>
          </a:p>
        </p:txBody>
      </p:sp>
      <p:sp>
        <p:nvSpPr>
          <p:cNvPr id="3" name="日期占位符 2"/>
          <p:cNvSpPr>
            <a:spLocks noGrp="1"/>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p>
            <a:endParaRPr lang="zh-CN" altLang="en-US"/>
          </a:p>
        </p:txBody>
      </p:sp>
      <p:sp>
        <p:nvSpPr>
          <p:cNvPr id="5" name="灯片编号占位符 4"/>
          <p:cNvSpPr>
            <a:spLocks noGrp="1"/>
          </p:cNvSpPr>
          <p:nvPr>
            <p:ph type="sldNum" sz="quarter" idx="12"/>
            <p:custDataLst>
              <p:tags r:id="rId8"/>
            </p:custDataLst>
          </p:nvPr>
        </p:nvSpPr>
        <p:spPr/>
        <p:txBody>
          <a:bodyPr/>
          <a:lstStyle/>
          <a:p>
            <a:fld id="{49AE70B2-8BF9-45C0-BB95-33D1B9D3A854}" type="slidenum">
              <a:rPr lang="zh-CN" altLang="en-US" smtClean="0"/>
            </a:fld>
            <a:endParaRPr lang="zh-CN" altLang="en-US"/>
          </a:p>
        </p:txBody>
      </p:sp>
      <p:sp>
        <p:nvSpPr>
          <p:cNvPr id="7" name="文本占位符 6"/>
          <p:cNvSpPr>
            <a:spLocks noGrp="1"/>
          </p:cNvSpPr>
          <p:nvPr>
            <p:ph type="body" sz="quarter" idx="13"/>
            <p:custDataLst>
              <p:tags r:id="rId9"/>
            </p:custDataLst>
          </p:nvPr>
        </p:nvSpPr>
        <p:spPr>
          <a:xfrm>
            <a:off x="1141810" y="2897100"/>
            <a:ext cx="6858000" cy="1242000"/>
          </a:xfrm>
        </p:spPr>
        <p:txBody>
          <a:bodyPr>
            <a:normAutofit/>
          </a:bodyPr>
          <a:lstStyle>
            <a:lvl1pPr algn="ctr">
              <a:defRPr u="none" strike="noStrike" kern="1200" cap="none" spc="-200" normalizeH="0" baseline="0">
                <a:solidFill>
                  <a:schemeClr val="bg1"/>
                </a:solidFill>
                <a:latin typeface="Arial" panose="020B0604020202020204" pitchFamily="34" charset="0"/>
                <a:ea typeface="隶书" panose="02010509060101010101" pitchFamily="49" charset="-122"/>
              </a:defRPr>
            </a:lvl1pPr>
          </a:lstStyle>
          <a:p>
            <a:pPr lvl="0"/>
            <a:r>
              <a:rPr lang="zh-CN" altLang="en-US"/>
              <a:t>单击此处编辑母版文本样式</a:t>
            </a:r>
            <a:endParaRPr lang="zh-CN" altLang="en-US"/>
          </a:p>
        </p:txBody>
      </p:sp>
      <p:grpSp>
        <p:nvGrpSpPr>
          <p:cNvPr id="14" name="组合 13"/>
          <p:cNvGrpSpPr/>
          <p:nvPr userDrawn="1">
            <p:custDataLst>
              <p:tags r:id="rId10"/>
            </p:custDataLst>
          </p:nvPr>
        </p:nvGrpSpPr>
        <p:grpSpPr>
          <a:xfrm>
            <a:off x="269232" y="246116"/>
            <a:ext cx="899963" cy="904155"/>
            <a:chOff x="6596" y="1318"/>
            <a:chExt cx="1288" cy="1294"/>
          </a:xfrm>
          <a:solidFill>
            <a:schemeClr val="accent1"/>
          </a:solidFill>
        </p:grpSpPr>
        <p:sp>
          <p:nvSpPr>
            <p:cNvPr id="15" name="矩形 14"/>
            <p:cNvSpPr/>
            <p:nvPr>
              <p:custDataLst>
                <p:tags r:id="rId11"/>
              </p:custDataLst>
            </p:nvPr>
          </p:nvSpPr>
          <p:spPr>
            <a:xfrm>
              <a:off x="6596" y="1318"/>
              <a:ext cx="136" cy="1288"/>
            </a:xfrm>
            <a:prstGeom prst="rect">
              <a:avLst/>
            </a:prstGeom>
            <a:grpFill/>
          </p:spPr>
          <p:txBody>
            <a:bodyPr vert="horz" wrap="square" lIns="0" tIns="0" rIns="0" bIns="0" rtlCol="0" anchor="t" anchorCtr="0">
              <a:noAutofit/>
            </a:bodyPr>
            <a:lstStyle/>
            <a:p>
              <a:pPr lvl="0" algn="l"/>
              <a:endParaRPr lang="zh-CN" altLang="en-US" sz="3300">
                <a:solidFill>
                  <a:schemeClr val="accent1">
                    <a:lumMod val="40000"/>
                    <a:lumOff val="60000"/>
                  </a:schemeClr>
                </a:solidFill>
                <a:latin typeface="华文行楷" panose="02010800040101010101" charset="-122"/>
                <a:ea typeface="华文行楷" panose="02010800040101010101" charset="-122"/>
                <a:sym typeface="+mn-ea"/>
              </a:endParaRPr>
            </a:p>
          </p:txBody>
        </p:sp>
        <p:sp>
          <p:nvSpPr>
            <p:cNvPr id="16" name="矩形 15"/>
            <p:cNvSpPr/>
            <p:nvPr>
              <p:custDataLst>
                <p:tags r:id="rId12"/>
              </p:custDataLst>
            </p:nvPr>
          </p:nvSpPr>
          <p:spPr>
            <a:xfrm rot="5400000">
              <a:off x="7172" y="742"/>
              <a:ext cx="136" cy="1288"/>
            </a:xfrm>
            <a:prstGeom prst="rect">
              <a:avLst/>
            </a:prstGeom>
            <a:grpFill/>
          </p:spPr>
          <p:txBody>
            <a:bodyPr vert="horz" wrap="square" lIns="0" tIns="0" rIns="0" bIns="0" rtlCol="0" anchor="t" anchorCtr="0">
              <a:noAutofit/>
            </a:bodyPr>
            <a:lstStyle/>
            <a:p>
              <a:pPr lvl="0" algn="l"/>
              <a:endParaRPr lang="zh-CN" altLang="en-US" sz="3300">
                <a:solidFill>
                  <a:schemeClr val="accent1">
                    <a:lumMod val="40000"/>
                    <a:lumOff val="60000"/>
                  </a:schemeClr>
                </a:solidFill>
                <a:latin typeface="华文行楷" panose="02010800040101010101" charset="-122"/>
                <a:ea typeface="华文行楷" panose="02010800040101010101" charset="-122"/>
                <a:sym typeface="+mn-ea"/>
              </a:endParaRPr>
            </a:p>
          </p:txBody>
        </p:sp>
        <p:sp>
          <p:nvSpPr>
            <p:cNvPr id="17" name="矩形 16"/>
            <p:cNvSpPr/>
            <p:nvPr>
              <p:custDataLst>
                <p:tags r:id="rId13"/>
              </p:custDataLst>
            </p:nvPr>
          </p:nvSpPr>
          <p:spPr>
            <a:xfrm rot="5400000">
              <a:off x="7172" y="1900"/>
              <a:ext cx="136" cy="1288"/>
            </a:xfrm>
            <a:prstGeom prst="rect">
              <a:avLst/>
            </a:prstGeom>
            <a:grpFill/>
          </p:spPr>
          <p:txBody>
            <a:bodyPr vert="horz" wrap="square" lIns="0" tIns="0" rIns="0" bIns="0" rtlCol="0" anchor="t" anchorCtr="0">
              <a:noAutofit/>
            </a:bodyPr>
            <a:lstStyle/>
            <a:p>
              <a:pPr lvl="0" algn="l"/>
              <a:endParaRPr lang="zh-CN" altLang="en-US" sz="3300">
                <a:solidFill>
                  <a:schemeClr val="accent1">
                    <a:lumMod val="40000"/>
                    <a:lumOff val="60000"/>
                  </a:schemeClr>
                </a:solidFill>
                <a:latin typeface="华文行楷" panose="02010800040101010101" charset="-122"/>
                <a:ea typeface="华文行楷" panose="02010800040101010101" charset="-122"/>
                <a:sym typeface="+mn-ea"/>
              </a:endParaRPr>
            </a:p>
          </p:txBody>
        </p:sp>
        <p:sp>
          <p:nvSpPr>
            <p:cNvPr id="18" name="矩形 17"/>
            <p:cNvSpPr/>
            <p:nvPr>
              <p:custDataLst>
                <p:tags r:id="rId14"/>
              </p:custDataLst>
            </p:nvPr>
          </p:nvSpPr>
          <p:spPr>
            <a:xfrm>
              <a:off x="7748" y="1318"/>
              <a:ext cx="136" cy="1288"/>
            </a:xfrm>
            <a:prstGeom prst="rect">
              <a:avLst/>
            </a:prstGeom>
            <a:grpFill/>
          </p:spPr>
          <p:txBody>
            <a:bodyPr vert="horz" wrap="square" lIns="0" tIns="0" rIns="0" bIns="0" rtlCol="0" anchor="t" anchorCtr="0">
              <a:noAutofit/>
            </a:bodyPr>
            <a:lstStyle/>
            <a:p>
              <a:pPr lvl="0" algn="l"/>
              <a:endParaRPr lang="zh-CN" altLang="en-US" sz="3300">
                <a:solidFill>
                  <a:schemeClr val="accent1">
                    <a:lumMod val="40000"/>
                    <a:lumOff val="60000"/>
                  </a:schemeClr>
                </a:solidFill>
                <a:latin typeface="华文行楷" panose="02010800040101010101" charset="-122"/>
                <a:ea typeface="华文行楷" panose="02010800040101010101" charset="-122"/>
                <a:sym typeface="+mn-ea"/>
              </a:endParaRPr>
            </a:p>
          </p:txBody>
        </p:sp>
        <p:grpSp>
          <p:nvGrpSpPr>
            <p:cNvPr id="19" name="组合 18"/>
            <p:cNvGrpSpPr/>
            <p:nvPr/>
          </p:nvGrpSpPr>
          <p:grpSpPr>
            <a:xfrm>
              <a:off x="6906" y="1457"/>
              <a:ext cx="668" cy="1016"/>
              <a:chOff x="6906" y="1452"/>
              <a:chExt cx="668" cy="1016"/>
            </a:xfrm>
            <a:grpFill/>
          </p:grpSpPr>
          <p:sp>
            <p:nvSpPr>
              <p:cNvPr id="28" name="矩形 27"/>
              <p:cNvSpPr/>
              <p:nvPr>
                <p:custDataLst>
                  <p:tags r:id="rId15"/>
                </p:custDataLst>
              </p:nvPr>
            </p:nvSpPr>
            <p:spPr>
              <a:xfrm>
                <a:off x="7172" y="1621"/>
                <a:ext cx="136" cy="684"/>
              </a:xfrm>
              <a:prstGeom prst="rect">
                <a:avLst/>
              </a:prstGeom>
              <a:grpFill/>
            </p:spPr>
            <p:txBody>
              <a:bodyPr vert="horz" wrap="square" lIns="0" tIns="0" rIns="0" bIns="0" rtlCol="0" anchor="t" anchorCtr="0">
                <a:noAutofit/>
              </a:bodyPr>
              <a:lstStyle/>
              <a:p>
                <a:pPr lvl="0" algn="l"/>
                <a:endParaRPr lang="zh-CN" altLang="en-US" sz="3300">
                  <a:solidFill>
                    <a:schemeClr val="accent1">
                      <a:lumMod val="40000"/>
                      <a:lumOff val="60000"/>
                    </a:schemeClr>
                  </a:solidFill>
                  <a:latin typeface="华文行楷" panose="02010800040101010101" charset="-122"/>
                  <a:ea typeface="华文行楷" panose="02010800040101010101" charset="-122"/>
                  <a:sym typeface="+mn-ea"/>
                </a:endParaRPr>
              </a:p>
            </p:txBody>
          </p:sp>
          <p:grpSp>
            <p:nvGrpSpPr>
              <p:cNvPr id="29" name="组合 28"/>
              <p:cNvGrpSpPr/>
              <p:nvPr/>
            </p:nvGrpSpPr>
            <p:grpSpPr>
              <a:xfrm>
                <a:off x="7171" y="1452"/>
                <a:ext cx="403" cy="299"/>
                <a:chOff x="7171" y="1452"/>
                <a:chExt cx="403" cy="299"/>
              </a:xfrm>
              <a:grpFill/>
            </p:grpSpPr>
            <p:sp>
              <p:nvSpPr>
                <p:cNvPr id="33" name="矩形 32"/>
                <p:cNvSpPr/>
                <p:nvPr>
                  <p:custDataLst>
                    <p:tags r:id="rId16"/>
                  </p:custDataLst>
                </p:nvPr>
              </p:nvSpPr>
              <p:spPr>
                <a:xfrm rot="5400000">
                  <a:off x="7304" y="1481"/>
                  <a:ext cx="136" cy="403"/>
                </a:xfrm>
                <a:prstGeom prst="rect">
                  <a:avLst/>
                </a:prstGeom>
                <a:grpFill/>
              </p:spPr>
              <p:txBody>
                <a:bodyPr vert="horz" wrap="square" lIns="0" tIns="0" rIns="0" bIns="0" rtlCol="0" anchor="t" anchorCtr="0">
                  <a:noAutofit/>
                </a:bodyPr>
                <a:lstStyle/>
                <a:p>
                  <a:pPr lvl="0" algn="l"/>
                  <a:endParaRPr lang="zh-CN" altLang="en-US" sz="3300">
                    <a:solidFill>
                      <a:schemeClr val="accent1">
                        <a:lumMod val="40000"/>
                        <a:lumOff val="60000"/>
                      </a:schemeClr>
                    </a:solidFill>
                    <a:latin typeface="华文行楷" panose="02010800040101010101" charset="-122"/>
                    <a:ea typeface="华文行楷" panose="02010800040101010101" charset="-122"/>
                    <a:sym typeface="+mn-ea"/>
                  </a:endParaRPr>
                </a:p>
              </p:txBody>
            </p:sp>
            <p:sp>
              <p:nvSpPr>
                <p:cNvPr id="34" name="矩形 33"/>
                <p:cNvSpPr/>
                <p:nvPr>
                  <p:custDataLst>
                    <p:tags r:id="rId17"/>
                  </p:custDataLst>
                </p:nvPr>
              </p:nvSpPr>
              <p:spPr>
                <a:xfrm>
                  <a:off x="7437" y="1452"/>
                  <a:ext cx="136" cy="298"/>
                </a:xfrm>
                <a:prstGeom prst="rect">
                  <a:avLst/>
                </a:prstGeom>
                <a:grpFill/>
              </p:spPr>
              <p:txBody>
                <a:bodyPr vert="horz" wrap="square" lIns="0" tIns="0" rIns="0" bIns="0" rtlCol="0" anchor="t" anchorCtr="0">
                  <a:noAutofit/>
                </a:bodyPr>
                <a:lstStyle/>
                <a:p>
                  <a:pPr lvl="0" algn="l"/>
                  <a:endParaRPr lang="zh-CN" altLang="en-US" sz="3300">
                    <a:solidFill>
                      <a:schemeClr val="accent1">
                        <a:lumMod val="40000"/>
                        <a:lumOff val="60000"/>
                      </a:schemeClr>
                    </a:solidFill>
                    <a:latin typeface="华文行楷" panose="02010800040101010101" charset="-122"/>
                    <a:ea typeface="华文行楷" panose="02010800040101010101" charset="-122"/>
                    <a:sym typeface="+mn-ea"/>
                  </a:endParaRPr>
                </a:p>
              </p:txBody>
            </p:sp>
          </p:grpSp>
          <p:grpSp>
            <p:nvGrpSpPr>
              <p:cNvPr id="30" name="组合 29"/>
              <p:cNvGrpSpPr/>
              <p:nvPr/>
            </p:nvGrpSpPr>
            <p:grpSpPr>
              <a:xfrm flipH="1" flipV="1">
                <a:off x="6906" y="2169"/>
                <a:ext cx="402" cy="299"/>
                <a:chOff x="7171" y="1451"/>
                <a:chExt cx="402" cy="299"/>
              </a:xfrm>
              <a:grpFill/>
            </p:grpSpPr>
            <p:sp>
              <p:nvSpPr>
                <p:cNvPr id="31" name="矩形 30"/>
                <p:cNvSpPr/>
                <p:nvPr>
                  <p:custDataLst>
                    <p:tags r:id="rId18"/>
                  </p:custDataLst>
                </p:nvPr>
              </p:nvSpPr>
              <p:spPr>
                <a:xfrm rot="5400000">
                  <a:off x="7304" y="1481"/>
                  <a:ext cx="136" cy="403"/>
                </a:xfrm>
                <a:prstGeom prst="rect">
                  <a:avLst/>
                </a:prstGeom>
                <a:grpFill/>
              </p:spPr>
              <p:txBody>
                <a:bodyPr vert="horz" wrap="square" lIns="0" tIns="0" rIns="0" bIns="0" rtlCol="0" anchor="t" anchorCtr="0">
                  <a:noAutofit/>
                </a:bodyPr>
                <a:lstStyle/>
                <a:p>
                  <a:pPr lvl="0" algn="l"/>
                  <a:endParaRPr lang="zh-CN" altLang="en-US" sz="3300">
                    <a:solidFill>
                      <a:schemeClr val="accent1">
                        <a:lumMod val="40000"/>
                        <a:lumOff val="60000"/>
                      </a:schemeClr>
                    </a:solidFill>
                    <a:latin typeface="华文行楷" panose="02010800040101010101" charset="-122"/>
                    <a:ea typeface="华文行楷" panose="02010800040101010101" charset="-122"/>
                    <a:sym typeface="+mn-ea"/>
                  </a:endParaRPr>
                </a:p>
              </p:txBody>
            </p:sp>
            <p:sp>
              <p:nvSpPr>
                <p:cNvPr id="32" name="矩形 31"/>
                <p:cNvSpPr/>
                <p:nvPr>
                  <p:custDataLst>
                    <p:tags r:id="rId19"/>
                  </p:custDataLst>
                </p:nvPr>
              </p:nvSpPr>
              <p:spPr>
                <a:xfrm>
                  <a:off x="7437" y="1451"/>
                  <a:ext cx="136" cy="299"/>
                </a:xfrm>
                <a:prstGeom prst="rect">
                  <a:avLst/>
                </a:prstGeom>
                <a:grpFill/>
              </p:spPr>
              <p:txBody>
                <a:bodyPr vert="horz" wrap="square" lIns="0" tIns="0" rIns="0" bIns="0" rtlCol="0" anchor="t" anchorCtr="0">
                  <a:noAutofit/>
                </a:bodyPr>
                <a:lstStyle/>
                <a:p>
                  <a:pPr lvl="0" algn="l"/>
                  <a:endParaRPr lang="zh-CN" altLang="en-US" sz="3300">
                    <a:solidFill>
                      <a:schemeClr val="accent1">
                        <a:lumMod val="40000"/>
                        <a:lumOff val="60000"/>
                      </a:schemeClr>
                    </a:solidFill>
                    <a:latin typeface="华文行楷" panose="02010800040101010101" charset="-122"/>
                    <a:ea typeface="华文行楷" panose="02010800040101010101" charset="-122"/>
                    <a:sym typeface="+mn-ea"/>
                  </a:endParaRPr>
                </a:p>
              </p:txBody>
            </p:sp>
          </p:grpSp>
        </p:grpSp>
        <p:grpSp>
          <p:nvGrpSpPr>
            <p:cNvPr id="20" name="组合 19"/>
            <p:cNvGrpSpPr/>
            <p:nvPr/>
          </p:nvGrpSpPr>
          <p:grpSpPr>
            <a:xfrm rot="5400000">
              <a:off x="6906" y="1456"/>
              <a:ext cx="668" cy="1016"/>
              <a:chOff x="6906" y="1452"/>
              <a:chExt cx="668" cy="1016"/>
            </a:xfrm>
            <a:grpFill/>
          </p:grpSpPr>
          <p:sp>
            <p:nvSpPr>
              <p:cNvPr id="21" name="矩形 20"/>
              <p:cNvSpPr/>
              <p:nvPr>
                <p:custDataLst>
                  <p:tags r:id="rId20"/>
                </p:custDataLst>
              </p:nvPr>
            </p:nvSpPr>
            <p:spPr>
              <a:xfrm>
                <a:off x="7172" y="1621"/>
                <a:ext cx="136" cy="684"/>
              </a:xfrm>
              <a:prstGeom prst="rect">
                <a:avLst/>
              </a:prstGeom>
              <a:grpFill/>
            </p:spPr>
            <p:txBody>
              <a:bodyPr vert="horz" wrap="square" lIns="0" tIns="0" rIns="0" bIns="0" rtlCol="0" anchor="t" anchorCtr="0">
                <a:noAutofit/>
              </a:bodyPr>
              <a:lstStyle/>
              <a:p>
                <a:pPr lvl="0" algn="l"/>
                <a:endParaRPr lang="zh-CN" altLang="en-US" sz="3300">
                  <a:solidFill>
                    <a:schemeClr val="accent1">
                      <a:lumMod val="40000"/>
                      <a:lumOff val="60000"/>
                    </a:schemeClr>
                  </a:solidFill>
                  <a:latin typeface="华文行楷" panose="02010800040101010101" charset="-122"/>
                  <a:ea typeface="华文行楷" panose="02010800040101010101" charset="-122"/>
                  <a:sym typeface="+mn-ea"/>
                </a:endParaRPr>
              </a:p>
            </p:txBody>
          </p:sp>
          <p:grpSp>
            <p:nvGrpSpPr>
              <p:cNvPr id="22" name="组合 21"/>
              <p:cNvGrpSpPr/>
              <p:nvPr/>
            </p:nvGrpSpPr>
            <p:grpSpPr>
              <a:xfrm>
                <a:off x="7171" y="1452"/>
                <a:ext cx="403" cy="299"/>
                <a:chOff x="7171" y="1452"/>
                <a:chExt cx="403" cy="299"/>
              </a:xfrm>
              <a:grpFill/>
            </p:grpSpPr>
            <p:sp>
              <p:nvSpPr>
                <p:cNvPr id="26" name="矩形 25"/>
                <p:cNvSpPr/>
                <p:nvPr>
                  <p:custDataLst>
                    <p:tags r:id="rId21"/>
                  </p:custDataLst>
                </p:nvPr>
              </p:nvSpPr>
              <p:spPr>
                <a:xfrm rot="5400000">
                  <a:off x="7304" y="1481"/>
                  <a:ext cx="136" cy="403"/>
                </a:xfrm>
                <a:prstGeom prst="rect">
                  <a:avLst/>
                </a:prstGeom>
                <a:grpFill/>
              </p:spPr>
              <p:txBody>
                <a:bodyPr vert="horz" wrap="square" lIns="0" tIns="0" rIns="0" bIns="0" rtlCol="0" anchor="t" anchorCtr="0">
                  <a:noAutofit/>
                </a:bodyPr>
                <a:lstStyle/>
                <a:p>
                  <a:pPr lvl="0" algn="l"/>
                  <a:endParaRPr lang="zh-CN" altLang="en-US" sz="3300">
                    <a:solidFill>
                      <a:schemeClr val="accent1">
                        <a:lumMod val="40000"/>
                        <a:lumOff val="60000"/>
                      </a:schemeClr>
                    </a:solidFill>
                    <a:latin typeface="华文行楷" panose="02010800040101010101" charset="-122"/>
                    <a:ea typeface="华文行楷" panose="02010800040101010101" charset="-122"/>
                    <a:sym typeface="+mn-ea"/>
                  </a:endParaRPr>
                </a:p>
              </p:txBody>
            </p:sp>
            <p:sp>
              <p:nvSpPr>
                <p:cNvPr id="27" name="矩形 26"/>
                <p:cNvSpPr/>
                <p:nvPr>
                  <p:custDataLst>
                    <p:tags r:id="rId22"/>
                  </p:custDataLst>
                </p:nvPr>
              </p:nvSpPr>
              <p:spPr>
                <a:xfrm>
                  <a:off x="7437" y="1452"/>
                  <a:ext cx="136" cy="298"/>
                </a:xfrm>
                <a:prstGeom prst="rect">
                  <a:avLst/>
                </a:prstGeom>
                <a:grpFill/>
              </p:spPr>
              <p:txBody>
                <a:bodyPr vert="horz" wrap="square" lIns="0" tIns="0" rIns="0" bIns="0" rtlCol="0" anchor="t" anchorCtr="0">
                  <a:noAutofit/>
                </a:bodyPr>
                <a:lstStyle/>
                <a:p>
                  <a:pPr lvl="0" algn="l"/>
                  <a:endParaRPr lang="zh-CN" altLang="en-US" sz="3300">
                    <a:solidFill>
                      <a:schemeClr val="accent1">
                        <a:lumMod val="40000"/>
                        <a:lumOff val="60000"/>
                      </a:schemeClr>
                    </a:solidFill>
                    <a:latin typeface="华文行楷" panose="02010800040101010101" charset="-122"/>
                    <a:ea typeface="华文行楷" panose="02010800040101010101" charset="-122"/>
                    <a:sym typeface="+mn-ea"/>
                  </a:endParaRPr>
                </a:p>
              </p:txBody>
            </p:sp>
          </p:grpSp>
          <p:grpSp>
            <p:nvGrpSpPr>
              <p:cNvPr id="23" name="组合 22"/>
              <p:cNvGrpSpPr/>
              <p:nvPr/>
            </p:nvGrpSpPr>
            <p:grpSpPr>
              <a:xfrm flipH="1" flipV="1">
                <a:off x="6906" y="2169"/>
                <a:ext cx="402" cy="299"/>
                <a:chOff x="7171" y="1451"/>
                <a:chExt cx="402" cy="299"/>
              </a:xfrm>
              <a:grpFill/>
            </p:grpSpPr>
            <p:sp>
              <p:nvSpPr>
                <p:cNvPr id="24" name="矩形 23"/>
                <p:cNvSpPr/>
                <p:nvPr>
                  <p:custDataLst>
                    <p:tags r:id="rId23"/>
                  </p:custDataLst>
                </p:nvPr>
              </p:nvSpPr>
              <p:spPr>
                <a:xfrm rot="5400000">
                  <a:off x="7304" y="1481"/>
                  <a:ext cx="136" cy="403"/>
                </a:xfrm>
                <a:prstGeom prst="rect">
                  <a:avLst/>
                </a:prstGeom>
                <a:grpFill/>
              </p:spPr>
              <p:txBody>
                <a:bodyPr vert="horz" wrap="square" lIns="0" tIns="0" rIns="0" bIns="0" rtlCol="0" anchor="t" anchorCtr="0">
                  <a:noAutofit/>
                </a:bodyPr>
                <a:lstStyle/>
                <a:p>
                  <a:pPr lvl="0" algn="l"/>
                  <a:endParaRPr lang="zh-CN" altLang="en-US" sz="3300">
                    <a:solidFill>
                      <a:schemeClr val="accent1">
                        <a:lumMod val="40000"/>
                        <a:lumOff val="60000"/>
                      </a:schemeClr>
                    </a:solidFill>
                    <a:latin typeface="华文行楷" panose="02010800040101010101" charset="-122"/>
                    <a:ea typeface="华文行楷" panose="02010800040101010101" charset="-122"/>
                    <a:sym typeface="+mn-ea"/>
                  </a:endParaRPr>
                </a:p>
              </p:txBody>
            </p:sp>
            <p:sp>
              <p:nvSpPr>
                <p:cNvPr id="25" name="矩形 24"/>
                <p:cNvSpPr/>
                <p:nvPr>
                  <p:custDataLst>
                    <p:tags r:id="rId24"/>
                  </p:custDataLst>
                </p:nvPr>
              </p:nvSpPr>
              <p:spPr>
                <a:xfrm>
                  <a:off x="7437" y="1451"/>
                  <a:ext cx="136" cy="299"/>
                </a:xfrm>
                <a:prstGeom prst="rect">
                  <a:avLst/>
                </a:prstGeom>
                <a:grpFill/>
              </p:spPr>
              <p:txBody>
                <a:bodyPr vert="horz" wrap="square" lIns="0" tIns="0" rIns="0" bIns="0" rtlCol="0" anchor="t" anchorCtr="0">
                  <a:noAutofit/>
                </a:bodyPr>
                <a:lstStyle/>
                <a:p>
                  <a:pPr lvl="0" algn="l"/>
                  <a:endParaRPr lang="zh-CN" altLang="en-US" sz="3300">
                    <a:solidFill>
                      <a:schemeClr val="accent1">
                        <a:lumMod val="40000"/>
                        <a:lumOff val="60000"/>
                      </a:schemeClr>
                    </a:solidFill>
                    <a:latin typeface="华文行楷" panose="02010800040101010101" charset="-122"/>
                    <a:ea typeface="华文行楷" panose="02010800040101010101" charset="-122"/>
                    <a:sym typeface="+mn-ea"/>
                  </a:endParaRPr>
                </a:p>
              </p:txBody>
            </p:sp>
          </p:grpSp>
        </p:grpSp>
      </p:grpSp>
    </p:spTree>
  </p:cSld>
  <p:clrMapOvr>
    <a:masterClrMapping/>
  </p:clrMapOvr>
  <mc:AlternateContent xmlns:mc="http://schemas.openxmlformats.org/markup-compatibility/2006">
    <mc:Choice xmlns:p14="http://schemas.microsoft.com/office/powerpoint/2010/main" Requires="p14">
      <p:transition spd="slow" p14:dur="2000" advTm="14000">
        <p14:vortex dir="r"/>
      </p:transition>
    </mc:Choice>
    <mc:Fallback>
      <p:transition spd="slow" advTm="14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658779"/>
          </a:xfrm>
          <a:prstGeom prst="rect">
            <a:avLst/>
          </a:prstGeom>
        </p:spPr>
      </p:pic>
      <p:pic>
        <p:nvPicPr>
          <p:cNvPr id="8" name="图片 7"/>
          <p:cNvPicPr>
            <a:picLocks noChangeAspect="1"/>
          </p:cNvPicPr>
          <p:nvPr userDrawn="1"/>
        </p:nvPicPr>
        <p:blipFill>
          <a:blip r:embed="rId3">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563253" y="380571"/>
            <a:ext cx="764551" cy="991085"/>
          </a:xfrm>
          <a:prstGeom prst="rect">
            <a:avLst/>
          </a:prstGeom>
        </p:spPr>
      </p:pic>
      <p:pic>
        <p:nvPicPr>
          <p:cNvPr id="9" name="图片 8"/>
          <p:cNvPicPr>
            <a:picLocks noChangeAspect="1"/>
          </p:cNvPicPr>
          <p:nvPr userDrawn="1"/>
        </p:nvPicPr>
        <p:blipFill>
          <a:blip r:embed="rId4">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rot="2729201">
            <a:off x="7063592" y="776120"/>
            <a:ext cx="569564" cy="738324"/>
          </a:xfrm>
          <a:prstGeom prst="rect">
            <a:avLst/>
          </a:prstGeom>
        </p:spPr>
      </p:pic>
      <p:sp>
        <p:nvSpPr>
          <p:cNvPr id="10" name="椭圆 9"/>
          <p:cNvSpPr/>
          <p:nvPr userDrawn="1"/>
        </p:nvSpPr>
        <p:spPr>
          <a:xfrm>
            <a:off x="1323499" y="1805464"/>
            <a:ext cx="668179" cy="63769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300" b="1">
                <a:solidFill>
                  <a:prstClr val="white"/>
                </a:solidFill>
              </a:rPr>
              <a:t>1</a:t>
            </a:r>
            <a:endParaRPr lang="en-US" altLang="zh-CN" sz="3300" b="1">
              <a:solidFill>
                <a:prstClr val="white"/>
              </a:solidFill>
            </a:endParaRPr>
          </a:p>
        </p:txBody>
      </p:sp>
      <p:sp>
        <p:nvSpPr>
          <p:cNvPr id="2" name="标题 1"/>
          <p:cNvSpPr>
            <a:spLocks noGrp="1"/>
          </p:cNvSpPr>
          <p:nvPr>
            <p:ph type="title" hasCustomPrompt="1"/>
          </p:nvPr>
        </p:nvSpPr>
        <p:spPr>
          <a:xfrm>
            <a:off x="1774031" y="2443163"/>
            <a:ext cx="6553676" cy="1308259"/>
          </a:xfrm>
        </p:spPr>
        <p:txBody>
          <a:bodyPr anchor="ctr">
            <a:noAutofit/>
          </a:bodyPr>
          <a:lstStyle>
            <a:lvl1pPr>
              <a:defRPr sz="3300" b="1">
                <a:latin typeface="微软雅黑" panose="020B0503020204020204" pitchFamily="34" charset="-122"/>
                <a:ea typeface="微软雅黑" panose="020B0503020204020204" pitchFamily="34" charset="-122"/>
                <a:cs typeface="微软雅黑" panose="020B0503020204020204" pitchFamily="34" charset="-122"/>
              </a:defRPr>
            </a:lvl1pPr>
          </a:lstStyle>
          <a:p>
            <a:endParaRPr lang="zh-CN" altLang="en-US"/>
          </a:p>
        </p:txBody>
      </p:sp>
      <p:sp>
        <p:nvSpPr>
          <p:cNvPr id="4" name="日期占位符 3"/>
          <p:cNvSpPr>
            <a:spLocks noGrp="1"/>
          </p:cNvSpPr>
          <p:nvPr>
            <p:ph type="dt" sz="half" idx="10"/>
          </p:nvPr>
        </p:nvSpPr>
        <p:spPr/>
        <p:txBody>
          <a:bodyPr/>
          <a:lstStyle/>
          <a:p>
            <a:fld id="{A77639FF-E68A-416A-B53A-9A76AB5C410C}" type="datetimeFigureOut">
              <a:rPr lang="zh-CN" altLang="en-US">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C6CC7F0-8BC3-4CC4-9B08-7ADD556F3608}" type="slidenum">
              <a:rPr lang="zh-CN" altLang="en-US">
                <a:solidFill>
                  <a:prstClr val="black">
                    <a:tint val="75000"/>
                  </a:prstClr>
                </a:solidFill>
              </a:rPr>
            </a:fld>
            <a:endParaRPr lang="zh-CN" altLang="en-US">
              <a:solidFill>
                <a:prstClr val="black">
                  <a:tint val="75000"/>
                </a:prstClr>
              </a:solidFill>
            </a:endParaRPr>
          </a:p>
        </p:txBody>
      </p:sp>
      <p:sp>
        <p:nvSpPr>
          <p:cNvPr id="3" name="文本框 2"/>
          <p:cNvSpPr txBox="1"/>
          <p:nvPr userDrawn="1"/>
        </p:nvSpPr>
        <p:spPr>
          <a:xfrm>
            <a:off x="417195" y="1866900"/>
            <a:ext cx="637699" cy="598805"/>
          </a:xfrm>
          <a:prstGeom prst="rect">
            <a:avLst/>
          </a:prstGeom>
          <a:noFill/>
        </p:spPr>
        <p:txBody>
          <a:bodyPr wrap="square" rtlCol="0">
            <a:spAutoFit/>
          </a:bodyPr>
          <a:lstStyle/>
          <a:p>
            <a:r>
              <a:rPr lang="zh-CN" altLang="en-US" sz="3300" b="1">
                <a:latin typeface="微软雅黑" panose="020B0503020204020204" pitchFamily="34" charset="-122"/>
                <a:ea typeface="微软雅黑" panose="020B0503020204020204" pitchFamily="34" charset="-122"/>
                <a:cs typeface="微软雅黑" panose="020B0503020204020204" pitchFamily="34" charset="-122"/>
              </a:rPr>
              <a:t>第</a:t>
            </a:r>
            <a:endParaRPr lang="zh-CN" altLang="en-US" sz="33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1" name="文本框 10"/>
          <p:cNvSpPr txBox="1"/>
          <p:nvPr userDrawn="1"/>
        </p:nvSpPr>
        <p:spPr>
          <a:xfrm>
            <a:off x="2273141" y="1820704"/>
            <a:ext cx="637699" cy="598805"/>
          </a:xfrm>
          <a:prstGeom prst="rect">
            <a:avLst/>
          </a:prstGeom>
          <a:noFill/>
        </p:spPr>
        <p:txBody>
          <a:bodyPr wrap="square" rtlCol="0">
            <a:spAutoFit/>
          </a:bodyPr>
          <a:lstStyle/>
          <a:p>
            <a:r>
              <a:rPr lang="zh-CN" altLang="en-US" sz="3300" b="1">
                <a:latin typeface="微软雅黑" panose="020B0503020204020204" pitchFamily="34" charset="-122"/>
                <a:ea typeface="微软雅黑" panose="020B0503020204020204" pitchFamily="34" charset="-122"/>
                <a:cs typeface="微软雅黑" panose="020B0503020204020204" pitchFamily="34" charset="-122"/>
              </a:rPr>
              <a:t>课</a:t>
            </a:r>
            <a:endParaRPr lang="zh-CN" altLang="en-US" sz="3300" b="1">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2" name="矩形 21"/>
          <p:cNvSpPr/>
          <p:nvPr/>
        </p:nvSpPr>
        <p:spPr>
          <a:xfrm>
            <a:off x="2277861" y="2446832"/>
            <a:ext cx="4491942" cy="276999"/>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nvGrpSpPr>
          <p:cNvPr id="29" name="组合 28"/>
          <p:cNvGrpSpPr/>
          <p:nvPr/>
        </p:nvGrpSpPr>
        <p:grpSpPr>
          <a:xfrm>
            <a:off x="7362202" y="104057"/>
            <a:ext cx="1824646" cy="1159338"/>
            <a:chOff x="9816269" y="138742"/>
            <a:chExt cx="2432861" cy="1545784"/>
          </a:xfrm>
        </p:grpSpPr>
        <p:sp>
          <p:nvSpPr>
            <p:cNvPr id="30" name="任意多边形 29"/>
            <p:cNvSpPr/>
            <p:nvPr/>
          </p:nvSpPr>
          <p:spPr>
            <a:xfrm rot="6965211">
              <a:off x="11815131" y="935851"/>
              <a:ext cx="485296" cy="382703"/>
            </a:xfrm>
            <a:custGeom>
              <a:avLst/>
              <a:gdLst>
                <a:gd name="connsiteX0" fmla="*/ 1567 w 485296"/>
                <a:gd name="connsiteY0" fmla="*/ 271087 h 382703"/>
                <a:gd name="connsiteX1" fmla="*/ 28389 w 485296"/>
                <a:gd name="connsiteY1" fmla="*/ 147231 h 382703"/>
                <a:gd name="connsiteX2" fmla="*/ 28693 w 485296"/>
                <a:gd name="connsiteY2" fmla="*/ 146661 h 382703"/>
                <a:gd name="connsiteX3" fmla="*/ 328239 w 485296"/>
                <a:gd name="connsiteY3" fmla="*/ 0 h 382703"/>
                <a:gd name="connsiteX4" fmla="*/ 485296 w 485296"/>
                <a:gd name="connsiteY4" fmla="*/ 332341 h 382703"/>
                <a:gd name="connsiteX5" fmla="*/ 219400 w 485296"/>
                <a:gd name="connsiteY5" fmla="*/ 381603 h 382703"/>
                <a:gd name="connsiteX6" fmla="*/ 1567 w 485296"/>
                <a:gd name="connsiteY6" fmla="*/ 271087 h 38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5296" h="382703">
                  <a:moveTo>
                    <a:pt x="1567" y="271087"/>
                  </a:moveTo>
                  <a:cubicBezTo>
                    <a:pt x="-3548" y="240110"/>
                    <a:pt x="3469" y="199843"/>
                    <a:pt x="28389" y="147231"/>
                  </a:cubicBezTo>
                  <a:lnTo>
                    <a:pt x="28693" y="146661"/>
                  </a:lnTo>
                  <a:lnTo>
                    <a:pt x="328239" y="0"/>
                  </a:lnTo>
                  <a:lnTo>
                    <a:pt x="485296" y="332341"/>
                  </a:lnTo>
                  <a:cubicBezTo>
                    <a:pt x="410323" y="345735"/>
                    <a:pt x="300858" y="390228"/>
                    <a:pt x="219400" y="381603"/>
                  </a:cubicBezTo>
                  <a:cubicBezTo>
                    <a:pt x="141455" y="373351"/>
                    <a:pt x="16914" y="364021"/>
                    <a:pt x="1567" y="271087"/>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solidFill>
                  <a:prstClr val="white"/>
                </a:solidFill>
              </a:endParaRPr>
            </a:p>
          </p:txBody>
        </p:sp>
        <p:sp>
          <p:nvSpPr>
            <p:cNvPr id="31" name="任意多边形 30"/>
            <p:cNvSpPr/>
            <p:nvPr/>
          </p:nvSpPr>
          <p:spPr>
            <a:xfrm rot="6965211">
              <a:off x="11079978" y="122267"/>
              <a:ext cx="874795" cy="907746"/>
            </a:xfrm>
            <a:custGeom>
              <a:avLst/>
              <a:gdLst>
                <a:gd name="connsiteX0" fmla="*/ 28580 w 2500470"/>
                <a:gd name="connsiteY0" fmla="*/ 2487259 h 2594654"/>
                <a:gd name="connsiteX1" fmla="*/ 355545 w 2500470"/>
                <a:gd name="connsiteY1" fmla="*/ 1645002 h 2594654"/>
                <a:gd name="connsiteX2" fmla="*/ 1919866 w 2500470"/>
                <a:gd name="connsiteY2" fmla="*/ 0 h 2594654"/>
                <a:gd name="connsiteX3" fmla="*/ 2500470 w 2500470"/>
                <a:gd name="connsiteY3" fmla="*/ 1183921 h 2594654"/>
                <a:gd name="connsiteX4" fmla="*/ 2397389 w 2500470"/>
                <a:gd name="connsiteY4" fmla="*/ 1309248 h 2594654"/>
                <a:gd name="connsiteX5" fmla="*/ 2075151 w 2500470"/>
                <a:gd name="connsiteY5" fmla="*/ 1834351 h 2594654"/>
                <a:gd name="connsiteX6" fmla="*/ 1945894 w 2500470"/>
                <a:gd name="connsiteY6" fmla="*/ 2207563 h 2594654"/>
                <a:gd name="connsiteX7" fmla="*/ 1941435 w 2500470"/>
                <a:gd name="connsiteY7" fmla="*/ 2240950 h 2594654"/>
                <a:gd name="connsiteX8" fmla="*/ 1835071 w 2500470"/>
                <a:gd name="connsiteY8" fmla="*/ 2276247 h 2594654"/>
                <a:gd name="connsiteX9" fmla="*/ 1193539 w 2500470"/>
                <a:gd name="connsiteY9" fmla="*/ 2446889 h 2594654"/>
                <a:gd name="connsiteX10" fmla="*/ 28580 w 2500470"/>
                <a:gd name="connsiteY10" fmla="*/ 2487259 h 2594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00470" h="2594654">
                  <a:moveTo>
                    <a:pt x="28580" y="2487259"/>
                  </a:moveTo>
                  <a:cubicBezTo>
                    <a:pt x="-49579" y="2361557"/>
                    <a:pt x="24066" y="2108849"/>
                    <a:pt x="355545" y="1645002"/>
                  </a:cubicBezTo>
                  <a:cubicBezTo>
                    <a:pt x="1139734" y="724964"/>
                    <a:pt x="1199350" y="1007664"/>
                    <a:pt x="1919866" y="0"/>
                  </a:cubicBezTo>
                  <a:lnTo>
                    <a:pt x="2500470" y="1183921"/>
                  </a:lnTo>
                  <a:lnTo>
                    <a:pt x="2397389" y="1309248"/>
                  </a:lnTo>
                  <a:cubicBezTo>
                    <a:pt x="2279110" y="1461329"/>
                    <a:pt x="2165556" y="1635323"/>
                    <a:pt x="2075151" y="1834351"/>
                  </a:cubicBezTo>
                  <a:cubicBezTo>
                    <a:pt x="2006925" y="1974970"/>
                    <a:pt x="1965373" y="2098666"/>
                    <a:pt x="1945894" y="2207563"/>
                  </a:cubicBezTo>
                  <a:lnTo>
                    <a:pt x="1941435" y="2240950"/>
                  </a:lnTo>
                  <a:lnTo>
                    <a:pt x="1835071" y="2276247"/>
                  </a:lnTo>
                  <a:cubicBezTo>
                    <a:pt x="1670696" y="2329221"/>
                    <a:pt x="1485535" y="2382423"/>
                    <a:pt x="1193539" y="2446889"/>
                  </a:cubicBezTo>
                  <a:cubicBezTo>
                    <a:pt x="710791" y="2553470"/>
                    <a:pt x="158846" y="2696761"/>
                    <a:pt x="28580" y="2487259"/>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2" name="弦形 4"/>
            <p:cNvSpPr/>
            <p:nvPr/>
          </p:nvSpPr>
          <p:spPr>
            <a:xfrm rot="6965211">
              <a:off x="10668235" y="651797"/>
              <a:ext cx="944474" cy="1120984"/>
            </a:xfrm>
            <a:custGeom>
              <a:avLst/>
              <a:gdLst>
                <a:gd name="connsiteX0" fmla="*/ 2900262 w 4186990"/>
                <a:gd name="connsiteY0" fmla="*/ 1681061 h 1748589"/>
                <a:gd name="connsiteX1" fmla="*/ 1602783 w 4186990"/>
                <a:gd name="connsiteY1" fmla="*/ 1724232 h 1748589"/>
                <a:gd name="connsiteX2" fmla="*/ 331487 w 4186990"/>
                <a:gd name="connsiteY2" fmla="*/ 402166 h 1748589"/>
                <a:gd name="connsiteX3" fmla="*/ 2093494 w 4186990"/>
                <a:gd name="connsiteY3" fmla="*/ -1 h 1748589"/>
                <a:gd name="connsiteX4" fmla="*/ 2900262 w 4186990"/>
                <a:gd name="connsiteY4" fmla="*/ 1681061 h 1748589"/>
                <a:gd name="connsiteX0-1" fmla="*/ 2917440 w 2917440"/>
                <a:gd name="connsiteY0-2" fmla="*/ 1681062 h 1909286"/>
                <a:gd name="connsiteX1-3" fmla="*/ 1546723 w 2917440"/>
                <a:gd name="connsiteY1-4" fmla="*/ 1902984 h 1909286"/>
                <a:gd name="connsiteX2-5" fmla="*/ 348665 w 2917440"/>
                <a:gd name="connsiteY2-6" fmla="*/ 402167 h 1909286"/>
                <a:gd name="connsiteX3-7" fmla="*/ 2110672 w 2917440"/>
                <a:gd name="connsiteY3-8" fmla="*/ 0 h 1909286"/>
                <a:gd name="connsiteX4-9" fmla="*/ 2917440 w 2917440"/>
                <a:gd name="connsiteY4-10" fmla="*/ 1681062 h 1909286"/>
                <a:gd name="connsiteX0-11" fmla="*/ 2688210 w 2688210"/>
                <a:gd name="connsiteY0-12" fmla="*/ 1681062 h 1947908"/>
                <a:gd name="connsiteX1-13" fmla="*/ 1317493 w 2688210"/>
                <a:gd name="connsiteY1-14" fmla="*/ 1902984 h 1947908"/>
                <a:gd name="connsiteX2-15" fmla="*/ 224350 w 2688210"/>
                <a:gd name="connsiteY2-16" fmla="*/ 725895 h 1947908"/>
                <a:gd name="connsiteX3-17" fmla="*/ 1881442 w 2688210"/>
                <a:gd name="connsiteY3-18" fmla="*/ 0 h 1947908"/>
                <a:gd name="connsiteX4-19" fmla="*/ 2688210 w 2688210"/>
                <a:gd name="connsiteY4-20" fmla="*/ 1681062 h 1947908"/>
                <a:gd name="connsiteX0-21" fmla="*/ 2601313 w 2601313"/>
                <a:gd name="connsiteY0-22" fmla="*/ 1681062 h 1947908"/>
                <a:gd name="connsiteX1-23" fmla="*/ 1230596 w 2601313"/>
                <a:gd name="connsiteY1-24" fmla="*/ 1902984 h 1947908"/>
                <a:gd name="connsiteX2-25" fmla="*/ 137453 w 2601313"/>
                <a:gd name="connsiteY2-26" fmla="*/ 725895 h 1947908"/>
                <a:gd name="connsiteX3-27" fmla="*/ 1794545 w 2601313"/>
                <a:gd name="connsiteY3-28" fmla="*/ 0 h 1947908"/>
                <a:gd name="connsiteX4-29" fmla="*/ 2601313 w 2601313"/>
                <a:gd name="connsiteY4-30" fmla="*/ 1681062 h 1947908"/>
                <a:gd name="connsiteX0-31" fmla="*/ 2606235 w 2606235"/>
                <a:gd name="connsiteY0-32" fmla="*/ 1681062 h 1973367"/>
                <a:gd name="connsiteX1-33" fmla="*/ 1177887 w 2606235"/>
                <a:gd name="connsiteY1-34" fmla="*/ 1931201 h 1973367"/>
                <a:gd name="connsiteX2-35" fmla="*/ 142375 w 2606235"/>
                <a:gd name="connsiteY2-36" fmla="*/ 725895 h 1973367"/>
                <a:gd name="connsiteX3-37" fmla="*/ 1799467 w 2606235"/>
                <a:gd name="connsiteY3-38" fmla="*/ 0 h 1973367"/>
                <a:gd name="connsiteX4-39" fmla="*/ 2606235 w 2606235"/>
                <a:gd name="connsiteY4-40" fmla="*/ 1681062 h 1973367"/>
                <a:gd name="connsiteX0-41" fmla="*/ 2621805 w 2621805"/>
                <a:gd name="connsiteY0-42" fmla="*/ 1681062 h 1939707"/>
                <a:gd name="connsiteX1-43" fmla="*/ 1193457 w 2621805"/>
                <a:gd name="connsiteY1-44" fmla="*/ 1931201 h 1939707"/>
                <a:gd name="connsiteX2-45" fmla="*/ 157945 w 2621805"/>
                <a:gd name="connsiteY2-46" fmla="*/ 725895 h 1939707"/>
                <a:gd name="connsiteX3-47" fmla="*/ 1815037 w 2621805"/>
                <a:gd name="connsiteY3-48" fmla="*/ 0 h 1939707"/>
                <a:gd name="connsiteX4-49" fmla="*/ 2621805 w 2621805"/>
                <a:gd name="connsiteY4-50" fmla="*/ 1681062 h 1939707"/>
                <a:gd name="connsiteX0-51" fmla="*/ 2622069 w 2622069"/>
                <a:gd name="connsiteY0-52" fmla="*/ 1681062 h 1938274"/>
                <a:gd name="connsiteX1-53" fmla="*/ 1193721 w 2622069"/>
                <a:gd name="connsiteY1-54" fmla="*/ 1931201 h 1938274"/>
                <a:gd name="connsiteX2-55" fmla="*/ 158209 w 2622069"/>
                <a:gd name="connsiteY2-56" fmla="*/ 725895 h 1938274"/>
                <a:gd name="connsiteX3-57" fmla="*/ 1815301 w 2622069"/>
                <a:gd name="connsiteY3-58" fmla="*/ 0 h 1938274"/>
                <a:gd name="connsiteX4-59" fmla="*/ 2622069 w 2622069"/>
                <a:gd name="connsiteY4-60" fmla="*/ 1681062 h 1938274"/>
                <a:gd name="connsiteX0-61" fmla="*/ 2622069 w 2622069"/>
                <a:gd name="connsiteY0-62" fmla="*/ 2170930 h 2428142"/>
                <a:gd name="connsiteX1-63" fmla="*/ 1193721 w 2622069"/>
                <a:gd name="connsiteY1-64" fmla="*/ 2421069 h 2428142"/>
                <a:gd name="connsiteX2-65" fmla="*/ 158209 w 2622069"/>
                <a:gd name="connsiteY2-66" fmla="*/ 1215763 h 2428142"/>
                <a:gd name="connsiteX3-67" fmla="*/ 1575456 w 2622069"/>
                <a:gd name="connsiteY3-68" fmla="*/ 0 h 2428142"/>
                <a:gd name="connsiteX4-69" fmla="*/ 2622069 w 2622069"/>
                <a:gd name="connsiteY4-70" fmla="*/ 2170930 h 2428142"/>
                <a:gd name="connsiteX0-71" fmla="*/ 2612766 w 2612766"/>
                <a:gd name="connsiteY0-72" fmla="*/ 2170930 h 2464127"/>
                <a:gd name="connsiteX1-73" fmla="*/ 1184418 w 2612766"/>
                <a:gd name="connsiteY1-74" fmla="*/ 2421069 h 2464127"/>
                <a:gd name="connsiteX2-75" fmla="*/ 141852 w 2612766"/>
                <a:gd name="connsiteY2-76" fmla="*/ 1201355 h 2464127"/>
                <a:gd name="connsiteX3-77" fmla="*/ 1566153 w 2612766"/>
                <a:gd name="connsiteY3-78" fmla="*/ 0 h 2464127"/>
                <a:gd name="connsiteX4-79" fmla="*/ 2612766 w 2612766"/>
                <a:gd name="connsiteY4-80" fmla="*/ 2170930 h 2464127"/>
                <a:gd name="connsiteX0-81" fmla="*/ 2612766 w 2612766"/>
                <a:gd name="connsiteY0-82" fmla="*/ 2170930 h 2464127"/>
                <a:gd name="connsiteX1-83" fmla="*/ 1184418 w 2612766"/>
                <a:gd name="connsiteY1-84" fmla="*/ 2421069 h 2464127"/>
                <a:gd name="connsiteX2-85" fmla="*/ 141852 w 2612766"/>
                <a:gd name="connsiteY2-86" fmla="*/ 1201355 h 2464127"/>
                <a:gd name="connsiteX3-87" fmla="*/ 1566153 w 2612766"/>
                <a:gd name="connsiteY3-88" fmla="*/ 0 h 2464127"/>
                <a:gd name="connsiteX4-89" fmla="*/ 2612766 w 2612766"/>
                <a:gd name="connsiteY4-90" fmla="*/ 2170930 h 2464127"/>
                <a:gd name="connsiteX0-91" fmla="*/ 2612766 w 2612766"/>
                <a:gd name="connsiteY0-92" fmla="*/ 2228561 h 2521758"/>
                <a:gd name="connsiteX1-93" fmla="*/ 1184418 w 2612766"/>
                <a:gd name="connsiteY1-94" fmla="*/ 2478700 h 2521758"/>
                <a:gd name="connsiteX2-95" fmla="*/ 141852 w 2612766"/>
                <a:gd name="connsiteY2-96" fmla="*/ 1258986 h 2521758"/>
                <a:gd name="connsiteX3-97" fmla="*/ 1537937 w 2612766"/>
                <a:gd name="connsiteY3-98" fmla="*/ 0 h 2521758"/>
                <a:gd name="connsiteX4-99" fmla="*/ 2612766 w 2612766"/>
                <a:gd name="connsiteY4-100" fmla="*/ 2228561 h 2521758"/>
                <a:gd name="connsiteX0-101" fmla="*/ 2612766 w 2612766"/>
                <a:gd name="connsiteY0-102" fmla="*/ 2228561 h 2521758"/>
                <a:gd name="connsiteX1-103" fmla="*/ 1184418 w 2612766"/>
                <a:gd name="connsiteY1-104" fmla="*/ 2478700 h 2521758"/>
                <a:gd name="connsiteX2-105" fmla="*/ 141852 w 2612766"/>
                <a:gd name="connsiteY2-106" fmla="*/ 1258986 h 2521758"/>
                <a:gd name="connsiteX3-107" fmla="*/ 1537937 w 2612766"/>
                <a:gd name="connsiteY3-108" fmla="*/ 0 h 2521758"/>
                <a:gd name="connsiteX4-109" fmla="*/ 2612766 w 2612766"/>
                <a:gd name="connsiteY4-110" fmla="*/ 2228561 h 2521758"/>
                <a:gd name="connsiteX0-111" fmla="*/ 2615300 w 2615300"/>
                <a:gd name="connsiteY0-112" fmla="*/ 2228561 h 2478743"/>
                <a:gd name="connsiteX1-113" fmla="*/ 1186952 w 2615300"/>
                <a:gd name="connsiteY1-114" fmla="*/ 2478700 h 2478743"/>
                <a:gd name="connsiteX2-115" fmla="*/ 144386 w 2615300"/>
                <a:gd name="connsiteY2-116" fmla="*/ 1258986 h 2478743"/>
                <a:gd name="connsiteX3-117" fmla="*/ 1540471 w 2615300"/>
                <a:gd name="connsiteY3-118" fmla="*/ 0 h 2478743"/>
                <a:gd name="connsiteX4-119" fmla="*/ 2615300 w 2615300"/>
                <a:gd name="connsiteY4-120" fmla="*/ 2228561 h 2478743"/>
                <a:gd name="connsiteX0-121" fmla="*/ 2615300 w 2615300"/>
                <a:gd name="connsiteY0-122" fmla="*/ 2372638 h 2622820"/>
                <a:gd name="connsiteX1-123" fmla="*/ 1186952 w 2615300"/>
                <a:gd name="connsiteY1-124" fmla="*/ 2622777 h 2622820"/>
                <a:gd name="connsiteX2-125" fmla="*/ 144386 w 2615300"/>
                <a:gd name="connsiteY2-126" fmla="*/ 1403063 h 2622820"/>
                <a:gd name="connsiteX3-127" fmla="*/ 1469928 w 2615300"/>
                <a:gd name="connsiteY3-128" fmla="*/ 0 h 2622820"/>
                <a:gd name="connsiteX4-129" fmla="*/ 2615300 w 2615300"/>
                <a:gd name="connsiteY4-130" fmla="*/ 2372638 h 2622820"/>
                <a:gd name="connsiteX0-131" fmla="*/ 2615300 w 2615300"/>
                <a:gd name="connsiteY0-132" fmla="*/ 2500640 h 2750822"/>
                <a:gd name="connsiteX1-133" fmla="*/ 1186952 w 2615300"/>
                <a:gd name="connsiteY1-134" fmla="*/ 2750779 h 2750822"/>
                <a:gd name="connsiteX2-135" fmla="*/ 144386 w 2615300"/>
                <a:gd name="connsiteY2-136" fmla="*/ 1531065 h 2750822"/>
                <a:gd name="connsiteX3-137" fmla="*/ 990324 w 2615300"/>
                <a:gd name="connsiteY3-138" fmla="*/ 442268 h 2750822"/>
                <a:gd name="connsiteX4-139" fmla="*/ 1469928 w 2615300"/>
                <a:gd name="connsiteY4-140" fmla="*/ 128002 h 2750822"/>
                <a:gd name="connsiteX5" fmla="*/ 2615300 w 2615300"/>
                <a:gd name="connsiteY5" fmla="*/ 2500640 h 2750822"/>
                <a:gd name="connsiteX0-141" fmla="*/ 2615300 w 2615300"/>
                <a:gd name="connsiteY0-142" fmla="*/ 3019141 h 3269323"/>
                <a:gd name="connsiteX1-143" fmla="*/ 1186952 w 2615300"/>
                <a:gd name="connsiteY1-144" fmla="*/ 3269280 h 3269323"/>
                <a:gd name="connsiteX2-145" fmla="*/ 144386 w 2615300"/>
                <a:gd name="connsiteY2-146" fmla="*/ 2049566 h 3269323"/>
                <a:gd name="connsiteX3-147" fmla="*/ 990324 w 2615300"/>
                <a:gd name="connsiteY3-148" fmla="*/ 960769 h 3269323"/>
                <a:gd name="connsiteX4-149" fmla="*/ 1187758 w 2615300"/>
                <a:gd name="connsiteY4-150" fmla="*/ 70188 h 3269323"/>
                <a:gd name="connsiteX5-151" fmla="*/ 2615300 w 2615300"/>
                <a:gd name="connsiteY5-152" fmla="*/ 3019141 h 3269323"/>
                <a:gd name="connsiteX0-153" fmla="*/ 2615300 w 2615300"/>
                <a:gd name="connsiteY0-154" fmla="*/ 2948953 h 3199135"/>
                <a:gd name="connsiteX1-155" fmla="*/ 1186952 w 2615300"/>
                <a:gd name="connsiteY1-156" fmla="*/ 3199092 h 3199135"/>
                <a:gd name="connsiteX2-157" fmla="*/ 144386 w 2615300"/>
                <a:gd name="connsiteY2-158" fmla="*/ 1979378 h 3199135"/>
                <a:gd name="connsiteX3-159" fmla="*/ 990324 w 2615300"/>
                <a:gd name="connsiteY3-160" fmla="*/ 890581 h 3199135"/>
                <a:gd name="connsiteX4-161" fmla="*/ 1187758 w 2615300"/>
                <a:gd name="connsiteY4-162" fmla="*/ 0 h 3199135"/>
                <a:gd name="connsiteX5-163" fmla="*/ 2615300 w 2615300"/>
                <a:gd name="connsiteY5-164" fmla="*/ 2948953 h 3199135"/>
                <a:gd name="connsiteX0-165" fmla="*/ 2615300 w 2615300"/>
                <a:gd name="connsiteY0-166" fmla="*/ 2948953 h 3199135"/>
                <a:gd name="connsiteX1-167" fmla="*/ 1186952 w 2615300"/>
                <a:gd name="connsiteY1-168" fmla="*/ 3199092 h 3199135"/>
                <a:gd name="connsiteX2-169" fmla="*/ 144386 w 2615300"/>
                <a:gd name="connsiteY2-170" fmla="*/ 1979378 h 3199135"/>
                <a:gd name="connsiteX3-171" fmla="*/ 990324 w 2615300"/>
                <a:gd name="connsiteY3-172" fmla="*/ 890581 h 3199135"/>
                <a:gd name="connsiteX4-173" fmla="*/ 1187758 w 2615300"/>
                <a:gd name="connsiteY4-174" fmla="*/ 0 h 3199135"/>
                <a:gd name="connsiteX5-175" fmla="*/ 2615300 w 2615300"/>
                <a:gd name="connsiteY5-176" fmla="*/ 2948953 h 3199135"/>
                <a:gd name="connsiteX0-177" fmla="*/ 2615300 w 2615300"/>
                <a:gd name="connsiteY0-178" fmla="*/ 2948953 h 3199135"/>
                <a:gd name="connsiteX1-179" fmla="*/ 1186952 w 2615300"/>
                <a:gd name="connsiteY1-180" fmla="*/ 3199092 h 3199135"/>
                <a:gd name="connsiteX2-181" fmla="*/ 144386 w 2615300"/>
                <a:gd name="connsiteY2-182" fmla="*/ 1979378 h 3199135"/>
                <a:gd name="connsiteX3-183" fmla="*/ 990324 w 2615300"/>
                <a:gd name="connsiteY3-184" fmla="*/ 890581 h 3199135"/>
                <a:gd name="connsiteX4-185" fmla="*/ 1187758 w 2615300"/>
                <a:gd name="connsiteY4-186" fmla="*/ 0 h 3199135"/>
                <a:gd name="connsiteX5-187" fmla="*/ 2615300 w 2615300"/>
                <a:gd name="connsiteY5-188" fmla="*/ 2948953 h 3199135"/>
                <a:gd name="connsiteX0-189" fmla="*/ 2615300 w 2615300"/>
                <a:gd name="connsiteY0-190" fmla="*/ 2948953 h 3199135"/>
                <a:gd name="connsiteX1-191" fmla="*/ 1186952 w 2615300"/>
                <a:gd name="connsiteY1-192" fmla="*/ 3199092 h 3199135"/>
                <a:gd name="connsiteX2-193" fmla="*/ 144386 w 2615300"/>
                <a:gd name="connsiteY2-194" fmla="*/ 1979378 h 3199135"/>
                <a:gd name="connsiteX3-195" fmla="*/ 925938 w 2615300"/>
                <a:gd name="connsiteY3-196" fmla="*/ 868520 h 3199135"/>
                <a:gd name="connsiteX4-197" fmla="*/ 1187758 w 2615300"/>
                <a:gd name="connsiteY4-198" fmla="*/ 0 h 3199135"/>
                <a:gd name="connsiteX5-199" fmla="*/ 2615300 w 2615300"/>
                <a:gd name="connsiteY5-200" fmla="*/ 2948953 h 3199135"/>
                <a:gd name="connsiteX0-201" fmla="*/ 2692798 w 2692798"/>
                <a:gd name="connsiteY0-202" fmla="*/ 2948953 h 3241750"/>
                <a:gd name="connsiteX1-203" fmla="*/ 1264450 w 2692798"/>
                <a:gd name="connsiteY1-204" fmla="*/ 3199092 h 3241750"/>
                <a:gd name="connsiteX2-205" fmla="*/ 135735 w 2692798"/>
                <a:gd name="connsiteY2-206" fmla="*/ 1985833 h 3241750"/>
                <a:gd name="connsiteX3-207" fmla="*/ 1003436 w 2692798"/>
                <a:gd name="connsiteY3-208" fmla="*/ 868520 h 3241750"/>
                <a:gd name="connsiteX4-209" fmla="*/ 1265256 w 2692798"/>
                <a:gd name="connsiteY4-210" fmla="*/ 0 h 3241750"/>
                <a:gd name="connsiteX5-211" fmla="*/ 2692798 w 2692798"/>
                <a:gd name="connsiteY5-212" fmla="*/ 2948953 h 3241750"/>
                <a:gd name="connsiteX0-213" fmla="*/ 2692798 w 2692798"/>
                <a:gd name="connsiteY0-214" fmla="*/ 2948953 h 3241750"/>
                <a:gd name="connsiteX1-215" fmla="*/ 1264450 w 2692798"/>
                <a:gd name="connsiteY1-216" fmla="*/ 3199092 h 3241750"/>
                <a:gd name="connsiteX2-217" fmla="*/ 135735 w 2692798"/>
                <a:gd name="connsiteY2-218" fmla="*/ 1985833 h 3241750"/>
                <a:gd name="connsiteX3-219" fmla="*/ 1003436 w 2692798"/>
                <a:gd name="connsiteY3-220" fmla="*/ 868520 h 3241750"/>
                <a:gd name="connsiteX4-221" fmla="*/ 1265256 w 2692798"/>
                <a:gd name="connsiteY4-222" fmla="*/ 0 h 3241750"/>
                <a:gd name="connsiteX5-223" fmla="*/ 2692798 w 2692798"/>
                <a:gd name="connsiteY5-224" fmla="*/ 2948953 h 3241750"/>
                <a:gd name="connsiteX0-225" fmla="*/ 2699637 w 2699637"/>
                <a:gd name="connsiteY0-226" fmla="*/ 2948953 h 3204162"/>
                <a:gd name="connsiteX1-227" fmla="*/ 1271289 w 2699637"/>
                <a:gd name="connsiteY1-228" fmla="*/ 3199092 h 3204162"/>
                <a:gd name="connsiteX2-229" fmla="*/ 142574 w 2699637"/>
                <a:gd name="connsiteY2-230" fmla="*/ 1985833 h 3204162"/>
                <a:gd name="connsiteX3-231" fmla="*/ 1010275 w 2699637"/>
                <a:gd name="connsiteY3-232" fmla="*/ 868520 h 3204162"/>
                <a:gd name="connsiteX4-233" fmla="*/ 1272095 w 2699637"/>
                <a:gd name="connsiteY4-234" fmla="*/ 0 h 3204162"/>
                <a:gd name="connsiteX5-235" fmla="*/ 2699637 w 2699637"/>
                <a:gd name="connsiteY5-236" fmla="*/ 2948953 h 320416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51" y="connsiteY5-152"/>
                </a:cxn>
              </a:cxnLst>
              <a:rect l="l" t="t" r="r" b="b"/>
              <a:pathLst>
                <a:path w="2699637" h="3204162">
                  <a:moveTo>
                    <a:pt x="2699637" y="2948953"/>
                  </a:moveTo>
                  <a:cubicBezTo>
                    <a:pt x="2289114" y="3020552"/>
                    <a:pt x="1724840" y="3240146"/>
                    <a:pt x="1271289" y="3199092"/>
                  </a:cubicBezTo>
                  <a:cubicBezTo>
                    <a:pt x="758066" y="3152637"/>
                    <a:pt x="-403234" y="3110789"/>
                    <a:pt x="142574" y="1985833"/>
                  </a:cubicBezTo>
                  <a:cubicBezTo>
                    <a:pt x="383653" y="1455093"/>
                    <a:pt x="789351" y="1102364"/>
                    <a:pt x="1010275" y="868520"/>
                  </a:cubicBezTo>
                  <a:cubicBezTo>
                    <a:pt x="1167412" y="540875"/>
                    <a:pt x="1029452" y="577901"/>
                    <a:pt x="1272095" y="0"/>
                  </a:cubicBezTo>
                  <a:lnTo>
                    <a:pt x="2699637" y="294895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任意多边形 32"/>
            <p:cNvSpPr/>
            <p:nvPr/>
          </p:nvSpPr>
          <p:spPr>
            <a:xfrm flipV="1">
              <a:off x="9816269" y="1212289"/>
              <a:ext cx="1226302" cy="129693"/>
            </a:xfrm>
            <a:custGeom>
              <a:avLst/>
              <a:gdLst>
                <a:gd name="connsiteX0" fmla="*/ 837564 w 3505200"/>
                <a:gd name="connsiteY0" fmla="*/ 594360 h 594360"/>
                <a:gd name="connsiteX1" fmla="*/ 2239944 w 3505200"/>
                <a:gd name="connsiteY1" fmla="*/ 594360 h 594360"/>
                <a:gd name="connsiteX2" fmla="*/ 2350338 w 3505200"/>
                <a:gd name="connsiteY2" fmla="*/ 594360 h 594360"/>
                <a:gd name="connsiteX3" fmla="*/ 3505200 w 3505200"/>
                <a:gd name="connsiteY3" fmla="*/ 594360 h 594360"/>
                <a:gd name="connsiteX4" fmla="*/ 3505200 w 3505200"/>
                <a:gd name="connsiteY4" fmla="*/ 553416 h 594360"/>
                <a:gd name="connsiteX5" fmla="*/ 2239944 w 3505200"/>
                <a:gd name="connsiteY5" fmla="*/ 553416 h 594360"/>
                <a:gd name="connsiteX6" fmla="*/ 2239944 w 3505200"/>
                <a:gd name="connsiteY6" fmla="*/ 553416 h 594360"/>
                <a:gd name="connsiteX7" fmla="*/ 971893 w 3505200"/>
                <a:gd name="connsiteY7" fmla="*/ 553416 h 594360"/>
                <a:gd name="connsiteX8" fmla="*/ 831701 w 3505200"/>
                <a:gd name="connsiteY8" fmla="*/ 481340 h 594360"/>
                <a:gd name="connsiteX9" fmla="*/ 819744 w 3505200"/>
                <a:gd name="connsiteY9" fmla="*/ 435404 h 594360"/>
                <a:gd name="connsiteX10" fmla="*/ 831701 w 3505200"/>
                <a:gd name="connsiteY10" fmla="*/ 389468 h 594360"/>
                <a:gd name="connsiteX11" fmla="*/ 971893 w 3505200"/>
                <a:gd name="connsiteY11" fmla="*/ 317391 h 594360"/>
                <a:gd name="connsiteX12" fmla="*/ 1193974 w 3505200"/>
                <a:gd name="connsiteY12" fmla="*/ 317391 h 594360"/>
                <a:gd name="connsiteX13" fmla="*/ 1193974 w 3505200"/>
                <a:gd name="connsiteY13" fmla="*/ 317913 h 594360"/>
                <a:gd name="connsiteX14" fmla="*/ 2706748 w 3505200"/>
                <a:gd name="connsiteY14" fmla="*/ 317913 h 594360"/>
                <a:gd name="connsiteX15" fmla="*/ 2911684 w 3505200"/>
                <a:gd name="connsiteY15" fmla="*/ 158957 h 594360"/>
                <a:gd name="connsiteX16" fmla="*/ 2706748 w 3505200"/>
                <a:gd name="connsiteY16" fmla="*/ 0 h 594360"/>
                <a:gd name="connsiteX17" fmla="*/ 1265256 w 3505200"/>
                <a:gd name="connsiteY17" fmla="*/ 0 h 594360"/>
                <a:gd name="connsiteX18" fmla="*/ 1193974 w 3505200"/>
                <a:gd name="connsiteY18" fmla="*/ 0 h 594360"/>
                <a:gd name="connsiteX19" fmla="*/ 0 w 3505200"/>
                <a:gd name="connsiteY19" fmla="*/ 0 h 594360"/>
                <a:gd name="connsiteX20" fmla="*/ 0 w 3505200"/>
                <a:gd name="connsiteY20" fmla="*/ 40944 h 594360"/>
                <a:gd name="connsiteX21" fmla="*/ 1265256 w 3505200"/>
                <a:gd name="connsiteY21" fmla="*/ 40944 h 594360"/>
                <a:gd name="connsiteX22" fmla="*/ 1265256 w 3505200"/>
                <a:gd name="connsiteY22" fmla="*/ 40944 h 594360"/>
                <a:gd name="connsiteX23" fmla="*/ 2572420 w 3505200"/>
                <a:gd name="connsiteY23" fmla="*/ 40944 h 594360"/>
                <a:gd name="connsiteX24" fmla="*/ 2712612 w 3505200"/>
                <a:gd name="connsiteY24" fmla="*/ 113021 h 594360"/>
                <a:gd name="connsiteX25" fmla="*/ 2724569 w 3505200"/>
                <a:gd name="connsiteY25" fmla="*/ 158957 h 594360"/>
                <a:gd name="connsiteX26" fmla="*/ 2712612 w 3505200"/>
                <a:gd name="connsiteY26" fmla="*/ 204893 h 594360"/>
                <a:gd name="connsiteX27" fmla="*/ 2572420 w 3505200"/>
                <a:gd name="connsiteY27" fmla="*/ 276970 h 594360"/>
                <a:gd name="connsiteX28" fmla="*/ 2350338 w 3505200"/>
                <a:gd name="connsiteY28" fmla="*/ 276970 h 594360"/>
                <a:gd name="connsiteX29" fmla="*/ 2350338 w 3505200"/>
                <a:gd name="connsiteY29" fmla="*/ 276447 h 594360"/>
                <a:gd name="connsiteX30" fmla="*/ 837564 w 3505200"/>
                <a:gd name="connsiteY30" fmla="*/ 276447 h 594360"/>
                <a:gd name="connsiteX31" fmla="*/ 632628 w 3505200"/>
                <a:gd name="connsiteY31" fmla="*/ 435404 h 594360"/>
                <a:gd name="connsiteX32" fmla="*/ 837564 w 3505200"/>
                <a:gd name="connsiteY32" fmla="*/ 594360 h 59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05200" h="594360">
                  <a:moveTo>
                    <a:pt x="837564" y="594360"/>
                  </a:moveTo>
                  <a:lnTo>
                    <a:pt x="2239944" y="594360"/>
                  </a:lnTo>
                  <a:lnTo>
                    <a:pt x="2350338" y="594360"/>
                  </a:lnTo>
                  <a:lnTo>
                    <a:pt x="3505200" y="594360"/>
                  </a:lnTo>
                  <a:lnTo>
                    <a:pt x="3505200" y="553416"/>
                  </a:lnTo>
                  <a:lnTo>
                    <a:pt x="2239944" y="553416"/>
                  </a:lnTo>
                  <a:lnTo>
                    <a:pt x="2239944" y="553416"/>
                  </a:lnTo>
                  <a:lnTo>
                    <a:pt x="971893" y="553416"/>
                  </a:lnTo>
                  <a:cubicBezTo>
                    <a:pt x="908871" y="553416"/>
                    <a:pt x="854798" y="523696"/>
                    <a:pt x="831701" y="481340"/>
                  </a:cubicBezTo>
                  <a:lnTo>
                    <a:pt x="819744" y="435404"/>
                  </a:lnTo>
                  <a:lnTo>
                    <a:pt x="831701" y="389468"/>
                  </a:lnTo>
                  <a:cubicBezTo>
                    <a:pt x="854798" y="347111"/>
                    <a:pt x="908871" y="317391"/>
                    <a:pt x="971893" y="317391"/>
                  </a:cubicBezTo>
                  <a:lnTo>
                    <a:pt x="1193974" y="317391"/>
                  </a:lnTo>
                  <a:lnTo>
                    <a:pt x="1193974" y="317913"/>
                  </a:lnTo>
                  <a:lnTo>
                    <a:pt x="2706748" y="317913"/>
                  </a:lnTo>
                  <a:cubicBezTo>
                    <a:pt x="2819931" y="317913"/>
                    <a:pt x="2911684" y="246746"/>
                    <a:pt x="2911684" y="158957"/>
                  </a:cubicBezTo>
                  <a:cubicBezTo>
                    <a:pt x="2911684" y="71167"/>
                    <a:pt x="2819931" y="0"/>
                    <a:pt x="2706748" y="0"/>
                  </a:cubicBezTo>
                  <a:lnTo>
                    <a:pt x="1265256" y="0"/>
                  </a:lnTo>
                  <a:lnTo>
                    <a:pt x="1193974" y="0"/>
                  </a:lnTo>
                  <a:lnTo>
                    <a:pt x="0" y="0"/>
                  </a:lnTo>
                  <a:lnTo>
                    <a:pt x="0" y="40944"/>
                  </a:lnTo>
                  <a:lnTo>
                    <a:pt x="1265256" y="40944"/>
                  </a:lnTo>
                  <a:lnTo>
                    <a:pt x="1265256" y="40944"/>
                  </a:lnTo>
                  <a:lnTo>
                    <a:pt x="2572420" y="40944"/>
                  </a:lnTo>
                  <a:cubicBezTo>
                    <a:pt x="2635442" y="40944"/>
                    <a:pt x="2689515" y="70664"/>
                    <a:pt x="2712612" y="113021"/>
                  </a:cubicBezTo>
                  <a:lnTo>
                    <a:pt x="2724569" y="158957"/>
                  </a:lnTo>
                  <a:lnTo>
                    <a:pt x="2712612" y="204893"/>
                  </a:lnTo>
                  <a:cubicBezTo>
                    <a:pt x="2689515" y="247249"/>
                    <a:pt x="2635442" y="276970"/>
                    <a:pt x="2572420" y="276970"/>
                  </a:cubicBezTo>
                  <a:lnTo>
                    <a:pt x="2350338" y="276970"/>
                  </a:lnTo>
                  <a:lnTo>
                    <a:pt x="2350338" y="276447"/>
                  </a:lnTo>
                  <a:lnTo>
                    <a:pt x="837564" y="276447"/>
                  </a:lnTo>
                  <a:cubicBezTo>
                    <a:pt x="724381" y="276447"/>
                    <a:pt x="632628" y="347614"/>
                    <a:pt x="632628" y="435404"/>
                  </a:cubicBezTo>
                  <a:cubicBezTo>
                    <a:pt x="632628" y="523193"/>
                    <a:pt x="724381" y="594360"/>
                    <a:pt x="837564" y="59436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4" name="任意多边形 33"/>
            <p:cNvSpPr/>
            <p:nvPr/>
          </p:nvSpPr>
          <p:spPr>
            <a:xfrm flipV="1">
              <a:off x="11238374" y="511293"/>
              <a:ext cx="953627" cy="129693"/>
            </a:xfrm>
            <a:custGeom>
              <a:avLst/>
              <a:gdLst>
                <a:gd name="connsiteX0" fmla="*/ 293024 w 953627"/>
                <a:gd name="connsiteY0" fmla="*/ 129693 h 129693"/>
                <a:gd name="connsiteX1" fmla="*/ 783649 w 953627"/>
                <a:gd name="connsiteY1" fmla="*/ 129693 h 129693"/>
                <a:gd name="connsiteX2" fmla="*/ 822271 w 953627"/>
                <a:gd name="connsiteY2" fmla="*/ 129693 h 129693"/>
                <a:gd name="connsiteX3" fmla="*/ 953627 w 953627"/>
                <a:gd name="connsiteY3" fmla="*/ 129693 h 129693"/>
                <a:gd name="connsiteX4" fmla="*/ 953627 w 953627"/>
                <a:gd name="connsiteY4" fmla="*/ 120759 h 129693"/>
                <a:gd name="connsiteX5" fmla="*/ 783649 w 953627"/>
                <a:gd name="connsiteY5" fmla="*/ 120759 h 129693"/>
                <a:gd name="connsiteX6" fmla="*/ 340019 w 953627"/>
                <a:gd name="connsiteY6" fmla="*/ 120759 h 129693"/>
                <a:gd name="connsiteX7" fmla="*/ 290972 w 953627"/>
                <a:gd name="connsiteY7" fmla="*/ 105031 h 129693"/>
                <a:gd name="connsiteX8" fmla="*/ 286789 w 953627"/>
                <a:gd name="connsiteY8" fmla="*/ 95008 h 129693"/>
                <a:gd name="connsiteX9" fmla="*/ 290972 w 953627"/>
                <a:gd name="connsiteY9" fmla="*/ 84984 h 129693"/>
                <a:gd name="connsiteX10" fmla="*/ 340019 w 953627"/>
                <a:gd name="connsiteY10" fmla="*/ 69257 h 129693"/>
                <a:gd name="connsiteX11" fmla="*/ 417714 w 953627"/>
                <a:gd name="connsiteY11" fmla="*/ 69257 h 129693"/>
                <a:gd name="connsiteX12" fmla="*/ 417714 w 953627"/>
                <a:gd name="connsiteY12" fmla="*/ 69370 h 129693"/>
                <a:gd name="connsiteX13" fmla="*/ 946962 w 953627"/>
                <a:gd name="connsiteY13" fmla="*/ 69370 h 129693"/>
                <a:gd name="connsiteX14" fmla="*/ 953627 w 953627"/>
                <a:gd name="connsiteY14" fmla="*/ 68035 h 129693"/>
                <a:gd name="connsiteX15" fmla="*/ 953627 w 953627"/>
                <a:gd name="connsiteY15" fmla="*/ 1336 h 129693"/>
                <a:gd name="connsiteX16" fmla="*/ 946962 w 953627"/>
                <a:gd name="connsiteY16" fmla="*/ 0 h 129693"/>
                <a:gd name="connsiteX17" fmla="*/ 442653 w 953627"/>
                <a:gd name="connsiteY17" fmla="*/ 0 h 129693"/>
                <a:gd name="connsiteX18" fmla="*/ 417714 w 953627"/>
                <a:gd name="connsiteY18" fmla="*/ 0 h 129693"/>
                <a:gd name="connsiteX19" fmla="*/ 0 w 953627"/>
                <a:gd name="connsiteY19" fmla="*/ 0 h 129693"/>
                <a:gd name="connsiteX20" fmla="*/ 0 w 953627"/>
                <a:gd name="connsiteY20" fmla="*/ 8934 h 129693"/>
                <a:gd name="connsiteX21" fmla="*/ 442653 w 953627"/>
                <a:gd name="connsiteY21" fmla="*/ 8934 h 129693"/>
                <a:gd name="connsiteX22" fmla="*/ 899967 w 953627"/>
                <a:gd name="connsiteY22" fmla="*/ 8934 h 129693"/>
                <a:gd name="connsiteX23" fmla="*/ 949013 w 953627"/>
                <a:gd name="connsiteY23" fmla="*/ 24662 h 129693"/>
                <a:gd name="connsiteX24" fmla="*/ 953197 w 953627"/>
                <a:gd name="connsiteY24" fmla="*/ 34685 h 129693"/>
                <a:gd name="connsiteX25" fmla="*/ 949013 w 953627"/>
                <a:gd name="connsiteY25" fmla="*/ 44709 h 129693"/>
                <a:gd name="connsiteX26" fmla="*/ 899967 w 953627"/>
                <a:gd name="connsiteY26" fmla="*/ 60437 h 129693"/>
                <a:gd name="connsiteX27" fmla="*/ 822271 w 953627"/>
                <a:gd name="connsiteY27" fmla="*/ 60437 h 129693"/>
                <a:gd name="connsiteX28" fmla="*/ 822271 w 953627"/>
                <a:gd name="connsiteY28" fmla="*/ 60322 h 129693"/>
                <a:gd name="connsiteX29" fmla="*/ 293024 w 953627"/>
                <a:gd name="connsiteY29" fmla="*/ 60322 h 129693"/>
                <a:gd name="connsiteX30" fmla="*/ 221326 w 953627"/>
                <a:gd name="connsiteY30" fmla="*/ 95008 h 129693"/>
                <a:gd name="connsiteX31" fmla="*/ 293024 w 953627"/>
                <a:gd name="connsiteY31" fmla="*/ 129693 h 129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53627" h="129693">
                  <a:moveTo>
                    <a:pt x="293024" y="129693"/>
                  </a:moveTo>
                  <a:lnTo>
                    <a:pt x="783649" y="129693"/>
                  </a:lnTo>
                  <a:lnTo>
                    <a:pt x="822271" y="129693"/>
                  </a:lnTo>
                  <a:lnTo>
                    <a:pt x="953627" y="129693"/>
                  </a:lnTo>
                  <a:lnTo>
                    <a:pt x="953627" y="120759"/>
                  </a:lnTo>
                  <a:lnTo>
                    <a:pt x="783649" y="120759"/>
                  </a:lnTo>
                  <a:lnTo>
                    <a:pt x="340019" y="120759"/>
                  </a:lnTo>
                  <a:cubicBezTo>
                    <a:pt x="317971" y="120759"/>
                    <a:pt x="299053" y="114274"/>
                    <a:pt x="290972" y="105031"/>
                  </a:cubicBezTo>
                  <a:lnTo>
                    <a:pt x="286789" y="95008"/>
                  </a:lnTo>
                  <a:lnTo>
                    <a:pt x="290972" y="84984"/>
                  </a:lnTo>
                  <a:cubicBezTo>
                    <a:pt x="299053" y="75742"/>
                    <a:pt x="317971" y="69257"/>
                    <a:pt x="340019" y="69257"/>
                  </a:cubicBezTo>
                  <a:lnTo>
                    <a:pt x="417714" y="69257"/>
                  </a:lnTo>
                  <a:lnTo>
                    <a:pt x="417714" y="69370"/>
                  </a:lnTo>
                  <a:lnTo>
                    <a:pt x="946962" y="69370"/>
                  </a:lnTo>
                  <a:lnTo>
                    <a:pt x="953627" y="68035"/>
                  </a:lnTo>
                  <a:lnTo>
                    <a:pt x="953627" y="1336"/>
                  </a:lnTo>
                  <a:lnTo>
                    <a:pt x="946962" y="0"/>
                  </a:lnTo>
                  <a:lnTo>
                    <a:pt x="442653" y="0"/>
                  </a:lnTo>
                  <a:lnTo>
                    <a:pt x="417714" y="0"/>
                  </a:lnTo>
                  <a:lnTo>
                    <a:pt x="0" y="0"/>
                  </a:lnTo>
                  <a:lnTo>
                    <a:pt x="0" y="8934"/>
                  </a:lnTo>
                  <a:lnTo>
                    <a:pt x="442653" y="8934"/>
                  </a:lnTo>
                  <a:lnTo>
                    <a:pt x="899967" y="8934"/>
                  </a:lnTo>
                  <a:cubicBezTo>
                    <a:pt x="922015" y="8934"/>
                    <a:pt x="940933" y="15419"/>
                    <a:pt x="949013" y="24662"/>
                  </a:cubicBezTo>
                  <a:lnTo>
                    <a:pt x="953197" y="34685"/>
                  </a:lnTo>
                  <a:lnTo>
                    <a:pt x="949013" y="44709"/>
                  </a:lnTo>
                  <a:cubicBezTo>
                    <a:pt x="940933" y="53951"/>
                    <a:pt x="922015" y="60437"/>
                    <a:pt x="899967" y="60437"/>
                  </a:cubicBezTo>
                  <a:lnTo>
                    <a:pt x="822271" y="60437"/>
                  </a:lnTo>
                  <a:lnTo>
                    <a:pt x="822271" y="60322"/>
                  </a:lnTo>
                  <a:lnTo>
                    <a:pt x="293024" y="60322"/>
                  </a:lnTo>
                  <a:cubicBezTo>
                    <a:pt x="253426" y="60322"/>
                    <a:pt x="221326" y="75851"/>
                    <a:pt x="221326" y="95008"/>
                  </a:cubicBezTo>
                  <a:cubicBezTo>
                    <a:pt x="221326" y="114164"/>
                    <a:pt x="253426" y="129693"/>
                    <a:pt x="293024" y="129693"/>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solidFill>
                  <a:prstClr val="white"/>
                </a:solidFill>
              </a:endParaRPr>
            </a:p>
          </p:txBody>
        </p:sp>
      </p:grpSp>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050998" y="-299806"/>
            <a:ext cx="945671" cy="4491941"/>
          </a:xfrm>
          <a:prstGeom prst="rect">
            <a:avLst/>
          </a:prstGeom>
          <a:blipFill dpi="0" rotWithShape="1">
            <a:blip r:embed="rId2"/>
            <a:tile tx="0" ty="0" sx="100000" sy="100000" flip="none" algn="tl"/>
          </a:blipFill>
        </p:spPr>
      </p:pic>
      <p:pic>
        <p:nvPicPr>
          <p:cNvPr id="15" name="图片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291410" y="2021429"/>
            <a:ext cx="1250504" cy="154302"/>
          </a:xfrm>
          <a:prstGeom prst="rect">
            <a:avLst/>
          </a:prstGeom>
        </p:spPr>
      </p:pic>
      <p:pic>
        <p:nvPicPr>
          <p:cNvPr id="16" name="图片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508009" y="2021429"/>
            <a:ext cx="1250504" cy="154302"/>
          </a:xfrm>
          <a:prstGeom prst="rect">
            <a:avLst/>
          </a:prstGeom>
        </p:spPr>
      </p:pic>
      <p:sp>
        <p:nvSpPr>
          <p:cNvPr id="17" name="矩形 16"/>
          <p:cNvSpPr/>
          <p:nvPr/>
        </p:nvSpPr>
        <p:spPr>
          <a:xfrm rot="5400000">
            <a:off x="3845711" y="-723260"/>
            <a:ext cx="1396851" cy="5636131"/>
          </a:xfrm>
          <a:prstGeom prst="rect">
            <a:avLst/>
          </a:prstGeom>
          <a:noFill/>
          <a:ln w="31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8" name="矩形 17"/>
          <p:cNvSpPr/>
          <p:nvPr/>
        </p:nvSpPr>
        <p:spPr>
          <a:xfrm rot="5400000">
            <a:off x="7229217" y="1263395"/>
            <a:ext cx="265970" cy="265970"/>
          </a:xfrm>
          <a:prstGeom prst="rect">
            <a:avLst/>
          </a:prstGeom>
          <a:noFill/>
          <a:ln w="31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9" name="矩形 18"/>
          <p:cNvSpPr/>
          <p:nvPr/>
        </p:nvSpPr>
        <p:spPr>
          <a:xfrm rot="5400000">
            <a:off x="7229217" y="2676486"/>
            <a:ext cx="265970" cy="265970"/>
          </a:xfrm>
          <a:prstGeom prst="rect">
            <a:avLst/>
          </a:prstGeom>
          <a:noFill/>
          <a:ln w="31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0" name="矩形 19"/>
          <p:cNvSpPr/>
          <p:nvPr/>
        </p:nvSpPr>
        <p:spPr>
          <a:xfrm rot="5400000">
            <a:off x="1594046" y="1247153"/>
            <a:ext cx="265970" cy="265970"/>
          </a:xfrm>
          <a:prstGeom prst="rect">
            <a:avLst/>
          </a:prstGeom>
          <a:noFill/>
          <a:ln w="31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1" name="矩形 20"/>
          <p:cNvSpPr/>
          <p:nvPr/>
        </p:nvSpPr>
        <p:spPr>
          <a:xfrm rot="5400000">
            <a:off x="1594046" y="2660245"/>
            <a:ext cx="265970" cy="265970"/>
          </a:xfrm>
          <a:prstGeom prst="rect">
            <a:avLst/>
          </a:prstGeom>
          <a:noFill/>
          <a:ln w="31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pic>
        <p:nvPicPr>
          <p:cNvPr id="23" name="图片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50" y="3272983"/>
            <a:ext cx="7238742" cy="1870517"/>
          </a:xfrm>
          <a:prstGeom prst="rect">
            <a:avLst/>
          </a:prstGeom>
        </p:spPr>
      </p:pic>
      <p:sp>
        <p:nvSpPr>
          <p:cNvPr id="2" name="标题 1"/>
          <p:cNvSpPr>
            <a:spLocks noGrp="1"/>
          </p:cNvSpPr>
          <p:nvPr>
            <p:ph type="ctrTitle" hasCustomPrompt="1"/>
          </p:nvPr>
        </p:nvSpPr>
        <p:spPr>
          <a:xfrm>
            <a:off x="2277861" y="1655104"/>
            <a:ext cx="4491942" cy="623248"/>
          </a:xfrm>
        </p:spPr>
        <p:txBody>
          <a:bodyPr lIns="90000" tIns="46800" rIns="90000" bIns="46800" anchor="t">
            <a:normAutofit/>
          </a:bodyPr>
          <a:lstStyle>
            <a:lvl1pPr algn="dist">
              <a:defRPr sz="2700">
                <a:solidFill>
                  <a:schemeClr val="bg1"/>
                </a:solidFill>
              </a:defRPr>
            </a:lvl1pPr>
          </a:lstStyle>
          <a:p>
            <a:r>
              <a:rPr lang="zh-CN" altLang="en-US"/>
              <a:t>单击此处编辑标题</a:t>
            </a:r>
            <a:endParaRPr lang="zh-CN" altLang="en-US"/>
          </a:p>
        </p:txBody>
      </p:sp>
      <p:sp>
        <p:nvSpPr>
          <p:cNvPr id="4" name="日期占位符 3"/>
          <p:cNvSpPr>
            <a:spLocks noGrp="1"/>
          </p:cNvSpPr>
          <p:nvPr>
            <p:ph type="dt" sz="half" idx="10"/>
          </p:nvPr>
        </p:nvSpPr>
        <p:spPr/>
        <p:txBody>
          <a:bodyPr lIns="90000" tIns="46800" rIns="90000" bIns="46800"/>
          <a:lstStyle/>
          <a:p>
            <a:fld id="{A77639FF-E68A-416A-B53A-9A76AB5C410C}" type="datetimeFigureOut">
              <a:rPr lang="zh-CN" altLang="en-US">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lIns="90000" tIns="46800" rIns="90000" bIns="46800"/>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lIns="90000" tIns="46800" rIns="90000" bIns="46800"/>
          <a:lstStyle/>
          <a:p>
            <a:fld id="{5C6CC7F0-8BC3-4CC4-9B08-7ADD556F3608}" type="slidenum">
              <a:rPr lang="zh-CN" altLang="en-US">
                <a:solidFill>
                  <a:prstClr val="black">
                    <a:tint val="75000"/>
                  </a:prstClr>
                </a:solidFill>
              </a:rPr>
            </a:fld>
            <a:endParaRPr lang="zh-CN" altLang="en-US">
              <a:solidFill>
                <a:prstClr val="black">
                  <a:tint val="75000"/>
                </a:prstClr>
              </a:solidFill>
            </a:endParaRPr>
          </a:p>
        </p:txBody>
      </p:sp>
      <p:sp>
        <p:nvSpPr>
          <p:cNvPr id="7" name="文本占位符 6"/>
          <p:cNvSpPr>
            <a:spLocks noGrp="1"/>
          </p:cNvSpPr>
          <p:nvPr>
            <p:ph type="body" sz="quarter" idx="13" hasCustomPrompt="1"/>
          </p:nvPr>
        </p:nvSpPr>
        <p:spPr>
          <a:xfrm>
            <a:off x="2269525" y="2426168"/>
            <a:ext cx="4437001" cy="318549"/>
          </a:xfrm>
        </p:spPr>
        <p:txBody>
          <a:bodyPr lIns="90000" tIns="46800" rIns="90000" bIns="46800" anchor="ctr">
            <a:normAutofit/>
          </a:bodyPr>
          <a:lstStyle>
            <a:lvl1pPr marL="0" indent="0" algn="ctr">
              <a:buNone/>
              <a:defRPr sz="1350">
                <a:solidFill>
                  <a:schemeClr val="bg1"/>
                </a:solidFill>
              </a:defRPr>
            </a:lvl1pPr>
          </a:lstStyle>
          <a:p>
            <a:pPr lvl="0"/>
            <a:r>
              <a:rPr lang="zh-CN" altLang="en-US"/>
              <a:t>单击此处编辑文本</a:t>
            </a:r>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grpSp>
        <p:nvGrpSpPr>
          <p:cNvPr id="4" name="组合 3"/>
          <p:cNvGrpSpPr/>
          <p:nvPr userDrawn="1"/>
        </p:nvGrpSpPr>
        <p:grpSpPr>
          <a:xfrm>
            <a:off x="1561148" y="63341"/>
            <a:ext cx="6061710" cy="5011103"/>
            <a:chOff x="3278" y="133"/>
            <a:chExt cx="12728" cy="10522"/>
          </a:xfrm>
        </p:grpSpPr>
        <p:sp>
          <p:nvSpPr>
            <p:cNvPr id="7" name="内蒙古"/>
            <p:cNvSpPr/>
            <p:nvPr userDrawn="1"/>
          </p:nvSpPr>
          <p:spPr bwMode="auto">
            <a:xfrm>
              <a:off x="8623" y="250"/>
              <a:ext cx="5580" cy="4761"/>
            </a:xfrm>
            <a:custGeom>
              <a:avLst/>
              <a:gdLst>
                <a:gd name="T0" fmla="*/ 2147483646 w 1428"/>
                <a:gd name="T1" fmla="*/ 2147483646 h 1218"/>
                <a:gd name="T2" fmla="*/ 2147483646 w 1428"/>
                <a:gd name="T3" fmla="*/ 2147483646 h 1218"/>
                <a:gd name="T4" fmla="*/ 2147483646 w 1428"/>
                <a:gd name="T5" fmla="*/ 2147483646 h 1218"/>
                <a:gd name="T6" fmla="*/ 2147483646 w 1428"/>
                <a:gd name="T7" fmla="*/ 2147483646 h 1218"/>
                <a:gd name="T8" fmla="*/ 2147483646 w 1428"/>
                <a:gd name="T9" fmla="*/ 2147483646 h 1218"/>
                <a:gd name="T10" fmla="*/ 2147483646 w 1428"/>
                <a:gd name="T11" fmla="*/ 2147483646 h 1218"/>
                <a:gd name="T12" fmla="*/ 2147483646 w 1428"/>
                <a:gd name="T13" fmla="*/ 2147483646 h 1218"/>
                <a:gd name="T14" fmla="*/ 2147483646 w 1428"/>
                <a:gd name="T15" fmla="*/ 2147483646 h 1218"/>
                <a:gd name="T16" fmla="*/ 2147483646 w 1428"/>
                <a:gd name="T17" fmla="*/ 2147483646 h 1218"/>
                <a:gd name="T18" fmla="*/ 2147483646 w 1428"/>
                <a:gd name="T19" fmla="*/ 2147483646 h 1218"/>
                <a:gd name="T20" fmla="*/ 2147483646 w 1428"/>
                <a:gd name="T21" fmla="*/ 2147483646 h 1218"/>
                <a:gd name="T22" fmla="*/ 2147483646 w 1428"/>
                <a:gd name="T23" fmla="*/ 2147483646 h 1218"/>
                <a:gd name="T24" fmla="*/ 2147483646 w 1428"/>
                <a:gd name="T25" fmla="*/ 2147483646 h 1218"/>
                <a:gd name="T26" fmla="*/ 2147483646 w 1428"/>
                <a:gd name="T27" fmla="*/ 2147483646 h 1218"/>
                <a:gd name="T28" fmla="*/ 2147483646 w 1428"/>
                <a:gd name="T29" fmla="*/ 2147483646 h 1218"/>
                <a:gd name="T30" fmla="*/ 2147483646 w 1428"/>
                <a:gd name="T31" fmla="*/ 2147483646 h 1218"/>
                <a:gd name="T32" fmla="*/ 2147483646 w 1428"/>
                <a:gd name="T33" fmla="*/ 2147483646 h 1218"/>
                <a:gd name="T34" fmla="*/ 2147483646 w 1428"/>
                <a:gd name="T35" fmla="*/ 2147483646 h 1218"/>
                <a:gd name="T36" fmla="*/ 2147483646 w 1428"/>
                <a:gd name="T37" fmla="*/ 2147483646 h 1218"/>
                <a:gd name="T38" fmla="*/ 2147483646 w 1428"/>
                <a:gd name="T39" fmla="*/ 2147483646 h 1218"/>
                <a:gd name="T40" fmla="*/ 2147483646 w 1428"/>
                <a:gd name="T41" fmla="*/ 2147483646 h 1218"/>
                <a:gd name="T42" fmla="*/ 2147483646 w 1428"/>
                <a:gd name="T43" fmla="*/ 2147483646 h 1218"/>
                <a:gd name="T44" fmla="*/ 0 w 1428"/>
                <a:gd name="T45" fmla="*/ 2147483646 h 1218"/>
                <a:gd name="T46" fmla="*/ 2147483646 w 1428"/>
                <a:gd name="T47" fmla="*/ 2147483646 h 1218"/>
                <a:gd name="T48" fmla="*/ 2147483646 w 1428"/>
                <a:gd name="T49" fmla="*/ 2147483646 h 1218"/>
                <a:gd name="T50" fmla="*/ 2147483646 w 1428"/>
                <a:gd name="T51" fmla="*/ 2147483646 h 1218"/>
                <a:gd name="T52" fmla="*/ 2147483646 w 1428"/>
                <a:gd name="T53" fmla="*/ 2147483646 h 1218"/>
                <a:gd name="T54" fmla="*/ 2147483646 w 1428"/>
                <a:gd name="T55" fmla="*/ 2147483646 h 1218"/>
                <a:gd name="T56" fmla="*/ 2147483646 w 1428"/>
                <a:gd name="T57" fmla="*/ 2147483646 h 1218"/>
                <a:gd name="T58" fmla="*/ 2147483646 w 1428"/>
                <a:gd name="T59" fmla="*/ 2147483646 h 1218"/>
                <a:gd name="T60" fmla="*/ 2147483646 w 1428"/>
                <a:gd name="T61" fmla="*/ 2147483646 h 1218"/>
                <a:gd name="T62" fmla="*/ 2147483646 w 1428"/>
                <a:gd name="T63" fmla="*/ 2147483646 h 1218"/>
                <a:gd name="T64" fmla="*/ 2147483646 w 1428"/>
                <a:gd name="T65" fmla="*/ 2147483646 h 1218"/>
                <a:gd name="T66" fmla="*/ 2147483646 w 1428"/>
                <a:gd name="T67" fmla="*/ 2147483646 h 1218"/>
                <a:gd name="T68" fmla="*/ 2147483646 w 1428"/>
                <a:gd name="T69" fmla="*/ 2147483646 h 1218"/>
                <a:gd name="T70" fmla="*/ 2147483646 w 1428"/>
                <a:gd name="T71" fmla="*/ 2147483646 h 1218"/>
                <a:gd name="T72" fmla="*/ 2147483646 w 1428"/>
                <a:gd name="T73" fmla="*/ 2147483646 h 1218"/>
                <a:gd name="T74" fmla="*/ 2147483646 w 1428"/>
                <a:gd name="T75" fmla="*/ 2147483646 h 1218"/>
                <a:gd name="T76" fmla="*/ 2147483646 w 1428"/>
                <a:gd name="T77" fmla="*/ 2147483646 h 1218"/>
                <a:gd name="T78" fmla="*/ 2147483646 w 1428"/>
                <a:gd name="T79" fmla="*/ 2147483646 h 1218"/>
                <a:gd name="T80" fmla="*/ 2147483646 w 1428"/>
                <a:gd name="T81" fmla="*/ 2147483646 h 1218"/>
                <a:gd name="T82" fmla="*/ 2147483646 w 1428"/>
                <a:gd name="T83" fmla="*/ 2147483646 h 1218"/>
                <a:gd name="T84" fmla="*/ 2147483646 w 1428"/>
                <a:gd name="T85" fmla="*/ 2147483646 h 1218"/>
                <a:gd name="T86" fmla="*/ 2147483646 w 1428"/>
                <a:gd name="T87" fmla="*/ 2147483646 h 1218"/>
                <a:gd name="T88" fmla="*/ 2147483646 w 1428"/>
                <a:gd name="T89" fmla="*/ 2147483646 h 1218"/>
                <a:gd name="T90" fmla="*/ 2147483646 w 1428"/>
                <a:gd name="T91" fmla="*/ 2147483646 h 1218"/>
                <a:gd name="T92" fmla="*/ 2147483646 w 1428"/>
                <a:gd name="T93" fmla="*/ 2147483646 h 1218"/>
                <a:gd name="T94" fmla="*/ 2147483646 w 1428"/>
                <a:gd name="T95" fmla="*/ 2147483646 h 1218"/>
                <a:gd name="T96" fmla="*/ 2147483646 w 1428"/>
                <a:gd name="T97" fmla="*/ 2147483646 h 1218"/>
                <a:gd name="T98" fmla="*/ 2147483646 w 1428"/>
                <a:gd name="T99" fmla="*/ 2147483646 h 1218"/>
                <a:gd name="T100" fmla="*/ 2147483646 w 1428"/>
                <a:gd name="T101" fmla="*/ 2147483646 h 1218"/>
                <a:gd name="T102" fmla="*/ 2147483646 w 1428"/>
                <a:gd name="T103" fmla="*/ 2147483646 h 1218"/>
                <a:gd name="T104" fmla="*/ 2147483646 w 1428"/>
                <a:gd name="T105" fmla="*/ 2147483646 h 1218"/>
                <a:gd name="T106" fmla="*/ 2147483646 w 1428"/>
                <a:gd name="T107" fmla="*/ 2147483646 h 1218"/>
                <a:gd name="T108" fmla="*/ 2147483646 w 1428"/>
                <a:gd name="T109" fmla="*/ 2147483646 h 1218"/>
                <a:gd name="T110" fmla="*/ 2147483646 w 1428"/>
                <a:gd name="T111" fmla="*/ 2147483646 h 1218"/>
                <a:gd name="T112" fmla="*/ 2147483646 w 1428"/>
                <a:gd name="T113" fmla="*/ 2147483646 h 1218"/>
                <a:gd name="T114" fmla="*/ 2147483646 w 1428"/>
                <a:gd name="T115" fmla="*/ 2147483646 h 1218"/>
                <a:gd name="T116" fmla="*/ 2147483646 w 1428"/>
                <a:gd name="T117" fmla="*/ 2147483646 h 121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428" h="1218">
                  <a:moveTo>
                    <a:pt x="1398" y="128"/>
                  </a:moveTo>
                  <a:lnTo>
                    <a:pt x="1394" y="112"/>
                  </a:lnTo>
                  <a:lnTo>
                    <a:pt x="1378" y="86"/>
                  </a:lnTo>
                  <a:lnTo>
                    <a:pt x="1366" y="80"/>
                  </a:lnTo>
                  <a:lnTo>
                    <a:pt x="1354" y="86"/>
                  </a:lnTo>
                  <a:lnTo>
                    <a:pt x="1348" y="100"/>
                  </a:lnTo>
                  <a:lnTo>
                    <a:pt x="1346" y="102"/>
                  </a:lnTo>
                  <a:lnTo>
                    <a:pt x="1344" y="102"/>
                  </a:lnTo>
                  <a:lnTo>
                    <a:pt x="1322" y="106"/>
                  </a:lnTo>
                  <a:lnTo>
                    <a:pt x="1318" y="108"/>
                  </a:lnTo>
                  <a:lnTo>
                    <a:pt x="1316" y="112"/>
                  </a:lnTo>
                  <a:lnTo>
                    <a:pt x="1310" y="116"/>
                  </a:lnTo>
                  <a:lnTo>
                    <a:pt x="1298" y="126"/>
                  </a:lnTo>
                  <a:lnTo>
                    <a:pt x="1296" y="128"/>
                  </a:lnTo>
                  <a:lnTo>
                    <a:pt x="1286" y="130"/>
                  </a:lnTo>
                  <a:lnTo>
                    <a:pt x="1276" y="126"/>
                  </a:lnTo>
                  <a:lnTo>
                    <a:pt x="1264" y="118"/>
                  </a:lnTo>
                  <a:lnTo>
                    <a:pt x="1262" y="116"/>
                  </a:lnTo>
                  <a:lnTo>
                    <a:pt x="1244" y="96"/>
                  </a:lnTo>
                  <a:lnTo>
                    <a:pt x="1240" y="90"/>
                  </a:lnTo>
                  <a:lnTo>
                    <a:pt x="1238" y="84"/>
                  </a:lnTo>
                  <a:lnTo>
                    <a:pt x="1238" y="62"/>
                  </a:lnTo>
                  <a:lnTo>
                    <a:pt x="1238" y="60"/>
                  </a:lnTo>
                  <a:lnTo>
                    <a:pt x="1242" y="56"/>
                  </a:lnTo>
                  <a:lnTo>
                    <a:pt x="1218" y="48"/>
                  </a:lnTo>
                  <a:lnTo>
                    <a:pt x="1218" y="56"/>
                  </a:lnTo>
                  <a:lnTo>
                    <a:pt x="1216" y="60"/>
                  </a:lnTo>
                  <a:lnTo>
                    <a:pt x="1210" y="64"/>
                  </a:lnTo>
                  <a:lnTo>
                    <a:pt x="1202" y="68"/>
                  </a:lnTo>
                  <a:lnTo>
                    <a:pt x="1200" y="68"/>
                  </a:lnTo>
                  <a:lnTo>
                    <a:pt x="1200" y="66"/>
                  </a:lnTo>
                  <a:lnTo>
                    <a:pt x="1188" y="64"/>
                  </a:lnTo>
                  <a:lnTo>
                    <a:pt x="1190" y="72"/>
                  </a:lnTo>
                  <a:lnTo>
                    <a:pt x="1170" y="60"/>
                  </a:lnTo>
                  <a:lnTo>
                    <a:pt x="1168" y="60"/>
                  </a:lnTo>
                  <a:lnTo>
                    <a:pt x="1168" y="58"/>
                  </a:lnTo>
                  <a:lnTo>
                    <a:pt x="1164" y="46"/>
                  </a:lnTo>
                  <a:lnTo>
                    <a:pt x="1162" y="32"/>
                  </a:lnTo>
                  <a:lnTo>
                    <a:pt x="1164" y="22"/>
                  </a:lnTo>
                  <a:lnTo>
                    <a:pt x="1166" y="16"/>
                  </a:lnTo>
                  <a:lnTo>
                    <a:pt x="1172" y="6"/>
                  </a:lnTo>
                  <a:lnTo>
                    <a:pt x="1170" y="0"/>
                  </a:lnTo>
                  <a:lnTo>
                    <a:pt x="1150" y="2"/>
                  </a:lnTo>
                  <a:lnTo>
                    <a:pt x="1142" y="4"/>
                  </a:lnTo>
                  <a:lnTo>
                    <a:pt x="1136" y="8"/>
                  </a:lnTo>
                  <a:lnTo>
                    <a:pt x="1132" y="14"/>
                  </a:lnTo>
                  <a:lnTo>
                    <a:pt x="1128" y="22"/>
                  </a:lnTo>
                  <a:lnTo>
                    <a:pt x="1116" y="40"/>
                  </a:lnTo>
                  <a:lnTo>
                    <a:pt x="1128" y="40"/>
                  </a:lnTo>
                  <a:lnTo>
                    <a:pt x="1130" y="40"/>
                  </a:lnTo>
                  <a:lnTo>
                    <a:pt x="1140" y="44"/>
                  </a:lnTo>
                  <a:lnTo>
                    <a:pt x="1142" y="44"/>
                  </a:lnTo>
                  <a:lnTo>
                    <a:pt x="1142" y="46"/>
                  </a:lnTo>
                  <a:lnTo>
                    <a:pt x="1142" y="48"/>
                  </a:lnTo>
                  <a:lnTo>
                    <a:pt x="1144" y="64"/>
                  </a:lnTo>
                  <a:lnTo>
                    <a:pt x="1150" y="80"/>
                  </a:lnTo>
                  <a:lnTo>
                    <a:pt x="1150" y="82"/>
                  </a:lnTo>
                  <a:lnTo>
                    <a:pt x="1150" y="84"/>
                  </a:lnTo>
                  <a:lnTo>
                    <a:pt x="1122" y="136"/>
                  </a:lnTo>
                  <a:lnTo>
                    <a:pt x="1120" y="142"/>
                  </a:lnTo>
                  <a:lnTo>
                    <a:pt x="1118" y="154"/>
                  </a:lnTo>
                  <a:lnTo>
                    <a:pt x="1114" y="190"/>
                  </a:lnTo>
                  <a:lnTo>
                    <a:pt x="1114" y="192"/>
                  </a:lnTo>
                  <a:lnTo>
                    <a:pt x="1104" y="212"/>
                  </a:lnTo>
                  <a:lnTo>
                    <a:pt x="1110" y="220"/>
                  </a:lnTo>
                  <a:lnTo>
                    <a:pt x="1110" y="222"/>
                  </a:lnTo>
                  <a:lnTo>
                    <a:pt x="1110" y="236"/>
                  </a:lnTo>
                  <a:lnTo>
                    <a:pt x="1110" y="242"/>
                  </a:lnTo>
                  <a:lnTo>
                    <a:pt x="1108" y="244"/>
                  </a:lnTo>
                  <a:lnTo>
                    <a:pt x="1106" y="244"/>
                  </a:lnTo>
                  <a:lnTo>
                    <a:pt x="1098" y="250"/>
                  </a:lnTo>
                  <a:lnTo>
                    <a:pt x="1088" y="262"/>
                  </a:lnTo>
                  <a:lnTo>
                    <a:pt x="1052" y="302"/>
                  </a:lnTo>
                  <a:lnTo>
                    <a:pt x="1050" y="304"/>
                  </a:lnTo>
                  <a:lnTo>
                    <a:pt x="1048" y="304"/>
                  </a:lnTo>
                  <a:lnTo>
                    <a:pt x="1046" y="302"/>
                  </a:lnTo>
                  <a:lnTo>
                    <a:pt x="1030" y="292"/>
                  </a:lnTo>
                  <a:lnTo>
                    <a:pt x="1020" y="282"/>
                  </a:lnTo>
                  <a:lnTo>
                    <a:pt x="1014" y="280"/>
                  </a:lnTo>
                  <a:lnTo>
                    <a:pt x="1008" y="278"/>
                  </a:lnTo>
                  <a:lnTo>
                    <a:pt x="982" y="276"/>
                  </a:lnTo>
                  <a:lnTo>
                    <a:pt x="982" y="314"/>
                  </a:lnTo>
                  <a:lnTo>
                    <a:pt x="966" y="384"/>
                  </a:lnTo>
                  <a:lnTo>
                    <a:pt x="964" y="392"/>
                  </a:lnTo>
                  <a:lnTo>
                    <a:pt x="964" y="402"/>
                  </a:lnTo>
                  <a:lnTo>
                    <a:pt x="962" y="432"/>
                  </a:lnTo>
                  <a:lnTo>
                    <a:pt x="968" y="440"/>
                  </a:lnTo>
                  <a:lnTo>
                    <a:pt x="974" y="430"/>
                  </a:lnTo>
                  <a:lnTo>
                    <a:pt x="974" y="428"/>
                  </a:lnTo>
                  <a:lnTo>
                    <a:pt x="994" y="420"/>
                  </a:lnTo>
                  <a:lnTo>
                    <a:pt x="1044" y="428"/>
                  </a:lnTo>
                  <a:lnTo>
                    <a:pt x="1050" y="420"/>
                  </a:lnTo>
                  <a:lnTo>
                    <a:pt x="1058" y="408"/>
                  </a:lnTo>
                  <a:lnTo>
                    <a:pt x="1060" y="406"/>
                  </a:lnTo>
                  <a:lnTo>
                    <a:pt x="1080" y="402"/>
                  </a:lnTo>
                  <a:lnTo>
                    <a:pt x="1106" y="400"/>
                  </a:lnTo>
                  <a:lnTo>
                    <a:pt x="1112" y="404"/>
                  </a:lnTo>
                  <a:lnTo>
                    <a:pt x="1120" y="410"/>
                  </a:lnTo>
                  <a:lnTo>
                    <a:pt x="1136" y="428"/>
                  </a:lnTo>
                  <a:lnTo>
                    <a:pt x="1158" y="440"/>
                  </a:lnTo>
                  <a:lnTo>
                    <a:pt x="1174" y="452"/>
                  </a:lnTo>
                  <a:lnTo>
                    <a:pt x="1184" y="462"/>
                  </a:lnTo>
                  <a:lnTo>
                    <a:pt x="1190" y="472"/>
                  </a:lnTo>
                  <a:lnTo>
                    <a:pt x="1192" y="480"/>
                  </a:lnTo>
                  <a:lnTo>
                    <a:pt x="1190" y="488"/>
                  </a:lnTo>
                  <a:lnTo>
                    <a:pt x="1186" y="492"/>
                  </a:lnTo>
                  <a:lnTo>
                    <a:pt x="1184" y="496"/>
                  </a:lnTo>
                  <a:lnTo>
                    <a:pt x="1174" y="498"/>
                  </a:lnTo>
                  <a:lnTo>
                    <a:pt x="1172" y="498"/>
                  </a:lnTo>
                  <a:lnTo>
                    <a:pt x="1126" y="498"/>
                  </a:lnTo>
                  <a:lnTo>
                    <a:pt x="1112" y="498"/>
                  </a:lnTo>
                  <a:lnTo>
                    <a:pt x="1102" y="500"/>
                  </a:lnTo>
                  <a:lnTo>
                    <a:pt x="1084" y="512"/>
                  </a:lnTo>
                  <a:lnTo>
                    <a:pt x="1054" y="532"/>
                  </a:lnTo>
                  <a:lnTo>
                    <a:pt x="1042" y="536"/>
                  </a:lnTo>
                  <a:lnTo>
                    <a:pt x="1034" y="538"/>
                  </a:lnTo>
                  <a:lnTo>
                    <a:pt x="1018" y="540"/>
                  </a:lnTo>
                  <a:lnTo>
                    <a:pt x="1010" y="580"/>
                  </a:lnTo>
                  <a:lnTo>
                    <a:pt x="1004" y="596"/>
                  </a:lnTo>
                  <a:lnTo>
                    <a:pt x="1000" y="602"/>
                  </a:lnTo>
                  <a:lnTo>
                    <a:pt x="996" y="606"/>
                  </a:lnTo>
                  <a:lnTo>
                    <a:pt x="990" y="610"/>
                  </a:lnTo>
                  <a:lnTo>
                    <a:pt x="984" y="614"/>
                  </a:lnTo>
                  <a:lnTo>
                    <a:pt x="966" y="620"/>
                  </a:lnTo>
                  <a:lnTo>
                    <a:pt x="956" y="622"/>
                  </a:lnTo>
                  <a:lnTo>
                    <a:pt x="946" y="626"/>
                  </a:lnTo>
                  <a:lnTo>
                    <a:pt x="926" y="634"/>
                  </a:lnTo>
                  <a:lnTo>
                    <a:pt x="914" y="664"/>
                  </a:lnTo>
                  <a:lnTo>
                    <a:pt x="912" y="664"/>
                  </a:lnTo>
                  <a:lnTo>
                    <a:pt x="910" y="664"/>
                  </a:lnTo>
                  <a:lnTo>
                    <a:pt x="874" y="680"/>
                  </a:lnTo>
                  <a:lnTo>
                    <a:pt x="872" y="680"/>
                  </a:lnTo>
                  <a:lnTo>
                    <a:pt x="854" y="676"/>
                  </a:lnTo>
                  <a:lnTo>
                    <a:pt x="834" y="670"/>
                  </a:lnTo>
                  <a:lnTo>
                    <a:pt x="820" y="664"/>
                  </a:lnTo>
                  <a:lnTo>
                    <a:pt x="814" y="662"/>
                  </a:lnTo>
                  <a:lnTo>
                    <a:pt x="806" y="660"/>
                  </a:lnTo>
                  <a:lnTo>
                    <a:pt x="798" y="660"/>
                  </a:lnTo>
                  <a:lnTo>
                    <a:pt x="790" y="662"/>
                  </a:lnTo>
                  <a:lnTo>
                    <a:pt x="784" y="672"/>
                  </a:lnTo>
                  <a:lnTo>
                    <a:pt x="778" y="684"/>
                  </a:lnTo>
                  <a:lnTo>
                    <a:pt x="776" y="698"/>
                  </a:lnTo>
                  <a:lnTo>
                    <a:pt x="776" y="710"/>
                  </a:lnTo>
                  <a:lnTo>
                    <a:pt x="778" y="722"/>
                  </a:lnTo>
                  <a:lnTo>
                    <a:pt x="782" y="728"/>
                  </a:lnTo>
                  <a:lnTo>
                    <a:pt x="786" y="728"/>
                  </a:lnTo>
                  <a:lnTo>
                    <a:pt x="794" y="724"/>
                  </a:lnTo>
                  <a:lnTo>
                    <a:pt x="794" y="748"/>
                  </a:lnTo>
                  <a:lnTo>
                    <a:pt x="794" y="756"/>
                  </a:lnTo>
                  <a:lnTo>
                    <a:pt x="792" y="760"/>
                  </a:lnTo>
                  <a:lnTo>
                    <a:pt x="790" y="764"/>
                  </a:lnTo>
                  <a:lnTo>
                    <a:pt x="786" y="768"/>
                  </a:lnTo>
                  <a:lnTo>
                    <a:pt x="776" y="774"/>
                  </a:lnTo>
                  <a:lnTo>
                    <a:pt x="764" y="778"/>
                  </a:lnTo>
                  <a:lnTo>
                    <a:pt x="758" y="780"/>
                  </a:lnTo>
                  <a:lnTo>
                    <a:pt x="750" y="786"/>
                  </a:lnTo>
                  <a:lnTo>
                    <a:pt x="738" y="798"/>
                  </a:lnTo>
                  <a:lnTo>
                    <a:pt x="724" y="818"/>
                  </a:lnTo>
                  <a:lnTo>
                    <a:pt x="708" y="844"/>
                  </a:lnTo>
                  <a:lnTo>
                    <a:pt x="706" y="844"/>
                  </a:lnTo>
                  <a:lnTo>
                    <a:pt x="682" y="860"/>
                  </a:lnTo>
                  <a:lnTo>
                    <a:pt x="688" y="860"/>
                  </a:lnTo>
                  <a:lnTo>
                    <a:pt x="688" y="862"/>
                  </a:lnTo>
                  <a:lnTo>
                    <a:pt x="688" y="864"/>
                  </a:lnTo>
                  <a:lnTo>
                    <a:pt x="686" y="868"/>
                  </a:lnTo>
                  <a:lnTo>
                    <a:pt x="678" y="868"/>
                  </a:lnTo>
                  <a:lnTo>
                    <a:pt x="610" y="868"/>
                  </a:lnTo>
                  <a:lnTo>
                    <a:pt x="584" y="868"/>
                  </a:lnTo>
                  <a:lnTo>
                    <a:pt x="558" y="870"/>
                  </a:lnTo>
                  <a:lnTo>
                    <a:pt x="532" y="874"/>
                  </a:lnTo>
                  <a:lnTo>
                    <a:pt x="510" y="882"/>
                  </a:lnTo>
                  <a:lnTo>
                    <a:pt x="488" y="890"/>
                  </a:lnTo>
                  <a:lnTo>
                    <a:pt x="468" y="900"/>
                  </a:lnTo>
                  <a:lnTo>
                    <a:pt x="450" y="914"/>
                  </a:lnTo>
                  <a:lnTo>
                    <a:pt x="434" y="928"/>
                  </a:lnTo>
                  <a:lnTo>
                    <a:pt x="432" y="930"/>
                  </a:lnTo>
                  <a:lnTo>
                    <a:pt x="430" y="930"/>
                  </a:lnTo>
                  <a:lnTo>
                    <a:pt x="402" y="934"/>
                  </a:lnTo>
                  <a:lnTo>
                    <a:pt x="400" y="934"/>
                  </a:lnTo>
                  <a:lnTo>
                    <a:pt x="398" y="934"/>
                  </a:lnTo>
                  <a:lnTo>
                    <a:pt x="390" y="916"/>
                  </a:lnTo>
                  <a:lnTo>
                    <a:pt x="362" y="922"/>
                  </a:lnTo>
                  <a:lnTo>
                    <a:pt x="350" y="922"/>
                  </a:lnTo>
                  <a:lnTo>
                    <a:pt x="336" y="920"/>
                  </a:lnTo>
                  <a:lnTo>
                    <a:pt x="320" y="916"/>
                  </a:lnTo>
                  <a:lnTo>
                    <a:pt x="304" y="908"/>
                  </a:lnTo>
                  <a:lnTo>
                    <a:pt x="290" y="900"/>
                  </a:lnTo>
                  <a:lnTo>
                    <a:pt x="274" y="892"/>
                  </a:lnTo>
                  <a:lnTo>
                    <a:pt x="246" y="872"/>
                  </a:lnTo>
                  <a:lnTo>
                    <a:pt x="238" y="866"/>
                  </a:lnTo>
                  <a:lnTo>
                    <a:pt x="226" y="860"/>
                  </a:lnTo>
                  <a:lnTo>
                    <a:pt x="214" y="856"/>
                  </a:lnTo>
                  <a:lnTo>
                    <a:pt x="202" y="854"/>
                  </a:lnTo>
                  <a:lnTo>
                    <a:pt x="176" y="852"/>
                  </a:lnTo>
                  <a:lnTo>
                    <a:pt x="148" y="856"/>
                  </a:lnTo>
                  <a:lnTo>
                    <a:pt x="116" y="858"/>
                  </a:lnTo>
                  <a:lnTo>
                    <a:pt x="86" y="856"/>
                  </a:lnTo>
                  <a:lnTo>
                    <a:pt x="68" y="854"/>
                  </a:lnTo>
                  <a:lnTo>
                    <a:pt x="48" y="852"/>
                  </a:lnTo>
                  <a:lnTo>
                    <a:pt x="2" y="838"/>
                  </a:lnTo>
                  <a:lnTo>
                    <a:pt x="0" y="844"/>
                  </a:lnTo>
                  <a:lnTo>
                    <a:pt x="2" y="844"/>
                  </a:lnTo>
                  <a:lnTo>
                    <a:pt x="2" y="852"/>
                  </a:lnTo>
                  <a:lnTo>
                    <a:pt x="10" y="868"/>
                  </a:lnTo>
                  <a:lnTo>
                    <a:pt x="26" y="888"/>
                  </a:lnTo>
                  <a:lnTo>
                    <a:pt x="28" y="892"/>
                  </a:lnTo>
                  <a:lnTo>
                    <a:pt x="24" y="906"/>
                  </a:lnTo>
                  <a:lnTo>
                    <a:pt x="24" y="908"/>
                  </a:lnTo>
                  <a:lnTo>
                    <a:pt x="14" y="920"/>
                  </a:lnTo>
                  <a:lnTo>
                    <a:pt x="24" y="930"/>
                  </a:lnTo>
                  <a:lnTo>
                    <a:pt x="30" y="936"/>
                  </a:lnTo>
                  <a:lnTo>
                    <a:pt x="30" y="940"/>
                  </a:lnTo>
                  <a:lnTo>
                    <a:pt x="34" y="956"/>
                  </a:lnTo>
                  <a:lnTo>
                    <a:pt x="46" y="968"/>
                  </a:lnTo>
                  <a:lnTo>
                    <a:pt x="46" y="970"/>
                  </a:lnTo>
                  <a:lnTo>
                    <a:pt x="46" y="980"/>
                  </a:lnTo>
                  <a:lnTo>
                    <a:pt x="46" y="988"/>
                  </a:lnTo>
                  <a:lnTo>
                    <a:pt x="54" y="994"/>
                  </a:lnTo>
                  <a:lnTo>
                    <a:pt x="58" y="992"/>
                  </a:lnTo>
                  <a:lnTo>
                    <a:pt x="60" y="990"/>
                  </a:lnTo>
                  <a:lnTo>
                    <a:pt x="64" y="982"/>
                  </a:lnTo>
                  <a:lnTo>
                    <a:pt x="72" y="980"/>
                  </a:lnTo>
                  <a:lnTo>
                    <a:pt x="78" y="976"/>
                  </a:lnTo>
                  <a:lnTo>
                    <a:pt x="120" y="972"/>
                  </a:lnTo>
                  <a:lnTo>
                    <a:pt x="138" y="966"/>
                  </a:lnTo>
                  <a:lnTo>
                    <a:pt x="142" y="964"/>
                  </a:lnTo>
                  <a:lnTo>
                    <a:pt x="150" y="984"/>
                  </a:lnTo>
                  <a:lnTo>
                    <a:pt x="150" y="990"/>
                  </a:lnTo>
                  <a:lnTo>
                    <a:pt x="148" y="996"/>
                  </a:lnTo>
                  <a:lnTo>
                    <a:pt x="126" y="1028"/>
                  </a:lnTo>
                  <a:lnTo>
                    <a:pt x="126" y="1034"/>
                  </a:lnTo>
                  <a:lnTo>
                    <a:pt x="138" y="1044"/>
                  </a:lnTo>
                  <a:lnTo>
                    <a:pt x="148" y="1052"/>
                  </a:lnTo>
                  <a:lnTo>
                    <a:pt x="156" y="1060"/>
                  </a:lnTo>
                  <a:lnTo>
                    <a:pt x="162" y="1064"/>
                  </a:lnTo>
                  <a:lnTo>
                    <a:pt x="170" y="1068"/>
                  </a:lnTo>
                  <a:lnTo>
                    <a:pt x="178" y="1076"/>
                  </a:lnTo>
                  <a:lnTo>
                    <a:pt x="178" y="1078"/>
                  </a:lnTo>
                  <a:lnTo>
                    <a:pt x="186" y="1082"/>
                  </a:lnTo>
                  <a:lnTo>
                    <a:pt x="190" y="1082"/>
                  </a:lnTo>
                  <a:lnTo>
                    <a:pt x="192" y="1092"/>
                  </a:lnTo>
                  <a:lnTo>
                    <a:pt x="194" y="1100"/>
                  </a:lnTo>
                  <a:lnTo>
                    <a:pt x="196" y="1112"/>
                  </a:lnTo>
                  <a:lnTo>
                    <a:pt x="216" y="1116"/>
                  </a:lnTo>
                  <a:lnTo>
                    <a:pt x="218" y="1116"/>
                  </a:lnTo>
                  <a:lnTo>
                    <a:pt x="218" y="1118"/>
                  </a:lnTo>
                  <a:lnTo>
                    <a:pt x="220" y="1120"/>
                  </a:lnTo>
                  <a:lnTo>
                    <a:pt x="226" y="1130"/>
                  </a:lnTo>
                  <a:lnTo>
                    <a:pt x="242" y="1136"/>
                  </a:lnTo>
                  <a:lnTo>
                    <a:pt x="252" y="1130"/>
                  </a:lnTo>
                  <a:lnTo>
                    <a:pt x="250" y="1124"/>
                  </a:lnTo>
                  <a:lnTo>
                    <a:pt x="240" y="1114"/>
                  </a:lnTo>
                  <a:lnTo>
                    <a:pt x="242" y="1112"/>
                  </a:lnTo>
                  <a:lnTo>
                    <a:pt x="250" y="1094"/>
                  </a:lnTo>
                  <a:lnTo>
                    <a:pt x="270" y="1094"/>
                  </a:lnTo>
                  <a:lnTo>
                    <a:pt x="270" y="1096"/>
                  </a:lnTo>
                  <a:lnTo>
                    <a:pt x="298" y="1104"/>
                  </a:lnTo>
                  <a:lnTo>
                    <a:pt x="314" y="1102"/>
                  </a:lnTo>
                  <a:lnTo>
                    <a:pt x="326" y="1092"/>
                  </a:lnTo>
                  <a:lnTo>
                    <a:pt x="334" y="1080"/>
                  </a:lnTo>
                  <a:lnTo>
                    <a:pt x="342" y="1074"/>
                  </a:lnTo>
                  <a:lnTo>
                    <a:pt x="348" y="1070"/>
                  </a:lnTo>
                  <a:lnTo>
                    <a:pt x="354" y="1072"/>
                  </a:lnTo>
                  <a:lnTo>
                    <a:pt x="360" y="1070"/>
                  </a:lnTo>
                  <a:lnTo>
                    <a:pt x="368" y="1072"/>
                  </a:lnTo>
                  <a:lnTo>
                    <a:pt x="374" y="1072"/>
                  </a:lnTo>
                  <a:lnTo>
                    <a:pt x="374" y="1076"/>
                  </a:lnTo>
                  <a:lnTo>
                    <a:pt x="378" y="1084"/>
                  </a:lnTo>
                  <a:lnTo>
                    <a:pt x="382" y="1096"/>
                  </a:lnTo>
                  <a:lnTo>
                    <a:pt x="386" y="1108"/>
                  </a:lnTo>
                  <a:lnTo>
                    <a:pt x="386" y="1110"/>
                  </a:lnTo>
                  <a:lnTo>
                    <a:pt x="382" y="1124"/>
                  </a:lnTo>
                  <a:lnTo>
                    <a:pt x="368" y="1140"/>
                  </a:lnTo>
                  <a:lnTo>
                    <a:pt x="366" y="1142"/>
                  </a:lnTo>
                  <a:lnTo>
                    <a:pt x="338" y="1154"/>
                  </a:lnTo>
                  <a:lnTo>
                    <a:pt x="334" y="1162"/>
                  </a:lnTo>
                  <a:lnTo>
                    <a:pt x="330" y="1186"/>
                  </a:lnTo>
                  <a:lnTo>
                    <a:pt x="332" y="1196"/>
                  </a:lnTo>
                  <a:lnTo>
                    <a:pt x="340" y="1208"/>
                  </a:lnTo>
                  <a:lnTo>
                    <a:pt x="342" y="1212"/>
                  </a:lnTo>
                  <a:lnTo>
                    <a:pt x="352" y="1218"/>
                  </a:lnTo>
                  <a:lnTo>
                    <a:pt x="386" y="1218"/>
                  </a:lnTo>
                  <a:lnTo>
                    <a:pt x="414" y="1214"/>
                  </a:lnTo>
                  <a:lnTo>
                    <a:pt x="418" y="1210"/>
                  </a:lnTo>
                  <a:lnTo>
                    <a:pt x="424" y="1204"/>
                  </a:lnTo>
                  <a:lnTo>
                    <a:pt x="428" y="1204"/>
                  </a:lnTo>
                  <a:lnTo>
                    <a:pt x="448" y="1206"/>
                  </a:lnTo>
                  <a:lnTo>
                    <a:pt x="450" y="1204"/>
                  </a:lnTo>
                  <a:lnTo>
                    <a:pt x="448" y="1196"/>
                  </a:lnTo>
                  <a:lnTo>
                    <a:pt x="450" y="1188"/>
                  </a:lnTo>
                  <a:lnTo>
                    <a:pt x="458" y="1174"/>
                  </a:lnTo>
                  <a:lnTo>
                    <a:pt x="458" y="1148"/>
                  </a:lnTo>
                  <a:lnTo>
                    <a:pt x="474" y="1106"/>
                  </a:lnTo>
                  <a:lnTo>
                    <a:pt x="474" y="1104"/>
                  </a:lnTo>
                  <a:lnTo>
                    <a:pt x="500" y="1084"/>
                  </a:lnTo>
                  <a:lnTo>
                    <a:pt x="502" y="1082"/>
                  </a:lnTo>
                  <a:lnTo>
                    <a:pt x="522" y="1092"/>
                  </a:lnTo>
                  <a:lnTo>
                    <a:pt x="536" y="1102"/>
                  </a:lnTo>
                  <a:lnTo>
                    <a:pt x="538" y="1108"/>
                  </a:lnTo>
                  <a:lnTo>
                    <a:pt x="540" y="1110"/>
                  </a:lnTo>
                  <a:lnTo>
                    <a:pt x="538" y="1128"/>
                  </a:lnTo>
                  <a:lnTo>
                    <a:pt x="530" y="1140"/>
                  </a:lnTo>
                  <a:lnTo>
                    <a:pt x="526" y="1156"/>
                  </a:lnTo>
                  <a:lnTo>
                    <a:pt x="526" y="1172"/>
                  </a:lnTo>
                  <a:lnTo>
                    <a:pt x="530" y="1180"/>
                  </a:lnTo>
                  <a:lnTo>
                    <a:pt x="538" y="1180"/>
                  </a:lnTo>
                  <a:lnTo>
                    <a:pt x="540" y="1180"/>
                  </a:lnTo>
                  <a:lnTo>
                    <a:pt x="552" y="1180"/>
                  </a:lnTo>
                  <a:lnTo>
                    <a:pt x="556" y="1182"/>
                  </a:lnTo>
                  <a:lnTo>
                    <a:pt x="560" y="1186"/>
                  </a:lnTo>
                  <a:lnTo>
                    <a:pt x="566" y="1196"/>
                  </a:lnTo>
                  <a:lnTo>
                    <a:pt x="572" y="1200"/>
                  </a:lnTo>
                  <a:lnTo>
                    <a:pt x="574" y="1200"/>
                  </a:lnTo>
                  <a:lnTo>
                    <a:pt x="602" y="1212"/>
                  </a:lnTo>
                  <a:lnTo>
                    <a:pt x="614" y="1216"/>
                  </a:lnTo>
                  <a:lnTo>
                    <a:pt x="630" y="1214"/>
                  </a:lnTo>
                  <a:lnTo>
                    <a:pt x="638" y="1204"/>
                  </a:lnTo>
                  <a:lnTo>
                    <a:pt x="646" y="1164"/>
                  </a:lnTo>
                  <a:lnTo>
                    <a:pt x="648" y="1144"/>
                  </a:lnTo>
                  <a:lnTo>
                    <a:pt x="648" y="1142"/>
                  </a:lnTo>
                  <a:lnTo>
                    <a:pt x="650" y="1140"/>
                  </a:lnTo>
                  <a:lnTo>
                    <a:pt x="666" y="1128"/>
                  </a:lnTo>
                  <a:lnTo>
                    <a:pt x="674" y="1116"/>
                  </a:lnTo>
                  <a:lnTo>
                    <a:pt x="690" y="1108"/>
                  </a:lnTo>
                  <a:lnTo>
                    <a:pt x="700" y="1102"/>
                  </a:lnTo>
                  <a:lnTo>
                    <a:pt x="712" y="1098"/>
                  </a:lnTo>
                  <a:lnTo>
                    <a:pt x="706" y="1074"/>
                  </a:lnTo>
                  <a:lnTo>
                    <a:pt x="734" y="1076"/>
                  </a:lnTo>
                  <a:lnTo>
                    <a:pt x="734" y="1078"/>
                  </a:lnTo>
                  <a:lnTo>
                    <a:pt x="748" y="1084"/>
                  </a:lnTo>
                  <a:lnTo>
                    <a:pt x="748" y="1082"/>
                  </a:lnTo>
                  <a:lnTo>
                    <a:pt x="752" y="1068"/>
                  </a:lnTo>
                  <a:lnTo>
                    <a:pt x="752" y="1064"/>
                  </a:lnTo>
                  <a:lnTo>
                    <a:pt x="754" y="1066"/>
                  </a:lnTo>
                  <a:lnTo>
                    <a:pt x="756" y="1066"/>
                  </a:lnTo>
                  <a:lnTo>
                    <a:pt x="768" y="1068"/>
                  </a:lnTo>
                  <a:lnTo>
                    <a:pt x="774" y="1068"/>
                  </a:lnTo>
                  <a:lnTo>
                    <a:pt x="786" y="1056"/>
                  </a:lnTo>
                  <a:lnTo>
                    <a:pt x="788" y="1056"/>
                  </a:lnTo>
                  <a:lnTo>
                    <a:pt x="788" y="1054"/>
                  </a:lnTo>
                  <a:lnTo>
                    <a:pt x="790" y="1054"/>
                  </a:lnTo>
                  <a:lnTo>
                    <a:pt x="806" y="1052"/>
                  </a:lnTo>
                  <a:lnTo>
                    <a:pt x="818" y="1038"/>
                  </a:lnTo>
                  <a:lnTo>
                    <a:pt x="826" y="1028"/>
                  </a:lnTo>
                  <a:lnTo>
                    <a:pt x="826" y="1016"/>
                  </a:lnTo>
                  <a:lnTo>
                    <a:pt x="828" y="1010"/>
                  </a:lnTo>
                  <a:lnTo>
                    <a:pt x="834" y="1004"/>
                  </a:lnTo>
                  <a:lnTo>
                    <a:pt x="836" y="1004"/>
                  </a:lnTo>
                  <a:lnTo>
                    <a:pt x="850" y="1006"/>
                  </a:lnTo>
                  <a:lnTo>
                    <a:pt x="858" y="1002"/>
                  </a:lnTo>
                  <a:lnTo>
                    <a:pt x="860" y="992"/>
                  </a:lnTo>
                  <a:lnTo>
                    <a:pt x="876" y="986"/>
                  </a:lnTo>
                  <a:lnTo>
                    <a:pt x="878" y="986"/>
                  </a:lnTo>
                  <a:lnTo>
                    <a:pt x="898" y="988"/>
                  </a:lnTo>
                  <a:lnTo>
                    <a:pt x="914" y="984"/>
                  </a:lnTo>
                  <a:lnTo>
                    <a:pt x="922" y="976"/>
                  </a:lnTo>
                  <a:lnTo>
                    <a:pt x="930" y="962"/>
                  </a:lnTo>
                  <a:lnTo>
                    <a:pt x="918" y="950"/>
                  </a:lnTo>
                  <a:lnTo>
                    <a:pt x="918" y="948"/>
                  </a:lnTo>
                  <a:lnTo>
                    <a:pt x="914" y="940"/>
                  </a:lnTo>
                  <a:lnTo>
                    <a:pt x="912" y="924"/>
                  </a:lnTo>
                  <a:lnTo>
                    <a:pt x="918" y="912"/>
                  </a:lnTo>
                  <a:lnTo>
                    <a:pt x="920" y="904"/>
                  </a:lnTo>
                  <a:lnTo>
                    <a:pt x="928" y="896"/>
                  </a:lnTo>
                  <a:lnTo>
                    <a:pt x="936" y="878"/>
                  </a:lnTo>
                  <a:lnTo>
                    <a:pt x="936" y="876"/>
                  </a:lnTo>
                  <a:lnTo>
                    <a:pt x="938" y="876"/>
                  </a:lnTo>
                  <a:lnTo>
                    <a:pt x="946" y="864"/>
                  </a:lnTo>
                  <a:lnTo>
                    <a:pt x="958" y="840"/>
                  </a:lnTo>
                  <a:lnTo>
                    <a:pt x="968" y="856"/>
                  </a:lnTo>
                  <a:lnTo>
                    <a:pt x="970" y="856"/>
                  </a:lnTo>
                  <a:lnTo>
                    <a:pt x="970" y="858"/>
                  </a:lnTo>
                  <a:lnTo>
                    <a:pt x="974" y="874"/>
                  </a:lnTo>
                  <a:lnTo>
                    <a:pt x="976" y="890"/>
                  </a:lnTo>
                  <a:lnTo>
                    <a:pt x="986" y="896"/>
                  </a:lnTo>
                  <a:lnTo>
                    <a:pt x="988" y="896"/>
                  </a:lnTo>
                  <a:lnTo>
                    <a:pt x="990" y="896"/>
                  </a:lnTo>
                  <a:lnTo>
                    <a:pt x="992" y="896"/>
                  </a:lnTo>
                  <a:lnTo>
                    <a:pt x="1002" y="880"/>
                  </a:lnTo>
                  <a:lnTo>
                    <a:pt x="1006" y="864"/>
                  </a:lnTo>
                  <a:lnTo>
                    <a:pt x="1010" y="864"/>
                  </a:lnTo>
                  <a:lnTo>
                    <a:pt x="1012" y="864"/>
                  </a:lnTo>
                  <a:lnTo>
                    <a:pt x="1034" y="872"/>
                  </a:lnTo>
                  <a:lnTo>
                    <a:pt x="1046" y="864"/>
                  </a:lnTo>
                  <a:lnTo>
                    <a:pt x="1048" y="864"/>
                  </a:lnTo>
                  <a:lnTo>
                    <a:pt x="1060" y="862"/>
                  </a:lnTo>
                  <a:lnTo>
                    <a:pt x="1068" y="848"/>
                  </a:lnTo>
                  <a:lnTo>
                    <a:pt x="1068" y="832"/>
                  </a:lnTo>
                  <a:lnTo>
                    <a:pt x="1074" y="806"/>
                  </a:lnTo>
                  <a:lnTo>
                    <a:pt x="1074" y="808"/>
                  </a:lnTo>
                  <a:lnTo>
                    <a:pt x="1078" y="808"/>
                  </a:lnTo>
                  <a:lnTo>
                    <a:pt x="1094" y="812"/>
                  </a:lnTo>
                  <a:lnTo>
                    <a:pt x="1102" y="796"/>
                  </a:lnTo>
                  <a:lnTo>
                    <a:pt x="1104" y="796"/>
                  </a:lnTo>
                  <a:lnTo>
                    <a:pt x="1106" y="796"/>
                  </a:lnTo>
                  <a:lnTo>
                    <a:pt x="1122" y="796"/>
                  </a:lnTo>
                  <a:lnTo>
                    <a:pt x="1124" y="796"/>
                  </a:lnTo>
                  <a:lnTo>
                    <a:pt x="1126" y="796"/>
                  </a:lnTo>
                  <a:lnTo>
                    <a:pt x="1134" y="808"/>
                  </a:lnTo>
                  <a:lnTo>
                    <a:pt x="1134" y="810"/>
                  </a:lnTo>
                  <a:lnTo>
                    <a:pt x="1134" y="812"/>
                  </a:lnTo>
                  <a:lnTo>
                    <a:pt x="1136" y="828"/>
                  </a:lnTo>
                  <a:lnTo>
                    <a:pt x="1144" y="834"/>
                  </a:lnTo>
                  <a:lnTo>
                    <a:pt x="1154" y="824"/>
                  </a:lnTo>
                  <a:lnTo>
                    <a:pt x="1158" y="828"/>
                  </a:lnTo>
                  <a:lnTo>
                    <a:pt x="1162" y="834"/>
                  </a:lnTo>
                  <a:lnTo>
                    <a:pt x="1162" y="840"/>
                  </a:lnTo>
                  <a:lnTo>
                    <a:pt x="1162" y="854"/>
                  </a:lnTo>
                  <a:lnTo>
                    <a:pt x="1158" y="868"/>
                  </a:lnTo>
                  <a:lnTo>
                    <a:pt x="1162" y="876"/>
                  </a:lnTo>
                  <a:lnTo>
                    <a:pt x="1170" y="884"/>
                  </a:lnTo>
                  <a:lnTo>
                    <a:pt x="1202" y="888"/>
                  </a:lnTo>
                  <a:lnTo>
                    <a:pt x="1204" y="890"/>
                  </a:lnTo>
                  <a:lnTo>
                    <a:pt x="1206" y="890"/>
                  </a:lnTo>
                  <a:lnTo>
                    <a:pt x="1208" y="892"/>
                  </a:lnTo>
                  <a:lnTo>
                    <a:pt x="1218" y="880"/>
                  </a:lnTo>
                  <a:lnTo>
                    <a:pt x="1226" y="872"/>
                  </a:lnTo>
                  <a:lnTo>
                    <a:pt x="1222" y="860"/>
                  </a:lnTo>
                  <a:lnTo>
                    <a:pt x="1214" y="808"/>
                  </a:lnTo>
                  <a:lnTo>
                    <a:pt x="1238" y="820"/>
                  </a:lnTo>
                  <a:lnTo>
                    <a:pt x="1250" y="832"/>
                  </a:lnTo>
                  <a:lnTo>
                    <a:pt x="1256" y="838"/>
                  </a:lnTo>
                  <a:lnTo>
                    <a:pt x="1266" y="832"/>
                  </a:lnTo>
                  <a:lnTo>
                    <a:pt x="1298" y="796"/>
                  </a:lnTo>
                  <a:lnTo>
                    <a:pt x="1300" y="796"/>
                  </a:lnTo>
                  <a:lnTo>
                    <a:pt x="1312" y="786"/>
                  </a:lnTo>
                  <a:lnTo>
                    <a:pt x="1326" y="768"/>
                  </a:lnTo>
                  <a:lnTo>
                    <a:pt x="1326" y="766"/>
                  </a:lnTo>
                  <a:lnTo>
                    <a:pt x="1344" y="770"/>
                  </a:lnTo>
                  <a:lnTo>
                    <a:pt x="1354" y="770"/>
                  </a:lnTo>
                  <a:lnTo>
                    <a:pt x="1354" y="762"/>
                  </a:lnTo>
                  <a:lnTo>
                    <a:pt x="1356" y="756"/>
                  </a:lnTo>
                  <a:lnTo>
                    <a:pt x="1370" y="740"/>
                  </a:lnTo>
                  <a:lnTo>
                    <a:pt x="1374" y="736"/>
                  </a:lnTo>
                  <a:lnTo>
                    <a:pt x="1390" y="742"/>
                  </a:lnTo>
                  <a:lnTo>
                    <a:pt x="1408" y="740"/>
                  </a:lnTo>
                  <a:lnTo>
                    <a:pt x="1422" y="726"/>
                  </a:lnTo>
                  <a:lnTo>
                    <a:pt x="1428" y="714"/>
                  </a:lnTo>
                  <a:lnTo>
                    <a:pt x="1424" y="708"/>
                  </a:lnTo>
                  <a:lnTo>
                    <a:pt x="1412" y="714"/>
                  </a:lnTo>
                  <a:lnTo>
                    <a:pt x="1412" y="712"/>
                  </a:lnTo>
                  <a:lnTo>
                    <a:pt x="1410" y="712"/>
                  </a:lnTo>
                  <a:lnTo>
                    <a:pt x="1396" y="700"/>
                  </a:lnTo>
                  <a:lnTo>
                    <a:pt x="1396" y="698"/>
                  </a:lnTo>
                  <a:lnTo>
                    <a:pt x="1402" y="676"/>
                  </a:lnTo>
                  <a:lnTo>
                    <a:pt x="1402" y="660"/>
                  </a:lnTo>
                  <a:lnTo>
                    <a:pt x="1398" y="648"/>
                  </a:lnTo>
                  <a:lnTo>
                    <a:pt x="1388" y="644"/>
                  </a:lnTo>
                  <a:lnTo>
                    <a:pt x="1388" y="642"/>
                  </a:lnTo>
                  <a:lnTo>
                    <a:pt x="1386" y="642"/>
                  </a:lnTo>
                  <a:lnTo>
                    <a:pt x="1386" y="640"/>
                  </a:lnTo>
                  <a:lnTo>
                    <a:pt x="1376" y="622"/>
                  </a:lnTo>
                  <a:lnTo>
                    <a:pt x="1374" y="620"/>
                  </a:lnTo>
                  <a:lnTo>
                    <a:pt x="1362" y="636"/>
                  </a:lnTo>
                  <a:lnTo>
                    <a:pt x="1348" y="644"/>
                  </a:lnTo>
                  <a:lnTo>
                    <a:pt x="1344" y="646"/>
                  </a:lnTo>
                  <a:lnTo>
                    <a:pt x="1344" y="644"/>
                  </a:lnTo>
                  <a:lnTo>
                    <a:pt x="1342" y="644"/>
                  </a:lnTo>
                  <a:lnTo>
                    <a:pt x="1328" y="630"/>
                  </a:lnTo>
                  <a:lnTo>
                    <a:pt x="1328" y="628"/>
                  </a:lnTo>
                  <a:lnTo>
                    <a:pt x="1318" y="606"/>
                  </a:lnTo>
                  <a:lnTo>
                    <a:pt x="1314" y="590"/>
                  </a:lnTo>
                  <a:lnTo>
                    <a:pt x="1314" y="588"/>
                  </a:lnTo>
                  <a:lnTo>
                    <a:pt x="1314" y="564"/>
                  </a:lnTo>
                  <a:lnTo>
                    <a:pt x="1312" y="550"/>
                  </a:lnTo>
                  <a:lnTo>
                    <a:pt x="1300" y="546"/>
                  </a:lnTo>
                  <a:lnTo>
                    <a:pt x="1274" y="526"/>
                  </a:lnTo>
                  <a:lnTo>
                    <a:pt x="1276" y="524"/>
                  </a:lnTo>
                  <a:lnTo>
                    <a:pt x="1288" y="510"/>
                  </a:lnTo>
                  <a:lnTo>
                    <a:pt x="1288" y="508"/>
                  </a:lnTo>
                  <a:lnTo>
                    <a:pt x="1290" y="508"/>
                  </a:lnTo>
                  <a:lnTo>
                    <a:pt x="1302" y="508"/>
                  </a:lnTo>
                  <a:lnTo>
                    <a:pt x="1304" y="508"/>
                  </a:lnTo>
                  <a:lnTo>
                    <a:pt x="1310" y="510"/>
                  </a:lnTo>
                  <a:lnTo>
                    <a:pt x="1314" y="514"/>
                  </a:lnTo>
                  <a:lnTo>
                    <a:pt x="1326" y="522"/>
                  </a:lnTo>
                  <a:lnTo>
                    <a:pt x="1338" y="512"/>
                  </a:lnTo>
                  <a:lnTo>
                    <a:pt x="1346" y="500"/>
                  </a:lnTo>
                  <a:lnTo>
                    <a:pt x="1346" y="490"/>
                  </a:lnTo>
                  <a:lnTo>
                    <a:pt x="1344" y="464"/>
                  </a:lnTo>
                  <a:lnTo>
                    <a:pt x="1342" y="454"/>
                  </a:lnTo>
                  <a:lnTo>
                    <a:pt x="1324" y="452"/>
                  </a:lnTo>
                  <a:lnTo>
                    <a:pt x="1324" y="440"/>
                  </a:lnTo>
                  <a:lnTo>
                    <a:pt x="1308" y="420"/>
                  </a:lnTo>
                  <a:lnTo>
                    <a:pt x="1306" y="420"/>
                  </a:lnTo>
                  <a:lnTo>
                    <a:pt x="1298" y="406"/>
                  </a:lnTo>
                  <a:lnTo>
                    <a:pt x="1298" y="404"/>
                  </a:lnTo>
                  <a:lnTo>
                    <a:pt x="1298" y="402"/>
                  </a:lnTo>
                  <a:lnTo>
                    <a:pt x="1314" y="380"/>
                  </a:lnTo>
                  <a:lnTo>
                    <a:pt x="1314" y="378"/>
                  </a:lnTo>
                  <a:lnTo>
                    <a:pt x="1316" y="378"/>
                  </a:lnTo>
                  <a:lnTo>
                    <a:pt x="1316" y="376"/>
                  </a:lnTo>
                  <a:lnTo>
                    <a:pt x="1318" y="376"/>
                  </a:lnTo>
                  <a:lnTo>
                    <a:pt x="1324" y="376"/>
                  </a:lnTo>
                  <a:lnTo>
                    <a:pt x="1334" y="368"/>
                  </a:lnTo>
                  <a:lnTo>
                    <a:pt x="1344" y="336"/>
                  </a:lnTo>
                  <a:lnTo>
                    <a:pt x="1358" y="322"/>
                  </a:lnTo>
                  <a:lnTo>
                    <a:pt x="1358" y="320"/>
                  </a:lnTo>
                  <a:lnTo>
                    <a:pt x="1374" y="316"/>
                  </a:lnTo>
                  <a:lnTo>
                    <a:pt x="1374" y="318"/>
                  </a:lnTo>
                  <a:lnTo>
                    <a:pt x="1382" y="326"/>
                  </a:lnTo>
                  <a:lnTo>
                    <a:pt x="1386" y="328"/>
                  </a:lnTo>
                  <a:lnTo>
                    <a:pt x="1392" y="302"/>
                  </a:lnTo>
                  <a:lnTo>
                    <a:pt x="1386" y="284"/>
                  </a:lnTo>
                  <a:lnTo>
                    <a:pt x="1386" y="282"/>
                  </a:lnTo>
                  <a:lnTo>
                    <a:pt x="1388" y="262"/>
                  </a:lnTo>
                  <a:lnTo>
                    <a:pt x="1388" y="260"/>
                  </a:lnTo>
                  <a:lnTo>
                    <a:pt x="1398" y="250"/>
                  </a:lnTo>
                  <a:lnTo>
                    <a:pt x="1404" y="240"/>
                  </a:lnTo>
                  <a:lnTo>
                    <a:pt x="1404" y="230"/>
                  </a:lnTo>
                  <a:lnTo>
                    <a:pt x="1402" y="220"/>
                  </a:lnTo>
                  <a:lnTo>
                    <a:pt x="1398" y="204"/>
                  </a:lnTo>
                  <a:lnTo>
                    <a:pt x="1398" y="186"/>
                  </a:lnTo>
                  <a:lnTo>
                    <a:pt x="1398" y="184"/>
                  </a:lnTo>
                  <a:lnTo>
                    <a:pt x="1402" y="168"/>
                  </a:lnTo>
                  <a:lnTo>
                    <a:pt x="1398" y="158"/>
                  </a:lnTo>
                  <a:lnTo>
                    <a:pt x="1396" y="152"/>
                  </a:lnTo>
                  <a:lnTo>
                    <a:pt x="1398" y="128"/>
                  </a:lnTo>
                  <a:close/>
                </a:path>
              </a:pathLst>
            </a:custGeom>
            <a:solidFill>
              <a:schemeClr val="bg2">
                <a:lumMod val="90000"/>
              </a:schemeClr>
            </a:solidFill>
            <a:ln>
              <a:noFill/>
            </a:ln>
          </p:spPr>
          <p:txBody>
            <a:bodyPr/>
            <a:lstStyle/>
            <a:p>
              <a:endParaRPr lang="zh-CN" altLang="en-US" sz="1350">
                <a:solidFill>
                  <a:prstClr val="black"/>
                </a:solidFill>
              </a:endParaRPr>
            </a:p>
          </p:txBody>
        </p:sp>
        <p:sp>
          <p:nvSpPr>
            <p:cNvPr id="8" name="甘肃"/>
            <p:cNvSpPr/>
            <p:nvPr userDrawn="1"/>
          </p:nvSpPr>
          <p:spPr bwMode="auto">
            <a:xfrm>
              <a:off x="7552" y="3471"/>
              <a:ext cx="3563" cy="3018"/>
            </a:xfrm>
            <a:custGeom>
              <a:avLst/>
              <a:gdLst>
                <a:gd name="T0" fmla="*/ 2147483646 w 912"/>
                <a:gd name="T1" fmla="*/ 2147483646 h 772"/>
                <a:gd name="T2" fmla="*/ 2147483646 w 912"/>
                <a:gd name="T3" fmla="*/ 2147483646 h 772"/>
                <a:gd name="T4" fmla="*/ 2147483646 w 912"/>
                <a:gd name="T5" fmla="*/ 2147483646 h 772"/>
                <a:gd name="T6" fmla="*/ 2147483646 w 912"/>
                <a:gd name="T7" fmla="*/ 2147483646 h 772"/>
                <a:gd name="T8" fmla="*/ 2147483646 w 912"/>
                <a:gd name="T9" fmla="*/ 2147483646 h 772"/>
                <a:gd name="T10" fmla="*/ 2147483646 w 912"/>
                <a:gd name="T11" fmla="*/ 2147483646 h 772"/>
                <a:gd name="T12" fmla="*/ 2147483646 w 912"/>
                <a:gd name="T13" fmla="*/ 2147483646 h 772"/>
                <a:gd name="T14" fmla="*/ 2147483646 w 912"/>
                <a:gd name="T15" fmla="*/ 2147483646 h 772"/>
                <a:gd name="T16" fmla="*/ 2147483646 w 912"/>
                <a:gd name="T17" fmla="*/ 2147483646 h 772"/>
                <a:gd name="T18" fmla="*/ 2147483646 w 912"/>
                <a:gd name="T19" fmla="*/ 2147483646 h 772"/>
                <a:gd name="T20" fmla="*/ 2147483646 w 912"/>
                <a:gd name="T21" fmla="*/ 2147483646 h 772"/>
                <a:gd name="T22" fmla="*/ 2147483646 w 912"/>
                <a:gd name="T23" fmla="*/ 2147483646 h 772"/>
                <a:gd name="T24" fmla="*/ 2147483646 w 912"/>
                <a:gd name="T25" fmla="*/ 2147483646 h 772"/>
                <a:gd name="T26" fmla="*/ 2147483646 w 912"/>
                <a:gd name="T27" fmla="*/ 2147483646 h 772"/>
                <a:gd name="T28" fmla="*/ 2147483646 w 912"/>
                <a:gd name="T29" fmla="*/ 2147483646 h 772"/>
                <a:gd name="T30" fmla="*/ 2147483646 w 912"/>
                <a:gd name="T31" fmla="*/ 2147483646 h 772"/>
                <a:gd name="T32" fmla="*/ 2147483646 w 912"/>
                <a:gd name="T33" fmla="*/ 2147483646 h 772"/>
                <a:gd name="T34" fmla="*/ 2147483646 w 912"/>
                <a:gd name="T35" fmla="*/ 2147483646 h 772"/>
                <a:gd name="T36" fmla="*/ 2147483646 w 912"/>
                <a:gd name="T37" fmla="*/ 2147483646 h 772"/>
                <a:gd name="T38" fmla="*/ 2147483646 w 912"/>
                <a:gd name="T39" fmla="*/ 2147483646 h 772"/>
                <a:gd name="T40" fmla="*/ 2147483646 w 912"/>
                <a:gd name="T41" fmla="*/ 2147483646 h 772"/>
                <a:gd name="T42" fmla="*/ 2147483646 w 912"/>
                <a:gd name="T43" fmla="*/ 2147483646 h 772"/>
                <a:gd name="T44" fmla="*/ 2147483646 w 912"/>
                <a:gd name="T45" fmla="*/ 2147483646 h 772"/>
                <a:gd name="T46" fmla="*/ 2147483646 w 912"/>
                <a:gd name="T47" fmla="*/ 2147483646 h 772"/>
                <a:gd name="T48" fmla="*/ 2147483646 w 912"/>
                <a:gd name="T49" fmla="*/ 2147483646 h 772"/>
                <a:gd name="T50" fmla="*/ 2147483646 w 912"/>
                <a:gd name="T51" fmla="*/ 2147483646 h 772"/>
                <a:gd name="T52" fmla="*/ 2147483646 w 912"/>
                <a:gd name="T53" fmla="*/ 2147483646 h 772"/>
                <a:gd name="T54" fmla="*/ 2147483646 w 912"/>
                <a:gd name="T55" fmla="*/ 2147483646 h 772"/>
                <a:gd name="T56" fmla="*/ 2147483646 w 912"/>
                <a:gd name="T57" fmla="*/ 2147483646 h 772"/>
                <a:gd name="T58" fmla="*/ 2147483646 w 912"/>
                <a:gd name="T59" fmla="*/ 2147483646 h 772"/>
                <a:gd name="T60" fmla="*/ 2147483646 w 912"/>
                <a:gd name="T61" fmla="*/ 2147483646 h 772"/>
                <a:gd name="T62" fmla="*/ 2147483646 w 912"/>
                <a:gd name="T63" fmla="*/ 2147483646 h 772"/>
                <a:gd name="T64" fmla="*/ 2147483646 w 912"/>
                <a:gd name="T65" fmla="*/ 2147483646 h 772"/>
                <a:gd name="T66" fmla="*/ 2147483646 w 912"/>
                <a:gd name="T67" fmla="*/ 2147483646 h 772"/>
                <a:gd name="T68" fmla="*/ 2147483646 w 912"/>
                <a:gd name="T69" fmla="*/ 2147483646 h 772"/>
                <a:gd name="T70" fmla="*/ 2147483646 w 912"/>
                <a:gd name="T71" fmla="*/ 2147483646 h 772"/>
                <a:gd name="T72" fmla="*/ 2147483646 w 912"/>
                <a:gd name="T73" fmla="*/ 2147483646 h 772"/>
                <a:gd name="T74" fmla="*/ 2147483646 w 912"/>
                <a:gd name="T75" fmla="*/ 2147483646 h 772"/>
                <a:gd name="T76" fmla="*/ 2147483646 w 912"/>
                <a:gd name="T77" fmla="*/ 2147483646 h 772"/>
                <a:gd name="T78" fmla="*/ 2147483646 w 912"/>
                <a:gd name="T79" fmla="*/ 2147483646 h 772"/>
                <a:gd name="T80" fmla="*/ 2147483646 w 912"/>
                <a:gd name="T81" fmla="*/ 2147483646 h 772"/>
                <a:gd name="T82" fmla="*/ 2147483646 w 912"/>
                <a:gd name="T83" fmla="*/ 2147483646 h 772"/>
                <a:gd name="T84" fmla="*/ 2147483646 w 912"/>
                <a:gd name="T85" fmla="*/ 2147483646 h 772"/>
                <a:gd name="T86" fmla="*/ 2147483646 w 912"/>
                <a:gd name="T87" fmla="*/ 2147483646 h 772"/>
                <a:gd name="T88" fmla="*/ 2147483646 w 912"/>
                <a:gd name="T89" fmla="*/ 2147483646 h 772"/>
                <a:gd name="T90" fmla="*/ 2147483646 w 912"/>
                <a:gd name="T91" fmla="*/ 2147483646 h 772"/>
                <a:gd name="T92" fmla="*/ 2147483646 w 912"/>
                <a:gd name="T93" fmla="*/ 2147483646 h 772"/>
                <a:gd name="T94" fmla="*/ 2147483646 w 912"/>
                <a:gd name="T95" fmla="*/ 2147483646 h 772"/>
                <a:gd name="T96" fmla="*/ 2147483646 w 912"/>
                <a:gd name="T97" fmla="*/ 2147483646 h 772"/>
                <a:gd name="T98" fmla="*/ 2147483646 w 912"/>
                <a:gd name="T99" fmla="*/ 2147483646 h 772"/>
                <a:gd name="T100" fmla="*/ 2147483646 w 912"/>
                <a:gd name="T101" fmla="*/ 2147483646 h 772"/>
                <a:gd name="T102" fmla="*/ 2147483646 w 912"/>
                <a:gd name="T103" fmla="*/ 2147483646 h 772"/>
                <a:gd name="T104" fmla="*/ 2147483646 w 912"/>
                <a:gd name="T105" fmla="*/ 2147483646 h 772"/>
                <a:gd name="T106" fmla="*/ 2147483646 w 912"/>
                <a:gd name="T107" fmla="*/ 2147483646 h 772"/>
                <a:gd name="T108" fmla="*/ 2147483646 w 912"/>
                <a:gd name="T109" fmla="*/ 2147483646 h 772"/>
                <a:gd name="T110" fmla="*/ 2147483646 w 912"/>
                <a:gd name="T111" fmla="*/ 2147483646 h 77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12" h="772">
                  <a:moveTo>
                    <a:pt x="542" y="280"/>
                  </a:moveTo>
                  <a:lnTo>
                    <a:pt x="530" y="280"/>
                  </a:lnTo>
                  <a:lnTo>
                    <a:pt x="526" y="288"/>
                  </a:lnTo>
                  <a:lnTo>
                    <a:pt x="532" y="296"/>
                  </a:lnTo>
                  <a:lnTo>
                    <a:pt x="536" y="308"/>
                  </a:lnTo>
                  <a:lnTo>
                    <a:pt x="536" y="310"/>
                  </a:lnTo>
                  <a:lnTo>
                    <a:pt x="536" y="312"/>
                  </a:lnTo>
                  <a:lnTo>
                    <a:pt x="518" y="320"/>
                  </a:lnTo>
                  <a:lnTo>
                    <a:pt x="516" y="320"/>
                  </a:lnTo>
                  <a:lnTo>
                    <a:pt x="506" y="320"/>
                  </a:lnTo>
                  <a:lnTo>
                    <a:pt x="500" y="316"/>
                  </a:lnTo>
                  <a:lnTo>
                    <a:pt x="494" y="314"/>
                  </a:lnTo>
                  <a:lnTo>
                    <a:pt x="492" y="310"/>
                  </a:lnTo>
                  <a:lnTo>
                    <a:pt x="488" y="300"/>
                  </a:lnTo>
                  <a:lnTo>
                    <a:pt x="464" y="296"/>
                  </a:lnTo>
                  <a:lnTo>
                    <a:pt x="456" y="264"/>
                  </a:lnTo>
                  <a:lnTo>
                    <a:pt x="450" y="262"/>
                  </a:lnTo>
                  <a:lnTo>
                    <a:pt x="446" y="258"/>
                  </a:lnTo>
                  <a:lnTo>
                    <a:pt x="444" y="256"/>
                  </a:lnTo>
                  <a:lnTo>
                    <a:pt x="440" y="250"/>
                  </a:lnTo>
                  <a:lnTo>
                    <a:pt x="432" y="248"/>
                  </a:lnTo>
                  <a:lnTo>
                    <a:pt x="424" y="242"/>
                  </a:lnTo>
                  <a:lnTo>
                    <a:pt x="416" y="232"/>
                  </a:lnTo>
                  <a:lnTo>
                    <a:pt x="406" y="228"/>
                  </a:lnTo>
                  <a:lnTo>
                    <a:pt x="392" y="214"/>
                  </a:lnTo>
                  <a:lnTo>
                    <a:pt x="390" y="204"/>
                  </a:lnTo>
                  <a:lnTo>
                    <a:pt x="390" y="202"/>
                  </a:lnTo>
                  <a:lnTo>
                    <a:pt x="416" y="168"/>
                  </a:lnTo>
                  <a:lnTo>
                    <a:pt x="416" y="164"/>
                  </a:lnTo>
                  <a:lnTo>
                    <a:pt x="416" y="162"/>
                  </a:lnTo>
                  <a:lnTo>
                    <a:pt x="412" y="152"/>
                  </a:lnTo>
                  <a:lnTo>
                    <a:pt x="398" y="156"/>
                  </a:lnTo>
                  <a:lnTo>
                    <a:pt x="396" y="156"/>
                  </a:lnTo>
                  <a:lnTo>
                    <a:pt x="396" y="158"/>
                  </a:lnTo>
                  <a:lnTo>
                    <a:pt x="360" y="160"/>
                  </a:lnTo>
                  <a:lnTo>
                    <a:pt x="348" y="164"/>
                  </a:lnTo>
                  <a:lnTo>
                    <a:pt x="342" y="168"/>
                  </a:lnTo>
                  <a:lnTo>
                    <a:pt x="340" y="172"/>
                  </a:lnTo>
                  <a:lnTo>
                    <a:pt x="334" y="178"/>
                  </a:lnTo>
                  <a:lnTo>
                    <a:pt x="330" y="178"/>
                  </a:lnTo>
                  <a:lnTo>
                    <a:pt x="324" y="178"/>
                  </a:lnTo>
                  <a:lnTo>
                    <a:pt x="324" y="176"/>
                  </a:lnTo>
                  <a:lnTo>
                    <a:pt x="312" y="168"/>
                  </a:lnTo>
                  <a:lnTo>
                    <a:pt x="312" y="148"/>
                  </a:lnTo>
                  <a:lnTo>
                    <a:pt x="304" y="142"/>
                  </a:lnTo>
                  <a:lnTo>
                    <a:pt x="300" y="134"/>
                  </a:lnTo>
                  <a:lnTo>
                    <a:pt x="296" y="116"/>
                  </a:lnTo>
                  <a:lnTo>
                    <a:pt x="288" y="108"/>
                  </a:lnTo>
                  <a:lnTo>
                    <a:pt x="280" y="100"/>
                  </a:lnTo>
                  <a:lnTo>
                    <a:pt x="276" y="98"/>
                  </a:lnTo>
                  <a:lnTo>
                    <a:pt x="290" y="80"/>
                  </a:lnTo>
                  <a:lnTo>
                    <a:pt x="292" y="68"/>
                  </a:lnTo>
                  <a:lnTo>
                    <a:pt x="276" y="48"/>
                  </a:lnTo>
                  <a:lnTo>
                    <a:pt x="268" y="32"/>
                  </a:lnTo>
                  <a:lnTo>
                    <a:pt x="268" y="24"/>
                  </a:lnTo>
                  <a:lnTo>
                    <a:pt x="256" y="16"/>
                  </a:lnTo>
                  <a:lnTo>
                    <a:pt x="256" y="14"/>
                  </a:lnTo>
                  <a:lnTo>
                    <a:pt x="246" y="2"/>
                  </a:lnTo>
                  <a:lnTo>
                    <a:pt x="232" y="0"/>
                  </a:lnTo>
                  <a:lnTo>
                    <a:pt x="216" y="4"/>
                  </a:lnTo>
                  <a:lnTo>
                    <a:pt x="212" y="8"/>
                  </a:lnTo>
                  <a:lnTo>
                    <a:pt x="210" y="30"/>
                  </a:lnTo>
                  <a:lnTo>
                    <a:pt x="210" y="56"/>
                  </a:lnTo>
                  <a:lnTo>
                    <a:pt x="208" y="56"/>
                  </a:lnTo>
                  <a:lnTo>
                    <a:pt x="192" y="62"/>
                  </a:lnTo>
                  <a:lnTo>
                    <a:pt x="178" y="64"/>
                  </a:lnTo>
                  <a:lnTo>
                    <a:pt x="168" y="70"/>
                  </a:lnTo>
                  <a:lnTo>
                    <a:pt x="154" y="74"/>
                  </a:lnTo>
                  <a:lnTo>
                    <a:pt x="152" y="76"/>
                  </a:lnTo>
                  <a:lnTo>
                    <a:pt x="124" y="68"/>
                  </a:lnTo>
                  <a:lnTo>
                    <a:pt x="114" y="80"/>
                  </a:lnTo>
                  <a:lnTo>
                    <a:pt x="108" y="86"/>
                  </a:lnTo>
                  <a:lnTo>
                    <a:pt x="98" y="88"/>
                  </a:lnTo>
                  <a:lnTo>
                    <a:pt x="82" y="102"/>
                  </a:lnTo>
                  <a:lnTo>
                    <a:pt x="72" y="116"/>
                  </a:lnTo>
                  <a:lnTo>
                    <a:pt x="72" y="118"/>
                  </a:lnTo>
                  <a:lnTo>
                    <a:pt x="66" y="128"/>
                  </a:lnTo>
                  <a:lnTo>
                    <a:pt x="60" y="132"/>
                  </a:lnTo>
                  <a:lnTo>
                    <a:pt x="50" y="144"/>
                  </a:lnTo>
                  <a:lnTo>
                    <a:pt x="50" y="146"/>
                  </a:lnTo>
                  <a:lnTo>
                    <a:pt x="44" y="150"/>
                  </a:lnTo>
                  <a:lnTo>
                    <a:pt x="32" y="152"/>
                  </a:lnTo>
                  <a:lnTo>
                    <a:pt x="12" y="152"/>
                  </a:lnTo>
                  <a:lnTo>
                    <a:pt x="8" y="158"/>
                  </a:lnTo>
                  <a:lnTo>
                    <a:pt x="0" y="172"/>
                  </a:lnTo>
                  <a:lnTo>
                    <a:pt x="4" y="184"/>
                  </a:lnTo>
                  <a:lnTo>
                    <a:pt x="2" y="216"/>
                  </a:lnTo>
                  <a:lnTo>
                    <a:pt x="8" y="224"/>
                  </a:lnTo>
                  <a:lnTo>
                    <a:pt x="8" y="226"/>
                  </a:lnTo>
                  <a:lnTo>
                    <a:pt x="10" y="232"/>
                  </a:lnTo>
                  <a:lnTo>
                    <a:pt x="22" y="232"/>
                  </a:lnTo>
                  <a:lnTo>
                    <a:pt x="40" y="236"/>
                  </a:lnTo>
                  <a:lnTo>
                    <a:pt x="66" y="238"/>
                  </a:lnTo>
                  <a:lnTo>
                    <a:pt x="76" y="236"/>
                  </a:lnTo>
                  <a:lnTo>
                    <a:pt x="78" y="236"/>
                  </a:lnTo>
                  <a:lnTo>
                    <a:pt x="80" y="236"/>
                  </a:lnTo>
                  <a:lnTo>
                    <a:pt x="100" y="244"/>
                  </a:lnTo>
                  <a:lnTo>
                    <a:pt x="102" y="244"/>
                  </a:lnTo>
                  <a:lnTo>
                    <a:pt x="112" y="254"/>
                  </a:lnTo>
                  <a:lnTo>
                    <a:pt x="136" y="262"/>
                  </a:lnTo>
                  <a:lnTo>
                    <a:pt x="138" y="262"/>
                  </a:lnTo>
                  <a:lnTo>
                    <a:pt x="154" y="272"/>
                  </a:lnTo>
                  <a:lnTo>
                    <a:pt x="192" y="308"/>
                  </a:lnTo>
                  <a:lnTo>
                    <a:pt x="210" y="316"/>
                  </a:lnTo>
                  <a:lnTo>
                    <a:pt x="218" y="312"/>
                  </a:lnTo>
                  <a:lnTo>
                    <a:pt x="224" y="300"/>
                  </a:lnTo>
                  <a:lnTo>
                    <a:pt x="220" y="278"/>
                  </a:lnTo>
                  <a:lnTo>
                    <a:pt x="222" y="274"/>
                  </a:lnTo>
                  <a:lnTo>
                    <a:pt x="224" y="270"/>
                  </a:lnTo>
                  <a:lnTo>
                    <a:pt x="236" y="264"/>
                  </a:lnTo>
                  <a:lnTo>
                    <a:pt x="236" y="262"/>
                  </a:lnTo>
                  <a:lnTo>
                    <a:pt x="286" y="292"/>
                  </a:lnTo>
                  <a:lnTo>
                    <a:pt x="292" y="290"/>
                  </a:lnTo>
                  <a:lnTo>
                    <a:pt x="302" y="284"/>
                  </a:lnTo>
                  <a:lnTo>
                    <a:pt x="304" y="284"/>
                  </a:lnTo>
                  <a:lnTo>
                    <a:pt x="310" y="284"/>
                  </a:lnTo>
                  <a:lnTo>
                    <a:pt x="320" y="276"/>
                  </a:lnTo>
                  <a:lnTo>
                    <a:pt x="322" y="276"/>
                  </a:lnTo>
                  <a:lnTo>
                    <a:pt x="324" y="276"/>
                  </a:lnTo>
                  <a:lnTo>
                    <a:pt x="352" y="296"/>
                  </a:lnTo>
                  <a:lnTo>
                    <a:pt x="354" y="298"/>
                  </a:lnTo>
                  <a:lnTo>
                    <a:pt x="372" y="312"/>
                  </a:lnTo>
                  <a:lnTo>
                    <a:pt x="380" y="320"/>
                  </a:lnTo>
                  <a:lnTo>
                    <a:pt x="388" y="330"/>
                  </a:lnTo>
                  <a:lnTo>
                    <a:pt x="398" y="340"/>
                  </a:lnTo>
                  <a:lnTo>
                    <a:pt x="404" y="338"/>
                  </a:lnTo>
                  <a:lnTo>
                    <a:pt x="412" y="324"/>
                  </a:lnTo>
                  <a:lnTo>
                    <a:pt x="430" y="336"/>
                  </a:lnTo>
                  <a:lnTo>
                    <a:pt x="432" y="336"/>
                  </a:lnTo>
                  <a:lnTo>
                    <a:pt x="444" y="352"/>
                  </a:lnTo>
                  <a:lnTo>
                    <a:pt x="480" y="380"/>
                  </a:lnTo>
                  <a:lnTo>
                    <a:pt x="492" y="392"/>
                  </a:lnTo>
                  <a:lnTo>
                    <a:pt x="522" y="382"/>
                  </a:lnTo>
                  <a:lnTo>
                    <a:pt x="524" y="406"/>
                  </a:lnTo>
                  <a:lnTo>
                    <a:pt x="538" y="420"/>
                  </a:lnTo>
                  <a:lnTo>
                    <a:pt x="548" y="436"/>
                  </a:lnTo>
                  <a:lnTo>
                    <a:pt x="548" y="438"/>
                  </a:lnTo>
                  <a:lnTo>
                    <a:pt x="548" y="440"/>
                  </a:lnTo>
                  <a:lnTo>
                    <a:pt x="560" y="494"/>
                  </a:lnTo>
                  <a:lnTo>
                    <a:pt x="572" y="516"/>
                  </a:lnTo>
                  <a:lnTo>
                    <a:pt x="556" y="558"/>
                  </a:lnTo>
                  <a:lnTo>
                    <a:pt x="556" y="560"/>
                  </a:lnTo>
                  <a:lnTo>
                    <a:pt x="544" y="564"/>
                  </a:lnTo>
                  <a:lnTo>
                    <a:pt x="544" y="576"/>
                  </a:lnTo>
                  <a:lnTo>
                    <a:pt x="542" y="576"/>
                  </a:lnTo>
                  <a:lnTo>
                    <a:pt x="528" y="598"/>
                  </a:lnTo>
                  <a:lnTo>
                    <a:pt x="508" y="600"/>
                  </a:lnTo>
                  <a:lnTo>
                    <a:pt x="488" y="616"/>
                  </a:lnTo>
                  <a:lnTo>
                    <a:pt x="494" y="620"/>
                  </a:lnTo>
                  <a:lnTo>
                    <a:pt x="500" y="622"/>
                  </a:lnTo>
                  <a:lnTo>
                    <a:pt x="504" y="626"/>
                  </a:lnTo>
                  <a:lnTo>
                    <a:pt x="508" y="630"/>
                  </a:lnTo>
                  <a:lnTo>
                    <a:pt x="508" y="634"/>
                  </a:lnTo>
                  <a:lnTo>
                    <a:pt x="504" y="642"/>
                  </a:lnTo>
                  <a:lnTo>
                    <a:pt x="504" y="644"/>
                  </a:lnTo>
                  <a:lnTo>
                    <a:pt x="492" y="656"/>
                  </a:lnTo>
                  <a:lnTo>
                    <a:pt x="490" y="656"/>
                  </a:lnTo>
                  <a:lnTo>
                    <a:pt x="490" y="658"/>
                  </a:lnTo>
                  <a:lnTo>
                    <a:pt x="488" y="658"/>
                  </a:lnTo>
                  <a:lnTo>
                    <a:pt x="450" y="652"/>
                  </a:lnTo>
                  <a:lnTo>
                    <a:pt x="448" y="666"/>
                  </a:lnTo>
                  <a:lnTo>
                    <a:pt x="452" y="696"/>
                  </a:lnTo>
                  <a:lnTo>
                    <a:pt x="484" y="708"/>
                  </a:lnTo>
                  <a:lnTo>
                    <a:pt x="484" y="710"/>
                  </a:lnTo>
                  <a:lnTo>
                    <a:pt x="496" y="706"/>
                  </a:lnTo>
                  <a:lnTo>
                    <a:pt x="498" y="706"/>
                  </a:lnTo>
                  <a:lnTo>
                    <a:pt x="500" y="704"/>
                  </a:lnTo>
                  <a:lnTo>
                    <a:pt x="500" y="706"/>
                  </a:lnTo>
                  <a:lnTo>
                    <a:pt x="510" y="712"/>
                  </a:lnTo>
                  <a:lnTo>
                    <a:pt x="524" y="712"/>
                  </a:lnTo>
                  <a:lnTo>
                    <a:pt x="528" y="710"/>
                  </a:lnTo>
                  <a:lnTo>
                    <a:pt x="524" y="696"/>
                  </a:lnTo>
                  <a:lnTo>
                    <a:pt x="520" y="680"/>
                  </a:lnTo>
                  <a:lnTo>
                    <a:pt x="520" y="678"/>
                  </a:lnTo>
                  <a:lnTo>
                    <a:pt x="520" y="676"/>
                  </a:lnTo>
                  <a:lnTo>
                    <a:pt x="526" y="670"/>
                  </a:lnTo>
                  <a:lnTo>
                    <a:pt x="528" y="668"/>
                  </a:lnTo>
                  <a:lnTo>
                    <a:pt x="536" y="656"/>
                  </a:lnTo>
                  <a:lnTo>
                    <a:pt x="538" y="654"/>
                  </a:lnTo>
                  <a:lnTo>
                    <a:pt x="552" y="644"/>
                  </a:lnTo>
                  <a:lnTo>
                    <a:pt x="552" y="642"/>
                  </a:lnTo>
                  <a:lnTo>
                    <a:pt x="554" y="642"/>
                  </a:lnTo>
                  <a:lnTo>
                    <a:pt x="572" y="640"/>
                  </a:lnTo>
                  <a:lnTo>
                    <a:pt x="572" y="644"/>
                  </a:lnTo>
                  <a:lnTo>
                    <a:pt x="572" y="656"/>
                  </a:lnTo>
                  <a:lnTo>
                    <a:pt x="576" y="664"/>
                  </a:lnTo>
                  <a:lnTo>
                    <a:pt x="580" y="674"/>
                  </a:lnTo>
                  <a:lnTo>
                    <a:pt x="596" y="684"/>
                  </a:lnTo>
                  <a:lnTo>
                    <a:pt x="640" y="688"/>
                  </a:lnTo>
                  <a:lnTo>
                    <a:pt x="642" y="688"/>
                  </a:lnTo>
                  <a:lnTo>
                    <a:pt x="644" y="688"/>
                  </a:lnTo>
                  <a:lnTo>
                    <a:pt x="644" y="690"/>
                  </a:lnTo>
                  <a:lnTo>
                    <a:pt x="644" y="692"/>
                  </a:lnTo>
                  <a:lnTo>
                    <a:pt x="644" y="706"/>
                  </a:lnTo>
                  <a:lnTo>
                    <a:pt x="656" y="720"/>
                  </a:lnTo>
                  <a:lnTo>
                    <a:pt x="666" y="724"/>
                  </a:lnTo>
                  <a:lnTo>
                    <a:pt x="668" y="724"/>
                  </a:lnTo>
                  <a:lnTo>
                    <a:pt x="668" y="726"/>
                  </a:lnTo>
                  <a:lnTo>
                    <a:pt x="668" y="732"/>
                  </a:lnTo>
                  <a:lnTo>
                    <a:pt x="668" y="740"/>
                  </a:lnTo>
                  <a:lnTo>
                    <a:pt x="664" y="756"/>
                  </a:lnTo>
                  <a:lnTo>
                    <a:pt x="670" y="760"/>
                  </a:lnTo>
                  <a:lnTo>
                    <a:pt x="678" y="760"/>
                  </a:lnTo>
                  <a:lnTo>
                    <a:pt x="684" y="762"/>
                  </a:lnTo>
                  <a:lnTo>
                    <a:pt x="688" y="764"/>
                  </a:lnTo>
                  <a:lnTo>
                    <a:pt x="706" y="772"/>
                  </a:lnTo>
                  <a:lnTo>
                    <a:pt x="716" y="764"/>
                  </a:lnTo>
                  <a:lnTo>
                    <a:pt x="728" y="750"/>
                  </a:lnTo>
                  <a:lnTo>
                    <a:pt x="730" y="744"/>
                  </a:lnTo>
                  <a:lnTo>
                    <a:pt x="732" y="742"/>
                  </a:lnTo>
                  <a:lnTo>
                    <a:pt x="734" y="740"/>
                  </a:lnTo>
                  <a:lnTo>
                    <a:pt x="730" y="722"/>
                  </a:lnTo>
                  <a:lnTo>
                    <a:pt x="728" y="714"/>
                  </a:lnTo>
                  <a:lnTo>
                    <a:pt x="728" y="712"/>
                  </a:lnTo>
                  <a:lnTo>
                    <a:pt x="728" y="710"/>
                  </a:lnTo>
                  <a:lnTo>
                    <a:pt x="736" y="700"/>
                  </a:lnTo>
                  <a:lnTo>
                    <a:pt x="748" y="690"/>
                  </a:lnTo>
                  <a:lnTo>
                    <a:pt x="750" y="690"/>
                  </a:lnTo>
                  <a:lnTo>
                    <a:pt x="776" y="690"/>
                  </a:lnTo>
                  <a:lnTo>
                    <a:pt x="780" y="688"/>
                  </a:lnTo>
                  <a:lnTo>
                    <a:pt x="780" y="676"/>
                  </a:lnTo>
                  <a:lnTo>
                    <a:pt x="776" y="664"/>
                  </a:lnTo>
                  <a:lnTo>
                    <a:pt x="766" y="648"/>
                  </a:lnTo>
                  <a:lnTo>
                    <a:pt x="766" y="628"/>
                  </a:lnTo>
                  <a:lnTo>
                    <a:pt x="766" y="626"/>
                  </a:lnTo>
                  <a:lnTo>
                    <a:pt x="770" y="614"/>
                  </a:lnTo>
                  <a:lnTo>
                    <a:pt x="772" y="614"/>
                  </a:lnTo>
                  <a:lnTo>
                    <a:pt x="792" y="582"/>
                  </a:lnTo>
                  <a:lnTo>
                    <a:pt x="794" y="582"/>
                  </a:lnTo>
                  <a:lnTo>
                    <a:pt x="796" y="580"/>
                  </a:lnTo>
                  <a:lnTo>
                    <a:pt x="800" y="580"/>
                  </a:lnTo>
                  <a:lnTo>
                    <a:pt x="808" y="582"/>
                  </a:lnTo>
                  <a:lnTo>
                    <a:pt x="828" y="592"/>
                  </a:lnTo>
                  <a:lnTo>
                    <a:pt x="840" y="596"/>
                  </a:lnTo>
                  <a:lnTo>
                    <a:pt x="840" y="590"/>
                  </a:lnTo>
                  <a:lnTo>
                    <a:pt x="838" y="588"/>
                  </a:lnTo>
                  <a:lnTo>
                    <a:pt x="838" y="586"/>
                  </a:lnTo>
                  <a:lnTo>
                    <a:pt x="840" y="580"/>
                  </a:lnTo>
                  <a:lnTo>
                    <a:pt x="846" y="572"/>
                  </a:lnTo>
                  <a:lnTo>
                    <a:pt x="860" y="562"/>
                  </a:lnTo>
                  <a:lnTo>
                    <a:pt x="860" y="560"/>
                  </a:lnTo>
                  <a:lnTo>
                    <a:pt x="876" y="556"/>
                  </a:lnTo>
                  <a:lnTo>
                    <a:pt x="890" y="556"/>
                  </a:lnTo>
                  <a:lnTo>
                    <a:pt x="892" y="556"/>
                  </a:lnTo>
                  <a:lnTo>
                    <a:pt x="900" y="556"/>
                  </a:lnTo>
                  <a:lnTo>
                    <a:pt x="904" y="536"/>
                  </a:lnTo>
                  <a:lnTo>
                    <a:pt x="904" y="524"/>
                  </a:lnTo>
                  <a:lnTo>
                    <a:pt x="906" y="512"/>
                  </a:lnTo>
                  <a:lnTo>
                    <a:pt x="906" y="510"/>
                  </a:lnTo>
                  <a:lnTo>
                    <a:pt x="908" y="508"/>
                  </a:lnTo>
                  <a:lnTo>
                    <a:pt x="912" y="496"/>
                  </a:lnTo>
                  <a:lnTo>
                    <a:pt x="906" y="488"/>
                  </a:lnTo>
                  <a:lnTo>
                    <a:pt x="896" y="480"/>
                  </a:lnTo>
                  <a:lnTo>
                    <a:pt x="876" y="476"/>
                  </a:lnTo>
                  <a:lnTo>
                    <a:pt x="868" y="472"/>
                  </a:lnTo>
                  <a:lnTo>
                    <a:pt x="852" y="460"/>
                  </a:lnTo>
                  <a:lnTo>
                    <a:pt x="840" y="456"/>
                  </a:lnTo>
                  <a:lnTo>
                    <a:pt x="840" y="454"/>
                  </a:lnTo>
                  <a:lnTo>
                    <a:pt x="824" y="436"/>
                  </a:lnTo>
                  <a:lnTo>
                    <a:pt x="812" y="436"/>
                  </a:lnTo>
                  <a:lnTo>
                    <a:pt x="810" y="436"/>
                  </a:lnTo>
                  <a:lnTo>
                    <a:pt x="798" y="430"/>
                  </a:lnTo>
                  <a:lnTo>
                    <a:pt x="790" y="440"/>
                  </a:lnTo>
                  <a:lnTo>
                    <a:pt x="788" y="476"/>
                  </a:lnTo>
                  <a:lnTo>
                    <a:pt x="792" y="492"/>
                  </a:lnTo>
                  <a:lnTo>
                    <a:pt x="796" y="492"/>
                  </a:lnTo>
                  <a:lnTo>
                    <a:pt x="798" y="492"/>
                  </a:lnTo>
                  <a:lnTo>
                    <a:pt x="808" y="496"/>
                  </a:lnTo>
                  <a:lnTo>
                    <a:pt x="814" y="510"/>
                  </a:lnTo>
                  <a:lnTo>
                    <a:pt x="816" y="510"/>
                  </a:lnTo>
                  <a:lnTo>
                    <a:pt x="816" y="512"/>
                  </a:lnTo>
                  <a:lnTo>
                    <a:pt x="812" y="536"/>
                  </a:lnTo>
                  <a:lnTo>
                    <a:pt x="812" y="538"/>
                  </a:lnTo>
                  <a:lnTo>
                    <a:pt x="812" y="540"/>
                  </a:lnTo>
                  <a:lnTo>
                    <a:pt x="800" y="546"/>
                  </a:lnTo>
                  <a:lnTo>
                    <a:pt x="798" y="548"/>
                  </a:lnTo>
                  <a:lnTo>
                    <a:pt x="798" y="546"/>
                  </a:lnTo>
                  <a:lnTo>
                    <a:pt x="796" y="546"/>
                  </a:lnTo>
                  <a:lnTo>
                    <a:pt x="792" y="544"/>
                  </a:lnTo>
                  <a:lnTo>
                    <a:pt x="778" y="550"/>
                  </a:lnTo>
                  <a:lnTo>
                    <a:pt x="778" y="552"/>
                  </a:lnTo>
                  <a:lnTo>
                    <a:pt x="780" y="552"/>
                  </a:lnTo>
                  <a:lnTo>
                    <a:pt x="782" y="574"/>
                  </a:lnTo>
                  <a:lnTo>
                    <a:pt x="780" y="578"/>
                  </a:lnTo>
                  <a:lnTo>
                    <a:pt x="776" y="580"/>
                  </a:lnTo>
                  <a:lnTo>
                    <a:pt x="768" y="580"/>
                  </a:lnTo>
                  <a:lnTo>
                    <a:pt x="762" y="578"/>
                  </a:lnTo>
                  <a:lnTo>
                    <a:pt x="758" y="576"/>
                  </a:lnTo>
                  <a:lnTo>
                    <a:pt x="748" y="568"/>
                  </a:lnTo>
                  <a:lnTo>
                    <a:pt x="746" y="568"/>
                  </a:lnTo>
                  <a:lnTo>
                    <a:pt x="746" y="566"/>
                  </a:lnTo>
                  <a:lnTo>
                    <a:pt x="740" y="552"/>
                  </a:lnTo>
                  <a:lnTo>
                    <a:pt x="736" y="550"/>
                  </a:lnTo>
                  <a:lnTo>
                    <a:pt x="728" y="546"/>
                  </a:lnTo>
                  <a:lnTo>
                    <a:pt x="726" y="546"/>
                  </a:lnTo>
                  <a:lnTo>
                    <a:pt x="714" y="538"/>
                  </a:lnTo>
                  <a:lnTo>
                    <a:pt x="712" y="538"/>
                  </a:lnTo>
                  <a:lnTo>
                    <a:pt x="712" y="536"/>
                  </a:lnTo>
                  <a:lnTo>
                    <a:pt x="710" y="524"/>
                  </a:lnTo>
                  <a:lnTo>
                    <a:pt x="712" y="512"/>
                  </a:lnTo>
                  <a:lnTo>
                    <a:pt x="716" y="506"/>
                  </a:lnTo>
                  <a:lnTo>
                    <a:pt x="716" y="502"/>
                  </a:lnTo>
                  <a:lnTo>
                    <a:pt x="712" y="488"/>
                  </a:lnTo>
                  <a:lnTo>
                    <a:pt x="700" y="478"/>
                  </a:lnTo>
                  <a:lnTo>
                    <a:pt x="700" y="476"/>
                  </a:lnTo>
                  <a:lnTo>
                    <a:pt x="698" y="444"/>
                  </a:lnTo>
                  <a:lnTo>
                    <a:pt x="690" y="436"/>
                  </a:lnTo>
                  <a:lnTo>
                    <a:pt x="688" y="436"/>
                  </a:lnTo>
                  <a:lnTo>
                    <a:pt x="688" y="434"/>
                  </a:lnTo>
                  <a:lnTo>
                    <a:pt x="682" y="420"/>
                  </a:lnTo>
                  <a:lnTo>
                    <a:pt x="652" y="416"/>
                  </a:lnTo>
                  <a:lnTo>
                    <a:pt x="644" y="410"/>
                  </a:lnTo>
                  <a:lnTo>
                    <a:pt x="638" y="402"/>
                  </a:lnTo>
                  <a:lnTo>
                    <a:pt x="624" y="402"/>
                  </a:lnTo>
                  <a:lnTo>
                    <a:pt x="618" y="398"/>
                  </a:lnTo>
                  <a:lnTo>
                    <a:pt x="610" y="392"/>
                  </a:lnTo>
                  <a:lnTo>
                    <a:pt x="608" y="390"/>
                  </a:lnTo>
                  <a:lnTo>
                    <a:pt x="604" y="384"/>
                  </a:lnTo>
                  <a:lnTo>
                    <a:pt x="598" y="376"/>
                  </a:lnTo>
                  <a:lnTo>
                    <a:pt x="596" y="362"/>
                  </a:lnTo>
                  <a:lnTo>
                    <a:pt x="596" y="360"/>
                  </a:lnTo>
                  <a:lnTo>
                    <a:pt x="600" y="336"/>
                  </a:lnTo>
                  <a:lnTo>
                    <a:pt x="604" y="324"/>
                  </a:lnTo>
                  <a:lnTo>
                    <a:pt x="606" y="324"/>
                  </a:lnTo>
                  <a:lnTo>
                    <a:pt x="636" y="310"/>
                  </a:lnTo>
                  <a:lnTo>
                    <a:pt x="648" y="296"/>
                  </a:lnTo>
                  <a:lnTo>
                    <a:pt x="650" y="284"/>
                  </a:lnTo>
                  <a:lnTo>
                    <a:pt x="648" y="276"/>
                  </a:lnTo>
                  <a:lnTo>
                    <a:pt x="644" y="262"/>
                  </a:lnTo>
                  <a:lnTo>
                    <a:pt x="640" y="254"/>
                  </a:lnTo>
                  <a:lnTo>
                    <a:pt x="634" y="256"/>
                  </a:lnTo>
                  <a:lnTo>
                    <a:pt x="624" y="254"/>
                  </a:lnTo>
                  <a:lnTo>
                    <a:pt x="616" y="260"/>
                  </a:lnTo>
                  <a:lnTo>
                    <a:pt x="606" y="272"/>
                  </a:lnTo>
                  <a:lnTo>
                    <a:pt x="592" y="286"/>
                  </a:lnTo>
                  <a:lnTo>
                    <a:pt x="590" y="286"/>
                  </a:lnTo>
                  <a:lnTo>
                    <a:pt x="578" y="290"/>
                  </a:lnTo>
                  <a:lnTo>
                    <a:pt x="568" y="288"/>
                  </a:lnTo>
                  <a:lnTo>
                    <a:pt x="542" y="280"/>
                  </a:lnTo>
                  <a:close/>
                </a:path>
              </a:pathLst>
            </a:custGeom>
            <a:solidFill>
              <a:schemeClr val="bg2">
                <a:lumMod val="90000"/>
              </a:schemeClr>
            </a:solidFill>
            <a:ln>
              <a:noFill/>
            </a:ln>
          </p:spPr>
          <p:txBody>
            <a:bodyPr/>
            <a:lstStyle/>
            <a:p>
              <a:endParaRPr lang="zh-CN" altLang="en-US" sz="1350">
                <a:solidFill>
                  <a:prstClr val="black"/>
                </a:solidFill>
              </a:endParaRPr>
            </a:p>
          </p:txBody>
        </p:sp>
        <p:sp>
          <p:nvSpPr>
            <p:cNvPr id="9" name="宁夏"/>
            <p:cNvSpPr/>
            <p:nvPr userDrawn="1"/>
          </p:nvSpPr>
          <p:spPr bwMode="auto">
            <a:xfrm>
              <a:off x="10084" y="4519"/>
              <a:ext cx="719" cy="1188"/>
            </a:xfrm>
            <a:custGeom>
              <a:avLst/>
              <a:gdLst>
                <a:gd name="T0" fmla="*/ 2147483646 w 184"/>
                <a:gd name="T1" fmla="*/ 2147483646 h 304"/>
                <a:gd name="T2" fmla="*/ 2147483646 w 184"/>
                <a:gd name="T3" fmla="*/ 2147483646 h 304"/>
                <a:gd name="T4" fmla="*/ 2147483646 w 184"/>
                <a:gd name="T5" fmla="*/ 2147483646 h 304"/>
                <a:gd name="T6" fmla="*/ 2147483646 w 184"/>
                <a:gd name="T7" fmla="*/ 2147483646 h 304"/>
                <a:gd name="T8" fmla="*/ 2147483646 w 184"/>
                <a:gd name="T9" fmla="*/ 2147483646 h 304"/>
                <a:gd name="T10" fmla="*/ 2147483646 w 184"/>
                <a:gd name="T11" fmla="*/ 2147483646 h 304"/>
                <a:gd name="T12" fmla="*/ 2147483646 w 184"/>
                <a:gd name="T13" fmla="*/ 2147483646 h 304"/>
                <a:gd name="T14" fmla="*/ 2147483646 w 184"/>
                <a:gd name="T15" fmla="*/ 2147483646 h 304"/>
                <a:gd name="T16" fmla="*/ 2147483646 w 184"/>
                <a:gd name="T17" fmla="*/ 2147483646 h 304"/>
                <a:gd name="T18" fmla="*/ 2147483646 w 184"/>
                <a:gd name="T19" fmla="*/ 2147483646 h 304"/>
                <a:gd name="T20" fmla="*/ 2147483646 w 184"/>
                <a:gd name="T21" fmla="*/ 2147483646 h 304"/>
                <a:gd name="T22" fmla="*/ 2147483646 w 184"/>
                <a:gd name="T23" fmla="*/ 2147483646 h 304"/>
                <a:gd name="T24" fmla="*/ 2147483646 w 184"/>
                <a:gd name="T25" fmla="*/ 2147483646 h 304"/>
                <a:gd name="T26" fmla="*/ 2147483646 w 184"/>
                <a:gd name="T27" fmla="*/ 2147483646 h 304"/>
                <a:gd name="T28" fmla="*/ 2147483646 w 184"/>
                <a:gd name="T29" fmla="*/ 2147483646 h 304"/>
                <a:gd name="T30" fmla="*/ 2147483646 w 184"/>
                <a:gd name="T31" fmla="*/ 2147483646 h 304"/>
                <a:gd name="T32" fmla="*/ 2147483646 w 184"/>
                <a:gd name="T33" fmla="*/ 2147483646 h 304"/>
                <a:gd name="T34" fmla="*/ 2147483646 w 184"/>
                <a:gd name="T35" fmla="*/ 2147483646 h 304"/>
                <a:gd name="T36" fmla="*/ 2147483646 w 184"/>
                <a:gd name="T37" fmla="*/ 2147483646 h 304"/>
                <a:gd name="T38" fmla="*/ 2147483646 w 184"/>
                <a:gd name="T39" fmla="*/ 2147483646 h 304"/>
                <a:gd name="T40" fmla="*/ 2147483646 w 184"/>
                <a:gd name="T41" fmla="*/ 2147483646 h 304"/>
                <a:gd name="T42" fmla="*/ 2147483646 w 184"/>
                <a:gd name="T43" fmla="*/ 2147483646 h 304"/>
                <a:gd name="T44" fmla="*/ 2147483646 w 184"/>
                <a:gd name="T45" fmla="*/ 2147483646 h 304"/>
                <a:gd name="T46" fmla="*/ 2147483646 w 184"/>
                <a:gd name="T47" fmla="*/ 2147483646 h 304"/>
                <a:gd name="T48" fmla="*/ 2147483646 w 184"/>
                <a:gd name="T49" fmla="*/ 2147483646 h 304"/>
                <a:gd name="T50" fmla="*/ 2147483646 w 184"/>
                <a:gd name="T51" fmla="*/ 2147483646 h 304"/>
                <a:gd name="T52" fmla="*/ 2147483646 w 184"/>
                <a:gd name="T53" fmla="*/ 2147483646 h 304"/>
                <a:gd name="T54" fmla="*/ 2147483646 w 184"/>
                <a:gd name="T55" fmla="*/ 2147483646 h 304"/>
                <a:gd name="T56" fmla="*/ 2147483646 w 184"/>
                <a:gd name="T57" fmla="*/ 2147483646 h 304"/>
                <a:gd name="T58" fmla="*/ 2147483646 w 184"/>
                <a:gd name="T59" fmla="*/ 2147483646 h 304"/>
                <a:gd name="T60" fmla="*/ 2147483646 w 184"/>
                <a:gd name="T61" fmla="*/ 2147483646 h 304"/>
                <a:gd name="T62" fmla="*/ 2147483646 w 184"/>
                <a:gd name="T63" fmla="*/ 2147483646 h 304"/>
                <a:gd name="T64" fmla="*/ 2147483646 w 184"/>
                <a:gd name="T65" fmla="*/ 2147483646 h 304"/>
                <a:gd name="T66" fmla="*/ 2147483646 w 184"/>
                <a:gd name="T67" fmla="*/ 2147483646 h 304"/>
                <a:gd name="T68" fmla="*/ 2147483646 w 184"/>
                <a:gd name="T69" fmla="*/ 2147483646 h 304"/>
                <a:gd name="T70" fmla="*/ 2147483646 w 184"/>
                <a:gd name="T71" fmla="*/ 2147483646 h 304"/>
                <a:gd name="T72" fmla="*/ 2147483646 w 184"/>
                <a:gd name="T73" fmla="*/ 2147483646 h 304"/>
                <a:gd name="T74" fmla="*/ 2147483646 w 184"/>
                <a:gd name="T75" fmla="*/ 2147483646 h 304"/>
                <a:gd name="T76" fmla="*/ 2147483646 w 184"/>
                <a:gd name="T77" fmla="*/ 2147483646 h 304"/>
                <a:gd name="T78" fmla="*/ 2147483646 w 184"/>
                <a:gd name="T79" fmla="*/ 2147483646 h 304"/>
                <a:gd name="T80" fmla="*/ 2147483646 w 184"/>
                <a:gd name="T81" fmla="*/ 2147483646 h 304"/>
                <a:gd name="T82" fmla="*/ 2147483646 w 184"/>
                <a:gd name="T83" fmla="*/ 2147483646 h 304"/>
                <a:gd name="T84" fmla="*/ 2147483646 w 184"/>
                <a:gd name="T85" fmla="*/ 2147483646 h 304"/>
                <a:gd name="T86" fmla="*/ 2147483646 w 184"/>
                <a:gd name="T87" fmla="*/ 2147483646 h 304"/>
                <a:gd name="T88" fmla="*/ 2147483646 w 184"/>
                <a:gd name="T89" fmla="*/ 2147483646 h 304"/>
                <a:gd name="T90" fmla="*/ 2147483646 w 184"/>
                <a:gd name="T91" fmla="*/ 2147483646 h 304"/>
                <a:gd name="T92" fmla="*/ 2147483646 w 184"/>
                <a:gd name="T93" fmla="*/ 2147483646 h 304"/>
                <a:gd name="T94" fmla="*/ 2147483646 w 184"/>
                <a:gd name="T95" fmla="*/ 2147483646 h 304"/>
                <a:gd name="T96" fmla="*/ 2147483646 w 184"/>
                <a:gd name="T97" fmla="*/ 2147483646 h 304"/>
                <a:gd name="T98" fmla="*/ 2147483646 w 184"/>
                <a:gd name="T99" fmla="*/ 0 h 30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84" h="304">
                  <a:moveTo>
                    <a:pt x="108" y="18"/>
                  </a:moveTo>
                  <a:lnTo>
                    <a:pt x="92" y="58"/>
                  </a:lnTo>
                  <a:lnTo>
                    <a:pt x="92" y="84"/>
                  </a:lnTo>
                  <a:lnTo>
                    <a:pt x="92" y="86"/>
                  </a:lnTo>
                  <a:lnTo>
                    <a:pt x="84" y="100"/>
                  </a:lnTo>
                  <a:lnTo>
                    <a:pt x="84" y="108"/>
                  </a:lnTo>
                  <a:lnTo>
                    <a:pt x="84" y="112"/>
                  </a:lnTo>
                  <a:lnTo>
                    <a:pt x="82" y="116"/>
                  </a:lnTo>
                  <a:lnTo>
                    <a:pt x="80" y="120"/>
                  </a:lnTo>
                  <a:lnTo>
                    <a:pt x="76" y="122"/>
                  </a:lnTo>
                  <a:lnTo>
                    <a:pt x="76" y="124"/>
                  </a:lnTo>
                  <a:lnTo>
                    <a:pt x="74" y="124"/>
                  </a:lnTo>
                  <a:lnTo>
                    <a:pt x="74" y="122"/>
                  </a:lnTo>
                  <a:lnTo>
                    <a:pt x="54" y="120"/>
                  </a:lnTo>
                  <a:lnTo>
                    <a:pt x="44" y="130"/>
                  </a:lnTo>
                  <a:lnTo>
                    <a:pt x="12" y="134"/>
                  </a:lnTo>
                  <a:lnTo>
                    <a:pt x="0" y="134"/>
                  </a:lnTo>
                  <a:lnTo>
                    <a:pt x="8" y="140"/>
                  </a:lnTo>
                  <a:lnTo>
                    <a:pt x="36" y="144"/>
                  </a:lnTo>
                  <a:lnTo>
                    <a:pt x="38" y="144"/>
                  </a:lnTo>
                  <a:lnTo>
                    <a:pt x="40" y="144"/>
                  </a:lnTo>
                  <a:lnTo>
                    <a:pt x="48" y="162"/>
                  </a:lnTo>
                  <a:lnTo>
                    <a:pt x="56" y="168"/>
                  </a:lnTo>
                  <a:lnTo>
                    <a:pt x="60" y="174"/>
                  </a:lnTo>
                  <a:lnTo>
                    <a:pt x="60" y="184"/>
                  </a:lnTo>
                  <a:lnTo>
                    <a:pt x="60" y="206"/>
                  </a:lnTo>
                  <a:lnTo>
                    <a:pt x="70" y="216"/>
                  </a:lnTo>
                  <a:lnTo>
                    <a:pt x="72" y="216"/>
                  </a:lnTo>
                  <a:lnTo>
                    <a:pt x="76" y="232"/>
                  </a:lnTo>
                  <a:lnTo>
                    <a:pt x="76" y="240"/>
                  </a:lnTo>
                  <a:lnTo>
                    <a:pt x="72" y="248"/>
                  </a:lnTo>
                  <a:lnTo>
                    <a:pt x="70" y="256"/>
                  </a:lnTo>
                  <a:lnTo>
                    <a:pt x="72" y="264"/>
                  </a:lnTo>
                  <a:lnTo>
                    <a:pt x="82" y="270"/>
                  </a:lnTo>
                  <a:lnTo>
                    <a:pt x="94" y="276"/>
                  </a:lnTo>
                  <a:lnTo>
                    <a:pt x="100" y="280"/>
                  </a:lnTo>
                  <a:lnTo>
                    <a:pt x="106" y="292"/>
                  </a:lnTo>
                  <a:lnTo>
                    <a:pt x="114" y="298"/>
                  </a:lnTo>
                  <a:lnTo>
                    <a:pt x="116" y="302"/>
                  </a:lnTo>
                  <a:lnTo>
                    <a:pt x="124" y="304"/>
                  </a:lnTo>
                  <a:lnTo>
                    <a:pt x="122" y="288"/>
                  </a:lnTo>
                  <a:lnTo>
                    <a:pt x="122" y="282"/>
                  </a:lnTo>
                  <a:lnTo>
                    <a:pt x="122" y="278"/>
                  </a:lnTo>
                  <a:lnTo>
                    <a:pt x="126" y="274"/>
                  </a:lnTo>
                  <a:lnTo>
                    <a:pt x="128" y="272"/>
                  </a:lnTo>
                  <a:lnTo>
                    <a:pt x="140" y="268"/>
                  </a:lnTo>
                  <a:lnTo>
                    <a:pt x="142" y="268"/>
                  </a:lnTo>
                  <a:lnTo>
                    <a:pt x="144" y="268"/>
                  </a:lnTo>
                  <a:lnTo>
                    <a:pt x="148" y="270"/>
                  </a:lnTo>
                  <a:lnTo>
                    <a:pt x="156" y="266"/>
                  </a:lnTo>
                  <a:lnTo>
                    <a:pt x="156" y="264"/>
                  </a:lnTo>
                  <a:lnTo>
                    <a:pt x="158" y="244"/>
                  </a:lnTo>
                  <a:lnTo>
                    <a:pt x="154" y="236"/>
                  </a:lnTo>
                  <a:lnTo>
                    <a:pt x="148" y="232"/>
                  </a:lnTo>
                  <a:lnTo>
                    <a:pt x="140" y="232"/>
                  </a:lnTo>
                  <a:lnTo>
                    <a:pt x="138" y="232"/>
                  </a:lnTo>
                  <a:lnTo>
                    <a:pt x="136" y="230"/>
                  </a:lnTo>
                  <a:lnTo>
                    <a:pt x="132" y="210"/>
                  </a:lnTo>
                  <a:lnTo>
                    <a:pt x="134" y="168"/>
                  </a:lnTo>
                  <a:lnTo>
                    <a:pt x="136" y="168"/>
                  </a:lnTo>
                  <a:lnTo>
                    <a:pt x="148" y="150"/>
                  </a:lnTo>
                  <a:lnTo>
                    <a:pt x="164" y="160"/>
                  </a:lnTo>
                  <a:lnTo>
                    <a:pt x="176" y="160"/>
                  </a:lnTo>
                  <a:lnTo>
                    <a:pt x="184" y="108"/>
                  </a:lnTo>
                  <a:lnTo>
                    <a:pt x="180" y="100"/>
                  </a:lnTo>
                  <a:lnTo>
                    <a:pt x="174" y="96"/>
                  </a:lnTo>
                  <a:lnTo>
                    <a:pt x="168" y="96"/>
                  </a:lnTo>
                  <a:lnTo>
                    <a:pt x="166" y="96"/>
                  </a:lnTo>
                  <a:lnTo>
                    <a:pt x="154" y="98"/>
                  </a:lnTo>
                  <a:lnTo>
                    <a:pt x="152" y="96"/>
                  </a:lnTo>
                  <a:lnTo>
                    <a:pt x="144" y="84"/>
                  </a:lnTo>
                  <a:lnTo>
                    <a:pt x="142" y="84"/>
                  </a:lnTo>
                  <a:lnTo>
                    <a:pt x="142" y="64"/>
                  </a:lnTo>
                  <a:lnTo>
                    <a:pt x="146" y="52"/>
                  </a:lnTo>
                  <a:lnTo>
                    <a:pt x="148" y="48"/>
                  </a:lnTo>
                  <a:lnTo>
                    <a:pt x="150" y="42"/>
                  </a:lnTo>
                  <a:lnTo>
                    <a:pt x="152" y="36"/>
                  </a:lnTo>
                  <a:lnTo>
                    <a:pt x="156" y="32"/>
                  </a:lnTo>
                  <a:lnTo>
                    <a:pt x="156" y="20"/>
                  </a:lnTo>
                  <a:lnTo>
                    <a:pt x="144" y="8"/>
                  </a:lnTo>
                  <a:lnTo>
                    <a:pt x="128" y="0"/>
                  </a:lnTo>
                  <a:lnTo>
                    <a:pt x="108" y="18"/>
                  </a:lnTo>
                  <a:close/>
                </a:path>
              </a:pathLst>
            </a:custGeom>
            <a:solidFill>
              <a:schemeClr val="bg2">
                <a:lumMod val="90000"/>
              </a:schemeClr>
            </a:solidFill>
            <a:ln>
              <a:noFill/>
            </a:ln>
          </p:spPr>
          <p:txBody>
            <a:bodyPr/>
            <a:lstStyle/>
            <a:p>
              <a:endParaRPr lang="zh-CN" altLang="en-US" sz="1350">
                <a:solidFill>
                  <a:prstClr val="black"/>
                </a:solidFill>
              </a:endParaRPr>
            </a:p>
          </p:txBody>
        </p:sp>
        <p:sp>
          <p:nvSpPr>
            <p:cNvPr id="10" name="新疆"/>
            <p:cNvSpPr/>
            <p:nvPr userDrawn="1"/>
          </p:nvSpPr>
          <p:spPr bwMode="auto">
            <a:xfrm>
              <a:off x="3278" y="1392"/>
              <a:ext cx="5095" cy="3854"/>
            </a:xfrm>
            <a:custGeom>
              <a:avLst/>
              <a:gdLst>
                <a:gd name="T0" fmla="*/ 2147483646 w 1304"/>
                <a:gd name="T1" fmla="*/ 2147483646 h 986"/>
                <a:gd name="T2" fmla="*/ 2147483646 w 1304"/>
                <a:gd name="T3" fmla="*/ 2147483646 h 986"/>
                <a:gd name="T4" fmla="*/ 2147483646 w 1304"/>
                <a:gd name="T5" fmla="*/ 2147483646 h 986"/>
                <a:gd name="T6" fmla="*/ 2147483646 w 1304"/>
                <a:gd name="T7" fmla="*/ 2147483646 h 986"/>
                <a:gd name="T8" fmla="*/ 2147483646 w 1304"/>
                <a:gd name="T9" fmla="*/ 2147483646 h 986"/>
                <a:gd name="T10" fmla="*/ 2147483646 w 1304"/>
                <a:gd name="T11" fmla="*/ 2147483646 h 986"/>
                <a:gd name="T12" fmla="*/ 2147483646 w 1304"/>
                <a:gd name="T13" fmla="*/ 2147483646 h 986"/>
                <a:gd name="T14" fmla="*/ 2147483646 w 1304"/>
                <a:gd name="T15" fmla="*/ 2147483646 h 986"/>
                <a:gd name="T16" fmla="*/ 2147483646 w 1304"/>
                <a:gd name="T17" fmla="*/ 2147483646 h 986"/>
                <a:gd name="T18" fmla="*/ 2147483646 w 1304"/>
                <a:gd name="T19" fmla="*/ 2147483646 h 986"/>
                <a:gd name="T20" fmla="*/ 2147483646 w 1304"/>
                <a:gd name="T21" fmla="*/ 2147483646 h 986"/>
                <a:gd name="T22" fmla="*/ 2147483646 w 1304"/>
                <a:gd name="T23" fmla="*/ 2147483646 h 986"/>
                <a:gd name="T24" fmla="*/ 2147483646 w 1304"/>
                <a:gd name="T25" fmla="*/ 2147483646 h 986"/>
                <a:gd name="T26" fmla="*/ 2147483646 w 1304"/>
                <a:gd name="T27" fmla="*/ 2147483646 h 986"/>
                <a:gd name="T28" fmla="*/ 2147483646 w 1304"/>
                <a:gd name="T29" fmla="*/ 2147483646 h 986"/>
                <a:gd name="T30" fmla="*/ 2147483646 w 1304"/>
                <a:gd name="T31" fmla="*/ 2147483646 h 986"/>
                <a:gd name="T32" fmla="*/ 2147483646 w 1304"/>
                <a:gd name="T33" fmla="*/ 2147483646 h 986"/>
                <a:gd name="T34" fmla="*/ 2147483646 w 1304"/>
                <a:gd name="T35" fmla="*/ 2147483646 h 986"/>
                <a:gd name="T36" fmla="*/ 2147483646 w 1304"/>
                <a:gd name="T37" fmla="*/ 2147483646 h 986"/>
                <a:gd name="T38" fmla="*/ 2147483646 w 1304"/>
                <a:gd name="T39" fmla="*/ 2147483646 h 986"/>
                <a:gd name="T40" fmla="*/ 2147483646 w 1304"/>
                <a:gd name="T41" fmla="*/ 2147483646 h 986"/>
                <a:gd name="T42" fmla="*/ 2147483646 w 1304"/>
                <a:gd name="T43" fmla="*/ 2147483646 h 986"/>
                <a:gd name="T44" fmla="*/ 2147483646 w 1304"/>
                <a:gd name="T45" fmla="*/ 2147483646 h 986"/>
                <a:gd name="T46" fmla="*/ 2147483646 w 1304"/>
                <a:gd name="T47" fmla="*/ 2147483646 h 986"/>
                <a:gd name="T48" fmla="*/ 2147483646 w 1304"/>
                <a:gd name="T49" fmla="*/ 2147483646 h 986"/>
                <a:gd name="T50" fmla="*/ 2147483646 w 1304"/>
                <a:gd name="T51" fmla="*/ 2147483646 h 986"/>
                <a:gd name="T52" fmla="*/ 2147483646 w 1304"/>
                <a:gd name="T53" fmla="*/ 2147483646 h 986"/>
                <a:gd name="T54" fmla="*/ 2147483646 w 1304"/>
                <a:gd name="T55" fmla="*/ 2147483646 h 986"/>
                <a:gd name="T56" fmla="*/ 2147483646 w 1304"/>
                <a:gd name="T57" fmla="*/ 2147483646 h 986"/>
                <a:gd name="T58" fmla="*/ 2147483646 w 1304"/>
                <a:gd name="T59" fmla="*/ 2147483646 h 986"/>
                <a:gd name="T60" fmla="*/ 2147483646 w 1304"/>
                <a:gd name="T61" fmla="*/ 2147483646 h 986"/>
                <a:gd name="T62" fmla="*/ 2147483646 w 1304"/>
                <a:gd name="T63" fmla="*/ 2147483646 h 986"/>
                <a:gd name="T64" fmla="*/ 2147483646 w 1304"/>
                <a:gd name="T65" fmla="*/ 2147483646 h 986"/>
                <a:gd name="T66" fmla="*/ 2147483646 w 1304"/>
                <a:gd name="T67" fmla="*/ 2147483646 h 986"/>
                <a:gd name="T68" fmla="*/ 2147483646 w 1304"/>
                <a:gd name="T69" fmla="*/ 2147483646 h 986"/>
                <a:gd name="T70" fmla="*/ 2147483646 w 1304"/>
                <a:gd name="T71" fmla="*/ 2147483646 h 986"/>
                <a:gd name="T72" fmla="*/ 2147483646 w 1304"/>
                <a:gd name="T73" fmla="*/ 2147483646 h 986"/>
                <a:gd name="T74" fmla="*/ 2147483646 w 1304"/>
                <a:gd name="T75" fmla="*/ 2147483646 h 986"/>
                <a:gd name="T76" fmla="*/ 2147483646 w 1304"/>
                <a:gd name="T77" fmla="*/ 2147483646 h 986"/>
                <a:gd name="T78" fmla="*/ 2147483646 w 1304"/>
                <a:gd name="T79" fmla="*/ 2147483646 h 986"/>
                <a:gd name="T80" fmla="*/ 2147483646 w 1304"/>
                <a:gd name="T81" fmla="*/ 2147483646 h 986"/>
                <a:gd name="T82" fmla="*/ 2147483646 w 1304"/>
                <a:gd name="T83" fmla="*/ 2147483646 h 986"/>
                <a:gd name="T84" fmla="*/ 2147483646 w 1304"/>
                <a:gd name="T85" fmla="*/ 2147483646 h 986"/>
                <a:gd name="T86" fmla="*/ 2147483646 w 1304"/>
                <a:gd name="T87" fmla="*/ 2147483646 h 986"/>
                <a:gd name="T88" fmla="*/ 2147483646 w 1304"/>
                <a:gd name="T89" fmla="*/ 2147483646 h 986"/>
                <a:gd name="T90" fmla="*/ 2147483646 w 1304"/>
                <a:gd name="T91" fmla="*/ 2147483646 h 986"/>
                <a:gd name="T92" fmla="*/ 2147483646 w 1304"/>
                <a:gd name="T93" fmla="*/ 2147483646 h 986"/>
                <a:gd name="T94" fmla="*/ 2147483646 w 1304"/>
                <a:gd name="T95" fmla="*/ 2147483646 h 986"/>
                <a:gd name="T96" fmla="*/ 2147483646 w 1304"/>
                <a:gd name="T97" fmla="*/ 2147483646 h 986"/>
                <a:gd name="T98" fmla="*/ 2147483646 w 1304"/>
                <a:gd name="T99" fmla="*/ 2147483646 h 986"/>
                <a:gd name="T100" fmla="*/ 2147483646 w 1304"/>
                <a:gd name="T101" fmla="*/ 2147483646 h 986"/>
                <a:gd name="T102" fmla="*/ 2147483646 w 1304"/>
                <a:gd name="T103" fmla="*/ 2147483646 h 986"/>
                <a:gd name="T104" fmla="*/ 2147483646 w 1304"/>
                <a:gd name="T105" fmla="*/ 2147483646 h 986"/>
                <a:gd name="T106" fmla="*/ 2147483646 w 1304"/>
                <a:gd name="T107" fmla="*/ 2147483646 h 986"/>
                <a:gd name="T108" fmla="*/ 2147483646 w 1304"/>
                <a:gd name="T109" fmla="*/ 2147483646 h 986"/>
                <a:gd name="T110" fmla="*/ 2147483646 w 1304"/>
                <a:gd name="T111" fmla="*/ 2147483646 h 986"/>
                <a:gd name="T112" fmla="*/ 2147483646 w 1304"/>
                <a:gd name="T113" fmla="*/ 2147483646 h 986"/>
                <a:gd name="T114" fmla="*/ 2147483646 w 1304"/>
                <a:gd name="T115" fmla="*/ 2147483646 h 98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304" h="985">
                  <a:moveTo>
                    <a:pt x="1302" y="530"/>
                  </a:moveTo>
                  <a:lnTo>
                    <a:pt x="1304" y="530"/>
                  </a:lnTo>
                  <a:lnTo>
                    <a:pt x="1304" y="528"/>
                  </a:lnTo>
                  <a:lnTo>
                    <a:pt x="1278" y="456"/>
                  </a:lnTo>
                  <a:lnTo>
                    <a:pt x="1262" y="444"/>
                  </a:lnTo>
                  <a:lnTo>
                    <a:pt x="1262" y="442"/>
                  </a:lnTo>
                  <a:lnTo>
                    <a:pt x="1258" y="412"/>
                  </a:lnTo>
                  <a:lnTo>
                    <a:pt x="1226" y="408"/>
                  </a:lnTo>
                  <a:lnTo>
                    <a:pt x="1224" y="408"/>
                  </a:lnTo>
                  <a:lnTo>
                    <a:pt x="1222" y="408"/>
                  </a:lnTo>
                  <a:lnTo>
                    <a:pt x="1222" y="406"/>
                  </a:lnTo>
                  <a:lnTo>
                    <a:pt x="1222" y="404"/>
                  </a:lnTo>
                  <a:lnTo>
                    <a:pt x="1218" y="396"/>
                  </a:lnTo>
                  <a:lnTo>
                    <a:pt x="1212" y="386"/>
                  </a:lnTo>
                  <a:lnTo>
                    <a:pt x="1202" y="378"/>
                  </a:lnTo>
                  <a:lnTo>
                    <a:pt x="1192" y="368"/>
                  </a:lnTo>
                  <a:lnTo>
                    <a:pt x="1178" y="360"/>
                  </a:lnTo>
                  <a:lnTo>
                    <a:pt x="1166" y="354"/>
                  </a:lnTo>
                  <a:lnTo>
                    <a:pt x="1152" y="346"/>
                  </a:lnTo>
                  <a:lnTo>
                    <a:pt x="1140" y="340"/>
                  </a:lnTo>
                  <a:lnTo>
                    <a:pt x="1116" y="336"/>
                  </a:lnTo>
                  <a:lnTo>
                    <a:pt x="1084" y="334"/>
                  </a:lnTo>
                  <a:lnTo>
                    <a:pt x="1042" y="332"/>
                  </a:lnTo>
                  <a:lnTo>
                    <a:pt x="1040" y="332"/>
                  </a:lnTo>
                  <a:lnTo>
                    <a:pt x="1032" y="320"/>
                  </a:lnTo>
                  <a:lnTo>
                    <a:pt x="1028" y="310"/>
                  </a:lnTo>
                  <a:lnTo>
                    <a:pt x="1026" y="300"/>
                  </a:lnTo>
                  <a:lnTo>
                    <a:pt x="1028" y="288"/>
                  </a:lnTo>
                  <a:lnTo>
                    <a:pt x="1034" y="272"/>
                  </a:lnTo>
                  <a:lnTo>
                    <a:pt x="1044" y="246"/>
                  </a:lnTo>
                  <a:lnTo>
                    <a:pt x="1058" y="214"/>
                  </a:lnTo>
                  <a:lnTo>
                    <a:pt x="1048" y="180"/>
                  </a:lnTo>
                  <a:lnTo>
                    <a:pt x="1036" y="124"/>
                  </a:lnTo>
                  <a:lnTo>
                    <a:pt x="1032" y="118"/>
                  </a:lnTo>
                  <a:lnTo>
                    <a:pt x="1024" y="112"/>
                  </a:lnTo>
                  <a:lnTo>
                    <a:pt x="1012" y="106"/>
                  </a:lnTo>
                  <a:lnTo>
                    <a:pt x="996" y="100"/>
                  </a:lnTo>
                  <a:lnTo>
                    <a:pt x="990" y="98"/>
                  </a:lnTo>
                  <a:lnTo>
                    <a:pt x="982" y="94"/>
                  </a:lnTo>
                  <a:lnTo>
                    <a:pt x="976" y="90"/>
                  </a:lnTo>
                  <a:lnTo>
                    <a:pt x="970" y="86"/>
                  </a:lnTo>
                  <a:lnTo>
                    <a:pt x="966" y="80"/>
                  </a:lnTo>
                  <a:lnTo>
                    <a:pt x="964" y="74"/>
                  </a:lnTo>
                  <a:lnTo>
                    <a:pt x="960" y="68"/>
                  </a:lnTo>
                  <a:lnTo>
                    <a:pt x="954" y="60"/>
                  </a:lnTo>
                  <a:lnTo>
                    <a:pt x="948" y="54"/>
                  </a:lnTo>
                  <a:lnTo>
                    <a:pt x="940" y="50"/>
                  </a:lnTo>
                  <a:lnTo>
                    <a:pt x="938" y="50"/>
                  </a:lnTo>
                  <a:lnTo>
                    <a:pt x="938" y="48"/>
                  </a:lnTo>
                  <a:lnTo>
                    <a:pt x="928" y="0"/>
                  </a:lnTo>
                  <a:lnTo>
                    <a:pt x="890" y="4"/>
                  </a:lnTo>
                  <a:lnTo>
                    <a:pt x="886" y="14"/>
                  </a:lnTo>
                  <a:lnTo>
                    <a:pt x="882" y="24"/>
                  </a:lnTo>
                  <a:lnTo>
                    <a:pt x="878" y="32"/>
                  </a:lnTo>
                  <a:lnTo>
                    <a:pt x="876" y="36"/>
                  </a:lnTo>
                  <a:lnTo>
                    <a:pt x="870" y="38"/>
                  </a:lnTo>
                  <a:lnTo>
                    <a:pt x="846" y="46"/>
                  </a:lnTo>
                  <a:lnTo>
                    <a:pt x="828" y="56"/>
                  </a:lnTo>
                  <a:lnTo>
                    <a:pt x="822" y="60"/>
                  </a:lnTo>
                  <a:lnTo>
                    <a:pt x="816" y="66"/>
                  </a:lnTo>
                  <a:lnTo>
                    <a:pt x="814" y="74"/>
                  </a:lnTo>
                  <a:lnTo>
                    <a:pt x="810" y="92"/>
                  </a:lnTo>
                  <a:lnTo>
                    <a:pt x="806" y="110"/>
                  </a:lnTo>
                  <a:lnTo>
                    <a:pt x="802" y="122"/>
                  </a:lnTo>
                  <a:lnTo>
                    <a:pt x="798" y="130"/>
                  </a:lnTo>
                  <a:lnTo>
                    <a:pt x="792" y="136"/>
                  </a:lnTo>
                  <a:lnTo>
                    <a:pt x="786" y="142"/>
                  </a:lnTo>
                  <a:lnTo>
                    <a:pt x="778" y="144"/>
                  </a:lnTo>
                  <a:lnTo>
                    <a:pt x="770" y="146"/>
                  </a:lnTo>
                  <a:lnTo>
                    <a:pt x="760" y="146"/>
                  </a:lnTo>
                  <a:lnTo>
                    <a:pt x="750" y="144"/>
                  </a:lnTo>
                  <a:lnTo>
                    <a:pt x="738" y="140"/>
                  </a:lnTo>
                  <a:lnTo>
                    <a:pt x="724" y="134"/>
                  </a:lnTo>
                  <a:lnTo>
                    <a:pt x="708" y="126"/>
                  </a:lnTo>
                  <a:lnTo>
                    <a:pt x="674" y="104"/>
                  </a:lnTo>
                  <a:lnTo>
                    <a:pt x="608" y="188"/>
                  </a:lnTo>
                  <a:lnTo>
                    <a:pt x="616" y="224"/>
                  </a:lnTo>
                  <a:lnTo>
                    <a:pt x="618" y="224"/>
                  </a:lnTo>
                  <a:lnTo>
                    <a:pt x="616" y="226"/>
                  </a:lnTo>
                  <a:lnTo>
                    <a:pt x="610" y="232"/>
                  </a:lnTo>
                  <a:lnTo>
                    <a:pt x="602" y="236"/>
                  </a:lnTo>
                  <a:lnTo>
                    <a:pt x="598" y="236"/>
                  </a:lnTo>
                  <a:lnTo>
                    <a:pt x="594" y="234"/>
                  </a:lnTo>
                  <a:lnTo>
                    <a:pt x="582" y="230"/>
                  </a:lnTo>
                  <a:lnTo>
                    <a:pt x="576" y="226"/>
                  </a:lnTo>
                  <a:lnTo>
                    <a:pt x="564" y="224"/>
                  </a:lnTo>
                  <a:lnTo>
                    <a:pt x="548" y="220"/>
                  </a:lnTo>
                  <a:lnTo>
                    <a:pt x="528" y="220"/>
                  </a:lnTo>
                  <a:lnTo>
                    <a:pt x="514" y="218"/>
                  </a:lnTo>
                  <a:lnTo>
                    <a:pt x="494" y="216"/>
                  </a:lnTo>
                  <a:lnTo>
                    <a:pt x="474" y="220"/>
                  </a:lnTo>
                  <a:lnTo>
                    <a:pt x="482" y="234"/>
                  </a:lnTo>
                  <a:lnTo>
                    <a:pt x="492" y="248"/>
                  </a:lnTo>
                  <a:lnTo>
                    <a:pt x="494" y="252"/>
                  </a:lnTo>
                  <a:lnTo>
                    <a:pt x="494" y="256"/>
                  </a:lnTo>
                  <a:lnTo>
                    <a:pt x="484" y="308"/>
                  </a:lnTo>
                  <a:lnTo>
                    <a:pt x="488" y="336"/>
                  </a:lnTo>
                  <a:lnTo>
                    <a:pt x="490" y="336"/>
                  </a:lnTo>
                  <a:lnTo>
                    <a:pt x="488" y="336"/>
                  </a:lnTo>
                  <a:lnTo>
                    <a:pt x="472" y="388"/>
                  </a:lnTo>
                  <a:lnTo>
                    <a:pt x="470" y="394"/>
                  </a:lnTo>
                  <a:lnTo>
                    <a:pt x="468" y="396"/>
                  </a:lnTo>
                  <a:lnTo>
                    <a:pt x="466" y="396"/>
                  </a:lnTo>
                  <a:lnTo>
                    <a:pt x="466" y="394"/>
                  </a:lnTo>
                  <a:lnTo>
                    <a:pt x="464" y="390"/>
                  </a:lnTo>
                  <a:lnTo>
                    <a:pt x="460" y="384"/>
                  </a:lnTo>
                  <a:lnTo>
                    <a:pt x="460" y="382"/>
                  </a:lnTo>
                  <a:lnTo>
                    <a:pt x="458" y="382"/>
                  </a:lnTo>
                  <a:lnTo>
                    <a:pt x="454" y="384"/>
                  </a:lnTo>
                  <a:lnTo>
                    <a:pt x="452" y="392"/>
                  </a:lnTo>
                  <a:lnTo>
                    <a:pt x="450" y="404"/>
                  </a:lnTo>
                  <a:lnTo>
                    <a:pt x="444" y="414"/>
                  </a:lnTo>
                  <a:lnTo>
                    <a:pt x="436" y="422"/>
                  </a:lnTo>
                  <a:lnTo>
                    <a:pt x="426" y="432"/>
                  </a:lnTo>
                  <a:lnTo>
                    <a:pt x="412" y="444"/>
                  </a:lnTo>
                  <a:lnTo>
                    <a:pt x="406" y="448"/>
                  </a:lnTo>
                  <a:lnTo>
                    <a:pt x="404" y="448"/>
                  </a:lnTo>
                  <a:lnTo>
                    <a:pt x="352" y="448"/>
                  </a:lnTo>
                  <a:lnTo>
                    <a:pt x="332" y="468"/>
                  </a:lnTo>
                  <a:lnTo>
                    <a:pt x="330" y="468"/>
                  </a:lnTo>
                  <a:lnTo>
                    <a:pt x="274" y="460"/>
                  </a:lnTo>
                  <a:lnTo>
                    <a:pt x="268" y="466"/>
                  </a:lnTo>
                  <a:lnTo>
                    <a:pt x="260" y="470"/>
                  </a:lnTo>
                  <a:lnTo>
                    <a:pt x="254" y="470"/>
                  </a:lnTo>
                  <a:lnTo>
                    <a:pt x="248" y="470"/>
                  </a:lnTo>
                  <a:lnTo>
                    <a:pt x="240" y="470"/>
                  </a:lnTo>
                  <a:lnTo>
                    <a:pt x="232" y="470"/>
                  </a:lnTo>
                  <a:lnTo>
                    <a:pt x="206" y="478"/>
                  </a:lnTo>
                  <a:lnTo>
                    <a:pt x="184" y="504"/>
                  </a:lnTo>
                  <a:lnTo>
                    <a:pt x="184" y="506"/>
                  </a:lnTo>
                  <a:lnTo>
                    <a:pt x="148" y="508"/>
                  </a:lnTo>
                  <a:lnTo>
                    <a:pt x="148" y="478"/>
                  </a:lnTo>
                  <a:lnTo>
                    <a:pt x="126" y="478"/>
                  </a:lnTo>
                  <a:lnTo>
                    <a:pt x="122" y="490"/>
                  </a:lnTo>
                  <a:lnTo>
                    <a:pt x="106" y="494"/>
                  </a:lnTo>
                  <a:lnTo>
                    <a:pt x="104" y="494"/>
                  </a:lnTo>
                  <a:lnTo>
                    <a:pt x="102" y="494"/>
                  </a:lnTo>
                  <a:lnTo>
                    <a:pt x="86" y="486"/>
                  </a:lnTo>
                  <a:lnTo>
                    <a:pt x="66" y="480"/>
                  </a:lnTo>
                  <a:lnTo>
                    <a:pt x="60" y="482"/>
                  </a:lnTo>
                  <a:lnTo>
                    <a:pt x="54" y="484"/>
                  </a:lnTo>
                  <a:lnTo>
                    <a:pt x="38" y="496"/>
                  </a:lnTo>
                  <a:lnTo>
                    <a:pt x="20" y="512"/>
                  </a:lnTo>
                  <a:lnTo>
                    <a:pt x="14" y="520"/>
                  </a:lnTo>
                  <a:lnTo>
                    <a:pt x="10" y="528"/>
                  </a:lnTo>
                  <a:lnTo>
                    <a:pt x="12" y="530"/>
                  </a:lnTo>
                  <a:lnTo>
                    <a:pt x="14" y="536"/>
                  </a:lnTo>
                  <a:lnTo>
                    <a:pt x="16" y="546"/>
                  </a:lnTo>
                  <a:lnTo>
                    <a:pt x="16" y="554"/>
                  </a:lnTo>
                  <a:lnTo>
                    <a:pt x="14" y="562"/>
                  </a:lnTo>
                  <a:lnTo>
                    <a:pt x="10" y="568"/>
                  </a:lnTo>
                  <a:lnTo>
                    <a:pt x="6" y="570"/>
                  </a:lnTo>
                  <a:lnTo>
                    <a:pt x="4" y="574"/>
                  </a:lnTo>
                  <a:lnTo>
                    <a:pt x="0" y="590"/>
                  </a:lnTo>
                  <a:lnTo>
                    <a:pt x="14" y="598"/>
                  </a:lnTo>
                  <a:lnTo>
                    <a:pt x="30" y="580"/>
                  </a:lnTo>
                  <a:lnTo>
                    <a:pt x="54" y="604"/>
                  </a:lnTo>
                  <a:lnTo>
                    <a:pt x="54" y="606"/>
                  </a:lnTo>
                  <a:lnTo>
                    <a:pt x="58" y="650"/>
                  </a:lnTo>
                  <a:lnTo>
                    <a:pt x="58" y="652"/>
                  </a:lnTo>
                  <a:lnTo>
                    <a:pt x="44" y="712"/>
                  </a:lnTo>
                  <a:lnTo>
                    <a:pt x="42" y="712"/>
                  </a:lnTo>
                  <a:lnTo>
                    <a:pt x="18" y="712"/>
                  </a:lnTo>
                  <a:lnTo>
                    <a:pt x="12" y="714"/>
                  </a:lnTo>
                  <a:lnTo>
                    <a:pt x="6" y="716"/>
                  </a:lnTo>
                  <a:lnTo>
                    <a:pt x="8" y="720"/>
                  </a:lnTo>
                  <a:lnTo>
                    <a:pt x="12" y="724"/>
                  </a:lnTo>
                  <a:lnTo>
                    <a:pt x="28" y="736"/>
                  </a:lnTo>
                  <a:lnTo>
                    <a:pt x="40" y="734"/>
                  </a:lnTo>
                  <a:lnTo>
                    <a:pt x="42" y="734"/>
                  </a:lnTo>
                  <a:lnTo>
                    <a:pt x="70" y="760"/>
                  </a:lnTo>
                  <a:lnTo>
                    <a:pt x="72" y="764"/>
                  </a:lnTo>
                  <a:lnTo>
                    <a:pt x="76" y="768"/>
                  </a:lnTo>
                  <a:lnTo>
                    <a:pt x="76" y="778"/>
                  </a:lnTo>
                  <a:lnTo>
                    <a:pt x="74" y="792"/>
                  </a:lnTo>
                  <a:lnTo>
                    <a:pt x="66" y="806"/>
                  </a:lnTo>
                  <a:lnTo>
                    <a:pt x="70" y="832"/>
                  </a:lnTo>
                  <a:lnTo>
                    <a:pt x="80" y="834"/>
                  </a:lnTo>
                  <a:lnTo>
                    <a:pt x="120" y="834"/>
                  </a:lnTo>
                  <a:lnTo>
                    <a:pt x="100" y="852"/>
                  </a:lnTo>
                  <a:lnTo>
                    <a:pt x="112" y="860"/>
                  </a:lnTo>
                  <a:lnTo>
                    <a:pt x="128" y="868"/>
                  </a:lnTo>
                  <a:lnTo>
                    <a:pt x="170" y="886"/>
                  </a:lnTo>
                  <a:lnTo>
                    <a:pt x="172" y="888"/>
                  </a:lnTo>
                  <a:lnTo>
                    <a:pt x="174" y="888"/>
                  </a:lnTo>
                  <a:lnTo>
                    <a:pt x="178" y="952"/>
                  </a:lnTo>
                  <a:lnTo>
                    <a:pt x="180" y="962"/>
                  </a:lnTo>
                  <a:lnTo>
                    <a:pt x="186" y="970"/>
                  </a:lnTo>
                  <a:lnTo>
                    <a:pt x="194" y="976"/>
                  </a:lnTo>
                  <a:lnTo>
                    <a:pt x="206" y="982"/>
                  </a:lnTo>
                  <a:lnTo>
                    <a:pt x="210" y="980"/>
                  </a:lnTo>
                  <a:lnTo>
                    <a:pt x="212" y="980"/>
                  </a:lnTo>
                  <a:lnTo>
                    <a:pt x="256" y="986"/>
                  </a:lnTo>
                  <a:lnTo>
                    <a:pt x="260" y="986"/>
                  </a:lnTo>
                  <a:lnTo>
                    <a:pt x="260" y="984"/>
                  </a:lnTo>
                  <a:lnTo>
                    <a:pt x="268" y="968"/>
                  </a:lnTo>
                  <a:lnTo>
                    <a:pt x="268" y="966"/>
                  </a:lnTo>
                  <a:lnTo>
                    <a:pt x="268" y="960"/>
                  </a:lnTo>
                  <a:lnTo>
                    <a:pt x="270" y="956"/>
                  </a:lnTo>
                  <a:lnTo>
                    <a:pt x="274" y="952"/>
                  </a:lnTo>
                  <a:lnTo>
                    <a:pt x="278" y="948"/>
                  </a:lnTo>
                  <a:lnTo>
                    <a:pt x="286" y="940"/>
                  </a:lnTo>
                  <a:lnTo>
                    <a:pt x="290" y="932"/>
                  </a:lnTo>
                  <a:lnTo>
                    <a:pt x="294" y="928"/>
                  </a:lnTo>
                  <a:lnTo>
                    <a:pt x="298" y="926"/>
                  </a:lnTo>
                  <a:lnTo>
                    <a:pt x="306" y="926"/>
                  </a:lnTo>
                  <a:lnTo>
                    <a:pt x="314" y="928"/>
                  </a:lnTo>
                  <a:lnTo>
                    <a:pt x="316" y="928"/>
                  </a:lnTo>
                  <a:lnTo>
                    <a:pt x="330" y="936"/>
                  </a:lnTo>
                  <a:lnTo>
                    <a:pt x="382" y="946"/>
                  </a:lnTo>
                  <a:lnTo>
                    <a:pt x="412" y="944"/>
                  </a:lnTo>
                  <a:lnTo>
                    <a:pt x="434" y="934"/>
                  </a:lnTo>
                  <a:lnTo>
                    <a:pt x="440" y="928"/>
                  </a:lnTo>
                  <a:lnTo>
                    <a:pt x="444" y="924"/>
                  </a:lnTo>
                  <a:lnTo>
                    <a:pt x="452" y="924"/>
                  </a:lnTo>
                  <a:lnTo>
                    <a:pt x="460" y="930"/>
                  </a:lnTo>
                  <a:lnTo>
                    <a:pt x="464" y="932"/>
                  </a:lnTo>
                  <a:lnTo>
                    <a:pt x="468" y="938"/>
                  </a:lnTo>
                  <a:lnTo>
                    <a:pt x="472" y="948"/>
                  </a:lnTo>
                  <a:lnTo>
                    <a:pt x="488" y="960"/>
                  </a:lnTo>
                  <a:lnTo>
                    <a:pt x="500" y="960"/>
                  </a:lnTo>
                  <a:lnTo>
                    <a:pt x="502" y="960"/>
                  </a:lnTo>
                  <a:lnTo>
                    <a:pt x="504" y="960"/>
                  </a:lnTo>
                  <a:lnTo>
                    <a:pt x="520" y="968"/>
                  </a:lnTo>
                  <a:lnTo>
                    <a:pt x="552" y="964"/>
                  </a:lnTo>
                  <a:lnTo>
                    <a:pt x="570" y="960"/>
                  </a:lnTo>
                  <a:lnTo>
                    <a:pt x="614" y="964"/>
                  </a:lnTo>
                  <a:lnTo>
                    <a:pt x="634" y="958"/>
                  </a:lnTo>
                  <a:lnTo>
                    <a:pt x="658" y="948"/>
                  </a:lnTo>
                  <a:lnTo>
                    <a:pt x="666" y="944"/>
                  </a:lnTo>
                  <a:lnTo>
                    <a:pt x="676" y="940"/>
                  </a:lnTo>
                  <a:lnTo>
                    <a:pt x="720" y="940"/>
                  </a:lnTo>
                  <a:lnTo>
                    <a:pt x="736" y="934"/>
                  </a:lnTo>
                  <a:lnTo>
                    <a:pt x="746" y="930"/>
                  </a:lnTo>
                  <a:lnTo>
                    <a:pt x="754" y="928"/>
                  </a:lnTo>
                  <a:lnTo>
                    <a:pt x="778" y="928"/>
                  </a:lnTo>
                  <a:lnTo>
                    <a:pt x="790" y="936"/>
                  </a:lnTo>
                  <a:lnTo>
                    <a:pt x="826" y="944"/>
                  </a:lnTo>
                  <a:lnTo>
                    <a:pt x="830" y="944"/>
                  </a:lnTo>
                  <a:lnTo>
                    <a:pt x="832" y="948"/>
                  </a:lnTo>
                  <a:lnTo>
                    <a:pt x="842" y="956"/>
                  </a:lnTo>
                  <a:lnTo>
                    <a:pt x="858" y="964"/>
                  </a:lnTo>
                  <a:lnTo>
                    <a:pt x="858" y="966"/>
                  </a:lnTo>
                  <a:lnTo>
                    <a:pt x="892" y="968"/>
                  </a:lnTo>
                  <a:lnTo>
                    <a:pt x="908" y="976"/>
                  </a:lnTo>
                  <a:lnTo>
                    <a:pt x="928" y="980"/>
                  </a:lnTo>
                  <a:lnTo>
                    <a:pt x="946" y="982"/>
                  </a:lnTo>
                  <a:lnTo>
                    <a:pt x="950" y="972"/>
                  </a:lnTo>
                  <a:lnTo>
                    <a:pt x="942" y="956"/>
                  </a:lnTo>
                  <a:lnTo>
                    <a:pt x="940" y="940"/>
                  </a:lnTo>
                  <a:lnTo>
                    <a:pt x="938" y="940"/>
                  </a:lnTo>
                  <a:lnTo>
                    <a:pt x="942" y="936"/>
                  </a:lnTo>
                  <a:lnTo>
                    <a:pt x="952" y="922"/>
                  </a:lnTo>
                  <a:lnTo>
                    <a:pt x="952" y="920"/>
                  </a:lnTo>
                  <a:lnTo>
                    <a:pt x="954" y="920"/>
                  </a:lnTo>
                  <a:lnTo>
                    <a:pt x="964" y="912"/>
                  </a:lnTo>
                  <a:lnTo>
                    <a:pt x="962" y="908"/>
                  </a:lnTo>
                  <a:lnTo>
                    <a:pt x="958" y="892"/>
                  </a:lnTo>
                  <a:lnTo>
                    <a:pt x="956" y="888"/>
                  </a:lnTo>
                  <a:lnTo>
                    <a:pt x="950" y="884"/>
                  </a:lnTo>
                  <a:lnTo>
                    <a:pt x="938" y="872"/>
                  </a:lnTo>
                  <a:lnTo>
                    <a:pt x="922" y="858"/>
                  </a:lnTo>
                  <a:lnTo>
                    <a:pt x="922" y="856"/>
                  </a:lnTo>
                  <a:lnTo>
                    <a:pt x="920" y="856"/>
                  </a:lnTo>
                  <a:lnTo>
                    <a:pt x="922" y="856"/>
                  </a:lnTo>
                  <a:lnTo>
                    <a:pt x="922" y="854"/>
                  </a:lnTo>
                  <a:lnTo>
                    <a:pt x="924" y="838"/>
                  </a:lnTo>
                  <a:lnTo>
                    <a:pt x="924" y="828"/>
                  </a:lnTo>
                  <a:lnTo>
                    <a:pt x="916" y="808"/>
                  </a:lnTo>
                  <a:lnTo>
                    <a:pt x="934" y="804"/>
                  </a:lnTo>
                  <a:lnTo>
                    <a:pt x="944" y="796"/>
                  </a:lnTo>
                  <a:lnTo>
                    <a:pt x="966" y="796"/>
                  </a:lnTo>
                  <a:lnTo>
                    <a:pt x="988" y="792"/>
                  </a:lnTo>
                  <a:lnTo>
                    <a:pt x="990" y="792"/>
                  </a:lnTo>
                  <a:lnTo>
                    <a:pt x="1004" y="794"/>
                  </a:lnTo>
                  <a:lnTo>
                    <a:pt x="1022" y="788"/>
                  </a:lnTo>
                  <a:lnTo>
                    <a:pt x="1042" y="784"/>
                  </a:lnTo>
                  <a:lnTo>
                    <a:pt x="1054" y="780"/>
                  </a:lnTo>
                  <a:lnTo>
                    <a:pt x="1056" y="780"/>
                  </a:lnTo>
                  <a:lnTo>
                    <a:pt x="1090" y="772"/>
                  </a:lnTo>
                  <a:lnTo>
                    <a:pt x="1096" y="768"/>
                  </a:lnTo>
                  <a:lnTo>
                    <a:pt x="1094" y="760"/>
                  </a:lnTo>
                  <a:lnTo>
                    <a:pt x="1088" y="750"/>
                  </a:lnTo>
                  <a:lnTo>
                    <a:pt x="1088" y="748"/>
                  </a:lnTo>
                  <a:lnTo>
                    <a:pt x="1086" y="748"/>
                  </a:lnTo>
                  <a:lnTo>
                    <a:pt x="1088" y="736"/>
                  </a:lnTo>
                  <a:lnTo>
                    <a:pt x="1090" y="734"/>
                  </a:lnTo>
                  <a:lnTo>
                    <a:pt x="1090" y="718"/>
                  </a:lnTo>
                  <a:lnTo>
                    <a:pt x="1086" y="704"/>
                  </a:lnTo>
                  <a:lnTo>
                    <a:pt x="1086" y="702"/>
                  </a:lnTo>
                  <a:lnTo>
                    <a:pt x="1094" y="686"/>
                  </a:lnTo>
                  <a:lnTo>
                    <a:pt x="1100" y="678"/>
                  </a:lnTo>
                  <a:lnTo>
                    <a:pt x="1102" y="676"/>
                  </a:lnTo>
                  <a:lnTo>
                    <a:pt x="1106" y="676"/>
                  </a:lnTo>
                  <a:lnTo>
                    <a:pt x="1126" y="676"/>
                  </a:lnTo>
                  <a:lnTo>
                    <a:pt x="1132" y="676"/>
                  </a:lnTo>
                  <a:lnTo>
                    <a:pt x="1138" y="672"/>
                  </a:lnTo>
                  <a:lnTo>
                    <a:pt x="1170" y="630"/>
                  </a:lnTo>
                  <a:lnTo>
                    <a:pt x="1170" y="628"/>
                  </a:lnTo>
                  <a:lnTo>
                    <a:pt x="1186" y="614"/>
                  </a:lnTo>
                  <a:lnTo>
                    <a:pt x="1188" y="612"/>
                  </a:lnTo>
                  <a:lnTo>
                    <a:pt x="1196" y="610"/>
                  </a:lnTo>
                  <a:lnTo>
                    <a:pt x="1202" y="608"/>
                  </a:lnTo>
                  <a:lnTo>
                    <a:pt x="1206" y="604"/>
                  </a:lnTo>
                  <a:lnTo>
                    <a:pt x="1214" y="596"/>
                  </a:lnTo>
                  <a:lnTo>
                    <a:pt x="1218" y="592"/>
                  </a:lnTo>
                  <a:lnTo>
                    <a:pt x="1246" y="598"/>
                  </a:lnTo>
                  <a:lnTo>
                    <a:pt x="1270" y="588"/>
                  </a:lnTo>
                  <a:lnTo>
                    <a:pt x="1284" y="586"/>
                  </a:lnTo>
                  <a:lnTo>
                    <a:pt x="1296" y="580"/>
                  </a:lnTo>
                  <a:lnTo>
                    <a:pt x="1296" y="562"/>
                  </a:lnTo>
                  <a:lnTo>
                    <a:pt x="1298" y="540"/>
                  </a:lnTo>
                  <a:lnTo>
                    <a:pt x="1298" y="538"/>
                  </a:lnTo>
                  <a:lnTo>
                    <a:pt x="1302" y="532"/>
                  </a:lnTo>
                  <a:lnTo>
                    <a:pt x="1302" y="530"/>
                  </a:lnTo>
                  <a:close/>
                </a:path>
              </a:pathLst>
            </a:custGeom>
            <a:solidFill>
              <a:schemeClr val="bg2">
                <a:lumMod val="90000"/>
              </a:schemeClr>
            </a:solidFill>
            <a:ln>
              <a:noFill/>
            </a:ln>
          </p:spPr>
          <p:txBody>
            <a:bodyPr/>
            <a:lstStyle/>
            <a:p>
              <a:endParaRPr lang="zh-CN" altLang="en-US" sz="1350">
                <a:solidFill>
                  <a:prstClr val="black"/>
                </a:solidFill>
              </a:endParaRPr>
            </a:p>
          </p:txBody>
        </p:sp>
        <p:sp>
          <p:nvSpPr>
            <p:cNvPr id="11" name="青海"/>
            <p:cNvSpPr/>
            <p:nvPr userDrawn="1"/>
          </p:nvSpPr>
          <p:spPr bwMode="auto">
            <a:xfrm>
              <a:off x="6583" y="4417"/>
              <a:ext cx="3173" cy="2275"/>
            </a:xfrm>
            <a:custGeom>
              <a:avLst/>
              <a:gdLst>
                <a:gd name="T0" fmla="*/ 2147483646 w 812"/>
                <a:gd name="T1" fmla="*/ 2147483646 h 582"/>
                <a:gd name="T2" fmla="*/ 2147483646 w 812"/>
                <a:gd name="T3" fmla="*/ 2147483646 h 582"/>
                <a:gd name="T4" fmla="*/ 2147483646 w 812"/>
                <a:gd name="T5" fmla="*/ 2147483646 h 582"/>
                <a:gd name="T6" fmla="*/ 2147483646 w 812"/>
                <a:gd name="T7" fmla="*/ 2147483646 h 582"/>
                <a:gd name="T8" fmla="*/ 2147483646 w 812"/>
                <a:gd name="T9" fmla="*/ 2147483646 h 582"/>
                <a:gd name="T10" fmla="*/ 2147483646 w 812"/>
                <a:gd name="T11" fmla="*/ 2147483646 h 582"/>
                <a:gd name="T12" fmla="*/ 2147483646 w 812"/>
                <a:gd name="T13" fmla="*/ 2147483646 h 582"/>
                <a:gd name="T14" fmla="*/ 2147483646 w 812"/>
                <a:gd name="T15" fmla="*/ 2147483646 h 582"/>
                <a:gd name="T16" fmla="*/ 2147483646 w 812"/>
                <a:gd name="T17" fmla="*/ 2147483646 h 582"/>
                <a:gd name="T18" fmla="*/ 2147483646 w 812"/>
                <a:gd name="T19" fmla="*/ 2147483646 h 582"/>
                <a:gd name="T20" fmla="*/ 2147483646 w 812"/>
                <a:gd name="T21" fmla="*/ 2147483646 h 582"/>
                <a:gd name="T22" fmla="*/ 2147483646 w 812"/>
                <a:gd name="T23" fmla="*/ 2147483646 h 582"/>
                <a:gd name="T24" fmla="*/ 2147483646 w 812"/>
                <a:gd name="T25" fmla="*/ 2147483646 h 582"/>
                <a:gd name="T26" fmla="*/ 2147483646 w 812"/>
                <a:gd name="T27" fmla="*/ 2147483646 h 582"/>
                <a:gd name="T28" fmla="*/ 2147483646 w 812"/>
                <a:gd name="T29" fmla="*/ 2147483646 h 582"/>
                <a:gd name="T30" fmla="*/ 2147483646 w 812"/>
                <a:gd name="T31" fmla="*/ 2147483646 h 582"/>
                <a:gd name="T32" fmla="*/ 2147483646 w 812"/>
                <a:gd name="T33" fmla="*/ 2147483646 h 582"/>
                <a:gd name="T34" fmla="*/ 0 w 812"/>
                <a:gd name="T35" fmla="*/ 2147483646 h 582"/>
                <a:gd name="T36" fmla="*/ 2147483646 w 812"/>
                <a:gd name="T37" fmla="*/ 2147483646 h 582"/>
                <a:gd name="T38" fmla="*/ 2147483646 w 812"/>
                <a:gd name="T39" fmla="*/ 2147483646 h 582"/>
                <a:gd name="T40" fmla="*/ 2147483646 w 812"/>
                <a:gd name="T41" fmla="*/ 2147483646 h 582"/>
                <a:gd name="T42" fmla="*/ 2147483646 w 812"/>
                <a:gd name="T43" fmla="*/ 2147483646 h 582"/>
                <a:gd name="T44" fmla="*/ 2147483646 w 812"/>
                <a:gd name="T45" fmla="*/ 2147483646 h 582"/>
                <a:gd name="T46" fmla="*/ 2147483646 w 812"/>
                <a:gd name="T47" fmla="*/ 2147483646 h 582"/>
                <a:gd name="T48" fmla="*/ 2147483646 w 812"/>
                <a:gd name="T49" fmla="*/ 2147483646 h 582"/>
                <a:gd name="T50" fmla="*/ 2147483646 w 812"/>
                <a:gd name="T51" fmla="*/ 2147483646 h 582"/>
                <a:gd name="T52" fmla="*/ 2147483646 w 812"/>
                <a:gd name="T53" fmla="*/ 2147483646 h 582"/>
                <a:gd name="T54" fmla="*/ 2147483646 w 812"/>
                <a:gd name="T55" fmla="*/ 2147483646 h 582"/>
                <a:gd name="T56" fmla="*/ 2147483646 w 812"/>
                <a:gd name="T57" fmla="*/ 2147483646 h 582"/>
                <a:gd name="T58" fmla="*/ 2147483646 w 812"/>
                <a:gd name="T59" fmla="*/ 2147483646 h 582"/>
                <a:gd name="T60" fmla="*/ 2147483646 w 812"/>
                <a:gd name="T61" fmla="*/ 2147483646 h 582"/>
                <a:gd name="T62" fmla="*/ 2147483646 w 812"/>
                <a:gd name="T63" fmla="*/ 2147483646 h 582"/>
                <a:gd name="T64" fmla="*/ 2147483646 w 812"/>
                <a:gd name="T65" fmla="*/ 2147483646 h 582"/>
                <a:gd name="T66" fmla="*/ 2147483646 w 812"/>
                <a:gd name="T67" fmla="*/ 2147483646 h 582"/>
                <a:gd name="T68" fmla="*/ 2147483646 w 812"/>
                <a:gd name="T69" fmla="*/ 2147483646 h 582"/>
                <a:gd name="T70" fmla="*/ 2147483646 w 812"/>
                <a:gd name="T71" fmla="*/ 2147483646 h 582"/>
                <a:gd name="T72" fmla="*/ 2147483646 w 812"/>
                <a:gd name="T73" fmla="*/ 2147483646 h 582"/>
                <a:gd name="T74" fmla="*/ 2147483646 w 812"/>
                <a:gd name="T75" fmla="*/ 2147483646 h 582"/>
                <a:gd name="T76" fmla="*/ 2147483646 w 812"/>
                <a:gd name="T77" fmla="*/ 2147483646 h 582"/>
                <a:gd name="T78" fmla="*/ 2147483646 w 812"/>
                <a:gd name="T79" fmla="*/ 2147483646 h 582"/>
                <a:gd name="T80" fmla="*/ 2147483646 w 812"/>
                <a:gd name="T81" fmla="*/ 2147483646 h 582"/>
                <a:gd name="T82" fmla="*/ 2147483646 w 812"/>
                <a:gd name="T83" fmla="*/ 2147483646 h 582"/>
                <a:gd name="T84" fmla="*/ 2147483646 w 812"/>
                <a:gd name="T85" fmla="*/ 2147483646 h 582"/>
                <a:gd name="T86" fmla="*/ 2147483646 w 812"/>
                <a:gd name="T87" fmla="*/ 2147483646 h 582"/>
                <a:gd name="T88" fmla="*/ 2147483646 w 812"/>
                <a:gd name="T89" fmla="*/ 2147483646 h 582"/>
                <a:gd name="T90" fmla="*/ 2147483646 w 812"/>
                <a:gd name="T91" fmla="*/ 2147483646 h 582"/>
                <a:gd name="T92" fmla="*/ 2147483646 w 812"/>
                <a:gd name="T93" fmla="*/ 2147483646 h 582"/>
                <a:gd name="T94" fmla="*/ 2147483646 w 812"/>
                <a:gd name="T95" fmla="*/ 2147483646 h 582"/>
                <a:gd name="T96" fmla="*/ 2147483646 w 812"/>
                <a:gd name="T97" fmla="*/ 2147483646 h 582"/>
                <a:gd name="T98" fmla="*/ 2147483646 w 812"/>
                <a:gd name="T99" fmla="*/ 2147483646 h 582"/>
                <a:gd name="T100" fmla="*/ 2147483646 w 812"/>
                <a:gd name="T101" fmla="*/ 2147483646 h 582"/>
                <a:gd name="T102" fmla="*/ 2147483646 w 812"/>
                <a:gd name="T103" fmla="*/ 2147483646 h 582"/>
                <a:gd name="T104" fmla="*/ 2147483646 w 812"/>
                <a:gd name="T105" fmla="*/ 2147483646 h 582"/>
                <a:gd name="T106" fmla="*/ 2147483646 w 812"/>
                <a:gd name="T107" fmla="*/ 2147483646 h 58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812" h="582">
                  <a:moveTo>
                    <a:pt x="484" y="30"/>
                  </a:moveTo>
                  <a:lnTo>
                    <a:pt x="476" y="36"/>
                  </a:lnTo>
                  <a:lnTo>
                    <a:pt x="480" y="56"/>
                  </a:lnTo>
                  <a:lnTo>
                    <a:pt x="480" y="58"/>
                  </a:lnTo>
                  <a:lnTo>
                    <a:pt x="482" y="58"/>
                  </a:lnTo>
                  <a:lnTo>
                    <a:pt x="480" y="58"/>
                  </a:lnTo>
                  <a:lnTo>
                    <a:pt x="472" y="78"/>
                  </a:lnTo>
                  <a:lnTo>
                    <a:pt x="460" y="82"/>
                  </a:lnTo>
                  <a:lnTo>
                    <a:pt x="458" y="84"/>
                  </a:lnTo>
                  <a:lnTo>
                    <a:pt x="456" y="84"/>
                  </a:lnTo>
                  <a:lnTo>
                    <a:pt x="436" y="74"/>
                  </a:lnTo>
                  <a:lnTo>
                    <a:pt x="396" y="38"/>
                  </a:lnTo>
                  <a:lnTo>
                    <a:pt x="380" y="28"/>
                  </a:lnTo>
                  <a:lnTo>
                    <a:pt x="356" y="20"/>
                  </a:lnTo>
                  <a:lnTo>
                    <a:pt x="356" y="18"/>
                  </a:lnTo>
                  <a:lnTo>
                    <a:pt x="344" y="10"/>
                  </a:lnTo>
                  <a:lnTo>
                    <a:pt x="324" y="4"/>
                  </a:lnTo>
                  <a:lnTo>
                    <a:pt x="314" y="6"/>
                  </a:lnTo>
                  <a:lnTo>
                    <a:pt x="312" y="6"/>
                  </a:lnTo>
                  <a:lnTo>
                    <a:pt x="288" y="4"/>
                  </a:lnTo>
                  <a:lnTo>
                    <a:pt x="286" y="4"/>
                  </a:lnTo>
                  <a:lnTo>
                    <a:pt x="268" y="0"/>
                  </a:lnTo>
                  <a:lnTo>
                    <a:pt x="256" y="0"/>
                  </a:lnTo>
                  <a:lnTo>
                    <a:pt x="248" y="6"/>
                  </a:lnTo>
                  <a:lnTo>
                    <a:pt x="240" y="8"/>
                  </a:lnTo>
                  <a:lnTo>
                    <a:pt x="228" y="10"/>
                  </a:lnTo>
                  <a:lnTo>
                    <a:pt x="212" y="14"/>
                  </a:lnTo>
                  <a:lnTo>
                    <a:pt x="198" y="18"/>
                  </a:lnTo>
                  <a:lnTo>
                    <a:pt x="196" y="20"/>
                  </a:lnTo>
                  <a:lnTo>
                    <a:pt x="180" y="22"/>
                  </a:lnTo>
                  <a:lnTo>
                    <a:pt x="160" y="28"/>
                  </a:lnTo>
                  <a:lnTo>
                    <a:pt x="158" y="28"/>
                  </a:lnTo>
                  <a:lnTo>
                    <a:pt x="144" y="26"/>
                  </a:lnTo>
                  <a:lnTo>
                    <a:pt x="120" y="30"/>
                  </a:lnTo>
                  <a:lnTo>
                    <a:pt x="100" y="30"/>
                  </a:lnTo>
                  <a:lnTo>
                    <a:pt x="92" y="38"/>
                  </a:lnTo>
                  <a:lnTo>
                    <a:pt x="82" y="40"/>
                  </a:lnTo>
                  <a:lnTo>
                    <a:pt x="86" y="50"/>
                  </a:lnTo>
                  <a:lnTo>
                    <a:pt x="86" y="66"/>
                  </a:lnTo>
                  <a:lnTo>
                    <a:pt x="84" y="78"/>
                  </a:lnTo>
                  <a:lnTo>
                    <a:pt x="98" y="90"/>
                  </a:lnTo>
                  <a:lnTo>
                    <a:pt x="110" y="102"/>
                  </a:lnTo>
                  <a:lnTo>
                    <a:pt x="118" y="110"/>
                  </a:lnTo>
                  <a:lnTo>
                    <a:pt x="120" y="114"/>
                  </a:lnTo>
                  <a:lnTo>
                    <a:pt x="120" y="118"/>
                  </a:lnTo>
                  <a:lnTo>
                    <a:pt x="124" y="130"/>
                  </a:lnTo>
                  <a:lnTo>
                    <a:pt x="130" y="142"/>
                  </a:lnTo>
                  <a:lnTo>
                    <a:pt x="128" y="142"/>
                  </a:lnTo>
                  <a:lnTo>
                    <a:pt x="112" y="154"/>
                  </a:lnTo>
                  <a:lnTo>
                    <a:pt x="102" y="166"/>
                  </a:lnTo>
                  <a:lnTo>
                    <a:pt x="104" y="178"/>
                  </a:lnTo>
                  <a:lnTo>
                    <a:pt x="112" y="196"/>
                  </a:lnTo>
                  <a:lnTo>
                    <a:pt x="112" y="198"/>
                  </a:lnTo>
                  <a:lnTo>
                    <a:pt x="112" y="204"/>
                  </a:lnTo>
                  <a:lnTo>
                    <a:pt x="108" y="210"/>
                  </a:lnTo>
                  <a:lnTo>
                    <a:pt x="106" y="214"/>
                  </a:lnTo>
                  <a:lnTo>
                    <a:pt x="102" y="216"/>
                  </a:lnTo>
                  <a:lnTo>
                    <a:pt x="96" y="216"/>
                  </a:lnTo>
                  <a:lnTo>
                    <a:pt x="80" y="214"/>
                  </a:lnTo>
                  <a:lnTo>
                    <a:pt x="60" y="210"/>
                  </a:lnTo>
                  <a:lnTo>
                    <a:pt x="58" y="210"/>
                  </a:lnTo>
                  <a:lnTo>
                    <a:pt x="44" y="202"/>
                  </a:lnTo>
                  <a:lnTo>
                    <a:pt x="20" y="202"/>
                  </a:lnTo>
                  <a:lnTo>
                    <a:pt x="22" y="202"/>
                  </a:lnTo>
                  <a:lnTo>
                    <a:pt x="20" y="242"/>
                  </a:lnTo>
                  <a:lnTo>
                    <a:pt x="18" y="246"/>
                  </a:lnTo>
                  <a:lnTo>
                    <a:pt x="16" y="248"/>
                  </a:lnTo>
                  <a:lnTo>
                    <a:pt x="8" y="250"/>
                  </a:lnTo>
                  <a:lnTo>
                    <a:pt x="6" y="254"/>
                  </a:lnTo>
                  <a:lnTo>
                    <a:pt x="6" y="262"/>
                  </a:lnTo>
                  <a:lnTo>
                    <a:pt x="4" y="262"/>
                  </a:lnTo>
                  <a:lnTo>
                    <a:pt x="4" y="272"/>
                  </a:lnTo>
                  <a:lnTo>
                    <a:pt x="10" y="280"/>
                  </a:lnTo>
                  <a:lnTo>
                    <a:pt x="14" y="284"/>
                  </a:lnTo>
                  <a:lnTo>
                    <a:pt x="18" y="304"/>
                  </a:lnTo>
                  <a:lnTo>
                    <a:pt x="18" y="310"/>
                  </a:lnTo>
                  <a:lnTo>
                    <a:pt x="16" y="322"/>
                  </a:lnTo>
                  <a:lnTo>
                    <a:pt x="10" y="338"/>
                  </a:lnTo>
                  <a:lnTo>
                    <a:pt x="0" y="358"/>
                  </a:lnTo>
                  <a:lnTo>
                    <a:pt x="0" y="362"/>
                  </a:lnTo>
                  <a:lnTo>
                    <a:pt x="0" y="370"/>
                  </a:lnTo>
                  <a:lnTo>
                    <a:pt x="12" y="384"/>
                  </a:lnTo>
                  <a:lnTo>
                    <a:pt x="16" y="394"/>
                  </a:lnTo>
                  <a:lnTo>
                    <a:pt x="26" y="406"/>
                  </a:lnTo>
                  <a:lnTo>
                    <a:pt x="40" y="422"/>
                  </a:lnTo>
                  <a:lnTo>
                    <a:pt x="48" y="430"/>
                  </a:lnTo>
                  <a:lnTo>
                    <a:pt x="52" y="430"/>
                  </a:lnTo>
                  <a:lnTo>
                    <a:pt x="68" y="422"/>
                  </a:lnTo>
                  <a:lnTo>
                    <a:pt x="72" y="418"/>
                  </a:lnTo>
                  <a:lnTo>
                    <a:pt x="76" y="418"/>
                  </a:lnTo>
                  <a:lnTo>
                    <a:pt x="84" y="420"/>
                  </a:lnTo>
                  <a:lnTo>
                    <a:pt x="92" y="424"/>
                  </a:lnTo>
                  <a:lnTo>
                    <a:pt x="92" y="426"/>
                  </a:lnTo>
                  <a:lnTo>
                    <a:pt x="100" y="434"/>
                  </a:lnTo>
                  <a:lnTo>
                    <a:pt x="104" y="444"/>
                  </a:lnTo>
                  <a:lnTo>
                    <a:pt x="108" y="448"/>
                  </a:lnTo>
                  <a:lnTo>
                    <a:pt x="110" y="450"/>
                  </a:lnTo>
                  <a:lnTo>
                    <a:pt x="120" y="458"/>
                  </a:lnTo>
                  <a:lnTo>
                    <a:pt x="126" y="458"/>
                  </a:lnTo>
                  <a:lnTo>
                    <a:pt x="132" y="460"/>
                  </a:lnTo>
                  <a:lnTo>
                    <a:pt x="136" y="464"/>
                  </a:lnTo>
                  <a:lnTo>
                    <a:pt x="144" y="468"/>
                  </a:lnTo>
                  <a:lnTo>
                    <a:pt x="160" y="474"/>
                  </a:lnTo>
                  <a:lnTo>
                    <a:pt x="162" y="474"/>
                  </a:lnTo>
                  <a:lnTo>
                    <a:pt x="186" y="482"/>
                  </a:lnTo>
                  <a:lnTo>
                    <a:pt x="188" y="482"/>
                  </a:lnTo>
                  <a:lnTo>
                    <a:pt x="204" y="490"/>
                  </a:lnTo>
                  <a:lnTo>
                    <a:pt x="232" y="498"/>
                  </a:lnTo>
                  <a:lnTo>
                    <a:pt x="234" y="498"/>
                  </a:lnTo>
                  <a:lnTo>
                    <a:pt x="272" y="500"/>
                  </a:lnTo>
                  <a:lnTo>
                    <a:pt x="288" y="494"/>
                  </a:lnTo>
                  <a:lnTo>
                    <a:pt x="304" y="494"/>
                  </a:lnTo>
                  <a:lnTo>
                    <a:pt x="304" y="496"/>
                  </a:lnTo>
                  <a:lnTo>
                    <a:pt x="316" y="512"/>
                  </a:lnTo>
                  <a:lnTo>
                    <a:pt x="324" y="526"/>
                  </a:lnTo>
                  <a:lnTo>
                    <a:pt x="332" y="532"/>
                  </a:lnTo>
                  <a:lnTo>
                    <a:pt x="340" y="536"/>
                  </a:lnTo>
                  <a:lnTo>
                    <a:pt x="340" y="538"/>
                  </a:lnTo>
                  <a:lnTo>
                    <a:pt x="342" y="538"/>
                  </a:lnTo>
                  <a:lnTo>
                    <a:pt x="348" y="554"/>
                  </a:lnTo>
                  <a:lnTo>
                    <a:pt x="350" y="554"/>
                  </a:lnTo>
                  <a:lnTo>
                    <a:pt x="350" y="556"/>
                  </a:lnTo>
                  <a:lnTo>
                    <a:pt x="354" y="574"/>
                  </a:lnTo>
                  <a:lnTo>
                    <a:pt x="364" y="578"/>
                  </a:lnTo>
                  <a:lnTo>
                    <a:pt x="366" y="578"/>
                  </a:lnTo>
                  <a:lnTo>
                    <a:pt x="376" y="582"/>
                  </a:lnTo>
                  <a:lnTo>
                    <a:pt x="388" y="580"/>
                  </a:lnTo>
                  <a:lnTo>
                    <a:pt x="390" y="568"/>
                  </a:lnTo>
                  <a:lnTo>
                    <a:pt x="392" y="566"/>
                  </a:lnTo>
                  <a:lnTo>
                    <a:pt x="404" y="554"/>
                  </a:lnTo>
                  <a:lnTo>
                    <a:pt x="420" y="558"/>
                  </a:lnTo>
                  <a:lnTo>
                    <a:pt x="428" y="574"/>
                  </a:lnTo>
                  <a:lnTo>
                    <a:pt x="442" y="570"/>
                  </a:lnTo>
                  <a:lnTo>
                    <a:pt x="444" y="554"/>
                  </a:lnTo>
                  <a:lnTo>
                    <a:pt x="444" y="552"/>
                  </a:lnTo>
                  <a:lnTo>
                    <a:pt x="456" y="546"/>
                  </a:lnTo>
                  <a:lnTo>
                    <a:pt x="452" y="524"/>
                  </a:lnTo>
                  <a:lnTo>
                    <a:pt x="452" y="522"/>
                  </a:lnTo>
                  <a:lnTo>
                    <a:pt x="464" y="496"/>
                  </a:lnTo>
                  <a:lnTo>
                    <a:pt x="476" y="492"/>
                  </a:lnTo>
                  <a:lnTo>
                    <a:pt x="472" y="470"/>
                  </a:lnTo>
                  <a:lnTo>
                    <a:pt x="484" y="470"/>
                  </a:lnTo>
                  <a:lnTo>
                    <a:pt x="484" y="458"/>
                  </a:lnTo>
                  <a:lnTo>
                    <a:pt x="476" y="438"/>
                  </a:lnTo>
                  <a:lnTo>
                    <a:pt x="476" y="436"/>
                  </a:lnTo>
                  <a:lnTo>
                    <a:pt x="478" y="420"/>
                  </a:lnTo>
                  <a:lnTo>
                    <a:pt x="478" y="418"/>
                  </a:lnTo>
                  <a:lnTo>
                    <a:pt x="480" y="418"/>
                  </a:lnTo>
                  <a:lnTo>
                    <a:pt x="488" y="406"/>
                  </a:lnTo>
                  <a:lnTo>
                    <a:pt x="490" y="406"/>
                  </a:lnTo>
                  <a:lnTo>
                    <a:pt x="492" y="406"/>
                  </a:lnTo>
                  <a:lnTo>
                    <a:pt x="514" y="410"/>
                  </a:lnTo>
                  <a:lnTo>
                    <a:pt x="532" y="414"/>
                  </a:lnTo>
                  <a:lnTo>
                    <a:pt x="548" y="410"/>
                  </a:lnTo>
                  <a:lnTo>
                    <a:pt x="556" y="426"/>
                  </a:lnTo>
                  <a:lnTo>
                    <a:pt x="556" y="428"/>
                  </a:lnTo>
                  <a:lnTo>
                    <a:pt x="556" y="440"/>
                  </a:lnTo>
                  <a:lnTo>
                    <a:pt x="560" y="452"/>
                  </a:lnTo>
                  <a:lnTo>
                    <a:pt x="562" y="458"/>
                  </a:lnTo>
                  <a:lnTo>
                    <a:pt x="568" y="462"/>
                  </a:lnTo>
                  <a:lnTo>
                    <a:pt x="578" y="464"/>
                  </a:lnTo>
                  <a:lnTo>
                    <a:pt x="580" y="468"/>
                  </a:lnTo>
                  <a:lnTo>
                    <a:pt x="580" y="470"/>
                  </a:lnTo>
                  <a:lnTo>
                    <a:pt x="584" y="478"/>
                  </a:lnTo>
                  <a:lnTo>
                    <a:pt x="590" y="486"/>
                  </a:lnTo>
                  <a:lnTo>
                    <a:pt x="598" y="498"/>
                  </a:lnTo>
                  <a:lnTo>
                    <a:pt x="602" y="506"/>
                  </a:lnTo>
                  <a:lnTo>
                    <a:pt x="610" y="506"/>
                  </a:lnTo>
                  <a:lnTo>
                    <a:pt x="624" y="494"/>
                  </a:lnTo>
                  <a:lnTo>
                    <a:pt x="632" y="512"/>
                  </a:lnTo>
                  <a:lnTo>
                    <a:pt x="650" y="518"/>
                  </a:lnTo>
                  <a:lnTo>
                    <a:pt x="652" y="518"/>
                  </a:lnTo>
                  <a:lnTo>
                    <a:pt x="660" y="534"/>
                  </a:lnTo>
                  <a:lnTo>
                    <a:pt x="664" y="538"/>
                  </a:lnTo>
                  <a:lnTo>
                    <a:pt x="664" y="522"/>
                  </a:lnTo>
                  <a:lnTo>
                    <a:pt x="664" y="518"/>
                  </a:lnTo>
                  <a:lnTo>
                    <a:pt x="700" y="518"/>
                  </a:lnTo>
                  <a:lnTo>
                    <a:pt x="700" y="514"/>
                  </a:lnTo>
                  <a:lnTo>
                    <a:pt x="702" y="512"/>
                  </a:lnTo>
                  <a:lnTo>
                    <a:pt x="700" y="508"/>
                  </a:lnTo>
                  <a:lnTo>
                    <a:pt x="698" y="500"/>
                  </a:lnTo>
                  <a:lnTo>
                    <a:pt x="696" y="494"/>
                  </a:lnTo>
                  <a:lnTo>
                    <a:pt x="696" y="486"/>
                  </a:lnTo>
                  <a:lnTo>
                    <a:pt x="698" y="480"/>
                  </a:lnTo>
                  <a:lnTo>
                    <a:pt x="702" y="478"/>
                  </a:lnTo>
                  <a:lnTo>
                    <a:pt x="706" y="478"/>
                  </a:lnTo>
                  <a:lnTo>
                    <a:pt x="720" y="482"/>
                  </a:lnTo>
                  <a:lnTo>
                    <a:pt x="722" y="472"/>
                  </a:lnTo>
                  <a:lnTo>
                    <a:pt x="696" y="460"/>
                  </a:lnTo>
                  <a:lnTo>
                    <a:pt x="694" y="460"/>
                  </a:lnTo>
                  <a:lnTo>
                    <a:pt x="692" y="458"/>
                  </a:lnTo>
                  <a:lnTo>
                    <a:pt x="688" y="426"/>
                  </a:lnTo>
                  <a:lnTo>
                    <a:pt x="690" y="406"/>
                  </a:lnTo>
                  <a:lnTo>
                    <a:pt x="690" y="402"/>
                  </a:lnTo>
                  <a:lnTo>
                    <a:pt x="734" y="406"/>
                  </a:lnTo>
                  <a:lnTo>
                    <a:pt x="744" y="396"/>
                  </a:lnTo>
                  <a:lnTo>
                    <a:pt x="746" y="392"/>
                  </a:lnTo>
                  <a:lnTo>
                    <a:pt x="744" y="388"/>
                  </a:lnTo>
                  <a:lnTo>
                    <a:pt x="732" y="382"/>
                  </a:lnTo>
                  <a:lnTo>
                    <a:pt x="730" y="378"/>
                  </a:lnTo>
                  <a:lnTo>
                    <a:pt x="728" y="374"/>
                  </a:lnTo>
                  <a:lnTo>
                    <a:pt x="730" y="372"/>
                  </a:lnTo>
                  <a:lnTo>
                    <a:pt x="732" y="368"/>
                  </a:lnTo>
                  <a:lnTo>
                    <a:pt x="752" y="350"/>
                  </a:lnTo>
                  <a:lnTo>
                    <a:pt x="772" y="348"/>
                  </a:lnTo>
                  <a:lnTo>
                    <a:pt x="782" y="330"/>
                  </a:lnTo>
                  <a:lnTo>
                    <a:pt x="782" y="314"/>
                  </a:lnTo>
                  <a:lnTo>
                    <a:pt x="796" y="310"/>
                  </a:lnTo>
                  <a:lnTo>
                    <a:pt x="804" y="290"/>
                  </a:lnTo>
                  <a:lnTo>
                    <a:pt x="812" y="276"/>
                  </a:lnTo>
                  <a:lnTo>
                    <a:pt x="800" y="256"/>
                  </a:lnTo>
                  <a:lnTo>
                    <a:pt x="800" y="254"/>
                  </a:lnTo>
                  <a:lnTo>
                    <a:pt x="792" y="228"/>
                  </a:lnTo>
                  <a:lnTo>
                    <a:pt x="792" y="226"/>
                  </a:lnTo>
                  <a:lnTo>
                    <a:pt x="788" y="198"/>
                  </a:lnTo>
                  <a:lnTo>
                    <a:pt x="778" y="182"/>
                  </a:lnTo>
                  <a:lnTo>
                    <a:pt x="764" y="168"/>
                  </a:lnTo>
                  <a:lnTo>
                    <a:pt x="764" y="166"/>
                  </a:lnTo>
                  <a:lnTo>
                    <a:pt x="762" y="150"/>
                  </a:lnTo>
                  <a:lnTo>
                    <a:pt x="736" y="158"/>
                  </a:lnTo>
                  <a:lnTo>
                    <a:pt x="724" y="144"/>
                  </a:lnTo>
                  <a:lnTo>
                    <a:pt x="688" y="118"/>
                  </a:lnTo>
                  <a:lnTo>
                    <a:pt x="686" y="118"/>
                  </a:lnTo>
                  <a:lnTo>
                    <a:pt x="672" y="100"/>
                  </a:lnTo>
                  <a:lnTo>
                    <a:pt x="664" y="94"/>
                  </a:lnTo>
                  <a:lnTo>
                    <a:pt x="658" y="102"/>
                  </a:lnTo>
                  <a:lnTo>
                    <a:pt x="658" y="104"/>
                  </a:lnTo>
                  <a:lnTo>
                    <a:pt x="658" y="106"/>
                  </a:lnTo>
                  <a:lnTo>
                    <a:pt x="656" y="106"/>
                  </a:lnTo>
                  <a:lnTo>
                    <a:pt x="644" y="106"/>
                  </a:lnTo>
                  <a:lnTo>
                    <a:pt x="642" y="106"/>
                  </a:lnTo>
                  <a:lnTo>
                    <a:pt x="616" y="78"/>
                  </a:lnTo>
                  <a:lnTo>
                    <a:pt x="606" y="72"/>
                  </a:lnTo>
                  <a:lnTo>
                    <a:pt x="596" y="62"/>
                  </a:lnTo>
                  <a:lnTo>
                    <a:pt x="584" y="54"/>
                  </a:lnTo>
                  <a:lnTo>
                    <a:pt x="584" y="52"/>
                  </a:lnTo>
                  <a:lnTo>
                    <a:pt x="570" y="44"/>
                  </a:lnTo>
                  <a:lnTo>
                    <a:pt x="562" y="50"/>
                  </a:lnTo>
                  <a:lnTo>
                    <a:pt x="560" y="52"/>
                  </a:lnTo>
                  <a:lnTo>
                    <a:pt x="552" y="50"/>
                  </a:lnTo>
                  <a:lnTo>
                    <a:pt x="544" y="54"/>
                  </a:lnTo>
                  <a:lnTo>
                    <a:pt x="542" y="56"/>
                  </a:lnTo>
                  <a:lnTo>
                    <a:pt x="530" y="58"/>
                  </a:lnTo>
                  <a:lnTo>
                    <a:pt x="484" y="30"/>
                  </a:lnTo>
                  <a:close/>
                </a:path>
              </a:pathLst>
            </a:custGeom>
            <a:solidFill>
              <a:schemeClr val="bg2">
                <a:lumMod val="90000"/>
              </a:schemeClr>
            </a:solidFill>
            <a:ln>
              <a:noFill/>
            </a:ln>
          </p:spPr>
          <p:txBody>
            <a:bodyPr/>
            <a:lstStyle/>
            <a:p>
              <a:endParaRPr lang="zh-CN" altLang="en-US" sz="1350">
                <a:solidFill>
                  <a:prstClr val="black"/>
                </a:solidFill>
              </a:endParaRPr>
            </a:p>
          </p:txBody>
        </p:sp>
        <p:sp>
          <p:nvSpPr>
            <p:cNvPr id="17" name="四川"/>
            <p:cNvSpPr/>
            <p:nvPr userDrawn="1"/>
          </p:nvSpPr>
          <p:spPr bwMode="auto">
            <a:xfrm>
              <a:off x="8404" y="6012"/>
              <a:ext cx="2743" cy="2408"/>
            </a:xfrm>
            <a:custGeom>
              <a:avLst/>
              <a:gdLst>
                <a:gd name="T0" fmla="*/ 2147483646 w 702"/>
                <a:gd name="T1" fmla="*/ 2147483646 h 616"/>
                <a:gd name="T2" fmla="*/ 2147483646 w 702"/>
                <a:gd name="T3" fmla="*/ 2147483646 h 616"/>
                <a:gd name="T4" fmla="*/ 2147483646 w 702"/>
                <a:gd name="T5" fmla="*/ 2147483646 h 616"/>
                <a:gd name="T6" fmla="*/ 2147483646 w 702"/>
                <a:gd name="T7" fmla="*/ 2147483646 h 616"/>
                <a:gd name="T8" fmla="*/ 2147483646 w 702"/>
                <a:gd name="T9" fmla="*/ 2147483646 h 616"/>
                <a:gd name="T10" fmla="*/ 2147483646 w 702"/>
                <a:gd name="T11" fmla="*/ 2147483646 h 616"/>
                <a:gd name="T12" fmla="*/ 2147483646 w 702"/>
                <a:gd name="T13" fmla="*/ 2147483646 h 616"/>
                <a:gd name="T14" fmla="*/ 2147483646 w 702"/>
                <a:gd name="T15" fmla="*/ 2147483646 h 616"/>
                <a:gd name="T16" fmla="*/ 2147483646 w 702"/>
                <a:gd name="T17" fmla="*/ 2147483646 h 616"/>
                <a:gd name="T18" fmla="*/ 2147483646 w 702"/>
                <a:gd name="T19" fmla="*/ 2147483646 h 616"/>
                <a:gd name="T20" fmla="*/ 2147483646 w 702"/>
                <a:gd name="T21" fmla="*/ 2147483646 h 616"/>
                <a:gd name="T22" fmla="*/ 2147483646 w 702"/>
                <a:gd name="T23" fmla="*/ 2147483646 h 616"/>
                <a:gd name="T24" fmla="*/ 2147483646 w 702"/>
                <a:gd name="T25" fmla="*/ 2147483646 h 616"/>
                <a:gd name="T26" fmla="*/ 2147483646 w 702"/>
                <a:gd name="T27" fmla="*/ 2147483646 h 616"/>
                <a:gd name="T28" fmla="*/ 2147483646 w 702"/>
                <a:gd name="T29" fmla="*/ 2147483646 h 616"/>
                <a:gd name="T30" fmla="*/ 2147483646 w 702"/>
                <a:gd name="T31" fmla="*/ 2147483646 h 616"/>
                <a:gd name="T32" fmla="*/ 2147483646 w 702"/>
                <a:gd name="T33" fmla="*/ 2147483646 h 616"/>
                <a:gd name="T34" fmla="*/ 2147483646 w 702"/>
                <a:gd name="T35" fmla="*/ 2147483646 h 616"/>
                <a:gd name="T36" fmla="*/ 2147483646 w 702"/>
                <a:gd name="T37" fmla="*/ 2147483646 h 616"/>
                <a:gd name="T38" fmla="*/ 2147483646 w 702"/>
                <a:gd name="T39" fmla="*/ 2147483646 h 616"/>
                <a:gd name="T40" fmla="*/ 2147483646 w 702"/>
                <a:gd name="T41" fmla="*/ 2147483646 h 616"/>
                <a:gd name="T42" fmla="*/ 2147483646 w 702"/>
                <a:gd name="T43" fmla="*/ 2147483646 h 616"/>
                <a:gd name="T44" fmla="*/ 2147483646 w 702"/>
                <a:gd name="T45" fmla="*/ 2147483646 h 616"/>
                <a:gd name="T46" fmla="*/ 2147483646 w 702"/>
                <a:gd name="T47" fmla="*/ 2147483646 h 616"/>
                <a:gd name="T48" fmla="*/ 2147483646 w 702"/>
                <a:gd name="T49" fmla="*/ 2147483646 h 616"/>
                <a:gd name="T50" fmla="*/ 2147483646 w 702"/>
                <a:gd name="T51" fmla="*/ 2147483646 h 616"/>
                <a:gd name="T52" fmla="*/ 2147483646 w 702"/>
                <a:gd name="T53" fmla="*/ 2147483646 h 616"/>
                <a:gd name="T54" fmla="*/ 2147483646 w 702"/>
                <a:gd name="T55" fmla="*/ 2147483646 h 616"/>
                <a:gd name="T56" fmla="*/ 2147483646 w 702"/>
                <a:gd name="T57" fmla="*/ 2147483646 h 616"/>
                <a:gd name="T58" fmla="*/ 2147483646 w 702"/>
                <a:gd name="T59" fmla="*/ 2147483646 h 616"/>
                <a:gd name="T60" fmla="*/ 2147483646 w 702"/>
                <a:gd name="T61" fmla="*/ 2147483646 h 616"/>
                <a:gd name="T62" fmla="*/ 2147483646 w 702"/>
                <a:gd name="T63" fmla="*/ 2147483646 h 616"/>
                <a:gd name="T64" fmla="*/ 2147483646 w 702"/>
                <a:gd name="T65" fmla="*/ 2147483646 h 616"/>
                <a:gd name="T66" fmla="*/ 2147483646 w 702"/>
                <a:gd name="T67" fmla="*/ 2147483646 h 616"/>
                <a:gd name="T68" fmla="*/ 2147483646 w 702"/>
                <a:gd name="T69" fmla="*/ 2147483646 h 616"/>
                <a:gd name="T70" fmla="*/ 2147483646 w 702"/>
                <a:gd name="T71" fmla="*/ 2147483646 h 616"/>
                <a:gd name="T72" fmla="*/ 2147483646 w 702"/>
                <a:gd name="T73" fmla="*/ 2147483646 h 616"/>
                <a:gd name="T74" fmla="*/ 2147483646 w 702"/>
                <a:gd name="T75" fmla="*/ 2147483646 h 616"/>
                <a:gd name="T76" fmla="*/ 2147483646 w 702"/>
                <a:gd name="T77" fmla="*/ 2147483646 h 616"/>
                <a:gd name="T78" fmla="*/ 2147483646 w 702"/>
                <a:gd name="T79" fmla="*/ 2147483646 h 616"/>
                <a:gd name="T80" fmla="*/ 2147483646 w 702"/>
                <a:gd name="T81" fmla="*/ 2147483646 h 616"/>
                <a:gd name="T82" fmla="*/ 2147483646 w 702"/>
                <a:gd name="T83" fmla="*/ 2147483646 h 616"/>
                <a:gd name="T84" fmla="*/ 2147483646 w 702"/>
                <a:gd name="T85" fmla="*/ 2147483646 h 616"/>
                <a:gd name="T86" fmla="*/ 2147483646 w 702"/>
                <a:gd name="T87" fmla="*/ 2147483646 h 616"/>
                <a:gd name="T88" fmla="*/ 2147483646 w 702"/>
                <a:gd name="T89" fmla="*/ 2147483646 h 616"/>
                <a:gd name="T90" fmla="*/ 2147483646 w 702"/>
                <a:gd name="T91" fmla="*/ 2147483646 h 616"/>
                <a:gd name="T92" fmla="*/ 2147483646 w 702"/>
                <a:gd name="T93" fmla="*/ 2147483646 h 616"/>
                <a:gd name="T94" fmla="*/ 2147483646 w 702"/>
                <a:gd name="T95" fmla="*/ 2147483646 h 616"/>
                <a:gd name="T96" fmla="*/ 2147483646 w 702"/>
                <a:gd name="T97" fmla="*/ 2147483646 h 616"/>
                <a:gd name="T98" fmla="*/ 2147483646 w 702"/>
                <a:gd name="T99" fmla="*/ 0 h 616"/>
                <a:gd name="T100" fmla="*/ 2147483646 w 702"/>
                <a:gd name="T101" fmla="*/ 2147483646 h 616"/>
                <a:gd name="T102" fmla="*/ 2147483646 w 702"/>
                <a:gd name="T103" fmla="*/ 2147483646 h 616"/>
                <a:gd name="T104" fmla="*/ 2147483646 w 702"/>
                <a:gd name="T105" fmla="*/ 2147483646 h 616"/>
                <a:gd name="T106" fmla="*/ 2147483646 w 702"/>
                <a:gd name="T107" fmla="*/ 2147483646 h 616"/>
                <a:gd name="T108" fmla="*/ 2147483646 w 702"/>
                <a:gd name="T109" fmla="*/ 2147483646 h 616"/>
                <a:gd name="T110" fmla="*/ 2147483646 w 702"/>
                <a:gd name="T111" fmla="*/ 2147483646 h 616"/>
                <a:gd name="T112" fmla="*/ 2147483646 w 702"/>
                <a:gd name="T113" fmla="*/ 2147483646 h 616"/>
                <a:gd name="T114" fmla="*/ 2147483646 w 702"/>
                <a:gd name="T115" fmla="*/ 2147483646 h 616"/>
                <a:gd name="T116" fmla="*/ 2147483646 w 702"/>
                <a:gd name="T117" fmla="*/ 2147483646 h 616"/>
                <a:gd name="T118" fmla="*/ 2147483646 w 702"/>
                <a:gd name="T119" fmla="*/ 2147483646 h 6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02" h="616">
                  <a:moveTo>
                    <a:pt x="66" y="14"/>
                  </a:moveTo>
                  <a:lnTo>
                    <a:pt x="46" y="10"/>
                  </a:lnTo>
                  <a:lnTo>
                    <a:pt x="28" y="6"/>
                  </a:lnTo>
                  <a:lnTo>
                    <a:pt x="22" y="14"/>
                  </a:lnTo>
                  <a:lnTo>
                    <a:pt x="20" y="28"/>
                  </a:lnTo>
                  <a:lnTo>
                    <a:pt x="26" y="50"/>
                  </a:lnTo>
                  <a:lnTo>
                    <a:pt x="26" y="66"/>
                  </a:lnTo>
                  <a:lnTo>
                    <a:pt x="26" y="70"/>
                  </a:lnTo>
                  <a:lnTo>
                    <a:pt x="18" y="70"/>
                  </a:lnTo>
                  <a:lnTo>
                    <a:pt x="22" y="90"/>
                  </a:lnTo>
                  <a:lnTo>
                    <a:pt x="6" y="94"/>
                  </a:lnTo>
                  <a:lnTo>
                    <a:pt x="0" y="106"/>
                  </a:lnTo>
                  <a:lnTo>
                    <a:pt x="8" y="114"/>
                  </a:lnTo>
                  <a:lnTo>
                    <a:pt x="10" y="114"/>
                  </a:lnTo>
                  <a:lnTo>
                    <a:pt x="38" y="136"/>
                  </a:lnTo>
                  <a:lnTo>
                    <a:pt x="38" y="138"/>
                  </a:lnTo>
                  <a:lnTo>
                    <a:pt x="42" y="158"/>
                  </a:lnTo>
                  <a:lnTo>
                    <a:pt x="56" y="178"/>
                  </a:lnTo>
                  <a:lnTo>
                    <a:pt x="62" y="184"/>
                  </a:lnTo>
                  <a:lnTo>
                    <a:pt x="70" y="194"/>
                  </a:lnTo>
                  <a:lnTo>
                    <a:pt x="72" y="194"/>
                  </a:lnTo>
                  <a:lnTo>
                    <a:pt x="70" y="196"/>
                  </a:lnTo>
                  <a:lnTo>
                    <a:pt x="70" y="214"/>
                  </a:lnTo>
                  <a:lnTo>
                    <a:pt x="74" y="226"/>
                  </a:lnTo>
                  <a:lnTo>
                    <a:pt x="74" y="244"/>
                  </a:lnTo>
                  <a:lnTo>
                    <a:pt x="82" y="258"/>
                  </a:lnTo>
                  <a:lnTo>
                    <a:pt x="84" y="266"/>
                  </a:lnTo>
                  <a:lnTo>
                    <a:pt x="86" y="274"/>
                  </a:lnTo>
                  <a:lnTo>
                    <a:pt x="90" y="286"/>
                  </a:lnTo>
                  <a:lnTo>
                    <a:pt x="92" y="302"/>
                  </a:lnTo>
                  <a:lnTo>
                    <a:pt x="90" y="314"/>
                  </a:lnTo>
                  <a:lnTo>
                    <a:pt x="88" y="320"/>
                  </a:lnTo>
                  <a:lnTo>
                    <a:pt x="90" y="326"/>
                  </a:lnTo>
                  <a:lnTo>
                    <a:pt x="94" y="336"/>
                  </a:lnTo>
                  <a:lnTo>
                    <a:pt x="98" y="346"/>
                  </a:lnTo>
                  <a:lnTo>
                    <a:pt x="100" y="346"/>
                  </a:lnTo>
                  <a:lnTo>
                    <a:pt x="100" y="348"/>
                  </a:lnTo>
                  <a:lnTo>
                    <a:pt x="100" y="350"/>
                  </a:lnTo>
                  <a:lnTo>
                    <a:pt x="86" y="378"/>
                  </a:lnTo>
                  <a:lnTo>
                    <a:pt x="90" y="386"/>
                  </a:lnTo>
                  <a:lnTo>
                    <a:pt x="90" y="392"/>
                  </a:lnTo>
                  <a:lnTo>
                    <a:pt x="86" y="418"/>
                  </a:lnTo>
                  <a:lnTo>
                    <a:pt x="86" y="428"/>
                  </a:lnTo>
                  <a:lnTo>
                    <a:pt x="88" y="432"/>
                  </a:lnTo>
                  <a:lnTo>
                    <a:pt x="90" y="434"/>
                  </a:lnTo>
                  <a:lnTo>
                    <a:pt x="94" y="436"/>
                  </a:lnTo>
                  <a:lnTo>
                    <a:pt x="102" y="442"/>
                  </a:lnTo>
                  <a:lnTo>
                    <a:pt x="104" y="448"/>
                  </a:lnTo>
                  <a:lnTo>
                    <a:pt x="102" y="462"/>
                  </a:lnTo>
                  <a:lnTo>
                    <a:pt x="106" y="462"/>
                  </a:lnTo>
                  <a:lnTo>
                    <a:pt x="108" y="464"/>
                  </a:lnTo>
                  <a:lnTo>
                    <a:pt x="110" y="462"/>
                  </a:lnTo>
                  <a:lnTo>
                    <a:pt x="114" y="458"/>
                  </a:lnTo>
                  <a:lnTo>
                    <a:pt x="116" y="452"/>
                  </a:lnTo>
                  <a:lnTo>
                    <a:pt x="118" y="450"/>
                  </a:lnTo>
                  <a:lnTo>
                    <a:pt x="118" y="448"/>
                  </a:lnTo>
                  <a:lnTo>
                    <a:pt x="122" y="444"/>
                  </a:lnTo>
                  <a:lnTo>
                    <a:pt x="126" y="440"/>
                  </a:lnTo>
                  <a:lnTo>
                    <a:pt x="126" y="434"/>
                  </a:lnTo>
                  <a:lnTo>
                    <a:pt x="124" y="426"/>
                  </a:lnTo>
                  <a:lnTo>
                    <a:pt x="122" y="422"/>
                  </a:lnTo>
                  <a:lnTo>
                    <a:pt x="126" y="420"/>
                  </a:lnTo>
                  <a:lnTo>
                    <a:pt x="136" y="418"/>
                  </a:lnTo>
                  <a:lnTo>
                    <a:pt x="142" y="418"/>
                  </a:lnTo>
                  <a:lnTo>
                    <a:pt x="146" y="420"/>
                  </a:lnTo>
                  <a:lnTo>
                    <a:pt x="150" y="424"/>
                  </a:lnTo>
                  <a:lnTo>
                    <a:pt x="156" y="440"/>
                  </a:lnTo>
                  <a:lnTo>
                    <a:pt x="156" y="442"/>
                  </a:lnTo>
                  <a:lnTo>
                    <a:pt x="158" y="468"/>
                  </a:lnTo>
                  <a:lnTo>
                    <a:pt x="170" y="474"/>
                  </a:lnTo>
                  <a:lnTo>
                    <a:pt x="178" y="478"/>
                  </a:lnTo>
                  <a:lnTo>
                    <a:pt x="184" y="472"/>
                  </a:lnTo>
                  <a:lnTo>
                    <a:pt x="190" y="466"/>
                  </a:lnTo>
                  <a:lnTo>
                    <a:pt x="194" y="466"/>
                  </a:lnTo>
                  <a:lnTo>
                    <a:pt x="200" y="470"/>
                  </a:lnTo>
                  <a:lnTo>
                    <a:pt x="204" y="478"/>
                  </a:lnTo>
                  <a:lnTo>
                    <a:pt x="206" y="498"/>
                  </a:lnTo>
                  <a:lnTo>
                    <a:pt x="208" y="502"/>
                  </a:lnTo>
                  <a:lnTo>
                    <a:pt x="230" y="548"/>
                  </a:lnTo>
                  <a:lnTo>
                    <a:pt x="238" y="556"/>
                  </a:lnTo>
                  <a:lnTo>
                    <a:pt x="238" y="558"/>
                  </a:lnTo>
                  <a:lnTo>
                    <a:pt x="242" y="578"/>
                  </a:lnTo>
                  <a:lnTo>
                    <a:pt x="244" y="596"/>
                  </a:lnTo>
                  <a:lnTo>
                    <a:pt x="246" y="598"/>
                  </a:lnTo>
                  <a:lnTo>
                    <a:pt x="254" y="588"/>
                  </a:lnTo>
                  <a:lnTo>
                    <a:pt x="256" y="586"/>
                  </a:lnTo>
                  <a:lnTo>
                    <a:pt x="258" y="586"/>
                  </a:lnTo>
                  <a:lnTo>
                    <a:pt x="262" y="588"/>
                  </a:lnTo>
                  <a:lnTo>
                    <a:pt x="262" y="592"/>
                  </a:lnTo>
                  <a:lnTo>
                    <a:pt x="262" y="598"/>
                  </a:lnTo>
                  <a:lnTo>
                    <a:pt x="262" y="612"/>
                  </a:lnTo>
                  <a:lnTo>
                    <a:pt x="262" y="616"/>
                  </a:lnTo>
                  <a:lnTo>
                    <a:pt x="268" y="616"/>
                  </a:lnTo>
                  <a:lnTo>
                    <a:pt x="270" y="614"/>
                  </a:lnTo>
                  <a:lnTo>
                    <a:pt x="278" y="602"/>
                  </a:lnTo>
                  <a:lnTo>
                    <a:pt x="288" y="594"/>
                  </a:lnTo>
                  <a:lnTo>
                    <a:pt x="296" y="588"/>
                  </a:lnTo>
                  <a:lnTo>
                    <a:pt x="306" y="586"/>
                  </a:lnTo>
                  <a:lnTo>
                    <a:pt x="322" y="590"/>
                  </a:lnTo>
                  <a:lnTo>
                    <a:pt x="328" y="588"/>
                  </a:lnTo>
                  <a:lnTo>
                    <a:pt x="336" y="576"/>
                  </a:lnTo>
                  <a:lnTo>
                    <a:pt x="334" y="558"/>
                  </a:lnTo>
                  <a:lnTo>
                    <a:pt x="330" y="546"/>
                  </a:lnTo>
                  <a:lnTo>
                    <a:pt x="328" y="540"/>
                  </a:lnTo>
                  <a:lnTo>
                    <a:pt x="328" y="536"/>
                  </a:lnTo>
                  <a:lnTo>
                    <a:pt x="330" y="522"/>
                  </a:lnTo>
                  <a:lnTo>
                    <a:pt x="330" y="520"/>
                  </a:lnTo>
                  <a:lnTo>
                    <a:pt x="332" y="518"/>
                  </a:lnTo>
                  <a:lnTo>
                    <a:pt x="346" y="510"/>
                  </a:lnTo>
                  <a:lnTo>
                    <a:pt x="348" y="510"/>
                  </a:lnTo>
                  <a:lnTo>
                    <a:pt x="358" y="502"/>
                  </a:lnTo>
                  <a:lnTo>
                    <a:pt x="372" y="484"/>
                  </a:lnTo>
                  <a:lnTo>
                    <a:pt x="374" y="470"/>
                  </a:lnTo>
                  <a:lnTo>
                    <a:pt x="358" y="436"/>
                  </a:lnTo>
                  <a:lnTo>
                    <a:pt x="390" y="450"/>
                  </a:lnTo>
                  <a:lnTo>
                    <a:pt x="390" y="438"/>
                  </a:lnTo>
                  <a:lnTo>
                    <a:pt x="390" y="436"/>
                  </a:lnTo>
                  <a:lnTo>
                    <a:pt x="402" y="426"/>
                  </a:lnTo>
                  <a:lnTo>
                    <a:pt x="426" y="420"/>
                  </a:lnTo>
                  <a:lnTo>
                    <a:pt x="428" y="420"/>
                  </a:lnTo>
                  <a:lnTo>
                    <a:pt x="442" y="450"/>
                  </a:lnTo>
                  <a:lnTo>
                    <a:pt x="440" y="462"/>
                  </a:lnTo>
                  <a:lnTo>
                    <a:pt x="442" y="472"/>
                  </a:lnTo>
                  <a:lnTo>
                    <a:pt x="444" y="478"/>
                  </a:lnTo>
                  <a:lnTo>
                    <a:pt x="448" y="480"/>
                  </a:lnTo>
                  <a:lnTo>
                    <a:pt x="454" y="478"/>
                  </a:lnTo>
                  <a:lnTo>
                    <a:pt x="458" y="474"/>
                  </a:lnTo>
                  <a:lnTo>
                    <a:pt x="458" y="472"/>
                  </a:lnTo>
                  <a:lnTo>
                    <a:pt x="460" y="472"/>
                  </a:lnTo>
                  <a:lnTo>
                    <a:pt x="478" y="466"/>
                  </a:lnTo>
                  <a:lnTo>
                    <a:pt x="480" y="466"/>
                  </a:lnTo>
                  <a:lnTo>
                    <a:pt x="492" y="468"/>
                  </a:lnTo>
                  <a:lnTo>
                    <a:pt x="496" y="470"/>
                  </a:lnTo>
                  <a:lnTo>
                    <a:pt x="498" y="472"/>
                  </a:lnTo>
                  <a:lnTo>
                    <a:pt x="498" y="494"/>
                  </a:lnTo>
                  <a:lnTo>
                    <a:pt x="502" y="496"/>
                  </a:lnTo>
                  <a:lnTo>
                    <a:pt x="510" y="498"/>
                  </a:lnTo>
                  <a:lnTo>
                    <a:pt x="522" y="498"/>
                  </a:lnTo>
                  <a:lnTo>
                    <a:pt x="542" y="492"/>
                  </a:lnTo>
                  <a:lnTo>
                    <a:pt x="554" y="482"/>
                  </a:lnTo>
                  <a:lnTo>
                    <a:pt x="556" y="472"/>
                  </a:lnTo>
                  <a:lnTo>
                    <a:pt x="550" y="466"/>
                  </a:lnTo>
                  <a:lnTo>
                    <a:pt x="530" y="458"/>
                  </a:lnTo>
                  <a:lnTo>
                    <a:pt x="528" y="458"/>
                  </a:lnTo>
                  <a:lnTo>
                    <a:pt x="504" y="434"/>
                  </a:lnTo>
                  <a:lnTo>
                    <a:pt x="506" y="432"/>
                  </a:lnTo>
                  <a:lnTo>
                    <a:pt x="518" y="422"/>
                  </a:lnTo>
                  <a:lnTo>
                    <a:pt x="518" y="420"/>
                  </a:lnTo>
                  <a:lnTo>
                    <a:pt x="530" y="416"/>
                  </a:lnTo>
                  <a:lnTo>
                    <a:pt x="534" y="416"/>
                  </a:lnTo>
                  <a:lnTo>
                    <a:pt x="550" y="418"/>
                  </a:lnTo>
                  <a:lnTo>
                    <a:pt x="550" y="420"/>
                  </a:lnTo>
                  <a:lnTo>
                    <a:pt x="550" y="414"/>
                  </a:lnTo>
                  <a:lnTo>
                    <a:pt x="544" y="402"/>
                  </a:lnTo>
                  <a:lnTo>
                    <a:pt x="532" y="396"/>
                  </a:lnTo>
                  <a:lnTo>
                    <a:pt x="518" y="374"/>
                  </a:lnTo>
                  <a:lnTo>
                    <a:pt x="516" y="372"/>
                  </a:lnTo>
                  <a:lnTo>
                    <a:pt x="510" y="346"/>
                  </a:lnTo>
                  <a:lnTo>
                    <a:pt x="510" y="326"/>
                  </a:lnTo>
                  <a:lnTo>
                    <a:pt x="522" y="314"/>
                  </a:lnTo>
                  <a:lnTo>
                    <a:pt x="542" y="314"/>
                  </a:lnTo>
                  <a:lnTo>
                    <a:pt x="586" y="318"/>
                  </a:lnTo>
                  <a:lnTo>
                    <a:pt x="606" y="288"/>
                  </a:lnTo>
                  <a:lnTo>
                    <a:pt x="606" y="286"/>
                  </a:lnTo>
                  <a:lnTo>
                    <a:pt x="608" y="286"/>
                  </a:lnTo>
                  <a:lnTo>
                    <a:pt x="626" y="278"/>
                  </a:lnTo>
                  <a:lnTo>
                    <a:pt x="634" y="260"/>
                  </a:lnTo>
                  <a:lnTo>
                    <a:pt x="634" y="258"/>
                  </a:lnTo>
                  <a:lnTo>
                    <a:pt x="654" y="242"/>
                  </a:lnTo>
                  <a:lnTo>
                    <a:pt x="664" y="224"/>
                  </a:lnTo>
                  <a:lnTo>
                    <a:pt x="666" y="224"/>
                  </a:lnTo>
                  <a:lnTo>
                    <a:pt x="666" y="222"/>
                  </a:lnTo>
                  <a:lnTo>
                    <a:pt x="674" y="214"/>
                  </a:lnTo>
                  <a:lnTo>
                    <a:pt x="682" y="198"/>
                  </a:lnTo>
                  <a:lnTo>
                    <a:pt x="686" y="174"/>
                  </a:lnTo>
                  <a:lnTo>
                    <a:pt x="686" y="172"/>
                  </a:lnTo>
                  <a:lnTo>
                    <a:pt x="686" y="170"/>
                  </a:lnTo>
                  <a:lnTo>
                    <a:pt x="700" y="162"/>
                  </a:lnTo>
                  <a:lnTo>
                    <a:pt x="702" y="158"/>
                  </a:lnTo>
                  <a:lnTo>
                    <a:pt x="684" y="156"/>
                  </a:lnTo>
                  <a:lnTo>
                    <a:pt x="652" y="158"/>
                  </a:lnTo>
                  <a:lnTo>
                    <a:pt x="650" y="156"/>
                  </a:lnTo>
                  <a:lnTo>
                    <a:pt x="638" y="146"/>
                  </a:lnTo>
                  <a:lnTo>
                    <a:pt x="630" y="136"/>
                  </a:lnTo>
                  <a:lnTo>
                    <a:pt x="630" y="138"/>
                  </a:lnTo>
                  <a:lnTo>
                    <a:pt x="628" y="138"/>
                  </a:lnTo>
                  <a:lnTo>
                    <a:pt x="624" y="142"/>
                  </a:lnTo>
                  <a:lnTo>
                    <a:pt x="618" y="142"/>
                  </a:lnTo>
                  <a:lnTo>
                    <a:pt x="614" y="144"/>
                  </a:lnTo>
                  <a:lnTo>
                    <a:pt x="612" y="146"/>
                  </a:lnTo>
                  <a:lnTo>
                    <a:pt x="608" y="146"/>
                  </a:lnTo>
                  <a:lnTo>
                    <a:pt x="606" y="144"/>
                  </a:lnTo>
                  <a:lnTo>
                    <a:pt x="604" y="138"/>
                  </a:lnTo>
                  <a:lnTo>
                    <a:pt x="602" y="132"/>
                  </a:lnTo>
                  <a:lnTo>
                    <a:pt x="598" y="126"/>
                  </a:lnTo>
                  <a:lnTo>
                    <a:pt x="596" y="126"/>
                  </a:lnTo>
                  <a:lnTo>
                    <a:pt x="592" y="114"/>
                  </a:lnTo>
                  <a:lnTo>
                    <a:pt x="588" y="114"/>
                  </a:lnTo>
                  <a:lnTo>
                    <a:pt x="576" y="122"/>
                  </a:lnTo>
                  <a:lnTo>
                    <a:pt x="576" y="124"/>
                  </a:lnTo>
                  <a:lnTo>
                    <a:pt x="574" y="124"/>
                  </a:lnTo>
                  <a:lnTo>
                    <a:pt x="546" y="130"/>
                  </a:lnTo>
                  <a:lnTo>
                    <a:pt x="544" y="128"/>
                  </a:lnTo>
                  <a:lnTo>
                    <a:pt x="526" y="116"/>
                  </a:lnTo>
                  <a:lnTo>
                    <a:pt x="524" y="114"/>
                  </a:lnTo>
                  <a:lnTo>
                    <a:pt x="518" y="104"/>
                  </a:lnTo>
                  <a:lnTo>
                    <a:pt x="506" y="118"/>
                  </a:lnTo>
                  <a:lnTo>
                    <a:pt x="498" y="126"/>
                  </a:lnTo>
                  <a:lnTo>
                    <a:pt x="492" y="130"/>
                  </a:lnTo>
                  <a:lnTo>
                    <a:pt x="488" y="132"/>
                  </a:lnTo>
                  <a:lnTo>
                    <a:pt x="484" y="130"/>
                  </a:lnTo>
                  <a:lnTo>
                    <a:pt x="466" y="120"/>
                  </a:lnTo>
                  <a:lnTo>
                    <a:pt x="452" y="118"/>
                  </a:lnTo>
                  <a:lnTo>
                    <a:pt x="450" y="120"/>
                  </a:lnTo>
                  <a:lnTo>
                    <a:pt x="438" y="110"/>
                  </a:lnTo>
                  <a:lnTo>
                    <a:pt x="436" y="110"/>
                  </a:lnTo>
                  <a:lnTo>
                    <a:pt x="442" y="88"/>
                  </a:lnTo>
                  <a:lnTo>
                    <a:pt x="442" y="80"/>
                  </a:lnTo>
                  <a:lnTo>
                    <a:pt x="434" y="78"/>
                  </a:lnTo>
                  <a:lnTo>
                    <a:pt x="416" y="58"/>
                  </a:lnTo>
                  <a:lnTo>
                    <a:pt x="418" y="46"/>
                  </a:lnTo>
                  <a:lnTo>
                    <a:pt x="376" y="42"/>
                  </a:lnTo>
                  <a:lnTo>
                    <a:pt x="360" y="32"/>
                  </a:lnTo>
                  <a:lnTo>
                    <a:pt x="354" y="28"/>
                  </a:lnTo>
                  <a:lnTo>
                    <a:pt x="350" y="18"/>
                  </a:lnTo>
                  <a:lnTo>
                    <a:pt x="348" y="12"/>
                  </a:lnTo>
                  <a:lnTo>
                    <a:pt x="344" y="0"/>
                  </a:lnTo>
                  <a:lnTo>
                    <a:pt x="338" y="0"/>
                  </a:lnTo>
                  <a:lnTo>
                    <a:pt x="326" y="10"/>
                  </a:lnTo>
                  <a:lnTo>
                    <a:pt x="310" y="30"/>
                  </a:lnTo>
                  <a:lnTo>
                    <a:pt x="314" y="42"/>
                  </a:lnTo>
                  <a:lnTo>
                    <a:pt x="318" y="60"/>
                  </a:lnTo>
                  <a:lnTo>
                    <a:pt x="318" y="62"/>
                  </a:lnTo>
                  <a:lnTo>
                    <a:pt x="320" y="62"/>
                  </a:lnTo>
                  <a:lnTo>
                    <a:pt x="318" y="62"/>
                  </a:lnTo>
                  <a:lnTo>
                    <a:pt x="318" y="66"/>
                  </a:lnTo>
                  <a:lnTo>
                    <a:pt x="314" y="68"/>
                  </a:lnTo>
                  <a:lnTo>
                    <a:pt x="306" y="70"/>
                  </a:lnTo>
                  <a:lnTo>
                    <a:pt x="290" y="70"/>
                  </a:lnTo>
                  <a:lnTo>
                    <a:pt x="280" y="66"/>
                  </a:lnTo>
                  <a:lnTo>
                    <a:pt x="268" y="70"/>
                  </a:lnTo>
                  <a:lnTo>
                    <a:pt x="266" y="70"/>
                  </a:lnTo>
                  <a:lnTo>
                    <a:pt x="264" y="70"/>
                  </a:lnTo>
                  <a:lnTo>
                    <a:pt x="262" y="82"/>
                  </a:lnTo>
                  <a:lnTo>
                    <a:pt x="262" y="86"/>
                  </a:lnTo>
                  <a:lnTo>
                    <a:pt x="258" y="86"/>
                  </a:lnTo>
                  <a:lnTo>
                    <a:pt x="238" y="78"/>
                  </a:lnTo>
                  <a:lnTo>
                    <a:pt x="240" y="88"/>
                  </a:lnTo>
                  <a:lnTo>
                    <a:pt x="242" y="96"/>
                  </a:lnTo>
                  <a:lnTo>
                    <a:pt x="246" y="104"/>
                  </a:lnTo>
                  <a:lnTo>
                    <a:pt x="244" y="110"/>
                  </a:lnTo>
                  <a:lnTo>
                    <a:pt x="242" y="116"/>
                  </a:lnTo>
                  <a:lnTo>
                    <a:pt x="234" y="118"/>
                  </a:lnTo>
                  <a:lnTo>
                    <a:pt x="222" y="118"/>
                  </a:lnTo>
                  <a:lnTo>
                    <a:pt x="208" y="118"/>
                  </a:lnTo>
                  <a:lnTo>
                    <a:pt x="206" y="142"/>
                  </a:lnTo>
                  <a:lnTo>
                    <a:pt x="190" y="134"/>
                  </a:lnTo>
                  <a:lnTo>
                    <a:pt x="188" y="134"/>
                  </a:lnTo>
                  <a:lnTo>
                    <a:pt x="178" y="118"/>
                  </a:lnTo>
                  <a:lnTo>
                    <a:pt x="160" y="110"/>
                  </a:lnTo>
                  <a:lnTo>
                    <a:pt x="154" y="100"/>
                  </a:lnTo>
                  <a:lnTo>
                    <a:pt x="148" y="106"/>
                  </a:lnTo>
                  <a:lnTo>
                    <a:pt x="146" y="106"/>
                  </a:lnTo>
                  <a:lnTo>
                    <a:pt x="134" y="108"/>
                  </a:lnTo>
                  <a:lnTo>
                    <a:pt x="132" y="108"/>
                  </a:lnTo>
                  <a:lnTo>
                    <a:pt x="126" y="94"/>
                  </a:lnTo>
                  <a:lnTo>
                    <a:pt x="118" y="86"/>
                  </a:lnTo>
                  <a:lnTo>
                    <a:pt x="118" y="84"/>
                  </a:lnTo>
                  <a:lnTo>
                    <a:pt x="110" y="74"/>
                  </a:lnTo>
                  <a:lnTo>
                    <a:pt x="106" y="66"/>
                  </a:lnTo>
                  <a:lnTo>
                    <a:pt x="106" y="64"/>
                  </a:lnTo>
                  <a:lnTo>
                    <a:pt x="102" y="62"/>
                  </a:lnTo>
                  <a:lnTo>
                    <a:pt x="98" y="62"/>
                  </a:lnTo>
                  <a:lnTo>
                    <a:pt x="90" y="56"/>
                  </a:lnTo>
                  <a:lnTo>
                    <a:pt x="86" y="46"/>
                  </a:lnTo>
                  <a:lnTo>
                    <a:pt x="82" y="34"/>
                  </a:lnTo>
                  <a:lnTo>
                    <a:pt x="82" y="22"/>
                  </a:lnTo>
                  <a:lnTo>
                    <a:pt x="78" y="12"/>
                  </a:lnTo>
                  <a:lnTo>
                    <a:pt x="68" y="14"/>
                  </a:lnTo>
                  <a:lnTo>
                    <a:pt x="66" y="14"/>
                  </a:lnTo>
                  <a:close/>
                </a:path>
              </a:pathLst>
            </a:custGeom>
            <a:solidFill>
              <a:schemeClr val="bg2">
                <a:lumMod val="90000"/>
              </a:schemeClr>
            </a:solidFill>
            <a:ln>
              <a:noFill/>
            </a:ln>
          </p:spPr>
          <p:txBody>
            <a:bodyPr/>
            <a:lstStyle/>
            <a:p>
              <a:endParaRPr lang="zh-CN" altLang="en-US" sz="1350">
                <a:solidFill>
                  <a:prstClr val="black"/>
                </a:solidFill>
              </a:endParaRPr>
            </a:p>
          </p:txBody>
        </p:sp>
        <p:sp>
          <p:nvSpPr>
            <p:cNvPr id="18" name="西藏"/>
            <p:cNvSpPr/>
            <p:nvPr userDrawn="1"/>
          </p:nvSpPr>
          <p:spPr bwMode="auto">
            <a:xfrm>
              <a:off x="3848" y="5035"/>
              <a:ext cx="4907" cy="2987"/>
            </a:xfrm>
            <a:custGeom>
              <a:avLst/>
              <a:gdLst>
                <a:gd name="T0" fmla="*/ 2147483646 w 1256"/>
                <a:gd name="T1" fmla="*/ 2147483646 h 764"/>
                <a:gd name="T2" fmla="*/ 2147483646 w 1256"/>
                <a:gd name="T3" fmla="*/ 2147483646 h 764"/>
                <a:gd name="T4" fmla="*/ 2147483646 w 1256"/>
                <a:gd name="T5" fmla="*/ 2147483646 h 764"/>
                <a:gd name="T6" fmla="*/ 2147483646 w 1256"/>
                <a:gd name="T7" fmla="*/ 2147483646 h 764"/>
                <a:gd name="T8" fmla="*/ 2147483646 w 1256"/>
                <a:gd name="T9" fmla="*/ 2147483646 h 764"/>
                <a:gd name="T10" fmla="*/ 2147483646 w 1256"/>
                <a:gd name="T11" fmla="*/ 2147483646 h 764"/>
                <a:gd name="T12" fmla="*/ 2147483646 w 1256"/>
                <a:gd name="T13" fmla="*/ 2147483646 h 764"/>
                <a:gd name="T14" fmla="*/ 2147483646 w 1256"/>
                <a:gd name="T15" fmla="*/ 2147483646 h 764"/>
                <a:gd name="T16" fmla="*/ 2147483646 w 1256"/>
                <a:gd name="T17" fmla="*/ 2147483646 h 764"/>
                <a:gd name="T18" fmla="*/ 2147483646 w 1256"/>
                <a:gd name="T19" fmla="*/ 2147483646 h 764"/>
                <a:gd name="T20" fmla="*/ 2147483646 w 1256"/>
                <a:gd name="T21" fmla="*/ 2147483646 h 764"/>
                <a:gd name="T22" fmla="*/ 2147483646 w 1256"/>
                <a:gd name="T23" fmla="*/ 2147483646 h 764"/>
                <a:gd name="T24" fmla="*/ 2147483646 w 1256"/>
                <a:gd name="T25" fmla="*/ 2147483646 h 764"/>
                <a:gd name="T26" fmla="*/ 2147483646 w 1256"/>
                <a:gd name="T27" fmla="*/ 2147483646 h 764"/>
                <a:gd name="T28" fmla="*/ 2147483646 w 1256"/>
                <a:gd name="T29" fmla="*/ 2147483646 h 764"/>
                <a:gd name="T30" fmla="*/ 2147483646 w 1256"/>
                <a:gd name="T31" fmla="*/ 2147483646 h 764"/>
                <a:gd name="T32" fmla="*/ 2147483646 w 1256"/>
                <a:gd name="T33" fmla="*/ 2147483646 h 764"/>
                <a:gd name="T34" fmla="*/ 2147483646 w 1256"/>
                <a:gd name="T35" fmla="*/ 2147483646 h 764"/>
                <a:gd name="T36" fmla="*/ 2147483646 w 1256"/>
                <a:gd name="T37" fmla="*/ 2147483646 h 764"/>
                <a:gd name="T38" fmla="*/ 2147483646 w 1256"/>
                <a:gd name="T39" fmla="*/ 2147483646 h 764"/>
                <a:gd name="T40" fmla="*/ 2147483646 w 1256"/>
                <a:gd name="T41" fmla="*/ 2147483646 h 764"/>
                <a:gd name="T42" fmla="*/ 2147483646 w 1256"/>
                <a:gd name="T43" fmla="*/ 2147483646 h 764"/>
                <a:gd name="T44" fmla="*/ 2147483646 w 1256"/>
                <a:gd name="T45" fmla="*/ 2147483646 h 764"/>
                <a:gd name="T46" fmla="*/ 2147483646 w 1256"/>
                <a:gd name="T47" fmla="*/ 2147483646 h 764"/>
                <a:gd name="T48" fmla="*/ 2147483646 w 1256"/>
                <a:gd name="T49" fmla="*/ 2147483646 h 764"/>
                <a:gd name="T50" fmla="*/ 2147483646 w 1256"/>
                <a:gd name="T51" fmla="*/ 2147483646 h 764"/>
                <a:gd name="T52" fmla="*/ 2147483646 w 1256"/>
                <a:gd name="T53" fmla="*/ 2147483646 h 764"/>
                <a:gd name="T54" fmla="*/ 2147483646 w 1256"/>
                <a:gd name="T55" fmla="*/ 2147483646 h 764"/>
                <a:gd name="T56" fmla="*/ 2147483646 w 1256"/>
                <a:gd name="T57" fmla="*/ 2147483646 h 764"/>
                <a:gd name="T58" fmla="*/ 2147483646 w 1256"/>
                <a:gd name="T59" fmla="*/ 2147483646 h 764"/>
                <a:gd name="T60" fmla="*/ 2147483646 w 1256"/>
                <a:gd name="T61" fmla="*/ 2147483646 h 764"/>
                <a:gd name="T62" fmla="*/ 2147483646 w 1256"/>
                <a:gd name="T63" fmla="*/ 2147483646 h 764"/>
                <a:gd name="T64" fmla="*/ 2147483646 w 1256"/>
                <a:gd name="T65" fmla="*/ 2147483646 h 764"/>
                <a:gd name="T66" fmla="*/ 2147483646 w 1256"/>
                <a:gd name="T67" fmla="*/ 2147483646 h 764"/>
                <a:gd name="T68" fmla="*/ 2147483646 w 1256"/>
                <a:gd name="T69" fmla="*/ 2147483646 h 764"/>
                <a:gd name="T70" fmla="*/ 2147483646 w 1256"/>
                <a:gd name="T71" fmla="*/ 2147483646 h 764"/>
                <a:gd name="T72" fmla="*/ 2147483646 w 1256"/>
                <a:gd name="T73" fmla="*/ 2147483646 h 764"/>
                <a:gd name="T74" fmla="*/ 2147483646 w 1256"/>
                <a:gd name="T75" fmla="*/ 2147483646 h 764"/>
                <a:gd name="T76" fmla="*/ 2147483646 w 1256"/>
                <a:gd name="T77" fmla="*/ 2147483646 h 764"/>
                <a:gd name="T78" fmla="*/ 2147483646 w 1256"/>
                <a:gd name="T79" fmla="*/ 2147483646 h 764"/>
                <a:gd name="T80" fmla="*/ 2147483646 w 1256"/>
                <a:gd name="T81" fmla="*/ 2147483646 h 764"/>
                <a:gd name="T82" fmla="*/ 2147483646 w 1256"/>
                <a:gd name="T83" fmla="*/ 2147483646 h 764"/>
                <a:gd name="T84" fmla="*/ 2147483646 w 1256"/>
                <a:gd name="T85" fmla="*/ 2147483646 h 764"/>
                <a:gd name="T86" fmla="*/ 2147483646 w 1256"/>
                <a:gd name="T87" fmla="*/ 2147483646 h 764"/>
                <a:gd name="T88" fmla="*/ 2147483646 w 1256"/>
                <a:gd name="T89" fmla="*/ 2147483646 h 764"/>
                <a:gd name="T90" fmla="*/ 2147483646 w 1256"/>
                <a:gd name="T91" fmla="*/ 2147483646 h 764"/>
                <a:gd name="T92" fmla="*/ 2147483646 w 1256"/>
                <a:gd name="T93" fmla="*/ 2147483646 h 764"/>
                <a:gd name="T94" fmla="*/ 2147483646 w 1256"/>
                <a:gd name="T95" fmla="*/ 2147483646 h 764"/>
                <a:gd name="T96" fmla="*/ 2147483646 w 1256"/>
                <a:gd name="T97" fmla="*/ 2147483646 h 764"/>
                <a:gd name="T98" fmla="*/ 2147483646 w 1256"/>
                <a:gd name="T99" fmla="*/ 2147483646 h 764"/>
                <a:gd name="T100" fmla="*/ 2147483646 w 1256"/>
                <a:gd name="T101" fmla="*/ 2147483646 h 764"/>
                <a:gd name="T102" fmla="*/ 2147483646 w 1256"/>
                <a:gd name="T103" fmla="*/ 2147483646 h 764"/>
                <a:gd name="T104" fmla="*/ 2147483646 w 1256"/>
                <a:gd name="T105" fmla="*/ 2147483646 h 764"/>
                <a:gd name="T106" fmla="*/ 2147483646 w 1256"/>
                <a:gd name="T107" fmla="*/ 2147483646 h 764"/>
                <a:gd name="T108" fmla="*/ 2147483646 w 1256"/>
                <a:gd name="T109" fmla="*/ 2147483646 h 764"/>
                <a:gd name="T110" fmla="*/ 2147483646 w 1256"/>
                <a:gd name="T111" fmla="*/ 2147483646 h 764"/>
                <a:gd name="T112" fmla="*/ 2147483646 w 1256"/>
                <a:gd name="T113" fmla="*/ 2147483646 h 764"/>
                <a:gd name="T114" fmla="*/ 2147483646 w 1256"/>
                <a:gd name="T115" fmla="*/ 2147483646 h 764"/>
                <a:gd name="T116" fmla="*/ 2147483646 w 1256"/>
                <a:gd name="T117" fmla="*/ 2147483646 h 764"/>
                <a:gd name="T118" fmla="*/ 2147483646 w 1256"/>
                <a:gd name="T119" fmla="*/ 2147483646 h 764"/>
                <a:gd name="T120" fmla="*/ 2147483646 w 1256"/>
                <a:gd name="T121" fmla="*/ 2147483646 h 764"/>
                <a:gd name="T122" fmla="*/ 2147483646 w 1256"/>
                <a:gd name="T123" fmla="*/ 2147483646 h 764"/>
                <a:gd name="T124" fmla="*/ 2147483646 w 1256"/>
                <a:gd name="T125" fmla="*/ 2147483646 h 76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56" h="764">
                  <a:moveTo>
                    <a:pt x="152" y="4"/>
                  </a:moveTo>
                  <a:lnTo>
                    <a:pt x="152" y="4"/>
                  </a:lnTo>
                  <a:lnTo>
                    <a:pt x="146" y="14"/>
                  </a:lnTo>
                  <a:lnTo>
                    <a:pt x="138" y="22"/>
                  </a:lnTo>
                  <a:lnTo>
                    <a:pt x="132" y="26"/>
                  </a:lnTo>
                  <a:lnTo>
                    <a:pt x="132" y="32"/>
                  </a:lnTo>
                  <a:lnTo>
                    <a:pt x="132" y="36"/>
                  </a:lnTo>
                  <a:lnTo>
                    <a:pt x="130" y="44"/>
                  </a:lnTo>
                  <a:lnTo>
                    <a:pt x="122" y="56"/>
                  </a:lnTo>
                  <a:lnTo>
                    <a:pt x="122" y="60"/>
                  </a:lnTo>
                  <a:lnTo>
                    <a:pt x="118" y="62"/>
                  </a:lnTo>
                  <a:lnTo>
                    <a:pt x="112" y="64"/>
                  </a:lnTo>
                  <a:lnTo>
                    <a:pt x="66" y="58"/>
                  </a:lnTo>
                  <a:lnTo>
                    <a:pt x="62" y="68"/>
                  </a:lnTo>
                  <a:lnTo>
                    <a:pt x="62" y="70"/>
                  </a:lnTo>
                  <a:lnTo>
                    <a:pt x="48" y="92"/>
                  </a:lnTo>
                  <a:lnTo>
                    <a:pt x="42" y="100"/>
                  </a:lnTo>
                  <a:lnTo>
                    <a:pt x="40" y="108"/>
                  </a:lnTo>
                  <a:lnTo>
                    <a:pt x="42" y="112"/>
                  </a:lnTo>
                  <a:lnTo>
                    <a:pt x="44" y="122"/>
                  </a:lnTo>
                  <a:lnTo>
                    <a:pt x="56" y="150"/>
                  </a:lnTo>
                  <a:lnTo>
                    <a:pt x="62" y="168"/>
                  </a:lnTo>
                  <a:lnTo>
                    <a:pt x="64" y="174"/>
                  </a:lnTo>
                  <a:lnTo>
                    <a:pt x="64" y="180"/>
                  </a:lnTo>
                  <a:lnTo>
                    <a:pt x="60" y="188"/>
                  </a:lnTo>
                  <a:lnTo>
                    <a:pt x="56" y="196"/>
                  </a:lnTo>
                  <a:lnTo>
                    <a:pt x="42" y="210"/>
                  </a:lnTo>
                  <a:lnTo>
                    <a:pt x="18" y="210"/>
                  </a:lnTo>
                  <a:lnTo>
                    <a:pt x="12" y="184"/>
                  </a:lnTo>
                  <a:lnTo>
                    <a:pt x="6" y="216"/>
                  </a:lnTo>
                  <a:lnTo>
                    <a:pt x="16" y="232"/>
                  </a:lnTo>
                  <a:lnTo>
                    <a:pt x="16" y="236"/>
                  </a:lnTo>
                  <a:lnTo>
                    <a:pt x="16" y="238"/>
                  </a:lnTo>
                  <a:lnTo>
                    <a:pt x="10" y="246"/>
                  </a:lnTo>
                  <a:lnTo>
                    <a:pt x="2" y="262"/>
                  </a:lnTo>
                  <a:lnTo>
                    <a:pt x="0" y="272"/>
                  </a:lnTo>
                  <a:lnTo>
                    <a:pt x="0" y="280"/>
                  </a:lnTo>
                  <a:lnTo>
                    <a:pt x="4" y="290"/>
                  </a:lnTo>
                  <a:lnTo>
                    <a:pt x="10" y="300"/>
                  </a:lnTo>
                  <a:lnTo>
                    <a:pt x="28" y="300"/>
                  </a:lnTo>
                  <a:lnTo>
                    <a:pt x="34" y="302"/>
                  </a:lnTo>
                  <a:lnTo>
                    <a:pt x="42" y="308"/>
                  </a:lnTo>
                  <a:lnTo>
                    <a:pt x="58" y="330"/>
                  </a:lnTo>
                  <a:lnTo>
                    <a:pt x="60" y="332"/>
                  </a:lnTo>
                  <a:lnTo>
                    <a:pt x="62" y="338"/>
                  </a:lnTo>
                  <a:lnTo>
                    <a:pt x="66" y="344"/>
                  </a:lnTo>
                  <a:lnTo>
                    <a:pt x="108" y="384"/>
                  </a:lnTo>
                  <a:lnTo>
                    <a:pt x="128" y="408"/>
                  </a:lnTo>
                  <a:lnTo>
                    <a:pt x="138" y="408"/>
                  </a:lnTo>
                  <a:lnTo>
                    <a:pt x="150" y="386"/>
                  </a:lnTo>
                  <a:lnTo>
                    <a:pt x="152" y="384"/>
                  </a:lnTo>
                  <a:lnTo>
                    <a:pt x="182" y="392"/>
                  </a:lnTo>
                  <a:lnTo>
                    <a:pt x="182" y="394"/>
                  </a:lnTo>
                  <a:lnTo>
                    <a:pt x="186" y="414"/>
                  </a:lnTo>
                  <a:lnTo>
                    <a:pt x="222" y="454"/>
                  </a:lnTo>
                  <a:lnTo>
                    <a:pt x="234" y="460"/>
                  </a:lnTo>
                  <a:lnTo>
                    <a:pt x="240" y="464"/>
                  </a:lnTo>
                  <a:lnTo>
                    <a:pt x="268" y="504"/>
                  </a:lnTo>
                  <a:lnTo>
                    <a:pt x="288" y="500"/>
                  </a:lnTo>
                  <a:lnTo>
                    <a:pt x="290" y="500"/>
                  </a:lnTo>
                  <a:lnTo>
                    <a:pt x="292" y="500"/>
                  </a:lnTo>
                  <a:lnTo>
                    <a:pt x="292" y="502"/>
                  </a:lnTo>
                  <a:lnTo>
                    <a:pt x="294" y="504"/>
                  </a:lnTo>
                  <a:lnTo>
                    <a:pt x="312" y="542"/>
                  </a:lnTo>
                  <a:lnTo>
                    <a:pt x="334" y="556"/>
                  </a:lnTo>
                  <a:lnTo>
                    <a:pt x="352" y="560"/>
                  </a:lnTo>
                  <a:lnTo>
                    <a:pt x="362" y="584"/>
                  </a:lnTo>
                  <a:lnTo>
                    <a:pt x="376" y="584"/>
                  </a:lnTo>
                  <a:lnTo>
                    <a:pt x="376" y="586"/>
                  </a:lnTo>
                  <a:lnTo>
                    <a:pt x="404" y="602"/>
                  </a:lnTo>
                  <a:lnTo>
                    <a:pt x="406" y="604"/>
                  </a:lnTo>
                  <a:lnTo>
                    <a:pt x="426" y="628"/>
                  </a:lnTo>
                  <a:lnTo>
                    <a:pt x="456" y="624"/>
                  </a:lnTo>
                  <a:lnTo>
                    <a:pt x="458" y="624"/>
                  </a:lnTo>
                  <a:lnTo>
                    <a:pt x="470" y="628"/>
                  </a:lnTo>
                  <a:lnTo>
                    <a:pt x="490" y="644"/>
                  </a:lnTo>
                  <a:lnTo>
                    <a:pt x="524" y="648"/>
                  </a:lnTo>
                  <a:lnTo>
                    <a:pt x="544" y="644"/>
                  </a:lnTo>
                  <a:lnTo>
                    <a:pt x="564" y="642"/>
                  </a:lnTo>
                  <a:lnTo>
                    <a:pt x="580" y="642"/>
                  </a:lnTo>
                  <a:lnTo>
                    <a:pt x="590" y="644"/>
                  </a:lnTo>
                  <a:lnTo>
                    <a:pt x="596" y="648"/>
                  </a:lnTo>
                  <a:lnTo>
                    <a:pt x="598" y="654"/>
                  </a:lnTo>
                  <a:lnTo>
                    <a:pt x="598" y="658"/>
                  </a:lnTo>
                  <a:lnTo>
                    <a:pt x="594" y="664"/>
                  </a:lnTo>
                  <a:lnTo>
                    <a:pt x="588" y="670"/>
                  </a:lnTo>
                  <a:lnTo>
                    <a:pt x="580" y="678"/>
                  </a:lnTo>
                  <a:lnTo>
                    <a:pt x="580" y="682"/>
                  </a:lnTo>
                  <a:lnTo>
                    <a:pt x="582" y="686"/>
                  </a:lnTo>
                  <a:lnTo>
                    <a:pt x="586" y="692"/>
                  </a:lnTo>
                  <a:lnTo>
                    <a:pt x="592" y="698"/>
                  </a:lnTo>
                  <a:lnTo>
                    <a:pt x="592" y="700"/>
                  </a:lnTo>
                  <a:lnTo>
                    <a:pt x="598" y="704"/>
                  </a:lnTo>
                  <a:lnTo>
                    <a:pt x="600" y="702"/>
                  </a:lnTo>
                  <a:lnTo>
                    <a:pt x="616" y="676"/>
                  </a:lnTo>
                  <a:lnTo>
                    <a:pt x="628" y="658"/>
                  </a:lnTo>
                  <a:lnTo>
                    <a:pt x="638" y="646"/>
                  </a:lnTo>
                  <a:lnTo>
                    <a:pt x="648" y="640"/>
                  </a:lnTo>
                  <a:lnTo>
                    <a:pt x="654" y="638"/>
                  </a:lnTo>
                  <a:lnTo>
                    <a:pt x="660" y="638"/>
                  </a:lnTo>
                  <a:lnTo>
                    <a:pt x="676" y="644"/>
                  </a:lnTo>
                  <a:lnTo>
                    <a:pt x="698" y="654"/>
                  </a:lnTo>
                  <a:lnTo>
                    <a:pt x="724" y="670"/>
                  </a:lnTo>
                  <a:lnTo>
                    <a:pt x="772" y="678"/>
                  </a:lnTo>
                  <a:lnTo>
                    <a:pt x="772" y="680"/>
                  </a:lnTo>
                  <a:lnTo>
                    <a:pt x="772" y="682"/>
                  </a:lnTo>
                  <a:lnTo>
                    <a:pt x="768" y="704"/>
                  </a:lnTo>
                  <a:lnTo>
                    <a:pt x="792" y="708"/>
                  </a:lnTo>
                  <a:lnTo>
                    <a:pt x="792" y="738"/>
                  </a:lnTo>
                  <a:lnTo>
                    <a:pt x="802" y="754"/>
                  </a:lnTo>
                  <a:lnTo>
                    <a:pt x="808" y="762"/>
                  </a:lnTo>
                  <a:lnTo>
                    <a:pt x="816" y="764"/>
                  </a:lnTo>
                  <a:lnTo>
                    <a:pt x="830" y="764"/>
                  </a:lnTo>
                  <a:lnTo>
                    <a:pt x="880" y="762"/>
                  </a:lnTo>
                  <a:lnTo>
                    <a:pt x="904" y="748"/>
                  </a:lnTo>
                  <a:lnTo>
                    <a:pt x="928" y="716"/>
                  </a:lnTo>
                  <a:lnTo>
                    <a:pt x="956" y="714"/>
                  </a:lnTo>
                  <a:lnTo>
                    <a:pt x="970" y="710"/>
                  </a:lnTo>
                  <a:lnTo>
                    <a:pt x="1022" y="680"/>
                  </a:lnTo>
                  <a:lnTo>
                    <a:pt x="1024" y="680"/>
                  </a:lnTo>
                  <a:lnTo>
                    <a:pt x="1060" y="676"/>
                  </a:lnTo>
                  <a:lnTo>
                    <a:pt x="1070" y="678"/>
                  </a:lnTo>
                  <a:lnTo>
                    <a:pt x="1076" y="680"/>
                  </a:lnTo>
                  <a:lnTo>
                    <a:pt x="1112" y="708"/>
                  </a:lnTo>
                  <a:lnTo>
                    <a:pt x="1122" y="712"/>
                  </a:lnTo>
                  <a:lnTo>
                    <a:pt x="1124" y="714"/>
                  </a:lnTo>
                  <a:lnTo>
                    <a:pt x="1136" y="720"/>
                  </a:lnTo>
                  <a:lnTo>
                    <a:pt x="1138" y="720"/>
                  </a:lnTo>
                  <a:lnTo>
                    <a:pt x="1138" y="718"/>
                  </a:lnTo>
                  <a:lnTo>
                    <a:pt x="1138" y="716"/>
                  </a:lnTo>
                  <a:lnTo>
                    <a:pt x="1144" y="692"/>
                  </a:lnTo>
                  <a:lnTo>
                    <a:pt x="1142" y="682"/>
                  </a:lnTo>
                  <a:lnTo>
                    <a:pt x="1144" y="674"/>
                  </a:lnTo>
                  <a:lnTo>
                    <a:pt x="1148" y="668"/>
                  </a:lnTo>
                  <a:lnTo>
                    <a:pt x="1156" y="666"/>
                  </a:lnTo>
                  <a:lnTo>
                    <a:pt x="1164" y="666"/>
                  </a:lnTo>
                  <a:lnTo>
                    <a:pt x="1172" y="672"/>
                  </a:lnTo>
                  <a:lnTo>
                    <a:pt x="1182" y="682"/>
                  </a:lnTo>
                  <a:lnTo>
                    <a:pt x="1190" y="696"/>
                  </a:lnTo>
                  <a:lnTo>
                    <a:pt x="1192" y="696"/>
                  </a:lnTo>
                  <a:lnTo>
                    <a:pt x="1212" y="688"/>
                  </a:lnTo>
                  <a:lnTo>
                    <a:pt x="1214" y="686"/>
                  </a:lnTo>
                  <a:lnTo>
                    <a:pt x="1216" y="684"/>
                  </a:lnTo>
                  <a:lnTo>
                    <a:pt x="1218" y="680"/>
                  </a:lnTo>
                  <a:lnTo>
                    <a:pt x="1214" y="664"/>
                  </a:lnTo>
                  <a:lnTo>
                    <a:pt x="1214" y="660"/>
                  </a:lnTo>
                  <a:lnTo>
                    <a:pt x="1214" y="656"/>
                  </a:lnTo>
                  <a:lnTo>
                    <a:pt x="1216" y="652"/>
                  </a:lnTo>
                  <a:lnTo>
                    <a:pt x="1220" y="650"/>
                  </a:lnTo>
                  <a:lnTo>
                    <a:pt x="1228" y="644"/>
                  </a:lnTo>
                  <a:lnTo>
                    <a:pt x="1244" y="624"/>
                  </a:lnTo>
                  <a:lnTo>
                    <a:pt x="1256" y="598"/>
                  </a:lnTo>
                  <a:lnTo>
                    <a:pt x="1250" y="586"/>
                  </a:lnTo>
                  <a:lnTo>
                    <a:pt x="1246" y="576"/>
                  </a:lnTo>
                  <a:lnTo>
                    <a:pt x="1246" y="568"/>
                  </a:lnTo>
                  <a:lnTo>
                    <a:pt x="1246" y="562"/>
                  </a:lnTo>
                  <a:lnTo>
                    <a:pt x="1248" y="540"/>
                  </a:lnTo>
                  <a:lnTo>
                    <a:pt x="1244" y="528"/>
                  </a:lnTo>
                  <a:lnTo>
                    <a:pt x="1242" y="518"/>
                  </a:lnTo>
                  <a:lnTo>
                    <a:pt x="1240" y="510"/>
                  </a:lnTo>
                  <a:lnTo>
                    <a:pt x="1232" y="498"/>
                  </a:lnTo>
                  <a:lnTo>
                    <a:pt x="1232" y="496"/>
                  </a:lnTo>
                  <a:lnTo>
                    <a:pt x="1228" y="468"/>
                  </a:lnTo>
                  <a:lnTo>
                    <a:pt x="1228" y="458"/>
                  </a:lnTo>
                  <a:lnTo>
                    <a:pt x="1228" y="448"/>
                  </a:lnTo>
                  <a:lnTo>
                    <a:pt x="1220" y="440"/>
                  </a:lnTo>
                  <a:lnTo>
                    <a:pt x="1214" y="432"/>
                  </a:lnTo>
                  <a:lnTo>
                    <a:pt x="1202" y="416"/>
                  </a:lnTo>
                  <a:lnTo>
                    <a:pt x="1200" y="414"/>
                  </a:lnTo>
                  <a:lnTo>
                    <a:pt x="1200" y="412"/>
                  </a:lnTo>
                  <a:lnTo>
                    <a:pt x="1196" y="392"/>
                  </a:lnTo>
                  <a:lnTo>
                    <a:pt x="1184" y="382"/>
                  </a:lnTo>
                  <a:lnTo>
                    <a:pt x="1184" y="384"/>
                  </a:lnTo>
                  <a:lnTo>
                    <a:pt x="1162" y="364"/>
                  </a:lnTo>
                  <a:lnTo>
                    <a:pt x="1162" y="366"/>
                  </a:lnTo>
                  <a:lnTo>
                    <a:pt x="1164" y="392"/>
                  </a:lnTo>
                  <a:lnTo>
                    <a:pt x="1164" y="394"/>
                  </a:lnTo>
                  <a:lnTo>
                    <a:pt x="1152" y="400"/>
                  </a:lnTo>
                  <a:lnTo>
                    <a:pt x="1152" y="416"/>
                  </a:lnTo>
                  <a:lnTo>
                    <a:pt x="1152" y="418"/>
                  </a:lnTo>
                  <a:lnTo>
                    <a:pt x="1124" y="428"/>
                  </a:lnTo>
                  <a:lnTo>
                    <a:pt x="1114" y="406"/>
                  </a:lnTo>
                  <a:lnTo>
                    <a:pt x="1108" y="404"/>
                  </a:lnTo>
                  <a:lnTo>
                    <a:pt x="1100" y="414"/>
                  </a:lnTo>
                  <a:lnTo>
                    <a:pt x="1094" y="430"/>
                  </a:lnTo>
                  <a:lnTo>
                    <a:pt x="1074" y="436"/>
                  </a:lnTo>
                  <a:lnTo>
                    <a:pt x="1062" y="428"/>
                  </a:lnTo>
                  <a:lnTo>
                    <a:pt x="1046" y="422"/>
                  </a:lnTo>
                  <a:lnTo>
                    <a:pt x="1042" y="400"/>
                  </a:lnTo>
                  <a:lnTo>
                    <a:pt x="1036" y="386"/>
                  </a:lnTo>
                  <a:lnTo>
                    <a:pt x="1026" y="382"/>
                  </a:lnTo>
                  <a:lnTo>
                    <a:pt x="1024" y="380"/>
                  </a:lnTo>
                  <a:lnTo>
                    <a:pt x="1018" y="372"/>
                  </a:lnTo>
                  <a:lnTo>
                    <a:pt x="1010" y="360"/>
                  </a:lnTo>
                  <a:lnTo>
                    <a:pt x="1000" y="344"/>
                  </a:lnTo>
                  <a:lnTo>
                    <a:pt x="990" y="344"/>
                  </a:lnTo>
                  <a:lnTo>
                    <a:pt x="974" y="350"/>
                  </a:lnTo>
                  <a:lnTo>
                    <a:pt x="972" y="352"/>
                  </a:lnTo>
                  <a:lnTo>
                    <a:pt x="932" y="348"/>
                  </a:lnTo>
                  <a:lnTo>
                    <a:pt x="900" y="342"/>
                  </a:lnTo>
                  <a:lnTo>
                    <a:pt x="884" y="332"/>
                  </a:lnTo>
                  <a:lnTo>
                    <a:pt x="860" y="324"/>
                  </a:lnTo>
                  <a:lnTo>
                    <a:pt x="838" y="318"/>
                  </a:lnTo>
                  <a:lnTo>
                    <a:pt x="832" y="314"/>
                  </a:lnTo>
                  <a:lnTo>
                    <a:pt x="828" y="312"/>
                  </a:lnTo>
                  <a:lnTo>
                    <a:pt x="824" y="308"/>
                  </a:lnTo>
                  <a:lnTo>
                    <a:pt x="820" y="308"/>
                  </a:lnTo>
                  <a:lnTo>
                    <a:pt x="804" y="300"/>
                  </a:lnTo>
                  <a:lnTo>
                    <a:pt x="804" y="298"/>
                  </a:lnTo>
                  <a:lnTo>
                    <a:pt x="796" y="290"/>
                  </a:lnTo>
                  <a:lnTo>
                    <a:pt x="794" y="282"/>
                  </a:lnTo>
                  <a:lnTo>
                    <a:pt x="788" y="272"/>
                  </a:lnTo>
                  <a:lnTo>
                    <a:pt x="776" y="268"/>
                  </a:lnTo>
                  <a:lnTo>
                    <a:pt x="772" y="270"/>
                  </a:lnTo>
                  <a:lnTo>
                    <a:pt x="768" y="274"/>
                  </a:lnTo>
                  <a:lnTo>
                    <a:pt x="766" y="276"/>
                  </a:lnTo>
                  <a:lnTo>
                    <a:pt x="760" y="280"/>
                  </a:lnTo>
                  <a:lnTo>
                    <a:pt x="756" y="280"/>
                  </a:lnTo>
                  <a:lnTo>
                    <a:pt x="750" y="282"/>
                  </a:lnTo>
                  <a:lnTo>
                    <a:pt x="746" y="280"/>
                  </a:lnTo>
                  <a:lnTo>
                    <a:pt x="740" y="276"/>
                  </a:lnTo>
                  <a:lnTo>
                    <a:pt x="736" y="272"/>
                  </a:lnTo>
                  <a:lnTo>
                    <a:pt x="720" y="256"/>
                  </a:lnTo>
                  <a:lnTo>
                    <a:pt x="714" y="246"/>
                  </a:lnTo>
                  <a:lnTo>
                    <a:pt x="708" y="238"/>
                  </a:lnTo>
                  <a:lnTo>
                    <a:pt x="704" y="232"/>
                  </a:lnTo>
                  <a:lnTo>
                    <a:pt x="698" y="224"/>
                  </a:lnTo>
                  <a:lnTo>
                    <a:pt x="692" y="216"/>
                  </a:lnTo>
                  <a:lnTo>
                    <a:pt x="690" y="206"/>
                  </a:lnTo>
                  <a:lnTo>
                    <a:pt x="692" y="196"/>
                  </a:lnTo>
                  <a:lnTo>
                    <a:pt x="702" y="178"/>
                  </a:lnTo>
                  <a:lnTo>
                    <a:pt x="708" y="160"/>
                  </a:lnTo>
                  <a:lnTo>
                    <a:pt x="710" y="148"/>
                  </a:lnTo>
                  <a:lnTo>
                    <a:pt x="706" y="128"/>
                  </a:lnTo>
                  <a:lnTo>
                    <a:pt x="694" y="118"/>
                  </a:lnTo>
                  <a:lnTo>
                    <a:pt x="696" y="104"/>
                  </a:lnTo>
                  <a:lnTo>
                    <a:pt x="698" y="96"/>
                  </a:lnTo>
                  <a:lnTo>
                    <a:pt x="700" y="90"/>
                  </a:lnTo>
                  <a:lnTo>
                    <a:pt x="704" y="86"/>
                  </a:lnTo>
                  <a:lnTo>
                    <a:pt x="708" y="84"/>
                  </a:lnTo>
                  <a:lnTo>
                    <a:pt x="712" y="84"/>
                  </a:lnTo>
                  <a:lnTo>
                    <a:pt x="712" y="80"/>
                  </a:lnTo>
                  <a:lnTo>
                    <a:pt x="712" y="78"/>
                  </a:lnTo>
                  <a:lnTo>
                    <a:pt x="712" y="62"/>
                  </a:lnTo>
                  <a:lnTo>
                    <a:pt x="712" y="44"/>
                  </a:lnTo>
                  <a:lnTo>
                    <a:pt x="710" y="42"/>
                  </a:lnTo>
                  <a:lnTo>
                    <a:pt x="708" y="40"/>
                  </a:lnTo>
                  <a:lnTo>
                    <a:pt x="706" y="40"/>
                  </a:lnTo>
                  <a:lnTo>
                    <a:pt x="692" y="30"/>
                  </a:lnTo>
                  <a:lnTo>
                    <a:pt x="680" y="20"/>
                  </a:lnTo>
                  <a:lnTo>
                    <a:pt x="642" y="14"/>
                  </a:lnTo>
                  <a:lnTo>
                    <a:pt x="630" y="4"/>
                  </a:lnTo>
                  <a:lnTo>
                    <a:pt x="608" y="4"/>
                  </a:lnTo>
                  <a:lnTo>
                    <a:pt x="602" y="6"/>
                  </a:lnTo>
                  <a:lnTo>
                    <a:pt x="596" y="10"/>
                  </a:lnTo>
                  <a:lnTo>
                    <a:pt x="594" y="10"/>
                  </a:lnTo>
                  <a:lnTo>
                    <a:pt x="576" y="16"/>
                  </a:lnTo>
                  <a:lnTo>
                    <a:pt x="532" y="16"/>
                  </a:lnTo>
                  <a:lnTo>
                    <a:pt x="524" y="20"/>
                  </a:lnTo>
                  <a:lnTo>
                    <a:pt x="518" y="24"/>
                  </a:lnTo>
                  <a:lnTo>
                    <a:pt x="508" y="28"/>
                  </a:lnTo>
                  <a:lnTo>
                    <a:pt x="492" y="34"/>
                  </a:lnTo>
                  <a:lnTo>
                    <a:pt x="472" y="40"/>
                  </a:lnTo>
                  <a:lnTo>
                    <a:pt x="470" y="40"/>
                  </a:lnTo>
                  <a:lnTo>
                    <a:pt x="440" y="36"/>
                  </a:lnTo>
                  <a:lnTo>
                    <a:pt x="438" y="36"/>
                  </a:lnTo>
                  <a:lnTo>
                    <a:pt x="428" y="36"/>
                  </a:lnTo>
                  <a:lnTo>
                    <a:pt x="410" y="40"/>
                  </a:lnTo>
                  <a:lnTo>
                    <a:pt x="374" y="44"/>
                  </a:lnTo>
                  <a:lnTo>
                    <a:pt x="372" y="44"/>
                  </a:lnTo>
                  <a:lnTo>
                    <a:pt x="356" y="36"/>
                  </a:lnTo>
                  <a:lnTo>
                    <a:pt x="340" y="36"/>
                  </a:lnTo>
                  <a:lnTo>
                    <a:pt x="330" y="32"/>
                  </a:lnTo>
                  <a:lnTo>
                    <a:pt x="320" y="20"/>
                  </a:lnTo>
                  <a:lnTo>
                    <a:pt x="318" y="20"/>
                  </a:lnTo>
                  <a:lnTo>
                    <a:pt x="316" y="12"/>
                  </a:lnTo>
                  <a:lnTo>
                    <a:pt x="314" y="8"/>
                  </a:lnTo>
                  <a:lnTo>
                    <a:pt x="310" y="4"/>
                  </a:lnTo>
                  <a:lnTo>
                    <a:pt x="302" y="0"/>
                  </a:lnTo>
                  <a:lnTo>
                    <a:pt x="296" y="8"/>
                  </a:lnTo>
                  <a:lnTo>
                    <a:pt x="270" y="20"/>
                  </a:lnTo>
                  <a:lnTo>
                    <a:pt x="268" y="20"/>
                  </a:lnTo>
                  <a:lnTo>
                    <a:pt x="236" y="22"/>
                  </a:lnTo>
                  <a:lnTo>
                    <a:pt x="226" y="20"/>
                  </a:lnTo>
                  <a:lnTo>
                    <a:pt x="210" y="16"/>
                  </a:lnTo>
                  <a:lnTo>
                    <a:pt x="184" y="12"/>
                  </a:lnTo>
                  <a:lnTo>
                    <a:pt x="182" y="12"/>
                  </a:lnTo>
                  <a:lnTo>
                    <a:pt x="166" y="4"/>
                  </a:lnTo>
                  <a:lnTo>
                    <a:pt x="152" y="4"/>
                  </a:lnTo>
                  <a:close/>
                </a:path>
              </a:pathLst>
            </a:custGeom>
            <a:solidFill>
              <a:schemeClr val="bg2">
                <a:lumMod val="90000"/>
              </a:schemeClr>
            </a:solidFill>
            <a:ln>
              <a:noFill/>
            </a:ln>
          </p:spPr>
          <p:txBody>
            <a:bodyPr/>
            <a:lstStyle/>
            <a:p>
              <a:endParaRPr lang="zh-CN" altLang="en-US" sz="1350">
                <a:solidFill>
                  <a:prstClr val="black"/>
                </a:solidFill>
              </a:endParaRPr>
            </a:p>
          </p:txBody>
        </p:sp>
        <p:sp>
          <p:nvSpPr>
            <p:cNvPr id="19" name="云南"/>
            <p:cNvSpPr/>
            <p:nvPr userDrawn="1"/>
          </p:nvSpPr>
          <p:spPr bwMode="auto">
            <a:xfrm>
              <a:off x="8318" y="7521"/>
              <a:ext cx="2219" cy="2314"/>
            </a:xfrm>
            <a:custGeom>
              <a:avLst/>
              <a:gdLst>
                <a:gd name="T0" fmla="*/ 2147483646 w 568"/>
                <a:gd name="T1" fmla="*/ 2147483646 h 592"/>
                <a:gd name="T2" fmla="*/ 2147483646 w 568"/>
                <a:gd name="T3" fmla="*/ 2147483646 h 592"/>
                <a:gd name="T4" fmla="*/ 2147483646 w 568"/>
                <a:gd name="T5" fmla="*/ 2147483646 h 592"/>
                <a:gd name="T6" fmla="*/ 2147483646 w 568"/>
                <a:gd name="T7" fmla="*/ 2147483646 h 592"/>
                <a:gd name="T8" fmla="*/ 2147483646 w 568"/>
                <a:gd name="T9" fmla="*/ 2147483646 h 592"/>
                <a:gd name="T10" fmla="*/ 2147483646 w 568"/>
                <a:gd name="T11" fmla="*/ 2147483646 h 592"/>
                <a:gd name="T12" fmla="*/ 2147483646 w 568"/>
                <a:gd name="T13" fmla="*/ 2147483646 h 592"/>
                <a:gd name="T14" fmla="*/ 2147483646 w 568"/>
                <a:gd name="T15" fmla="*/ 2147483646 h 592"/>
                <a:gd name="T16" fmla="*/ 2147483646 w 568"/>
                <a:gd name="T17" fmla="*/ 2147483646 h 592"/>
                <a:gd name="T18" fmla="*/ 2147483646 w 568"/>
                <a:gd name="T19" fmla="*/ 2147483646 h 592"/>
                <a:gd name="T20" fmla="*/ 2147483646 w 568"/>
                <a:gd name="T21" fmla="*/ 2147483646 h 592"/>
                <a:gd name="T22" fmla="*/ 2147483646 w 568"/>
                <a:gd name="T23" fmla="*/ 2147483646 h 592"/>
                <a:gd name="T24" fmla="*/ 2147483646 w 568"/>
                <a:gd name="T25" fmla="*/ 2147483646 h 592"/>
                <a:gd name="T26" fmla="*/ 2147483646 w 568"/>
                <a:gd name="T27" fmla="*/ 2147483646 h 592"/>
                <a:gd name="T28" fmla="*/ 2147483646 w 568"/>
                <a:gd name="T29" fmla="*/ 2147483646 h 592"/>
                <a:gd name="T30" fmla="*/ 2147483646 w 568"/>
                <a:gd name="T31" fmla="*/ 2147483646 h 592"/>
                <a:gd name="T32" fmla="*/ 2147483646 w 568"/>
                <a:gd name="T33" fmla="*/ 2147483646 h 592"/>
                <a:gd name="T34" fmla="*/ 2147483646 w 568"/>
                <a:gd name="T35" fmla="*/ 2147483646 h 592"/>
                <a:gd name="T36" fmla="*/ 2147483646 w 568"/>
                <a:gd name="T37" fmla="*/ 2147483646 h 592"/>
                <a:gd name="T38" fmla="*/ 2147483646 w 568"/>
                <a:gd name="T39" fmla="*/ 2147483646 h 592"/>
                <a:gd name="T40" fmla="*/ 2147483646 w 568"/>
                <a:gd name="T41" fmla="*/ 2147483646 h 592"/>
                <a:gd name="T42" fmla="*/ 2147483646 w 568"/>
                <a:gd name="T43" fmla="*/ 2147483646 h 592"/>
                <a:gd name="T44" fmla="*/ 2147483646 w 568"/>
                <a:gd name="T45" fmla="*/ 2147483646 h 592"/>
                <a:gd name="T46" fmla="*/ 2147483646 w 568"/>
                <a:gd name="T47" fmla="*/ 2147483646 h 592"/>
                <a:gd name="T48" fmla="*/ 2147483646 w 568"/>
                <a:gd name="T49" fmla="*/ 2147483646 h 592"/>
                <a:gd name="T50" fmla="*/ 2147483646 w 568"/>
                <a:gd name="T51" fmla="*/ 2147483646 h 592"/>
                <a:gd name="T52" fmla="*/ 2147483646 w 568"/>
                <a:gd name="T53" fmla="*/ 2147483646 h 592"/>
                <a:gd name="T54" fmla="*/ 2147483646 w 568"/>
                <a:gd name="T55" fmla="*/ 2147483646 h 592"/>
                <a:gd name="T56" fmla="*/ 2147483646 w 568"/>
                <a:gd name="T57" fmla="*/ 2147483646 h 592"/>
                <a:gd name="T58" fmla="*/ 2147483646 w 568"/>
                <a:gd name="T59" fmla="*/ 2147483646 h 592"/>
                <a:gd name="T60" fmla="*/ 2147483646 w 568"/>
                <a:gd name="T61" fmla="*/ 2147483646 h 592"/>
                <a:gd name="T62" fmla="*/ 2147483646 w 568"/>
                <a:gd name="T63" fmla="*/ 2147483646 h 592"/>
                <a:gd name="T64" fmla="*/ 2147483646 w 568"/>
                <a:gd name="T65" fmla="*/ 2147483646 h 592"/>
                <a:gd name="T66" fmla="*/ 2147483646 w 568"/>
                <a:gd name="T67" fmla="*/ 2147483646 h 592"/>
                <a:gd name="T68" fmla="*/ 2147483646 w 568"/>
                <a:gd name="T69" fmla="*/ 2147483646 h 592"/>
                <a:gd name="T70" fmla="*/ 2147483646 w 568"/>
                <a:gd name="T71" fmla="*/ 2147483646 h 592"/>
                <a:gd name="T72" fmla="*/ 2147483646 w 568"/>
                <a:gd name="T73" fmla="*/ 2147483646 h 592"/>
                <a:gd name="T74" fmla="*/ 2147483646 w 568"/>
                <a:gd name="T75" fmla="*/ 2147483646 h 592"/>
                <a:gd name="T76" fmla="*/ 2147483646 w 568"/>
                <a:gd name="T77" fmla="*/ 2147483646 h 592"/>
                <a:gd name="T78" fmla="*/ 2147483646 w 568"/>
                <a:gd name="T79" fmla="*/ 2147483646 h 592"/>
                <a:gd name="T80" fmla="*/ 2147483646 w 568"/>
                <a:gd name="T81" fmla="*/ 2147483646 h 592"/>
                <a:gd name="T82" fmla="*/ 2147483646 w 568"/>
                <a:gd name="T83" fmla="*/ 2147483646 h 592"/>
                <a:gd name="T84" fmla="*/ 2147483646 w 568"/>
                <a:gd name="T85" fmla="*/ 2147483646 h 592"/>
                <a:gd name="T86" fmla="*/ 2147483646 w 568"/>
                <a:gd name="T87" fmla="*/ 2147483646 h 592"/>
                <a:gd name="T88" fmla="*/ 2147483646 w 568"/>
                <a:gd name="T89" fmla="*/ 2147483646 h 592"/>
                <a:gd name="T90" fmla="*/ 2147483646 w 568"/>
                <a:gd name="T91" fmla="*/ 2147483646 h 592"/>
                <a:gd name="T92" fmla="*/ 2147483646 w 568"/>
                <a:gd name="T93" fmla="*/ 2147483646 h 592"/>
                <a:gd name="T94" fmla="*/ 2147483646 w 568"/>
                <a:gd name="T95" fmla="*/ 2147483646 h 592"/>
                <a:gd name="T96" fmla="*/ 2147483646 w 568"/>
                <a:gd name="T97" fmla="*/ 2147483646 h 592"/>
                <a:gd name="T98" fmla="*/ 2147483646 w 568"/>
                <a:gd name="T99" fmla="*/ 2147483646 h 592"/>
                <a:gd name="T100" fmla="*/ 2147483646 w 568"/>
                <a:gd name="T101" fmla="*/ 2147483646 h 592"/>
                <a:gd name="T102" fmla="*/ 2147483646 w 568"/>
                <a:gd name="T103" fmla="*/ 2147483646 h 592"/>
                <a:gd name="T104" fmla="*/ 2147483646 w 568"/>
                <a:gd name="T105" fmla="*/ 2147483646 h 592"/>
                <a:gd name="T106" fmla="*/ 2147483646 w 568"/>
                <a:gd name="T107" fmla="*/ 2147483646 h 59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68" h="592">
                  <a:moveTo>
                    <a:pt x="4" y="364"/>
                  </a:moveTo>
                  <a:lnTo>
                    <a:pt x="0" y="374"/>
                  </a:lnTo>
                  <a:lnTo>
                    <a:pt x="10" y="372"/>
                  </a:lnTo>
                  <a:lnTo>
                    <a:pt x="18" y="366"/>
                  </a:lnTo>
                  <a:lnTo>
                    <a:pt x="20" y="364"/>
                  </a:lnTo>
                  <a:lnTo>
                    <a:pt x="52" y="360"/>
                  </a:lnTo>
                  <a:lnTo>
                    <a:pt x="74" y="350"/>
                  </a:lnTo>
                  <a:lnTo>
                    <a:pt x="82" y="362"/>
                  </a:lnTo>
                  <a:lnTo>
                    <a:pt x="84" y="362"/>
                  </a:lnTo>
                  <a:lnTo>
                    <a:pt x="74" y="378"/>
                  </a:lnTo>
                  <a:lnTo>
                    <a:pt x="84" y="388"/>
                  </a:lnTo>
                  <a:lnTo>
                    <a:pt x="84" y="390"/>
                  </a:lnTo>
                  <a:lnTo>
                    <a:pt x="84" y="392"/>
                  </a:lnTo>
                  <a:lnTo>
                    <a:pt x="76" y="426"/>
                  </a:lnTo>
                  <a:lnTo>
                    <a:pt x="98" y="440"/>
                  </a:lnTo>
                  <a:lnTo>
                    <a:pt x="136" y="442"/>
                  </a:lnTo>
                  <a:lnTo>
                    <a:pt x="130" y="450"/>
                  </a:lnTo>
                  <a:lnTo>
                    <a:pt x="104" y="486"/>
                  </a:lnTo>
                  <a:lnTo>
                    <a:pt x="98" y="496"/>
                  </a:lnTo>
                  <a:lnTo>
                    <a:pt x="96" y="502"/>
                  </a:lnTo>
                  <a:lnTo>
                    <a:pt x="110" y="506"/>
                  </a:lnTo>
                  <a:lnTo>
                    <a:pt x="122" y="508"/>
                  </a:lnTo>
                  <a:lnTo>
                    <a:pt x="132" y="510"/>
                  </a:lnTo>
                  <a:lnTo>
                    <a:pt x="140" y="516"/>
                  </a:lnTo>
                  <a:lnTo>
                    <a:pt x="144" y="520"/>
                  </a:lnTo>
                  <a:lnTo>
                    <a:pt x="152" y="534"/>
                  </a:lnTo>
                  <a:lnTo>
                    <a:pt x="158" y="550"/>
                  </a:lnTo>
                  <a:lnTo>
                    <a:pt x="180" y="562"/>
                  </a:lnTo>
                  <a:lnTo>
                    <a:pt x="192" y="564"/>
                  </a:lnTo>
                  <a:lnTo>
                    <a:pt x="220" y="540"/>
                  </a:lnTo>
                  <a:lnTo>
                    <a:pt x="236" y="562"/>
                  </a:lnTo>
                  <a:lnTo>
                    <a:pt x="236" y="564"/>
                  </a:lnTo>
                  <a:lnTo>
                    <a:pt x="240" y="584"/>
                  </a:lnTo>
                  <a:lnTo>
                    <a:pt x="252" y="586"/>
                  </a:lnTo>
                  <a:lnTo>
                    <a:pt x="272" y="592"/>
                  </a:lnTo>
                  <a:lnTo>
                    <a:pt x="276" y="592"/>
                  </a:lnTo>
                  <a:lnTo>
                    <a:pt x="276" y="590"/>
                  </a:lnTo>
                  <a:lnTo>
                    <a:pt x="272" y="570"/>
                  </a:lnTo>
                  <a:lnTo>
                    <a:pt x="272" y="568"/>
                  </a:lnTo>
                  <a:lnTo>
                    <a:pt x="262" y="522"/>
                  </a:lnTo>
                  <a:lnTo>
                    <a:pt x="262" y="520"/>
                  </a:lnTo>
                  <a:lnTo>
                    <a:pt x="268" y="488"/>
                  </a:lnTo>
                  <a:lnTo>
                    <a:pt x="270" y="488"/>
                  </a:lnTo>
                  <a:lnTo>
                    <a:pt x="272" y="488"/>
                  </a:lnTo>
                  <a:lnTo>
                    <a:pt x="294" y="490"/>
                  </a:lnTo>
                  <a:lnTo>
                    <a:pt x="320" y="470"/>
                  </a:lnTo>
                  <a:lnTo>
                    <a:pt x="324" y="472"/>
                  </a:lnTo>
                  <a:lnTo>
                    <a:pt x="342" y="486"/>
                  </a:lnTo>
                  <a:lnTo>
                    <a:pt x="352" y="498"/>
                  </a:lnTo>
                  <a:lnTo>
                    <a:pt x="362" y="490"/>
                  </a:lnTo>
                  <a:lnTo>
                    <a:pt x="378" y="474"/>
                  </a:lnTo>
                  <a:lnTo>
                    <a:pt x="378" y="472"/>
                  </a:lnTo>
                  <a:lnTo>
                    <a:pt x="380" y="472"/>
                  </a:lnTo>
                  <a:lnTo>
                    <a:pt x="420" y="482"/>
                  </a:lnTo>
                  <a:lnTo>
                    <a:pt x="438" y="468"/>
                  </a:lnTo>
                  <a:lnTo>
                    <a:pt x="438" y="466"/>
                  </a:lnTo>
                  <a:lnTo>
                    <a:pt x="440" y="466"/>
                  </a:lnTo>
                  <a:lnTo>
                    <a:pt x="458" y="470"/>
                  </a:lnTo>
                  <a:lnTo>
                    <a:pt x="512" y="422"/>
                  </a:lnTo>
                  <a:lnTo>
                    <a:pt x="528" y="426"/>
                  </a:lnTo>
                  <a:lnTo>
                    <a:pt x="530" y="428"/>
                  </a:lnTo>
                  <a:lnTo>
                    <a:pt x="532" y="428"/>
                  </a:lnTo>
                  <a:lnTo>
                    <a:pt x="536" y="436"/>
                  </a:lnTo>
                  <a:lnTo>
                    <a:pt x="540" y="432"/>
                  </a:lnTo>
                  <a:lnTo>
                    <a:pt x="540" y="430"/>
                  </a:lnTo>
                  <a:lnTo>
                    <a:pt x="556" y="422"/>
                  </a:lnTo>
                  <a:lnTo>
                    <a:pt x="568" y="410"/>
                  </a:lnTo>
                  <a:lnTo>
                    <a:pt x="566" y="386"/>
                  </a:lnTo>
                  <a:lnTo>
                    <a:pt x="564" y="382"/>
                  </a:lnTo>
                  <a:lnTo>
                    <a:pt x="548" y="388"/>
                  </a:lnTo>
                  <a:lnTo>
                    <a:pt x="542" y="392"/>
                  </a:lnTo>
                  <a:lnTo>
                    <a:pt x="534" y="392"/>
                  </a:lnTo>
                  <a:lnTo>
                    <a:pt x="516" y="392"/>
                  </a:lnTo>
                  <a:lnTo>
                    <a:pt x="510" y="390"/>
                  </a:lnTo>
                  <a:lnTo>
                    <a:pt x="504" y="386"/>
                  </a:lnTo>
                  <a:lnTo>
                    <a:pt x="504" y="360"/>
                  </a:lnTo>
                  <a:lnTo>
                    <a:pt x="496" y="358"/>
                  </a:lnTo>
                  <a:lnTo>
                    <a:pt x="492" y="356"/>
                  </a:lnTo>
                  <a:lnTo>
                    <a:pt x="488" y="358"/>
                  </a:lnTo>
                  <a:lnTo>
                    <a:pt x="484" y="360"/>
                  </a:lnTo>
                  <a:lnTo>
                    <a:pt x="472" y="364"/>
                  </a:lnTo>
                  <a:lnTo>
                    <a:pt x="468" y="364"/>
                  </a:lnTo>
                  <a:lnTo>
                    <a:pt x="468" y="362"/>
                  </a:lnTo>
                  <a:lnTo>
                    <a:pt x="462" y="350"/>
                  </a:lnTo>
                  <a:lnTo>
                    <a:pt x="460" y="340"/>
                  </a:lnTo>
                  <a:lnTo>
                    <a:pt x="468" y="310"/>
                  </a:lnTo>
                  <a:lnTo>
                    <a:pt x="468" y="308"/>
                  </a:lnTo>
                  <a:lnTo>
                    <a:pt x="476" y="294"/>
                  </a:lnTo>
                  <a:lnTo>
                    <a:pt x="452" y="274"/>
                  </a:lnTo>
                  <a:lnTo>
                    <a:pt x="452" y="272"/>
                  </a:lnTo>
                  <a:lnTo>
                    <a:pt x="452" y="248"/>
                  </a:lnTo>
                  <a:lnTo>
                    <a:pt x="464" y="212"/>
                  </a:lnTo>
                  <a:lnTo>
                    <a:pt x="456" y="192"/>
                  </a:lnTo>
                  <a:lnTo>
                    <a:pt x="450" y="190"/>
                  </a:lnTo>
                  <a:lnTo>
                    <a:pt x="440" y="190"/>
                  </a:lnTo>
                  <a:lnTo>
                    <a:pt x="432" y="204"/>
                  </a:lnTo>
                  <a:lnTo>
                    <a:pt x="420" y="196"/>
                  </a:lnTo>
                  <a:lnTo>
                    <a:pt x="410" y="190"/>
                  </a:lnTo>
                  <a:lnTo>
                    <a:pt x="400" y="168"/>
                  </a:lnTo>
                  <a:lnTo>
                    <a:pt x="398" y="152"/>
                  </a:lnTo>
                  <a:lnTo>
                    <a:pt x="398" y="150"/>
                  </a:lnTo>
                  <a:lnTo>
                    <a:pt x="396" y="148"/>
                  </a:lnTo>
                  <a:lnTo>
                    <a:pt x="400" y="148"/>
                  </a:lnTo>
                  <a:lnTo>
                    <a:pt x="410" y="132"/>
                  </a:lnTo>
                  <a:lnTo>
                    <a:pt x="412" y="132"/>
                  </a:lnTo>
                  <a:lnTo>
                    <a:pt x="420" y="130"/>
                  </a:lnTo>
                  <a:lnTo>
                    <a:pt x="430" y="128"/>
                  </a:lnTo>
                  <a:lnTo>
                    <a:pt x="472" y="126"/>
                  </a:lnTo>
                  <a:lnTo>
                    <a:pt x="478" y="128"/>
                  </a:lnTo>
                  <a:lnTo>
                    <a:pt x="480" y="128"/>
                  </a:lnTo>
                  <a:lnTo>
                    <a:pt x="486" y="132"/>
                  </a:lnTo>
                  <a:lnTo>
                    <a:pt x="496" y="126"/>
                  </a:lnTo>
                  <a:lnTo>
                    <a:pt x="506" y="120"/>
                  </a:lnTo>
                  <a:lnTo>
                    <a:pt x="512" y="112"/>
                  </a:lnTo>
                  <a:lnTo>
                    <a:pt x="512" y="108"/>
                  </a:lnTo>
                  <a:lnTo>
                    <a:pt x="512" y="90"/>
                  </a:lnTo>
                  <a:lnTo>
                    <a:pt x="502" y="88"/>
                  </a:lnTo>
                  <a:lnTo>
                    <a:pt x="486" y="94"/>
                  </a:lnTo>
                  <a:lnTo>
                    <a:pt x="478" y="100"/>
                  </a:lnTo>
                  <a:lnTo>
                    <a:pt x="474" y="102"/>
                  </a:lnTo>
                  <a:lnTo>
                    <a:pt x="470" y="104"/>
                  </a:lnTo>
                  <a:lnTo>
                    <a:pt x="466" y="102"/>
                  </a:lnTo>
                  <a:lnTo>
                    <a:pt x="462" y="100"/>
                  </a:lnTo>
                  <a:lnTo>
                    <a:pt x="454" y="90"/>
                  </a:lnTo>
                  <a:lnTo>
                    <a:pt x="454" y="88"/>
                  </a:lnTo>
                  <a:lnTo>
                    <a:pt x="452" y="78"/>
                  </a:lnTo>
                  <a:lnTo>
                    <a:pt x="452" y="76"/>
                  </a:lnTo>
                  <a:lnTo>
                    <a:pt x="454" y="66"/>
                  </a:lnTo>
                  <a:lnTo>
                    <a:pt x="444" y="44"/>
                  </a:lnTo>
                  <a:lnTo>
                    <a:pt x="428" y="48"/>
                  </a:lnTo>
                  <a:lnTo>
                    <a:pt x="420" y="56"/>
                  </a:lnTo>
                  <a:lnTo>
                    <a:pt x="424" y="80"/>
                  </a:lnTo>
                  <a:lnTo>
                    <a:pt x="396" y="68"/>
                  </a:lnTo>
                  <a:lnTo>
                    <a:pt x="404" y="82"/>
                  </a:lnTo>
                  <a:lnTo>
                    <a:pt x="404" y="84"/>
                  </a:lnTo>
                  <a:lnTo>
                    <a:pt x="402" y="100"/>
                  </a:lnTo>
                  <a:lnTo>
                    <a:pt x="402" y="102"/>
                  </a:lnTo>
                  <a:lnTo>
                    <a:pt x="400" y="102"/>
                  </a:lnTo>
                  <a:lnTo>
                    <a:pt x="386" y="124"/>
                  </a:lnTo>
                  <a:lnTo>
                    <a:pt x="360" y="138"/>
                  </a:lnTo>
                  <a:lnTo>
                    <a:pt x="358" y="152"/>
                  </a:lnTo>
                  <a:lnTo>
                    <a:pt x="360" y="160"/>
                  </a:lnTo>
                  <a:lnTo>
                    <a:pt x="364" y="170"/>
                  </a:lnTo>
                  <a:lnTo>
                    <a:pt x="366" y="170"/>
                  </a:lnTo>
                  <a:lnTo>
                    <a:pt x="366" y="172"/>
                  </a:lnTo>
                  <a:lnTo>
                    <a:pt x="368" y="192"/>
                  </a:lnTo>
                  <a:lnTo>
                    <a:pt x="368" y="194"/>
                  </a:lnTo>
                  <a:lnTo>
                    <a:pt x="366" y="196"/>
                  </a:lnTo>
                  <a:lnTo>
                    <a:pt x="356" y="208"/>
                  </a:lnTo>
                  <a:lnTo>
                    <a:pt x="348" y="214"/>
                  </a:lnTo>
                  <a:lnTo>
                    <a:pt x="346" y="214"/>
                  </a:lnTo>
                  <a:lnTo>
                    <a:pt x="344" y="214"/>
                  </a:lnTo>
                  <a:lnTo>
                    <a:pt x="326" y="210"/>
                  </a:lnTo>
                  <a:lnTo>
                    <a:pt x="322" y="210"/>
                  </a:lnTo>
                  <a:lnTo>
                    <a:pt x="316" y="214"/>
                  </a:lnTo>
                  <a:lnTo>
                    <a:pt x="308" y="224"/>
                  </a:lnTo>
                  <a:lnTo>
                    <a:pt x="300" y="232"/>
                  </a:lnTo>
                  <a:lnTo>
                    <a:pt x="298" y="236"/>
                  </a:lnTo>
                  <a:lnTo>
                    <a:pt x="294" y="238"/>
                  </a:lnTo>
                  <a:lnTo>
                    <a:pt x="288" y="240"/>
                  </a:lnTo>
                  <a:lnTo>
                    <a:pt x="282" y="238"/>
                  </a:lnTo>
                  <a:lnTo>
                    <a:pt x="280" y="238"/>
                  </a:lnTo>
                  <a:lnTo>
                    <a:pt x="278" y="234"/>
                  </a:lnTo>
                  <a:lnTo>
                    <a:pt x="276" y="230"/>
                  </a:lnTo>
                  <a:lnTo>
                    <a:pt x="276" y="224"/>
                  </a:lnTo>
                  <a:lnTo>
                    <a:pt x="276" y="220"/>
                  </a:lnTo>
                  <a:lnTo>
                    <a:pt x="276" y="214"/>
                  </a:lnTo>
                  <a:lnTo>
                    <a:pt x="272" y="218"/>
                  </a:lnTo>
                  <a:lnTo>
                    <a:pt x="270" y="220"/>
                  </a:lnTo>
                  <a:lnTo>
                    <a:pt x="264" y="222"/>
                  </a:lnTo>
                  <a:lnTo>
                    <a:pt x="260" y="218"/>
                  </a:lnTo>
                  <a:lnTo>
                    <a:pt x="258" y="212"/>
                  </a:lnTo>
                  <a:lnTo>
                    <a:pt x="256" y="192"/>
                  </a:lnTo>
                  <a:lnTo>
                    <a:pt x="252" y="176"/>
                  </a:lnTo>
                  <a:lnTo>
                    <a:pt x="244" y="168"/>
                  </a:lnTo>
                  <a:lnTo>
                    <a:pt x="244" y="166"/>
                  </a:lnTo>
                  <a:lnTo>
                    <a:pt x="226" y="128"/>
                  </a:lnTo>
                  <a:lnTo>
                    <a:pt x="220" y="116"/>
                  </a:lnTo>
                  <a:lnTo>
                    <a:pt x="220" y="114"/>
                  </a:lnTo>
                  <a:lnTo>
                    <a:pt x="216" y="94"/>
                  </a:lnTo>
                  <a:lnTo>
                    <a:pt x="214" y="90"/>
                  </a:lnTo>
                  <a:lnTo>
                    <a:pt x="212" y="92"/>
                  </a:lnTo>
                  <a:lnTo>
                    <a:pt x="204" y="100"/>
                  </a:lnTo>
                  <a:lnTo>
                    <a:pt x="200" y="104"/>
                  </a:lnTo>
                  <a:lnTo>
                    <a:pt x="196" y="102"/>
                  </a:lnTo>
                  <a:lnTo>
                    <a:pt x="188" y="96"/>
                  </a:lnTo>
                  <a:lnTo>
                    <a:pt x="176" y="90"/>
                  </a:lnTo>
                  <a:lnTo>
                    <a:pt x="174" y="88"/>
                  </a:lnTo>
                  <a:lnTo>
                    <a:pt x="172" y="88"/>
                  </a:lnTo>
                  <a:lnTo>
                    <a:pt x="172" y="86"/>
                  </a:lnTo>
                  <a:lnTo>
                    <a:pt x="172" y="70"/>
                  </a:lnTo>
                  <a:lnTo>
                    <a:pt x="168" y="58"/>
                  </a:lnTo>
                  <a:lnTo>
                    <a:pt x="162" y="42"/>
                  </a:lnTo>
                  <a:lnTo>
                    <a:pt x="156" y="42"/>
                  </a:lnTo>
                  <a:lnTo>
                    <a:pt x="156" y="50"/>
                  </a:lnTo>
                  <a:lnTo>
                    <a:pt x="154" y="58"/>
                  </a:lnTo>
                  <a:lnTo>
                    <a:pt x="150" y="64"/>
                  </a:lnTo>
                  <a:lnTo>
                    <a:pt x="144" y="70"/>
                  </a:lnTo>
                  <a:lnTo>
                    <a:pt x="142" y="78"/>
                  </a:lnTo>
                  <a:lnTo>
                    <a:pt x="138" y="82"/>
                  </a:lnTo>
                  <a:lnTo>
                    <a:pt x="134" y="86"/>
                  </a:lnTo>
                  <a:lnTo>
                    <a:pt x="130" y="86"/>
                  </a:lnTo>
                  <a:lnTo>
                    <a:pt x="128" y="86"/>
                  </a:lnTo>
                  <a:lnTo>
                    <a:pt x="124" y="84"/>
                  </a:lnTo>
                  <a:lnTo>
                    <a:pt x="122" y="84"/>
                  </a:lnTo>
                  <a:lnTo>
                    <a:pt x="118" y="82"/>
                  </a:lnTo>
                  <a:lnTo>
                    <a:pt x="118" y="78"/>
                  </a:lnTo>
                  <a:lnTo>
                    <a:pt x="116" y="66"/>
                  </a:lnTo>
                  <a:lnTo>
                    <a:pt x="116" y="62"/>
                  </a:lnTo>
                  <a:lnTo>
                    <a:pt x="106" y="56"/>
                  </a:lnTo>
                  <a:lnTo>
                    <a:pt x="104" y="54"/>
                  </a:lnTo>
                  <a:lnTo>
                    <a:pt x="102" y="50"/>
                  </a:lnTo>
                  <a:lnTo>
                    <a:pt x="100" y="42"/>
                  </a:lnTo>
                  <a:lnTo>
                    <a:pt x="104" y="6"/>
                  </a:lnTo>
                  <a:lnTo>
                    <a:pt x="102" y="0"/>
                  </a:lnTo>
                  <a:lnTo>
                    <a:pt x="88" y="14"/>
                  </a:lnTo>
                  <a:lnTo>
                    <a:pt x="80" y="20"/>
                  </a:lnTo>
                  <a:lnTo>
                    <a:pt x="78" y="26"/>
                  </a:lnTo>
                  <a:lnTo>
                    <a:pt x="82" y="36"/>
                  </a:lnTo>
                  <a:lnTo>
                    <a:pt x="82" y="44"/>
                  </a:lnTo>
                  <a:lnTo>
                    <a:pt x="82" y="48"/>
                  </a:lnTo>
                  <a:lnTo>
                    <a:pt x="80" y="54"/>
                  </a:lnTo>
                  <a:lnTo>
                    <a:pt x="76" y="58"/>
                  </a:lnTo>
                  <a:lnTo>
                    <a:pt x="72" y="60"/>
                  </a:lnTo>
                  <a:lnTo>
                    <a:pt x="56" y="66"/>
                  </a:lnTo>
                  <a:lnTo>
                    <a:pt x="52" y="68"/>
                  </a:lnTo>
                  <a:lnTo>
                    <a:pt x="52" y="74"/>
                  </a:lnTo>
                  <a:lnTo>
                    <a:pt x="52" y="96"/>
                  </a:lnTo>
                  <a:lnTo>
                    <a:pt x="54" y="104"/>
                  </a:lnTo>
                  <a:lnTo>
                    <a:pt x="54" y="106"/>
                  </a:lnTo>
                  <a:lnTo>
                    <a:pt x="56" y="108"/>
                  </a:lnTo>
                  <a:lnTo>
                    <a:pt x="64" y="108"/>
                  </a:lnTo>
                  <a:lnTo>
                    <a:pt x="68" y="108"/>
                  </a:lnTo>
                  <a:lnTo>
                    <a:pt x="72" y="106"/>
                  </a:lnTo>
                  <a:lnTo>
                    <a:pt x="76" y="104"/>
                  </a:lnTo>
                  <a:lnTo>
                    <a:pt x="92" y="138"/>
                  </a:lnTo>
                  <a:lnTo>
                    <a:pt x="92" y="140"/>
                  </a:lnTo>
                  <a:lnTo>
                    <a:pt x="88" y="184"/>
                  </a:lnTo>
                  <a:lnTo>
                    <a:pt x="82" y="216"/>
                  </a:lnTo>
                  <a:lnTo>
                    <a:pt x="78" y="238"/>
                  </a:lnTo>
                  <a:lnTo>
                    <a:pt x="72" y="250"/>
                  </a:lnTo>
                  <a:lnTo>
                    <a:pt x="68" y="254"/>
                  </a:lnTo>
                  <a:lnTo>
                    <a:pt x="62" y="256"/>
                  </a:lnTo>
                  <a:lnTo>
                    <a:pt x="54" y="254"/>
                  </a:lnTo>
                  <a:lnTo>
                    <a:pt x="48" y="252"/>
                  </a:lnTo>
                  <a:lnTo>
                    <a:pt x="22" y="298"/>
                  </a:lnTo>
                  <a:lnTo>
                    <a:pt x="12" y="312"/>
                  </a:lnTo>
                  <a:lnTo>
                    <a:pt x="6" y="318"/>
                  </a:lnTo>
                  <a:lnTo>
                    <a:pt x="8" y="318"/>
                  </a:lnTo>
                  <a:lnTo>
                    <a:pt x="6" y="320"/>
                  </a:lnTo>
                  <a:lnTo>
                    <a:pt x="4" y="326"/>
                  </a:lnTo>
                  <a:lnTo>
                    <a:pt x="4" y="348"/>
                  </a:lnTo>
                  <a:lnTo>
                    <a:pt x="8" y="352"/>
                  </a:lnTo>
                  <a:lnTo>
                    <a:pt x="10" y="352"/>
                  </a:lnTo>
                  <a:lnTo>
                    <a:pt x="12" y="354"/>
                  </a:lnTo>
                  <a:lnTo>
                    <a:pt x="4" y="364"/>
                  </a:lnTo>
                  <a:close/>
                </a:path>
              </a:pathLst>
            </a:custGeom>
            <a:solidFill>
              <a:schemeClr val="bg2">
                <a:lumMod val="90000"/>
              </a:schemeClr>
            </a:solidFill>
            <a:ln>
              <a:noFill/>
            </a:ln>
          </p:spPr>
          <p:txBody>
            <a:bodyPr/>
            <a:lstStyle/>
            <a:p>
              <a:endParaRPr lang="zh-CN" altLang="en-US" sz="1350">
                <a:solidFill>
                  <a:prstClr val="black"/>
                </a:solidFill>
              </a:endParaRPr>
            </a:p>
          </p:txBody>
        </p:sp>
        <p:sp>
          <p:nvSpPr>
            <p:cNvPr id="20" name="贵州"/>
            <p:cNvSpPr/>
            <p:nvPr userDrawn="1"/>
          </p:nvSpPr>
          <p:spPr bwMode="auto">
            <a:xfrm>
              <a:off x="9912" y="7490"/>
              <a:ext cx="1500" cy="1298"/>
            </a:xfrm>
            <a:custGeom>
              <a:avLst/>
              <a:gdLst>
                <a:gd name="T0" fmla="*/ 2147483646 w 384"/>
                <a:gd name="T1" fmla="*/ 2147483646 h 332"/>
                <a:gd name="T2" fmla="*/ 2147483646 w 384"/>
                <a:gd name="T3" fmla="*/ 2147483646 h 332"/>
                <a:gd name="T4" fmla="*/ 2147483646 w 384"/>
                <a:gd name="T5" fmla="*/ 2147483646 h 332"/>
                <a:gd name="T6" fmla="*/ 2147483646 w 384"/>
                <a:gd name="T7" fmla="*/ 2147483646 h 332"/>
                <a:gd name="T8" fmla="*/ 2147483646 w 384"/>
                <a:gd name="T9" fmla="*/ 2147483646 h 332"/>
                <a:gd name="T10" fmla="*/ 2147483646 w 384"/>
                <a:gd name="T11" fmla="*/ 2147483646 h 332"/>
                <a:gd name="T12" fmla="*/ 2147483646 w 384"/>
                <a:gd name="T13" fmla="*/ 2147483646 h 332"/>
                <a:gd name="T14" fmla="*/ 2147483646 w 384"/>
                <a:gd name="T15" fmla="*/ 2147483646 h 332"/>
                <a:gd name="T16" fmla="*/ 2147483646 w 384"/>
                <a:gd name="T17" fmla="*/ 2147483646 h 332"/>
                <a:gd name="T18" fmla="*/ 2147483646 w 384"/>
                <a:gd name="T19" fmla="*/ 2147483646 h 332"/>
                <a:gd name="T20" fmla="*/ 2147483646 w 384"/>
                <a:gd name="T21" fmla="*/ 2147483646 h 332"/>
                <a:gd name="T22" fmla="*/ 2147483646 w 384"/>
                <a:gd name="T23" fmla="*/ 2147483646 h 332"/>
                <a:gd name="T24" fmla="*/ 2147483646 w 384"/>
                <a:gd name="T25" fmla="*/ 2147483646 h 332"/>
                <a:gd name="T26" fmla="*/ 2147483646 w 384"/>
                <a:gd name="T27" fmla="*/ 2147483646 h 332"/>
                <a:gd name="T28" fmla="*/ 2147483646 w 384"/>
                <a:gd name="T29" fmla="*/ 2147483646 h 332"/>
                <a:gd name="T30" fmla="*/ 2147483646 w 384"/>
                <a:gd name="T31" fmla="*/ 2147483646 h 332"/>
                <a:gd name="T32" fmla="*/ 2147483646 w 384"/>
                <a:gd name="T33" fmla="*/ 2147483646 h 332"/>
                <a:gd name="T34" fmla="*/ 2147483646 w 384"/>
                <a:gd name="T35" fmla="*/ 2147483646 h 332"/>
                <a:gd name="T36" fmla="*/ 2147483646 w 384"/>
                <a:gd name="T37" fmla="*/ 2147483646 h 332"/>
                <a:gd name="T38" fmla="*/ 2147483646 w 384"/>
                <a:gd name="T39" fmla="*/ 2147483646 h 332"/>
                <a:gd name="T40" fmla="*/ 2147483646 w 384"/>
                <a:gd name="T41" fmla="*/ 2147483646 h 332"/>
                <a:gd name="T42" fmla="*/ 0 w 384"/>
                <a:gd name="T43" fmla="*/ 2147483646 h 332"/>
                <a:gd name="T44" fmla="*/ 2147483646 w 384"/>
                <a:gd name="T45" fmla="*/ 2147483646 h 332"/>
                <a:gd name="T46" fmla="*/ 2147483646 w 384"/>
                <a:gd name="T47" fmla="*/ 2147483646 h 332"/>
                <a:gd name="T48" fmla="*/ 2147483646 w 384"/>
                <a:gd name="T49" fmla="*/ 2147483646 h 332"/>
                <a:gd name="T50" fmla="*/ 2147483646 w 384"/>
                <a:gd name="T51" fmla="*/ 2147483646 h 332"/>
                <a:gd name="T52" fmla="*/ 2147483646 w 384"/>
                <a:gd name="T53" fmla="*/ 2147483646 h 332"/>
                <a:gd name="T54" fmla="*/ 2147483646 w 384"/>
                <a:gd name="T55" fmla="*/ 2147483646 h 332"/>
                <a:gd name="T56" fmla="*/ 2147483646 w 384"/>
                <a:gd name="T57" fmla="*/ 2147483646 h 332"/>
                <a:gd name="T58" fmla="*/ 2147483646 w 384"/>
                <a:gd name="T59" fmla="*/ 2147483646 h 332"/>
                <a:gd name="T60" fmla="*/ 2147483646 w 384"/>
                <a:gd name="T61" fmla="*/ 2147483646 h 332"/>
                <a:gd name="T62" fmla="*/ 2147483646 w 384"/>
                <a:gd name="T63" fmla="*/ 2147483646 h 332"/>
                <a:gd name="T64" fmla="*/ 2147483646 w 384"/>
                <a:gd name="T65" fmla="*/ 2147483646 h 332"/>
                <a:gd name="T66" fmla="*/ 2147483646 w 384"/>
                <a:gd name="T67" fmla="*/ 2147483646 h 332"/>
                <a:gd name="T68" fmla="*/ 2147483646 w 384"/>
                <a:gd name="T69" fmla="*/ 2147483646 h 332"/>
                <a:gd name="T70" fmla="*/ 2147483646 w 384"/>
                <a:gd name="T71" fmla="*/ 2147483646 h 332"/>
                <a:gd name="T72" fmla="*/ 2147483646 w 384"/>
                <a:gd name="T73" fmla="*/ 2147483646 h 332"/>
                <a:gd name="T74" fmla="*/ 2147483646 w 384"/>
                <a:gd name="T75" fmla="*/ 2147483646 h 332"/>
                <a:gd name="T76" fmla="*/ 2147483646 w 384"/>
                <a:gd name="T77" fmla="*/ 2147483646 h 332"/>
                <a:gd name="T78" fmla="*/ 2147483646 w 384"/>
                <a:gd name="T79" fmla="*/ 2147483646 h 332"/>
                <a:gd name="T80" fmla="*/ 2147483646 w 384"/>
                <a:gd name="T81" fmla="*/ 2147483646 h 332"/>
                <a:gd name="T82" fmla="*/ 2147483646 w 384"/>
                <a:gd name="T83" fmla="*/ 2147483646 h 332"/>
                <a:gd name="T84" fmla="*/ 2147483646 w 384"/>
                <a:gd name="T85" fmla="*/ 2147483646 h 332"/>
                <a:gd name="T86" fmla="*/ 2147483646 w 384"/>
                <a:gd name="T87" fmla="*/ 2147483646 h 332"/>
                <a:gd name="T88" fmla="*/ 2147483646 w 384"/>
                <a:gd name="T89" fmla="*/ 2147483646 h 332"/>
                <a:gd name="T90" fmla="*/ 2147483646 w 384"/>
                <a:gd name="T91" fmla="*/ 2147483646 h 332"/>
                <a:gd name="T92" fmla="*/ 2147483646 w 384"/>
                <a:gd name="T93" fmla="*/ 2147483646 h 332"/>
                <a:gd name="T94" fmla="*/ 2147483646 w 384"/>
                <a:gd name="T95" fmla="*/ 2147483646 h 332"/>
                <a:gd name="T96" fmla="*/ 2147483646 w 384"/>
                <a:gd name="T97" fmla="*/ 2147483646 h 332"/>
                <a:gd name="T98" fmla="*/ 2147483646 w 384"/>
                <a:gd name="T99" fmla="*/ 2147483646 h 332"/>
                <a:gd name="T100" fmla="*/ 2147483646 w 384"/>
                <a:gd name="T101" fmla="*/ 2147483646 h 332"/>
                <a:gd name="T102" fmla="*/ 2147483646 w 384"/>
                <a:gd name="T103" fmla="*/ 2147483646 h 332"/>
                <a:gd name="T104" fmla="*/ 2147483646 w 384"/>
                <a:gd name="T105" fmla="*/ 2147483646 h 332"/>
                <a:gd name="T106" fmla="*/ 2147483646 w 384"/>
                <a:gd name="T107" fmla="*/ 2147483646 h 332"/>
                <a:gd name="T108" fmla="*/ 2147483646 w 384"/>
                <a:gd name="T109" fmla="*/ 2147483646 h 332"/>
                <a:gd name="T110" fmla="*/ 2147483646 w 384"/>
                <a:gd name="T111" fmla="*/ 2147483646 h 332"/>
                <a:gd name="T112" fmla="*/ 2147483646 w 384"/>
                <a:gd name="T113" fmla="*/ 2147483646 h 332"/>
                <a:gd name="T114" fmla="*/ 2147483646 w 384"/>
                <a:gd name="T115" fmla="*/ 2147483646 h 332"/>
                <a:gd name="T116" fmla="*/ 2147483646 w 384"/>
                <a:gd name="T117" fmla="*/ 2147483646 h 33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84" h="332">
                  <a:moveTo>
                    <a:pt x="300" y="6"/>
                  </a:moveTo>
                  <a:lnTo>
                    <a:pt x="296" y="4"/>
                  </a:lnTo>
                  <a:lnTo>
                    <a:pt x="288" y="8"/>
                  </a:lnTo>
                  <a:lnTo>
                    <a:pt x="284" y="14"/>
                  </a:lnTo>
                  <a:lnTo>
                    <a:pt x="280" y="22"/>
                  </a:lnTo>
                  <a:lnTo>
                    <a:pt x="276" y="24"/>
                  </a:lnTo>
                  <a:lnTo>
                    <a:pt x="272" y="26"/>
                  </a:lnTo>
                  <a:lnTo>
                    <a:pt x="268" y="24"/>
                  </a:lnTo>
                  <a:lnTo>
                    <a:pt x="264" y="20"/>
                  </a:lnTo>
                  <a:lnTo>
                    <a:pt x="262" y="20"/>
                  </a:lnTo>
                  <a:lnTo>
                    <a:pt x="260" y="12"/>
                  </a:lnTo>
                  <a:lnTo>
                    <a:pt x="260" y="10"/>
                  </a:lnTo>
                  <a:lnTo>
                    <a:pt x="258" y="0"/>
                  </a:lnTo>
                  <a:lnTo>
                    <a:pt x="254" y="0"/>
                  </a:lnTo>
                  <a:lnTo>
                    <a:pt x="252" y="0"/>
                  </a:lnTo>
                  <a:lnTo>
                    <a:pt x="250" y="8"/>
                  </a:lnTo>
                  <a:lnTo>
                    <a:pt x="250" y="20"/>
                  </a:lnTo>
                  <a:lnTo>
                    <a:pt x="248" y="20"/>
                  </a:lnTo>
                  <a:lnTo>
                    <a:pt x="240" y="34"/>
                  </a:lnTo>
                  <a:lnTo>
                    <a:pt x="238" y="36"/>
                  </a:lnTo>
                  <a:lnTo>
                    <a:pt x="236" y="36"/>
                  </a:lnTo>
                  <a:lnTo>
                    <a:pt x="216" y="34"/>
                  </a:lnTo>
                  <a:lnTo>
                    <a:pt x="216" y="36"/>
                  </a:lnTo>
                  <a:lnTo>
                    <a:pt x="208" y="44"/>
                  </a:lnTo>
                  <a:lnTo>
                    <a:pt x="212" y="50"/>
                  </a:lnTo>
                  <a:lnTo>
                    <a:pt x="206" y="58"/>
                  </a:lnTo>
                  <a:lnTo>
                    <a:pt x="188" y="58"/>
                  </a:lnTo>
                  <a:lnTo>
                    <a:pt x="188" y="56"/>
                  </a:lnTo>
                  <a:lnTo>
                    <a:pt x="188" y="54"/>
                  </a:lnTo>
                  <a:lnTo>
                    <a:pt x="184" y="52"/>
                  </a:lnTo>
                  <a:lnTo>
                    <a:pt x="182" y="58"/>
                  </a:lnTo>
                  <a:lnTo>
                    <a:pt x="180" y="60"/>
                  </a:lnTo>
                  <a:lnTo>
                    <a:pt x="168" y="60"/>
                  </a:lnTo>
                  <a:lnTo>
                    <a:pt x="160" y="54"/>
                  </a:lnTo>
                  <a:lnTo>
                    <a:pt x="160" y="52"/>
                  </a:lnTo>
                  <a:lnTo>
                    <a:pt x="160" y="50"/>
                  </a:lnTo>
                  <a:lnTo>
                    <a:pt x="146" y="48"/>
                  </a:lnTo>
                  <a:lnTo>
                    <a:pt x="136" y="52"/>
                  </a:lnTo>
                  <a:lnTo>
                    <a:pt x="132" y="56"/>
                  </a:lnTo>
                  <a:lnTo>
                    <a:pt x="148" y="74"/>
                  </a:lnTo>
                  <a:lnTo>
                    <a:pt x="168" y="80"/>
                  </a:lnTo>
                  <a:lnTo>
                    <a:pt x="170" y="82"/>
                  </a:lnTo>
                  <a:lnTo>
                    <a:pt x="180" y="92"/>
                  </a:lnTo>
                  <a:lnTo>
                    <a:pt x="176" y="108"/>
                  </a:lnTo>
                  <a:lnTo>
                    <a:pt x="176" y="110"/>
                  </a:lnTo>
                  <a:lnTo>
                    <a:pt x="162" y="120"/>
                  </a:lnTo>
                  <a:lnTo>
                    <a:pt x="162" y="122"/>
                  </a:lnTo>
                  <a:lnTo>
                    <a:pt x="160" y="122"/>
                  </a:lnTo>
                  <a:lnTo>
                    <a:pt x="138" y="128"/>
                  </a:lnTo>
                  <a:lnTo>
                    <a:pt x="124" y="130"/>
                  </a:lnTo>
                  <a:lnTo>
                    <a:pt x="114" y="126"/>
                  </a:lnTo>
                  <a:lnTo>
                    <a:pt x="110" y="126"/>
                  </a:lnTo>
                  <a:lnTo>
                    <a:pt x="104" y="134"/>
                  </a:lnTo>
                  <a:lnTo>
                    <a:pt x="94" y="142"/>
                  </a:lnTo>
                  <a:lnTo>
                    <a:pt x="92" y="142"/>
                  </a:lnTo>
                  <a:lnTo>
                    <a:pt x="78" y="148"/>
                  </a:lnTo>
                  <a:lnTo>
                    <a:pt x="60" y="142"/>
                  </a:lnTo>
                  <a:lnTo>
                    <a:pt x="24" y="144"/>
                  </a:lnTo>
                  <a:lnTo>
                    <a:pt x="16" y="146"/>
                  </a:lnTo>
                  <a:lnTo>
                    <a:pt x="16" y="148"/>
                  </a:lnTo>
                  <a:lnTo>
                    <a:pt x="8" y="148"/>
                  </a:lnTo>
                  <a:lnTo>
                    <a:pt x="0" y="160"/>
                  </a:lnTo>
                  <a:lnTo>
                    <a:pt x="0" y="172"/>
                  </a:lnTo>
                  <a:lnTo>
                    <a:pt x="8" y="192"/>
                  </a:lnTo>
                  <a:lnTo>
                    <a:pt x="18" y="196"/>
                  </a:lnTo>
                  <a:lnTo>
                    <a:pt x="22" y="200"/>
                  </a:lnTo>
                  <a:lnTo>
                    <a:pt x="28" y="192"/>
                  </a:lnTo>
                  <a:lnTo>
                    <a:pt x="28" y="190"/>
                  </a:lnTo>
                  <a:lnTo>
                    <a:pt x="30" y="190"/>
                  </a:lnTo>
                  <a:lnTo>
                    <a:pt x="42" y="188"/>
                  </a:lnTo>
                  <a:lnTo>
                    <a:pt x="44" y="188"/>
                  </a:lnTo>
                  <a:lnTo>
                    <a:pt x="56" y="192"/>
                  </a:lnTo>
                  <a:lnTo>
                    <a:pt x="68" y="220"/>
                  </a:lnTo>
                  <a:lnTo>
                    <a:pt x="66" y="220"/>
                  </a:lnTo>
                  <a:lnTo>
                    <a:pt x="62" y="236"/>
                  </a:lnTo>
                  <a:lnTo>
                    <a:pt x="58" y="244"/>
                  </a:lnTo>
                  <a:lnTo>
                    <a:pt x="58" y="246"/>
                  </a:lnTo>
                  <a:lnTo>
                    <a:pt x="52" y="260"/>
                  </a:lnTo>
                  <a:lnTo>
                    <a:pt x="52" y="276"/>
                  </a:lnTo>
                  <a:lnTo>
                    <a:pt x="62" y="286"/>
                  </a:lnTo>
                  <a:lnTo>
                    <a:pt x="76" y="296"/>
                  </a:lnTo>
                  <a:lnTo>
                    <a:pt x="76" y="298"/>
                  </a:lnTo>
                  <a:lnTo>
                    <a:pt x="78" y="298"/>
                  </a:lnTo>
                  <a:lnTo>
                    <a:pt x="68" y="320"/>
                  </a:lnTo>
                  <a:lnTo>
                    <a:pt x="66" y="332"/>
                  </a:lnTo>
                  <a:lnTo>
                    <a:pt x="68" y="330"/>
                  </a:lnTo>
                  <a:lnTo>
                    <a:pt x="70" y="330"/>
                  </a:lnTo>
                  <a:lnTo>
                    <a:pt x="78" y="326"/>
                  </a:lnTo>
                  <a:lnTo>
                    <a:pt x="92" y="318"/>
                  </a:lnTo>
                  <a:lnTo>
                    <a:pt x="108" y="320"/>
                  </a:lnTo>
                  <a:lnTo>
                    <a:pt x="110" y="320"/>
                  </a:lnTo>
                  <a:lnTo>
                    <a:pt x="134" y="330"/>
                  </a:lnTo>
                  <a:lnTo>
                    <a:pt x="160" y="330"/>
                  </a:lnTo>
                  <a:lnTo>
                    <a:pt x="168" y="320"/>
                  </a:lnTo>
                  <a:lnTo>
                    <a:pt x="182" y="312"/>
                  </a:lnTo>
                  <a:lnTo>
                    <a:pt x="196" y="302"/>
                  </a:lnTo>
                  <a:lnTo>
                    <a:pt x="196" y="300"/>
                  </a:lnTo>
                  <a:lnTo>
                    <a:pt x="206" y="298"/>
                  </a:lnTo>
                  <a:lnTo>
                    <a:pt x="216" y="290"/>
                  </a:lnTo>
                  <a:lnTo>
                    <a:pt x="228" y="274"/>
                  </a:lnTo>
                  <a:lnTo>
                    <a:pt x="246" y="280"/>
                  </a:lnTo>
                  <a:lnTo>
                    <a:pt x="248" y="280"/>
                  </a:lnTo>
                  <a:lnTo>
                    <a:pt x="248" y="282"/>
                  </a:lnTo>
                  <a:lnTo>
                    <a:pt x="252" y="290"/>
                  </a:lnTo>
                  <a:lnTo>
                    <a:pt x="256" y="292"/>
                  </a:lnTo>
                  <a:lnTo>
                    <a:pt x="266" y="292"/>
                  </a:lnTo>
                  <a:lnTo>
                    <a:pt x="268" y="292"/>
                  </a:lnTo>
                  <a:lnTo>
                    <a:pt x="274" y="292"/>
                  </a:lnTo>
                  <a:lnTo>
                    <a:pt x="276" y="292"/>
                  </a:lnTo>
                  <a:lnTo>
                    <a:pt x="276" y="294"/>
                  </a:lnTo>
                  <a:lnTo>
                    <a:pt x="288" y="298"/>
                  </a:lnTo>
                  <a:lnTo>
                    <a:pt x="292" y="298"/>
                  </a:lnTo>
                  <a:lnTo>
                    <a:pt x="294" y="296"/>
                  </a:lnTo>
                  <a:lnTo>
                    <a:pt x="296" y="290"/>
                  </a:lnTo>
                  <a:lnTo>
                    <a:pt x="296" y="288"/>
                  </a:lnTo>
                  <a:lnTo>
                    <a:pt x="302" y="284"/>
                  </a:lnTo>
                  <a:lnTo>
                    <a:pt x="312" y="276"/>
                  </a:lnTo>
                  <a:lnTo>
                    <a:pt x="314" y="276"/>
                  </a:lnTo>
                  <a:lnTo>
                    <a:pt x="322" y="276"/>
                  </a:lnTo>
                  <a:lnTo>
                    <a:pt x="324" y="268"/>
                  </a:lnTo>
                  <a:lnTo>
                    <a:pt x="330" y="262"/>
                  </a:lnTo>
                  <a:lnTo>
                    <a:pt x="336" y="258"/>
                  </a:lnTo>
                  <a:lnTo>
                    <a:pt x="342" y="256"/>
                  </a:lnTo>
                  <a:lnTo>
                    <a:pt x="346" y="252"/>
                  </a:lnTo>
                  <a:lnTo>
                    <a:pt x="348" y="252"/>
                  </a:lnTo>
                  <a:lnTo>
                    <a:pt x="352" y="248"/>
                  </a:lnTo>
                  <a:lnTo>
                    <a:pt x="352" y="246"/>
                  </a:lnTo>
                  <a:lnTo>
                    <a:pt x="354" y="246"/>
                  </a:lnTo>
                  <a:lnTo>
                    <a:pt x="366" y="244"/>
                  </a:lnTo>
                  <a:lnTo>
                    <a:pt x="374" y="244"/>
                  </a:lnTo>
                  <a:lnTo>
                    <a:pt x="376" y="240"/>
                  </a:lnTo>
                  <a:lnTo>
                    <a:pt x="380" y="236"/>
                  </a:lnTo>
                  <a:lnTo>
                    <a:pt x="384" y="228"/>
                  </a:lnTo>
                  <a:lnTo>
                    <a:pt x="382" y="228"/>
                  </a:lnTo>
                  <a:lnTo>
                    <a:pt x="376" y="218"/>
                  </a:lnTo>
                  <a:lnTo>
                    <a:pt x="372" y="206"/>
                  </a:lnTo>
                  <a:lnTo>
                    <a:pt x="372" y="204"/>
                  </a:lnTo>
                  <a:lnTo>
                    <a:pt x="376" y="188"/>
                  </a:lnTo>
                  <a:lnTo>
                    <a:pt x="376" y="180"/>
                  </a:lnTo>
                  <a:lnTo>
                    <a:pt x="380" y="174"/>
                  </a:lnTo>
                  <a:lnTo>
                    <a:pt x="380" y="160"/>
                  </a:lnTo>
                  <a:lnTo>
                    <a:pt x="378" y="158"/>
                  </a:lnTo>
                  <a:lnTo>
                    <a:pt x="372" y="156"/>
                  </a:lnTo>
                  <a:lnTo>
                    <a:pt x="348" y="166"/>
                  </a:lnTo>
                  <a:lnTo>
                    <a:pt x="348" y="140"/>
                  </a:lnTo>
                  <a:lnTo>
                    <a:pt x="350" y="136"/>
                  </a:lnTo>
                  <a:lnTo>
                    <a:pt x="356" y="132"/>
                  </a:lnTo>
                  <a:lnTo>
                    <a:pt x="372" y="120"/>
                  </a:lnTo>
                  <a:lnTo>
                    <a:pt x="366" y="92"/>
                  </a:lnTo>
                  <a:lnTo>
                    <a:pt x="366" y="84"/>
                  </a:lnTo>
                  <a:lnTo>
                    <a:pt x="366" y="78"/>
                  </a:lnTo>
                  <a:lnTo>
                    <a:pt x="368" y="74"/>
                  </a:lnTo>
                  <a:lnTo>
                    <a:pt x="372" y="68"/>
                  </a:lnTo>
                  <a:lnTo>
                    <a:pt x="372" y="64"/>
                  </a:lnTo>
                  <a:lnTo>
                    <a:pt x="364" y="64"/>
                  </a:lnTo>
                  <a:lnTo>
                    <a:pt x="360" y="64"/>
                  </a:lnTo>
                  <a:lnTo>
                    <a:pt x="356" y="76"/>
                  </a:lnTo>
                  <a:lnTo>
                    <a:pt x="352" y="80"/>
                  </a:lnTo>
                  <a:lnTo>
                    <a:pt x="348" y="82"/>
                  </a:lnTo>
                  <a:lnTo>
                    <a:pt x="346" y="82"/>
                  </a:lnTo>
                  <a:lnTo>
                    <a:pt x="338" y="76"/>
                  </a:lnTo>
                  <a:lnTo>
                    <a:pt x="336" y="76"/>
                  </a:lnTo>
                  <a:lnTo>
                    <a:pt x="336" y="74"/>
                  </a:lnTo>
                  <a:lnTo>
                    <a:pt x="334" y="68"/>
                  </a:lnTo>
                  <a:lnTo>
                    <a:pt x="332" y="60"/>
                  </a:lnTo>
                  <a:lnTo>
                    <a:pt x="332" y="64"/>
                  </a:lnTo>
                  <a:lnTo>
                    <a:pt x="316" y="64"/>
                  </a:lnTo>
                  <a:lnTo>
                    <a:pt x="316" y="60"/>
                  </a:lnTo>
                  <a:lnTo>
                    <a:pt x="312" y="52"/>
                  </a:lnTo>
                  <a:lnTo>
                    <a:pt x="312" y="40"/>
                  </a:lnTo>
                  <a:lnTo>
                    <a:pt x="304" y="24"/>
                  </a:lnTo>
                  <a:lnTo>
                    <a:pt x="304" y="12"/>
                  </a:lnTo>
                  <a:lnTo>
                    <a:pt x="300" y="6"/>
                  </a:lnTo>
                  <a:close/>
                </a:path>
              </a:pathLst>
            </a:custGeom>
            <a:solidFill>
              <a:schemeClr val="bg2">
                <a:lumMod val="90000"/>
              </a:schemeClr>
            </a:solidFill>
            <a:ln>
              <a:noFill/>
            </a:ln>
          </p:spPr>
          <p:txBody>
            <a:bodyPr/>
            <a:lstStyle/>
            <a:p>
              <a:endParaRPr lang="zh-CN" altLang="en-US" sz="1350">
                <a:solidFill>
                  <a:prstClr val="black"/>
                </a:solidFill>
              </a:endParaRPr>
            </a:p>
          </p:txBody>
        </p:sp>
        <p:sp>
          <p:nvSpPr>
            <p:cNvPr id="21" name="广西"/>
            <p:cNvSpPr/>
            <p:nvPr userDrawn="1"/>
          </p:nvSpPr>
          <p:spPr bwMode="auto">
            <a:xfrm>
              <a:off x="10154" y="8287"/>
              <a:ext cx="1961" cy="1493"/>
            </a:xfrm>
            <a:custGeom>
              <a:avLst/>
              <a:gdLst>
                <a:gd name="T0" fmla="*/ 2147483646 w 502"/>
                <a:gd name="T1" fmla="*/ 2147483646 h 382"/>
                <a:gd name="T2" fmla="*/ 2147483646 w 502"/>
                <a:gd name="T3" fmla="*/ 2147483646 h 382"/>
                <a:gd name="T4" fmla="*/ 2147483646 w 502"/>
                <a:gd name="T5" fmla="*/ 2147483646 h 382"/>
                <a:gd name="T6" fmla="*/ 2147483646 w 502"/>
                <a:gd name="T7" fmla="*/ 2147483646 h 382"/>
                <a:gd name="T8" fmla="*/ 2147483646 w 502"/>
                <a:gd name="T9" fmla="*/ 2147483646 h 382"/>
                <a:gd name="T10" fmla="*/ 2147483646 w 502"/>
                <a:gd name="T11" fmla="*/ 2147483646 h 382"/>
                <a:gd name="T12" fmla="*/ 2147483646 w 502"/>
                <a:gd name="T13" fmla="*/ 2147483646 h 382"/>
                <a:gd name="T14" fmla="*/ 2147483646 w 502"/>
                <a:gd name="T15" fmla="*/ 2147483646 h 382"/>
                <a:gd name="T16" fmla="*/ 2147483646 w 502"/>
                <a:gd name="T17" fmla="*/ 2147483646 h 382"/>
                <a:gd name="T18" fmla="*/ 2147483646 w 502"/>
                <a:gd name="T19" fmla="*/ 2147483646 h 382"/>
                <a:gd name="T20" fmla="*/ 2147483646 w 502"/>
                <a:gd name="T21" fmla="*/ 2147483646 h 382"/>
                <a:gd name="T22" fmla="*/ 2147483646 w 502"/>
                <a:gd name="T23" fmla="*/ 2147483646 h 382"/>
                <a:gd name="T24" fmla="*/ 2147483646 w 502"/>
                <a:gd name="T25" fmla="*/ 2147483646 h 382"/>
                <a:gd name="T26" fmla="*/ 2147483646 w 502"/>
                <a:gd name="T27" fmla="*/ 2147483646 h 382"/>
                <a:gd name="T28" fmla="*/ 2147483646 w 502"/>
                <a:gd name="T29" fmla="*/ 2147483646 h 382"/>
                <a:gd name="T30" fmla="*/ 2147483646 w 502"/>
                <a:gd name="T31" fmla="*/ 2147483646 h 382"/>
                <a:gd name="T32" fmla="*/ 2147483646 w 502"/>
                <a:gd name="T33" fmla="*/ 2147483646 h 382"/>
                <a:gd name="T34" fmla="*/ 2147483646 w 502"/>
                <a:gd name="T35" fmla="*/ 2147483646 h 382"/>
                <a:gd name="T36" fmla="*/ 2147483646 w 502"/>
                <a:gd name="T37" fmla="*/ 2147483646 h 382"/>
                <a:gd name="T38" fmla="*/ 2147483646 w 502"/>
                <a:gd name="T39" fmla="*/ 2147483646 h 382"/>
                <a:gd name="T40" fmla="*/ 2147483646 w 502"/>
                <a:gd name="T41" fmla="*/ 2147483646 h 382"/>
                <a:gd name="T42" fmla="*/ 2147483646 w 502"/>
                <a:gd name="T43" fmla="*/ 2147483646 h 382"/>
                <a:gd name="T44" fmla="*/ 2147483646 w 502"/>
                <a:gd name="T45" fmla="*/ 2147483646 h 382"/>
                <a:gd name="T46" fmla="*/ 2147483646 w 502"/>
                <a:gd name="T47" fmla="*/ 2147483646 h 382"/>
                <a:gd name="T48" fmla="*/ 2147483646 w 502"/>
                <a:gd name="T49" fmla="*/ 2147483646 h 382"/>
                <a:gd name="T50" fmla="*/ 2147483646 w 502"/>
                <a:gd name="T51" fmla="*/ 2147483646 h 382"/>
                <a:gd name="T52" fmla="*/ 2147483646 w 502"/>
                <a:gd name="T53" fmla="*/ 2147483646 h 382"/>
                <a:gd name="T54" fmla="*/ 2147483646 w 502"/>
                <a:gd name="T55" fmla="*/ 2147483646 h 382"/>
                <a:gd name="T56" fmla="*/ 2147483646 w 502"/>
                <a:gd name="T57" fmla="*/ 2147483646 h 382"/>
                <a:gd name="T58" fmla="*/ 2147483646 w 502"/>
                <a:gd name="T59" fmla="*/ 2147483646 h 382"/>
                <a:gd name="T60" fmla="*/ 2147483646 w 502"/>
                <a:gd name="T61" fmla="*/ 2147483646 h 382"/>
                <a:gd name="T62" fmla="*/ 2147483646 w 502"/>
                <a:gd name="T63" fmla="*/ 2147483646 h 382"/>
                <a:gd name="T64" fmla="*/ 2147483646 w 502"/>
                <a:gd name="T65" fmla="*/ 2147483646 h 382"/>
                <a:gd name="T66" fmla="*/ 2147483646 w 502"/>
                <a:gd name="T67" fmla="*/ 2147483646 h 382"/>
                <a:gd name="T68" fmla="*/ 2147483646 w 502"/>
                <a:gd name="T69" fmla="*/ 2147483646 h 382"/>
                <a:gd name="T70" fmla="*/ 2147483646 w 502"/>
                <a:gd name="T71" fmla="*/ 2147483646 h 382"/>
                <a:gd name="T72" fmla="*/ 2147483646 w 502"/>
                <a:gd name="T73" fmla="*/ 2147483646 h 382"/>
                <a:gd name="T74" fmla="*/ 2147483646 w 502"/>
                <a:gd name="T75" fmla="*/ 2147483646 h 382"/>
                <a:gd name="T76" fmla="*/ 2147483646 w 502"/>
                <a:gd name="T77" fmla="*/ 2147483646 h 382"/>
                <a:gd name="T78" fmla="*/ 2147483646 w 502"/>
                <a:gd name="T79" fmla="*/ 2147483646 h 382"/>
                <a:gd name="T80" fmla="*/ 2147483646 w 502"/>
                <a:gd name="T81" fmla="*/ 2147483646 h 382"/>
                <a:gd name="T82" fmla="*/ 2147483646 w 502"/>
                <a:gd name="T83" fmla="*/ 2147483646 h 382"/>
                <a:gd name="T84" fmla="*/ 2147483646 w 502"/>
                <a:gd name="T85" fmla="*/ 2147483646 h 382"/>
                <a:gd name="T86" fmla="*/ 2147483646 w 502"/>
                <a:gd name="T87" fmla="*/ 2147483646 h 382"/>
                <a:gd name="T88" fmla="*/ 2147483646 w 502"/>
                <a:gd name="T89" fmla="*/ 2147483646 h 382"/>
                <a:gd name="T90" fmla="*/ 2147483646 w 502"/>
                <a:gd name="T91" fmla="*/ 2147483646 h 382"/>
                <a:gd name="T92" fmla="*/ 2147483646 w 502"/>
                <a:gd name="T93" fmla="*/ 2147483646 h 382"/>
                <a:gd name="T94" fmla="*/ 2147483646 w 502"/>
                <a:gd name="T95" fmla="*/ 2147483646 h 382"/>
                <a:gd name="T96" fmla="*/ 2147483646 w 502"/>
                <a:gd name="T97" fmla="*/ 2147483646 h 382"/>
                <a:gd name="T98" fmla="*/ 2147483646 w 502"/>
                <a:gd name="T99" fmla="*/ 2147483646 h 382"/>
                <a:gd name="T100" fmla="*/ 2147483646 w 502"/>
                <a:gd name="T101" fmla="*/ 2147483646 h 382"/>
                <a:gd name="T102" fmla="*/ 2147483646 w 502"/>
                <a:gd name="T103" fmla="*/ 2147483646 h 382"/>
                <a:gd name="T104" fmla="*/ 2147483646 w 502"/>
                <a:gd name="T105" fmla="*/ 2147483646 h 382"/>
                <a:gd name="T106" fmla="*/ 2147483646 w 502"/>
                <a:gd name="T107" fmla="*/ 2147483646 h 382"/>
                <a:gd name="T108" fmla="*/ 2147483646 w 502"/>
                <a:gd name="T109" fmla="*/ 2147483646 h 382"/>
                <a:gd name="T110" fmla="*/ 2147483646 w 502"/>
                <a:gd name="T111" fmla="*/ 2147483646 h 38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02" h="382">
                  <a:moveTo>
                    <a:pt x="402" y="8"/>
                  </a:moveTo>
                  <a:lnTo>
                    <a:pt x="402" y="10"/>
                  </a:lnTo>
                  <a:lnTo>
                    <a:pt x="404" y="12"/>
                  </a:lnTo>
                  <a:lnTo>
                    <a:pt x="394" y="28"/>
                  </a:lnTo>
                  <a:lnTo>
                    <a:pt x="386" y="34"/>
                  </a:lnTo>
                  <a:lnTo>
                    <a:pt x="378" y="36"/>
                  </a:lnTo>
                  <a:lnTo>
                    <a:pt x="376" y="36"/>
                  </a:lnTo>
                  <a:lnTo>
                    <a:pt x="368" y="30"/>
                  </a:lnTo>
                  <a:lnTo>
                    <a:pt x="360" y="32"/>
                  </a:lnTo>
                  <a:lnTo>
                    <a:pt x="344" y="44"/>
                  </a:lnTo>
                  <a:lnTo>
                    <a:pt x="340" y="44"/>
                  </a:lnTo>
                  <a:lnTo>
                    <a:pt x="336" y="42"/>
                  </a:lnTo>
                  <a:lnTo>
                    <a:pt x="328" y="32"/>
                  </a:lnTo>
                  <a:lnTo>
                    <a:pt x="322" y="42"/>
                  </a:lnTo>
                  <a:lnTo>
                    <a:pt x="316" y="48"/>
                  </a:lnTo>
                  <a:lnTo>
                    <a:pt x="306" y="48"/>
                  </a:lnTo>
                  <a:lnTo>
                    <a:pt x="294" y="52"/>
                  </a:lnTo>
                  <a:lnTo>
                    <a:pt x="282" y="60"/>
                  </a:lnTo>
                  <a:lnTo>
                    <a:pt x="278" y="60"/>
                  </a:lnTo>
                  <a:lnTo>
                    <a:pt x="274" y="64"/>
                  </a:lnTo>
                  <a:lnTo>
                    <a:pt x="270" y="70"/>
                  </a:lnTo>
                  <a:lnTo>
                    <a:pt x="270" y="72"/>
                  </a:lnTo>
                  <a:lnTo>
                    <a:pt x="270" y="74"/>
                  </a:lnTo>
                  <a:lnTo>
                    <a:pt x="276" y="82"/>
                  </a:lnTo>
                  <a:lnTo>
                    <a:pt x="254" y="80"/>
                  </a:lnTo>
                  <a:lnTo>
                    <a:pt x="242" y="90"/>
                  </a:lnTo>
                  <a:lnTo>
                    <a:pt x="240" y="94"/>
                  </a:lnTo>
                  <a:lnTo>
                    <a:pt x="238" y="100"/>
                  </a:lnTo>
                  <a:lnTo>
                    <a:pt x="236" y="102"/>
                  </a:lnTo>
                  <a:lnTo>
                    <a:pt x="224" y="102"/>
                  </a:lnTo>
                  <a:lnTo>
                    <a:pt x="210" y="96"/>
                  </a:lnTo>
                  <a:lnTo>
                    <a:pt x="206" y="96"/>
                  </a:lnTo>
                  <a:lnTo>
                    <a:pt x="194" y="98"/>
                  </a:lnTo>
                  <a:lnTo>
                    <a:pt x="190" y="96"/>
                  </a:lnTo>
                  <a:lnTo>
                    <a:pt x="186" y="94"/>
                  </a:lnTo>
                  <a:lnTo>
                    <a:pt x="178" y="84"/>
                  </a:lnTo>
                  <a:lnTo>
                    <a:pt x="170" y="80"/>
                  </a:lnTo>
                  <a:lnTo>
                    <a:pt x="162" y="92"/>
                  </a:lnTo>
                  <a:lnTo>
                    <a:pt x="160" y="92"/>
                  </a:lnTo>
                  <a:lnTo>
                    <a:pt x="150" y="100"/>
                  </a:lnTo>
                  <a:lnTo>
                    <a:pt x="148" y="100"/>
                  </a:lnTo>
                  <a:lnTo>
                    <a:pt x="148" y="102"/>
                  </a:lnTo>
                  <a:lnTo>
                    <a:pt x="146" y="102"/>
                  </a:lnTo>
                  <a:lnTo>
                    <a:pt x="138" y="104"/>
                  </a:lnTo>
                  <a:lnTo>
                    <a:pt x="126" y="116"/>
                  </a:lnTo>
                  <a:lnTo>
                    <a:pt x="112" y="122"/>
                  </a:lnTo>
                  <a:lnTo>
                    <a:pt x="102" y="134"/>
                  </a:lnTo>
                  <a:lnTo>
                    <a:pt x="70" y="134"/>
                  </a:lnTo>
                  <a:lnTo>
                    <a:pt x="46" y="124"/>
                  </a:lnTo>
                  <a:lnTo>
                    <a:pt x="32" y="124"/>
                  </a:lnTo>
                  <a:lnTo>
                    <a:pt x="20" y="130"/>
                  </a:lnTo>
                  <a:lnTo>
                    <a:pt x="18" y="130"/>
                  </a:lnTo>
                  <a:lnTo>
                    <a:pt x="10" y="132"/>
                  </a:lnTo>
                  <a:lnTo>
                    <a:pt x="2" y="138"/>
                  </a:lnTo>
                  <a:lnTo>
                    <a:pt x="0" y="142"/>
                  </a:lnTo>
                  <a:lnTo>
                    <a:pt x="0" y="152"/>
                  </a:lnTo>
                  <a:lnTo>
                    <a:pt x="4" y="158"/>
                  </a:lnTo>
                  <a:lnTo>
                    <a:pt x="22" y="152"/>
                  </a:lnTo>
                  <a:lnTo>
                    <a:pt x="30" y="154"/>
                  </a:lnTo>
                  <a:lnTo>
                    <a:pt x="40" y="158"/>
                  </a:lnTo>
                  <a:lnTo>
                    <a:pt x="42" y="158"/>
                  </a:lnTo>
                  <a:lnTo>
                    <a:pt x="42" y="160"/>
                  </a:lnTo>
                  <a:lnTo>
                    <a:pt x="42" y="186"/>
                  </a:lnTo>
                  <a:lnTo>
                    <a:pt x="46" y="188"/>
                  </a:lnTo>
                  <a:lnTo>
                    <a:pt x="64" y="188"/>
                  </a:lnTo>
                  <a:lnTo>
                    <a:pt x="74" y="184"/>
                  </a:lnTo>
                  <a:lnTo>
                    <a:pt x="76" y="184"/>
                  </a:lnTo>
                  <a:lnTo>
                    <a:pt x="86" y="180"/>
                  </a:lnTo>
                  <a:lnTo>
                    <a:pt x="94" y="176"/>
                  </a:lnTo>
                  <a:lnTo>
                    <a:pt x="98" y="176"/>
                  </a:lnTo>
                  <a:lnTo>
                    <a:pt x="100" y="178"/>
                  </a:lnTo>
                  <a:lnTo>
                    <a:pt x="104" y="188"/>
                  </a:lnTo>
                  <a:lnTo>
                    <a:pt x="106" y="216"/>
                  </a:lnTo>
                  <a:lnTo>
                    <a:pt x="106" y="218"/>
                  </a:lnTo>
                  <a:lnTo>
                    <a:pt x="92" y="232"/>
                  </a:lnTo>
                  <a:lnTo>
                    <a:pt x="92" y="234"/>
                  </a:lnTo>
                  <a:lnTo>
                    <a:pt x="74" y="242"/>
                  </a:lnTo>
                  <a:lnTo>
                    <a:pt x="70" y="248"/>
                  </a:lnTo>
                  <a:lnTo>
                    <a:pt x="72" y="252"/>
                  </a:lnTo>
                  <a:lnTo>
                    <a:pt x="106" y="256"/>
                  </a:lnTo>
                  <a:lnTo>
                    <a:pt x="108" y="258"/>
                  </a:lnTo>
                  <a:lnTo>
                    <a:pt x="122" y="266"/>
                  </a:lnTo>
                  <a:lnTo>
                    <a:pt x="152" y="264"/>
                  </a:lnTo>
                  <a:lnTo>
                    <a:pt x="152" y="268"/>
                  </a:lnTo>
                  <a:lnTo>
                    <a:pt x="154" y="284"/>
                  </a:lnTo>
                  <a:lnTo>
                    <a:pt x="154" y="286"/>
                  </a:lnTo>
                  <a:lnTo>
                    <a:pt x="140" y="300"/>
                  </a:lnTo>
                  <a:lnTo>
                    <a:pt x="140" y="312"/>
                  </a:lnTo>
                  <a:lnTo>
                    <a:pt x="142" y="320"/>
                  </a:lnTo>
                  <a:lnTo>
                    <a:pt x="144" y="326"/>
                  </a:lnTo>
                  <a:lnTo>
                    <a:pt x="150" y="330"/>
                  </a:lnTo>
                  <a:lnTo>
                    <a:pt x="174" y="344"/>
                  </a:lnTo>
                  <a:lnTo>
                    <a:pt x="194" y="356"/>
                  </a:lnTo>
                  <a:lnTo>
                    <a:pt x="212" y="348"/>
                  </a:lnTo>
                  <a:lnTo>
                    <a:pt x="214" y="348"/>
                  </a:lnTo>
                  <a:lnTo>
                    <a:pt x="216" y="348"/>
                  </a:lnTo>
                  <a:lnTo>
                    <a:pt x="242" y="368"/>
                  </a:lnTo>
                  <a:lnTo>
                    <a:pt x="246" y="368"/>
                  </a:lnTo>
                  <a:lnTo>
                    <a:pt x="252" y="360"/>
                  </a:lnTo>
                  <a:lnTo>
                    <a:pt x="254" y="360"/>
                  </a:lnTo>
                  <a:lnTo>
                    <a:pt x="254" y="358"/>
                  </a:lnTo>
                  <a:lnTo>
                    <a:pt x="256" y="358"/>
                  </a:lnTo>
                  <a:lnTo>
                    <a:pt x="270" y="360"/>
                  </a:lnTo>
                  <a:lnTo>
                    <a:pt x="274" y="334"/>
                  </a:lnTo>
                  <a:lnTo>
                    <a:pt x="294" y="368"/>
                  </a:lnTo>
                  <a:lnTo>
                    <a:pt x="310" y="370"/>
                  </a:lnTo>
                  <a:lnTo>
                    <a:pt x="312" y="370"/>
                  </a:lnTo>
                  <a:lnTo>
                    <a:pt x="314" y="370"/>
                  </a:lnTo>
                  <a:lnTo>
                    <a:pt x="314" y="372"/>
                  </a:lnTo>
                  <a:lnTo>
                    <a:pt x="314" y="382"/>
                  </a:lnTo>
                  <a:lnTo>
                    <a:pt x="320" y="380"/>
                  </a:lnTo>
                  <a:lnTo>
                    <a:pt x="346" y="346"/>
                  </a:lnTo>
                  <a:lnTo>
                    <a:pt x="358" y="362"/>
                  </a:lnTo>
                  <a:lnTo>
                    <a:pt x="358" y="356"/>
                  </a:lnTo>
                  <a:lnTo>
                    <a:pt x="366" y="340"/>
                  </a:lnTo>
                  <a:lnTo>
                    <a:pt x="372" y="328"/>
                  </a:lnTo>
                  <a:lnTo>
                    <a:pt x="392" y="328"/>
                  </a:lnTo>
                  <a:lnTo>
                    <a:pt x="396" y="304"/>
                  </a:lnTo>
                  <a:lnTo>
                    <a:pt x="398" y="304"/>
                  </a:lnTo>
                  <a:lnTo>
                    <a:pt x="400" y="306"/>
                  </a:lnTo>
                  <a:lnTo>
                    <a:pt x="414" y="308"/>
                  </a:lnTo>
                  <a:lnTo>
                    <a:pt x="416" y="300"/>
                  </a:lnTo>
                  <a:lnTo>
                    <a:pt x="410" y="288"/>
                  </a:lnTo>
                  <a:lnTo>
                    <a:pt x="410" y="286"/>
                  </a:lnTo>
                  <a:lnTo>
                    <a:pt x="414" y="276"/>
                  </a:lnTo>
                  <a:lnTo>
                    <a:pt x="414" y="274"/>
                  </a:lnTo>
                  <a:lnTo>
                    <a:pt x="416" y="274"/>
                  </a:lnTo>
                  <a:lnTo>
                    <a:pt x="458" y="252"/>
                  </a:lnTo>
                  <a:lnTo>
                    <a:pt x="456" y="230"/>
                  </a:lnTo>
                  <a:lnTo>
                    <a:pt x="456" y="228"/>
                  </a:lnTo>
                  <a:lnTo>
                    <a:pt x="464" y="212"/>
                  </a:lnTo>
                  <a:lnTo>
                    <a:pt x="466" y="210"/>
                  </a:lnTo>
                  <a:lnTo>
                    <a:pt x="478" y="180"/>
                  </a:lnTo>
                  <a:lnTo>
                    <a:pt x="490" y="168"/>
                  </a:lnTo>
                  <a:lnTo>
                    <a:pt x="496" y="156"/>
                  </a:lnTo>
                  <a:lnTo>
                    <a:pt x="502" y="146"/>
                  </a:lnTo>
                  <a:lnTo>
                    <a:pt x="496" y="134"/>
                  </a:lnTo>
                  <a:lnTo>
                    <a:pt x="496" y="132"/>
                  </a:lnTo>
                  <a:lnTo>
                    <a:pt x="496" y="120"/>
                  </a:lnTo>
                  <a:lnTo>
                    <a:pt x="490" y="120"/>
                  </a:lnTo>
                  <a:lnTo>
                    <a:pt x="478" y="126"/>
                  </a:lnTo>
                  <a:lnTo>
                    <a:pt x="472" y="128"/>
                  </a:lnTo>
                  <a:lnTo>
                    <a:pt x="468" y="128"/>
                  </a:lnTo>
                  <a:lnTo>
                    <a:pt x="460" y="126"/>
                  </a:lnTo>
                  <a:lnTo>
                    <a:pt x="454" y="122"/>
                  </a:lnTo>
                  <a:lnTo>
                    <a:pt x="452" y="118"/>
                  </a:lnTo>
                  <a:lnTo>
                    <a:pt x="450" y="114"/>
                  </a:lnTo>
                  <a:lnTo>
                    <a:pt x="452" y="98"/>
                  </a:lnTo>
                  <a:lnTo>
                    <a:pt x="446" y="98"/>
                  </a:lnTo>
                  <a:lnTo>
                    <a:pt x="442" y="102"/>
                  </a:lnTo>
                  <a:lnTo>
                    <a:pt x="432" y="112"/>
                  </a:lnTo>
                  <a:lnTo>
                    <a:pt x="428" y="114"/>
                  </a:lnTo>
                  <a:lnTo>
                    <a:pt x="424" y="114"/>
                  </a:lnTo>
                  <a:lnTo>
                    <a:pt x="422" y="108"/>
                  </a:lnTo>
                  <a:lnTo>
                    <a:pt x="422" y="100"/>
                  </a:lnTo>
                  <a:lnTo>
                    <a:pt x="422" y="92"/>
                  </a:lnTo>
                  <a:lnTo>
                    <a:pt x="424" y="88"/>
                  </a:lnTo>
                  <a:lnTo>
                    <a:pt x="426" y="86"/>
                  </a:lnTo>
                  <a:lnTo>
                    <a:pt x="428" y="86"/>
                  </a:lnTo>
                  <a:lnTo>
                    <a:pt x="444" y="58"/>
                  </a:lnTo>
                  <a:lnTo>
                    <a:pt x="448" y="48"/>
                  </a:lnTo>
                  <a:lnTo>
                    <a:pt x="450" y="36"/>
                  </a:lnTo>
                  <a:lnTo>
                    <a:pt x="442" y="28"/>
                  </a:lnTo>
                  <a:lnTo>
                    <a:pt x="440" y="22"/>
                  </a:lnTo>
                  <a:lnTo>
                    <a:pt x="440" y="12"/>
                  </a:lnTo>
                  <a:lnTo>
                    <a:pt x="440" y="8"/>
                  </a:lnTo>
                  <a:lnTo>
                    <a:pt x="438" y="4"/>
                  </a:lnTo>
                  <a:lnTo>
                    <a:pt x="434" y="0"/>
                  </a:lnTo>
                  <a:lnTo>
                    <a:pt x="432" y="2"/>
                  </a:lnTo>
                  <a:lnTo>
                    <a:pt x="430" y="6"/>
                  </a:lnTo>
                  <a:lnTo>
                    <a:pt x="426" y="8"/>
                  </a:lnTo>
                  <a:lnTo>
                    <a:pt x="422" y="10"/>
                  </a:lnTo>
                  <a:lnTo>
                    <a:pt x="416" y="8"/>
                  </a:lnTo>
                  <a:lnTo>
                    <a:pt x="410" y="8"/>
                  </a:lnTo>
                  <a:lnTo>
                    <a:pt x="402" y="8"/>
                  </a:lnTo>
                  <a:close/>
                </a:path>
              </a:pathLst>
            </a:custGeom>
            <a:solidFill>
              <a:schemeClr val="bg2">
                <a:lumMod val="90000"/>
              </a:schemeClr>
            </a:solidFill>
            <a:ln>
              <a:noFill/>
            </a:ln>
          </p:spPr>
          <p:txBody>
            <a:bodyPr/>
            <a:lstStyle/>
            <a:p>
              <a:endParaRPr lang="zh-CN" altLang="en-US" sz="1350">
                <a:solidFill>
                  <a:prstClr val="black"/>
                </a:solidFill>
              </a:endParaRPr>
            </a:p>
          </p:txBody>
        </p:sp>
        <p:sp>
          <p:nvSpPr>
            <p:cNvPr id="22" name="重庆"/>
            <p:cNvSpPr/>
            <p:nvPr userDrawn="1"/>
          </p:nvSpPr>
          <p:spPr bwMode="auto">
            <a:xfrm>
              <a:off x="10428" y="6645"/>
              <a:ext cx="1110" cy="1126"/>
            </a:xfrm>
            <a:custGeom>
              <a:avLst/>
              <a:gdLst>
                <a:gd name="T0" fmla="*/ 2147483646 w 284"/>
                <a:gd name="T1" fmla="*/ 2147483646 h 288"/>
                <a:gd name="T2" fmla="*/ 2147483646 w 284"/>
                <a:gd name="T3" fmla="*/ 2147483646 h 288"/>
                <a:gd name="T4" fmla="*/ 2147483646 w 284"/>
                <a:gd name="T5" fmla="*/ 2147483646 h 288"/>
                <a:gd name="T6" fmla="*/ 2147483646 w 284"/>
                <a:gd name="T7" fmla="*/ 2147483646 h 288"/>
                <a:gd name="T8" fmla="*/ 2147483646 w 284"/>
                <a:gd name="T9" fmla="*/ 2147483646 h 288"/>
                <a:gd name="T10" fmla="*/ 2147483646 w 284"/>
                <a:gd name="T11" fmla="*/ 2147483646 h 288"/>
                <a:gd name="T12" fmla="*/ 2147483646 w 284"/>
                <a:gd name="T13" fmla="*/ 2147483646 h 288"/>
                <a:gd name="T14" fmla="*/ 2147483646 w 284"/>
                <a:gd name="T15" fmla="*/ 2147483646 h 288"/>
                <a:gd name="T16" fmla="*/ 2147483646 w 284"/>
                <a:gd name="T17" fmla="*/ 2147483646 h 288"/>
                <a:gd name="T18" fmla="*/ 2147483646 w 284"/>
                <a:gd name="T19" fmla="*/ 2147483646 h 288"/>
                <a:gd name="T20" fmla="*/ 2147483646 w 284"/>
                <a:gd name="T21" fmla="*/ 2147483646 h 288"/>
                <a:gd name="T22" fmla="*/ 2147483646 w 284"/>
                <a:gd name="T23" fmla="*/ 2147483646 h 288"/>
                <a:gd name="T24" fmla="*/ 2147483646 w 284"/>
                <a:gd name="T25" fmla="*/ 2147483646 h 288"/>
                <a:gd name="T26" fmla="*/ 2147483646 w 284"/>
                <a:gd name="T27" fmla="*/ 2147483646 h 288"/>
                <a:gd name="T28" fmla="*/ 2147483646 w 284"/>
                <a:gd name="T29" fmla="*/ 2147483646 h 288"/>
                <a:gd name="T30" fmla="*/ 2147483646 w 284"/>
                <a:gd name="T31" fmla="*/ 2147483646 h 288"/>
                <a:gd name="T32" fmla="*/ 2147483646 w 284"/>
                <a:gd name="T33" fmla="*/ 2147483646 h 288"/>
                <a:gd name="T34" fmla="*/ 2147483646 w 284"/>
                <a:gd name="T35" fmla="*/ 2147483646 h 288"/>
                <a:gd name="T36" fmla="*/ 2147483646 w 284"/>
                <a:gd name="T37" fmla="*/ 2147483646 h 288"/>
                <a:gd name="T38" fmla="*/ 2147483646 w 284"/>
                <a:gd name="T39" fmla="*/ 2147483646 h 288"/>
                <a:gd name="T40" fmla="*/ 2147483646 w 284"/>
                <a:gd name="T41" fmla="*/ 2147483646 h 288"/>
                <a:gd name="T42" fmla="*/ 2147483646 w 284"/>
                <a:gd name="T43" fmla="*/ 2147483646 h 288"/>
                <a:gd name="T44" fmla="*/ 2147483646 w 284"/>
                <a:gd name="T45" fmla="*/ 2147483646 h 288"/>
                <a:gd name="T46" fmla="*/ 2147483646 w 284"/>
                <a:gd name="T47" fmla="*/ 2147483646 h 288"/>
                <a:gd name="T48" fmla="*/ 2147483646 w 284"/>
                <a:gd name="T49" fmla="*/ 2147483646 h 288"/>
                <a:gd name="T50" fmla="*/ 2147483646 w 284"/>
                <a:gd name="T51" fmla="*/ 2147483646 h 288"/>
                <a:gd name="T52" fmla="*/ 2147483646 w 284"/>
                <a:gd name="T53" fmla="*/ 2147483646 h 288"/>
                <a:gd name="T54" fmla="*/ 2147483646 w 284"/>
                <a:gd name="T55" fmla="*/ 2147483646 h 288"/>
                <a:gd name="T56" fmla="*/ 2147483646 w 284"/>
                <a:gd name="T57" fmla="*/ 2147483646 h 288"/>
                <a:gd name="T58" fmla="*/ 2147483646 w 284"/>
                <a:gd name="T59" fmla="*/ 2147483646 h 288"/>
                <a:gd name="T60" fmla="*/ 2147483646 w 284"/>
                <a:gd name="T61" fmla="*/ 2147483646 h 288"/>
                <a:gd name="T62" fmla="*/ 2147483646 w 284"/>
                <a:gd name="T63" fmla="*/ 2147483646 h 288"/>
                <a:gd name="T64" fmla="*/ 2147483646 w 284"/>
                <a:gd name="T65" fmla="*/ 2147483646 h 288"/>
                <a:gd name="T66" fmla="*/ 2147483646 w 284"/>
                <a:gd name="T67" fmla="*/ 2147483646 h 288"/>
                <a:gd name="T68" fmla="*/ 2147483646 w 284"/>
                <a:gd name="T69" fmla="*/ 2147483646 h 288"/>
                <a:gd name="T70" fmla="*/ 2147483646 w 284"/>
                <a:gd name="T71" fmla="*/ 2147483646 h 288"/>
                <a:gd name="T72" fmla="*/ 2147483646 w 284"/>
                <a:gd name="T73" fmla="*/ 2147483646 h 288"/>
                <a:gd name="T74" fmla="*/ 2147483646 w 284"/>
                <a:gd name="T75" fmla="*/ 2147483646 h 288"/>
                <a:gd name="T76" fmla="*/ 2147483646 w 284"/>
                <a:gd name="T77" fmla="*/ 2147483646 h 288"/>
                <a:gd name="T78" fmla="*/ 2147483646 w 284"/>
                <a:gd name="T79" fmla="*/ 2147483646 h 288"/>
                <a:gd name="T80" fmla="*/ 2147483646 w 284"/>
                <a:gd name="T81" fmla="*/ 2147483646 h 288"/>
                <a:gd name="T82" fmla="*/ 2147483646 w 284"/>
                <a:gd name="T83" fmla="*/ 2147483646 h 288"/>
                <a:gd name="T84" fmla="*/ 2147483646 w 284"/>
                <a:gd name="T85" fmla="*/ 2147483646 h 288"/>
                <a:gd name="T86" fmla="*/ 2147483646 w 284"/>
                <a:gd name="T87" fmla="*/ 2147483646 h 288"/>
                <a:gd name="T88" fmla="*/ 2147483646 w 284"/>
                <a:gd name="T89" fmla="*/ 2147483646 h 288"/>
                <a:gd name="T90" fmla="*/ 2147483646 w 284"/>
                <a:gd name="T91" fmla="*/ 2147483646 h 288"/>
                <a:gd name="T92" fmla="*/ 2147483646 w 284"/>
                <a:gd name="T93" fmla="*/ 2147483646 h 288"/>
                <a:gd name="T94" fmla="*/ 2147483646 w 284"/>
                <a:gd name="T95" fmla="*/ 2147483646 h 288"/>
                <a:gd name="T96" fmla="*/ 2147483646 w 284"/>
                <a:gd name="T97" fmla="*/ 2147483646 h 288"/>
                <a:gd name="T98" fmla="*/ 2147483646 w 284"/>
                <a:gd name="T99" fmla="*/ 2147483646 h 288"/>
                <a:gd name="T100" fmla="*/ 2147483646 w 284"/>
                <a:gd name="T101" fmla="*/ 2147483646 h 288"/>
                <a:gd name="T102" fmla="*/ 2147483646 w 284"/>
                <a:gd name="T103" fmla="*/ 2147483646 h 28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84" h="288">
                  <a:moveTo>
                    <a:pt x="284" y="58"/>
                  </a:moveTo>
                  <a:lnTo>
                    <a:pt x="278" y="44"/>
                  </a:lnTo>
                  <a:lnTo>
                    <a:pt x="268" y="32"/>
                  </a:lnTo>
                  <a:lnTo>
                    <a:pt x="260" y="30"/>
                  </a:lnTo>
                  <a:lnTo>
                    <a:pt x="258" y="30"/>
                  </a:lnTo>
                  <a:lnTo>
                    <a:pt x="258" y="28"/>
                  </a:lnTo>
                  <a:lnTo>
                    <a:pt x="250" y="24"/>
                  </a:lnTo>
                  <a:lnTo>
                    <a:pt x="248" y="24"/>
                  </a:lnTo>
                  <a:lnTo>
                    <a:pt x="244" y="26"/>
                  </a:lnTo>
                  <a:lnTo>
                    <a:pt x="234" y="28"/>
                  </a:lnTo>
                  <a:lnTo>
                    <a:pt x="232" y="26"/>
                  </a:lnTo>
                  <a:lnTo>
                    <a:pt x="222" y="22"/>
                  </a:lnTo>
                  <a:lnTo>
                    <a:pt x="220" y="22"/>
                  </a:lnTo>
                  <a:lnTo>
                    <a:pt x="220" y="20"/>
                  </a:lnTo>
                  <a:lnTo>
                    <a:pt x="212" y="12"/>
                  </a:lnTo>
                  <a:lnTo>
                    <a:pt x="204" y="4"/>
                  </a:lnTo>
                  <a:lnTo>
                    <a:pt x="196" y="0"/>
                  </a:lnTo>
                  <a:lnTo>
                    <a:pt x="188" y="8"/>
                  </a:lnTo>
                  <a:lnTo>
                    <a:pt x="176" y="16"/>
                  </a:lnTo>
                  <a:lnTo>
                    <a:pt x="172" y="40"/>
                  </a:lnTo>
                  <a:lnTo>
                    <a:pt x="162" y="58"/>
                  </a:lnTo>
                  <a:lnTo>
                    <a:pt x="162" y="60"/>
                  </a:lnTo>
                  <a:lnTo>
                    <a:pt x="154" y="68"/>
                  </a:lnTo>
                  <a:lnTo>
                    <a:pt x="144" y="86"/>
                  </a:lnTo>
                  <a:lnTo>
                    <a:pt x="144" y="88"/>
                  </a:lnTo>
                  <a:lnTo>
                    <a:pt x="124" y="104"/>
                  </a:lnTo>
                  <a:lnTo>
                    <a:pt x="116" y="118"/>
                  </a:lnTo>
                  <a:lnTo>
                    <a:pt x="114" y="120"/>
                  </a:lnTo>
                  <a:lnTo>
                    <a:pt x="110" y="124"/>
                  </a:lnTo>
                  <a:lnTo>
                    <a:pt x="96" y="132"/>
                  </a:lnTo>
                  <a:lnTo>
                    <a:pt x="88" y="144"/>
                  </a:lnTo>
                  <a:lnTo>
                    <a:pt x="74" y="164"/>
                  </a:lnTo>
                  <a:lnTo>
                    <a:pt x="72" y="164"/>
                  </a:lnTo>
                  <a:lnTo>
                    <a:pt x="8" y="160"/>
                  </a:lnTo>
                  <a:lnTo>
                    <a:pt x="0" y="168"/>
                  </a:lnTo>
                  <a:lnTo>
                    <a:pt x="0" y="180"/>
                  </a:lnTo>
                  <a:lnTo>
                    <a:pt x="6" y="208"/>
                  </a:lnTo>
                  <a:lnTo>
                    <a:pt x="20" y="226"/>
                  </a:lnTo>
                  <a:lnTo>
                    <a:pt x="32" y="232"/>
                  </a:lnTo>
                  <a:lnTo>
                    <a:pt x="32" y="234"/>
                  </a:lnTo>
                  <a:lnTo>
                    <a:pt x="40" y="244"/>
                  </a:lnTo>
                  <a:lnTo>
                    <a:pt x="42" y="252"/>
                  </a:lnTo>
                  <a:lnTo>
                    <a:pt x="42" y="262"/>
                  </a:lnTo>
                  <a:lnTo>
                    <a:pt x="38" y="266"/>
                  </a:lnTo>
                  <a:lnTo>
                    <a:pt x="40" y="268"/>
                  </a:lnTo>
                  <a:lnTo>
                    <a:pt x="44" y="268"/>
                  </a:lnTo>
                  <a:lnTo>
                    <a:pt x="48" y="258"/>
                  </a:lnTo>
                  <a:lnTo>
                    <a:pt x="50" y="258"/>
                  </a:lnTo>
                  <a:lnTo>
                    <a:pt x="62" y="262"/>
                  </a:lnTo>
                  <a:lnTo>
                    <a:pt x="64" y="266"/>
                  </a:lnTo>
                  <a:lnTo>
                    <a:pt x="70" y="266"/>
                  </a:lnTo>
                  <a:lnTo>
                    <a:pt x="68" y="260"/>
                  </a:lnTo>
                  <a:lnTo>
                    <a:pt x="76" y="246"/>
                  </a:lnTo>
                  <a:lnTo>
                    <a:pt x="78" y="244"/>
                  </a:lnTo>
                  <a:lnTo>
                    <a:pt x="80" y="242"/>
                  </a:lnTo>
                  <a:lnTo>
                    <a:pt x="88" y="242"/>
                  </a:lnTo>
                  <a:lnTo>
                    <a:pt x="102" y="242"/>
                  </a:lnTo>
                  <a:lnTo>
                    <a:pt x="110" y="232"/>
                  </a:lnTo>
                  <a:lnTo>
                    <a:pt x="110" y="222"/>
                  </a:lnTo>
                  <a:lnTo>
                    <a:pt x="112" y="212"/>
                  </a:lnTo>
                  <a:lnTo>
                    <a:pt x="114" y="210"/>
                  </a:lnTo>
                  <a:lnTo>
                    <a:pt x="120" y="206"/>
                  </a:lnTo>
                  <a:lnTo>
                    <a:pt x="122" y="206"/>
                  </a:lnTo>
                  <a:lnTo>
                    <a:pt x="134" y="208"/>
                  </a:lnTo>
                  <a:lnTo>
                    <a:pt x="134" y="210"/>
                  </a:lnTo>
                  <a:lnTo>
                    <a:pt x="136" y="220"/>
                  </a:lnTo>
                  <a:lnTo>
                    <a:pt x="136" y="224"/>
                  </a:lnTo>
                  <a:lnTo>
                    <a:pt x="138" y="232"/>
                  </a:lnTo>
                  <a:lnTo>
                    <a:pt x="140" y="232"/>
                  </a:lnTo>
                  <a:lnTo>
                    <a:pt x="144" y="226"/>
                  </a:lnTo>
                  <a:lnTo>
                    <a:pt x="152" y="216"/>
                  </a:lnTo>
                  <a:lnTo>
                    <a:pt x="160" y="212"/>
                  </a:lnTo>
                  <a:lnTo>
                    <a:pt x="162" y="212"/>
                  </a:lnTo>
                  <a:lnTo>
                    <a:pt x="162" y="210"/>
                  </a:lnTo>
                  <a:lnTo>
                    <a:pt x="172" y="214"/>
                  </a:lnTo>
                  <a:lnTo>
                    <a:pt x="174" y="214"/>
                  </a:lnTo>
                  <a:lnTo>
                    <a:pt x="176" y="214"/>
                  </a:lnTo>
                  <a:lnTo>
                    <a:pt x="180" y="226"/>
                  </a:lnTo>
                  <a:lnTo>
                    <a:pt x="180" y="236"/>
                  </a:lnTo>
                  <a:lnTo>
                    <a:pt x="188" y="252"/>
                  </a:lnTo>
                  <a:lnTo>
                    <a:pt x="188" y="254"/>
                  </a:lnTo>
                  <a:lnTo>
                    <a:pt x="188" y="264"/>
                  </a:lnTo>
                  <a:lnTo>
                    <a:pt x="192" y="270"/>
                  </a:lnTo>
                  <a:lnTo>
                    <a:pt x="194" y="270"/>
                  </a:lnTo>
                  <a:lnTo>
                    <a:pt x="196" y="266"/>
                  </a:lnTo>
                  <a:lnTo>
                    <a:pt x="198" y="264"/>
                  </a:lnTo>
                  <a:lnTo>
                    <a:pt x="208" y="270"/>
                  </a:lnTo>
                  <a:lnTo>
                    <a:pt x="208" y="272"/>
                  </a:lnTo>
                  <a:lnTo>
                    <a:pt x="212" y="286"/>
                  </a:lnTo>
                  <a:lnTo>
                    <a:pt x="216" y="288"/>
                  </a:lnTo>
                  <a:lnTo>
                    <a:pt x="216" y="286"/>
                  </a:lnTo>
                  <a:lnTo>
                    <a:pt x="220" y="276"/>
                  </a:lnTo>
                  <a:lnTo>
                    <a:pt x="222" y="274"/>
                  </a:lnTo>
                  <a:lnTo>
                    <a:pt x="224" y="274"/>
                  </a:lnTo>
                  <a:lnTo>
                    <a:pt x="228" y="270"/>
                  </a:lnTo>
                  <a:lnTo>
                    <a:pt x="230" y="270"/>
                  </a:lnTo>
                  <a:lnTo>
                    <a:pt x="236" y="270"/>
                  </a:lnTo>
                  <a:lnTo>
                    <a:pt x="236" y="266"/>
                  </a:lnTo>
                  <a:lnTo>
                    <a:pt x="236" y="264"/>
                  </a:lnTo>
                  <a:lnTo>
                    <a:pt x="232" y="226"/>
                  </a:lnTo>
                  <a:lnTo>
                    <a:pt x="216" y="202"/>
                  </a:lnTo>
                  <a:lnTo>
                    <a:pt x="188" y="168"/>
                  </a:lnTo>
                  <a:lnTo>
                    <a:pt x="186" y="168"/>
                  </a:lnTo>
                  <a:lnTo>
                    <a:pt x="184" y="146"/>
                  </a:lnTo>
                  <a:lnTo>
                    <a:pt x="176" y="128"/>
                  </a:lnTo>
                  <a:lnTo>
                    <a:pt x="174" y="128"/>
                  </a:lnTo>
                  <a:lnTo>
                    <a:pt x="176" y="126"/>
                  </a:lnTo>
                  <a:lnTo>
                    <a:pt x="180" y="104"/>
                  </a:lnTo>
                  <a:lnTo>
                    <a:pt x="182" y="104"/>
                  </a:lnTo>
                  <a:lnTo>
                    <a:pt x="184" y="104"/>
                  </a:lnTo>
                  <a:lnTo>
                    <a:pt x="234" y="102"/>
                  </a:lnTo>
                  <a:lnTo>
                    <a:pt x="260" y="88"/>
                  </a:lnTo>
                  <a:lnTo>
                    <a:pt x="262" y="86"/>
                  </a:lnTo>
                  <a:lnTo>
                    <a:pt x="274" y="82"/>
                  </a:lnTo>
                  <a:lnTo>
                    <a:pt x="278" y="78"/>
                  </a:lnTo>
                  <a:lnTo>
                    <a:pt x="280" y="76"/>
                  </a:lnTo>
                  <a:lnTo>
                    <a:pt x="282" y="68"/>
                  </a:lnTo>
                  <a:lnTo>
                    <a:pt x="284" y="58"/>
                  </a:lnTo>
                  <a:close/>
                </a:path>
              </a:pathLst>
            </a:custGeom>
            <a:solidFill>
              <a:schemeClr val="bg2">
                <a:lumMod val="90000"/>
              </a:schemeClr>
            </a:solidFill>
            <a:ln>
              <a:noFill/>
            </a:ln>
          </p:spPr>
          <p:txBody>
            <a:bodyPr/>
            <a:lstStyle/>
            <a:p>
              <a:endParaRPr lang="zh-CN" altLang="en-US" sz="1350">
                <a:solidFill>
                  <a:prstClr val="black"/>
                </a:solidFill>
              </a:endParaRPr>
            </a:p>
          </p:txBody>
        </p:sp>
        <p:sp>
          <p:nvSpPr>
            <p:cNvPr id="23" name="陕西"/>
            <p:cNvSpPr/>
            <p:nvPr userDrawn="1"/>
          </p:nvSpPr>
          <p:spPr bwMode="auto">
            <a:xfrm>
              <a:off x="10428" y="4456"/>
              <a:ext cx="1266" cy="2259"/>
            </a:xfrm>
            <a:custGeom>
              <a:avLst/>
              <a:gdLst>
                <a:gd name="T0" fmla="*/ 2147483646 w 324"/>
                <a:gd name="T1" fmla="*/ 2147483646 h 578"/>
                <a:gd name="T2" fmla="*/ 2147483646 w 324"/>
                <a:gd name="T3" fmla="*/ 2147483646 h 578"/>
                <a:gd name="T4" fmla="*/ 2147483646 w 324"/>
                <a:gd name="T5" fmla="*/ 2147483646 h 578"/>
                <a:gd name="T6" fmla="*/ 2147483646 w 324"/>
                <a:gd name="T7" fmla="*/ 2147483646 h 578"/>
                <a:gd name="T8" fmla="*/ 2147483646 w 324"/>
                <a:gd name="T9" fmla="*/ 2147483646 h 578"/>
                <a:gd name="T10" fmla="*/ 2147483646 w 324"/>
                <a:gd name="T11" fmla="*/ 2147483646 h 578"/>
                <a:gd name="T12" fmla="*/ 2147483646 w 324"/>
                <a:gd name="T13" fmla="*/ 2147483646 h 578"/>
                <a:gd name="T14" fmla="*/ 2147483646 w 324"/>
                <a:gd name="T15" fmla="*/ 2147483646 h 578"/>
                <a:gd name="T16" fmla="*/ 2147483646 w 324"/>
                <a:gd name="T17" fmla="*/ 2147483646 h 578"/>
                <a:gd name="T18" fmla="*/ 2147483646 w 324"/>
                <a:gd name="T19" fmla="*/ 2147483646 h 578"/>
                <a:gd name="T20" fmla="*/ 2147483646 w 324"/>
                <a:gd name="T21" fmla="*/ 2147483646 h 578"/>
                <a:gd name="T22" fmla="*/ 2147483646 w 324"/>
                <a:gd name="T23" fmla="*/ 2147483646 h 578"/>
                <a:gd name="T24" fmla="*/ 2147483646 w 324"/>
                <a:gd name="T25" fmla="*/ 2147483646 h 578"/>
                <a:gd name="T26" fmla="*/ 2147483646 w 324"/>
                <a:gd name="T27" fmla="*/ 2147483646 h 578"/>
                <a:gd name="T28" fmla="*/ 2147483646 w 324"/>
                <a:gd name="T29" fmla="*/ 2147483646 h 578"/>
                <a:gd name="T30" fmla="*/ 2147483646 w 324"/>
                <a:gd name="T31" fmla="*/ 2147483646 h 578"/>
                <a:gd name="T32" fmla="*/ 2147483646 w 324"/>
                <a:gd name="T33" fmla="*/ 2147483646 h 578"/>
                <a:gd name="T34" fmla="*/ 2147483646 w 324"/>
                <a:gd name="T35" fmla="*/ 2147483646 h 578"/>
                <a:gd name="T36" fmla="*/ 2147483646 w 324"/>
                <a:gd name="T37" fmla="*/ 2147483646 h 578"/>
                <a:gd name="T38" fmla="*/ 2147483646 w 324"/>
                <a:gd name="T39" fmla="*/ 2147483646 h 578"/>
                <a:gd name="T40" fmla="*/ 2147483646 w 324"/>
                <a:gd name="T41" fmla="*/ 2147483646 h 578"/>
                <a:gd name="T42" fmla="*/ 2147483646 w 324"/>
                <a:gd name="T43" fmla="*/ 2147483646 h 578"/>
                <a:gd name="T44" fmla="*/ 2147483646 w 324"/>
                <a:gd name="T45" fmla="*/ 2147483646 h 578"/>
                <a:gd name="T46" fmla="*/ 2147483646 w 324"/>
                <a:gd name="T47" fmla="*/ 2147483646 h 578"/>
                <a:gd name="T48" fmla="*/ 2147483646 w 324"/>
                <a:gd name="T49" fmla="*/ 2147483646 h 578"/>
                <a:gd name="T50" fmla="*/ 2147483646 w 324"/>
                <a:gd name="T51" fmla="*/ 2147483646 h 578"/>
                <a:gd name="T52" fmla="*/ 2147483646 w 324"/>
                <a:gd name="T53" fmla="*/ 2147483646 h 578"/>
                <a:gd name="T54" fmla="*/ 2147483646 w 324"/>
                <a:gd name="T55" fmla="*/ 2147483646 h 578"/>
                <a:gd name="T56" fmla="*/ 2147483646 w 324"/>
                <a:gd name="T57" fmla="*/ 2147483646 h 578"/>
                <a:gd name="T58" fmla="*/ 2147483646 w 324"/>
                <a:gd name="T59" fmla="*/ 2147483646 h 578"/>
                <a:gd name="T60" fmla="*/ 2147483646 w 324"/>
                <a:gd name="T61" fmla="*/ 2147483646 h 578"/>
                <a:gd name="T62" fmla="*/ 2147483646 w 324"/>
                <a:gd name="T63" fmla="*/ 2147483646 h 578"/>
                <a:gd name="T64" fmla="*/ 2147483646 w 324"/>
                <a:gd name="T65" fmla="*/ 2147483646 h 578"/>
                <a:gd name="T66" fmla="*/ 2147483646 w 324"/>
                <a:gd name="T67" fmla="*/ 2147483646 h 578"/>
                <a:gd name="T68" fmla="*/ 2147483646 w 324"/>
                <a:gd name="T69" fmla="*/ 2147483646 h 578"/>
                <a:gd name="T70" fmla="*/ 2147483646 w 324"/>
                <a:gd name="T71" fmla="*/ 2147483646 h 578"/>
                <a:gd name="T72" fmla="*/ 2147483646 w 324"/>
                <a:gd name="T73" fmla="*/ 2147483646 h 578"/>
                <a:gd name="T74" fmla="*/ 2147483646 w 324"/>
                <a:gd name="T75" fmla="*/ 2147483646 h 578"/>
                <a:gd name="T76" fmla="*/ 2147483646 w 324"/>
                <a:gd name="T77" fmla="*/ 2147483646 h 578"/>
                <a:gd name="T78" fmla="*/ 2147483646 w 324"/>
                <a:gd name="T79" fmla="*/ 2147483646 h 578"/>
                <a:gd name="T80" fmla="*/ 2147483646 w 324"/>
                <a:gd name="T81" fmla="*/ 2147483646 h 578"/>
                <a:gd name="T82" fmla="*/ 2147483646 w 324"/>
                <a:gd name="T83" fmla="*/ 2147483646 h 578"/>
                <a:gd name="T84" fmla="*/ 2147483646 w 324"/>
                <a:gd name="T85" fmla="*/ 2147483646 h 578"/>
                <a:gd name="T86" fmla="*/ 2147483646 w 324"/>
                <a:gd name="T87" fmla="*/ 2147483646 h 578"/>
                <a:gd name="T88" fmla="*/ 2147483646 w 324"/>
                <a:gd name="T89" fmla="*/ 2147483646 h 578"/>
                <a:gd name="T90" fmla="*/ 2147483646 w 324"/>
                <a:gd name="T91" fmla="*/ 2147483646 h 578"/>
                <a:gd name="T92" fmla="*/ 2147483646 w 324"/>
                <a:gd name="T93" fmla="*/ 2147483646 h 578"/>
                <a:gd name="T94" fmla="*/ 2147483646 w 324"/>
                <a:gd name="T95" fmla="*/ 2147483646 h 578"/>
                <a:gd name="T96" fmla="*/ 2147483646 w 324"/>
                <a:gd name="T97" fmla="*/ 2147483646 h 578"/>
                <a:gd name="T98" fmla="*/ 2147483646 w 324"/>
                <a:gd name="T99" fmla="*/ 2147483646 h 578"/>
                <a:gd name="T100" fmla="*/ 2147483646 w 324"/>
                <a:gd name="T101" fmla="*/ 2147483646 h 57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24" h="578">
                  <a:moveTo>
                    <a:pt x="108" y="132"/>
                  </a:moveTo>
                  <a:lnTo>
                    <a:pt x="104" y="130"/>
                  </a:lnTo>
                  <a:lnTo>
                    <a:pt x="96" y="180"/>
                  </a:lnTo>
                  <a:lnTo>
                    <a:pt x="108" y="196"/>
                  </a:lnTo>
                  <a:lnTo>
                    <a:pt x="122" y="200"/>
                  </a:lnTo>
                  <a:lnTo>
                    <a:pt x="124" y="202"/>
                  </a:lnTo>
                  <a:lnTo>
                    <a:pt x="140" y="216"/>
                  </a:lnTo>
                  <a:lnTo>
                    <a:pt x="164" y="220"/>
                  </a:lnTo>
                  <a:lnTo>
                    <a:pt x="176" y="228"/>
                  </a:lnTo>
                  <a:lnTo>
                    <a:pt x="176" y="230"/>
                  </a:lnTo>
                  <a:lnTo>
                    <a:pt x="186" y="244"/>
                  </a:lnTo>
                  <a:lnTo>
                    <a:pt x="188" y="244"/>
                  </a:lnTo>
                  <a:lnTo>
                    <a:pt x="186" y="246"/>
                  </a:lnTo>
                  <a:lnTo>
                    <a:pt x="178" y="260"/>
                  </a:lnTo>
                  <a:lnTo>
                    <a:pt x="178" y="264"/>
                  </a:lnTo>
                  <a:lnTo>
                    <a:pt x="176" y="272"/>
                  </a:lnTo>
                  <a:lnTo>
                    <a:pt x="178" y="272"/>
                  </a:lnTo>
                  <a:lnTo>
                    <a:pt x="178" y="286"/>
                  </a:lnTo>
                  <a:lnTo>
                    <a:pt x="176" y="288"/>
                  </a:lnTo>
                  <a:lnTo>
                    <a:pt x="170" y="312"/>
                  </a:lnTo>
                  <a:lnTo>
                    <a:pt x="168" y="316"/>
                  </a:lnTo>
                  <a:lnTo>
                    <a:pt x="164" y="314"/>
                  </a:lnTo>
                  <a:lnTo>
                    <a:pt x="154" y="312"/>
                  </a:lnTo>
                  <a:lnTo>
                    <a:pt x="140" y="312"/>
                  </a:lnTo>
                  <a:lnTo>
                    <a:pt x="128" y="316"/>
                  </a:lnTo>
                  <a:lnTo>
                    <a:pt x="116" y="328"/>
                  </a:lnTo>
                  <a:lnTo>
                    <a:pt x="112" y="332"/>
                  </a:lnTo>
                  <a:lnTo>
                    <a:pt x="130" y="340"/>
                  </a:lnTo>
                  <a:lnTo>
                    <a:pt x="128" y="344"/>
                  </a:lnTo>
                  <a:lnTo>
                    <a:pt x="124" y="350"/>
                  </a:lnTo>
                  <a:lnTo>
                    <a:pt x="116" y="354"/>
                  </a:lnTo>
                  <a:lnTo>
                    <a:pt x="106" y="354"/>
                  </a:lnTo>
                  <a:lnTo>
                    <a:pt x="88" y="348"/>
                  </a:lnTo>
                  <a:lnTo>
                    <a:pt x="70" y="338"/>
                  </a:lnTo>
                  <a:lnTo>
                    <a:pt x="64" y="338"/>
                  </a:lnTo>
                  <a:lnTo>
                    <a:pt x="44" y="366"/>
                  </a:lnTo>
                  <a:lnTo>
                    <a:pt x="40" y="376"/>
                  </a:lnTo>
                  <a:lnTo>
                    <a:pt x="40" y="392"/>
                  </a:lnTo>
                  <a:lnTo>
                    <a:pt x="48" y="406"/>
                  </a:lnTo>
                  <a:lnTo>
                    <a:pt x="48" y="408"/>
                  </a:lnTo>
                  <a:lnTo>
                    <a:pt x="52" y="420"/>
                  </a:lnTo>
                  <a:lnTo>
                    <a:pt x="52" y="422"/>
                  </a:lnTo>
                  <a:lnTo>
                    <a:pt x="52" y="440"/>
                  </a:lnTo>
                  <a:lnTo>
                    <a:pt x="52" y="442"/>
                  </a:lnTo>
                  <a:lnTo>
                    <a:pt x="54" y="444"/>
                  </a:lnTo>
                  <a:lnTo>
                    <a:pt x="40" y="446"/>
                  </a:lnTo>
                  <a:lnTo>
                    <a:pt x="16" y="446"/>
                  </a:lnTo>
                  <a:lnTo>
                    <a:pt x="6" y="454"/>
                  </a:lnTo>
                  <a:lnTo>
                    <a:pt x="0" y="462"/>
                  </a:lnTo>
                  <a:lnTo>
                    <a:pt x="2" y="462"/>
                  </a:lnTo>
                  <a:lnTo>
                    <a:pt x="6" y="486"/>
                  </a:lnTo>
                  <a:lnTo>
                    <a:pt x="8" y="486"/>
                  </a:lnTo>
                  <a:lnTo>
                    <a:pt x="8" y="496"/>
                  </a:lnTo>
                  <a:lnTo>
                    <a:pt x="12" y="508"/>
                  </a:lnTo>
                  <a:lnTo>
                    <a:pt x="30" y="518"/>
                  </a:lnTo>
                  <a:lnTo>
                    <a:pt x="54" y="512"/>
                  </a:lnTo>
                  <a:lnTo>
                    <a:pt x="66" y="504"/>
                  </a:lnTo>
                  <a:lnTo>
                    <a:pt x="68" y="504"/>
                  </a:lnTo>
                  <a:lnTo>
                    <a:pt x="80" y="504"/>
                  </a:lnTo>
                  <a:lnTo>
                    <a:pt x="86" y="520"/>
                  </a:lnTo>
                  <a:lnTo>
                    <a:pt x="92" y="526"/>
                  </a:lnTo>
                  <a:lnTo>
                    <a:pt x="94" y="532"/>
                  </a:lnTo>
                  <a:lnTo>
                    <a:pt x="100" y="532"/>
                  </a:lnTo>
                  <a:lnTo>
                    <a:pt x="102" y="532"/>
                  </a:lnTo>
                  <a:lnTo>
                    <a:pt x="104" y="532"/>
                  </a:lnTo>
                  <a:lnTo>
                    <a:pt x="104" y="530"/>
                  </a:lnTo>
                  <a:lnTo>
                    <a:pt x="116" y="520"/>
                  </a:lnTo>
                  <a:lnTo>
                    <a:pt x="126" y="540"/>
                  </a:lnTo>
                  <a:lnTo>
                    <a:pt x="136" y="546"/>
                  </a:lnTo>
                  <a:lnTo>
                    <a:pt x="152" y="546"/>
                  </a:lnTo>
                  <a:lnTo>
                    <a:pt x="164" y="544"/>
                  </a:lnTo>
                  <a:lnTo>
                    <a:pt x="168" y="544"/>
                  </a:lnTo>
                  <a:lnTo>
                    <a:pt x="196" y="548"/>
                  </a:lnTo>
                  <a:lnTo>
                    <a:pt x="196" y="550"/>
                  </a:lnTo>
                  <a:lnTo>
                    <a:pt x="208" y="556"/>
                  </a:lnTo>
                  <a:lnTo>
                    <a:pt x="208" y="558"/>
                  </a:lnTo>
                  <a:lnTo>
                    <a:pt x="220" y="566"/>
                  </a:lnTo>
                  <a:lnTo>
                    <a:pt x="226" y="574"/>
                  </a:lnTo>
                  <a:lnTo>
                    <a:pt x="234" y="578"/>
                  </a:lnTo>
                  <a:lnTo>
                    <a:pt x="248" y="576"/>
                  </a:lnTo>
                  <a:lnTo>
                    <a:pt x="248" y="560"/>
                  </a:lnTo>
                  <a:lnTo>
                    <a:pt x="240" y="548"/>
                  </a:lnTo>
                  <a:lnTo>
                    <a:pt x="236" y="526"/>
                  </a:lnTo>
                  <a:lnTo>
                    <a:pt x="246" y="516"/>
                  </a:lnTo>
                  <a:lnTo>
                    <a:pt x="248" y="514"/>
                  </a:lnTo>
                  <a:lnTo>
                    <a:pt x="258" y="512"/>
                  </a:lnTo>
                  <a:lnTo>
                    <a:pt x="268" y="512"/>
                  </a:lnTo>
                  <a:lnTo>
                    <a:pt x="272" y="508"/>
                  </a:lnTo>
                  <a:lnTo>
                    <a:pt x="264" y="500"/>
                  </a:lnTo>
                  <a:lnTo>
                    <a:pt x="242" y="484"/>
                  </a:lnTo>
                  <a:lnTo>
                    <a:pt x="236" y="476"/>
                  </a:lnTo>
                  <a:lnTo>
                    <a:pt x="234" y="474"/>
                  </a:lnTo>
                  <a:lnTo>
                    <a:pt x="236" y="472"/>
                  </a:lnTo>
                  <a:lnTo>
                    <a:pt x="242" y="460"/>
                  </a:lnTo>
                  <a:lnTo>
                    <a:pt x="244" y="462"/>
                  </a:lnTo>
                  <a:lnTo>
                    <a:pt x="260" y="466"/>
                  </a:lnTo>
                  <a:lnTo>
                    <a:pt x="302" y="464"/>
                  </a:lnTo>
                  <a:lnTo>
                    <a:pt x="302" y="466"/>
                  </a:lnTo>
                  <a:lnTo>
                    <a:pt x="304" y="466"/>
                  </a:lnTo>
                  <a:lnTo>
                    <a:pt x="316" y="470"/>
                  </a:lnTo>
                  <a:lnTo>
                    <a:pt x="324" y="462"/>
                  </a:lnTo>
                  <a:lnTo>
                    <a:pt x="320" y="438"/>
                  </a:lnTo>
                  <a:lnTo>
                    <a:pt x="304" y="428"/>
                  </a:lnTo>
                  <a:lnTo>
                    <a:pt x="300" y="424"/>
                  </a:lnTo>
                  <a:lnTo>
                    <a:pt x="296" y="420"/>
                  </a:lnTo>
                  <a:lnTo>
                    <a:pt x="292" y="410"/>
                  </a:lnTo>
                  <a:lnTo>
                    <a:pt x="290" y="394"/>
                  </a:lnTo>
                  <a:lnTo>
                    <a:pt x="290" y="374"/>
                  </a:lnTo>
                  <a:lnTo>
                    <a:pt x="276" y="368"/>
                  </a:lnTo>
                  <a:lnTo>
                    <a:pt x="274" y="368"/>
                  </a:lnTo>
                  <a:lnTo>
                    <a:pt x="274" y="366"/>
                  </a:lnTo>
                  <a:lnTo>
                    <a:pt x="274" y="364"/>
                  </a:lnTo>
                  <a:lnTo>
                    <a:pt x="272" y="344"/>
                  </a:lnTo>
                  <a:lnTo>
                    <a:pt x="288" y="262"/>
                  </a:lnTo>
                  <a:lnTo>
                    <a:pt x="280" y="232"/>
                  </a:lnTo>
                  <a:lnTo>
                    <a:pt x="278" y="214"/>
                  </a:lnTo>
                  <a:lnTo>
                    <a:pt x="276" y="190"/>
                  </a:lnTo>
                  <a:lnTo>
                    <a:pt x="278" y="164"/>
                  </a:lnTo>
                  <a:lnTo>
                    <a:pt x="278" y="162"/>
                  </a:lnTo>
                  <a:lnTo>
                    <a:pt x="280" y="160"/>
                  </a:lnTo>
                  <a:lnTo>
                    <a:pt x="296" y="148"/>
                  </a:lnTo>
                  <a:lnTo>
                    <a:pt x="296" y="136"/>
                  </a:lnTo>
                  <a:lnTo>
                    <a:pt x="294" y="130"/>
                  </a:lnTo>
                  <a:lnTo>
                    <a:pt x="290" y="122"/>
                  </a:lnTo>
                  <a:lnTo>
                    <a:pt x="280" y="110"/>
                  </a:lnTo>
                  <a:lnTo>
                    <a:pt x="278" y="110"/>
                  </a:lnTo>
                  <a:lnTo>
                    <a:pt x="278" y="108"/>
                  </a:lnTo>
                  <a:lnTo>
                    <a:pt x="276" y="88"/>
                  </a:lnTo>
                  <a:lnTo>
                    <a:pt x="276" y="86"/>
                  </a:lnTo>
                  <a:lnTo>
                    <a:pt x="298" y="60"/>
                  </a:lnTo>
                  <a:lnTo>
                    <a:pt x="298" y="48"/>
                  </a:lnTo>
                  <a:lnTo>
                    <a:pt x="292" y="36"/>
                  </a:lnTo>
                  <a:lnTo>
                    <a:pt x="290" y="34"/>
                  </a:lnTo>
                  <a:lnTo>
                    <a:pt x="300" y="20"/>
                  </a:lnTo>
                  <a:lnTo>
                    <a:pt x="302" y="20"/>
                  </a:lnTo>
                  <a:lnTo>
                    <a:pt x="312" y="12"/>
                  </a:lnTo>
                  <a:lnTo>
                    <a:pt x="312" y="0"/>
                  </a:lnTo>
                  <a:lnTo>
                    <a:pt x="306" y="0"/>
                  </a:lnTo>
                  <a:lnTo>
                    <a:pt x="296" y="0"/>
                  </a:lnTo>
                  <a:lnTo>
                    <a:pt x="292" y="18"/>
                  </a:lnTo>
                  <a:lnTo>
                    <a:pt x="290" y="18"/>
                  </a:lnTo>
                  <a:lnTo>
                    <a:pt x="268" y="10"/>
                  </a:lnTo>
                  <a:lnTo>
                    <a:pt x="256" y="8"/>
                  </a:lnTo>
                  <a:lnTo>
                    <a:pt x="260" y="28"/>
                  </a:lnTo>
                  <a:lnTo>
                    <a:pt x="244" y="32"/>
                  </a:lnTo>
                  <a:lnTo>
                    <a:pt x="218" y="46"/>
                  </a:lnTo>
                  <a:lnTo>
                    <a:pt x="210" y="56"/>
                  </a:lnTo>
                  <a:lnTo>
                    <a:pt x="210" y="58"/>
                  </a:lnTo>
                  <a:lnTo>
                    <a:pt x="208" y="58"/>
                  </a:lnTo>
                  <a:lnTo>
                    <a:pt x="196" y="70"/>
                  </a:lnTo>
                  <a:lnTo>
                    <a:pt x="192" y="88"/>
                  </a:lnTo>
                  <a:lnTo>
                    <a:pt x="192" y="90"/>
                  </a:lnTo>
                  <a:lnTo>
                    <a:pt x="186" y="118"/>
                  </a:lnTo>
                  <a:lnTo>
                    <a:pt x="184" y="130"/>
                  </a:lnTo>
                  <a:lnTo>
                    <a:pt x="184" y="132"/>
                  </a:lnTo>
                  <a:lnTo>
                    <a:pt x="182" y="132"/>
                  </a:lnTo>
                  <a:lnTo>
                    <a:pt x="174" y="144"/>
                  </a:lnTo>
                  <a:lnTo>
                    <a:pt x="172" y="144"/>
                  </a:lnTo>
                  <a:lnTo>
                    <a:pt x="172" y="146"/>
                  </a:lnTo>
                  <a:lnTo>
                    <a:pt x="152" y="148"/>
                  </a:lnTo>
                  <a:lnTo>
                    <a:pt x="122" y="138"/>
                  </a:lnTo>
                  <a:lnTo>
                    <a:pt x="108" y="132"/>
                  </a:lnTo>
                  <a:close/>
                </a:path>
              </a:pathLst>
            </a:custGeom>
            <a:solidFill>
              <a:schemeClr val="bg2">
                <a:lumMod val="90000"/>
              </a:schemeClr>
            </a:solidFill>
            <a:ln>
              <a:noFill/>
            </a:ln>
          </p:spPr>
          <p:txBody>
            <a:bodyPr/>
            <a:lstStyle/>
            <a:p>
              <a:endParaRPr lang="zh-CN" altLang="en-US" sz="1350">
                <a:solidFill>
                  <a:prstClr val="black"/>
                </a:solidFill>
              </a:endParaRPr>
            </a:p>
          </p:txBody>
        </p:sp>
        <p:sp>
          <p:nvSpPr>
            <p:cNvPr id="24" name="山西"/>
            <p:cNvSpPr/>
            <p:nvPr userDrawn="1"/>
          </p:nvSpPr>
          <p:spPr bwMode="auto">
            <a:xfrm>
              <a:off x="11522" y="4034"/>
              <a:ext cx="844" cy="1853"/>
            </a:xfrm>
            <a:custGeom>
              <a:avLst/>
              <a:gdLst>
                <a:gd name="T0" fmla="*/ 2147483646 w 216"/>
                <a:gd name="T1" fmla="*/ 2147483646 h 474"/>
                <a:gd name="T2" fmla="*/ 2147483646 w 216"/>
                <a:gd name="T3" fmla="*/ 2147483646 h 474"/>
                <a:gd name="T4" fmla="*/ 2147483646 w 216"/>
                <a:gd name="T5" fmla="*/ 2147483646 h 474"/>
                <a:gd name="T6" fmla="*/ 2147483646 w 216"/>
                <a:gd name="T7" fmla="*/ 2147483646 h 474"/>
                <a:gd name="T8" fmla="*/ 2147483646 w 216"/>
                <a:gd name="T9" fmla="*/ 2147483646 h 474"/>
                <a:gd name="T10" fmla="*/ 2147483646 w 216"/>
                <a:gd name="T11" fmla="*/ 2147483646 h 474"/>
                <a:gd name="T12" fmla="*/ 2147483646 w 216"/>
                <a:gd name="T13" fmla="*/ 2147483646 h 474"/>
                <a:gd name="T14" fmla="*/ 2147483646 w 216"/>
                <a:gd name="T15" fmla="*/ 2147483646 h 474"/>
                <a:gd name="T16" fmla="*/ 2147483646 w 216"/>
                <a:gd name="T17" fmla="*/ 2147483646 h 474"/>
                <a:gd name="T18" fmla="*/ 2147483646 w 216"/>
                <a:gd name="T19" fmla="*/ 2147483646 h 474"/>
                <a:gd name="T20" fmla="*/ 2147483646 w 216"/>
                <a:gd name="T21" fmla="*/ 2147483646 h 474"/>
                <a:gd name="T22" fmla="*/ 2147483646 w 216"/>
                <a:gd name="T23" fmla="*/ 2147483646 h 474"/>
                <a:gd name="T24" fmla="*/ 2147483646 w 216"/>
                <a:gd name="T25" fmla="*/ 2147483646 h 474"/>
                <a:gd name="T26" fmla="*/ 2147483646 w 216"/>
                <a:gd name="T27" fmla="*/ 2147483646 h 474"/>
                <a:gd name="T28" fmla="*/ 2147483646 w 216"/>
                <a:gd name="T29" fmla="*/ 2147483646 h 474"/>
                <a:gd name="T30" fmla="*/ 2147483646 w 216"/>
                <a:gd name="T31" fmla="*/ 2147483646 h 474"/>
                <a:gd name="T32" fmla="*/ 2147483646 w 216"/>
                <a:gd name="T33" fmla="*/ 2147483646 h 474"/>
                <a:gd name="T34" fmla="*/ 2147483646 w 216"/>
                <a:gd name="T35" fmla="*/ 2147483646 h 474"/>
                <a:gd name="T36" fmla="*/ 2147483646 w 216"/>
                <a:gd name="T37" fmla="*/ 2147483646 h 474"/>
                <a:gd name="T38" fmla="*/ 2147483646 w 216"/>
                <a:gd name="T39" fmla="*/ 2147483646 h 474"/>
                <a:gd name="T40" fmla="*/ 2147483646 w 216"/>
                <a:gd name="T41" fmla="*/ 2147483646 h 474"/>
                <a:gd name="T42" fmla="*/ 2147483646 w 216"/>
                <a:gd name="T43" fmla="*/ 2147483646 h 474"/>
                <a:gd name="T44" fmla="*/ 2147483646 w 216"/>
                <a:gd name="T45" fmla="*/ 2147483646 h 474"/>
                <a:gd name="T46" fmla="*/ 2147483646 w 216"/>
                <a:gd name="T47" fmla="*/ 2147483646 h 474"/>
                <a:gd name="T48" fmla="*/ 2147483646 w 216"/>
                <a:gd name="T49" fmla="*/ 2147483646 h 474"/>
                <a:gd name="T50" fmla="*/ 2147483646 w 216"/>
                <a:gd name="T51" fmla="*/ 2147483646 h 474"/>
                <a:gd name="T52" fmla="*/ 2147483646 w 216"/>
                <a:gd name="T53" fmla="*/ 2147483646 h 474"/>
                <a:gd name="T54" fmla="*/ 2147483646 w 216"/>
                <a:gd name="T55" fmla="*/ 2147483646 h 474"/>
                <a:gd name="T56" fmla="*/ 2147483646 w 216"/>
                <a:gd name="T57" fmla="*/ 2147483646 h 474"/>
                <a:gd name="T58" fmla="*/ 2147483646 w 216"/>
                <a:gd name="T59" fmla="*/ 2147483646 h 474"/>
                <a:gd name="T60" fmla="*/ 2147483646 w 216"/>
                <a:gd name="T61" fmla="*/ 2147483646 h 474"/>
                <a:gd name="T62" fmla="*/ 2147483646 w 216"/>
                <a:gd name="T63" fmla="*/ 2147483646 h 474"/>
                <a:gd name="T64" fmla="*/ 2147483646 w 216"/>
                <a:gd name="T65" fmla="*/ 2147483646 h 474"/>
                <a:gd name="T66" fmla="*/ 2147483646 w 216"/>
                <a:gd name="T67" fmla="*/ 2147483646 h 474"/>
                <a:gd name="T68" fmla="*/ 2147483646 w 216"/>
                <a:gd name="T69" fmla="*/ 2147483646 h 474"/>
                <a:gd name="T70" fmla="*/ 2147483646 w 216"/>
                <a:gd name="T71" fmla="*/ 2147483646 h 474"/>
                <a:gd name="T72" fmla="*/ 2147483646 w 216"/>
                <a:gd name="T73" fmla="*/ 2147483646 h 474"/>
                <a:gd name="T74" fmla="*/ 2147483646 w 216"/>
                <a:gd name="T75" fmla="*/ 2147483646 h 474"/>
                <a:gd name="T76" fmla="*/ 2147483646 w 216"/>
                <a:gd name="T77" fmla="*/ 2147483646 h 474"/>
                <a:gd name="T78" fmla="*/ 2147483646 w 216"/>
                <a:gd name="T79" fmla="*/ 2147483646 h 474"/>
                <a:gd name="T80" fmla="*/ 2147483646 w 216"/>
                <a:gd name="T81" fmla="*/ 2147483646 h 474"/>
                <a:gd name="T82" fmla="*/ 2147483646 w 216"/>
                <a:gd name="T83" fmla="*/ 2147483646 h 474"/>
                <a:gd name="T84" fmla="*/ 2147483646 w 216"/>
                <a:gd name="T85" fmla="*/ 2147483646 h 474"/>
                <a:gd name="T86" fmla="*/ 2147483646 w 216"/>
                <a:gd name="T87" fmla="*/ 2147483646 h 474"/>
                <a:gd name="T88" fmla="*/ 2147483646 w 216"/>
                <a:gd name="T89" fmla="*/ 2147483646 h 474"/>
                <a:gd name="T90" fmla="*/ 2147483646 w 216"/>
                <a:gd name="T91" fmla="*/ 2147483646 h 474"/>
                <a:gd name="T92" fmla="*/ 2147483646 w 216"/>
                <a:gd name="T93" fmla="*/ 2147483646 h 474"/>
                <a:gd name="T94" fmla="*/ 2147483646 w 216"/>
                <a:gd name="T95" fmla="*/ 2147483646 h 474"/>
                <a:gd name="T96" fmla="*/ 2147483646 w 216"/>
                <a:gd name="T97" fmla="*/ 2147483646 h 47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16" h="473">
                  <a:moveTo>
                    <a:pt x="202" y="24"/>
                  </a:moveTo>
                  <a:lnTo>
                    <a:pt x="204" y="20"/>
                  </a:lnTo>
                  <a:lnTo>
                    <a:pt x="200" y="8"/>
                  </a:lnTo>
                  <a:lnTo>
                    <a:pt x="194" y="0"/>
                  </a:lnTo>
                  <a:lnTo>
                    <a:pt x="188" y="12"/>
                  </a:lnTo>
                  <a:lnTo>
                    <a:pt x="176" y="24"/>
                  </a:lnTo>
                  <a:lnTo>
                    <a:pt x="174" y="24"/>
                  </a:lnTo>
                  <a:lnTo>
                    <a:pt x="156" y="30"/>
                  </a:lnTo>
                  <a:lnTo>
                    <a:pt x="154" y="30"/>
                  </a:lnTo>
                  <a:lnTo>
                    <a:pt x="136" y="28"/>
                  </a:lnTo>
                  <a:lnTo>
                    <a:pt x="124" y="30"/>
                  </a:lnTo>
                  <a:lnTo>
                    <a:pt x="122" y="40"/>
                  </a:lnTo>
                  <a:lnTo>
                    <a:pt x="112" y="46"/>
                  </a:lnTo>
                  <a:lnTo>
                    <a:pt x="112" y="48"/>
                  </a:lnTo>
                  <a:lnTo>
                    <a:pt x="110" y="48"/>
                  </a:lnTo>
                  <a:lnTo>
                    <a:pt x="94" y="46"/>
                  </a:lnTo>
                  <a:lnTo>
                    <a:pt x="92" y="48"/>
                  </a:lnTo>
                  <a:lnTo>
                    <a:pt x="92" y="64"/>
                  </a:lnTo>
                  <a:lnTo>
                    <a:pt x="84" y="76"/>
                  </a:lnTo>
                  <a:lnTo>
                    <a:pt x="82" y="76"/>
                  </a:lnTo>
                  <a:lnTo>
                    <a:pt x="68" y="92"/>
                  </a:lnTo>
                  <a:lnTo>
                    <a:pt x="66" y="92"/>
                  </a:lnTo>
                  <a:lnTo>
                    <a:pt x="50" y="96"/>
                  </a:lnTo>
                  <a:lnTo>
                    <a:pt x="40" y="106"/>
                  </a:lnTo>
                  <a:lnTo>
                    <a:pt x="42" y="120"/>
                  </a:lnTo>
                  <a:lnTo>
                    <a:pt x="42" y="124"/>
                  </a:lnTo>
                  <a:lnTo>
                    <a:pt x="40" y="124"/>
                  </a:lnTo>
                  <a:lnTo>
                    <a:pt x="28" y="136"/>
                  </a:lnTo>
                  <a:lnTo>
                    <a:pt x="20" y="144"/>
                  </a:lnTo>
                  <a:lnTo>
                    <a:pt x="26" y="154"/>
                  </a:lnTo>
                  <a:lnTo>
                    <a:pt x="26" y="156"/>
                  </a:lnTo>
                  <a:lnTo>
                    <a:pt x="26" y="170"/>
                  </a:lnTo>
                  <a:lnTo>
                    <a:pt x="26" y="172"/>
                  </a:lnTo>
                  <a:lnTo>
                    <a:pt x="16" y="184"/>
                  </a:lnTo>
                  <a:lnTo>
                    <a:pt x="4" y="198"/>
                  </a:lnTo>
                  <a:lnTo>
                    <a:pt x="6" y="214"/>
                  </a:lnTo>
                  <a:lnTo>
                    <a:pt x="16" y="224"/>
                  </a:lnTo>
                  <a:lnTo>
                    <a:pt x="22" y="236"/>
                  </a:lnTo>
                  <a:lnTo>
                    <a:pt x="24" y="244"/>
                  </a:lnTo>
                  <a:lnTo>
                    <a:pt x="24" y="262"/>
                  </a:lnTo>
                  <a:lnTo>
                    <a:pt x="22" y="264"/>
                  </a:lnTo>
                  <a:lnTo>
                    <a:pt x="6" y="276"/>
                  </a:lnTo>
                  <a:lnTo>
                    <a:pt x="4" y="300"/>
                  </a:lnTo>
                  <a:lnTo>
                    <a:pt x="6" y="324"/>
                  </a:lnTo>
                  <a:lnTo>
                    <a:pt x="10" y="340"/>
                  </a:lnTo>
                  <a:lnTo>
                    <a:pt x="18" y="368"/>
                  </a:lnTo>
                  <a:lnTo>
                    <a:pt x="18" y="370"/>
                  </a:lnTo>
                  <a:lnTo>
                    <a:pt x="18" y="372"/>
                  </a:lnTo>
                  <a:lnTo>
                    <a:pt x="0" y="452"/>
                  </a:lnTo>
                  <a:lnTo>
                    <a:pt x="2" y="468"/>
                  </a:lnTo>
                  <a:lnTo>
                    <a:pt x="14" y="474"/>
                  </a:lnTo>
                  <a:lnTo>
                    <a:pt x="32" y="456"/>
                  </a:lnTo>
                  <a:lnTo>
                    <a:pt x="34" y="456"/>
                  </a:lnTo>
                  <a:lnTo>
                    <a:pt x="96" y="432"/>
                  </a:lnTo>
                  <a:lnTo>
                    <a:pt x="112" y="416"/>
                  </a:lnTo>
                  <a:lnTo>
                    <a:pt x="114" y="416"/>
                  </a:lnTo>
                  <a:lnTo>
                    <a:pt x="116" y="416"/>
                  </a:lnTo>
                  <a:lnTo>
                    <a:pt x="150" y="420"/>
                  </a:lnTo>
                  <a:lnTo>
                    <a:pt x="162" y="416"/>
                  </a:lnTo>
                  <a:lnTo>
                    <a:pt x="180" y="408"/>
                  </a:lnTo>
                  <a:lnTo>
                    <a:pt x="180" y="392"/>
                  </a:lnTo>
                  <a:lnTo>
                    <a:pt x="182" y="392"/>
                  </a:lnTo>
                  <a:lnTo>
                    <a:pt x="192" y="382"/>
                  </a:lnTo>
                  <a:lnTo>
                    <a:pt x="190" y="372"/>
                  </a:lnTo>
                  <a:lnTo>
                    <a:pt x="190" y="370"/>
                  </a:lnTo>
                  <a:lnTo>
                    <a:pt x="190" y="368"/>
                  </a:lnTo>
                  <a:lnTo>
                    <a:pt x="194" y="364"/>
                  </a:lnTo>
                  <a:lnTo>
                    <a:pt x="192" y="360"/>
                  </a:lnTo>
                  <a:lnTo>
                    <a:pt x="190" y="356"/>
                  </a:lnTo>
                  <a:lnTo>
                    <a:pt x="190" y="352"/>
                  </a:lnTo>
                  <a:lnTo>
                    <a:pt x="194" y="340"/>
                  </a:lnTo>
                  <a:lnTo>
                    <a:pt x="198" y="336"/>
                  </a:lnTo>
                  <a:lnTo>
                    <a:pt x="196" y="324"/>
                  </a:lnTo>
                  <a:lnTo>
                    <a:pt x="184" y="310"/>
                  </a:lnTo>
                  <a:lnTo>
                    <a:pt x="182" y="306"/>
                  </a:lnTo>
                  <a:lnTo>
                    <a:pt x="180" y="302"/>
                  </a:lnTo>
                  <a:lnTo>
                    <a:pt x="180" y="298"/>
                  </a:lnTo>
                  <a:lnTo>
                    <a:pt x="182" y="294"/>
                  </a:lnTo>
                  <a:lnTo>
                    <a:pt x="184" y="288"/>
                  </a:lnTo>
                  <a:lnTo>
                    <a:pt x="190" y="280"/>
                  </a:lnTo>
                  <a:lnTo>
                    <a:pt x="192" y="268"/>
                  </a:lnTo>
                  <a:lnTo>
                    <a:pt x="202" y="248"/>
                  </a:lnTo>
                  <a:lnTo>
                    <a:pt x="204" y="240"/>
                  </a:lnTo>
                  <a:lnTo>
                    <a:pt x="216" y="216"/>
                  </a:lnTo>
                  <a:lnTo>
                    <a:pt x="208" y="200"/>
                  </a:lnTo>
                  <a:lnTo>
                    <a:pt x="184" y="184"/>
                  </a:lnTo>
                  <a:lnTo>
                    <a:pt x="182" y="184"/>
                  </a:lnTo>
                  <a:lnTo>
                    <a:pt x="176" y="170"/>
                  </a:lnTo>
                  <a:lnTo>
                    <a:pt x="176" y="168"/>
                  </a:lnTo>
                  <a:lnTo>
                    <a:pt x="180" y="146"/>
                  </a:lnTo>
                  <a:lnTo>
                    <a:pt x="184" y="130"/>
                  </a:lnTo>
                  <a:lnTo>
                    <a:pt x="184" y="122"/>
                  </a:lnTo>
                  <a:lnTo>
                    <a:pt x="188" y="116"/>
                  </a:lnTo>
                  <a:lnTo>
                    <a:pt x="190" y="114"/>
                  </a:lnTo>
                  <a:lnTo>
                    <a:pt x="194" y="114"/>
                  </a:lnTo>
                  <a:lnTo>
                    <a:pt x="208" y="112"/>
                  </a:lnTo>
                  <a:lnTo>
                    <a:pt x="212" y="102"/>
                  </a:lnTo>
                  <a:lnTo>
                    <a:pt x="216" y="76"/>
                  </a:lnTo>
                  <a:lnTo>
                    <a:pt x="214" y="66"/>
                  </a:lnTo>
                  <a:lnTo>
                    <a:pt x="200" y="64"/>
                  </a:lnTo>
                  <a:lnTo>
                    <a:pt x="184" y="56"/>
                  </a:lnTo>
                  <a:lnTo>
                    <a:pt x="182" y="54"/>
                  </a:lnTo>
                  <a:lnTo>
                    <a:pt x="182" y="52"/>
                  </a:lnTo>
                  <a:lnTo>
                    <a:pt x="180" y="32"/>
                  </a:lnTo>
                  <a:lnTo>
                    <a:pt x="180" y="28"/>
                  </a:lnTo>
                  <a:lnTo>
                    <a:pt x="202" y="24"/>
                  </a:lnTo>
                  <a:close/>
                </a:path>
              </a:pathLst>
            </a:custGeom>
            <a:solidFill>
              <a:schemeClr val="bg2">
                <a:lumMod val="90000"/>
              </a:schemeClr>
            </a:solidFill>
            <a:ln>
              <a:noFill/>
            </a:ln>
          </p:spPr>
          <p:txBody>
            <a:bodyPr/>
            <a:lstStyle/>
            <a:p>
              <a:endParaRPr lang="zh-CN" altLang="en-US" sz="1350">
                <a:solidFill>
                  <a:prstClr val="black"/>
                </a:solidFill>
              </a:endParaRPr>
            </a:p>
          </p:txBody>
        </p:sp>
        <p:sp>
          <p:nvSpPr>
            <p:cNvPr id="25" name="湖南"/>
            <p:cNvSpPr/>
            <p:nvPr userDrawn="1"/>
          </p:nvSpPr>
          <p:spPr bwMode="auto">
            <a:xfrm>
              <a:off x="11303" y="7193"/>
              <a:ext cx="1344" cy="1564"/>
            </a:xfrm>
            <a:custGeom>
              <a:avLst/>
              <a:gdLst>
                <a:gd name="T0" fmla="*/ 2147483646 w 344"/>
                <a:gd name="T1" fmla="*/ 2147483646 h 400"/>
                <a:gd name="T2" fmla="*/ 2147483646 w 344"/>
                <a:gd name="T3" fmla="*/ 2147483646 h 400"/>
                <a:gd name="T4" fmla="*/ 2147483646 w 344"/>
                <a:gd name="T5" fmla="*/ 2147483646 h 400"/>
                <a:gd name="T6" fmla="*/ 2147483646 w 344"/>
                <a:gd name="T7" fmla="*/ 2147483646 h 400"/>
                <a:gd name="T8" fmla="*/ 2147483646 w 344"/>
                <a:gd name="T9" fmla="*/ 2147483646 h 400"/>
                <a:gd name="T10" fmla="*/ 2147483646 w 344"/>
                <a:gd name="T11" fmla="*/ 2147483646 h 400"/>
                <a:gd name="T12" fmla="*/ 2147483646 w 344"/>
                <a:gd name="T13" fmla="*/ 2147483646 h 400"/>
                <a:gd name="T14" fmla="*/ 2147483646 w 344"/>
                <a:gd name="T15" fmla="*/ 2147483646 h 400"/>
                <a:gd name="T16" fmla="*/ 2147483646 w 344"/>
                <a:gd name="T17" fmla="*/ 2147483646 h 400"/>
                <a:gd name="T18" fmla="*/ 2147483646 w 344"/>
                <a:gd name="T19" fmla="*/ 2147483646 h 400"/>
                <a:gd name="T20" fmla="*/ 2147483646 w 344"/>
                <a:gd name="T21" fmla="*/ 0 h 400"/>
                <a:gd name="T22" fmla="*/ 2147483646 w 344"/>
                <a:gd name="T23" fmla="*/ 2147483646 h 400"/>
                <a:gd name="T24" fmla="*/ 2147483646 w 344"/>
                <a:gd name="T25" fmla="*/ 2147483646 h 400"/>
                <a:gd name="T26" fmla="*/ 2147483646 w 344"/>
                <a:gd name="T27" fmla="*/ 2147483646 h 400"/>
                <a:gd name="T28" fmla="*/ 2147483646 w 344"/>
                <a:gd name="T29" fmla="*/ 2147483646 h 400"/>
                <a:gd name="T30" fmla="*/ 2147483646 w 344"/>
                <a:gd name="T31" fmla="*/ 2147483646 h 400"/>
                <a:gd name="T32" fmla="*/ 2147483646 w 344"/>
                <a:gd name="T33" fmla="*/ 2147483646 h 400"/>
                <a:gd name="T34" fmla="*/ 2147483646 w 344"/>
                <a:gd name="T35" fmla="*/ 2147483646 h 400"/>
                <a:gd name="T36" fmla="*/ 2147483646 w 344"/>
                <a:gd name="T37" fmla="*/ 2147483646 h 400"/>
                <a:gd name="T38" fmla="*/ 2147483646 w 344"/>
                <a:gd name="T39" fmla="*/ 2147483646 h 400"/>
                <a:gd name="T40" fmla="*/ 2147483646 w 344"/>
                <a:gd name="T41" fmla="*/ 2147483646 h 400"/>
                <a:gd name="T42" fmla="*/ 2147483646 w 344"/>
                <a:gd name="T43" fmla="*/ 2147483646 h 400"/>
                <a:gd name="T44" fmla="*/ 2147483646 w 344"/>
                <a:gd name="T45" fmla="*/ 2147483646 h 400"/>
                <a:gd name="T46" fmla="*/ 2147483646 w 344"/>
                <a:gd name="T47" fmla="*/ 2147483646 h 400"/>
                <a:gd name="T48" fmla="*/ 2147483646 w 344"/>
                <a:gd name="T49" fmla="*/ 2147483646 h 400"/>
                <a:gd name="T50" fmla="*/ 2147483646 w 344"/>
                <a:gd name="T51" fmla="*/ 2147483646 h 400"/>
                <a:gd name="T52" fmla="*/ 2147483646 w 344"/>
                <a:gd name="T53" fmla="*/ 2147483646 h 400"/>
                <a:gd name="T54" fmla="*/ 2147483646 w 344"/>
                <a:gd name="T55" fmla="*/ 2147483646 h 400"/>
                <a:gd name="T56" fmla="*/ 2147483646 w 344"/>
                <a:gd name="T57" fmla="*/ 2147483646 h 400"/>
                <a:gd name="T58" fmla="*/ 2147483646 w 344"/>
                <a:gd name="T59" fmla="*/ 2147483646 h 400"/>
                <a:gd name="T60" fmla="*/ 2147483646 w 344"/>
                <a:gd name="T61" fmla="*/ 2147483646 h 400"/>
                <a:gd name="T62" fmla="*/ 2147483646 w 344"/>
                <a:gd name="T63" fmla="*/ 2147483646 h 400"/>
                <a:gd name="T64" fmla="*/ 2147483646 w 344"/>
                <a:gd name="T65" fmla="*/ 2147483646 h 400"/>
                <a:gd name="T66" fmla="*/ 2147483646 w 344"/>
                <a:gd name="T67" fmla="*/ 2147483646 h 400"/>
                <a:gd name="T68" fmla="*/ 2147483646 w 344"/>
                <a:gd name="T69" fmla="*/ 2147483646 h 400"/>
                <a:gd name="T70" fmla="*/ 2147483646 w 344"/>
                <a:gd name="T71" fmla="*/ 2147483646 h 400"/>
                <a:gd name="T72" fmla="*/ 2147483646 w 344"/>
                <a:gd name="T73" fmla="*/ 2147483646 h 400"/>
                <a:gd name="T74" fmla="*/ 2147483646 w 344"/>
                <a:gd name="T75" fmla="*/ 2147483646 h 400"/>
                <a:gd name="T76" fmla="*/ 2147483646 w 344"/>
                <a:gd name="T77" fmla="*/ 2147483646 h 400"/>
                <a:gd name="T78" fmla="*/ 2147483646 w 344"/>
                <a:gd name="T79" fmla="*/ 2147483646 h 400"/>
                <a:gd name="T80" fmla="*/ 2147483646 w 344"/>
                <a:gd name="T81" fmla="*/ 2147483646 h 400"/>
                <a:gd name="T82" fmla="*/ 2147483646 w 344"/>
                <a:gd name="T83" fmla="*/ 2147483646 h 400"/>
                <a:gd name="T84" fmla="*/ 2147483646 w 344"/>
                <a:gd name="T85" fmla="*/ 2147483646 h 400"/>
                <a:gd name="T86" fmla="*/ 2147483646 w 344"/>
                <a:gd name="T87" fmla="*/ 2147483646 h 400"/>
                <a:gd name="T88" fmla="*/ 2147483646 w 344"/>
                <a:gd name="T89" fmla="*/ 2147483646 h 400"/>
                <a:gd name="T90" fmla="*/ 2147483646 w 344"/>
                <a:gd name="T91" fmla="*/ 2147483646 h 400"/>
                <a:gd name="T92" fmla="*/ 2147483646 w 344"/>
                <a:gd name="T93" fmla="*/ 2147483646 h 400"/>
                <a:gd name="T94" fmla="*/ 2147483646 w 344"/>
                <a:gd name="T95" fmla="*/ 2147483646 h 400"/>
                <a:gd name="T96" fmla="*/ 2147483646 w 344"/>
                <a:gd name="T97" fmla="*/ 2147483646 h 400"/>
                <a:gd name="T98" fmla="*/ 2147483646 w 344"/>
                <a:gd name="T99" fmla="*/ 2147483646 h 400"/>
                <a:gd name="T100" fmla="*/ 2147483646 w 344"/>
                <a:gd name="T101" fmla="*/ 2147483646 h 400"/>
                <a:gd name="T102" fmla="*/ 2147483646 w 344"/>
                <a:gd name="T103" fmla="*/ 2147483646 h 400"/>
                <a:gd name="T104" fmla="*/ 2147483646 w 344"/>
                <a:gd name="T105" fmla="*/ 2147483646 h 4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44" h="400">
                  <a:moveTo>
                    <a:pt x="300" y="68"/>
                  </a:moveTo>
                  <a:lnTo>
                    <a:pt x="300" y="68"/>
                  </a:lnTo>
                  <a:lnTo>
                    <a:pt x="300" y="66"/>
                  </a:lnTo>
                  <a:lnTo>
                    <a:pt x="292" y="54"/>
                  </a:lnTo>
                  <a:lnTo>
                    <a:pt x="292" y="52"/>
                  </a:lnTo>
                  <a:lnTo>
                    <a:pt x="294" y="32"/>
                  </a:lnTo>
                  <a:lnTo>
                    <a:pt x="292" y="28"/>
                  </a:lnTo>
                  <a:lnTo>
                    <a:pt x="286" y="24"/>
                  </a:lnTo>
                  <a:lnTo>
                    <a:pt x="282" y="24"/>
                  </a:lnTo>
                  <a:lnTo>
                    <a:pt x="274" y="34"/>
                  </a:lnTo>
                  <a:lnTo>
                    <a:pt x="272" y="34"/>
                  </a:lnTo>
                  <a:lnTo>
                    <a:pt x="252" y="44"/>
                  </a:lnTo>
                  <a:lnTo>
                    <a:pt x="250" y="30"/>
                  </a:lnTo>
                  <a:lnTo>
                    <a:pt x="250" y="28"/>
                  </a:lnTo>
                  <a:lnTo>
                    <a:pt x="252" y="22"/>
                  </a:lnTo>
                  <a:lnTo>
                    <a:pt x="250" y="14"/>
                  </a:lnTo>
                  <a:lnTo>
                    <a:pt x="248" y="12"/>
                  </a:lnTo>
                  <a:lnTo>
                    <a:pt x="244" y="20"/>
                  </a:lnTo>
                  <a:lnTo>
                    <a:pt x="218" y="42"/>
                  </a:lnTo>
                  <a:lnTo>
                    <a:pt x="218" y="44"/>
                  </a:lnTo>
                  <a:lnTo>
                    <a:pt x="216" y="44"/>
                  </a:lnTo>
                  <a:lnTo>
                    <a:pt x="214" y="44"/>
                  </a:lnTo>
                  <a:lnTo>
                    <a:pt x="206" y="40"/>
                  </a:lnTo>
                  <a:lnTo>
                    <a:pt x="198" y="32"/>
                  </a:lnTo>
                  <a:lnTo>
                    <a:pt x="184" y="28"/>
                  </a:lnTo>
                  <a:lnTo>
                    <a:pt x="184" y="26"/>
                  </a:lnTo>
                  <a:lnTo>
                    <a:pt x="176" y="20"/>
                  </a:lnTo>
                  <a:lnTo>
                    <a:pt x="150" y="16"/>
                  </a:lnTo>
                  <a:lnTo>
                    <a:pt x="148" y="16"/>
                  </a:lnTo>
                  <a:lnTo>
                    <a:pt x="132" y="6"/>
                  </a:lnTo>
                  <a:lnTo>
                    <a:pt x="132" y="8"/>
                  </a:lnTo>
                  <a:lnTo>
                    <a:pt x="118" y="0"/>
                  </a:lnTo>
                  <a:lnTo>
                    <a:pt x="100" y="0"/>
                  </a:lnTo>
                  <a:lnTo>
                    <a:pt x="94" y="0"/>
                  </a:lnTo>
                  <a:lnTo>
                    <a:pt x="100" y="30"/>
                  </a:lnTo>
                  <a:lnTo>
                    <a:pt x="96" y="30"/>
                  </a:lnTo>
                  <a:lnTo>
                    <a:pt x="80" y="32"/>
                  </a:lnTo>
                  <a:lnTo>
                    <a:pt x="70" y="32"/>
                  </a:lnTo>
                  <a:lnTo>
                    <a:pt x="68" y="32"/>
                  </a:lnTo>
                  <a:lnTo>
                    <a:pt x="60" y="24"/>
                  </a:lnTo>
                  <a:lnTo>
                    <a:pt x="44" y="32"/>
                  </a:lnTo>
                  <a:lnTo>
                    <a:pt x="28" y="52"/>
                  </a:lnTo>
                  <a:lnTo>
                    <a:pt x="16" y="86"/>
                  </a:lnTo>
                  <a:lnTo>
                    <a:pt x="20" y="124"/>
                  </a:lnTo>
                  <a:lnTo>
                    <a:pt x="26" y="144"/>
                  </a:lnTo>
                  <a:lnTo>
                    <a:pt x="26" y="148"/>
                  </a:lnTo>
                  <a:lnTo>
                    <a:pt x="24" y="150"/>
                  </a:lnTo>
                  <a:lnTo>
                    <a:pt x="20" y="152"/>
                  </a:lnTo>
                  <a:lnTo>
                    <a:pt x="20" y="156"/>
                  </a:lnTo>
                  <a:lnTo>
                    <a:pt x="18" y="166"/>
                  </a:lnTo>
                  <a:lnTo>
                    <a:pt x="26" y="198"/>
                  </a:lnTo>
                  <a:lnTo>
                    <a:pt x="24" y="200"/>
                  </a:lnTo>
                  <a:lnTo>
                    <a:pt x="8" y="210"/>
                  </a:lnTo>
                  <a:lnTo>
                    <a:pt x="4" y="214"/>
                  </a:lnTo>
                  <a:lnTo>
                    <a:pt x="2" y="218"/>
                  </a:lnTo>
                  <a:lnTo>
                    <a:pt x="0" y="228"/>
                  </a:lnTo>
                  <a:lnTo>
                    <a:pt x="14" y="224"/>
                  </a:lnTo>
                  <a:lnTo>
                    <a:pt x="14" y="222"/>
                  </a:lnTo>
                  <a:lnTo>
                    <a:pt x="16" y="222"/>
                  </a:lnTo>
                  <a:lnTo>
                    <a:pt x="22" y="224"/>
                  </a:lnTo>
                  <a:lnTo>
                    <a:pt x="26" y="226"/>
                  </a:lnTo>
                  <a:lnTo>
                    <a:pt x="30" y="228"/>
                  </a:lnTo>
                  <a:lnTo>
                    <a:pt x="32" y="234"/>
                  </a:lnTo>
                  <a:lnTo>
                    <a:pt x="34" y="252"/>
                  </a:lnTo>
                  <a:lnTo>
                    <a:pt x="32" y="254"/>
                  </a:lnTo>
                  <a:lnTo>
                    <a:pt x="32" y="256"/>
                  </a:lnTo>
                  <a:lnTo>
                    <a:pt x="28" y="260"/>
                  </a:lnTo>
                  <a:lnTo>
                    <a:pt x="28" y="264"/>
                  </a:lnTo>
                  <a:lnTo>
                    <a:pt x="24" y="282"/>
                  </a:lnTo>
                  <a:lnTo>
                    <a:pt x="28" y="290"/>
                  </a:lnTo>
                  <a:lnTo>
                    <a:pt x="32" y="296"/>
                  </a:lnTo>
                  <a:lnTo>
                    <a:pt x="48" y="316"/>
                  </a:lnTo>
                  <a:lnTo>
                    <a:pt x="64" y="304"/>
                  </a:lnTo>
                  <a:lnTo>
                    <a:pt x="76" y="302"/>
                  </a:lnTo>
                  <a:lnTo>
                    <a:pt x="76" y="304"/>
                  </a:lnTo>
                  <a:lnTo>
                    <a:pt x="84" y="306"/>
                  </a:lnTo>
                  <a:lnTo>
                    <a:pt x="88" y="306"/>
                  </a:lnTo>
                  <a:lnTo>
                    <a:pt x="92" y="302"/>
                  </a:lnTo>
                  <a:lnTo>
                    <a:pt x="100" y="292"/>
                  </a:lnTo>
                  <a:lnTo>
                    <a:pt x="98" y="286"/>
                  </a:lnTo>
                  <a:lnTo>
                    <a:pt x="100" y="282"/>
                  </a:lnTo>
                  <a:lnTo>
                    <a:pt x="104" y="280"/>
                  </a:lnTo>
                  <a:lnTo>
                    <a:pt x="124" y="280"/>
                  </a:lnTo>
                  <a:lnTo>
                    <a:pt x="128" y="280"/>
                  </a:lnTo>
                  <a:lnTo>
                    <a:pt x="130" y="280"/>
                  </a:lnTo>
                  <a:lnTo>
                    <a:pt x="134" y="274"/>
                  </a:lnTo>
                  <a:lnTo>
                    <a:pt x="136" y="270"/>
                  </a:lnTo>
                  <a:lnTo>
                    <a:pt x="142" y="270"/>
                  </a:lnTo>
                  <a:lnTo>
                    <a:pt x="146" y="272"/>
                  </a:lnTo>
                  <a:lnTo>
                    <a:pt x="152" y="280"/>
                  </a:lnTo>
                  <a:lnTo>
                    <a:pt x="154" y="284"/>
                  </a:lnTo>
                  <a:lnTo>
                    <a:pt x="156" y="288"/>
                  </a:lnTo>
                  <a:lnTo>
                    <a:pt x="154" y="302"/>
                  </a:lnTo>
                  <a:lnTo>
                    <a:pt x="156" y="304"/>
                  </a:lnTo>
                  <a:lnTo>
                    <a:pt x="162" y="310"/>
                  </a:lnTo>
                  <a:lnTo>
                    <a:pt x="164" y="316"/>
                  </a:lnTo>
                  <a:lnTo>
                    <a:pt x="162" y="330"/>
                  </a:lnTo>
                  <a:lnTo>
                    <a:pt x="158" y="340"/>
                  </a:lnTo>
                  <a:lnTo>
                    <a:pt x="154" y="344"/>
                  </a:lnTo>
                  <a:lnTo>
                    <a:pt x="142" y="370"/>
                  </a:lnTo>
                  <a:lnTo>
                    <a:pt x="146" y="372"/>
                  </a:lnTo>
                  <a:lnTo>
                    <a:pt x="164" y="372"/>
                  </a:lnTo>
                  <a:lnTo>
                    <a:pt x="168" y="374"/>
                  </a:lnTo>
                  <a:lnTo>
                    <a:pt x="168" y="376"/>
                  </a:lnTo>
                  <a:lnTo>
                    <a:pt x="164" y="388"/>
                  </a:lnTo>
                  <a:lnTo>
                    <a:pt x="164" y="394"/>
                  </a:lnTo>
                  <a:lnTo>
                    <a:pt x="172" y="398"/>
                  </a:lnTo>
                  <a:lnTo>
                    <a:pt x="176" y="400"/>
                  </a:lnTo>
                  <a:lnTo>
                    <a:pt x="178" y="398"/>
                  </a:lnTo>
                  <a:lnTo>
                    <a:pt x="188" y="394"/>
                  </a:lnTo>
                  <a:lnTo>
                    <a:pt x="194" y="392"/>
                  </a:lnTo>
                  <a:lnTo>
                    <a:pt x="204" y="392"/>
                  </a:lnTo>
                  <a:lnTo>
                    <a:pt x="216" y="380"/>
                  </a:lnTo>
                  <a:lnTo>
                    <a:pt x="216" y="366"/>
                  </a:lnTo>
                  <a:lnTo>
                    <a:pt x="216" y="360"/>
                  </a:lnTo>
                  <a:lnTo>
                    <a:pt x="216" y="356"/>
                  </a:lnTo>
                  <a:lnTo>
                    <a:pt x="220" y="354"/>
                  </a:lnTo>
                  <a:lnTo>
                    <a:pt x="224" y="354"/>
                  </a:lnTo>
                  <a:lnTo>
                    <a:pt x="230" y="356"/>
                  </a:lnTo>
                  <a:lnTo>
                    <a:pt x="236" y="360"/>
                  </a:lnTo>
                  <a:lnTo>
                    <a:pt x="256" y="372"/>
                  </a:lnTo>
                  <a:lnTo>
                    <a:pt x="264" y="376"/>
                  </a:lnTo>
                  <a:lnTo>
                    <a:pt x="270" y="378"/>
                  </a:lnTo>
                  <a:lnTo>
                    <a:pt x="270" y="376"/>
                  </a:lnTo>
                  <a:lnTo>
                    <a:pt x="270" y="370"/>
                  </a:lnTo>
                  <a:lnTo>
                    <a:pt x="266" y="360"/>
                  </a:lnTo>
                  <a:lnTo>
                    <a:pt x="256" y="344"/>
                  </a:lnTo>
                  <a:lnTo>
                    <a:pt x="256" y="342"/>
                  </a:lnTo>
                  <a:lnTo>
                    <a:pt x="256" y="340"/>
                  </a:lnTo>
                  <a:lnTo>
                    <a:pt x="264" y="332"/>
                  </a:lnTo>
                  <a:lnTo>
                    <a:pt x="274" y="326"/>
                  </a:lnTo>
                  <a:lnTo>
                    <a:pt x="282" y="324"/>
                  </a:lnTo>
                  <a:lnTo>
                    <a:pt x="292" y="326"/>
                  </a:lnTo>
                  <a:lnTo>
                    <a:pt x="320" y="340"/>
                  </a:lnTo>
                  <a:lnTo>
                    <a:pt x="332" y="332"/>
                  </a:lnTo>
                  <a:lnTo>
                    <a:pt x="334" y="332"/>
                  </a:lnTo>
                  <a:lnTo>
                    <a:pt x="334" y="330"/>
                  </a:lnTo>
                  <a:lnTo>
                    <a:pt x="332" y="328"/>
                  </a:lnTo>
                  <a:lnTo>
                    <a:pt x="334" y="326"/>
                  </a:lnTo>
                  <a:lnTo>
                    <a:pt x="340" y="314"/>
                  </a:lnTo>
                  <a:lnTo>
                    <a:pt x="344" y="304"/>
                  </a:lnTo>
                  <a:lnTo>
                    <a:pt x="344" y="298"/>
                  </a:lnTo>
                  <a:lnTo>
                    <a:pt x="344" y="292"/>
                  </a:lnTo>
                  <a:lnTo>
                    <a:pt x="338" y="286"/>
                  </a:lnTo>
                  <a:lnTo>
                    <a:pt x="334" y="284"/>
                  </a:lnTo>
                  <a:lnTo>
                    <a:pt x="332" y="284"/>
                  </a:lnTo>
                  <a:lnTo>
                    <a:pt x="330" y="276"/>
                  </a:lnTo>
                  <a:lnTo>
                    <a:pt x="332" y="276"/>
                  </a:lnTo>
                  <a:lnTo>
                    <a:pt x="338" y="272"/>
                  </a:lnTo>
                  <a:lnTo>
                    <a:pt x="340" y="268"/>
                  </a:lnTo>
                  <a:lnTo>
                    <a:pt x="338" y="264"/>
                  </a:lnTo>
                  <a:lnTo>
                    <a:pt x="326" y="252"/>
                  </a:lnTo>
                  <a:lnTo>
                    <a:pt x="326" y="250"/>
                  </a:lnTo>
                  <a:lnTo>
                    <a:pt x="320" y="232"/>
                  </a:lnTo>
                  <a:lnTo>
                    <a:pt x="316" y="214"/>
                  </a:lnTo>
                  <a:lnTo>
                    <a:pt x="316" y="196"/>
                  </a:lnTo>
                  <a:lnTo>
                    <a:pt x="316" y="188"/>
                  </a:lnTo>
                  <a:lnTo>
                    <a:pt x="308" y="196"/>
                  </a:lnTo>
                  <a:lnTo>
                    <a:pt x="302" y="204"/>
                  </a:lnTo>
                  <a:lnTo>
                    <a:pt x="300" y="170"/>
                  </a:lnTo>
                  <a:lnTo>
                    <a:pt x="300" y="168"/>
                  </a:lnTo>
                  <a:lnTo>
                    <a:pt x="322" y="138"/>
                  </a:lnTo>
                  <a:lnTo>
                    <a:pt x="334" y="124"/>
                  </a:lnTo>
                  <a:lnTo>
                    <a:pt x="326" y="100"/>
                  </a:lnTo>
                  <a:lnTo>
                    <a:pt x="322" y="76"/>
                  </a:lnTo>
                  <a:lnTo>
                    <a:pt x="308" y="70"/>
                  </a:lnTo>
                  <a:lnTo>
                    <a:pt x="300" y="68"/>
                  </a:lnTo>
                  <a:close/>
                </a:path>
              </a:pathLst>
            </a:custGeom>
            <a:solidFill>
              <a:schemeClr val="bg2">
                <a:lumMod val="90000"/>
              </a:schemeClr>
            </a:solidFill>
            <a:ln>
              <a:noFill/>
            </a:ln>
          </p:spPr>
          <p:txBody>
            <a:bodyPr/>
            <a:lstStyle/>
            <a:p>
              <a:endParaRPr lang="zh-CN" altLang="en-US" sz="1350">
                <a:solidFill>
                  <a:prstClr val="black"/>
                </a:solidFill>
              </a:endParaRPr>
            </a:p>
          </p:txBody>
        </p:sp>
        <p:sp>
          <p:nvSpPr>
            <p:cNvPr id="26" name="湖北"/>
            <p:cNvSpPr/>
            <p:nvPr userDrawn="1"/>
          </p:nvSpPr>
          <p:spPr bwMode="auto">
            <a:xfrm>
              <a:off x="11147" y="6294"/>
              <a:ext cx="1907" cy="1196"/>
            </a:xfrm>
            <a:custGeom>
              <a:avLst/>
              <a:gdLst>
                <a:gd name="T0" fmla="*/ 2147483646 w 488"/>
                <a:gd name="T1" fmla="*/ 2147483646 h 306"/>
                <a:gd name="T2" fmla="*/ 2147483646 w 488"/>
                <a:gd name="T3" fmla="*/ 2147483646 h 306"/>
                <a:gd name="T4" fmla="*/ 2147483646 w 488"/>
                <a:gd name="T5" fmla="*/ 2147483646 h 306"/>
                <a:gd name="T6" fmla="*/ 2147483646 w 488"/>
                <a:gd name="T7" fmla="*/ 2147483646 h 306"/>
                <a:gd name="T8" fmla="*/ 2147483646 w 488"/>
                <a:gd name="T9" fmla="*/ 2147483646 h 306"/>
                <a:gd name="T10" fmla="*/ 2147483646 w 488"/>
                <a:gd name="T11" fmla="*/ 2147483646 h 306"/>
                <a:gd name="T12" fmla="*/ 2147483646 w 488"/>
                <a:gd name="T13" fmla="*/ 2147483646 h 306"/>
                <a:gd name="T14" fmla="*/ 2147483646 w 488"/>
                <a:gd name="T15" fmla="*/ 2147483646 h 306"/>
                <a:gd name="T16" fmla="*/ 2147483646 w 488"/>
                <a:gd name="T17" fmla="*/ 2147483646 h 306"/>
                <a:gd name="T18" fmla="*/ 2147483646 w 488"/>
                <a:gd name="T19" fmla="*/ 2147483646 h 306"/>
                <a:gd name="T20" fmla="*/ 2147483646 w 488"/>
                <a:gd name="T21" fmla="*/ 2147483646 h 306"/>
                <a:gd name="T22" fmla="*/ 2147483646 w 488"/>
                <a:gd name="T23" fmla="*/ 2147483646 h 306"/>
                <a:gd name="T24" fmla="*/ 2147483646 w 488"/>
                <a:gd name="T25" fmla="*/ 2147483646 h 306"/>
                <a:gd name="T26" fmla="*/ 2147483646 w 488"/>
                <a:gd name="T27" fmla="*/ 2147483646 h 306"/>
                <a:gd name="T28" fmla="*/ 2147483646 w 488"/>
                <a:gd name="T29" fmla="*/ 2147483646 h 306"/>
                <a:gd name="T30" fmla="*/ 2147483646 w 488"/>
                <a:gd name="T31" fmla="*/ 2147483646 h 306"/>
                <a:gd name="T32" fmla="*/ 2147483646 w 488"/>
                <a:gd name="T33" fmla="*/ 2147483646 h 306"/>
                <a:gd name="T34" fmla="*/ 2147483646 w 488"/>
                <a:gd name="T35" fmla="*/ 2147483646 h 306"/>
                <a:gd name="T36" fmla="*/ 2147483646 w 488"/>
                <a:gd name="T37" fmla="*/ 2147483646 h 306"/>
                <a:gd name="T38" fmla="*/ 2147483646 w 488"/>
                <a:gd name="T39" fmla="*/ 2147483646 h 306"/>
                <a:gd name="T40" fmla="*/ 2147483646 w 488"/>
                <a:gd name="T41" fmla="*/ 2147483646 h 306"/>
                <a:gd name="T42" fmla="*/ 2147483646 w 488"/>
                <a:gd name="T43" fmla="*/ 2147483646 h 306"/>
                <a:gd name="T44" fmla="*/ 2147483646 w 488"/>
                <a:gd name="T45" fmla="*/ 2147483646 h 306"/>
                <a:gd name="T46" fmla="*/ 2147483646 w 488"/>
                <a:gd name="T47" fmla="*/ 2147483646 h 306"/>
                <a:gd name="T48" fmla="*/ 2147483646 w 488"/>
                <a:gd name="T49" fmla="*/ 2147483646 h 306"/>
                <a:gd name="T50" fmla="*/ 2147483646 w 488"/>
                <a:gd name="T51" fmla="*/ 2147483646 h 306"/>
                <a:gd name="T52" fmla="*/ 2147483646 w 488"/>
                <a:gd name="T53" fmla="*/ 2147483646 h 306"/>
                <a:gd name="T54" fmla="*/ 2147483646 w 488"/>
                <a:gd name="T55" fmla="*/ 2147483646 h 306"/>
                <a:gd name="T56" fmla="*/ 2147483646 w 488"/>
                <a:gd name="T57" fmla="*/ 2147483646 h 306"/>
                <a:gd name="T58" fmla="*/ 2147483646 w 488"/>
                <a:gd name="T59" fmla="*/ 2147483646 h 306"/>
                <a:gd name="T60" fmla="*/ 2147483646 w 488"/>
                <a:gd name="T61" fmla="*/ 2147483646 h 306"/>
                <a:gd name="T62" fmla="*/ 2147483646 w 488"/>
                <a:gd name="T63" fmla="*/ 2147483646 h 306"/>
                <a:gd name="T64" fmla="*/ 2147483646 w 488"/>
                <a:gd name="T65" fmla="*/ 2147483646 h 306"/>
                <a:gd name="T66" fmla="*/ 2147483646 w 488"/>
                <a:gd name="T67" fmla="*/ 2147483646 h 306"/>
                <a:gd name="T68" fmla="*/ 2147483646 w 488"/>
                <a:gd name="T69" fmla="*/ 2147483646 h 306"/>
                <a:gd name="T70" fmla="*/ 2147483646 w 488"/>
                <a:gd name="T71" fmla="*/ 2147483646 h 306"/>
                <a:gd name="T72" fmla="*/ 2147483646 w 488"/>
                <a:gd name="T73" fmla="*/ 2147483646 h 306"/>
                <a:gd name="T74" fmla="*/ 2147483646 w 488"/>
                <a:gd name="T75" fmla="*/ 2147483646 h 306"/>
                <a:gd name="T76" fmla="*/ 2147483646 w 488"/>
                <a:gd name="T77" fmla="*/ 2147483646 h 306"/>
                <a:gd name="T78" fmla="*/ 2147483646 w 488"/>
                <a:gd name="T79" fmla="*/ 2147483646 h 306"/>
                <a:gd name="T80" fmla="*/ 2147483646 w 488"/>
                <a:gd name="T81" fmla="*/ 2147483646 h 306"/>
                <a:gd name="T82" fmla="*/ 2147483646 w 488"/>
                <a:gd name="T83" fmla="*/ 2147483646 h 306"/>
                <a:gd name="T84" fmla="*/ 2147483646 w 488"/>
                <a:gd name="T85" fmla="*/ 2147483646 h 306"/>
                <a:gd name="T86" fmla="*/ 2147483646 w 488"/>
                <a:gd name="T87" fmla="*/ 2147483646 h 306"/>
                <a:gd name="T88" fmla="*/ 2147483646 w 488"/>
                <a:gd name="T89" fmla="*/ 2147483646 h 306"/>
                <a:gd name="T90" fmla="*/ 2147483646 w 488"/>
                <a:gd name="T91" fmla="*/ 2147483646 h 306"/>
                <a:gd name="T92" fmla="*/ 2147483646 w 488"/>
                <a:gd name="T93" fmla="*/ 2147483646 h 306"/>
                <a:gd name="T94" fmla="*/ 2147483646 w 488"/>
                <a:gd name="T95" fmla="*/ 2147483646 h 306"/>
                <a:gd name="T96" fmla="*/ 2147483646 w 488"/>
                <a:gd name="T97" fmla="*/ 2147483646 h 306"/>
                <a:gd name="T98" fmla="*/ 2147483646 w 488"/>
                <a:gd name="T99" fmla="*/ 2147483646 h 306"/>
                <a:gd name="T100" fmla="*/ 2147483646 w 488"/>
                <a:gd name="T101" fmla="*/ 2147483646 h 306"/>
                <a:gd name="T102" fmla="*/ 2147483646 w 488"/>
                <a:gd name="T103" fmla="*/ 2147483646 h 306"/>
                <a:gd name="T104" fmla="*/ 2147483646 w 488"/>
                <a:gd name="T105" fmla="*/ 2147483646 h 306"/>
                <a:gd name="T106" fmla="*/ 2147483646 w 488"/>
                <a:gd name="T107" fmla="*/ 2147483646 h 306"/>
                <a:gd name="T108" fmla="*/ 2147483646 w 488"/>
                <a:gd name="T109" fmla="*/ 2147483646 h 306"/>
                <a:gd name="T110" fmla="*/ 2147483646 w 488"/>
                <a:gd name="T111" fmla="*/ 2147483646 h 306"/>
                <a:gd name="T112" fmla="*/ 2147483646 w 488"/>
                <a:gd name="T113" fmla="*/ 2147483646 h 306"/>
                <a:gd name="T114" fmla="*/ 2147483646 w 488"/>
                <a:gd name="T115" fmla="*/ 2147483646 h 30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88" h="306">
                  <a:moveTo>
                    <a:pt x="62" y="2"/>
                  </a:moveTo>
                  <a:lnTo>
                    <a:pt x="60" y="4"/>
                  </a:lnTo>
                  <a:lnTo>
                    <a:pt x="64" y="10"/>
                  </a:lnTo>
                  <a:lnTo>
                    <a:pt x="86" y="24"/>
                  </a:lnTo>
                  <a:lnTo>
                    <a:pt x="100" y="38"/>
                  </a:lnTo>
                  <a:lnTo>
                    <a:pt x="98" y="40"/>
                  </a:lnTo>
                  <a:lnTo>
                    <a:pt x="90" y="50"/>
                  </a:lnTo>
                  <a:lnTo>
                    <a:pt x="88" y="50"/>
                  </a:lnTo>
                  <a:lnTo>
                    <a:pt x="88" y="52"/>
                  </a:lnTo>
                  <a:lnTo>
                    <a:pt x="74" y="52"/>
                  </a:lnTo>
                  <a:lnTo>
                    <a:pt x="66" y="54"/>
                  </a:lnTo>
                  <a:lnTo>
                    <a:pt x="60" y="58"/>
                  </a:lnTo>
                  <a:lnTo>
                    <a:pt x="64" y="66"/>
                  </a:lnTo>
                  <a:lnTo>
                    <a:pt x="64" y="74"/>
                  </a:lnTo>
                  <a:lnTo>
                    <a:pt x="72" y="86"/>
                  </a:lnTo>
                  <a:lnTo>
                    <a:pt x="72" y="108"/>
                  </a:lnTo>
                  <a:lnTo>
                    <a:pt x="78" y="110"/>
                  </a:lnTo>
                  <a:lnTo>
                    <a:pt x="88" y="114"/>
                  </a:lnTo>
                  <a:lnTo>
                    <a:pt x="90" y="114"/>
                  </a:lnTo>
                  <a:lnTo>
                    <a:pt x="92" y="116"/>
                  </a:lnTo>
                  <a:lnTo>
                    <a:pt x="102" y="130"/>
                  </a:lnTo>
                  <a:lnTo>
                    <a:pt x="108" y="146"/>
                  </a:lnTo>
                  <a:lnTo>
                    <a:pt x="108" y="156"/>
                  </a:lnTo>
                  <a:lnTo>
                    <a:pt x="106" y="164"/>
                  </a:lnTo>
                  <a:lnTo>
                    <a:pt x="104" y="170"/>
                  </a:lnTo>
                  <a:lnTo>
                    <a:pt x="94" y="178"/>
                  </a:lnTo>
                  <a:lnTo>
                    <a:pt x="80" y="184"/>
                  </a:lnTo>
                  <a:lnTo>
                    <a:pt x="54" y="200"/>
                  </a:lnTo>
                  <a:lnTo>
                    <a:pt x="52" y="200"/>
                  </a:lnTo>
                  <a:lnTo>
                    <a:pt x="4" y="204"/>
                  </a:lnTo>
                  <a:lnTo>
                    <a:pt x="0" y="216"/>
                  </a:lnTo>
                  <a:lnTo>
                    <a:pt x="8" y="232"/>
                  </a:lnTo>
                  <a:lnTo>
                    <a:pt x="8" y="234"/>
                  </a:lnTo>
                  <a:lnTo>
                    <a:pt x="12" y="254"/>
                  </a:lnTo>
                  <a:lnTo>
                    <a:pt x="38" y="286"/>
                  </a:lnTo>
                  <a:lnTo>
                    <a:pt x="40" y="286"/>
                  </a:lnTo>
                  <a:lnTo>
                    <a:pt x="50" y="306"/>
                  </a:lnTo>
                  <a:lnTo>
                    <a:pt x="52" y="302"/>
                  </a:lnTo>
                  <a:lnTo>
                    <a:pt x="60" y="278"/>
                  </a:lnTo>
                  <a:lnTo>
                    <a:pt x="60" y="276"/>
                  </a:lnTo>
                  <a:lnTo>
                    <a:pt x="76" y="256"/>
                  </a:lnTo>
                  <a:lnTo>
                    <a:pt x="78" y="254"/>
                  </a:lnTo>
                  <a:lnTo>
                    <a:pt x="98" y="246"/>
                  </a:lnTo>
                  <a:lnTo>
                    <a:pt x="100" y="246"/>
                  </a:lnTo>
                  <a:lnTo>
                    <a:pt x="112" y="254"/>
                  </a:lnTo>
                  <a:lnTo>
                    <a:pt x="128" y="252"/>
                  </a:lnTo>
                  <a:lnTo>
                    <a:pt x="124" y="224"/>
                  </a:lnTo>
                  <a:lnTo>
                    <a:pt x="126" y="222"/>
                  </a:lnTo>
                  <a:lnTo>
                    <a:pt x="142" y="222"/>
                  </a:lnTo>
                  <a:lnTo>
                    <a:pt x="158" y="222"/>
                  </a:lnTo>
                  <a:lnTo>
                    <a:pt x="160" y="222"/>
                  </a:lnTo>
                  <a:lnTo>
                    <a:pt x="192" y="238"/>
                  </a:lnTo>
                  <a:lnTo>
                    <a:pt x="218" y="242"/>
                  </a:lnTo>
                  <a:lnTo>
                    <a:pt x="220" y="242"/>
                  </a:lnTo>
                  <a:lnTo>
                    <a:pt x="228" y="250"/>
                  </a:lnTo>
                  <a:lnTo>
                    <a:pt x="242" y="254"/>
                  </a:lnTo>
                  <a:lnTo>
                    <a:pt x="250" y="262"/>
                  </a:lnTo>
                  <a:lnTo>
                    <a:pt x="254" y="264"/>
                  </a:lnTo>
                  <a:lnTo>
                    <a:pt x="264" y="256"/>
                  </a:lnTo>
                  <a:lnTo>
                    <a:pt x="264" y="254"/>
                  </a:lnTo>
                  <a:lnTo>
                    <a:pt x="276" y="244"/>
                  </a:lnTo>
                  <a:lnTo>
                    <a:pt x="284" y="230"/>
                  </a:lnTo>
                  <a:lnTo>
                    <a:pt x="296" y="238"/>
                  </a:lnTo>
                  <a:lnTo>
                    <a:pt x="296" y="240"/>
                  </a:lnTo>
                  <a:lnTo>
                    <a:pt x="300" y="250"/>
                  </a:lnTo>
                  <a:lnTo>
                    <a:pt x="300" y="252"/>
                  </a:lnTo>
                  <a:lnTo>
                    <a:pt x="298" y="258"/>
                  </a:lnTo>
                  <a:lnTo>
                    <a:pt x="300" y="260"/>
                  </a:lnTo>
                  <a:lnTo>
                    <a:pt x="308" y="256"/>
                  </a:lnTo>
                  <a:lnTo>
                    <a:pt x="318" y="246"/>
                  </a:lnTo>
                  <a:lnTo>
                    <a:pt x="328" y="246"/>
                  </a:lnTo>
                  <a:lnTo>
                    <a:pt x="330" y="246"/>
                  </a:lnTo>
                  <a:lnTo>
                    <a:pt x="336" y="250"/>
                  </a:lnTo>
                  <a:lnTo>
                    <a:pt x="342" y="258"/>
                  </a:lnTo>
                  <a:lnTo>
                    <a:pt x="342" y="260"/>
                  </a:lnTo>
                  <a:lnTo>
                    <a:pt x="342" y="264"/>
                  </a:lnTo>
                  <a:lnTo>
                    <a:pt x="340" y="282"/>
                  </a:lnTo>
                  <a:lnTo>
                    <a:pt x="346" y="290"/>
                  </a:lnTo>
                  <a:lnTo>
                    <a:pt x="348" y="290"/>
                  </a:lnTo>
                  <a:lnTo>
                    <a:pt x="360" y="278"/>
                  </a:lnTo>
                  <a:lnTo>
                    <a:pt x="372" y="268"/>
                  </a:lnTo>
                  <a:lnTo>
                    <a:pt x="380" y="262"/>
                  </a:lnTo>
                  <a:lnTo>
                    <a:pt x="388" y="260"/>
                  </a:lnTo>
                  <a:lnTo>
                    <a:pt x="408" y="260"/>
                  </a:lnTo>
                  <a:lnTo>
                    <a:pt x="414" y="250"/>
                  </a:lnTo>
                  <a:lnTo>
                    <a:pt x="430" y="242"/>
                  </a:lnTo>
                  <a:lnTo>
                    <a:pt x="432" y="242"/>
                  </a:lnTo>
                  <a:lnTo>
                    <a:pt x="452" y="240"/>
                  </a:lnTo>
                  <a:lnTo>
                    <a:pt x="474" y="228"/>
                  </a:lnTo>
                  <a:lnTo>
                    <a:pt x="488" y="228"/>
                  </a:lnTo>
                  <a:lnTo>
                    <a:pt x="484" y="222"/>
                  </a:lnTo>
                  <a:lnTo>
                    <a:pt x="486" y="220"/>
                  </a:lnTo>
                  <a:lnTo>
                    <a:pt x="488" y="216"/>
                  </a:lnTo>
                  <a:lnTo>
                    <a:pt x="460" y="154"/>
                  </a:lnTo>
                  <a:lnTo>
                    <a:pt x="460" y="152"/>
                  </a:lnTo>
                  <a:lnTo>
                    <a:pt x="458" y="150"/>
                  </a:lnTo>
                  <a:lnTo>
                    <a:pt x="472" y="134"/>
                  </a:lnTo>
                  <a:lnTo>
                    <a:pt x="468" y="130"/>
                  </a:lnTo>
                  <a:lnTo>
                    <a:pt x="446" y="126"/>
                  </a:lnTo>
                  <a:lnTo>
                    <a:pt x="444" y="126"/>
                  </a:lnTo>
                  <a:lnTo>
                    <a:pt x="444" y="124"/>
                  </a:lnTo>
                  <a:lnTo>
                    <a:pt x="430" y="110"/>
                  </a:lnTo>
                  <a:lnTo>
                    <a:pt x="430" y="106"/>
                  </a:lnTo>
                  <a:lnTo>
                    <a:pt x="428" y="108"/>
                  </a:lnTo>
                  <a:lnTo>
                    <a:pt x="416" y="100"/>
                  </a:lnTo>
                  <a:lnTo>
                    <a:pt x="408" y="108"/>
                  </a:lnTo>
                  <a:lnTo>
                    <a:pt x="400" y="114"/>
                  </a:lnTo>
                  <a:lnTo>
                    <a:pt x="394" y="114"/>
                  </a:lnTo>
                  <a:lnTo>
                    <a:pt x="388" y="110"/>
                  </a:lnTo>
                  <a:lnTo>
                    <a:pt x="382" y="104"/>
                  </a:lnTo>
                  <a:lnTo>
                    <a:pt x="372" y="94"/>
                  </a:lnTo>
                  <a:lnTo>
                    <a:pt x="366" y="86"/>
                  </a:lnTo>
                  <a:lnTo>
                    <a:pt x="362" y="86"/>
                  </a:lnTo>
                  <a:lnTo>
                    <a:pt x="352" y="90"/>
                  </a:lnTo>
                  <a:lnTo>
                    <a:pt x="334" y="94"/>
                  </a:lnTo>
                  <a:lnTo>
                    <a:pt x="328" y="94"/>
                  </a:lnTo>
                  <a:lnTo>
                    <a:pt x="324" y="94"/>
                  </a:lnTo>
                  <a:lnTo>
                    <a:pt x="322" y="90"/>
                  </a:lnTo>
                  <a:lnTo>
                    <a:pt x="320" y="84"/>
                  </a:lnTo>
                  <a:lnTo>
                    <a:pt x="320" y="70"/>
                  </a:lnTo>
                  <a:lnTo>
                    <a:pt x="322" y="60"/>
                  </a:lnTo>
                  <a:lnTo>
                    <a:pt x="320" y="54"/>
                  </a:lnTo>
                  <a:lnTo>
                    <a:pt x="216" y="50"/>
                  </a:lnTo>
                  <a:lnTo>
                    <a:pt x="202" y="44"/>
                  </a:lnTo>
                  <a:lnTo>
                    <a:pt x="194" y="38"/>
                  </a:lnTo>
                  <a:lnTo>
                    <a:pt x="178" y="34"/>
                  </a:lnTo>
                  <a:lnTo>
                    <a:pt x="172" y="30"/>
                  </a:lnTo>
                  <a:lnTo>
                    <a:pt x="164" y="24"/>
                  </a:lnTo>
                  <a:lnTo>
                    <a:pt x="144" y="0"/>
                  </a:lnTo>
                  <a:lnTo>
                    <a:pt x="132" y="10"/>
                  </a:lnTo>
                  <a:lnTo>
                    <a:pt x="116" y="4"/>
                  </a:lnTo>
                  <a:lnTo>
                    <a:pt x="74" y="6"/>
                  </a:lnTo>
                  <a:lnTo>
                    <a:pt x="62" y="2"/>
                  </a:lnTo>
                  <a:close/>
                </a:path>
              </a:pathLst>
            </a:custGeom>
            <a:solidFill>
              <a:schemeClr val="bg2">
                <a:lumMod val="90000"/>
              </a:schemeClr>
            </a:solidFill>
            <a:ln>
              <a:noFill/>
            </a:ln>
          </p:spPr>
          <p:txBody>
            <a:bodyPr/>
            <a:lstStyle/>
            <a:p>
              <a:endParaRPr lang="zh-CN" altLang="en-US" sz="1350">
                <a:solidFill>
                  <a:prstClr val="black"/>
                </a:solidFill>
              </a:endParaRPr>
            </a:p>
          </p:txBody>
        </p:sp>
        <p:sp>
          <p:nvSpPr>
            <p:cNvPr id="27" name="广东"/>
            <p:cNvSpPr/>
            <p:nvPr userDrawn="1"/>
          </p:nvSpPr>
          <p:spPr bwMode="auto">
            <a:xfrm>
              <a:off x="11569" y="8491"/>
              <a:ext cx="1985" cy="1571"/>
            </a:xfrm>
            <a:custGeom>
              <a:avLst/>
              <a:gdLst>
                <a:gd name="T0" fmla="*/ 2147483646 w 508"/>
                <a:gd name="T1" fmla="*/ 2147483646 h 402"/>
                <a:gd name="T2" fmla="*/ 2147483646 w 508"/>
                <a:gd name="T3" fmla="*/ 2147483646 h 402"/>
                <a:gd name="T4" fmla="*/ 2147483646 w 508"/>
                <a:gd name="T5" fmla="*/ 2147483646 h 402"/>
                <a:gd name="T6" fmla="*/ 2147483646 w 508"/>
                <a:gd name="T7" fmla="*/ 2147483646 h 402"/>
                <a:gd name="T8" fmla="*/ 2147483646 w 508"/>
                <a:gd name="T9" fmla="*/ 2147483646 h 402"/>
                <a:gd name="T10" fmla="*/ 2147483646 w 508"/>
                <a:gd name="T11" fmla="*/ 2147483646 h 402"/>
                <a:gd name="T12" fmla="*/ 2147483646 w 508"/>
                <a:gd name="T13" fmla="*/ 2147483646 h 402"/>
                <a:gd name="T14" fmla="*/ 2147483646 w 508"/>
                <a:gd name="T15" fmla="*/ 2147483646 h 402"/>
                <a:gd name="T16" fmla="*/ 2147483646 w 508"/>
                <a:gd name="T17" fmla="*/ 2147483646 h 402"/>
                <a:gd name="T18" fmla="*/ 2147483646 w 508"/>
                <a:gd name="T19" fmla="*/ 2147483646 h 402"/>
                <a:gd name="T20" fmla="*/ 2147483646 w 508"/>
                <a:gd name="T21" fmla="*/ 2147483646 h 402"/>
                <a:gd name="T22" fmla="*/ 2147483646 w 508"/>
                <a:gd name="T23" fmla="*/ 2147483646 h 402"/>
                <a:gd name="T24" fmla="*/ 2147483646 w 508"/>
                <a:gd name="T25" fmla="*/ 2147483646 h 402"/>
                <a:gd name="T26" fmla="*/ 2147483646 w 508"/>
                <a:gd name="T27" fmla="*/ 2147483646 h 402"/>
                <a:gd name="T28" fmla="*/ 2147483646 w 508"/>
                <a:gd name="T29" fmla="*/ 2147483646 h 402"/>
                <a:gd name="T30" fmla="*/ 2147483646 w 508"/>
                <a:gd name="T31" fmla="*/ 2147483646 h 402"/>
                <a:gd name="T32" fmla="*/ 2147483646 w 508"/>
                <a:gd name="T33" fmla="*/ 2147483646 h 402"/>
                <a:gd name="T34" fmla="*/ 2147483646 w 508"/>
                <a:gd name="T35" fmla="*/ 2147483646 h 402"/>
                <a:gd name="T36" fmla="*/ 2147483646 w 508"/>
                <a:gd name="T37" fmla="*/ 2147483646 h 402"/>
                <a:gd name="T38" fmla="*/ 2147483646 w 508"/>
                <a:gd name="T39" fmla="*/ 2147483646 h 402"/>
                <a:gd name="T40" fmla="*/ 2147483646 w 508"/>
                <a:gd name="T41" fmla="*/ 2147483646 h 402"/>
                <a:gd name="T42" fmla="*/ 2147483646 w 508"/>
                <a:gd name="T43" fmla="*/ 2147483646 h 402"/>
                <a:gd name="T44" fmla="*/ 2147483646 w 508"/>
                <a:gd name="T45" fmla="*/ 2147483646 h 402"/>
                <a:gd name="T46" fmla="*/ 2147483646 w 508"/>
                <a:gd name="T47" fmla="*/ 2147483646 h 402"/>
                <a:gd name="T48" fmla="*/ 2147483646 w 508"/>
                <a:gd name="T49" fmla="*/ 2147483646 h 402"/>
                <a:gd name="T50" fmla="*/ 2147483646 w 508"/>
                <a:gd name="T51" fmla="*/ 2147483646 h 402"/>
                <a:gd name="T52" fmla="*/ 2147483646 w 508"/>
                <a:gd name="T53" fmla="*/ 2147483646 h 402"/>
                <a:gd name="T54" fmla="*/ 2147483646 w 508"/>
                <a:gd name="T55" fmla="*/ 2147483646 h 402"/>
                <a:gd name="T56" fmla="*/ 2147483646 w 508"/>
                <a:gd name="T57" fmla="*/ 2147483646 h 402"/>
                <a:gd name="T58" fmla="*/ 2147483646 w 508"/>
                <a:gd name="T59" fmla="*/ 2147483646 h 402"/>
                <a:gd name="T60" fmla="*/ 2147483646 w 508"/>
                <a:gd name="T61" fmla="*/ 2147483646 h 402"/>
                <a:gd name="T62" fmla="*/ 2147483646 w 508"/>
                <a:gd name="T63" fmla="*/ 2147483646 h 402"/>
                <a:gd name="T64" fmla="*/ 2147483646 w 508"/>
                <a:gd name="T65" fmla="*/ 2147483646 h 402"/>
                <a:gd name="T66" fmla="*/ 2147483646 w 508"/>
                <a:gd name="T67" fmla="*/ 2147483646 h 402"/>
                <a:gd name="T68" fmla="*/ 2147483646 w 508"/>
                <a:gd name="T69" fmla="*/ 2147483646 h 402"/>
                <a:gd name="T70" fmla="*/ 2147483646 w 508"/>
                <a:gd name="T71" fmla="*/ 2147483646 h 402"/>
                <a:gd name="T72" fmla="*/ 2147483646 w 508"/>
                <a:gd name="T73" fmla="*/ 2147483646 h 402"/>
                <a:gd name="T74" fmla="*/ 2147483646 w 508"/>
                <a:gd name="T75" fmla="*/ 2147483646 h 402"/>
                <a:gd name="T76" fmla="*/ 2147483646 w 508"/>
                <a:gd name="T77" fmla="*/ 2147483646 h 402"/>
                <a:gd name="T78" fmla="*/ 2147483646 w 508"/>
                <a:gd name="T79" fmla="*/ 2147483646 h 402"/>
                <a:gd name="T80" fmla="*/ 2147483646 w 508"/>
                <a:gd name="T81" fmla="*/ 2147483646 h 402"/>
                <a:gd name="T82" fmla="*/ 2147483646 w 508"/>
                <a:gd name="T83" fmla="*/ 2147483646 h 402"/>
                <a:gd name="T84" fmla="*/ 2147483646 w 508"/>
                <a:gd name="T85" fmla="*/ 2147483646 h 402"/>
                <a:gd name="T86" fmla="*/ 2147483646 w 508"/>
                <a:gd name="T87" fmla="*/ 2147483646 h 402"/>
                <a:gd name="T88" fmla="*/ 2147483646 w 508"/>
                <a:gd name="T89" fmla="*/ 2147483646 h 402"/>
                <a:gd name="T90" fmla="*/ 2147483646 w 508"/>
                <a:gd name="T91" fmla="*/ 2147483646 h 402"/>
                <a:gd name="T92" fmla="*/ 2147483646 w 508"/>
                <a:gd name="T93" fmla="*/ 2147483646 h 402"/>
                <a:gd name="T94" fmla="*/ 2147483646 w 508"/>
                <a:gd name="T95" fmla="*/ 2147483646 h 402"/>
                <a:gd name="T96" fmla="*/ 2147483646 w 508"/>
                <a:gd name="T97" fmla="*/ 2147483646 h 402"/>
                <a:gd name="T98" fmla="*/ 2147483646 w 508"/>
                <a:gd name="T99" fmla="*/ 2147483646 h 402"/>
                <a:gd name="T100" fmla="*/ 2147483646 w 508"/>
                <a:gd name="T101" fmla="*/ 2147483646 h 40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508" h="402">
                  <a:moveTo>
                    <a:pt x="476" y="138"/>
                  </a:moveTo>
                  <a:lnTo>
                    <a:pt x="476" y="138"/>
                  </a:lnTo>
                  <a:lnTo>
                    <a:pt x="484" y="134"/>
                  </a:lnTo>
                  <a:lnTo>
                    <a:pt x="488" y="130"/>
                  </a:lnTo>
                  <a:lnTo>
                    <a:pt x="488" y="128"/>
                  </a:lnTo>
                  <a:lnTo>
                    <a:pt x="490" y="126"/>
                  </a:lnTo>
                  <a:lnTo>
                    <a:pt x="492" y="126"/>
                  </a:lnTo>
                  <a:lnTo>
                    <a:pt x="508" y="126"/>
                  </a:lnTo>
                  <a:lnTo>
                    <a:pt x="508" y="116"/>
                  </a:lnTo>
                  <a:lnTo>
                    <a:pt x="502" y="114"/>
                  </a:lnTo>
                  <a:lnTo>
                    <a:pt x="496" y="110"/>
                  </a:lnTo>
                  <a:lnTo>
                    <a:pt x="472" y="88"/>
                  </a:lnTo>
                  <a:lnTo>
                    <a:pt x="460" y="58"/>
                  </a:lnTo>
                  <a:lnTo>
                    <a:pt x="446" y="44"/>
                  </a:lnTo>
                  <a:lnTo>
                    <a:pt x="424" y="42"/>
                  </a:lnTo>
                  <a:lnTo>
                    <a:pt x="406" y="44"/>
                  </a:lnTo>
                  <a:lnTo>
                    <a:pt x="402" y="44"/>
                  </a:lnTo>
                  <a:lnTo>
                    <a:pt x="404" y="54"/>
                  </a:lnTo>
                  <a:lnTo>
                    <a:pt x="404" y="56"/>
                  </a:lnTo>
                  <a:lnTo>
                    <a:pt x="404" y="58"/>
                  </a:lnTo>
                  <a:lnTo>
                    <a:pt x="400" y="58"/>
                  </a:lnTo>
                  <a:lnTo>
                    <a:pt x="388" y="64"/>
                  </a:lnTo>
                  <a:lnTo>
                    <a:pt x="386" y="62"/>
                  </a:lnTo>
                  <a:lnTo>
                    <a:pt x="372" y="50"/>
                  </a:lnTo>
                  <a:lnTo>
                    <a:pt x="368" y="50"/>
                  </a:lnTo>
                  <a:lnTo>
                    <a:pt x="364" y="50"/>
                  </a:lnTo>
                  <a:lnTo>
                    <a:pt x="332" y="64"/>
                  </a:lnTo>
                  <a:lnTo>
                    <a:pt x="322" y="68"/>
                  </a:lnTo>
                  <a:lnTo>
                    <a:pt x="316" y="66"/>
                  </a:lnTo>
                  <a:lnTo>
                    <a:pt x="310" y="70"/>
                  </a:lnTo>
                  <a:lnTo>
                    <a:pt x="304" y="76"/>
                  </a:lnTo>
                  <a:lnTo>
                    <a:pt x="300" y="80"/>
                  </a:lnTo>
                  <a:lnTo>
                    <a:pt x="298" y="76"/>
                  </a:lnTo>
                  <a:lnTo>
                    <a:pt x="288" y="66"/>
                  </a:lnTo>
                  <a:lnTo>
                    <a:pt x="286" y="62"/>
                  </a:lnTo>
                  <a:lnTo>
                    <a:pt x="286" y="58"/>
                  </a:lnTo>
                  <a:lnTo>
                    <a:pt x="290" y="50"/>
                  </a:lnTo>
                  <a:lnTo>
                    <a:pt x="300" y="38"/>
                  </a:lnTo>
                  <a:lnTo>
                    <a:pt x="314" y="22"/>
                  </a:lnTo>
                  <a:lnTo>
                    <a:pt x="318" y="16"/>
                  </a:lnTo>
                  <a:lnTo>
                    <a:pt x="316" y="12"/>
                  </a:lnTo>
                  <a:lnTo>
                    <a:pt x="312" y="12"/>
                  </a:lnTo>
                  <a:lnTo>
                    <a:pt x="308" y="14"/>
                  </a:lnTo>
                  <a:lnTo>
                    <a:pt x="298" y="20"/>
                  </a:lnTo>
                  <a:lnTo>
                    <a:pt x="288" y="26"/>
                  </a:lnTo>
                  <a:lnTo>
                    <a:pt x="282" y="28"/>
                  </a:lnTo>
                  <a:lnTo>
                    <a:pt x="280" y="26"/>
                  </a:lnTo>
                  <a:lnTo>
                    <a:pt x="278" y="20"/>
                  </a:lnTo>
                  <a:lnTo>
                    <a:pt x="276" y="20"/>
                  </a:lnTo>
                  <a:lnTo>
                    <a:pt x="270" y="6"/>
                  </a:lnTo>
                  <a:lnTo>
                    <a:pt x="254" y="16"/>
                  </a:lnTo>
                  <a:lnTo>
                    <a:pt x="252" y="18"/>
                  </a:lnTo>
                  <a:lnTo>
                    <a:pt x="252" y="16"/>
                  </a:lnTo>
                  <a:lnTo>
                    <a:pt x="236" y="8"/>
                  </a:lnTo>
                  <a:lnTo>
                    <a:pt x="220" y="2"/>
                  </a:lnTo>
                  <a:lnTo>
                    <a:pt x="214" y="0"/>
                  </a:lnTo>
                  <a:lnTo>
                    <a:pt x="208" y="2"/>
                  </a:lnTo>
                  <a:lnTo>
                    <a:pt x="204" y="6"/>
                  </a:lnTo>
                  <a:lnTo>
                    <a:pt x="198" y="12"/>
                  </a:lnTo>
                  <a:lnTo>
                    <a:pt x="204" y="24"/>
                  </a:lnTo>
                  <a:lnTo>
                    <a:pt x="210" y="38"/>
                  </a:lnTo>
                  <a:lnTo>
                    <a:pt x="210" y="44"/>
                  </a:lnTo>
                  <a:lnTo>
                    <a:pt x="210" y="48"/>
                  </a:lnTo>
                  <a:lnTo>
                    <a:pt x="208" y="52"/>
                  </a:lnTo>
                  <a:lnTo>
                    <a:pt x="204" y="54"/>
                  </a:lnTo>
                  <a:lnTo>
                    <a:pt x="200" y="54"/>
                  </a:lnTo>
                  <a:lnTo>
                    <a:pt x="194" y="54"/>
                  </a:lnTo>
                  <a:lnTo>
                    <a:pt x="188" y="50"/>
                  </a:lnTo>
                  <a:lnTo>
                    <a:pt x="182" y="46"/>
                  </a:lnTo>
                  <a:lnTo>
                    <a:pt x="164" y="36"/>
                  </a:lnTo>
                  <a:lnTo>
                    <a:pt x="156" y="32"/>
                  </a:lnTo>
                  <a:lnTo>
                    <a:pt x="156" y="34"/>
                  </a:lnTo>
                  <a:lnTo>
                    <a:pt x="156" y="52"/>
                  </a:lnTo>
                  <a:lnTo>
                    <a:pt x="144" y="66"/>
                  </a:lnTo>
                  <a:lnTo>
                    <a:pt x="144" y="80"/>
                  </a:lnTo>
                  <a:lnTo>
                    <a:pt x="148" y="94"/>
                  </a:lnTo>
                  <a:lnTo>
                    <a:pt x="150" y="94"/>
                  </a:lnTo>
                  <a:lnTo>
                    <a:pt x="140" y="108"/>
                  </a:lnTo>
                  <a:lnTo>
                    <a:pt x="136" y="120"/>
                  </a:lnTo>
                  <a:lnTo>
                    <a:pt x="136" y="122"/>
                  </a:lnTo>
                  <a:lnTo>
                    <a:pt x="124" y="134"/>
                  </a:lnTo>
                  <a:lnTo>
                    <a:pt x="104" y="180"/>
                  </a:lnTo>
                  <a:lnTo>
                    <a:pt x="104" y="204"/>
                  </a:lnTo>
                  <a:lnTo>
                    <a:pt x="60" y="230"/>
                  </a:lnTo>
                  <a:lnTo>
                    <a:pt x="58" y="234"/>
                  </a:lnTo>
                  <a:lnTo>
                    <a:pt x="64" y="248"/>
                  </a:lnTo>
                  <a:lnTo>
                    <a:pt x="60" y="266"/>
                  </a:lnTo>
                  <a:lnTo>
                    <a:pt x="42" y="264"/>
                  </a:lnTo>
                  <a:lnTo>
                    <a:pt x="38" y="284"/>
                  </a:lnTo>
                  <a:lnTo>
                    <a:pt x="16" y="284"/>
                  </a:lnTo>
                  <a:lnTo>
                    <a:pt x="10" y="292"/>
                  </a:lnTo>
                  <a:lnTo>
                    <a:pt x="4" y="306"/>
                  </a:lnTo>
                  <a:lnTo>
                    <a:pt x="0" y="356"/>
                  </a:lnTo>
                  <a:lnTo>
                    <a:pt x="4" y="368"/>
                  </a:lnTo>
                  <a:lnTo>
                    <a:pt x="6" y="368"/>
                  </a:lnTo>
                  <a:lnTo>
                    <a:pt x="6" y="380"/>
                  </a:lnTo>
                  <a:lnTo>
                    <a:pt x="16" y="392"/>
                  </a:lnTo>
                  <a:lnTo>
                    <a:pt x="16" y="402"/>
                  </a:lnTo>
                  <a:lnTo>
                    <a:pt x="42" y="400"/>
                  </a:lnTo>
                  <a:lnTo>
                    <a:pt x="44" y="398"/>
                  </a:lnTo>
                  <a:lnTo>
                    <a:pt x="44" y="396"/>
                  </a:lnTo>
                  <a:lnTo>
                    <a:pt x="52" y="388"/>
                  </a:lnTo>
                  <a:lnTo>
                    <a:pt x="36" y="372"/>
                  </a:lnTo>
                  <a:lnTo>
                    <a:pt x="34" y="372"/>
                  </a:lnTo>
                  <a:lnTo>
                    <a:pt x="24" y="364"/>
                  </a:lnTo>
                  <a:lnTo>
                    <a:pt x="24" y="362"/>
                  </a:lnTo>
                  <a:lnTo>
                    <a:pt x="24" y="346"/>
                  </a:lnTo>
                  <a:lnTo>
                    <a:pt x="36" y="346"/>
                  </a:lnTo>
                  <a:lnTo>
                    <a:pt x="38" y="340"/>
                  </a:lnTo>
                  <a:lnTo>
                    <a:pt x="32" y="324"/>
                  </a:lnTo>
                  <a:lnTo>
                    <a:pt x="64" y="324"/>
                  </a:lnTo>
                  <a:lnTo>
                    <a:pt x="120" y="298"/>
                  </a:lnTo>
                  <a:lnTo>
                    <a:pt x="126" y="286"/>
                  </a:lnTo>
                  <a:lnTo>
                    <a:pt x="128" y="282"/>
                  </a:lnTo>
                  <a:lnTo>
                    <a:pt x="140" y="288"/>
                  </a:lnTo>
                  <a:lnTo>
                    <a:pt x="140" y="290"/>
                  </a:lnTo>
                  <a:lnTo>
                    <a:pt x="146" y="296"/>
                  </a:lnTo>
                  <a:lnTo>
                    <a:pt x="152" y="294"/>
                  </a:lnTo>
                  <a:lnTo>
                    <a:pt x="150" y="282"/>
                  </a:lnTo>
                  <a:lnTo>
                    <a:pt x="168" y="282"/>
                  </a:lnTo>
                  <a:lnTo>
                    <a:pt x="186" y="286"/>
                  </a:lnTo>
                  <a:lnTo>
                    <a:pt x="192" y="274"/>
                  </a:lnTo>
                  <a:lnTo>
                    <a:pt x="194" y="272"/>
                  </a:lnTo>
                  <a:lnTo>
                    <a:pt x="196" y="272"/>
                  </a:lnTo>
                  <a:lnTo>
                    <a:pt x="214" y="266"/>
                  </a:lnTo>
                  <a:lnTo>
                    <a:pt x="218" y="238"/>
                  </a:lnTo>
                  <a:lnTo>
                    <a:pt x="238" y="256"/>
                  </a:lnTo>
                  <a:lnTo>
                    <a:pt x="246" y="256"/>
                  </a:lnTo>
                  <a:lnTo>
                    <a:pt x="250" y="252"/>
                  </a:lnTo>
                  <a:lnTo>
                    <a:pt x="248" y="192"/>
                  </a:lnTo>
                  <a:lnTo>
                    <a:pt x="248" y="190"/>
                  </a:lnTo>
                  <a:lnTo>
                    <a:pt x="248" y="186"/>
                  </a:lnTo>
                  <a:lnTo>
                    <a:pt x="260" y="188"/>
                  </a:lnTo>
                  <a:lnTo>
                    <a:pt x="262" y="188"/>
                  </a:lnTo>
                  <a:lnTo>
                    <a:pt x="264" y="190"/>
                  </a:lnTo>
                  <a:lnTo>
                    <a:pt x="286" y="230"/>
                  </a:lnTo>
                  <a:lnTo>
                    <a:pt x="312" y="226"/>
                  </a:lnTo>
                  <a:lnTo>
                    <a:pt x="318" y="224"/>
                  </a:lnTo>
                  <a:lnTo>
                    <a:pt x="322" y="216"/>
                  </a:lnTo>
                  <a:lnTo>
                    <a:pt x="314" y="208"/>
                  </a:lnTo>
                  <a:lnTo>
                    <a:pt x="312" y="206"/>
                  </a:lnTo>
                  <a:lnTo>
                    <a:pt x="330" y="200"/>
                  </a:lnTo>
                  <a:lnTo>
                    <a:pt x="332" y="198"/>
                  </a:lnTo>
                  <a:lnTo>
                    <a:pt x="340" y="206"/>
                  </a:lnTo>
                  <a:lnTo>
                    <a:pt x="346" y="202"/>
                  </a:lnTo>
                  <a:lnTo>
                    <a:pt x="346" y="190"/>
                  </a:lnTo>
                  <a:lnTo>
                    <a:pt x="350" y="190"/>
                  </a:lnTo>
                  <a:lnTo>
                    <a:pt x="364" y="190"/>
                  </a:lnTo>
                  <a:lnTo>
                    <a:pt x="370" y="192"/>
                  </a:lnTo>
                  <a:lnTo>
                    <a:pt x="376" y="194"/>
                  </a:lnTo>
                  <a:lnTo>
                    <a:pt x="382" y="198"/>
                  </a:lnTo>
                  <a:lnTo>
                    <a:pt x="386" y="202"/>
                  </a:lnTo>
                  <a:lnTo>
                    <a:pt x="388" y="206"/>
                  </a:lnTo>
                  <a:lnTo>
                    <a:pt x="392" y="186"/>
                  </a:lnTo>
                  <a:lnTo>
                    <a:pt x="396" y="184"/>
                  </a:lnTo>
                  <a:lnTo>
                    <a:pt x="400" y="182"/>
                  </a:lnTo>
                  <a:lnTo>
                    <a:pt x="406" y="182"/>
                  </a:lnTo>
                  <a:lnTo>
                    <a:pt x="412" y="184"/>
                  </a:lnTo>
                  <a:lnTo>
                    <a:pt x="414" y="186"/>
                  </a:lnTo>
                  <a:lnTo>
                    <a:pt x="414" y="188"/>
                  </a:lnTo>
                  <a:lnTo>
                    <a:pt x="418" y="188"/>
                  </a:lnTo>
                  <a:lnTo>
                    <a:pt x="432" y="180"/>
                  </a:lnTo>
                  <a:lnTo>
                    <a:pt x="460" y="160"/>
                  </a:lnTo>
                  <a:lnTo>
                    <a:pt x="460" y="152"/>
                  </a:lnTo>
                  <a:lnTo>
                    <a:pt x="464" y="146"/>
                  </a:lnTo>
                  <a:lnTo>
                    <a:pt x="470" y="140"/>
                  </a:lnTo>
                  <a:lnTo>
                    <a:pt x="476" y="138"/>
                  </a:lnTo>
                  <a:close/>
                </a:path>
              </a:pathLst>
            </a:custGeom>
            <a:solidFill>
              <a:schemeClr val="bg2">
                <a:lumMod val="90000"/>
              </a:schemeClr>
            </a:solidFill>
            <a:ln>
              <a:noFill/>
            </a:ln>
          </p:spPr>
          <p:txBody>
            <a:bodyPr/>
            <a:lstStyle/>
            <a:p>
              <a:endParaRPr lang="zh-CN" altLang="en-US" sz="1350">
                <a:solidFill>
                  <a:prstClr val="black"/>
                </a:solidFill>
              </a:endParaRPr>
            </a:p>
          </p:txBody>
        </p:sp>
        <p:sp>
          <p:nvSpPr>
            <p:cNvPr id="28" name="江西"/>
            <p:cNvSpPr/>
            <p:nvPr userDrawn="1"/>
          </p:nvSpPr>
          <p:spPr bwMode="auto">
            <a:xfrm>
              <a:off x="12506" y="7130"/>
              <a:ext cx="1188" cy="1618"/>
            </a:xfrm>
            <a:custGeom>
              <a:avLst/>
              <a:gdLst>
                <a:gd name="T0" fmla="*/ 2147483646 w 304"/>
                <a:gd name="T1" fmla="*/ 0 h 414"/>
                <a:gd name="T2" fmla="*/ 2147483646 w 304"/>
                <a:gd name="T3" fmla="*/ 2147483646 h 414"/>
                <a:gd name="T4" fmla="*/ 2147483646 w 304"/>
                <a:gd name="T5" fmla="*/ 2147483646 h 414"/>
                <a:gd name="T6" fmla="*/ 2147483646 w 304"/>
                <a:gd name="T7" fmla="*/ 2147483646 h 414"/>
                <a:gd name="T8" fmla="*/ 2147483646 w 304"/>
                <a:gd name="T9" fmla="*/ 2147483646 h 414"/>
                <a:gd name="T10" fmla="*/ 2147483646 w 304"/>
                <a:gd name="T11" fmla="*/ 2147483646 h 414"/>
                <a:gd name="T12" fmla="*/ 2147483646 w 304"/>
                <a:gd name="T13" fmla="*/ 2147483646 h 414"/>
                <a:gd name="T14" fmla="*/ 2147483646 w 304"/>
                <a:gd name="T15" fmla="*/ 2147483646 h 414"/>
                <a:gd name="T16" fmla="*/ 2147483646 w 304"/>
                <a:gd name="T17" fmla="*/ 2147483646 h 414"/>
                <a:gd name="T18" fmla="*/ 2147483646 w 304"/>
                <a:gd name="T19" fmla="*/ 2147483646 h 414"/>
                <a:gd name="T20" fmla="*/ 2147483646 w 304"/>
                <a:gd name="T21" fmla="*/ 2147483646 h 414"/>
                <a:gd name="T22" fmla="*/ 2147483646 w 304"/>
                <a:gd name="T23" fmla="*/ 2147483646 h 414"/>
                <a:gd name="T24" fmla="*/ 2147483646 w 304"/>
                <a:gd name="T25" fmla="*/ 2147483646 h 414"/>
                <a:gd name="T26" fmla="*/ 2147483646 w 304"/>
                <a:gd name="T27" fmla="*/ 2147483646 h 414"/>
                <a:gd name="T28" fmla="*/ 0 w 304"/>
                <a:gd name="T29" fmla="*/ 2147483646 h 414"/>
                <a:gd name="T30" fmla="*/ 2147483646 w 304"/>
                <a:gd name="T31" fmla="*/ 2147483646 h 414"/>
                <a:gd name="T32" fmla="*/ 2147483646 w 304"/>
                <a:gd name="T33" fmla="*/ 2147483646 h 414"/>
                <a:gd name="T34" fmla="*/ 2147483646 w 304"/>
                <a:gd name="T35" fmla="*/ 2147483646 h 414"/>
                <a:gd name="T36" fmla="*/ 2147483646 w 304"/>
                <a:gd name="T37" fmla="*/ 2147483646 h 414"/>
                <a:gd name="T38" fmla="*/ 2147483646 w 304"/>
                <a:gd name="T39" fmla="*/ 2147483646 h 414"/>
                <a:gd name="T40" fmla="*/ 2147483646 w 304"/>
                <a:gd name="T41" fmla="*/ 2147483646 h 414"/>
                <a:gd name="T42" fmla="*/ 2147483646 w 304"/>
                <a:gd name="T43" fmla="*/ 2147483646 h 414"/>
                <a:gd name="T44" fmla="*/ 2147483646 w 304"/>
                <a:gd name="T45" fmla="*/ 2147483646 h 414"/>
                <a:gd name="T46" fmla="*/ 2147483646 w 304"/>
                <a:gd name="T47" fmla="*/ 2147483646 h 414"/>
                <a:gd name="T48" fmla="*/ 2147483646 w 304"/>
                <a:gd name="T49" fmla="*/ 2147483646 h 414"/>
                <a:gd name="T50" fmla="*/ 2147483646 w 304"/>
                <a:gd name="T51" fmla="*/ 2147483646 h 414"/>
                <a:gd name="T52" fmla="*/ 2147483646 w 304"/>
                <a:gd name="T53" fmla="*/ 2147483646 h 414"/>
                <a:gd name="T54" fmla="*/ 2147483646 w 304"/>
                <a:gd name="T55" fmla="*/ 2147483646 h 414"/>
                <a:gd name="T56" fmla="*/ 2147483646 w 304"/>
                <a:gd name="T57" fmla="*/ 2147483646 h 414"/>
                <a:gd name="T58" fmla="*/ 2147483646 w 304"/>
                <a:gd name="T59" fmla="*/ 2147483646 h 414"/>
                <a:gd name="T60" fmla="*/ 2147483646 w 304"/>
                <a:gd name="T61" fmla="*/ 2147483646 h 414"/>
                <a:gd name="T62" fmla="*/ 2147483646 w 304"/>
                <a:gd name="T63" fmla="*/ 2147483646 h 414"/>
                <a:gd name="T64" fmla="*/ 2147483646 w 304"/>
                <a:gd name="T65" fmla="*/ 2147483646 h 414"/>
                <a:gd name="T66" fmla="*/ 2147483646 w 304"/>
                <a:gd name="T67" fmla="*/ 2147483646 h 414"/>
                <a:gd name="T68" fmla="*/ 2147483646 w 304"/>
                <a:gd name="T69" fmla="*/ 2147483646 h 414"/>
                <a:gd name="T70" fmla="*/ 2147483646 w 304"/>
                <a:gd name="T71" fmla="*/ 2147483646 h 414"/>
                <a:gd name="T72" fmla="*/ 2147483646 w 304"/>
                <a:gd name="T73" fmla="*/ 2147483646 h 414"/>
                <a:gd name="T74" fmla="*/ 2147483646 w 304"/>
                <a:gd name="T75" fmla="*/ 2147483646 h 414"/>
                <a:gd name="T76" fmla="*/ 2147483646 w 304"/>
                <a:gd name="T77" fmla="*/ 2147483646 h 414"/>
                <a:gd name="T78" fmla="*/ 2147483646 w 304"/>
                <a:gd name="T79" fmla="*/ 2147483646 h 414"/>
                <a:gd name="T80" fmla="*/ 2147483646 w 304"/>
                <a:gd name="T81" fmla="*/ 2147483646 h 414"/>
                <a:gd name="T82" fmla="*/ 2147483646 w 304"/>
                <a:gd name="T83" fmla="*/ 2147483646 h 414"/>
                <a:gd name="T84" fmla="*/ 2147483646 w 304"/>
                <a:gd name="T85" fmla="*/ 2147483646 h 414"/>
                <a:gd name="T86" fmla="*/ 2147483646 w 304"/>
                <a:gd name="T87" fmla="*/ 2147483646 h 414"/>
                <a:gd name="T88" fmla="*/ 2147483646 w 304"/>
                <a:gd name="T89" fmla="*/ 2147483646 h 414"/>
                <a:gd name="T90" fmla="*/ 2147483646 w 304"/>
                <a:gd name="T91" fmla="*/ 2147483646 h 414"/>
                <a:gd name="T92" fmla="*/ 2147483646 w 304"/>
                <a:gd name="T93" fmla="*/ 2147483646 h 414"/>
                <a:gd name="T94" fmla="*/ 2147483646 w 304"/>
                <a:gd name="T95" fmla="*/ 2147483646 h 414"/>
                <a:gd name="T96" fmla="*/ 2147483646 w 304"/>
                <a:gd name="T97" fmla="*/ 2147483646 h 414"/>
                <a:gd name="T98" fmla="*/ 2147483646 w 304"/>
                <a:gd name="T99" fmla="*/ 2147483646 h 414"/>
                <a:gd name="T100" fmla="*/ 2147483646 w 304"/>
                <a:gd name="T101" fmla="*/ 2147483646 h 414"/>
                <a:gd name="T102" fmla="*/ 2147483646 w 304"/>
                <a:gd name="T103" fmla="*/ 2147483646 h 414"/>
                <a:gd name="T104" fmla="*/ 2147483646 w 304"/>
                <a:gd name="T105" fmla="*/ 2147483646 h 414"/>
                <a:gd name="T106" fmla="*/ 2147483646 w 304"/>
                <a:gd name="T107" fmla="*/ 2147483646 h 414"/>
                <a:gd name="T108" fmla="*/ 2147483646 w 304"/>
                <a:gd name="T109" fmla="*/ 2147483646 h 414"/>
                <a:gd name="T110" fmla="*/ 2147483646 w 304"/>
                <a:gd name="T111" fmla="*/ 2147483646 h 414"/>
                <a:gd name="T112" fmla="*/ 2147483646 w 304"/>
                <a:gd name="T113" fmla="*/ 2147483646 h 414"/>
                <a:gd name="T114" fmla="*/ 2147483646 w 304"/>
                <a:gd name="T115" fmla="*/ 2147483646 h 414"/>
                <a:gd name="T116" fmla="*/ 2147483646 w 304"/>
                <a:gd name="T117" fmla="*/ 2147483646 h 41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04" h="413">
                  <a:moveTo>
                    <a:pt x="240" y="16"/>
                  </a:moveTo>
                  <a:lnTo>
                    <a:pt x="238" y="16"/>
                  </a:lnTo>
                  <a:lnTo>
                    <a:pt x="220" y="0"/>
                  </a:lnTo>
                  <a:lnTo>
                    <a:pt x="212" y="6"/>
                  </a:lnTo>
                  <a:lnTo>
                    <a:pt x="206" y="16"/>
                  </a:lnTo>
                  <a:lnTo>
                    <a:pt x="200" y="24"/>
                  </a:lnTo>
                  <a:lnTo>
                    <a:pt x="192" y="28"/>
                  </a:lnTo>
                  <a:lnTo>
                    <a:pt x="184" y="32"/>
                  </a:lnTo>
                  <a:lnTo>
                    <a:pt x="180" y="34"/>
                  </a:lnTo>
                  <a:lnTo>
                    <a:pt x="176" y="32"/>
                  </a:lnTo>
                  <a:lnTo>
                    <a:pt x="174" y="28"/>
                  </a:lnTo>
                  <a:lnTo>
                    <a:pt x="174" y="22"/>
                  </a:lnTo>
                  <a:lnTo>
                    <a:pt x="180" y="4"/>
                  </a:lnTo>
                  <a:lnTo>
                    <a:pt x="152" y="22"/>
                  </a:lnTo>
                  <a:lnTo>
                    <a:pt x="152" y="24"/>
                  </a:lnTo>
                  <a:lnTo>
                    <a:pt x="128" y="24"/>
                  </a:lnTo>
                  <a:lnTo>
                    <a:pt x="108" y="34"/>
                  </a:lnTo>
                  <a:lnTo>
                    <a:pt x="108" y="36"/>
                  </a:lnTo>
                  <a:lnTo>
                    <a:pt x="84" y="36"/>
                  </a:lnTo>
                  <a:lnTo>
                    <a:pt x="72" y="42"/>
                  </a:lnTo>
                  <a:lnTo>
                    <a:pt x="68" y="54"/>
                  </a:lnTo>
                  <a:lnTo>
                    <a:pt x="66" y="56"/>
                  </a:lnTo>
                  <a:lnTo>
                    <a:pt x="40" y="56"/>
                  </a:lnTo>
                  <a:lnTo>
                    <a:pt x="34" y="56"/>
                  </a:lnTo>
                  <a:lnTo>
                    <a:pt x="28" y="62"/>
                  </a:lnTo>
                  <a:lnTo>
                    <a:pt x="8" y="80"/>
                  </a:lnTo>
                  <a:lnTo>
                    <a:pt x="16" y="84"/>
                  </a:lnTo>
                  <a:lnTo>
                    <a:pt x="20" y="88"/>
                  </a:lnTo>
                  <a:lnTo>
                    <a:pt x="22" y="94"/>
                  </a:lnTo>
                  <a:lnTo>
                    <a:pt x="22" y="92"/>
                  </a:lnTo>
                  <a:lnTo>
                    <a:pt x="34" y="138"/>
                  </a:lnTo>
                  <a:lnTo>
                    <a:pt x="34" y="140"/>
                  </a:lnTo>
                  <a:lnTo>
                    <a:pt x="34" y="144"/>
                  </a:lnTo>
                  <a:lnTo>
                    <a:pt x="32" y="144"/>
                  </a:lnTo>
                  <a:lnTo>
                    <a:pt x="0" y="188"/>
                  </a:lnTo>
                  <a:lnTo>
                    <a:pt x="0" y="200"/>
                  </a:lnTo>
                  <a:lnTo>
                    <a:pt x="8" y="196"/>
                  </a:lnTo>
                  <a:lnTo>
                    <a:pt x="12" y="196"/>
                  </a:lnTo>
                  <a:lnTo>
                    <a:pt x="16" y="198"/>
                  </a:lnTo>
                  <a:lnTo>
                    <a:pt x="18" y="202"/>
                  </a:lnTo>
                  <a:lnTo>
                    <a:pt x="16" y="214"/>
                  </a:lnTo>
                  <a:lnTo>
                    <a:pt x="16" y="226"/>
                  </a:lnTo>
                  <a:lnTo>
                    <a:pt x="18" y="238"/>
                  </a:lnTo>
                  <a:lnTo>
                    <a:pt x="20" y="250"/>
                  </a:lnTo>
                  <a:lnTo>
                    <a:pt x="24" y="262"/>
                  </a:lnTo>
                  <a:lnTo>
                    <a:pt x="36" y="274"/>
                  </a:lnTo>
                  <a:lnTo>
                    <a:pt x="40" y="280"/>
                  </a:lnTo>
                  <a:lnTo>
                    <a:pt x="40" y="286"/>
                  </a:lnTo>
                  <a:lnTo>
                    <a:pt x="36" y="294"/>
                  </a:lnTo>
                  <a:lnTo>
                    <a:pt x="42" y="304"/>
                  </a:lnTo>
                  <a:lnTo>
                    <a:pt x="44" y="310"/>
                  </a:lnTo>
                  <a:lnTo>
                    <a:pt x="44" y="320"/>
                  </a:lnTo>
                  <a:lnTo>
                    <a:pt x="40" y="330"/>
                  </a:lnTo>
                  <a:lnTo>
                    <a:pt x="34" y="344"/>
                  </a:lnTo>
                  <a:lnTo>
                    <a:pt x="44" y="362"/>
                  </a:lnTo>
                  <a:lnTo>
                    <a:pt x="46" y="366"/>
                  </a:lnTo>
                  <a:lnTo>
                    <a:pt x="52" y="362"/>
                  </a:lnTo>
                  <a:lnTo>
                    <a:pt x="60" y="356"/>
                  </a:lnTo>
                  <a:lnTo>
                    <a:pt x="66" y="352"/>
                  </a:lnTo>
                  <a:lnTo>
                    <a:pt x="72" y="352"/>
                  </a:lnTo>
                  <a:lnTo>
                    <a:pt x="78" y="352"/>
                  </a:lnTo>
                  <a:lnTo>
                    <a:pt x="84" y="356"/>
                  </a:lnTo>
                  <a:lnTo>
                    <a:pt x="86" y="362"/>
                  </a:lnTo>
                  <a:lnTo>
                    <a:pt x="86" y="366"/>
                  </a:lnTo>
                  <a:lnTo>
                    <a:pt x="82" y="374"/>
                  </a:lnTo>
                  <a:lnTo>
                    <a:pt x="66" y="392"/>
                  </a:lnTo>
                  <a:lnTo>
                    <a:pt x="56" y="406"/>
                  </a:lnTo>
                  <a:lnTo>
                    <a:pt x="60" y="414"/>
                  </a:lnTo>
                  <a:lnTo>
                    <a:pt x="72" y="408"/>
                  </a:lnTo>
                  <a:lnTo>
                    <a:pt x="76" y="406"/>
                  </a:lnTo>
                  <a:lnTo>
                    <a:pt x="80" y="406"/>
                  </a:lnTo>
                  <a:lnTo>
                    <a:pt x="94" y="402"/>
                  </a:lnTo>
                  <a:lnTo>
                    <a:pt x="120" y="390"/>
                  </a:lnTo>
                  <a:lnTo>
                    <a:pt x="126" y="388"/>
                  </a:lnTo>
                  <a:lnTo>
                    <a:pt x="134" y="390"/>
                  </a:lnTo>
                  <a:lnTo>
                    <a:pt x="142" y="394"/>
                  </a:lnTo>
                  <a:lnTo>
                    <a:pt x="150" y="402"/>
                  </a:lnTo>
                  <a:lnTo>
                    <a:pt x="154" y="400"/>
                  </a:lnTo>
                  <a:lnTo>
                    <a:pt x="154" y="390"/>
                  </a:lnTo>
                  <a:lnTo>
                    <a:pt x="152" y="388"/>
                  </a:lnTo>
                  <a:lnTo>
                    <a:pt x="152" y="384"/>
                  </a:lnTo>
                  <a:lnTo>
                    <a:pt x="154" y="380"/>
                  </a:lnTo>
                  <a:lnTo>
                    <a:pt x="150" y="366"/>
                  </a:lnTo>
                  <a:lnTo>
                    <a:pt x="150" y="362"/>
                  </a:lnTo>
                  <a:lnTo>
                    <a:pt x="150" y="358"/>
                  </a:lnTo>
                  <a:lnTo>
                    <a:pt x="158" y="352"/>
                  </a:lnTo>
                  <a:lnTo>
                    <a:pt x="166" y="346"/>
                  </a:lnTo>
                  <a:lnTo>
                    <a:pt x="162" y="336"/>
                  </a:lnTo>
                  <a:lnTo>
                    <a:pt x="162" y="334"/>
                  </a:lnTo>
                  <a:lnTo>
                    <a:pt x="166" y="328"/>
                  </a:lnTo>
                  <a:lnTo>
                    <a:pt x="164" y="324"/>
                  </a:lnTo>
                  <a:lnTo>
                    <a:pt x="164" y="320"/>
                  </a:lnTo>
                  <a:lnTo>
                    <a:pt x="164" y="316"/>
                  </a:lnTo>
                  <a:lnTo>
                    <a:pt x="170" y="308"/>
                  </a:lnTo>
                  <a:lnTo>
                    <a:pt x="180" y="300"/>
                  </a:lnTo>
                  <a:lnTo>
                    <a:pt x="178" y="298"/>
                  </a:lnTo>
                  <a:lnTo>
                    <a:pt x="176" y="296"/>
                  </a:lnTo>
                  <a:lnTo>
                    <a:pt x="186" y="292"/>
                  </a:lnTo>
                  <a:lnTo>
                    <a:pt x="186" y="278"/>
                  </a:lnTo>
                  <a:lnTo>
                    <a:pt x="186" y="274"/>
                  </a:lnTo>
                  <a:lnTo>
                    <a:pt x="190" y="270"/>
                  </a:lnTo>
                  <a:lnTo>
                    <a:pt x="194" y="266"/>
                  </a:lnTo>
                  <a:lnTo>
                    <a:pt x="200" y="260"/>
                  </a:lnTo>
                  <a:lnTo>
                    <a:pt x="206" y="256"/>
                  </a:lnTo>
                  <a:lnTo>
                    <a:pt x="194" y="242"/>
                  </a:lnTo>
                  <a:lnTo>
                    <a:pt x="192" y="238"/>
                  </a:lnTo>
                  <a:lnTo>
                    <a:pt x="192" y="232"/>
                  </a:lnTo>
                  <a:lnTo>
                    <a:pt x="194" y="228"/>
                  </a:lnTo>
                  <a:lnTo>
                    <a:pt x="198" y="222"/>
                  </a:lnTo>
                  <a:lnTo>
                    <a:pt x="198" y="220"/>
                  </a:lnTo>
                  <a:lnTo>
                    <a:pt x="224" y="200"/>
                  </a:lnTo>
                  <a:lnTo>
                    <a:pt x="224" y="194"/>
                  </a:lnTo>
                  <a:lnTo>
                    <a:pt x="222" y="192"/>
                  </a:lnTo>
                  <a:lnTo>
                    <a:pt x="220" y="186"/>
                  </a:lnTo>
                  <a:lnTo>
                    <a:pt x="220" y="178"/>
                  </a:lnTo>
                  <a:lnTo>
                    <a:pt x="220" y="170"/>
                  </a:lnTo>
                  <a:lnTo>
                    <a:pt x="224" y="156"/>
                  </a:lnTo>
                  <a:lnTo>
                    <a:pt x="230" y="146"/>
                  </a:lnTo>
                  <a:lnTo>
                    <a:pt x="238" y="138"/>
                  </a:lnTo>
                  <a:lnTo>
                    <a:pt x="250" y="136"/>
                  </a:lnTo>
                  <a:lnTo>
                    <a:pt x="252" y="136"/>
                  </a:lnTo>
                  <a:lnTo>
                    <a:pt x="262" y="140"/>
                  </a:lnTo>
                  <a:lnTo>
                    <a:pt x="272" y="140"/>
                  </a:lnTo>
                  <a:lnTo>
                    <a:pt x="284" y="128"/>
                  </a:lnTo>
                  <a:lnTo>
                    <a:pt x="296" y="120"/>
                  </a:lnTo>
                  <a:lnTo>
                    <a:pt x="296" y="108"/>
                  </a:lnTo>
                  <a:lnTo>
                    <a:pt x="296" y="106"/>
                  </a:lnTo>
                  <a:lnTo>
                    <a:pt x="296" y="104"/>
                  </a:lnTo>
                  <a:lnTo>
                    <a:pt x="300" y="102"/>
                  </a:lnTo>
                  <a:lnTo>
                    <a:pt x="304" y="98"/>
                  </a:lnTo>
                  <a:lnTo>
                    <a:pt x="304" y="96"/>
                  </a:lnTo>
                  <a:lnTo>
                    <a:pt x="296" y="84"/>
                  </a:lnTo>
                  <a:lnTo>
                    <a:pt x="286" y="68"/>
                  </a:lnTo>
                  <a:lnTo>
                    <a:pt x="276" y="52"/>
                  </a:lnTo>
                  <a:lnTo>
                    <a:pt x="274" y="46"/>
                  </a:lnTo>
                  <a:lnTo>
                    <a:pt x="274" y="40"/>
                  </a:lnTo>
                  <a:lnTo>
                    <a:pt x="276" y="34"/>
                  </a:lnTo>
                  <a:lnTo>
                    <a:pt x="280" y="28"/>
                  </a:lnTo>
                  <a:lnTo>
                    <a:pt x="264" y="20"/>
                  </a:lnTo>
                  <a:lnTo>
                    <a:pt x="240" y="16"/>
                  </a:lnTo>
                  <a:close/>
                </a:path>
              </a:pathLst>
            </a:custGeom>
            <a:solidFill>
              <a:schemeClr val="bg2">
                <a:lumMod val="90000"/>
              </a:schemeClr>
            </a:solidFill>
            <a:ln>
              <a:noFill/>
            </a:ln>
          </p:spPr>
          <p:txBody>
            <a:bodyPr/>
            <a:lstStyle/>
            <a:p>
              <a:endParaRPr lang="zh-CN" altLang="en-US" sz="1350">
                <a:solidFill>
                  <a:prstClr val="black"/>
                </a:solidFill>
              </a:endParaRPr>
            </a:p>
          </p:txBody>
        </p:sp>
        <p:sp>
          <p:nvSpPr>
            <p:cNvPr id="29" name="福建"/>
            <p:cNvSpPr/>
            <p:nvPr userDrawn="1"/>
          </p:nvSpPr>
          <p:spPr bwMode="auto">
            <a:xfrm>
              <a:off x="13124" y="7560"/>
              <a:ext cx="1102" cy="1345"/>
            </a:xfrm>
            <a:custGeom>
              <a:avLst/>
              <a:gdLst>
                <a:gd name="T0" fmla="*/ 2147483646 w 282"/>
                <a:gd name="T1" fmla="*/ 2147483646 h 344"/>
                <a:gd name="T2" fmla="*/ 2147483646 w 282"/>
                <a:gd name="T3" fmla="*/ 2147483646 h 344"/>
                <a:gd name="T4" fmla="*/ 2147483646 w 282"/>
                <a:gd name="T5" fmla="*/ 2147483646 h 344"/>
                <a:gd name="T6" fmla="*/ 2147483646 w 282"/>
                <a:gd name="T7" fmla="*/ 2147483646 h 344"/>
                <a:gd name="T8" fmla="*/ 2147483646 w 282"/>
                <a:gd name="T9" fmla="*/ 2147483646 h 344"/>
                <a:gd name="T10" fmla="*/ 2147483646 w 282"/>
                <a:gd name="T11" fmla="*/ 2147483646 h 344"/>
                <a:gd name="T12" fmla="*/ 2147483646 w 282"/>
                <a:gd name="T13" fmla="*/ 2147483646 h 344"/>
                <a:gd name="T14" fmla="*/ 2147483646 w 282"/>
                <a:gd name="T15" fmla="*/ 2147483646 h 344"/>
                <a:gd name="T16" fmla="*/ 2147483646 w 282"/>
                <a:gd name="T17" fmla="*/ 2147483646 h 344"/>
                <a:gd name="T18" fmla="*/ 2147483646 w 282"/>
                <a:gd name="T19" fmla="*/ 2147483646 h 344"/>
                <a:gd name="T20" fmla="*/ 2147483646 w 282"/>
                <a:gd name="T21" fmla="*/ 2147483646 h 344"/>
                <a:gd name="T22" fmla="*/ 2147483646 w 282"/>
                <a:gd name="T23" fmla="*/ 2147483646 h 344"/>
                <a:gd name="T24" fmla="*/ 2147483646 w 282"/>
                <a:gd name="T25" fmla="*/ 2147483646 h 344"/>
                <a:gd name="T26" fmla="*/ 2147483646 w 282"/>
                <a:gd name="T27" fmla="*/ 2147483646 h 344"/>
                <a:gd name="T28" fmla="*/ 2147483646 w 282"/>
                <a:gd name="T29" fmla="*/ 2147483646 h 344"/>
                <a:gd name="T30" fmla="*/ 2147483646 w 282"/>
                <a:gd name="T31" fmla="*/ 2147483646 h 344"/>
                <a:gd name="T32" fmla="*/ 2147483646 w 282"/>
                <a:gd name="T33" fmla="*/ 2147483646 h 344"/>
                <a:gd name="T34" fmla="*/ 0 w 282"/>
                <a:gd name="T35" fmla="*/ 2147483646 h 344"/>
                <a:gd name="T36" fmla="*/ 2147483646 w 282"/>
                <a:gd name="T37" fmla="*/ 2147483646 h 344"/>
                <a:gd name="T38" fmla="*/ 2147483646 w 282"/>
                <a:gd name="T39" fmla="*/ 2147483646 h 344"/>
                <a:gd name="T40" fmla="*/ 2147483646 w 282"/>
                <a:gd name="T41" fmla="*/ 2147483646 h 344"/>
                <a:gd name="T42" fmla="*/ 2147483646 w 282"/>
                <a:gd name="T43" fmla="*/ 2147483646 h 344"/>
                <a:gd name="T44" fmla="*/ 2147483646 w 282"/>
                <a:gd name="T45" fmla="*/ 2147483646 h 344"/>
                <a:gd name="T46" fmla="*/ 2147483646 w 282"/>
                <a:gd name="T47" fmla="*/ 2147483646 h 344"/>
                <a:gd name="T48" fmla="*/ 2147483646 w 282"/>
                <a:gd name="T49" fmla="*/ 2147483646 h 344"/>
                <a:gd name="T50" fmla="*/ 2147483646 w 282"/>
                <a:gd name="T51" fmla="*/ 2147483646 h 344"/>
                <a:gd name="T52" fmla="*/ 2147483646 w 282"/>
                <a:gd name="T53" fmla="*/ 2147483646 h 344"/>
                <a:gd name="T54" fmla="*/ 2147483646 w 282"/>
                <a:gd name="T55" fmla="*/ 2147483646 h 344"/>
                <a:gd name="T56" fmla="*/ 2147483646 w 282"/>
                <a:gd name="T57" fmla="*/ 2147483646 h 344"/>
                <a:gd name="T58" fmla="*/ 2147483646 w 282"/>
                <a:gd name="T59" fmla="*/ 2147483646 h 344"/>
                <a:gd name="T60" fmla="*/ 2147483646 w 282"/>
                <a:gd name="T61" fmla="*/ 2147483646 h 344"/>
                <a:gd name="T62" fmla="*/ 2147483646 w 282"/>
                <a:gd name="T63" fmla="*/ 2147483646 h 344"/>
                <a:gd name="T64" fmla="*/ 2147483646 w 282"/>
                <a:gd name="T65" fmla="*/ 2147483646 h 344"/>
                <a:gd name="T66" fmla="*/ 2147483646 w 282"/>
                <a:gd name="T67" fmla="*/ 2147483646 h 344"/>
                <a:gd name="T68" fmla="*/ 2147483646 w 282"/>
                <a:gd name="T69" fmla="*/ 2147483646 h 344"/>
                <a:gd name="T70" fmla="*/ 2147483646 w 282"/>
                <a:gd name="T71" fmla="*/ 2147483646 h 344"/>
                <a:gd name="T72" fmla="*/ 2147483646 w 282"/>
                <a:gd name="T73" fmla="*/ 2147483646 h 344"/>
                <a:gd name="T74" fmla="*/ 2147483646 w 282"/>
                <a:gd name="T75" fmla="*/ 2147483646 h 344"/>
                <a:gd name="T76" fmla="*/ 2147483646 w 282"/>
                <a:gd name="T77" fmla="*/ 2147483646 h 344"/>
                <a:gd name="T78" fmla="*/ 2147483646 w 282"/>
                <a:gd name="T79" fmla="*/ 2147483646 h 344"/>
                <a:gd name="T80" fmla="*/ 2147483646 w 282"/>
                <a:gd name="T81" fmla="*/ 2147483646 h 344"/>
                <a:gd name="T82" fmla="*/ 2147483646 w 282"/>
                <a:gd name="T83" fmla="*/ 2147483646 h 344"/>
                <a:gd name="T84" fmla="*/ 2147483646 w 282"/>
                <a:gd name="T85" fmla="*/ 2147483646 h 344"/>
                <a:gd name="T86" fmla="*/ 2147483646 w 282"/>
                <a:gd name="T87" fmla="*/ 2147483646 h 344"/>
                <a:gd name="T88" fmla="*/ 2147483646 w 282"/>
                <a:gd name="T89" fmla="*/ 2147483646 h 344"/>
                <a:gd name="T90" fmla="*/ 2147483646 w 282"/>
                <a:gd name="T91" fmla="*/ 2147483646 h 344"/>
                <a:gd name="T92" fmla="*/ 2147483646 w 282"/>
                <a:gd name="T93" fmla="*/ 2147483646 h 344"/>
                <a:gd name="T94" fmla="*/ 2147483646 w 282"/>
                <a:gd name="T95" fmla="*/ 2147483646 h 344"/>
                <a:gd name="T96" fmla="*/ 2147483646 w 282"/>
                <a:gd name="T97" fmla="*/ 2147483646 h 344"/>
                <a:gd name="T98" fmla="*/ 2147483646 w 282"/>
                <a:gd name="T99" fmla="*/ 2147483646 h 344"/>
                <a:gd name="T100" fmla="*/ 2147483646 w 282"/>
                <a:gd name="T101" fmla="*/ 2147483646 h 344"/>
                <a:gd name="T102" fmla="*/ 2147483646 w 282"/>
                <a:gd name="T103" fmla="*/ 0 h 34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82" h="344">
                  <a:moveTo>
                    <a:pt x="146" y="14"/>
                  </a:moveTo>
                  <a:lnTo>
                    <a:pt x="146" y="14"/>
                  </a:lnTo>
                  <a:lnTo>
                    <a:pt x="132" y="24"/>
                  </a:lnTo>
                  <a:lnTo>
                    <a:pt x="120" y="38"/>
                  </a:lnTo>
                  <a:lnTo>
                    <a:pt x="118" y="38"/>
                  </a:lnTo>
                  <a:lnTo>
                    <a:pt x="118" y="40"/>
                  </a:lnTo>
                  <a:lnTo>
                    <a:pt x="102" y="40"/>
                  </a:lnTo>
                  <a:lnTo>
                    <a:pt x="92" y="34"/>
                  </a:lnTo>
                  <a:lnTo>
                    <a:pt x="84" y="38"/>
                  </a:lnTo>
                  <a:lnTo>
                    <a:pt x="78" y="42"/>
                  </a:lnTo>
                  <a:lnTo>
                    <a:pt x="74" y="50"/>
                  </a:lnTo>
                  <a:lnTo>
                    <a:pt x="70" y="60"/>
                  </a:lnTo>
                  <a:lnTo>
                    <a:pt x="70" y="74"/>
                  </a:lnTo>
                  <a:lnTo>
                    <a:pt x="80" y="66"/>
                  </a:lnTo>
                  <a:lnTo>
                    <a:pt x="74" y="92"/>
                  </a:lnTo>
                  <a:lnTo>
                    <a:pt x="74" y="94"/>
                  </a:lnTo>
                  <a:lnTo>
                    <a:pt x="46" y="116"/>
                  </a:lnTo>
                  <a:lnTo>
                    <a:pt x="42" y="124"/>
                  </a:lnTo>
                  <a:lnTo>
                    <a:pt x="42" y="128"/>
                  </a:lnTo>
                  <a:lnTo>
                    <a:pt x="48" y="134"/>
                  </a:lnTo>
                  <a:lnTo>
                    <a:pt x="54" y="140"/>
                  </a:lnTo>
                  <a:lnTo>
                    <a:pt x="56" y="142"/>
                  </a:lnTo>
                  <a:lnTo>
                    <a:pt x="56" y="146"/>
                  </a:lnTo>
                  <a:lnTo>
                    <a:pt x="56" y="148"/>
                  </a:lnTo>
                  <a:lnTo>
                    <a:pt x="54" y="152"/>
                  </a:lnTo>
                  <a:lnTo>
                    <a:pt x="36" y="166"/>
                  </a:lnTo>
                  <a:lnTo>
                    <a:pt x="38" y="174"/>
                  </a:lnTo>
                  <a:lnTo>
                    <a:pt x="36" y="184"/>
                  </a:lnTo>
                  <a:lnTo>
                    <a:pt x="36" y="186"/>
                  </a:lnTo>
                  <a:lnTo>
                    <a:pt x="30" y="190"/>
                  </a:lnTo>
                  <a:lnTo>
                    <a:pt x="28" y="194"/>
                  </a:lnTo>
                  <a:lnTo>
                    <a:pt x="24" y="200"/>
                  </a:lnTo>
                  <a:lnTo>
                    <a:pt x="14" y="208"/>
                  </a:lnTo>
                  <a:lnTo>
                    <a:pt x="14" y="210"/>
                  </a:lnTo>
                  <a:lnTo>
                    <a:pt x="16" y="216"/>
                  </a:lnTo>
                  <a:lnTo>
                    <a:pt x="14" y="226"/>
                  </a:lnTo>
                  <a:lnTo>
                    <a:pt x="16" y="236"/>
                  </a:lnTo>
                  <a:lnTo>
                    <a:pt x="16" y="238"/>
                  </a:lnTo>
                  <a:lnTo>
                    <a:pt x="14" y="242"/>
                  </a:lnTo>
                  <a:lnTo>
                    <a:pt x="6" y="250"/>
                  </a:lnTo>
                  <a:lnTo>
                    <a:pt x="4" y="250"/>
                  </a:lnTo>
                  <a:lnTo>
                    <a:pt x="0" y="252"/>
                  </a:lnTo>
                  <a:lnTo>
                    <a:pt x="0" y="254"/>
                  </a:lnTo>
                  <a:lnTo>
                    <a:pt x="6" y="272"/>
                  </a:lnTo>
                  <a:lnTo>
                    <a:pt x="28" y="272"/>
                  </a:lnTo>
                  <a:lnTo>
                    <a:pt x="50" y="272"/>
                  </a:lnTo>
                  <a:lnTo>
                    <a:pt x="52" y="272"/>
                  </a:lnTo>
                  <a:lnTo>
                    <a:pt x="52" y="274"/>
                  </a:lnTo>
                  <a:lnTo>
                    <a:pt x="70" y="290"/>
                  </a:lnTo>
                  <a:lnTo>
                    <a:pt x="70" y="292"/>
                  </a:lnTo>
                  <a:lnTo>
                    <a:pt x="82" y="322"/>
                  </a:lnTo>
                  <a:lnTo>
                    <a:pt x="102" y="342"/>
                  </a:lnTo>
                  <a:lnTo>
                    <a:pt x="112" y="344"/>
                  </a:lnTo>
                  <a:lnTo>
                    <a:pt x="112" y="320"/>
                  </a:lnTo>
                  <a:lnTo>
                    <a:pt x="132" y="340"/>
                  </a:lnTo>
                  <a:lnTo>
                    <a:pt x="136" y="336"/>
                  </a:lnTo>
                  <a:lnTo>
                    <a:pt x="150" y="306"/>
                  </a:lnTo>
                  <a:lnTo>
                    <a:pt x="152" y="290"/>
                  </a:lnTo>
                  <a:lnTo>
                    <a:pt x="154" y="290"/>
                  </a:lnTo>
                  <a:lnTo>
                    <a:pt x="156" y="290"/>
                  </a:lnTo>
                  <a:lnTo>
                    <a:pt x="172" y="292"/>
                  </a:lnTo>
                  <a:lnTo>
                    <a:pt x="170" y="280"/>
                  </a:lnTo>
                  <a:lnTo>
                    <a:pt x="170" y="278"/>
                  </a:lnTo>
                  <a:lnTo>
                    <a:pt x="170" y="276"/>
                  </a:lnTo>
                  <a:lnTo>
                    <a:pt x="174" y="276"/>
                  </a:lnTo>
                  <a:lnTo>
                    <a:pt x="194" y="276"/>
                  </a:lnTo>
                  <a:lnTo>
                    <a:pt x="200" y="270"/>
                  </a:lnTo>
                  <a:lnTo>
                    <a:pt x="204" y="262"/>
                  </a:lnTo>
                  <a:lnTo>
                    <a:pt x="208" y="256"/>
                  </a:lnTo>
                  <a:lnTo>
                    <a:pt x="208" y="250"/>
                  </a:lnTo>
                  <a:lnTo>
                    <a:pt x="206" y="222"/>
                  </a:lnTo>
                  <a:lnTo>
                    <a:pt x="222" y="226"/>
                  </a:lnTo>
                  <a:lnTo>
                    <a:pt x="228" y="218"/>
                  </a:lnTo>
                  <a:lnTo>
                    <a:pt x="220" y="210"/>
                  </a:lnTo>
                  <a:lnTo>
                    <a:pt x="218" y="208"/>
                  </a:lnTo>
                  <a:lnTo>
                    <a:pt x="234" y="192"/>
                  </a:lnTo>
                  <a:lnTo>
                    <a:pt x="234" y="194"/>
                  </a:lnTo>
                  <a:lnTo>
                    <a:pt x="236" y="194"/>
                  </a:lnTo>
                  <a:lnTo>
                    <a:pt x="246" y="198"/>
                  </a:lnTo>
                  <a:lnTo>
                    <a:pt x="246" y="196"/>
                  </a:lnTo>
                  <a:lnTo>
                    <a:pt x="238" y="182"/>
                  </a:lnTo>
                  <a:lnTo>
                    <a:pt x="242" y="180"/>
                  </a:lnTo>
                  <a:lnTo>
                    <a:pt x="246" y="178"/>
                  </a:lnTo>
                  <a:lnTo>
                    <a:pt x="244" y="172"/>
                  </a:lnTo>
                  <a:lnTo>
                    <a:pt x="236" y="156"/>
                  </a:lnTo>
                  <a:lnTo>
                    <a:pt x="238" y="156"/>
                  </a:lnTo>
                  <a:lnTo>
                    <a:pt x="238" y="154"/>
                  </a:lnTo>
                  <a:lnTo>
                    <a:pt x="260" y="142"/>
                  </a:lnTo>
                  <a:lnTo>
                    <a:pt x="262" y="134"/>
                  </a:lnTo>
                  <a:lnTo>
                    <a:pt x="240" y="120"/>
                  </a:lnTo>
                  <a:lnTo>
                    <a:pt x="236" y="116"/>
                  </a:lnTo>
                  <a:lnTo>
                    <a:pt x="234" y="112"/>
                  </a:lnTo>
                  <a:lnTo>
                    <a:pt x="236" y="108"/>
                  </a:lnTo>
                  <a:lnTo>
                    <a:pt x="242" y="108"/>
                  </a:lnTo>
                  <a:lnTo>
                    <a:pt x="266" y="112"/>
                  </a:lnTo>
                  <a:lnTo>
                    <a:pt x="266" y="98"/>
                  </a:lnTo>
                  <a:lnTo>
                    <a:pt x="266" y="96"/>
                  </a:lnTo>
                  <a:lnTo>
                    <a:pt x="278" y="84"/>
                  </a:lnTo>
                  <a:lnTo>
                    <a:pt x="282" y="74"/>
                  </a:lnTo>
                  <a:lnTo>
                    <a:pt x="276" y="72"/>
                  </a:lnTo>
                  <a:lnTo>
                    <a:pt x="270" y="66"/>
                  </a:lnTo>
                  <a:lnTo>
                    <a:pt x="270" y="64"/>
                  </a:lnTo>
                  <a:lnTo>
                    <a:pt x="270" y="60"/>
                  </a:lnTo>
                  <a:lnTo>
                    <a:pt x="270" y="58"/>
                  </a:lnTo>
                  <a:lnTo>
                    <a:pt x="268" y="58"/>
                  </a:lnTo>
                  <a:lnTo>
                    <a:pt x="266" y="58"/>
                  </a:lnTo>
                  <a:lnTo>
                    <a:pt x="262" y="62"/>
                  </a:lnTo>
                  <a:lnTo>
                    <a:pt x="256" y="64"/>
                  </a:lnTo>
                  <a:lnTo>
                    <a:pt x="250" y="62"/>
                  </a:lnTo>
                  <a:lnTo>
                    <a:pt x="244" y="62"/>
                  </a:lnTo>
                  <a:lnTo>
                    <a:pt x="234" y="54"/>
                  </a:lnTo>
                  <a:lnTo>
                    <a:pt x="226" y="42"/>
                  </a:lnTo>
                  <a:lnTo>
                    <a:pt x="226" y="44"/>
                  </a:lnTo>
                  <a:lnTo>
                    <a:pt x="222" y="50"/>
                  </a:lnTo>
                  <a:lnTo>
                    <a:pt x="216" y="58"/>
                  </a:lnTo>
                  <a:lnTo>
                    <a:pt x="208" y="60"/>
                  </a:lnTo>
                  <a:lnTo>
                    <a:pt x="200" y="62"/>
                  </a:lnTo>
                  <a:lnTo>
                    <a:pt x="194" y="62"/>
                  </a:lnTo>
                  <a:lnTo>
                    <a:pt x="186" y="60"/>
                  </a:lnTo>
                  <a:lnTo>
                    <a:pt x="182" y="58"/>
                  </a:lnTo>
                  <a:lnTo>
                    <a:pt x="178" y="54"/>
                  </a:lnTo>
                  <a:lnTo>
                    <a:pt x="174" y="46"/>
                  </a:lnTo>
                  <a:lnTo>
                    <a:pt x="170" y="30"/>
                  </a:lnTo>
                  <a:lnTo>
                    <a:pt x="166" y="12"/>
                  </a:lnTo>
                  <a:lnTo>
                    <a:pt x="164" y="6"/>
                  </a:lnTo>
                  <a:lnTo>
                    <a:pt x="160" y="2"/>
                  </a:lnTo>
                  <a:lnTo>
                    <a:pt x="154" y="0"/>
                  </a:lnTo>
                  <a:lnTo>
                    <a:pt x="146" y="0"/>
                  </a:lnTo>
                  <a:lnTo>
                    <a:pt x="148" y="14"/>
                  </a:lnTo>
                  <a:lnTo>
                    <a:pt x="146" y="14"/>
                  </a:lnTo>
                  <a:close/>
                </a:path>
              </a:pathLst>
            </a:custGeom>
            <a:solidFill>
              <a:schemeClr val="bg2">
                <a:lumMod val="90000"/>
              </a:schemeClr>
            </a:solidFill>
            <a:ln>
              <a:noFill/>
            </a:ln>
          </p:spPr>
          <p:txBody>
            <a:bodyPr/>
            <a:lstStyle/>
            <a:p>
              <a:endParaRPr lang="zh-CN" altLang="en-US" sz="1350">
                <a:solidFill>
                  <a:prstClr val="black"/>
                </a:solidFill>
              </a:endParaRPr>
            </a:p>
          </p:txBody>
        </p:sp>
        <p:sp>
          <p:nvSpPr>
            <p:cNvPr id="30" name="浙江"/>
            <p:cNvSpPr/>
            <p:nvPr userDrawn="1"/>
          </p:nvSpPr>
          <p:spPr bwMode="auto">
            <a:xfrm>
              <a:off x="13616" y="6708"/>
              <a:ext cx="946" cy="1095"/>
            </a:xfrm>
            <a:custGeom>
              <a:avLst/>
              <a:gdLst>
                <a:gd name="T0" fmla="*/ 2147483646 w 242"/>
                <a:gd name="T1" fmla="*/ 2147483646 h 280"/>
                <a:gd name="T2" fmla="*/ 2147483646 w 242"/>
                <a:gd name="T3" fmla="*/ 2147483646 h 280"/>
                <a:gd name="T4" fmla="*/ 2147483646 w 242"/>
                <a:gd name="T5" fmla="*/ 2147483646 h 280"/>
                <a:gd name="T6" fmla="*/ 2147483646 w 242"/>
                <a:gd name="T7" fmla="*/ 2147483646 h 280"/>
                <a:gd name="T8" fmla="*/ 2147483646 w 242"/>
                <a:gd name="T9" fmla="*/ 2147483646 h 280"/>
                <a:gd name="T10" fmla="*/ 2147483646 w 242"/>
                <a:gd name="T11" fmla="*/ 2147483646 h 280"/>
                <a:gd name="T12" fmla="*/ 2147483646 w 242"/>
                <a:gd name="T13" fmla="*/ 2147483646 h 280"/>
                <a:gd name="T14" fmla="*/ 2147483646 w 242"/>
                <a:gd name="T15" fmla="*/ 2147483646 h 280"/>
                <a:gd name="T16" fmla="*/ 2147483646 w 242"/>
                <a:gd name="T17" fmla="*/ 2147483646 h 280"/>
                <a:gd name="T18" fmla="*/ 0 w 242"/>
                <a:gd name="T19" fmla="*/ 2147483646 h 280"/>
                <a:gd name="T20" fmla="*/ 2147483646 w 242"/>
                <a:gd name="T21" fmla="*/ 2147483646 h 280"/>
                <a:gd name="T22" fmla="*/ 2147483646 w 242"/>
                <a:gd name="T23" fmla="*/ 2147483646 h 280"/>
                <a:gd name="T24" fmla="*/ 2147483646 w 242"/>
                <a:gd name="T25" fmla="*/ 2147483646 h 280"/>
                <a:gd name="T26" fmla="*/ 2147483646 w 242"/>
                <a:gd name="T27" fmla="*/ 2147483646 h 280"/>
                <a:gd name="T28" fmla="*/ 2147483646 w 242"/>
                <a:gd name="T29" fmla="*/ 2147483646 h 280"/>
                <a:gd name="T30" fmla="*/ 2147483646 w 242"/>
                <a:gd name="T31" fmla="*/ 2147483646 h 280"/>
                <a:gd name="T32" fmla="*/ 2147483646 w 242"/>
                <a:gd name="T33" fmla="*/ 2147483646 h 280"/>
                <a:gd name="T34" fmla="*/ 2147483646 w 242"/>
                <a:gd name="T35" fmla="*/ 2147483646 h 280"/>
                <a:gd name="T36" fmla="*/ 2147483646 w 242"/>
                <a:gd name="T37" fmla="*/ 2147483646 h 280"/>
                <a:gd name="T38" fmla="*/ 2147483646 w 242"/>
                <a:gd name="T39" fmla="*/ 2147483646 h 280"/>
                <a:gd name="T40" fmla="*/ 2147483646 w 242"/>
                <a:gd name="T41" fmla="*/ 2147483646 h 280"/>
                <a:gd name="T42" fmla="*/ 2147483646 w 242"/>
                <a:gd name="T43" fmla="*/ 2147483646 h 280"/>
                <a:gd name="T44" fmla="*/ 2147483646 w 242"/>
                <a:gd name="T45" fmla="*/ 2147483646 h 280"/>
                <a:gd name="T46" fmla="*/ 2147483646 w 242"/>
                <a:gd name="T47" fmla="*/ 2147483646 h 280"/>
                <a:gd name="T48" fmla="*/ 2147483646 w 242"/>
                <a:gd name="T49" fmla="*/ 2147483646 h 280"/>
                <a:gd name="T50" fmla="*/ 2147483646 w 242"/>
                <a:gd name="T51" fmla="*/ 2147483646 h 280"/>
                <a:gd name="T52" fmla="*/ 2147483646 w 242"/>
                <a:gd name="T53" fmla="*/ 2147483646 h 280"/>
                <a:gd name="T54" fmla="*/ 2147483646 w 242"/>
                <a:gd name="T55" fmla="*/ 2147483646 h 280"/>
                <a:gd name="T56" fmla="*/ 2147483646 w 242"/>
                <a:gd name="T57" fmla="*/ 2147483646 h 280"/>
                <a:gd name="T58" fmla="*/ 2147483646 w 242"/>
                <a:gd name="T59" fmla="*/ 2147483646 h 280"/>
                <a:gd name="T60" fmla="*/ 2147483646 w 242"/>
                <a:gd name="T61" fmla="*/ 2147483646 h 280"/>
                <a:gd name="T62" fmla="*/ 2147483646 w 242"/>
                <a:gd name="T63" fmla="*/ 2147483646 h 280"/>
                <a:gd name="T64" fmla="*/ 2147483646 w 242"/>
                <a:gd name="T65" fmla="*/ 2147483646 h 280"/>
                <a:gd name="T66" fmla="*/ 2147483646 w 242"/>
                <a:gd name="T67" fmla="*/ 2147483646 h 280"/>
                <a:gd name="T68" fmla="*/ 2147483646 w 242"/>
                <a:gd name="T69" fmla="*/ 2147483646 h 280"/>
                <a:gd name="T70" fmla="*/ 2147483646 w 242"/>
                <a:gd name="T71" fmla="*/ 2147483646 h 280"/>
                <a:gd name="T72" fmla="*/ 2147483646 w 242"/>
                <a:gd name="T73" fmla="*/ 2147483646 h 280"/>
                <a:gd name="T74" fmla="*/ 2147483646 w 242"/>
                <a:gd name="T75" fmla="*/ 2147483646 h 280"/>
                <a:gd name="T76" fmla="*/ 2147483646 w 242"/>
                <a:gd name="T77" fmla="*/ 2147483646 h 280"/>
                <a:gd name="T78" fmla="*/ 2147483646 w 242"/>
                <a:gd name="T79" fmla="*/ 2147483646 h 280"/>
                <a:gd name="T80" fmla="*/ 2147483646 w 242"/>
                <a:gd name="T81" fmla="*/ 2147483646 h 280"/>
                <a:gd name="T82" fmla="*/ 2147483646 w 242"/>
                <a:gd name="T83" fmla="*/ 2147483646 h 280"/>
                <a:gd name="T84" fmla="*/ 2147483646 w 242"/>
                <a:gd name="T85" fmla="*/ 2147483646 h 280"/>
                <a:gd name="T86" fmla="*/ 2147483646 w 242"/>
                <a:gd name="T87" fmla="*/ 2147483646 h 280"/>
                <a:gd name="T88" fmla="*/ 2147483646 w 242"/>
                <a:gd name="T89" fmla="*/ 2147483646 h 280"/>
                <a:gd name="T90" fmla="*/ 2147483646 w 242"/>
                <a:gd name="T91" fmla="*/ 2147483646 h 28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41" h="280">
                  <a:moveTo>
                    <a:pt x="148" y="4"/>
                  </a:moveTo>
                  <a:lnTo>
                    <a:pt x="148" y="4"/>
                  </a:lnTo>
                  <a:lnTo>
                    <a:pt x="136" y="8"/>
                  </a:lnTo>
                  <a:lnTo>
                    <a:pt x="126" y="12"/>
                  </a:lnTo>
                  <a:lnTo>
                    <a:pt x="116" y="10"/>
                  </a:lnTo>
                  <a:lnTo>
                    <a:pt x="102" y="6"/>
                  </a:lnTo>
                  <a:lnTo>
                    <a:pt x="84" y="4"/>
                  </a:lnTo>
                  <a:lnTo>
                    <a:pt x="78" y="6"/>
                  </a:lnTo>
                  <a:lnTo>
                    <a:pt x="74" y="12"/>
                  </a:lnTo>
                  <a:lnTo>
                    <a:pt x="62" y="28"/>
                  </a:lnTo>
                  <a:lnTo>
                    <a:pt x="74" y="52"/>
                  </a:lnTo>
                  <a:lnTo>
                    <a:pt x="54" y="64"/>
                  </a:lnTo>
                  <a:lnTo>
                    <a:pt x="38" y="60"/>
                  </a:lnTo>
                  <a:lnTo>
                    <a:pt x="44" y="74"/>
                  </a:lnTo>
                  <a:lnTo>
                    <a:pt x="44" y="78"/>
                  </a:lnTo>
                  <a:lnTo>
                    <a:pt x="44" y="82"/>
                  </a:lnTo>
                  <a:lnTo>
                    <a:pt x="42" y="88"/>
                  </a:lnTo>
                  <a:lnTo>
                    <a:pt x="36" y="100"/>
                  </a:lnTo>
                  <a:lnTo>
                    <a:pt x="32" y="106"/>
                  </a:lnTo>
                  <a:lnTo>
                    <a:pt x="4" y="132"/>
                  </a:lnTo>
                  <a:lnTo>
                    <a:pt x="10" y="136"/>
                  </a:lnTo>
                  <a:lnTo>
                    <a:pt x="6" y="140"/>
                  </a:lnTo>
                  <a:lnTo>
                    <a:pt x="2" y="144"/>
                  </a:lnTo>
                  <a:lnTo>
                    <a:pt x="0" y="148"/>
                  </a:lnTo>
                  <a:lnTo>
                    <a:pt x="0" y="152"/>
                  </a:lnTo>
                  <a:lnTo>
                    <a:pt x="0" y="156"/>
                  </a:lnTo>
                  <a:lnTo>
                    <a:pt x="20" y="186"/>
                  </a:lnTo>
                  <a:lnTo>
                    <a:pt x="30" y="202"/>
                  </a:lnTo>
                  <a:lnTo>
                    <a:pt x="30" y="204"/>
                  </a:lnTo>
                  <a:lnTo>
                    <a:pt x="30" y="206"/>
                  </a:lnTo>
                  <a:lnTo>
                    <a:pt x="30" y="208"/>
                  </a:lnTo>
                  <a:lnTo>
                    <a:pt x="28" y="210"/>
                  </a:lnTo>
                  <a:lnTo>
                    <a:pt x="34" y="210"/>
                  </a:lnTo>
                  <a:lnTo>
                    <a:pt x="40" y="214"/>
                  </a:lnTo>
                  <a:lnTo>
                    <a:pt x="44" y="218"/>
                  </a:lnTo>
                  <a:lnTo>
                    <a:pt x="48" y="224"/>
                  </a:lnTo>
                  <a:lnTo>
                    <a:pt x="50" y="234"/>
                  </a:lnTo>
                  <a:lnTo>
                    <a:pt x="52" y="246"/>
                  </a:lnTo>
                  <a:lnTo>
                    <a:pt x="56" y="262"/>
                  </a:lnTo>
                  <a:lnTo>
                    <a:pt x="58" y="266"/>
                  </a:lnTo>
                  <a:lnTo>
                    <a:pt x="64" y="270"/>
                  </a:lnTo>
                  <a:lnTo>
                    <a:pt x="68" y="272"/>
                  </a:lnTo>
                  <a:lnTo>
                    <a:pt x="74" y="272"/>
                  </a:lnTo>
                  <a:lnTo>
                    <a:pt x="80" y="270"/>
                  </a:lnTo>
                  <a:lnTo>
                    <a:pt x="84" y="268"/>
                  </a:lnTo>
                  <a:lnTo>
                    <a:pt x="90" y="264"/>
                  </a:lnTo>
                  <a:lnTo>
                    <a:pt x="90" y="260"/>
                  </a:lnTo>
                  <a:lnTo>
                    <a:pt x="90" y="258"/>
                  </a:lnTo>
                  <a:lnTo>
                    <a:pt x="104" y="248"/>
                  </a:lnTo>
                  <a:lnTo>
                    <a:pt x="104" y="250"/>
                  </a:lnTo>
                  <a:lnTo>
                    <a:pt x="116" y="268"/>
                  </a:lnTo>
                  <a:lnTo>
                    <a:pt x="122" y="270"/>
                  </a:lnTo>
                  <a:lnTo>
                    <a:pt x="130" y="272"/>
                  </a:lnTo>
                  <a:lnTo>
                    <a:pt x="134" y="272"/>
                  </a:lnTo>
                  <a:lnTo>
                    <a:pt x="130" y="262"/>
                  </a:lnTo>
                  <a:lnTo>
                    <a:pt x="146" y="268"/>
                  </a:lnTo>
                  <a:lnTo>
                    <a:pt x="150" y="268"/>
                  </a:lnTo>
                  <a:lnTo>
                    <a:pt x="152" y="270"/>
                  </a:lnTo>
                  <a:lnTo>
                    <a:pt x="166" y="280"/>
                  </a:lnTo>
                  <a:lnTo>
                    <a:pt x="170" y="274"/>
                  </a:lnTo>
                  <a:lnTo>
                    <a:pt x="168" y="248"/>
                  </a:lnTo>
                  <a:lnTo>
                    <a:pt x="170" y="246"/>
                  </a:lnTo>
                  <a:lnTo>
                    <a:pt x="180" y="234"/>
                  </a:lnTo>
                  <a:lnTo>
                    <a:pt x="180" y="232"/>
                  </a:lnTo>
                  <a:lnTo>
                    <a:pt x="176" y="226"/>
                  </a:lnTo>
                  <a:lnTo>
                    <a:pt x="172" y="224"/>
                  </a:lnTo>
                  <a:lnTo>
                    <a:pt x="174" y="222"/>
                  </a:lnTo>
                  <a:lnTo>
                    <a:pt x="176" y="220"/>
                  </a:lnTo>
                  <a:lnTo>
                    <a:pt x="178" y="220"/>
                  </a:lnTo>
                  <a:lnTo>
                    <a:pt x="198" y="186"/>
                  </a:lnTo>
                  <a:lnTo>
                    <a:pt x="200" y="188"/>
                  </a:lnTo>
                  <a:lnTo>
                    <a:pt x="204" y="188"/>
                  </a:lnTo>
                  <a:lnTo>
                    <a:pt x="204" y="190"/>
                  </a:lnTo>
                  <a:lnTo>
                    <a:pt x="204" y="204"/>
                  </a:lnTo>
                  <a:lnTo>
                    <a:pt x="228" y="184"/>
                  </a:lnTo>
                  <a:lnTo>
                    <a:pt x="226" y="172"/>
                  </a:lnTo>
                  <a:lnTo>
                    <a:pt x="222" y="172"/>
                  </a:lnTo>
                  <a:lnTo>
                    <a:pt x="214" y="174"/>
                  </a:lnTo>
                  <a:lnTo>
                    <a:pt x="228" y="136"/>
                  </a:lnTo>
                  <a:lnTo>
                    <a:pt x="216" y="136"/>
                  </a:lnTo>
                  <a:lnTo>
                    <a:pt x="214" y="136"/>
                  </a:lnTo>
                  <a:lnTo>
                    <a:pt x="214" y="134"/>
                  </a:lnTo>
                  <a:lnTo>
                    <a:pt x="210" y="128"/>
                  </a:lnTo>
                  <a:lnTo>
                    <a:pt x="208" y="122"/>
                  </a:lnTo>
                  <a:lnTo>
                    <a:pt x="210" y="116"/>
                  </a:lnTo>
                  <a:lnTo>
                    <a:pt x="230" y="116"/>
                  </a:lnTo>
                  <a:lnTo>
                    <a:pt x="242" y="116"/>
                  </a:lnTo>
                  <a:lnTo>
                    <a:pt x="240" y="106"/>
                  </a:lnTo>
                  <a:lnTo>
                    <a:pt x="232" y="92"/>
                  </a:lnTo>
                  <a:lnTo>
                    <a:pt x="216" y="86"/>
                  </a:lnTo>
                  <a:lnTo>
                    <a:pt x="232" y="70"/>
                  </a:lnTo>
                  <a:lnTo>
                    <a:pt x="232" y="66"/>
                  </a:lnTo>
                  <a:lnTo>
                    <a:pt x="224" y="68"/>
                  </a:lnTo>
                  <a:lnTo>
                    <a:pt x="220" y="68"/>
                  </a:lnTo>
                  <a:lnTo>
                    <a:pt x="220" y="66"/>
                  </a:lnTo>
                  <a:lnTo>
                    <a:pt x="220" y="64"/>
                  </a:lnTo>
                  <a:lnTo>
                    <a:pt x="218" y="58"/>
                  </a:lnTo>
                  <a:lnTo>
                    <a:pt x="214" y="54"/>
                  </a:lnTo>
                  <a:lnTo>
                    <a:pt x="210" y="50"/>
                  </a:lnTo>
                  <a:lnTo>
                    <a:pt x="204" y="48"/>
                  </a:lnTo>
                  <a:lnTo>
                    <a:pt x="172" y="48"/>
                  </a:lnTo>
                  <a:lnTo>
                    <a:pt x="160" y="64"/>
                  </a:lnTo>
                  <a:lnTo>
                    <a:pt x="156" y="64"/>
                  </a:lnTo>
                  <a:lnTo>
                    <a:pt x="104" y="48"/>
                  </a:lnTo>
                  <a:lnTo>
                    <a:pt x="154" y="36"/>
                  </a:lnTo>
                  <a:lnTo>
                    <a:pt x="158" y="34"/>
                  </a:lnTo>
                  <a:lnTo>
                    <a:pt x="162" y="30"/>
                  </a:lnTo>
                  <a:lnTo>
                    <a:pt x="178" y="12"/>
                  </a:lnTo>
                  <a:lnTo>
                    <a:pt x="162" y="0"/>
                  </a:lnTo>
                  <a:lnTo>
                    <a:pt x="148" y="4"/>
                  </a:lnTo>
                  <a:close/>
                </a:path>
              </a:pathLst>
            </a:custGeom>
            <a:solidFill>
              <a:schemeClr val="bg2">
                <a:lumMod val="90000"/>
              </a:schemeClr>
            </a:solidFill>
            <a:ln>
              <a:noFill/>
            </a:ln>
          </p:spPr>
          <p:txBody>
            <a:bodyPr/>
            <a:lstStyle/>
            <a:p>
              <a:endParaRPr lang="zh-CN" altLang="en-US" sz="1350">
                <a:solidFill>
                  <a:prstClr val="black"/>
                </a:solidFill>
              </a:endParaRPr>
            </a:p>
          </p:txBody>
        </p:sp>
        <p:sp>
          <p:nvSpPr>
            <p:cNvPr id="31" name="安徽"/>
            <p:cNvSpPr/>
            <p:nvPr userDrawn="1"/>
          </p:nvSpPr>
          <p:spPr bwMode="auto">
            <a:xfrm>
              <a:off x="12694" y="5762"/>
              <a:ext cx="1196" cy="1462"/>
            </a:xfrm>
            <a:custGeom>
              <a:avLst/>
              <a:gdLst>
                <a:gd name="T0" fmla="*/ 2147483646 w 306"/>
                <a:gd name="T1" fmla="*/ 2147483646 h 374"/>
                <a:gd name="T2" fmla="*/ 2147483646 w 306"/>
                <a:gd name="T3" fmla="*/ 2147483646 h 374"/>
                <a:gd name="T4" fmla="*/ 2147483646 w 306"/>
                <a:gd name="T5" fmla="*/ 2147483646 h 374"/>
                <a:gd name="T6" fmla="*/ 2147483646 w 306"/>
                <a:gd name="T7" fmla="*/ 2147483646 h 374"/>
                <a:gd name="T8" fmla="*/ 2147483646 w 306"/>
                <a:gd name="T9" fmla="*/ 2147483646 h 374"/>
                <a:gd name="T10" fmla="*/ 2147483646 w 306"/>
                <a:gd name="T11" fmla="*/ 2147483646 h 374"/>
                <a:gd name="T12" fmla="*/ 2147483646 w 306"/>
                <a:gd name="T13" fmla="*/ 2147483646 h 374"/>
                <a:gd name="T14" fmla="*/ 2147483646 w 306"/>
                <a:gd name="T15" fmla="*/ 2147483646 h 374"/>
                <a:gd name="T16" fmla="*/ 2147483646 w 306"/>
                <a:gd name="T17" fmla="*/ 2147483646 h 374"/>
                <a:gd name="T18" fmla="*/ 2147483646 w 306"/>
                <a:gd name="T19" fmla="*/ 2147483646 h 374"/>
                <a:gd name="T20" fmla="*/ 2147483646 w 306"/>
                <a:gd name="T21" fmla="*/ 2147483646 h 374"/>
                <a:gd name="T22" fmla="*/ 2147483646 w 306"/>
                <a:gd name="T23" fmla="*/ 2147483646 h 374"/>
                <a:gd name="T24" fmla="*/ 2147483646 w 306"/>
                <a:gd name="T25" fmla="*/ 2147483646 h 374"/>
                <a:gd name="T26" fmla="*/ 2147483646 w 306"/>
                <a:gd name="T27" fmla="*/ 2147483646 h 374"/>
                <a:gd name="T28" fmla="*/ 2147483646 w 306"/>
                <a:gd name="T29" fmla="*/ 2147483646 h 374"/>
                <a:gd name="T30" fmla="*/ 2147483646 w 306"/>
                <a:gd name="T31" fmla="*/ 2147483646 h 374"/>
                <a:gd name="T32" fmla="*/ 2147483646 w 306"/>
                <a:gd name="T33" fmla="*/ 2147483646 h 374"/>
                <a:gd name="T34" fmla="*/ 2147483646 w 306"/>
                <a:gd name="T35" fmla="*/ 2147483646 h 374"/>
                <a:gd name="T36" fmla="*/ 2147483646 w 306"/>
                <a:gd name="T37" fmla="*/ 2147483646 h 374"/>
                <a:gd name="T38" fmla="*/ 2147483646 w 306"/>
                <a:gd name="T39" fmla="*/ 2147483646 h 374"/>
                <a:gd name="T40" fmla="*/ 2147483646 w 306"/>
                <a:gd name="T41" fmla="*/ 2147483646 h 374"/>
                <a:gd name="T42" fmla="*/ 2147483646 w 306"/>
                <a:gd name="T43" fmla="*/ 2147483646 h 374"/>
                <a:gd name="T44" fmla="*/ 2147483646 w 306"/>
                <a:gd name="T45" fmla="*/ 2147483646 h 374"/>
                <a:gd name="T46" fmla="*/ 2147483646 w 306"/>
                <a:gd name="T47" fmla="*/ 2147483646 h 374"/>
                <a:gd name="T48" fmla="*/ 2147483646 w 306"/>
                <a:gd name="T49" fmla="*/ 2147483646 h 374"/>
                <a:gd name="T50" fmla="*/ 2147483646 w 306"/>
                <a:gd name="T51" fmla="*/ 2147483646 h 374"/>
                <a:gd name="T52" fmla="*/ 2147483646 w 306"/>
                <a:gd name="T53" fmla="*/ 2147483646 h 374"/>
                <a:gd name="T54" fmla="*/ 2147483646 w 306"/>
                <a:gd name="T55" fmla="*/ 2147483646 h 374"/>
                <a:gd name="T56" fmla="*/ 2147483646 w 306"/>
                <a:gd name="T57" fmla="*/ 2147483646 h 374"/>
                <a:gd name="T58" fmla="*/ 2147483646 w 306"/>
                <a:gd name="T59" fmla="*/ 2147483646 h 374"/>
                <a:gd name="T60" fmla="*/ 2147483646 w 306"/>
                <a:gd name="T61" fmla="*/ 2147483646 h 374"/>
                <a:gd name="T62" fmla="*/ 2147483646 w 306"/>
                <a:gd name="T63" fmla="*/ 2147483646 h 374"/>
                <a:gd name="T64" fmla="*/ 2147483646 w 306"/>
                <a:gd name="T65" fmla="*/ 2147483646 h 374"/>
                <a:gd name="T66" fmla="*/ 2147483646 w 306"/>
                <a:gd name="T67" fmla="*/ 2147483646 h 374"/>
                <a:gd name="T68" fmla="*/ 2147483646 w 306"/>
                <a:gd name="T69" fmla="*/ 2147483646 h 374"/>
                <a:gd name="T70" fmla="*/ 2147483646 w 306"/>
                <a:gd name="T71" fmla="*/ 2147483646 h 374"/>
                <a:gd name="T72" fmla="*/ 2147483646 w 306"/>
                <a:gd name="T73" fmla="*/ 2147483646 h 374"/>
                <a:gd name="T74" fmla="*/ 2147483646 w 306"/>
                <a:gd name="T75" fmla="*/ 2147483646 h 374"/>
                <a:gd name="T76" fmla="*/ 2147483646 w 306"/>
                <a:gd name="T77" fmla="*/ 2147483646 h 374"/>
                <a:gd name="T78" fmla="*/ 2147483646 w 306"/>
                <a:gd name="T79" fmla="*/ 2147483646 h 374"/>
                <a:gd name="T80" fmla="*/ 2147483646 w 306"/>
                <a:gd name="T81" fmla="*/ 2147483646 h 374"/>
                <a:gd name="T82" fmla="*/ 2147483646 w 306"/>
                <a:gd name="T83" fmla="*/ 2147483646 h 374"/>
                <a:gd name="T84" fmla="*/ 2147483646 w 306"/>
                <a:gd name="T85" fmla="*/ 2147483646 h 374"/>
                <a:gd name="T86" fmla="*/ 2147483646 w 306"/>
                <a:gd name="T87" fmla="*/ 2147483646 h 374"/>
                <a:gd name="T88" fmla="*/ 2147483646 w 306"/>
                <a:gd name="T89" fmla="*/ 2147483646 h 374"/>
                <a:gd name="T90" fmla="*/ 2147483646 w 306"/>
                <a:gd name="T91" fmla="*/ 2147483646 h 374"/>
                <a:gd name="T92" fmla="*/ 2147483646 w 306"/>
                <a:gd name="T93" fmla="*/ 2147483646 h 374"/>
                <a:gd name="T94" fmla="*/ 2147483646 w 306"/>
                <a:gd name="T95" fmla="*/ 2147483646 h 374"/>
                <a:gd name="T96" fmla="*/ 2147483646 w 306"/>
                <a:gd name="T97" fmla="*/ 2147483646 h 374"/>
                <a:gd name="T98" fmla="*/ 2147483646 w 306"/>
                <a:gd name="T99" fmla="*/ 2147483646 h 374"/>
                <a:gd name="T100" fmla="*/ 2147483646 w 306"/>
                <a:gd name="T101" fmla="*/ 2147483646 h 374"/>
                <a:gd name="T102" fmla="*/ 2147483646 w 306"/>
                <a:gd name="T103" fmla="*/ 2147483646 h 374"/>
                <a:gd name="T104" fmla="*/ 2147483646 w 306"/>
                <a:gd name="T105" fmla="*/ 2147483646 h 374"/>
                <a:gd name="T106" fmla="*/ 2147483646 w 306"/>
                <a:gd name="T107" fmla="*/ 2147483646 h 374"/>
                <a:gd name="T108" fmla="*/ 2147483646 w 306"/>
                <a:gd name="T109" fmla="*/ 2147483646 h 374"/>
                <a:gd name="T110" fmla="*/ 2147483646 w 306"/>
                <a:gd name="T111" fmla="*/ 2147483646 h 374"/>
                <a:gd name="T112" fmla="*/ 2147483646 w 306"/>
                <a:gd name="T113" fmla="*/ 2147483646 h 374"/>
                <a:gd name="T114" fmla="*/ 2147483646 w 306"/>
                <a:gd name="T115" fmla="*/ 2147483646 h 37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06" h="374">
                  <a:moveTo>
                    <a:pt x="192" y="106"/>
                  </a:moveTo>
                  <a:lnTo>
                    <a:pt x="192" y="106"/>
                  </a:lnTo>
                  <a:lnTo>
                    <a:pt x="186" y="86"/>
                  </a:lnTo>
                  <a:lnTo>
                    <a:pt x="180" y="70"/>
                  </a:lnTo>
                  <a:lnTo>
                    <a:pt x="174" y="60"/>
                  </a:lnTo>
                  <a:lnTo>
                    <a:pt x="170" y="56"/>
                  </a:lnTo>
                  <a:lnTo>
                    <a:pt x="142" y="46"/>
                  </a:lnTo>
                  <a:lnTo>
                    <a:pt x="122" y="40"/>
                  </a:lnTo>
                  <a:lnTo>
                    <a:pt x="110" y="34"/>
                  </a:lnTo>
                  <a:lnTo>
                    <a:pt x="104" y="30"/>
                  </a:lnTo>
                  <a:lnTo>
                    <a:pt x="96" y="22"/>
                  </a:lnTo>
                  <a:lnTo>
                    <a:pt x="80" y="0"/>
                  </a:lnTo>
                  <a:lnTo>
                    <a:pt x="74" y="0"/>
                  </a:lnTo>
                  <a:lnTo>
                    <a:pt x="76" y="2"/>
                  </a:lnTo>
                  <a:lnTo>
                    <a:pt x="82" y="14"/>
                  </a:lnTo>
                  <a:lnTo>
                    <a:pt x="96" y="34"/>
                  </a:lnTo>
                  <a:lnTo>
                    <a:pt x="98" y="36"/>
                  </a:lnTo>
                  <a:lnTo>
                    <a:pt x="98" y="38"/>
                  </a:lnTo>
                  <a:lnTo>
                    <a:pt x="86" y="60"/>
                  </a:lnTo>
                  <a:lnTo>
                    <a:pt x="78" y="70"/>
                  </a:lnTo>
                  <a:lnTo>
                    <a:pt x="74" y="72"/>
                  </a:lnTo>
                  <a:lnTo>
                    <a:pt x="72" y="72"/>
                  </a:lnTo>
                  <a:lnTo>
                    <a:pt x="64" y="66"/>
                  </a:lnTo>
                  <a:lnTo>
                    <a:pt x="52" y="50"/>
                  </a:lnTo>
                  <a:lnTo>
                    <a:pt x="38" y="46"/>
                  </a:lnTo>
                  <a:lnTo>
                    <a:pt x="40" y="54"/>
                  </a:lnTo>
                  <a:lnTo>
                    <a:pt x="46" y="70"/>
                  </a:lnTo>
                  <a:lnTo>
                    <a:pt x="46" y="72"/>
                  </a:lnTo>
                  <a:lnTo>
                    <a:pt x="46" y="74"/>
                  </a:lnTo>
                  <a:lnTo>
                    <a:pt x="44" y="82"/>
                  </a:lnTo>
                  <a:lnTo>
                    <a:pt x="28" y="88"/>
                  </a:lnTo>
                  <a:lnTo>
                    <a:pt x="24" y="90"/>
                  </a:lnTo>
                  <a:lnTo>
                    <a:pt x="22" y="94"/>
                  </a:lnTo>
                  <a:lnTo>
                    <a:pt x="22" y="102"/>
                  </a:lnTo>
                  <a:lnTo>
                    <a:pt x="24" y="116"/>
                  </a:lnTo>
                  <a:lnTo>
                    <a:pt x="20" y="124"/>
                  </a:lnTo>
                  <a:lnTo>
                    <a:pt x="18" y="126"/>
                  </a:lnTo>
                  <a:lnTo>
                    <a:pt x="16" y="126"/>
                  </a:lnTo>
                  <a:lnTo>
                    <a:pt x="0" y="122"/>
                  </a:lnTo>
                  <a:lnTo>
                    <a:pt x="2" y="126"/>
                  </a:lnTo>
                  <a:lnTo>
                    <a:pt x="8" y="130"/>
                  </a:lnTo>
                  <a:lnTo>
                    <a:pt x="18" y="144"/>
                  </a:lnTo>
                  <a:lnTo>
                    <a:pt x="28" y="160"/>
                  </a:lnTo>
                  <a:lnTo>
                    <a:pt x="28" y="162"/>
                  </a:lnTo>
                  <a:lnTo>
                    <a:pt x="36" y="162"/>
                  </a:lnTo>
                  <a:lnTo>
                    <a:pt x="42" y="160"/>
                  </a:lnTo>
                  <a:lnTo>
                    <a:pt x="48" y="162"/>
                  </a:lnTo>
                  <a:lnTo>
                    <a:pt x="54" y="164"/>
                  </a:lnTo>
                  <a:lnTo>
                    <a:pt x="60" y="166"/>
                  </a:lnTo>
                  <a:lnTo>
                    <a:pt x="70" y="178"/>
                  </a:lnTo>
                  <a:lnTo>
                    <a:pt x="68" y="200"/>
                  </a:lnTo>
                  <a:lnTo>
                    <a:pt x="72" y="204"/>
                  </a:lnTo>
                  <a:lnTo>
                    <a:pt x="72" y="210"/>
                  </a:lnTo>
                  <a:lnTo>
                    <a:pt x="68" y="214"/>
                  </a:lnTo>
                  <a:lnTo>
                    <a:pt x="60" y="218"/>
                  </a:lnTo>
                  <a:lnTo>
                    <a:pt x="56" y="218"/>
                  </a:lnTo>
                  <a:lnTo>
                    <a:pt x="54" y="220"/>
                  </a:lnTo>
                  <a:lnTo>
                    <a:pt x="52" y="224"/>
                  </a:lnTo>
                  <a:lnTo>
                    <a:pt x="50" y="230"/>
                  </a:lnTo>
                  <a:lnTo>
                    <a:pt x="44" y="244"/>
                  </a:lnTo>
                  <a:lnTo>
                    <a:pt x="52" y="254"/>
                  </a:lnTo>
                  <a:lnTo>
                    <a:pt x="74" y="258"/>
                  </a:lnTo>
                  <a:lnTo>
                    <a:pt x="76" y="258"/>
                  </a:lnTo>
                  <a:lnTo>
                    <a:pt x="86" y="268"/>
                  </a:lnTo>
                  <a:lnTo>
                    <a:pt x="72" y="288"/>
                  </a:lnTo>
                  <a:lnTo>
                    <a:pt x="102" y="352"/>
                  </a:lnTo>
                  <a:lnTo>
                    <a:pt x="104" y="354"/>
                  </a:lnTo>
                  <a:lnTo>
                    <a:pt x="98" y="358"/>
                  </a:lnTo>
                  <a:lnTo>
                    <a:pt x="100" y="364"/>
                  </a:lnTo>
                  <a:lnTo>
                    <a:pt x="156" y="330"/>
                  </a:lnTo>
                  <a:lnTo>
                    <a:pt x="146" y="346"/>
                  </a:lnTo>
                  <a:lnTo>
                    <a:pt x="138" y="362"/>
                  </a:lnTo>
                  <a:lnTo>
                    <a:pt x="134" y="374"/>
                  </a:lnTo>
                  <a:lnTo>
                    <a:pt x="140" y="372"/>
                  </a:lnTo>
                  <a:lnTo>
                    <a:pt x="146" y="366"/>
                  </a:lnTo>
                  <a:lnTo>
                    <a:pt x="152" y="360"/>
                  </a:lnTo>
                  <a:lnTo>
                    <a:pt x="156" y="350"/>
                  </a:lnTo>
                  <a:lnTo>
                    <a:pt x="158" y="350"/>
                  </a:lnTo>
                  <a:lnTo>
                    <a:pt x="172" y="342"/>
                  </a:lnTo>
                  <a:lnTo>
                    <a:pt x="174" y="340"/>
                  </a:lnTo>
                  <a:lnTo>
                    <a:pt x="196" y="358"/>
                  </a:lnTo>
                  <a:lnTo>
                    <a:pt x="220" y="360"/>
                  </a:lnTo>
                  <a:lnTo>
                    <a:pt x="232" y="368"/>
                  </a:lnTo>
                  <a:lnTo>
                    <a:pt x="260" y="342"/>
                  </a:lnTo>
                  <a:lnTo>
                    <a:pt x="264" y="336"/>
                  </a:lnTo>
                  <a:lnTo>
                    <a:pt x="268" y="326"/>
                  </a:lnTo>
                  <a:lnTo>
                    <a:pt x="272" y="320"/>
                  </a:lnTo>
                  <a:lnTo>
                    <a:pt x="270" y="312"/>
                  </a:lnTo>
                  <a:lnTo>
                    <a:pt x="260" y="296"/>
                  </a:lnTo>
                  <a:lnTo>
                    <a:pt x="254" y="286"/>
                  </a:lnTo>
                  <a:lnTo>
                    <a:pt x="288" y="298"/>
                  </a:lnTo>
                  <a:lnTo>
                    <a:pt x="300" y="292"/>
                  </a:lnTo>
                  <a:lnTo>
                    <a:pt x="288" y="270"/>
                  </a:lnTo>
                  <a:lnTo>
                    <a:pt x="288" y="268"/>
                  </a:lnTo>
                  <a:lnTo>
                    <a:pt x="306" y="246"/>
                  </a:lnTo>
                  <a:lnTo>
                    <a:pt x="298" y="234"/>
                  </a:lnTo>
                  <a:lnTo>
                    <a:pt x="290" y="226"/>
                  </a:lnTo>
                  <a:lnTo>
                    <a:pt x="284" y="222"/>
                  </a:lnTo>
                  <a:lnTo>
                    <a:pt x="282" y="222"/>
                  </a:lnTo>
                  <a:lnTo>
                    <a:pt x="272" y="232"/>
                  </a:lnTo>
                  <a:lnTo>
                    <a:pt x="272" y="230"/>
                  </a:lnTo>
                  <a:lnTo>
                    <a:pt x="270" y="230"/>
                  </a:lnTo>
                  <a:lnTo>
                    <a:pt x="256" y="226"/>
                  </a:lnTo>
                  <a:lnTo>
                    <a:pt x="252" y="214"/>
                  </a:lnTo>
                  <a:lnTo>
                    <a:pt x="244" y="210"/>
                  </a:lnTo>
                  <a:lnTo>
                    <a:pt x="236" y="204"/>
                  </a:lnTo>
                  <a:lnTo>
                    <a:pt x="226" y="198"/>
                  </a:lnTo>
                  <a:lnTo>
                    <a:pt x="218" y="192"/>
                  </a:lnTo>
                  <a:lnTo>
                    <a:pt x="216" y="190"/>
                  </a:lnTo>
                  <a:lnTo>
                    <a:pt x="216" y="186"/>
                  </a:lnTo>
                  <a:lnTo>
                    <a:pt x="214" y="184"/>
                  </a:lnTo>
                  <a:lnTo>
                    <a:pt x="216" y="180"/>
                  </a:lnTo>
                  <a:lnTo>
                    <a:pt x="220" y="170"/>
                  </a:lnTo>
                  <a:lnTo>
                    <a:pt x="230" y="152"/>
                  </a:lnTo>
                  <a:lnTo>
                    <a:pt x="232" y="144"/>
                  </a:lnTo>
                  <a:lnTo>
                    <a:pt x="234" y="138"/>
                  </a:lnTo>
                  <a:lnTo>
                    <a:pt x="234" y="128"/>
                  </a:lnTo>
                  <a:lnTo>
                    <a:pt x="240" y="128"/>
                  </a:lnTo>
                  <a:lnTo>
                    <a:pt x="258" y="130"/>
                  </a:lnTo>
                  <a:lnTo>
                    <a:pt x="260" y="122"/>
                  </a:lnTo>
                  <a:lnTo>
                    <a:pt x="264" y="106"/>
                  </a:lnTo>
                  <a:lnTo>
                    <a:pt x="260" y="104"/>
                  </a:lnTo>
                  <a:lnTo>
                    <a:pt x="242" y="116"/>
                  </a:lnTo>
                  <a:lnTo>
                    <a:pt x="230" y="122"/>
                  </a:lnTo>
                  <a:lnTo>
                    <a:pt x="222" y="122"/>
                  </a:lnTo>
                  <a:lnTo>
                    <a:pt x="214" y="120"/>
                  </a:lnTo>
                  <a:lnTo>
                    <a:pt x="204" y="114"/>
                  </a:lnTo>
                  <a:lnTo>
                    <a:pt x="194" y="108"/>
                  </a:lnTo>
                  <a:lnTo>
                    <a:pt x="194" y="106"/>
                  </a:lnTo>
                  <a:lnTo>
                    <a:pt x="192" y="106"/>
                  </a:lnTo>
                  <a:close/>
                </a:path>
              </a:pathLst>
            </a:custGeom>
            <a:solidFill>
              <a:schemeClr val="bg2">
                <a:lumMod val="90000"/>
              </a:schemeClr>
            </a:solidFill>
            <a:ln>
              <a:noFill/>
            </a:ln>
          </p:spPr>
          <p:txBody>
            <a:bodyPr/>
            <a:lstStyle/>
            <a:p>
              <a:endParaRPr lang="zh-CN" altLang="en-US" sz="1350">
                <a:solidFill>
                  <a:prstClr val="black"/>
                </a:solidFill>
              </a:endParaRPr>
            </a:p>
          </p:txBody>
        </p:sp>
        <p:sp>
          <p:nvSpPr>
            <p:cNvPr id="32" name="天津"/>
            <p:cNvSpPr/>
            <p:nvPr userDrawn="1"/>
          </p:nvSpPr>
          <p:spPr bwMode="auto">
            <a:xfrm>
              <a:off x="12928" y="4073"/>
              <a:ext cx="313" cy="453"/>
            </a:xfrm>
            <a:custGeom>
              <a:avLst/>
              <a:gdLst>
                <a:gd name="T0" fmla="*/ 2147483646 w 80"/>
                <a:gd name="T1" fmla="*/ 2147483646 h 116"/>
                <a:gd name="T2" fmla="*/ 2147483646 w 80"/>
                <a:gd name="T3" fmla="*/ 0 h 116"/>
                <a:gd name="T4" fmla="*/ 2147483646 w 80"/>
                <a:gd name="T5" fmla="*/ 0 h 116"/>
                <a:gd name="T6" fmla="*/ 2147483646 w 80"/>
                <a:gd name="T7" fmla="*/ 2147483646 h 116"/>
                <a:gd name="T8" fmla="*/ 2147483646 w 80"/>
                <a:gd name="T9" fmla="*/ 2147483646 h 116"/>
                <a:gd name="T10" fmla="*/ 2147483646 w 80"/>
                <a:gd name="T11" fmla="*/ 2147483646 h 116"/>
                <a:gd name="T12" fmla="*/ 2147483646 w 80"/>
                <a:gd name="T13" fmla="*/ 2147483646 h 116"/>
                <a:gd name="T14" fmla="*/ 2147483646 w 80"/>
                <a:gd name="T15" fmla="*/ 2147483646 h 116"/>
                <a:gd name="T16" fmla="*/ 2147483646 w 80"/>
                <a:gd name="T17" fmla="*/ 2147483646 h 116"/>
                <a:gd name="T18" fmla="*/ 2147483646 w 80"/>
                <a:gd name="T19" fmla="*/ 2147483646 h 116"/>
                <a:gd name="T20" fmla="*/ 2147483646 w 80"/>
                <a:gd name="T21" fmla="*/ 2147483646 h 116"/>
                <a:gd name="T22" fmla="*/ 2147483646 w 80"/>
                <a:gd name="T23" fmla="*/ 2147483646 h 116"/>
                <a:gd name="T24" fmla="*/ 2147483646 w 80"/>
                <a:gd name="T25" fmla="*/ 2147483646 h 116"/>
                <a:gd name="T26" fmla="*/ 2147483646 w 80"/>
                <a:gd name="T27" fmla="*/ 2147483646 h 116"/>
                <a:gd name="T28" fmla="*/ 2147483646 w 80"/>
                <a:gd name="T29" fmla="*/ 2147483646 h 116"/>
                <a:gd name="T30" fmla="*/ 2147483646 w 80"/>
                <a:gd name="T31" fmla="*/ 2147483646 h 116"/>
                <a:gd name="T32" fmla="*/ 2147483646 w 80"/>
                <a:gd name="T33" fmla="*/ 2147483646 h 116"/>
                <a:gd name="T34" fmla="*/ 0 w 80"/>
                <a:gd name="T35" fmla="*/ 2147483646 h 116"/>
                <a:gd name="T36" fmla="*/ 0 w 80"/>
                <a:gd name="T37" fmla="*/ 2147483646 h 116"/>
                <a:gd name="T38" fmla="*/ 0 w 80"/>
                <a:gd name="T39" fmla="*/ 2147483646 h 116"/>
                <a:gd name="T40" fmla="*/ 0 w 80"/>
                <a:gd name="T41" fmla="*/ 2147483646 h 116"/>
                <a:gd name="T42" fmla="*/ 2147483646 w 80"/>
                <a:gd name="T43" fmla="*/ 2147483646 h 116"/>
                <a:gd name="T44" fmla="*/ 2147483646 w 80"/>
                <a:gd name="T45" fmla="*/ 2147483646 h 116"/>
                <a:gd name="T46" fmla="*/ 2147483646 w 80"/>
                <a:gd name="T47" fmla="*/ 2147483646 h 116"/>
                <a:gd name="T48" fmla="*/ 2147483646 w 80"/>
                <a:gd name="T49" fmla="*/ 2147483646 h 116"/>
                <a:gd name="T50" fmla="*/ 2147483646 w 80"/>
                <a:gd name="T51" fmla="*/ 2147483646 h 116"/>
                <a:gd name="T52" fmla="*/ 2147483646 w 80"/>
                <a:gd name="T53" fmla="*/ 2147483646 h 116"/>
                <a:gd name="T54" fmla="*/ 2147483646 w 80"/>
                <a:gd name="T55" fmla="*/ 2147483646 h 116"/>
                <a:gd name="T56" fmla="*/ 2147483646 w 80"/>
                <a:gd name="T57" fmla="*/ 2147483646 h 116"/>
                <a:gd name="T58" fmla="*/ 2147483646 w 80"/>
                <a:gd name="T59" fmla="*/ 2147483646 h 116"/>
                <a:gd name="T60" fmla="*/ 2147483646 w 80"/>
                <a:gd name="T61" fmla="*/ 2147483646 h 116"/>
                <a:gd name="T62" fmla="*/ 2147483646 w 80"/>
                <a:gd name="T63" fmla="*/ 2147483646 h 116"/>
                <a:gd name="T64" fmla="*/ 2147483646 w 80"/>
                <a:gd name="T65" fmla="*/ 2147483646 h 116"/>
                <a:gd name="T66" fmla="*/ 2147483646 w 80"/>
                <a:gd name="T67" fmla="*/ 2147483646 h 116"/>
                <a:gd name="T68" fmla="*/ 2147483646 w 80"/>
                <a:gd name="T69" fmla="*/ 2147483646 h 116"/>
                <a:gd name="T70" fmla="*/ 2147483646 w 80"/>
                <a:gd name="T71" fmla="*/ 2147483646 h 116"/>
                <a:gd name="T72" fmla="*/ 2147483646 w 80"/>
                <a:gd name="T73" fmla="*/ 2147483646 h 116"/>
                <a:gd name="T74" fmla="*/ 2147483646 w 80"/>
                <a:gd name="T75" fmla="*/ 2147483646 h 116"/>
                <a:gd name="T76" fmla="*/ 2147483646 w 80"/>
                <a:gd name="T77" fmla="*/ 2147483646 h 116"/>
                <a:gd name="T78" fmla="*/ 2147483646 w 80"/>
                <a:gd name="T79" fmla="*/ 2147483646 h 116"/>
                <a:gd name="T80" fmla="*/ 2147483646 w 80"/>
                <a:gd name="T81" fmla="*/ 2147483646 h 116"/>
                <a:gd name="T82" fmla="*/ 2147483646 w 80"/>
                <a:gd name="T83" fmla="*/ 2147483646 h 116"/>
                <a:gd name="T84" fmla="*/ 2147483646 w 80"/>
                <a:gd name="T85" fmla="*/ 2147483646 h 116"/>
                <a:gd name="T86" fmla="*/ 2147483646 w 80"/>
                <a:gd name="T87" fmla="*/ 2147483646 h 116"/>
                <a:gd name="T88" fmla="*/ 2147483646 w 80"/>
                <a:gd name="T89" fmla="*/ 2147483646 h 116"/>
                <a:gd name="T90" fmla="*/ 2147483646 w 80"/>
                <a:gd name="T91" fmla="*/ 2147483646 h 116"/>
                <a:gd name="T92" fmla="*/ 2147483646 w 80"/>
                <a:gd name="T93" fmla="*/ 2147483646 h 116"/>
                <a:gd name="T94" fmla="*/ 2147483646 w 80"/>
                <a:gd name="T95" fmla="*/ 2147483646 h 11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80" h="115">
                  <a:moveTo>
                    <a:pt x="46" y="2"/>
                  </a:moveTo>
                  <a:lnTo>
                    <a:pt x="44" y="0"/>
                  </a:lnTo>
                  <a:lnTo>
                    <a:pt x="40" y="2"/>
                  </a:lnTo>
                  <a:lnTo>
                    <a:pt x="38" y="4"/>
                  </a:lnTo>
                  <a:lnTo>
                    <a:pt x="32" y="14"/>
                  </a:lnTo>
                  <a:lnTo>
                    <a:pt x="28" y="12"/>
                  </a:lnTo>
                  <a:lnTo>
                    <a:pt x="28" y="14"/>
                  </a:lnTo>
                  <a:lnTo>
                    <a:pt x="22" y="20"/>
                  </a:lnTo>
                  <a:lnTo>
                    <a:pt x="18" y="22"/>
                  </a:lnTo>
                  <a:lnTo>
                    <a:pt x="10" y="26"/>
                  </a:lnTo>
                  <a:lnTo>
                    <a:pt x="8" y="32"/>
                  </a:lnTo>
                  <a:lnTo>
                    <a:pt x="8" y="44"/>
                  </a:lnTo>
                  <a:lnTo>
                    <a:pt x="6" y="48"/>
                  </a:lnTo>
                  <a:lnTo>
                    <a:pt x="4" y="50"/>
                  </a:lnTo>
                  <a:lnTo>
                    <a:pt x="0" y="60"/>
                  </a:lnTo>
                  <a:lnTo>
                    <a:pt x="0" y="66"/>
                  </a:lnTo>
                  <a:lnTo>
                    <a:pt x="0" y="78"/>
                  </a:lnTo>
                  <a:lnTo>
                    <a:pt x="4" y="102"/>
                  </a:lnTo>
                  <a:lnTo>
                    <a:pt x="8" y="106"/>
                  </a:lnTo>
                  <a:lnTo>
                    <a:pt x="18" y="112"/>
                  </a:lnTo>
                  <a:lnTo>
                    <a:pt x="36" y="116"/>
                  </a:lnTo>
                  <a:lnTo>
                    <a:pt x="44" y="114"/>
                  </a:lnTo>
                  <a:lnTo>
                    <a:pt x="54" y="110"/>
                  </a:lnTo>
                  <a:lnTo>
                    <a:pt x="50" y="100"/>
                  </a:lnTo>
                  <a:lnTo>
                    <a:pt x="50" y="98"/>
                  </a:lnTo>
                  <a:lnTo>
                    <a:pt x="52" y="90"/>
                  </a:lnTo>
                  <a:lnTo>
                    <a:pt x="60" y="74"/>
                  </a:lnTo>
                  <a:lnTo>
                    <a:pt x="76" y="74"/>
                  </a:lnTo>
                  <a:lnTo>
                    <a:pt x="80" y="74"/>
                  </a:lnTo>
                  <a:lnTo>
                    <a:pt x="74" y="64"/>
                  </a:lnTo>
                  <a:lnTo>
                    <a:pt x="64" y="48"/>
                  </a:lnTo>
                  <a:lnTo>
                    <a:pt x="58" y="40"/>
                  </a:lnTo>
                  <a:lnTo>
                    <a:pt x="54" y="30"/>
                  </a:lnTo>
                  <a:lnTo>
                    <a:pt x="52" y="18"/>
                  </a:lnTo>
                  <a:lnTo>
                    <a:pt x="48" y="8"/>
                  </a:lnTo>
                  <a:lnTo>
                    <a:pt x="46" y="2"/>
                  </a:lnTo>
                  <a:close/>
                </a:path>
              </a:pathLst>
            </a:custGeom>
            <a:solidFill>
              <a:schemeClr val="bg2">
                <a:lumMod val="90000"/>
              </a:schemeClr>
            </a:solidFill>
            <a:ln>
              <a:noFill/>
            </a:ln>
          </p:spPr>
          <p:txBody>
            <a:bodyPr/>
            <a:lstStyle/>
            <a:p>
              <a:endParaRPr lang="zh-CN" altLang="en-US" sz="1350">
                <a:solidFill>
                  <a:prstClr val="black"/>
                </a:solidFill>
              </a:endParaRPr>
            </a:p>
          </p:txBody>
        </p:sp>
        <p:sp>
          <p:nvSpPr>
            <p:cNvPr id="33" name="北京"/>
            <p:cNvSpPr/>
            <p:nvPr userDrawn="1"/>
          </p:nvSpPr>
          <p:spPr bwMode="auto">
            <a:xfrm>
              <a:off x="12616" y="3870"/>
              <a:ext cx="414" cy="446"/>
            </a:xfrm>
            <a:custGeom>
              <a:avLst/>
              <a:gdLst>
                <a:gd name="T0" fmla="*/ 2147483646 w 106"/>
                <a:gd name="T1" fmla="*/ 2147483646 h 114"/>
                <a:gd name="T2" fmla="*/ 2147483646 w 106"/>
                <a:gd name="T3" fmla="*/ 2147483646 h 114"/>
                <a:gd name="T4" fmla="*/ 2147483646 w 106"/>
                <a:gd name="T5" fmla="*/ 2147483646 h 114"/>
                <a:gd name="T6" fmla="*/ 2147483646 w 106"/>
                <a:gd name="T7" fmla="*/ 2147483646 h 114"/>
                <a:gd name="T8" fmla="*/ 2147483646 w 106"/>
                <a:gd name="T9" fmla="*/ 2147483646 h 114"/>
                <a:gd name="T10" fmla="*/ 2147483646 w 106"/>
                <a:gd name="T11" fmla="*/ 2147483646 h 114"/>
                <a:gd name="T12" fmla="*/ 2147483646 w 106"/>
                <a:gd name="T13" fmla="*/ 2147483646 h 114"/>
                <a:gd name="T14" fmla="*/ 2147483646 w 106"/>
                <a:gd name="T15" fmla="*/ 2147483646 h 114"/>
                <a:gd name="T16" fmla="*/ 2147483646 w 106"/>
                <a:gd name="T17" fmla="*/ 2147483646 h 114"/>
                <a:gd name="T18" fmla="*/ 0 w 106"/>
                <a:gd name="T19" fmla="*/ 2147483646 h 114"/>
                <a:gd name="T20" fmla="*/ 2147483646 w 106"/>
                <a:gd name="T21" fmla="*/ 2147483646 h 114"/>
                <a:gd name="T22" fmla="*/ 2147483646 w 106"/>
                <a:gd name="T23" fmla="*/ 2147483646 h 114"/>
                <a:gd name="T24" fmla="*/ 2147483646 w 106"/>
                <a:gd name="T25" fmla="*/ 2147483646 h 114"/>
                <a:gd name="T26" fmla="*/ 2147483646 w 106"/>
                <a:gd name="T27" fmla="*/ 2147483646 h 114"/>
                <a:gd name="T28" fmla="*/ 2147483646 w 106"/>
                <a:gd name="T29" fmla="*/ 2147483646 h 114"/>
                <a:gd name="T30" fmla="*/ 2147483646 w 106"/>
                <a:gd name="T31" fmla="*/ 2147483646 h 114"/>
                <a:gd name="T32" fmla="*/ 2147483646 w 106"/>
                <a:gd name="T33" fmla="*/ 2147483646 h 114"/>
                <a:gd name="T34" fmla="*/ 2147483646 w 106"/>
                <a:gd name="T35" fmla="*/ 2147483646 h 114"/>
                <a:gd name="T36" fmla="*/ 2147483646 w 106"/>
                <a:gd name="T37" fmla="*/ 2147483646 h 114"/>
                <a:gd name="T38" fmla="*/ 2147483646 w 106"/>
                <a:gd name="T39" fmla="*/ 2147483646 h 114"/>
                <a:gd name="T40" fmla="*/ 2147483646 w 106"/>
                <a:gd name="T41" fmla="*/ 2147483646 h 114"/>
                <a:gd name="T42" fmla="*/ 2147483646 w 106"/>
                <a:gd name="T43" fmla="*/ 2147483646 h 114"/>
                <a:gd name="T44" fmla="*/ 2147483646 w 106"/>
                <a:gd name="T45" fmla="*/ 2147483646 h 114"/>
                <a:gd name="T46" fmla="*/ 2147483646 w 106"/>
                <a:gd name="T47" fmla="*/ 2147483646 h 114"/>
                <a:gd name="T48" fmla="*/ 2147483646 w 106"/>
                <a:gd name="T49" fmla="*/ 2147483646 h 114"/>
                <a:gd name="T50" fmla="*/ 2147483646 w 106"/>
                <a:gd name="T51" fmla="*/ 2147483646 h 114"/>
                <a:gd name="T52" fmla="*/ 2147483646 w 106"/>
                <a:gd name="T53" fmla="*/ 2147483646 h 114"/>
                <a:gd name="T54" fmla="*/ 2147483646 w 106"/>
                <a:gd name="T55" fmla="*/ 2147483646 h 114"/>
                <a:gd name="T56" fmla="*/ 2147483646 w 106"/>
                <a:gd name="T57" fmla="*/ 2147483646 h 114"/>
                <a:gd name="T58" fmla="*/ 2147483646 w 106"/>
                <a:gd name="T59" fmla="*/ 2147483646 h 114"/>
                <a:gd name="T60" fmla="*/ 2147483646 w 106"/>
                <a:gd name="T61" fmla="*/ 2147483646 h 114"/>
                <a:gd name="T62" fmla="*/ 2147483646 w 106"/>
                <a:gd name="T63" fmla="*/ 2147483646 h 11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5" h="114">
                  <a:moveTo>
                    <a:pt x="52" y="24"/>
                  </a:moveTo>
                  <a:lnTo>
                    <a:pt x="52" y="26"/>
                  </a:lnTo>
                  <a:lnTo>
                    <a:pt x="48" y="26"/>
                  </a:lnTo>
                  <a:lnTo>
                    <a:pt x="38" y="24"/>
                  </a:lnTo>
                  <a:lnTo>
                    <a:pt x="38" y="28"/>
                  </a:lnTo>
                  <a:lnTo>
                    <a:pt x="38" y="30"/>
                  </a:lnTo>
                  <a:lnTo>
                    <a:pt x="36" y="30"/>
                  </a:lnTo>
                  <a:lnTo>
                    <a:pt x="18" y="38"/>
                  </a:lnTo>
                  <a:lnTo>
                    <a:pt x="18" y="40"/>
                  </a:lnTo>
                  <a:lnTo>
                    <a:pt x="16" y="44"/>
                  </a:lnTo>
                  <a:lnTo>
                    <a:pt x="18" y="48"/>
                  </a:lnTo>
                  <a:lnTo>
                    <a:pt x="24" y="56"/>
                  </a:lnTo>
                  <a:lnTo>
                    <a:pt x="24" y="58"/>
                  </a:lnTo>
                  <a:lnTo>
                    <a:pt x="24" y="60"/>
                  </a:lnTo>
                  <a:lnTo>
                    <a:pt x="14" y="72"/>
                  </a:lnTo>
                  <a:lnTo>
                    <a:pt x="4" y="82"/>
                  </a:lnTo>
                  <a:lnTo>
                    <a:pt x="0" y="86"/>
                  </a:lnTo>
                  <a:lnTo>
                    <a:pt x="0" y="90"/>
                  </a:lnTo>
                  <a:lnTo>
                    <a:pt x="4" y="96"/>
                  </a:lnTo>
                  <a:lnTo>
                    <a:pt x="14" y="100"/>
                  </a:lnTo>
                  <a:lnTo>
                    <a:pt x="20" y="100"/>
                  </a:lnTo>
                  <a:lnTo>
                    <a:pt x="32" y="102"/>
                  </a:lnTo>
                  <a:lnTo>
                    <a:pt x="36" y="102"/>
                  </a:lnTo>
                  <a:lnTo>
                    <a:pt x="40" y="106"/>
                  </a:lnTo>
                  <a:lnTo>
                    <a:pt x="48" y="110"/>
                  </a:lnTo>
                  <a:lnTo>
                    <a:pt x="56" y="114"/>
                  </a:lnTo>
                  <a:lnTo>
                    <a:pt x="62" y="114"/>
                  </a:lnTo>
                  <a:lnTo>
                    <a:pt x="66" y="112"/>
                  </a:lnTo>
                  <a:lnTo>
                    <a:pt x="72" y="106"/>
                  </a:lnTo>
                  <a:lnTo>
                    <a:pt x="78" y="98"/>
                  </a:lnTo>
                  <a:lnTo>
                    <a:pt x="84" y="84"/>
                  </a:lnTo>
                  <a:lnTo>
                    <a:pt x="80" y="66"/>
                  </a:lnTo>
                  <a:lnTo>
                    <a:pt x="86" y="68"/>
                  </a:lnTo>
                  <a:lnTo>
                    <a:pt x="96" y="68"/>
                  </a:lnTo>
                  <a:lnTo>
                    <a:pt x="100" y="66"/>
                  </a:lnTo>
                  <a:lnTo>
                    <a:pt x="102" y="62"/>
                  </a:lnTo>
                  <a:lnTo>
                    <a:pt x="94" y="38"/>
                  </a:lnTo>
                  <a:lnTo>
                    <a:pt x="96" y="30"/>
                  </a:lnTo>
                  <a:lnTo>
                    <a:pt x="102" y="26"/>
                  </a:lnTo>
                  <a:lnTo>
                    <a:pt x="106" y="22"/>
                  </a:lnTo>
                  <a:lnTo>
                    <a:pt x="104" y="18"/>
                  </a:lnTo>
                  <a:lnTo>
                    <a:pt x="86" y="18"/>
                  </a:lnTo>
                  <a:lnTo>
                    <a:pt x="68" y="6"/>
                  </a:lnTo>
                  <a:lnTo>
                    <a:pt x="62" y="2"/>
                  </a:lnTo>
                  <a:lnTo>
                    <a:pt x="58" y="0"/>
                  </a:lnTo>
                  <a:lnTo>
                    <a:pt x="48" y="2"/>
                  </a:lnTo>
                  <a:lnTo>
                    <a:pt x="44" y="2"/>
                  </a:lnTo>
                  <a:lnTo>
                    <a:pt x="44" y="8"/>
                  </a:lnTo>
                  <a:lnTo>
                    <a:pt x="50" y="10"/>
                  </a:lnTo>
                  <a:lnTo>
                    <a:pt x="54" y="16"/>
                  </a:lnTo>
                  <a:lnTo>
                    <a:pt x="54" y="20"/>
                  </a:lnTo>
                  <a:lnTo>
                    <a:pt x="52" y="24"/>
                  </a:lnTo>
                  <a:close/>
                </a:path>
              </a:pathLst>
            </a:custGeom>
            <a:solidFill>
              <a:schemeClr val="bg2">
                <a:lumMod val="90000"/>
              </a:schemeClr>
            </a:solidFill>
            <a:ln>
              <a:noFill/>
            </a:ln>
          </p:spPr>
          <p:txBody>
            <a:bodyPr/>
            <a:lstStyle/>
            <a:p>
              <a:endParaRPr lang="zh-CN" altLang="en-US" sz="1350">
                <a:solidFill>
                  <a:prstClr val="black"/>
                </a:solidFill>
              </a:endParaRPr>
            </a:p>
          </p:txBody>
        </p:sp>
        <p:sp>
          <p:nvSpPr>
            <p:cNvPr id="34" name="辽宁"/>
            <p:cNvSpPr/>
            <p:nvPr userDrawn="1"/>
          </p:nvSpPr>
          <p:spPr bwMode="auto">
            <a:xfrm>
              <a:off x="13319" y="2987"/>
              <a:ext cx="1469" cy="1399"/>
            </a:xfrm>
            <a:custGeom>
              <a:avLst/>
              <a:gdLst>
                <a:gd name="T0" fmla="*/ 2147483646 w 376"/>
                <a:gd name="T1" fmla="*/ 2147483646 h 358"/>
                <a:gd name="T2" fmla="*/ 2147483646 w 376"/>
                <a:gd name="T3" fmla="*/ 2147483646 h 358"/>
                <a:gd name="T4" fmla="*/ 2147483646 w 376"/>
                <a:gd name="T5" fmla="*/ 2147483646 h 358"/>
                <a:gd name="T6" fmla="*/ 2147483646 w 376"/>
                <a:gd name="T7" fmla="*/ 2147483646 h 358"/>
                <a:gd name="T8" fmla="*/ 2147483646 w 376"/>
                <a:gd name="T9" fmla="*/ 2147483646 h 358"/>
                <a:gd name="T10" fmla="*/ 2147483646 w 376"/>
                <a:gd name="T11" fmla="*/ 2147483646 h 358"/>
                <a:gd name="T12" fmla="*/ 2147483646 w 376"/>
                <a:gd name="T13" fmla="*/ 2147483646 h 358"/>
                <a:gd name="T14" fmla="*/ 2147483646 w 376"/>
                <a:gd name="T15" fmla="*/ 2147483646 h 358"/>
                <a:gd name="T16" fmla="*/ 2147483646 w 376"/>
                <a:gd name="T17" fmla="*/ 2147483646 h 358"/>
                <a:gd name="T18" fmla="*/ 2147483646 w 376"/>
                <a:gd name="T19" fmla="*/ 2147483646 h 358"/>
                <a:gd name="T20" fmla="*/ 2147483646 w 376"/>
                <a:gd name="T21" fmla="*/ 2147483646 h 358"/>
                <a:gd name="T22" fmla="*/ 2147483646 w 376"/>
                <a:gd name="T23" fmla="*/ 2147483646 h 358"/>
                <a:gd name="T24" fmla="*/ 2147483646 w 376"/>
                <a:gd name="T25" fmla="*/ 2147483646 h 358"/>
                <a:gd name="T26" fmla="*/ 2147483646 w 376"/>
                <a:gd name="T27" fmla="*/ 2147483646 h 358"/>
                <a:gd name="T28" fmla="*/ 2147483646 w 376"/>
                <a:gd name="T29" fmla="*/ 2147483646 h 358"/>
                <a:gd name="T30" fmla="*/ 2147483646 w 376"/>
                <a:gd name="T31" fmla="*/ 2147483646 h 358"/>
                <a:gd name="T32" fmla="*/ 2147483646 w 376"/>
                <a:gd name="T33" fmla="*/ 2147483646 h 358"/>
                <a:gd name="T34" fmla="*/ 2147483646 w 376"/>
                <a:gd name="T35" fmla="*/ 2147483646 h 358"/>
                <a:gd name="T36" fmla="*/ 2147483646 w 376"/>
                <a:gd name="T37" fmla="*/ 2147483646 h 358"/>
                <a:gd name="T38" fmla="*/ 2147483646 w 376"/>
                <a:gd name="T39" fmla="*/ 2147483646 h 358"/>
                <a:gd name="T40" fmla="*/ 2147483646 w 376"/>
                <a:gd name="T41" fmla="*/ 2147483646 h 358"/>
                <a:gd name="T42" fmla="*/ 2147483646 w 376"/>
                <a:gd name="T43" fmla="*/ 2147483646 h 358"/>
                <a:gd name="T44" fmla="*/ 2147483646 w 376"/>
                <a:gd name="T45" fmla="*/ 2147483646 h 358"/>
                <a:gd name="T46" fmla="*/ 2147483646 w 376"/>
                <a:gd name="T47" fmla="*/ 2147483646 h 358"/>
                <a:gd name="T48" fmla="*/ 2147483646 w 376"/>
                <a:gd name="T49" fmla="*/ 2147483646 h 358"/>
                <a:gd name="T50" fmla="*/ 2147483646 w 376"/>
                <a:gd name="T51" fmla="*/ 2147483646 h 358"/>
                <a:gd name="T52" fmla="*/ 2147483646 w 376"/>
                <a:gd name="T53" fmla="*/ 2147483646 h 358"/>
                <a:gd name="T54" fmla="*/ 2147483646 w 376"/>
                <a:gd name="T55" fmla="*/ 2147483646 h 358"/>
                <a:gd name="T56" fmla="*/ 2147483646 w 376"/>
                <a:gd name="T57" fmla="*/ 2147483646 h 358"/>
                <a:gd name="T58" fmla="*/ 2147483646 w 376"/>
                <a:gd name="T59" fmla="*/ 2147483646 h 358"/>
                <a:gd name="T60" fmla="*/ 2147483646 w 376"/>
                <a:gd name="T61" fmla="*/ 2147483646 h 358"/>
                <a:gd name="T62" fmla="*/ 2147483646 w 376"/>
                <a:gd name="T63" fmla="*/ 2147483646 h 358"/>
                <a:gd name="T64" fmla="*/ 2147483646 w 376"/>
                <a:gd name="T65" fmla="*/ 2147483646 h 358"/>
                <a:gd name="T66" fmla="*/ 2147483646 w 376"/>
                <a:gd name="T67" fmla="*/ 2147483646 h 358"/>
                <a:gd name="T68" fmla="*/ 2147483646 w 376"/>
                <a:gd name="T69" fmla="*/ 2147483646 h 358"/>
                <a:gd name="T70" fmla="*/ 2147483646 w 376"/>
                <a:gd name="T71" fmla="*/ 2147483646 h 358"/>
                <a:gd name="T72" fmla="*/ 2147483646 w 376"/>
                <a:gd name="T73" fmla="*/ 2147483646 h 358"/>
                <a:gd name="T74" fmla="*/ 2147483646 w 376"/>
                <a:gd name="T75" fmla="*/ 2147483646 h 358"/>
                <a:gd name="T76" fmla="*/ 2147483646 w 376"/>
                <a:gd name="T77" fmla="*/ 2147483646 h 358"/>
                <a:gd name="T78" fmla="*/ 2147483646 w 376"/>
                <a:gd name="T79" fmla="*/ 2147483646 h 358"/>
                <a:gd name="T80" fmla="*/ 2147483646 w 376"/>
                <a:gd name="T81" fmla="*/ 2147483646 h 358"/>
                <a:gd name="T82" fmla="*/ 2147483646 w 376"/>
                <a:gd name="T83" fmla="*/ 2147483646 h 358"/>
                <a:gd name="T84" fmla="*/ 2147483646 w 376"/>
                <a:gd name="T85" fmla="*/ 2147483646 h 358"/>
                <a:gd name="T86" fmla="*/ 2147483646 w 376"/>
                <a:gd name="T87" fmla="*/ 2147483646 h 358"/>
                <a:gd name="T88" fmla="*/ 2147483646 w 376"/>
                <a:gd name="T89" fmla="*/ 2147483646 h 358"/>
                <a:gd name="T90" fmla="*/ 2147483646 w 376"/>
                <a:gd name="T91" fmla="*/ 2147483646 h 358"/>
                <a:gd name="T92" fmla="*/ 2147483646 w 376"/>
                <a:gd name="T93" fmla="*/ 2147483646 h 358"/>
                <a:gd name="T94" fmla="*/ 2147483646 w 376"/>
                <a:gd name="T95" fmla="*/ 2147483646 h 358"/>
                <a:gd name="T96" fmla="*/ 2147483646 w 376"/>
                <a:gd name="T97" fmla="*/ 2147483646 h 358"/>
                <a:gd name="T98" fmla="*/ 2147483646 w 376"/>
                <a:gd name="T99" fmla="*/ 2147483646 h 358"/>
                <a:gd name="T100" fmla="*/ 2147483646 w 376"/>
                <a:gd name="T101" fmla="*/ 2147483646 h 358"/>
                <a:gd name="T102" fmla="*/ 2147483646 w 376"/>
                <a:gd name="T103" fmla="*/ 2147483646 h 358"/>
                <a:gd name="T104" fmla="*/ 2147483646 w 376"/>
                <a:gd name="T105" fmla="*/ 0 h 358"/>
                <a:gd name="T106" fmla="*/ 2147483646 w 376"/>
                <a:gd name="T107" fmla="*/ 2147483646 h 358"/>
                <a:gd name="T108" fmla="*/ 2147483646 w 376"/>
                <a:gd name="T109" fmla="*/ 2147483646 h 358"/>
                <a:gd name="T110" fmla="*/ 2147483646 w 376"/>
                <a:gd name="T111" fmla="*/ 2147483646 h 358"/>
                <a:gd name="T112" fmla="*/ 2147483646 w 376"/>
                <a:gd name="T113" fmla="*/ 2147483646 h 35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76" h="358">
                  <a:moveTo>
                    <a:pt x="172" y="46"/>
                  </a:moveTo>
                  <a:lnTo>
                    <a:pt x="162" y="60"/>
                  </a:lnTo>
                  <a:lnTo>
                    <a:pt x="160" y="64"/>
                  </a:lnTo>
                  <a:lnTo>
                    <a:pt x="160" y="74"/>
                  </a:lnTo>
                  <a:lnTo>
                    <a:pt x="160" y="80"/>
                  </a:lnTo>
                  <a:lnTo>
                    <a:pt x="142" y="80"/>
                  </a:lnTo>
                  <a:lnTo>
                    <a:pt x="140" y="80"/>
                  </a:lnTo>
                  <a:lnTo>
                    <a:pt x="128" y="76"/>
                  </a:lnTo>
                  <a:lnTo>
                    <a:pt x="116" y="92"/>
                  </a:lnTo>
                  <a:lnTo>
                    <a:pt x="102" y="100"/>
                  </a:lnTo>
                  <a:lnTo>
                    <a:pt x="92" y="112"/>
                  </a:lnTo>
                  <a:lnTo>
                    <a:pt x="90" y="116"/>
                  </a:lnTo>
                  <a:lnTo>
                    <a:pt x="70" y="138"/>
                  </a:lnTo>
                  <a:lnTo>
                    <a:pt x="70" y="140"/>
                  </a:lnTo>
                  <a:lnTo>
                    <a:pt x="68" y="140"/>
                  </a:lnTo>
                  <a:lnTo>
                    <a:pt x="54" y="148"/>
                  </a:lnTo>
                  <a:lnTo>
                    <a:pt x="42" y="140"/>
                  </a:lnTo>
                  <a:lnTo>
                    <a:pt x="42" y="138"/>
                  </a:lnTo>
                  <a:lnTo>
                    <a:pt x="30" y="126"/>
                  </a:lnTo>
                  <a:lnTo>
                    <a:pt x="24" y="122"/>
                  </a:lnTo>
                  <a:lnTo>
                    <a:pt x="28" y="156"/>
                  </a:lnTo>
                  <a:lnTo>
                    <a:pt x="34" y="172"/>
                  </a:lnTo>
                  <a:lnTo>
                    <a:pt x="22" y="184"/>
                  </a:lnTo>
                  <a:lnTo>
                    <a:pt x="4" y="208"/>
                  </a:lnTo>
                  <a:lnTo>
                    <a:pt x="4" y="220"/>
                  </a:lnTo>
                  <a:lnTo>
                    <a:pt x="0" y="226"/>
                  </a:lnTo>
                  <a:lnTo>
                    <a:pt x="2" y="232"/>
                  </a:lnTo>
                  <a:lnTo>
                    <a:pt x="8" y="232"/>
                  </a:lnTo>
                  <a:lnTo>
                    <a:pt x="32" y="238"/>
                  </a:lnTo>
                  <a:lnTo>
                    <a:pt x="34" y="238"/>
                  </a:lnTo>
                  <a:lnTo>
                    <a:pt x="34" y="240"/>
                  </a:lnTo>
                  <a:lnTo>
                    <a:pt x="40" y="244"/>
                  </a:lnTo>
                  <a:lnTo>
                    <a:pt x="46" y="248"/>
                  </a:lnTo>
                  <a:lnTo>
                    <a:pt x="48" y="248"/>
                  </a:lnTo>
                  <a:lnTo>
                    <a:pt x="50" y="252"/>
                  </a:lnTo>
                  <a:lnTo>
                    <a:pt x="52" y="258"/>
                  </a:lnTo>
                  <a:lnTo>
                    <a:pt x="54" y="264"/>
                  </a:lnTo>
                  <a:lnTo>
                    <a:pt x="78" y="272"/>
                  </a:lnTo>
                  <a:lnTo>
                    <a:pt x="86" y="270"/>
                  </a:lnTo>
                  <a:lnTo>
                    <a:pt x="92" y="260"/>
                  </a:lnTo>
                  <a:lnTo>
                    <a:pt x="112" y="224"/>
                  </a:lnTo>
                  <a:lnTo>
                    <a:pt x="122" y="212"/>
                  </a:lnTo>
                  <a:lnTo>
                    <a:pt x="122" y="210"/>
                  </a:lnTo>
                  <a:lnTo>
                    <a:pt x="138" y="204"/>
                  </a:lnTo>
                  <a:lnTo>
                    <a:pt x="148" y="202"/>
                  </a:lnTo>
                  <a:lnTo>
                    <a:pt x="154" y="196"/>
                  </a:lnTo>
                  <a:lnTo>
                    <a:pt x="160" y="192"/>
                  </a:lnTo>
                  <a:lnTo>
                    <a:pt x="164" y="194"/>
                  </a:lnTo>
                  <a:lnTo>
                    <a:pt x="172" y="198"/>
                  </a:lnTo>
                  <a:lnTo>
                    <a:pt x="174" y="198"/>
                  </a:lnTo>
                  <a:lnTo>
                    <a:pt x="174" y="200"/>
                  </a:lnTo>
                  <a:lnTo>
                    <a:pt x="188" y="220"/>
                  </a:lnTo>
                  <a:lnTo>
                    <a:pt x="188" y="222"/>
                  </a:lnTo>
                  <a:lnTo>
                    <a:pt x="190" y="238"/>
                  </a:lnTo>
                  <a:lnTo>
                    <a:pt x="188" y="254"/>
                  </a:lnTo>
                  <a:lnTo>
                    <a:pt x="184" y="268"/>
                  </a:lnTo>
                  <a:lnTo>
                    <a:pt x="184" y="270"/>
                  </a:lnTo>
                  <a:lnTo>
                    <a:pt x="174" y="284"/>
                  </a:lnTo>
                  <a:lnTo>
                    <a:pt x="168" y="294"/>
                  </a:lnTo>
                  <a:lnTo>
                    <a:pt x="170" y="312"/>
                  </a:lnTo>
                  <a:lnTo>
                    <a:pt x="172" y="312"/>
                  </a:lnTo>
                  <a:lnTo>
                    <a:pt x="176" y="308"/>
                  </a:lnTo>
                  <a:lnTo>
                    <a:pt x="184" y="304"/>
                  </a:lnTo>
                  <a:lnTo>
                    <a:pt x="184" y="302"/>
                  </a:lnTo>
                  <a:lnTo>
                    <a:pt x="186" y="300"/>
                  </a:lnTo>
                  <a:lnTo>
                    <a:pt x="194" y="308"/>
                  </a:lnTo>
                  <a:lnTo>
                    <a:pt x="194" y="320"/>
                  </a:lnTo>
                  <a:lnTo>
                    <a:pt x="192" y="320"/>
                  </a:lnTo>
                  <a:lnTo>
                    <a:pt x="186" y="324"/>
                  </a:lnTo>
                  <a:lnTo>
                    <a:pt x="184" y="328"/>
                  </a:lnTo>
                  <a:lnTo>
                    <a:pt x="184" y="334"/>
                  </a:lnTo>
                  <a:lnTo>
                    <a:pt x="182" y="336"/>
                  </a:lnTo>
                  <a:lnTo>
                    <a:pt x="178" y="344"/>
                  </a:lnTo>
                  <a:lnTo>
                    <a:pt x="176" y="344"/>
                  </a:lnTo>
                  <a:lnTo>
                    <a:pt x="168" y="346"/>
                  </a:lnTo>
                  <a:lnTo>
                    <a:pt x="162" y="348"/>
                  </a:lnTo>
                  <a:lnTo>
                    <a:pt x="158" y="356"/>
                  </a:lnTo>
                  <a:lnTo>
                    <a:pt x="158" y="358"/>
                  </a:lnTo>
                  <a:lnTo>
                    <a:pt x="184" y="354"/>
                  </a:lnTo>
                  <a:lnTo>
                    <a:pt x="190" y="350"/>
                  </a:lnTo>
                  <a:lnTo>
                    <a:pt x="198" y="328"/>
                  </a:lnTo>
                  <a:lnTo>
                    <a:pt x="258" y="266"/>
                  </a:lnTo>
                  <a:lnTo>
                    <a:pt x="260" y="266"/>
                  </a:lnTo>
                  <a:lnTo>
                    <a:pt x="272" y="260"/>
                  </a:lnTo>
                  <a:lnTo>
                    <a:pt x="284" y="260"/>
                  </a:lnTo>
                  <a:lnTo>
                    <a:pt x="294" y="258"/>
                  </a:lnTo>
                  <a:lnTo>
                    <a:pt x="304" y="252"/>
                  </a:lnTo>
                  <a:lnTo>
                    <a:pt x="312" y="244"/>
                  </a:lnTo>
                  <a:lnTo>
                    <a:pt x="326" y="208"/>
                  </a:lnTo>
                  <a:lnTo>
                    <a:pt x="376" y="156"/>
                  </a:lnTo>
                  <a:lnTo>
                    <a:pt x="372" y="128"/>
                  </a:lnTo>
                  <a:lnTo>
                    <a:pt x="368" y="126"/>
                  </a:lnTo>
                  <a:lnTo>
                    <a:pt x="364" y="122"/>
                  </a:lnTo>
                  <a:lnTo>
                    <a:pt x="364" y="120"/>
                  </a:lnTo>
                  <a:lnTo>
                    <a:pt x="364" y="122"/>
                  </a:lnTo>
                  <a:lnTo>
                    <a:pt x="356" y="122"/>
                  </a:lnTo>
                  <a:lnTo>
                    <a:pt x="350" y="120"/>
                  </a:lnTo>
                  <a:lnTo>
                    <a:pt x="346" y="116"/>
                  </a:lnTo>
                  <a:lnTo>
                    <a:pt x="344" y="110"/>
                  </a:lnTo>
                  <a:lnTo>
                    <a:pt x="342" y="108"/>
                  </a:lnTo>
                  <a:lnTo>
                    <a:pt x="342" y="66"/>
                  </a:lnTo>
                  <a:lnTo>
                    <a:pt x="336" y="62"/>
                  </a:lnTo>
                  <a:lnTo>
                    <a:pt x="328" y="56"/>
                  </a:lnTo>
                  <a:lnTo>
                    <a:pt x="316" y="44"/>
                  </a:lnTo>
                  <a:lnTo>
                    <a:pt x="308" y="30"/>
                  </a:lnTo>
                  <a:lnTo>
                    <a:pt x="306" y="24"/>
                  </a:lnTo>
                  <a:lnTo>
                    <a:pt x="306" y="16"/>
                  </a:lnTo>
                  <a:lnTo>
                    <a:pt x="308" y="12"/>
                  </a:lnTo>
                  <a:lnTo>
                    <a:pt x="302" y="4"/>
                  </a:lnTo>
                  <a:lnTo>
                    <a:pt x="300" y="10"/>
                  </a:lnTo>
                  <a:lnTo>
                    <a:pt x="294" y="24"/>
                  </a:lnTo>
                  <a:lnTo>
                    <a:pt x="292" y="24"/>
                  </a:lnTo>
                  <a:lnTo>
                    <a:pt x="282" y="24"/>
                  </a:lnTo>
                  <a:lnTo>
                    <a:pt x="274" y="20"/>
                  </a:lnTo>
                  <a:lnTo>
                    <a:pt x="270" y="16"/>
                  </a:lnTo>
                  <a:lnTo>
                    <a:pt x="268" y="10"/>
                  </a:lnTo>
                  <a:lnTo>
                    <a:pt x="268" y="8"/>
                  </a:lnTo>
                  <a:lnTo>
                    <a:pt x="264" y="8"/>
                  </a:lnTo>
                  <a:lnTo>
                    <a:pt x="248" y="12"/>
                  </a:lnTo>
                  <a:lnTo>
                    <a:pt x="236" y="0"/>
                  </a:lnTo>
                  <a:lnTo>
                    <a:pt x="232" y="0"/>
                  </a:lnTo>
                  <a:lnTo>
                    <a:pt x="228" y="4"/>
                  </a:lnTo>
                  <a:lnTo>
                    <a:pt x="234" y="12"/>
                  </a:lnTo>
                  <a:lnTo>
                    <a:pt x="236" y="14"/>
                  </a:lnTo>
                  <a:lnTo>
                    <a:pt x="228" y="30"/>
                  </a:lnTo>
                  <a:lnTo>
                    <a:pt x="226" y="30"/>
                  </a:lnTo>
                  <a:lnTo>
                    <a:pt x="226" y="32"/>
                  </a:lnTo>
                  <a:lnTo>
                    <a:pt x="212" y="48"/>
                  </a:lnTo>
                  <a:lnTo>
                    <a:pt x="210" y="48"/>
                  </a:lnTo>
                  <a:lnTo>
                    <a:pt x="208" y="48"/>
                  </a:lnTo>
                  <a:lnTo>
                    <a:pt x="186" y="50"/>
                  </a:lnTo>
                  <a:lnTo>
                    <a:pt x="172" y="46"/>
                  </a:lnTo>
                  <a:close/>
                </a:path>
              </a:pathLst>
            </a:custGeom>
            <a:solidFill>
              <a:schemeClr val="bg2">
                <a:lumMod val="90000"/>
              </a:schemeClr>
            </a:solidFill>
            <a:ln>
              <a:noFill/>
            </a:ln>
          </p:spPr>
          <p:txBody>
            <a:bodyPr/>
            <a:lstStyle/>
            <a:p>
              <a:endParaRPr lang="zh-CN" altLang="en-US" sz="1350">
                <a:solidFill>
                  <a:prstClr val="black"/>
                </a:solidFill>
              </a:endParaRPr>
            </a:p>
          </p:txBody>
        </p:sp>
        <p:sp>
          <p:nvSpPr>
            <p:cNvPr id="35" name="吉林"/>
            <p:cNvSpPr/>
            <p:nvPr userDrawn="1"/>
          </p:nvSpPr>
          <p:spPr bwMode="auto">
            <a:xfrm>
              <a:off x="13647" y="2142"/>
              <a:ext cx="2094" cy="1423"/>
            </a:xfrm>
            <a:custGeom>
              <a:avLst/>
              <a:gdLst>
                <a:gd name="T0" fmla="*/ 2147483646 w 536"/>
                <a:gd name="T1" fmla="*/ 2147483646 h 364"/>
                <a:gd name="T2" fmla="*/ 2147483646 w 536"/>
                <a:gd name="T3" fmla="*/ 2147483646 h 364"/>
                <a:gd name="T4" fmla="*/ 2147483646 w 536"/>
                <a:gd name="T5" fmla="*/ 2147483646 h 364"/>
                <a:gd name="T6" fmla="*/ 2147483646 w 536"/>
                <a:gd name="T7" fmla="*/ 2147483646 h 364"/>
                <a:gd name="T8" fmla="*/ 2147483646 w 536"/>
                <a:gd name="T9" fmla="*/ 2147483646 h 364"/>
                <a:gd name="T10" fmla="*/ 2147483646 w 536"/>
                <a:gd name="T11" fmla="*/ 2147483646 h 364"/>
                <a:gd name="T12" fmla="*/ 2147483646 w 536"/>
                <a:gd name="T13" fmla="*/ 2147483646 h 364"/>
                <a:gd name="T14" fmla="*/ 2147483646 w 536"/>
                <a:gd name="T15" fmla="*/ 2147483646 h 364"/>
                <a:gd name="T16" fmla="*/ 2147483646 w 536"/>
                <a:gd name="T17" fmla="*/ 2147483646 h 364"/>
                <a:gd name="T18" fmla="*/ 2147483646 w 536"/>
                <a:gd name="T19" fmla="*/ 2147483646 h 364"/>
                <a:gd name="T20" fmla="*/ 2147483646 w 536"/>
                <a:gd name="T21" fmla="*/ 2147483646 h 364"/>
                <a:gd name="T22" fmla="*/ 2147483646 w 536"/>
                <a:gd name="T23" fmla="*/ 2147483646 h 364"/>
                <a:gd name="T24" fmla="*/ 2147483646 w 536"/>
                <a:gd name="T25" fmla="*/ 2147483646 h 364"/>
                <a:gd name="T26" fmla="*/ 2147483646 w 536"/>
                <a:gd name="T27" fmla="*/ 2147483646 h 364"/>
                <a:gd name="T28" fmla="*/ 2147483646 w 536"/>
                <a:gd name="T29" fmla="*/ 2147483646 h 364"/>
                <a:gd name="T30" fmla="*/ 2147483646 w 536"/>
                <a:gd name="T31" fmla="*/ 2147483646 h 364"/>
                <a:gd name="T32" fmla="*/ 2147483646 w 536"/>
                <a:gd name="T33" fmla="*/ 2147483646 h 364"/>
                <a:gd name="T34" fmla="*/ 2147483646 w 536"/>
                <a:gd name="T35" fmla="*/ 2147483646 h 364"/>
                <a:gd name="T36" fmla="*/ 2147483646 w 536"/>
                <a:gd name="T37" fmla="*/ 2147483646 h 364"/>
                <a:gd name="T38" fmla="*/ 2147483646 w 536"/>
                <a:gd name="T39" fmla="*/ 2147483646 h 364"/>
                <a:gd name="T40" fmla="*/ 2147483646 w 536"/>
                <a:gd name="T41" fmla="*/ 2147483646 h 364"/>
                <a:gd name="T42" fmla="*/ 2147483646 w 536"/>
                <a:gd name="T43" fmla="*/ 2147483646 h 364"/>
                <a:gd name="T44" fmla="*/ 2147483646 w 536"/>
                <a:gd name="T45" fmla="*/ 2147483646 h 364"/>
                <a:gd name="T46" fmla="*/ 2147483646 w 536"/>
                <a:gd name="T47" fmla="*/ 2147483646 h 364"/>
                <a:gd name="T48" fmla="*/ 2147483646 w 536"/>
                <a:gd name="T49" fmla="*/ 2147483646 h 364"/>
                <a:gd name="T50" fmla="*/ 2147483646 w 536"/>
                <a:gd name="T51" fmla="*/ 2147483646 h 364"/>
                <a:gd name="T52" fmla="*/ 2147483646 w 536"/>
                <a:gd name="T53" fmla="*/ 2147483646 h 364"/>
                <a:gd name="T54" fmla="*/ 2147483646 w 536"/>
                <a:gd name="T55" fmla="*/ 2147483646 h 364"/>
                <a:gd name="T56" fmla="*/ 2147483646 w 536"/>
                <a:gd name="T57" fmla="*/ 2147483646 h 364"/>
                <a:gd name="T58" fmla="*/ 2147483646 w 536"/>
                <a:gd name="T59" fmla="*/ 2147483646 h 364"/>
                <a:gd name="T60" fmla="*/ 2147483646 w 536"/>
                <a:gd name="T61" fmla="*/ 2147483646 h 364"/>
                <a:gd name="T62" fmla="*/ 2147483646 w 536"/>
                <a:gd name="T63" fmla="*/ 2147483646 h 364"/>
                <a:gd name="T64" fmla="*/ 2147483646 w 536"/>
                <a:gd name="T65" fmla="*/ 2147483646 h 364"/>
                <a:gd name="T66" fmla="*/ 2147483646 w 536"/>
                <a:gd name="T67" fmla="*/ 2147483646 h 364"/>
                <a:gd name="T68" fmla="*/ 2147483646 w 536"/>
                <a:gd name="T69" fmla="*/ 2147483646 h 364"/>
                <a:gd name="T70" fmla="*/ 2147483646 w 536"/>
                <a:gd name="T71" fmla="*/ 2147483646 h 364"/>
                <a:gd name="T72" fmla="*/ 2147483646 w 536"/>
                <a:gd name="T73" fmla="*/ 2147483646 h 364"/>
                <a:gd name="T74" fmla="*/ 2147483646 w 536"/>
                <a:gd name="T75" fmla="*/ 2147483646 h 364"/>
                <a:gd name="T76" fmla="*/ 2147483646 w 536"/>
                <a:gd name="T77" fmla="*/ 2147483646 h 364"/>
                <a:gd name="T78" fmla="*/ 2147483646 w 536"/>
                <a:gd name="T79" fmla="*/ 2147483646 h 364"/>
                <a:gd name="T80" fmla="*/ 2147483646 w 536"/>
                <a:gd name="T81" fmla="*/ 2147483646 h 364"/>
                <a:gd name="T82" fmla="*/ 2147483646 w 536"/>
                <a:gd name="T83" fmla="*/ 2147483646 h 364"/>
                <a:gd name="T84" fmla="*/ 2147483646 w 536"/>
                <a:gd name="T85" fmla="*/ 2147483646 h 364"/>
                <a:gd name="T86" fmla="*/ 2147483646 w 536"/>
                <a:gd name="T87" fmla="*/ 2147483646 h 364"/>
                <a:gd name="T88" fmla="*/ 2147483646 w 536"/>
                <a:gd name="T89" fmla="*/ 2147483646 h 364"/>
                <a:gd name="T90" fmla="*/ 2147483646 w 536"/>
                <a:gd name="T91" fmla="*/ 2147483646 h 364"/>
                <a:gd name="T92" fmla="*/ 2147483646 w 536"/>
                <a:gd name="T93" fmla="*/ 2147483646 h 364"/>
                <a:gd name="T94" fmla="*/ 2147483646 w 536"/>
                <a:gd name="T95" fmla="*/ 2147483646 h 364"/>
                <a:gd name="T96" fmla="*/ 2147483646 w 536"/>
                <a:gd name="T97" fmla="*/ 2147483646 h 364"/>
                <a:gd name="T98" fmla="*/ 2147483646 w 536"/>
                <a:gd name="T99" fmla="*/ 2147483646 h 364"/>
                <a:gd name="T100" fmla="*/ 2147483646 w 536"/>
                <a:gd name="T101" fmla="*/ 2147483646 h 364"/>
                <a:gd name="T102" fmla="*/ 2147483646 w 536"/>
                <a:gd name="T103" fmla="*/ 2147483646 h 36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36" h="364">
                  <a:moveTo>
                    <a:pt x="104" y="18"/>
                  </a:moveTo>
                  <a:lnTo>
                    <a:pt x="102" y="0"/>
                  </a:lnTo>
                  <a:lnTo>
                    <a:pt x="94" y="6"/>
                  </a:lnTo>
                  <a:lnTo>
                    <a:pt x="92" y="6"/>
                  </a:lnTo>
                  <a:lnTo>
                    <a:pt x="74" y="12"/>
                  </a:lnTo>
                  <a:lnTo>
                    <a:pt x="72" y="12"/>
                  </a:lnTo>
                  <a:lnTo>
                    <a:pt x="70" y="10"/>
                  </a:lnTo>
                  <a:lnTo>
                    <a:pt x="70" y="20"/>
                  </a:lnTo>
                  <a:lnTo>
                    <a:pt x="68" y="20"/>
                  </a:lnTo>
                  <a:lnTo>
                    <a:pt x="60" y="34"/>
                  </a:lnTo>
                  <a:lnTo>
                    <a:pt x="58" y="34"/>
                  </a:lnTo>
                  <a:lnTo>
                    <a:pt x="58" y="36"/>
                  </a:lnTo>
                  <a:lnTo>
                    <a:pt x="44" y="48"/>
                  </a:lnTo>
                  <a:lnTo>
                    <a:pt x="42" y="48"/>
                  </a:lnTo>
                  <a:lnTo>
                    <a:pt x="40" y="48"/>
                  </a:lnTo>
                  <a:lnTo>
                    <a:pt x="28" y="40"/>
                  </a:lnTo>
                  <a:lnTo>
                    <a:pt x="22" y="34"/>
                  </a:lnTo>
                  <a:lnTo>
                    <a:pt x="18" y="32"/>
                  </a:lnTo>
                  <a:lnTo>
                    <a:pt x="8" y="34"/>
                  </a:lnTo>
                  <a:lnTo>
                    <a:pt x="0" y="40"/>
                  </a:lnTo>
                  <a:lnTo>
                    <a:pt x="18" y="54"/>
                  </a:lnTo>
                  <a:lnTo>
                    <a:pt x="32" y="60"/>
                  </a:lnTo>
                  <a:lnTo>
                    <a:pt x="34" y="62"/>
                  </a:lnTo>
                  <a:lnTo>
                    <a:pt x="34" y="64"/>
                  </a:lnTo>
                  <a:lnTo>
                    <a:pt x="36" y="80"/>
                  </a:lnTo>
                  <a:lnTo>
                    <a:pt x="36" y="104"/>
                  </a:lnTo>
                  <a:lnTo>
                    <a:pt x="40" y="118"/>
                  </a:lnTo>
                  <a:lnTo>
                    <a:pt x="50" y="140"/>
                  </a:lnTo>
                  <a:lnTo>
                    <a:pt x="60" y="152"/>
                  </a:lnTo>
                  <a:lnTo>
                    <a:pt x="70" y="144"/>
                  </a:lnTo>
                  <a:lnTo>
                    <a:pt x="76" y="136"/>
                  </a:lnTo>
                  <a:lnTo>
                    <a:pt x="88" y="122"/>
                  </a:lnTo>
                  <a:lnTo>
                    <a:pt x="98" y="132"/>
                  </a:lnTo>
                  <a:lnTo>
                    <a:pt x="108" y="152"/>
                  </a:lnTo>
                  <a:lnTo>
                    <a:pt x="120" y="156"/>
                  </a:lnTo>
                  <a:lnTo>
                    <a:pt x="126" y="176"/>
                  </a:lnTo>
                  <a:lnTo>
                    <a:pt x="124" y="194"/>
                  </a:lnTo>
                  <a:lnTo>
                    <a:pt x="124" y="196"/>
                  </a:lnTo>
                  <a:lnTo>
                    <a:pt x="120" y="212"/>
                  </a:lnTo>
                  <a:lnTo>
                    <a:pt x="128" y="220"/>
                  </a:lnTo>
                  <a:lnTo>
                    <a:pt x="138" y="214"/>
                  </a:lnTo>
                  <a:lnTo>
                    <a:pt x="148" y="204"/>
                  </a:lnTo>
                  <a:lnTo>
                    <a:pt x="150" y="206"/>
                  </a:lnTo>
                  <a:lnTo>
                    <a:pt x="158" y="208"/>
                  </a:lnTo>
                  <a:lnTo>
                    <a:pt x="168" y="218"/>
                  </a:lnTo>
                  <a:lnTo>
                    <a:pt x="178" y="216"/>
                  </a:lnTo>
                  <a:lnTo>
                    <a:pt x="184" y="214"/>
                  </a:lnTo>
                  <a:lnTo>
                    <a:pt x="188" y="216"/>
                  </a:lnTo>
                  <a:lnTo>
                    <a:pt x="190" y="218"/>
                  </a:lnTo>
                  <a:lnTo>
                    <a:pt x="192" y="220"/>
                  </a:lnTo>
                  <a:lnTo>
                    <a:pt x="192" y="228"/>
                  </a:lnTo>
                  <a:lnTo>
                    <a:pt x="194" y="228"/>
                  </a:lnTo>
                  <a:lnTo>
                    <a:pt x="204" y="232"/>
                  </a:lnTo>
                  <a:lnTo>
                    <a:pt x="210" y="222"/>
                  </a:lnTo>
                  <a:lnTo>
                    <a:pt x="210" y="218"/>
                  </a:lnTo>
                  <a:lnTo>
                    <a:pt x="210" y="214"/>
                  </a:lnTo>
                  <a:lnTo>
                    <a:pt x="212" y="210"/>
                  </a:lnTo>
                  <a:lnTo>
                    <a:pt x="220" y="212"/>
                  </a:lnTo>
                  <a:lnTo>
                    <a:pt x="226" y="214"/>
                  </a:lnTo>
                  <a:lnTo>
                    <a:pt x="230" y="218"/>
                  </a:lnTo>
                  <a:lnTo>
                    <a:pt x="232" y="222"/>
                  </a:lnTo>
                  <a:lnTo>
                    <a:pt x="232" y="228"/>
                  </a:lnTo>
                  <a:lnTo>
                    <a:pt x="232" y="232"/>
                  </a:lnTo>
                  <a:lnTo>
                    <a:pt x="232" y="242"/>
                  </a:lnTo>
                  <a:lnTo>
                    <a:pt x="240" y="256"/>
                  </a:lnTo>
                  <a:lnTo>
                    <a:pt x="250" y="266"/>
                  </a:lnTo>
                  <a:lnTo>
                    <a:pt x="256" y="272"/>
                  </a:lnTo>
                  <a:lnTo>
                    <a:pt x="262" y="274"/>
                  </a:lnTo>
                  <a:lnTo>
                    <a:pt x="264" y="274"/>
                  </a:lnTo>
                  <a:lnTo>
                    <a:pt x="266" y="278"/>
                  </a:lnTo>
                  <a:lnTo>
                    <a:pt x="268" y="288"/>
                  </a:lnTo>
                  <a:lnTo>
                    <a:pt x="268" y="324"/>
                  </a:lnTo>
                  <a:lnTo>
                    <a:pt x="270" y="328"/>
                  </a:lnTo>
                  <a:lnTo>
                    <a:pt x="274" y="330"/>
                  </a:lnTo>
                  <a:lnTo>
                    <a:pt x="276" y="330"/>
                  </a:lnTo>
                  <a:lnTo>
                    <a:pt x="282" y="330"/>
                  </a:lnTo>
                  <a:lnTo>
                    <a:pt x="288" y="332"/>
                  </a:lnTo>
                  <a:lnTo>
                    <a:pt x="290" y="334"/>
                  </a:lnTo>
                  <a:lnTo>
                    <a:pt x="294" y="338"/>
                  </a:lnTo>
                  <a:lnTo>
                    <a:pt x="298" y="344"/>
                  </a:lnTo>
                  <a:lnTo>
                    <a:pt x="300" y="364"/>
                  </a:lnTo>
                  <a:lnTo>
                    <a:pt x="318" y="328"/>
                  </a:lnTo>
                  <a:lnTo>
                    <a:pt x="322" y="314"/>
                  </a:lnTo>
                  <a:lnTo>
                    <a:pt x="326" y="304"/>
                  </a:lnTo>
                  <a:lnTo>
                    <a:pt x="332" y="296"/>
                  </a:lnTo>
                  <a:lnTo>
                    <a:pt x="338" y="294"/>
                  </a:lnTo>
                  <a:lnTo>
                    <a:pt x="344" y="294"/>
                  </a:lnTo>
                  <a:lnTo>
                    <a:pt x="352" y="294"/>
                  </a:lnTo>
                  <a:lnTo>
                    <a:pt x="372" y="304"/>
                  </a:lnTo>
                  <a:lnTo>
                    <a:pt x="424" y="308"/>
                  </a:lnTo>
                  <a:lnTo>
                    <a:pt x="424" y="296"/>
                  </a:lnTo>
                  <a:lnTo>
                    <a:pt x="400" y="272"/>
                  </a:lnTo>
                  <a:lnTo>
                    <a:pt x="388" y="264"/>
                  </a:lnTo>
                  <a:lnTo>
                    <a:pt x="386" y="262"/>
                  </a:lnTo>
                  <a:lnTo>
                    <a:pt x="386" y="258"/>
                  </a:lnTo>
                  <a:lnTo>
                    <a:pt x="404" y="260"/>
                  </a:lnTo>
                  <a:lnTo>
                    <a:pt x="412" y="260"/>
                  </a:lnTo>
                  <a:lnTo>
                    <a:pt x="418" y="260"/>
                  </a:lnTo>
                  <a:lnTo>
                    <a:pt x="424" y="260"/>
                  </a:lnTo>
                  <a:lnTo>
                    <a:pt x="430" y="256"/>
                  </a:lnTo>
                  <a:lnTo>
                    <a:pt x="436" y="252"/>
                  </a:lnTo>
                  <a:lnTo>
                    <a:pt x="442" y="246"/>
                  </a:lnTo>
                  <a:lnTo>
                    <a:pt x="452" y="228"/>
                  </a:lnTo>
                  <a:lnTo>
                    <a:pt x="454" y="228"/>
                  </a:lnTo>
                  <a:lnTo>
                    <a:pt x="472" y="212"/>
                  </a:lnTo>
                  <a:lnTo>
                    <a:pt x="474" y="174"/>
                  </a:lnTo>
                  <a:lnTo>
                    <a:pt x="474" y="170"/>
                  </a:lnTo>
                  <a:lnTo>
                    <a:pt x="476" y="170"/>
                  </a:lnTo>
                  <a:lnTo>
                    <a:pt x="478" y="170"/>
                  </a:lnTo>
                  <a:lnTo>
                    <a:pt x="492" y="168"/>
                  </a:lnTo>
                  <a:lnTo>
                    <a:pt x="494" y="168"/>
                  </a:lnTo>
                  <a:lnTo>
                    <a:pt x="496" y="168"/>
                  </a:lnTo>
                  <a:lnTo>
                    <a:pt x="524" y="198"/>
                  </a:lnTo>
                  <a:lnTo>
                    <a:pt x="532" y="196"/>
                  </a:lnTo>
                  <a:lnTo>
                    <a:pt x="532" y="190"/>
                  </a:lnTo>
                  <a:lnTo>
                    <a:pt x="518" y="176"/>
                  </a:lnTo>
                  <a:lnTo>
                    <a:pt x="516" y="174"/>
                  </a:lnTo>
                  <a:lnTo>
                    <a:pt x="514" y="172"/>
                  </a:lnTo>
                  <a:lnTo>
                    <a:pt x="536" y="158"/>
                  </a:lnTo>
                  <a:lnTo>
                    <a:pt x="536" y="124"/>
                  </a:lnTo>
                  <a:lnTo>
                    <a:pt x="526" y="126"/>
                  </a:lnTo>
                  <a:lnTo>
                    <a:pt x="524" y="126"/>
                  </a:lnTo>
                  <a:lnTo>
                    <a:pt x="512" y="120"/>
                  </a:lnTo>
                  <a:lnTo>
                    <a:pt x="504" y="118"/>
                  </a:lnTo>
                  <a:lnTo>
                    <a:pt x="492" y="110"/>
                  </a:lnTo>
                  <a:lnTo>
                    <a:pt x="486" y="106"/>
                  </a:lnTo>
                  <a:lnTo>
                    <a:pt x="484" y="102"/>
                  </a:lnTo>
                  <a:lnTo>
                    <a:pt x="484" y="104"/>
                  </a:lnTo>
                  <a:lnTo>
                    <a:pt x="482" y="108"/>
                  </a:lnTo>
                  <a:lnTo>
                    <a:pt x="480" y="108"/>
                  </a:lnTo>
                  <a:lnTo>
                    <a:pt x="476" y="110"/>
                  </a:lnTo>
                  <a:lnTo>
                    <a:pt x="470" y="112"/>
                  </a:lnTo>
                  <a:lnTo>
                    <a:pt x="468" y="112"/>
                  </a:lnTo>
                  <a:lnTo>
                    <a:pt x="468" y="110"/>
                  </a:lnTo>
                  <a:lnTo>
                    <a:pt x="456" y="102"/>
                  </a:lnTo>
                  <a:lnTo>
                    <a:pt x="446" y="110"/>
                  </a:lnTo>
                  <a:lnTo>
                    <a:pt x="440" y="116"/>
                  </a:lnTo>
                  <a:lnTo>
                    <a:pt x="438" y="120"/>
                  </a:lnTo>
                  <a:lnTo>
                    <a:pt x="444" y="132"/>
                  </a:lnTo>
                  <a:lnTo>
                    <a:pt x="446" y="136"/>
                  </a:lnTo>
                  <a:lnTo>
                    <a:pt x="444" y="138"/>
                  </a:lnTo>
                  <a:lnTo>
                    <a:pt x="440" y="142"/>
                  </a:lnTo>
                  <a:lnTo>
                    <a:pt x="434" y="144"/>
                  </a:lnTo>
                  <a:lnTo>
                    <a:pt x="428" y="146"/>
                  </a:lnTo>
                  <a:lnTo>
                    <a:pt x="422" y="148"/>
                  </a:lnTo>
                  <a:lnTo>
                    <a:pt x="418" y="146"/>
                  </a:lnTo>
                  <a:lnTo>
                    <a:pt x="416" y="144"/>
                  </a:lnTo>
                  <a:lnTo>
                    <a:pt x="414" y="140"/>
                  </a:lnTo>
                  <a:lnTo>
                    <a:pt x="392" y="120"/>
                  </a:lnTo>
                  <a:lnTo>
                    <a:pt x="382" y="114"/>
                  </a:lnTo>
                  <a:lnTo>
                    <a:pt x="376" y="108"/>
                  </a:lnTo>
                  <a:lnTo>
                    <a:pt x="374" y="104"/>
                  </a:lnTo>
                  <a:lnTo>
                    <a:pt x="374" y="100"/>
                  </a:lnTo>
                  <a:lnTo>
                    <a:pt x="372" y="92"/>
                  </a:lnTo>
                  <a:lnTo>
                    <a:pt x="370" y="86"/>
                  </a:lnTo>
                  <a:lnTo>
                    <a:pt x="366" y="88"/>
                  </a:lnTo>
                  <a:lnTo>
                    <a:pt x="364" y="90"/>
                  </a:lnTo>
                  <a:lnTo>
                    <a:pt x="366" y="94"/>
                  </a:lnTo>
                  <a:lnTo>
                    <a:pt x="368" y="98"/>
                  </a:lnTo>
                  <a:lnTo>
                    <a:pt x="368" y="100"/>
                  </a:lnTo>
                  <a:lnTo>
                    <a:pt x="370" y="100"/>
                  </a:lnTo>
                  <a:lnTo>
                    <a:pt x="368" y="102"/>
                  </a:lnTo>
                  <a:lnTo>
                    <a:pt x="358" y="120"/>
                  </a:lnTo>
                  <a:lnTo>
                    <a:pt x="340" y="116"/>
                  </a:lnTo>
                  <a:lnTo>
                    <a:pt x="336" y="114"/>
                  </a:lnTo>
                  <a:lnTo>
                    <a:pt x="336" y="112"/>
                  </a:lnTo>
                  <a:lnTo>
                    <a:pt x="336" y="106"/>
                  </a:lnTo>
                  <a:lnTo>
                    <a:pt x="336" y="100"/>
                  </a:lnTo>
                  <a:lnTo>
                    <a:pt x="332" y="94"/>
                  </a:lnTo>
                  <a:lnTo>
                    <a:pt x="318" y="84"/>
                  </a:lnTo>
                  <a:lnTo>
                    <a:pt x="316" y="82"/>
                  </a:lnTo>
                  <a:lnTo>
                    <a:pt x="314" y="84"/>
                  </a:lnTo>
                  <a:lnTo>
                    <a:pt x="312" y="86"/>
                  </a:lnTo>
                  <a:lnTo>
                    <a:pt x="298" y="84"/>
                  </a:lnTo>
                  <a:lnTo>
                    <a:pt x="292" y="82"/>
                  </a:lnTo>
                  <a:lnTo>
                    <a:pt x="288" y="80"/>
                  </a:lnTo>
                  <a:lnTo>
                    <a:pt x="288" y="76"/>
                  </a:lnTo>
                  <a:lnTo>
                    <a:pt x="288" y="70"/>
                  </a:lnTo>
                  <a:lnTo>
                    <a:pt x="290" y="68"/>
                  </a:lnTo>
                  <a:lnTo>
                    <a:pt x="284" y="56"/>
                  </a:lnTo>
                  <a:lnTo>
                    <a:pt x="256" y="58"/>
                  </a:lnTo>
                  <a:lnTo>
                    <a:pt x="256" y="64"/>
                  </a:lnTo>
                  <a:lnTo>
                    <a:pt x="254" y="68"/>
                  </a:lnTo>
                  <a:lnTo>
                    <a:pt x="252" y="70"/>
                  </a:lnTo>
                  <a:lnTo>
                    <a:pt x="248" y="72"/>
                  </a:lnTo>
                  <a:lnTo>
                    <a:pt x="240" y="72"/>
                  </a:lnTo>
                  <a:lnTo>
                    <a:pt x="234" y="68"/>
                  </a:lnTo>
                  <a:lnTo>
                    <a:pt x="234" y="66"/>
                  </a:lnTo>
                  <a:lnTo>
                    <a:pt x="226" y="56"/>
                  </a:lnTo>
                  <a:lnTo>
                    <a:pt x="224" y="48"/>
                  </a:lnTo>
                  <a:lnTo>
                    <a:pt x="220" y="40"/>
                  </a:lnTo>
                  <a:lnTo>
                    <a:pt x="212" y="46"/>
                  </a:lnTo>
                  <a:lnTo>
                    <a:pt x="202" y="50"/>
                  </a:lnTo>
                  <a:lnTo>
                    <a:pt x="200" y="50"/>
                  </a:lnTo>
                  <a:lnTo>
                    <a:pt x="196" y="48"/>
                  </a:lnTo>
                  <a:lnTo>
                    <a:pt x="194" y="46"/>
                  </a:lnTo>
                  <a:lnTo>
                    <a:pt x="186" y="48"/>
                  </a:lnTo>
                  <a:lnTo>
                    <a:pt x="164" y="54"/>
                  </a:lnTo>
                  <a:lnTo>
                    <a:pt x="158" y="58"/>
                  </a:lnTo>
                  <a:lnTo>
                    <a:pt x="152" y="58"/>
                  </a:lnTo>
                  <a:lnTo>
                    <a:pt x="150" y="58"/>
                  </a:lnTo>
                  <a:lnTo>
                    <a:pt x="140" y="56"/>
                  </a:lnTo>
                  <a:lnTo>
                    <a:pt x="134" y="52"/>
                  </a:lnTo>
                  <a:lnTo>
                    <a:pt x="120" y="42"/>
                  </a:lnTo>
                  <a:lnTo>
                    <a:pt x="104" y="18"/>
                  </a:lnTo>
                  <a:close/>
                </a:path>
              </a:pathLst>
            </a:custGeom>
            <a:solidFill>
              <a:schemeClr val="bg2">
                <a:lumMod val="90000"/>
              </a:schemeClr>
            </a:solidFill>
            <a:ln>
              <a:noFill/>
            </a:ln>
          </p:spPr>
          <p:txBody>
            <a:bodyPr/>
            <a:lstStyle/>
            <a:p>
              <a:endParaRPr lang="zh-CN" altLang="en-US" sz="1350">
                <a:solidFill>
                  <a:prstClr val="black"/>
                </a:solidFill>
              </a:endParaRPr>
            </a:p>
          </p:txBody>
        </p:sp>
        <p:sp>
          <p:nvSpPr>
            <p:cNvPr id="36" name="黑龙江"/>
            <p:cNvSpPr/>
            <p:nvPr userDrawn="1"/>
          </p:nvSpPr>
          <p:spPr bwMode="auto">
            <a:xfrm>
              <a:off x="13202" y="133"/>
              <a:ext cx="2805" cy="2549"/>
            </a:xfrm>
            <a:custGeom>
              <a:avLst/>
              <a:gdLst>
                <a:gd name="T0" fmla="*/ 2147483646 w 718"/>
                <a:gd name="T1" fmla="*/ 2147483646 h 652"/>
                <a:gd name="T2" fmla="*/ 2147483646 w 718"/>
                <a:gd name="T3" fmla="*/ 2147483646 h 652"/>
                <a:gd name="T4" fmla="*/ 2147483646 w 718"/>
                <a:gd name="T5" fmla="*/ 2147483646 h 652"/>
                <a:gd name="T6" fmla="*/ 2147483646 w 718"/>
                <a:gd name="T7" fmla="*/ 2147483646 h 652"/>
                <a:gd name="T8" fmla="*/ 2147483646 w 718"/>
                <a:gd name="T9" fmla="*/ 2147483646 h 652"/>
                <a:gd name="T10" fmla="*/ 2147483646 w 718"/>
                <a:gd name="T11" fmla="*/ 2147483646 h 652"/>
                <a:gd name="T12" fmla="*/ 2147483646 w 718"/>
                <a:gd name="T13" fmla="*/ 2147483646 h 652"/>
                <a:gd name="T14" fmla="*/ 2147483646 w 718"/>
                <a:gd name="T15" fmla="*/ 2147483646 h 652"/>
                <a:gd name="T16" fmla="*/ 2147483646 w 718"/>
                <a:gd name="T17" fmla="*/ 2147483646 h 652"/>
                <a:gd name="T18" fmla="*/ 2147483646 w 718"/>
                <a:gd name="T19" fmla="*/ 2147483646 h 652"/>
                <a:gd name="T20" fmla="*/ 2147483646 w 718"/>
                <a:gd name="T21" fmla="*/ 2147483646 h 652"/>
                <a:gd name="T22" fmla="*/ 2147483646 w 718"/>
                <a:gd name="T23" fmla="*/ 2147483646 h 652"/>
                <a:gd name="T24" fmla="*/ 2147483646 w 718"/>
                <a:gd name="T25" fmla="*/ 2147483646 h 652"/>
                <a:gd name="T26" fmla="*/ 2147483646 w 718"/>
                <a:gd name="T27" fmla="*/ 0 h 652"/>
                <a:gd name="T28" fmla="*/ 2147483646 w 718"/>
                <a:gd name="T29" fmla="*/ 2147483646 h 652"/>
                <a:gd name="T30" fmla="*/ 2147483646 w 718"/>
                <a:gd name="T31" fmla="*/ 2147483646 h 652"/>
                <a:gd name="T32" fmla="*/ 0 w 718"/>
                <a:gd name="T33" fmla="*/ 2147483646 h 652"/>
                <a:gd name="T34" fmla="*/ 2147483646 w 718"/>
                <a:gd name="T35" fmla="*/ 2147483646 h 652"/>
                <a:gd name="T36" fmla="*/ 2147483646 w 718"/>
                <a:gd name="T37" fmla="*/ 2147483646 h 652"/>
                <a:gd name="T38" fmla="*/ 2147483646 w 718"/>
                <a:gd name="T39" fmla="*/ 2147483646 h 652"/>
                <a:gd name="T40" fmla="*/ 2147483646 w 718"/>
                <a:gd name="T41" fmla="*/ 2147483646 h 652"/>
                <a:gd name="T42" fmla="*/ 2147483646 w 718"/>
                <a:gd name="T43" fmla="*/ 2147483646 h 652"/>
                <a:gd name="T44" fmla="*/ 2147483646 w 718"/>
                <a:gd name="T45" fmla="*/ 2147483646 h 652"/>
                <a:gd name="T46" fmla="*/ 2147483646 w 718"/>
                <a:gd name="T47" fmla="*/ 2147483646 h 652"/>
                <a:gd name="T48" fmla="*/ 2147483646 w 718"/>
                <a:gd name="T49" fmla="*/ 2147483646 h 652"/>
                <a:gd name="T50" fmla="*/ 2147483646 w 718"/>
                <a:gd name="T51" fmla="*/ 2147483646 h 652"/>
                <a:gd name="T52" fmla="*/ 2147483646 w 718"/>
                <a:gd name="T53" fmla="*/ 2147483646 h 652"/>
                <a:gd name="T54" fmla="*/ 2147483646 w 718"/>
                <a:gd name="T55" fmla="*/ 2147483646 h 652"/>
                <a:gd name="T56" fmla="*/ 2147483646 w 718"/>
                <a:gd name="T57" fmla="*/ 2147483646 h 652"/>
                <a:gd name="T58" fmla="*/ 2147483646 w 718"/>
                <a:gd name="T59" fmla="*/ 2147483646 h 652"/>
                <a:gd name="T60" fmla="*/ 2147483646 w 718"/>
                <a:gd name="T61" fmla="*/ 2147483646 h 652"/>
                <a:gd name="T62" fmla="*/ 2147483646 w 718"/>
                <a:gd name="T63" fmla="*/ 2147483646 h 652"/>
                <a:gd name="T64" fmla="*/ 2147483646 w 718"/>
                <a:gd name="T65" fmla="*/ 2147483646 h 652"/>
                <a:gd name="T66" fmla="*/ 2147483646 w 718"/>
                <a:gd name="T67" fmla="*/ 2147483646 h 652"/>
                <a:gd name="T68" fmla="*/ 2147483646 w 718"/>
                <a:gd name="T69" fmla="*/ 2147483646 h 652"/>
                <a:gd name="T70" fmla="*/ 2147483646 w 718"/>
                <a:gd name="T71" fmla="*/ 2147483646 h 652"/>
                <a:gd name="T72" fmla="*/ 2147483646 w 718"/>
                <a:gd name="T73" fmla="*/ 2147483646 h 652"/>
                <a:gd name="T74" fmla="*/ 2147483646 w 718"/>
                <a:gd name="T75" fmla="*/ 2147483646 h 652"/>
                <a:gd name="T76" fmla="*/ 2147483646 w 718"/>
                <a:gd name="T77" fmla="*/ 2147483646 h 652"/>
                <a:gd name="T78" fmla="*/ 2147483646 w 718"/>
                <a:gd name="T79" fmla="*/ 2147483646 h 652"/>
                <a:gd name="T80" fmla="*/ 2147483646 w 718"/>
                <a:gd name="T81" fmla="*/ 2147483646 h 652"/>
                <a:gd name="T82" fmla="*/ 2147483646 w 718"/>
                <a:gd name="T83" fmla="*/ 2147483646 h 652"/>
                <a:gd name="T84" fmla="*/ 2147483646 w 718"/>
                <a:gd name="T85" fmla="*/ 2147483646 h 652"/>
                <a:gd name="T86" fmla="*/ 2147483646 w 718"/>
                <a:gd name="T87" fmla="*/ 2147483646 h 652"/>
                <a:gd name="T88" fmla="*/ 2147483646 w 718"/>
                <a:gd name="T89" fmla="*/ 2147483646 h 652"/>
                <a:gd name="T90" fmla="*/ 2147483646 w 718"/>
                <a:gd name="T91" fmla="*/ 2147483646 h 652"/>
                <a:gd name="T92" fmla="*/ 2147483646 w 718"/>
                <a:gd name="T93" fmla="*/ 2147483646 h 652"/>
                <a:gd name="T94" fmla="*/ 2147483646 w 718"/>
                <a:gd name="T95" fmla="*/ 2147483646 h 652"/>
                <a:gd name="T96" fmla="*/ 2147483646 w 718"/>
                <a:gd name="T97" fmla="*/ 2147483646 h 652"/>
                <a:gd name="T98" fmla="*/ 2147483646 w 718"/>
                <a:gd name="T99" fmla="*/ 2147483646 h 652"/>
                <a:gd name="T100" fmla="*/ 2147483646 w 718"/>
                <a:gd name="T101" fmla="*/ 2147483646 h 652"/>
                <a:gd name="T102" fmla="*/ 2147483646 w 718"/>
                <a:gd name="T103" fmla="*/ 2147483646 h 652"/>
                <a:gd name="T104" fmla="*/ 2147483646 w 718"/>
                <a:gd name="T105" fmla="*/ 2147483646 h 652"/>
                <a:gd name="T106" fmla="*/ 2147483646 w 718"/>
                <a:gd name="T107" fmla="*/ 2147483646 h 652"/>
                <a:gd name="T108" fmla="*/ 2147483646 w 718"/>
                <a:gd name="T109" fmla="*/ 2147483646 h 652"/>
                <a:gd name="T110" fmla="*/ 2147483646 w 718"/>
                <a:gd name="T111" fmla="*/ 2147483646 h 652"/>
                <a:gd name="T112" fmla="*/ 2147483646 w 718"/>
                <a:gd name="T113" fmla="*/ 2147483646 h 652"/>
                <a:gd name="T114" fmla="*/ 2147483646 w 718"/>
                <a:gd name="T115" fmla="*/ 2147483646 h 652"/>
                <a:gd name="T116" fmla="*/ 2147483646 w 718"/>
                <a:gd name="T117" fmla="*/ 2147483646 h 652"/>
                <a:gd name="T118" fmla="*/ 2147483646 w 718"/>
                <a:gd name="T119" fmla="*/ 2147483646 h 652"/>
                <a:gd name="T120" fmla="*/ 2147483646 w 718"/>
                <a:gd name="T121" fmla="*/ 2147483646 h 652"/>
                <a:gd name="T122" fmla="*/ 2147483646 w 718"/>
                <a:gd name="T123" fmla="*/ 2147483646 h 65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718" h="652">
                  <a:moveTo>
                    <a:pt x="716" y="382"/>
                  </a:moveTo>
                  <a:lnTo>
                    <a:pt x="704" y="302"/>
                  </a:lnTo>
                  <a:lnTo>
                    <a:pt x="706" y="302"/>
                  </a:lnTo>
                  <a:lnTo>
                    <a:pt x="712" y="290"/>
                  </a:lnTo>
                  <a:lnTo>
                    <a:pt x="714" y="284"/>
                  </a:lnTo>
                  <a:lnTo>
                    <a:pt x="714" y="280"/>
                  </a:lnTo>
                  <a:lnTo>
                    <a:pt x="710" y="274"/>
                  </a:lnTo>
                  <a:lnTo>
                    <a:pt x="704" y="270"/>
                  </a:lnTo>
                  <a:lnTo>
                    <a:pt x="700" y="260"/>
                  </a:lnTo>
                  <a:lnTo>
                    <a:pt x="700" y="250"/>
                  </a:lnTo>
                  <a:lnTo>
                    <a:pt x="700" y="234"/>
                  </a:lnTo>
                  <a:lnTo>
                    <a:pt x="692" y="234"/>
                  </a:lnTo>
                  <a:lnTo>
                    <a:pt x="684" y="236"/>
                  </a:lnTo>
                  <a:lnTo>
                    <a:pt x="674" y="240"/>
                  </a:lnTo>
                  <a:lnTo>
                    <a:pt x="666" y="248"/>
                  </a:lnTo>
                  <a:lnTo>
                    <a:pt x="662" y="254"/>
                  </a:lnTo>
                  <a:lnTo>
                    <a:pt x="660" y="262"/>
                  </a:lnTo>
                  <a:lnTo>
                    <a:pt x="652" y="268"/>
                  </a:lnTo>
                  <a:lnTo>
                    <a:pt x="644" y="272"/>
                  </a:lnTo>
                  <a:lnTo>
                    <a:pt x="632" y="276"/>
                  </a:lnTo>
                  <a:lnTo>
                    <a:pt x="628" y="302"/>
                  </a:lnTo>
                  <a:lnTo>
                    <a:pt x="626" y="302"/>
                  </a:lnTo>
                  <a:lnTo>
                    <a:pt x="618" y="318"/>
                  </a:lnTo>
                  <a:lnTo>
                    <a:pt x="618" y="320"/>
                  </a:lnTo>
                  <a:lnTo>
                    <a:pt x="616" y="320"/>
                  </a:lnTo>
                  <a:lnTo>
                    <a:pt x="536" y="334"/>
                  </a:lnTo>
                  <a:lnTo>
                    <a:pt x="534" y="334"/>
                  </a:lnTo>
                  <a:lnTo>
                    <a:pt x="510" y="308"/>
                  </a:lnTo>
                  <a:lnTo>
                    <a:pt x="518" y="302"/>
                  </a:lnTo>
                  <a:lnTo>
                    <a:pt x="508" y="290"/>
                  </a:lnTo>
                  <a:lnTo>
                    <a:pt x="498" y="282"/>
                  </a:lnTo>
                  <a:lnTo>
                    <a:pt x="496" y="280"/>
                  </a:lnTo>
                  <a:lnTo>
                    <a:pt x="496" y="278"/>
                  </a:lnTo>
                  <a:lnTo>
                    <a:pt x="492" y="258"/>
                  </a:lnTo>
                  <a:lnTo>
                    <a:pt x="470" y="258"/>
                  </a:lnTo>
                  <a:lnTo>
                    <a:pt x="452" y="246"/>
                  </a:lnTo>
                  <a:lnTo>
                    <a:pt x="388" y="236"/>
                  </a:lnTo>
                  <a:lnTo>
                    <a:pt x="336" y="234"/>
                  </a:lnTo>
                  <a:lnTo>
                    <a:pt x="334" y="234"/>
                  </a:lnTo>
                  <a:lnTo>
                    <a:pt x="332" y="234"/>
                  </a:lnTo>
                  <a:lnTo>
                    <a:pt x="330" y="232"/>
                  </a:lnTo>
                  <a:lnTo>
                    <a:pt x="298" y="164"/>
                  </a:lnTo>
                  <a:lnTo>
                    <a:pt x="286" y="146"/>
                  </a:lnTo>
                  <a:lnTo>
                    <a:pt x="258" y="110"/>
                  </a:lnTo>
                  <a:lnTo>
                    <a:pt x="230" y="76"/>
                  </a:lnTo>
                  <a:lnTo>
                    <a:pt x="216" y="62"/>
                  </a:lnTo>
                  <a:lnTo>
                    <a:pt x="170" y="18"/>
                  </a:lnTo>
                  <a:lnTo>
                    <a:pt x="164" y="14"/>
                  </a:lnTo>
                  <a:lnTo>
                    <a:pt x="108" y="12"/>
                  </a:lnTo>
                  <a:lnTo>
                    <a:pt x="106" y="12"/>
                  </a:lnTo>
                  <a:lnTo>
                    <a:pt x="106" y="10"/>
                  </a:lnTo>
                  <a:lnTo>
                    <a:pt x="94" y="6"/>
                  </a:lnTo>
                  <a:lnTo>
                    <a:pt x="80" y="0"/>
                  </a:lnTo>
                  <a:lnTo>
                    <a:pt x="76" y="0"/>
                  </a:lnTo>
                  <a:lnTo>
                    <a:pt x="70" y="0"/>
                  </a:lnTo>
                  <a:lnTo>
                    <a:pt x="54" y="4"/>
                  </a:lnTo>
                  <a:lnTo>
                    <a:pt x="34" y="12"/>
                  </a:lnTo>
                  <a:lnTo>
                    <a:pt x="8" y="24"/>
                  </a:lnTo>
                  <a:lnTo>
                    <a:pt x="6" y="26"/>
                  </a:lnTo>
                  <a:lnTo>
                    <a:pt x="8" y="36"/>
                  </a:lnTo>
                  <a:lnTo>
                    <a:pt x="8" y="38"/>
                  </a:lnTo>
                  <a:lnTo>
                    <a:pt x="2" y="52"/>
                  </a:lnTo>
                  <a:lnTo>
                    <a:pt x="0" y="52"/>
                  </a:lnTo>
                  <a:lnTo>
                    <a:pt x="0" y="62"/>
                  </a:lnTo>
                  <a:lnTo>
                    <a:pt x="0" y="72"/>
                  </a:lnTo>
                  <a:lnTo>
                    <a:pt x="4" y="82"/>
                  </a:lnTo>
                  <a:lnTo>
                    <a:pt x="10" y="86"/>
                  </a:lnTo>
                  <a:lnTo>
                    <a:pt x="22" y="86"/>
                  </a:lnTo>
                  <a:lnTo>
                    <a:pt x="32" y="88"/>
                  </a:lnTo>
                  <a:lnTo>
                    <a:pt x="36" y="86"/>
                  </a:lnTo>
                  <a:lnTo>
                    <a:pt x="38" y="76"/>
                  </a:lnTo>
                  <a:lnTo>
                    <a:pt x="42" y="70"/>
                  </a:lnTo>
                  <a:lnTo>
                    <a:pt x="50" y="70"/>
                  </a:lnTo>
                  <a:lnTo>
                    <a:pt x="78" y="78"/>
                  </a:lnTo>
                  <a:lnTo>
                    <a:pt x="84" y="80"/>
                  </a:lnTo>
                  <a:lnTo>
                    <a:pt x="74" y="94"/>
                  </a:lnTo>
                  <a:lnTo>
                    <a:pt x="74" y="114"/>
                  </a:lnTo>
                  <a:lnTo>
                    <a:pt x="76" y="118"/>
                  </a:lnTo>
                  <a:lnTo>
                    <a:pt x="80" y="124"/>
                  </a:lnTo>
                  <a:lnTo>
                    <a:pt x="96" y="140"/>
                  </a:lnTo>
                  <a:lnTo>
                    <a:pt x="108" y="148"/>
                  </a:lnTo>
                  <a:lnTo>
                    <a:pt x="116" y="150"/>
                  </a:lnTo>
                  <a:lnTo>
                    <a:pt x="120" y="150"/>
                  </a:lnTo>
                  <a:lnTo>
                    <a:pt x="124" y="148"/>
                  </a:lnTo>
                  <a:lnTo>
                    <a:pt x="138" y="134"/>
                  </a:lnTo>
                  <a:lnTo>
                    <a:pt x="148" y="128"/>
                  </a:lnTo>
                  <a:lnTo>
                    <a:pt x="170" y="124"/>
                  </a:lnTo>
                  <a:lnTo>
                    <a:pt x="176" y="110"/>
                  </a:lnTo>
                  <a:lnTo>
                    <a:pt x="194" y="100"/>
                  </a:lnTo>
                  <a:lnTo>
                    <a:pt x="212" y="110"/>
                  </a:lnTo>
                  <a:lnTo>
                    <a:pt x="214" y="110"/>
                  </a:lnTo>
                  <a:lnTo>
                    <a:pt x="230" y="138"/>
                  </a:lnTo>
                  <a:lnTo>
                    <a:pt x="236" y="156"/>
                  </a:lnTo>
                  <a:lnTo>
                    <a:pt x="236" y="158"/>
                  </a:lnTo>
                  <a:lnTo>
                    <a:pt x="232" y="182"/>
                  </a:lnTo>
                  <a:lnTo>
                    <a:pt x="238" y="196"/>
                  </a:lnTo>
                  <a:lnTo>
                    <a:pt x="238" y="198"/>
                  </a:lnTo>
                  <a:lnTo>
                    <a:pt x="234" y="216"/>
                  </a:lnTo>
                  <a:lnTo>
                    <a:pt x="234" y="232"/>
                  </a:lnTo>
                  <a:lnTo>
                    <a:pt x="240" y="250"/>
                  </a:lnTo>
                  <a:lnTo>
                    <a:pt x="242" y="258"/>
                  </a:lnTo>
                  <a:lnTo>
                    <a:pt x="240" y="272"/>
                  </a:lnTo>
                  <a:lnTo>
                    <a:pt x="240" y="274"/>
                  </a:lnTo>
                  <a:lnTo>
                    <a:pt x="232" y="284"/>
                  </a:lnTo>
                  <a:lnTo>
                    <a:pt x="232" y="286"/>
                  </a:lnTo>
                  <a:lnTo>
                    <a:pt x="224" y="294"/>
                  </a:lnTo>
                  <a:lnTo>
                    <a:pt x="222" y="312"/>
                  </a:lnTo>
                  <a:lnTo>
                    <a:pt x="228" y="330"/>
                  </a:lnTo>
                  <a:lnTo>
                    <a:pt x="228" y="332"/>
                  </a:lnTo>
                  <a:lnTo>
                    <a:pt x="222" y="360"/>
                  </a:lnTo>
                  <a:lnTo>
                    <a:pt x="218" y="364"/>
                  </a:lnTo>
                  <a:lnTo>
                    <a:pt x="214" y="366"/>
                  </a:lnTo>
                  <a:lnTo>
                    <a:pt x="206" y="364"/>
                  </a:lnTo>
                  <a:lnTo>
                    <a:pt x="198" y="356"/>
                  </a:lnTo>
                  <a:lnTo>
                    <a:pt x="190" y="358"/>
                  </a:lnTo>
                  <a:lnTo>
                    <a:pt x="180" y="370"/>
                  </a:lnTo>
                  <a:lnTo>
                    <a:pt x="168" y="402"/>
                  </a:lnTo>
                  <a:lnTo>
                    <a:pt x="168" y="404"/>
                  </a:lnTo>
                  <a:lnTo>
                    <a:pt x="156" y="414"/>
                  </a:lnTo>
                  <a:lnTo>
                    <a:pt x="154" y="414"/>
                  </a:lnTo>
                  <a:lnTo>
                    <a:pt x="148" y="414"/>
                  </a:lnTo>
                  <a:lnTo>
                    <a:pt x="136" y="434"/>
                  </a:lnTo>
                  <a:lnTo>
                    <a:pt x="142" y="446"/>
                  </a:lnTo>
                  <a:lnTo>
                    <a:pt x="144" y="446"/>
                  </a:lnTo>
                  <a:lnTo>
                    <a:pt x="160" y="466"/>
                  </a:lnTo>
                  <a:lnTo>
                    <a:pt x="160" y="468"/>
                  </a:lnTo>
                  <a:lnTo>
                    <a:pt x="160" y="474"/>
                  </a:lnTo>
                  <a:lnTo>
                    <a:pt x="178" y="476"/>
                  </a:lnTo>
                  <a:lnTo>
                    <a:pt x="180" y="492"/>
                  </a:lnTo>
                  <a:lnTo>
                    <a:pt x="180" y="494"/>
                  </a:lnTo>
                  <a:lnTo>
                    <a:pt x="182" y="512"/>
                  </a:lnTo>
                  <a:lnTo>
                    <a:pt x="188" y="516"/>
                  </a:lnTo>
                  <a:lnTo>
                    <a:pt x="204" y="512"/>
                  </a:lnTo>
                  <a:lnTo>
                    <a:pt x="218" y="502"/>
                  </a:lnTo>
                  <a:lnTo>
                    <a:pt x="222" y="502"/>
                  </a:lnTo>
                  <a:lnTo>
                    <a:pt x="226" y="528"/>
                  </a:lnTo>
                  <a:lnTo>
                    <a:pt x="234" y="538"/>
                  </a:lnTo>
                  <a:lnTo>
                    <a:pt x="236" y="540"/>
                  </a:lnTo>
                  <a:lnTo>
                    <a:pt x="242" y="550"/>
                  </a:lnTo>
                  <a:lnTo>
                    <a:pt x="254" y="560"/>
                  </a:lnTo>
                  <a:lnTo>
                    <a:pt x="258" y="562"/>
                  </a:lnTo>
                  <a:lnTo>
                    <a:pt x="262" y="562"/>
                  </a:lnTo>
                  <a:lnTo>
                    <a:pt x="266" y="564"/>
                  </a:lnTo>
                  <a:lnTo>
                    <a:pt x="274" y="560"/>
                  </a:lnTo>
                  <a:lnTo>
                    <a:pt x="282" y="558"/>
                  </a:lnTo>
                  <a:lnTo>
                    <a:pt x="292" y="554"/>
                  </a:lnTo>
                  <a:lnTo>
                    <a:pt x="296" y="552"/>
                  </a:lnTo>
                  <a:lnTo>
                    <a:pt x="308" y="552"/>
                  </a:lnTo>
                  <a:lnTo>
                    <a:pt x="312" y="552"/>
                  </a:lnTo>
                  <a:lnTo>
                    <a:pt x="316" y="554"/>
                  </a:lnTo>
                  <a:lnTo>
                    <a:pt x="332" y="544"/>
                  </a:lnTo>
                  <a:lnTo>
                    <a:pt x="334" y="544"/>
                  </a:lnTo>
                  <a:lnTo>
                    <a:pt x="334" y="546"/>
                  </a:lnTo>
                  <a:lnTo>
                    <a:pt x="336" y="544"/>
                  </a:lnTo>
                  <a:lnTo>
                    <a:pt x="338" y="546"/>
                  </a:lnTo>
                  <a:lnTo>
                    <a:pt x="344" y="556"/>
                  </a:lnTo>
                  <a:lnTo>
                    <a:pt x="346" y="562"/>
                  </a:lnTo>
                  <a:lnTo>
                    <a:pt x="354" y="574"/>
                  </a:lnTo>
                  <a:lnTo>
                    <a:pt x="360" y="576"/>
                  </a:lnTo>
                  <a:lnTo>
                    <a:pt x="362" y="576"/>
                  </a:lnTo>
                  <a:lnTo>
                    <a:pt x="360" y="574"/>
                  </a:lnTo>
                  <a:lnTo>
                    <a:pt x="360" y="570"/>
                  </a:lnTo>
                  <a:lnTo>
                    <a:pt x="360" y="566"/>
                  </a:lnTo>
                  <a:lnTo>
                    <a:pt x="364" y="564"/>
                  </a:lnTo>
                  <a:lnTo>
                    <a:pt x="370" y="562"/>
                  </a:lnTo>
                  <a:lnTo>
                    <a:pt x="398" y="562"/>
                  </a:lnTo>
                  <a:lnTo>
                    <a:pt x="400" y="562"/>
                  </a:lnTo>
                  <a:lnTo>
                    <a:pt x="402" y="562"/>
                  </a:lnTo>
                  <a:lnTo>
                    <a:pt x="412" y="580"/>
                  </a:lnTo>
                  <a:lnTo>
                    <a:pt x="410" y="588"/>
                  </a:lnTo>
                  <a:lnTo>
                    <a:pt x="422" y="590"/>
                  </a:lnTo>
                  <a:lnTo>
                    <a:pt x="422" y="588"/>
                  </a:lnTo>
                  <a:lnTo>
                    <a:pt x="422" y="586"/>
                  </a:lnTo>
                  <a:lnTo>
                    <a:pt x="426" y="584"/>
                  </a:lnTo>
                  <a:lnTo>
                    <a:pt x="454" y="602"/>
                  </a:lnTo>
                  <a:lnTo>
                    <a:pt x="456" y="608"/>
                  </a:lnTo>
                  <a:lnTo>
                    <a:pt x="458" y="612"/>
                  </a:lnTo>
                  <a:lnTo>
                    <a:pt x="458" y="624"/>
                  </a:lnTo>
                  <a:lnTo>
                    <a:pt x="468" y="626"/>
                  </a:lnTo>
                  <a:lnTo>
                    <a:pt x="474" y="616"/>
                  </a:lnTo>
                  <a:lnTo>
                    <a:pt x="470" y="608"/>
                  </a:lnTo>
                  <a:lnTo>
                    <a:pt x="470" y="602"/>
                  </a:lnTo>
                  <a:lnTo>
                    <a:pt x="472" y="598"/>
                  </a:lnTo>
                  <a:lnTo>
                    <a:pt x="474" y="596"/>
                  </a:lnTo>
                  <a:lnTo>
                    <a:pt x="478" y="594"/>
                  </a:lnTo>
                  <a:lnTo>
                    <a:pt x="478" y="592"/>
                  </a:lnTo>
                  <a:lnTo>
                    <a:pt x="480" y="590"/>
                  </a:lnTo>
                  <a:lnTo>
                    <a:pt x="486" y="590"/>
                  </a:lnTo>
                  <a:lnTo>
                    <a:pt x="490" y="594"/>
                  </a:lnTo>
                  <a:lnTo>
                    <a:pt x="492" y="598"/>
                  </a:lnTo>
                  <a:lnTo>
                    <a:pt x="496" y="614"/>
                  </a:lnTo>
                  <a:lnTo>
                    <a:pt x="496" y="616"/>
                  </a:lnTo>
                  <a:lnTo>
                    <a:pt x="498" y="618"/>
                  </a:lnTo>
                  <a:lnTo>
                    <a:pt x="502" y="622"/>
                  </a:lnTo>
                  <a:lnTo>
                    <a:pt x="510" y="626"/>
                  </a:lnTo>
                  <a:lnTo>
                    <a:pt x="512" y="626"/>
                  </a:lnTo>
                  <a:lnTo>
                    <a:pt x="538" y="652"/>
                  </a:lnTo>
                  <a:lnTo>
                    <a:pt x="550" y="648"/>
                  </a:lnTo>
                  <a:lnTo>
                    <a:pt x="548" y="644"/>
                  </a:lnTo>
                  <a:lnTo>
                    <a:pt x="544" y="638"/>
                  </a:lnTo>
                  <a:lnTo>
                    <a:pt x="544" y="634"/>
                  </a:lnTo>
                  <a:lnTo>
                    <a:pt x="544" y="630"/>
                  </a:lnTo>
                  <a:lnTo>
                    <a:pt x="546" y="626"/>
                  </a:lnTo>
                  <a:lnTo>
                    <a:pt x="556" y="618"/>
                  </a:lnTo>
                  <a:lnTo>
                    <a:pt x="570" y="606"/>
                  </a:lnTo>
                  <a:lnTo>
                    <a:pt x="586" y="616"/>
                  </a:lnTo>
                  <a:lnTo>
                    <a:pt x="588" y="616"/>
                  </a:lnTo>
                  <a:lnTo>
                    <a:pt x="592" y="598"/>
                  </a:lnTo>
                  <a:lnTo>
                    <a:pt x="592" y="596"/>
                  </a:lnTo>
                  <a:lnTo>
                    <a:pt x="594" y="594"/>
                  </a:lnTo>
                  <a:lnTo>
                    <a:pt x="608" y="596"/>
                  </a:lnTo>
                  <a:lnTo>
                    <a:pt x="610" y="600"/>
                  </a:lnTo>
                  <a:lnTo>
                    <a:pt x="612" y="606"/>
                  </a:lnTo>
                  <a:lnTo>
                    <a:pt x="610" y="610"/>
                  </a:lnTo>
                  <a:lnTo>
                    <a:pt x="606" y="616"/>
                  </a:lnTo>
                  <a:lnTo>
                    <a:pt x="610" y="618"/>
                  </a:lnTo>
                  <a:lnTo>
                    <a:pt x="620" y="622"/>
                  </a:lnTo>
                  <a:lnTo>
                    <a:pt x="628" y="626"/>
                  </a:lnTo>
                  <a:lnTo>
                    <a:pt x="630" y="626"/>
                  </a:lnTo>
                  <a:lnTo>
                    <a:pt x="640" y="630"/>
                  </a:lnTo>
                  <a:lnTo>
                    <a:pt x="648" y="630"/>
                  </a:lnTo>
                  <a:lnTo>
                    <a:pt x="636" y="572"/>
                  </a:lnTo>
                  <a:lnTo>
                    <a:pt x="630" y="568"/>
                  </a:lnTo>
                  <a:lnTo>
                    <a:pt x="624" y="562"/>
                  </a:lnTo>
                  <a:lnTo>
                    <a:pt x="614" y="546"/>
                  </a:lnTo>
                  <a:lnTo>
                    <a:pt x="610" y="538"/>
                  </a:lnTo>
                  <a:lnTo>
                    <a:pt x="612" y="528"/>
                  </a:lnTo>
                  <a:lnTo>
                    <a:pt x="616" y="518"/>
                  </a:lnTo>
                  <a:lnTo>
                    <a:pt x="624" y="506"/>
                  </a:lnTo>
                  <a:lnTo>
                    <a:pt x="636" y="494"/>
                  </a:lnTo>
                  <a:lnTo>
                    <a:pt x="650" y="482"/>
                  </a:lnTo>
                  <a:lnTo>
                    <a:pt x="662" y="482"/>
                  </a:lnTo>
                  <a:lnTo>
                    <a:pt x="672" y="486"/>
                  </a:lnTo>
                  <a:lnTo>
                    <a:pt x="692" y="486"/>
                  </a:lnTo>
                  <a:lnTo>
                    <a:pt x="698" y="482"/>
                  </a:lnTo>
                  <a:lnTo>
                    <a:pt x="704" y="476"/>
                  </a:lnTo>
                  <a:lnTo>
                    <a:pt x="714" y="452"/>
                  </a:lnTo>
                  <a:lnTo>
                    <a:pt x="718" y="442"/>
                  </a:lnTo>
                  <a:lnTo>
                    <a:pt x="718" y="426"/>
                  </a:lnTo>
                  <a:lnTo>
                    <a:pt x="716" y="382"/>
                  </a:lnTo>
                  <a:close/>
                </a:path>
              </a:pathLst>
            </a:custGeom>
            <a:solidFill>
              <a:schemeClr val="bg2">
                <a:lumMod val="90000"/>
              </a:schemeClr>
            </a:solidFill>
            <a:ln>
              <a:noFill/>
            </a:ln>
          </p:spPr>
          <p:txBody>
            <a:bodyPr/>
            <a:lstStyle/>
            <a:p>
              <a:endParaRPr lang="zh-CN" altLang="en-US" sz="1350">
                <a:solidFill>
                  <a:prstClr val="black"/>
                </a:solidFill>
              </a:endParaRPr>
            </a:p>
          </p:txBody>
        </p:sp>
        <p:sp>
          <p:nvSpPr>
            <p:cNvPr id="37" name="山东"/>
            <p:cNvSpPr/>
            <p:nvPr userDrawn="1"/>
          </p:nvSpPr>
          <p:spPr bwMode="auto">
            <a:xfrm>
              <a:off x="12647" y="4707"/>
              <a:ext cx="1696" cy="1063"/>
            </a:xfrm>
            <a:custGeom>
              <a:avLst/>
              <a:gdLst>
                <a:gd name="T0" fmla="*/ 2147483646 w 434"/>
                <a:gd name="T1" fmla="*/ 2147483646 h 272"/>
                <a:gd name="T2" fmla="*/ 2147483646 w 434"/>
                <a:gd name="T3" fmla="*/ 2147483646 h 272"/>
                <a:gd name="T4" fmla="*/ 2147483646 w 434"/>
                <a:gd name="T5" fmla="*/ 0 h 272"/>
                <a:gd name="T6" fmla="*/ 2147483646 w 434"/>
                <a:gd name="T7" fmla="*/ 2147483646 h 272"/>
                <a:gd name="T8" fmla="*/ 2147483646 w 434"/>
                <a:gd name="T9" fmla="*/ 2147483646 h 272"/>
                <a:gd name="T10" fmla="*/ 2147483646 w 434"/>
                <a:gd name="T11" fmla="*/ 2147483646 h 272"/>
                <a:gd name="T12" fmla="*/ 2147483646 w 434"/>
                <a:gd name="T13" fmla="*/ 2147483646 h 272"/>
                <a:gd name="T14" fmla="*/ 2147483646 w 434"/>
                <a:gd name="T15" fmla="*/ 2147483646 h 272"/>
                <a:gd name="T16" fmla="*/ 2147483646 w 434"/>
                <a:gd name="T17" fmla="*/ 0 h 272"/>
                <a:gd name="T18" fmla="*/ 2147483646 w 434"/>
                <a:gd name="T19" fmla="*/ 2147483646 h 272"/>
                <a:gd name="T20" fmla="*/ 2147483646 w 434"/>
                <a:gd name="T21" fmla="*/ 2147483646 h 272"/>
                <a:gd name="T22" fmla="*/ 2147483646 w 434"/>
                <a:gd name="T23" fmla="*/ 2147483646 h 272"/>
                <a:gd name="T24" fmla="*/ 2147483646 w 434"/>
                <a:gd name="T25" fmla="*/ 2147483646 h 272"/>
                <a:gd name="T26" fmla="*/ 2147483646 w 434"/>
                <a:gd name="T27" fmla="*/ 2147483646 h 272"/>
                <a:gd name="T28" fmla="*/ 2147483646 w 434"/>
                <a:gd name="T29" fmla="*/ 2147483646 h 272"/>
                <a:gd name="T30" fmla="*/ 2147483646 w 434"/>
                <a:gd name="T31" fmla="*/ 2147483646 h 272"/>
                <a:gd name="T32" fmla="*/ 0 w 434"/>
                <a:gd name="T33" fmla="*/ 2147483646 h 272"/>
                <a:gd name="T34" fmla="*/ 2147483646 w 434"/>
                <a:gd name="T35" fmla="*/ 2147483646 h 272"/>
                <a:gd name="T36" fmla="*/ 2147483646 w 434"/>
                <a:gd name="T37" fmla="*/ 2147483646 h 272"/>
                <a:gd name="T38" fmla="*/ 2147483646 w 434"/>
                <a:gd name="T39" fmla="*/ 2147483646 h 272"/>
                <a:gd name="T40" fmla="*/ 2147483646 w 434"/>
                <a:gd name="T41" fmla="*/ 2147483646 h 272"/>
                <a:gd name="T42" fmla="*/ 2147483646 w 434"/>
                <a:gd name="T43" fmla="*/ 2147483646 h 272"/>
                <a:gd name="T44" fmla="*/ 2147483646 w 434"/>
                <a:gd name="T45" fmla="*/ 2147483646 h 272"/>
                <a:gd name="T46" fmla="*/ 2147483646 w 434"/>
                <a:gd name="T47" fmla="*/ 2147483646 h 272"/>
                <a:gd name="T48" fmla="*/ 2147483646 w 434"/>
                <a:gd name="T49" fmla="*/ 2147483646 h 272"/>
                <a:gd name="T50" fmla="*/ 2147483646 w 434"/>
                <a:gd name="T51" fmla="*/ 2147483646 h 272"/>
                <a:gd name="T52" fmla="*/ 2147483646 w 434"/>
                <a:gd name="T53" fmla="*/ 2147483646 h 272"/>
                <a:gd name="T54" fmla="*/ 2147483646 w 434"/>
                <a:gd name="T55" fmla="*/ 2147483646 h 272"/>
                <a:gd name="T56" fmla="*/ 2147483646 w 434"/>
                <a:gd name="T57" fmla="*/ 2147483646 h 272"/>
                <a:gd name="T58" fmla="*/ 2147483646 w 434"/>
                <a:gd name="T59" fmla="*/ 2147483646 h 272"/>
                <a:gd name="T60" fmla="*/ 2147483646 w 434"/>
                <a:gd name="T61" fmla="*/ 2147483646 h 272"/>
                <a:gd name="T62" fmla="*/ 2147483646 w 434"/>
                <a:gd name="T63" fmla="*/ 2147483646 h 272"/>
                <a:gd name="T64" fmla="*/ 2147483646 w 434"/>
                <a:gd name="T65" fmla="*/ 2147483646 h 272"/>
                <a:gd name="T66" fmla="*/ 2147483646 w 434"/>
                <a:gd name="T67" fmla="*/ 2147483646 h 272"/>
                <a:gd name="T68" fmla="*/ 2147483646 w 434"/>
                <a:gd name="T69" fmla="*/ 2147483646 h 272"/>
                <a:gd name="T70" fmla="*/ 2147483646 w 434"/>
                <a:gd name="T71" fmla="*/ 2147483646 h 272"/>
                <a:gd name="T72" fmla="*/ 2147483646 w 434"/>
                <a:gd name="T73" fmla="*/ 2147483646 h 272"/>
                <a:gd name="T74" fmla="*/ 2147483646 w 434"/>
                <a:gd name="T75" fmla="*/ 2147483646 h 272"/>
                <a:gd name="T76" fmla="*/ 2147483646 w 434"/>
                <a:gd name="T77" fmla="*/ 2147483646 h 272"/>
                <a:gd name="T78" fmla="*/ 2147483646 w 434"/>
                <a:gd name="T79" fmla="*/ 2147483646 h 272"/>
                <a:gd name="T80" fmla="*/ 2147483646 w 434"/>
                <a:gd name="T81" fmla="*/ 2147483646 h 272"/>
                <a:gd name="T82" fmla="*/ 2147483646 w 434"/>
                <a:gd name="T83" fmla="*/ 2147483646 h 272"/>
                <a:gd name="T84" fmla="*/ 2147483646 w 434"/>
                <a:gd name="T85" fmla="*/ 2147483646 h 272"/>
                <a:gd name="T86" fmla="*/ 2147483646 w 434"/>
                <a:gd name="T87" fmla="*/ 2147483646 h 272"/>
                <a:gd name="T88" fmla="*/ 2147483646 w 434"/>
                <a:gd name="T89" fmla="*/ 2147483646 h 272"/>
                <a:gd name="T90" fmla="*/ 2147483646 w 434"/>
                <a:gd name="T91" fmla="*/ 2147483646 h 272"/>
                <a:gd name="T92" fmla="*/ 2147483646 w 434"/>
                <a:gd name="T93" fmla="*/ 2147483646 h 272"/>
                <a:gd name="T94" fmla="*/ 2147483646 w 434"/>
                <a:gd name="T95" fmla="*/ 2147483646 h 272"/>
                <a:gd name="T96" fmla="*/ 2147483646 w 434"/>
                <a:gd name="T97" fmla="*/ 2147483646 h 272"/>
                <a:gd name="T98" fmla="*/ 2147483646 w 434"/>
                <a:gd name="T99" fmla="*/ 2147483646 h 272"/>
                <a:gd name="T100" fmla="*/ 2147483646 w 434"/>
                <a:gd name="T101" fmla="*/ 2147483646 h 27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433" h="272">
                  <a:moveTo>
                    <a:pt x="396" y="8"/>
                  </a:moveTo>
                  <a:lnTo>
                    <a:pt x="396" y="8"/>
                  </a:lnTo>
                  <a:lnTo>
                    <a:pt x="394" y="12"/>
                  </a:lnTo>
                  <a:lnTo>
                    <a:pt x="388" y="14"/>
                  </a:lnTo>
                  <a:lnTo>
                    <a:pt x="358" y="12"/>
                  </a:lnTo>
                  <a:lnTo>
                    <a:pt x="330" y="6"/>
                  </a:lnTo>
                  <a:lnTo>
                    <a:pt x="314" y="0"/>
                  </a:lnTo>
                  <a:lnTo>
                    <a:pt x="270" y="42"/>
                  </a:lnTo>
                  <a:lnTo>
                    <a:pt x="272" y="60"/>
                  </a:lnTo>
                  <a:lnTo>
                    <a:pt x="268" y="62"/>
                  </a:lnTo>
                  <a:lnTo>
                    <a:pt x="246" y="64"/>
                  </a:lnTo>
                  <a:lnTo>
                    <a:pt x="228" y="62"/>
                  </a:lnTo>
                  <a:lnTo>
                    <a:pt x="222" y="62"/>
                  </a:lnTo>
                  <a:lnTo>
                    <a:pt x="218" y="60"/>
                  </a:lnTo>
                  <a:lnTo>
                    <a:pt x="214" y="56"/>
                  </a:lnTo>
                  <a:lnTo>
                    <a:pt x="212" y="52"/>
                  </a:lnTo>
                  <a:lnTo>
                    <a:pt x="208" y="2"/>
                  </a:lnTo>
                  <a:lnTo>
                    <a:pt x="168" y="0"/>
                  </a:lnTo>
                  <a:lnTo>
                    <a:pt x="152" y="36"/>
                  </a:lnTo>
                  <a:lnTo>
                    <a:pt x="150" y="20"/>
                  </a:lnTo>
                  <a:lnTo>
                    <a:pt x="148" y="6"/>
                  </a:lnTo>
                  <a:lnTo>
                    <a:pt x="144" y="0"/>
                  </a:lnTo>
                  <a:lnTo>
                    <a:pt x="128" y="8"/>
                  </a:lnTo>
                  <a:lnTo>
                    <a:pt x="120" y="18"/>
                  </a:lnTo>
                  <a:lnTo>
                    <a:pt x="118" y="20"/>
                  </a:lnTo>
                  <a:lnTo>
                    <a:pt x="102" y="24"/>
                  </a:lnTo>
                  <a:lnTo>
                    <a:pt x="78" y="48"/>
                  </a:lnTo>
                  <a:lnTo>
                    <a:pt x="56" y="70"/>
                  </a:lnTo>
                  <a:lnTo>
                    <a:pt x="12" y="128"/>
                  </a:lnTo>
                  <a:lnTo>
                    <a:pt x="22" y="148"/>
                  </a:lnTo>
                  <a:lnTo>
                    <a:pt x="22" y="152"/>
                  </a:lnTo>
                  <a:lnTo>
                    <a:pt x="20" y="152"/>
                  </a:lnTo>
                  <a:lnTo>
                    <a:pt x="20" y="156"/>
                  </a:lnTo>
                  <a:lnTo>
                    <a:pt x="20" y="160"/>
                  </a:lnTo>
                  <a:lnTo>
                    <a:pt x="24" y="172"/>
                  </a:lnTo>
                  <a:lnTo>
                    <a:pt x="32" y="188"/>
                  </a:lnTo>
                  <a:lnTo>
                    <a:pt x="34" y="198"/>
                  </a:lnTo>
                  <a:lnTo>
                    <a:pt x="34" y="206"/>
                  </a:lnTo>
                  <a:lnTo>
                    <a:pt x="34" y="208"/>
                  </a:lnTo>
                  <a:lnTo>
                    <a:pt x="0" y="228"/>
                  </a:lnTo>
                  <a:lnTo>
                    <a:pt x="0" y="236"/>
                  </a:lnTo>
                  <a:lnTo>
                    <a:pt x="16" y="244"/>
                  </a:lnTo>
                  <a:lnTo>
                    <a:pt x="18" y="248"/>
                  </a:lnTo>
                  <a:lnTo>
                    <a:pt x="18" y="252"/>
                  </a:lnTo>
                  <a:lnTo>
                    <a:pt x="22" y="256"/>
                  </a:lnTo>
                  <a:lnTo>
                    <a:pt x="36" y="264"/>
                  </a:lnTo>
                  <a:lnTo>
                    <a:pt x="64" y="272"/>
                  </a:lnTo>
                  <a:lnTo>
                    <a:pt x="74" y="266"/>
                  </a:lnTo>
                  <a:lnTo>
                    <a:pt x="84" y="252"/>
                  </a:lnTo>
                  <a:lnTo>
                    <a:pt x="92" y="230"/>
                  </a:lnTo>
                  <a:lnTo>
                    <a:pt x="114" y="238"/>
                  </a:lnTo>
                  <a:lnTo>
                    <a:pt x="118" y="240"/>
                  </a:lnTo>
                  <a:lnTo>
                    <a:pt x="118" y="242"/>
                  </a:lnTo>
                  <a:lnTo>
                    <a:pt x="118" y="244"/>
                  </a:lnTo>
                  <a:lnTo>
                    <a:pt x="116" y="250"/>
                  </a:lnTo>
                  <a:lnTo>
                    <a:pt x="116" y="256"/>
                  </a:lnTo>
                  <a:lnTo>
                    <a:pt x="118" y="260"/>
                  </a:lnTo>
                  <a:lnTo>
                    <a:pt x="124" y="264"/>
                  </a:lnTo>
                  <a:lnTo>
                    <a:pt x="148" y="264"/>
                  </a:lnTo>
                  <a:lnTo>
                    <a:pt x="160" y="260"/>
                  </a:lnTo>
                  <a:lnTo>
                    <a:pt x="170" y="256"/>
                  </a:lnTo>
                  <a:lnTo>
                    <a:pt x="172" y="252"/>
                  </a:lnTo>
                  <a:lnTo>
                    <a:pt x="176" y="252"/>
                  </a:lnTo>
                  <a:lnTo>
                    <a:pt x="184" y="252"/>
                  </a:lnTo>
                  <a:lnTo>
                    <a:pt x="198" y="256"/>
                  </a:lnTo>
                  <a:lnTo>
                    <a:pt x="202" y="258"/>
                  </a:lnTo>
                  <a:lnTo>
                    <a:pt x="208" y="264"/>
                  </a:lnTo>
                  <a:lnTo>
                    <a:pt x="212" y="250"/>
                  </a:lnTo>
                  <a:lnTo>
                    <a:pt x="214" y="248"/>
                  </a:lnTo>
                  <a:lnTo>
                    <a:pt x="216" y="248"/>
                  </a:lnTo>
                  <a:lnTo>
                    <a:pt x="220" y="242"/>
                  </a:lnTo>
                  <a:lnTo>
                    <a:pt x="224" y="236"/>
                  </a:lnTo>
                  <a:lnTo>
                    <a:pt x="230" y="228"/>
                  </a:lnTo>
                  <a:lnTo>
                    <a:pt x="238" y="220"/>
                  </a:lnTo>
                  <a:lnTo>
                    <a:pt x="248" y="214"/>
                  </a:lnTo>
                  <a:lnTo>
                    <a:pt x="250" y="212"/>
                  </a:lnTo>
                  <a:lnTo>
                    <a:pt x="250" y="214"/>
                  </a:lnTo>
                  <a:lnTo>
                    <a:pt x="252" y="214"/>
                  </a:lnTo>
                  <a:lnTo>
                    <a:pt x="258" y="216"/>
                  </a:lnTo>
                  <a:lnTo>
                    <a:pt x="260" y="216"/>
                  </a:lnTo>
                  <a:lnTo>
                    <a:pt x="268" y="176"/>
                  </a:lnTo>
                  <a:lnTo>
                    <a:pt x="280" y="172"/>
                  </a:lnTo>
                  <a:lnTo>
                    <a:pt x="290" y="166"/>
                  </a:lnTo>
                  <a:lnTo>
                    <a:pt x="296" y="160"/>
                  </a:lnTo>
                  <a:lnTo>
                    <a:pt x="298" y="156"/>
                  </a:lnTo>
                  <a:lnTo>
                    <a:pt x="300" y="150"/>
                  </a:lnTo>
                  <a:lnTo>
                    <a:pt x="296" y="138"/>
                  </a:lnTo>
                  <a:lnTo>
                    <a:pt x="294" y="128"/>
                  </a:lnTo>
                  <a:lnTo>
                    <a:pt x="296" y="122"/>
                  </a:lnTo>
                  <a:lnTo>
                    <a:pt x="298" y="120"/>
                  </a:lnTo>
                  <a:lnTo>
                    <a:pt x="302" y="120"/>
                  </a:lnTo>
                  <a:lnTo>
                    <a:pt x="310" y="120"/>
                  </a:lnTo>
                  <a:lnTo>
                    <a:pt x="320" y="124"/>
                  </a:lnTo>
                  <a:lnTo>
                    <a:pt x="322" y="112"/>
                  </a:lnTo>
                  <a:lnTo>
                    <a:pt x="322" y="110"/>
                  </a:lnTo>
                  <a:lnTo>
                    <a:pt x="322" y="108"/>
                  </a:lnTo>
                  <a:lnTo>
                    <a:pt x="336" y="102"/>
                  </a:lnTo>
                  <a:lnTo>
                    <a:pt x="338" y="96"/>
                  </a:lnTo>
                  <a:lnTo>
                    <a:pt x="330" y="96"/>
                  </a:lnTo>
                  <a:lnTo>
                    <a:pt x="328" y="94"/>
                  </a:lnTo>
                  <a:lnTo>
                    <a:pt x="328" y="90"/>
                  </a:lnTo>
                  <a:lnTo>
                    <a:pt x="328" y="88"/>
                  </a:lnTo>
                  <a:lnTo>
                    <a:pt x="330" y="86"/>
                  </a:lnTo>
                  <a:lnTo>
                    <a:pt x="332" y="86"/>
                  </a:lnTo>
                  <a:lnTo>
                    <a:pt x="334" y="86"/>
                  </a:lnTo>
                  <a:lnTo>
                    <a:pt x="342" y="84"/>
                  </a:lnTo>
                  <a:lnTo>
                    <a:pt x="352" y="76"/>
                  </a:lnTo>
                  <a:lnTo>
                    <a:pt x="404" y="40"/>
                  </a:lnTo>
                  <a:lnTo>
                    <a:pt x="420" y="48"/>
                  </a:lnTo>
                  <a:lnTo>
                    <a:pt x="428" y="48"/>
                  </a:lnTo>
                  <a:lnTo>
                    <a:pt x="424" y="30"/>
                  </a:lnTo>
                  <a:lnTo>
                    <a:pt x="424" y="28"/>
                  </a:lnTo>
                  <a:lnTo>
                    <a:pt x="434" y="12"/>
                  </a:lnTo>
                  <a:lnTo>
                    <a:pt x="432" y="12"/>
                  </a:lnTo>
                  <a:lnTo>
                    <a:pt x="426" y="12"/>
                  </a:lnTo>
                  <a:lnTo>
                    <a:pt x="426" y="14"/>
                  </a:lnTo>
                  <a:lnTo>
                    <a:pt x="424" y="14"/>
                  </a:lnTo>
                  <a:lnTo>
                    <a:pt x="408" y="16"/>
                  </a:lnTo>
                  <a:lnTo>
                    <a:pt x="404" y="16"/>
                  </a:lnTo>
                  <a:lnTo>
                    <a:pt x="404" y="12"/>
                  </a:lnTo>
                  <a:lnTo>
                    <a:pt x="400" y="8"/>
                  </a:lnTo>
                  <a:lnTo>
                    <a:pt x="396" y="8"/>
                  </a:lnTo>
                  <a:close/>
                </a:path>
              </a:pathLst>
            </a:custGeom>
            <a:solidFill>
              <a:schemeClr val="bg2">
                <a:lumMod val="90000"/>
              </a:schemeClr>
            </a:solidFill>
            <a:ln>
              <a:noFill/>
            </a:ln>
          </p:spPr>
          <p:txBody>
            <a:bodyPr/>
            <a:lstStyle/>
            <a:p>
              <a:endParaRPr lang="zh-CN" altLang="en-US" sz="1350">
                <a:solidFill>
                  <a:prstClr val="black"/>
                </a:solidFill>
              </a:endParaRPr>
            </a:p>
          </p:txBody>
        </p:sp>
        <p:sp>
          <p:nvSpPr>
            <p:cNvPr id="38" name="上海"/>
            <p:cNvSpPr/>
            <p:nvPr userDrawn="1"/>
          </p:nvSpPr>
          <p:spPr bwMode="auto">
            <a:xfrm>
              <a:off x="14233" y="6473"/>
              <a:ext cx="266" cy="235"/>
            </a:xfrm>
            <a:custGeom>
              <a:avLst/>
              <a:gdLst>
                <a:gd name="T0" fmla="*/ 2147483646 w 68"/>
                <a:gd name="T1" fmla="*/ 2147483646 h 60"/>
                <a:gd name="T2" fmla="*/ 2147483646 w 68"/>
                <a:gd name="T3" fmla="*/ 2147483646 h 60"/>
                <a:gd name="T4" fmla="*/ 2147483646 w 68"/>
                <a:gd name="T5" fmla="*/ 2147483646 h 60"/>
                <a:gd name="T6" fmla="*/ 2147483646 w 68"/>
                <a:gd name="T7" fmla="*/ 2147483646 h 60"/>
                <a:gd name="T8" fmla="*/ 2147483646 w 68"/>
                <a:gd name="T9" fmla="*/ 2147483646 h 60"/>
                <a:gd name="T10" fmla="*/ 2147483646 w 68"/>
                <a:gd name="T11" fmla="*/ 2147483646 h 60"/>
                <a:gd name="T12" fmla="*/ 2147483646 w 68"/>
                <a:gd name="T13" fmla="*/ 2147483646 h 60"/>
                <a:gd name="T14" fmla="*/ 2147483646 w 68"/>
                <a:gd name="T15" fmla="*/ 2147483646 h 60"/>
                <a:gd name="T16" fmla="*/ 2147483646 w 68"/>
                <a:gd name="T17" fmla="*/ 0 h 60"/>
                <a:gd name="T18" fmla="*/ 2147483646 w 68"/>
                <a:gd name="T19" fmla="*/ 0 h 60"/>
                <a:gd name="T20" fmla="*/ 2147483646 w 68"/>
                <a:gd name="T21" fmla="*/ 0 h 60"/>
                <a:gd name="T22" fmla="*/ 2147483646 w 68"/>
                <a:gd name="T23" fmla="*/ 2147483646 h 60"/>
                <a:gd name="T24" fmla="*/ 2147483646 w 68"/>
                <a:gd name="T25" fmla="*/ 2147483646 h 60"/>
                <a:gd name="T26" fmla="*/ 2147483646 w 68"/>
                <a:gd name="T27" fmla="*/ 2147483646 h 60"/>
                <a:gd name="T28" fmla="*/ 2147483646 w 68"/>
                <a:gd name="T29" fmla="*/ 2147483646 h 60"/>
                <a:gd name="T30" fmla="*/ 2147483646 w 68"/>
                <a:gd name="T31" fmla="*/ 2147483646 h 60"/>
                <a:gd name="T32" fmla="*/ 0 w 68"/>
                <a:gd name="T33" fmla="*/ 2147483646 h 60"/>
                <a:gd name="T34" fmla="*/ 2147483646 w 68"/>
                <a:gd name="T35" fmla="*/ 2147483646 h 60"/>
                <a:gd name="T36" fmla="*/ 2147483646 w 68"/>
                <a:gd name="T37" fmla="*/ 2147483646 h 60"/>
                <a:gd name="T38" fmla="*/ 2147483646 w 68"/>
                <a:gd name="T39" fmla="*/ 2147483646 h 60"/>
                <a:gd name="T40" fmla="*/ 2147483646 w 68"/>
                <a:gd name="T41" fmla="*/ 2147483646 h 60"/>
                <a:gd name="T42" fmla="*/ 2147483646 w 68"/>
                <a:gd name="T43" fmla="*/ 2147483646 h 60"/>
                <a:gd name="T44" fmla="*/ 2147483646 w 68"/>
                <a:gd name="T45" fmla="*/ 2147483646 h 60"/>
                <a:gd name="T46" fmla="*/ 2147483646 w 68"/>
                <a:gd name="T47" fmla="*/ 2147483646 h 60"/>
                <a:gd name="T48" fmla="*/ 2147483646 w 68"/>
                <a:gd name="T49" fmla="*/ 2147483646 h 60"/>
                <a:gd name="T50" fmla="*/ 2147483646 w 68"/>
                <a:gd name="T51" fmla="*/ 2147483646 h 60"/>
                <a:gd name="T52" fmla="*/ 2147483646 w 68"/>
                <a:gd name="T53" fmla="*/ 2147483646 h 60"/>
                <a:gd name="T54" fmla="*/ 2147483646 w 68"/>
                <a:gd name="T55" fmla="*/ 2147483646 h 60"/>
                <a:gd name="T56" fmla="*/ 2147483646 w 68"/>
                <a:gd name="T57" fmla="*/ 2147483646 h 60"/>
                <a:gd name="T58" fmla="*/ 2147483646 w 68"/>
                <a:gd name="T59" fmla="*/ 2147483646 h 60"/>
                <a:gd name="T60" fmla="*/ 2147483646 w 68"/>
                <a:gd name="T61" fmla="*/ 2147483646 h 60"/>
                <a:gd name="T62" fmla="*/ 2147483646 w 68"/>
                <a:gd name="T63" fmla="*/ 2147483646 h 6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8" h="60">
                  <a:moveTo>
                    <a:pt x="62" y="32"/>
                  </a:moveTo>
                  <a:lnTo>
                    <a:pt x="68" y="24"/>
                  </a:lnTo>
                  <a:lnTo>
                    <a:pt x="48" y="8"/>
                  </a:lnTo>
                  <a:lnTo>
                    <a:pt x="40" y="4"/>
                  </a:lnTo>
                  <a:lnTo>
                    <a:pt x="34" y="0"/>
                  </a:lnTo>
                  <a:lnTo>
                    <a:pt x="28" y="0"/>
                  </a:lnTo>
                  <a:lnTo>
                    <a:pt x="22" y="0"/>
                  </a:lnTo>
                  <a:lnTo>
                    <a:pt x="14" y="2"/>
                  </a:lnTo>
                  <a:lnTo>
                    <a:pt x="14" y="20"/>
                  </a:lnTo>
                  <a:lnTo>
                    <a:pt x="10" y="28"/>
                  </a:lnTo>
                  <a:lnTo>
                    <a:pt x="4" y="36"/>
                  </a:lnTo>
                  <a:lnTo>
                    <a:pt x="0" y="40"/>
                  </a:lnTo>
                  <a:lnTo>
                    <a:pt x="8" y="48"/>
                  </a:lnTo>
                  <a:lnTo>
                    <a:pt x="10" y="48"/>
                  </a:lnTo>
                  <a:lnTo>
                    <a:pt x="12" y="56"/>
                  </a:lnTo>
                  <a:lnTo>
                    <a:pt x="22" y="60"/>
                  </a:lnTo>
                  <a:lnTo>
                    <a:pt x="28" y="56"/>
                  </a:lnTo>
                  <a:lnTo>
                    <a:pt x="34" y="54"/>
                  </a:lnTo>
                  <a:lnTo>
                    <a:pt x="52" y="58"/>
                  </a:lnTo>
                  <a:lnTo>
                    <a:pt x="52" y="52"/>
                  </a:lnTo>
                  <a:lnTo>
                    <a:pt x="54" y="44"/>
                  </a:lnTo>
                  <a:lnTo>
                    <a:pt x="56" y="38"/>
                  </a:lnTo>
                  <a:lnTo>
                    <a:pt x="58" y="34"/>
                  </a:lnTo>
                  <a:lnTo>
                    <a:pt x="62" y="32"/>
                  </a:lnTo>
                  <a:close/>
                </a:path>
              </a:pathLst>
            </a:custGeom>
            <a:solidFill>
              <a:schemeClr val="bg2">
                <a:lumMod val="90000"/>
              </a:schemeClr>
            </a:solidFill>
            <a:ln>
              <a:noFill/>
            </a:ln>
          </p:spPr>
          <p:txBody>
            <a:bodyPr/>
            <a:lstStyle/>
            <a:p>
              <a:endParaRPr lang="zh-CN" altLang="en-US" sz="1350">
                <a:solidFill>
                  <a:prstClr val="black"/>
                </a:solidFill>
              </a:endParaRPr>
            </a:p>
          </p:txBody>
        </p:sp>
        <p:sp>
          <p:nvSpPr>
            <p:cNvPr id="39" name="江苏"/>
            <p:cNvSpPr/>
            <p:nvPr userDrawn="1"/>
          </p:nvSpPr>
          <p:spPr bwMode="auto">
            <a:xfrm>
              <a:off x="12991" y="5574"/>
              <a:ext cx="1477" cy="1141"/>
            </a:xfrm>
            <a:custGeom>
              <a:avLst/>
              <a:gdLst>
                <a:gd name="T0" fmla="*/ 2147483646 w 378"/>
                <a:gd name="T1" fmla="*/ 2147483646 h 292"/>
                <a:gd name="T2" fmla="*/ 2147483646 w 378"/>
                <a:gd name="T3" fmla="*/ 2147483646 h 292"/>
                <a:gd name="T4" fmla="*/ 2147483646 w 378"/>
                <a:gd name="T5" fmla="*/ 2147483646 h 292"/>
                <a:gd name="T6" fmla="*/ 2147483646 w 378"/>
                <a:gd name="T7" fmla="*/ 2147483646 h 292"/>
                <a:gd name="T8" fmla="*/ 2147483646 w 378"/>
                <a:gd name="T9" fmla="*/ 2147483646 h 292"/>
                <a:gd name="T10" fmla="*/ 2147483646 w 378"/>
                <a:gd name="T11" fmla="*/ 0 h 292"/>
                <a:gd name="T12" fmla="*/ 2147483646 w 378"/>
                <a:gd name="T13" fmla="*/ 2147483646 h 292"/>
                <a:gd name="T14" fmla="*/ 2147483646 w 378"/>
                <a:gd name="T15" fmla="*/ 2147483646 h 292"/>
                <a:gd name="T16" fmla="*/ 2147483646 w 378"/>
                <a:gd name="T17" fmla="*/ 2147483646 h 292"/>
                <a:gd name="T18" fmla="*/ 2147483646 w 378"/>
                <a:gd name="T19" fmla="*/ 2147483646 h 292"/>
                <a:gd name="T20" fmla="*/ 2147483646 w 378"/>
                <a:gd name="T21" fmla="*/ 2147483646 h 292"/>
                <a:gd name="T22" fmla="*/ 2147483646 w 378"/>
                <a:gd name="T23" fmla="*/ 2147483646 h 292"/>
                <a:gd name="T24" fmla="*/ 2147483646 w 378"/>
                <a:gd name="T25" fmla="*/ 2147483646 h 292"/>
                <a:gd name="T26" fmla="*/ 2147483646 w 378"/>
                <a:gd name="T27" fmla="*/ 2147483646 h 292"/>
                <a:gd name="T28" fmla="*/ 2147483646 w 378"/>
                <a:gd name="T29" fmla="*/ 2147483646 h 292"/>
                <a:gd name="T30" fmla="*/ 2147483646 w 378"/>
                <a:gd name="T31" fmla="*/ 2147483646 h 292"/>
                <a:gd name="T32" fmla="*/ 2147483646 w 378"/>
                <a:gd name="T33" fmla="*/ 2147483646 h 292"/>
                <a:gd name="T34" fmla="*/ 2147483646 w 378"/>
                <a:gd name="T35" fmla="*/ 2147483646 h 292"/>
                <a:gd name="T36" fmla="*/ 2147483646 w 378"/>
                <a:gd name="T37" fmla="*/ 2147483646 h 292"/>
                <a:gd name="T38" fmla="*/ 2147483646 w 378"/>
                <a:gd name="T39" fmla="*/ 2147483646 h 292"/>
                <a:gd name="T40" fmla="*/ 2147483646 w 378"/>
                <a:gd name="T41" fmla="*/ 2147483646 h 292"/>
                <a:gd name="T42" fmla="*/ 2147483646 w 378"/>
                <a:gd name="T43" fmla="*/ 2147483646 h 292"/>
                <a:gd name="T44" fmla="*/ 2147483646 w 378"/>
                <a:gd name="T45" fmla="*/ 2147483646 h 292"/>
                <a:gd name="T46" fmla="*/ 2147483646 w 378"/>
                <a:gd name="T47" fmla="*/ 2147483646 h 292"/>
                <a:gd name="T48" fmla="*/ 2147483646 w 378"/>
                <a:gd name="T49" fmla="*/ 2147483646 h 292"/>
                <a:gd name="T50" fmla="*/ 2147483646 w 378"/>
                <a:gd name="T51" fmla="*/ 2147483646 h 292"/>
                <a:gd name="T52" fmla="*/ 2147483646 w 378"/>
                <a:gd name="T53" fmla="*/ 2147483646 h 292"/>
                <a:gd name="T54" fmla="*/ 2147483646 w 378"/>
                <a:gd name="T55" fmla="*/ 2147483646 h 292"/>
                <a:gd name="T56" fmla="*/ 2147483646 w 378"/>
                <a:gd name="T57" fmla="*/ 2147483646 h 292"/>
                <a:gd name="T58" fmla="*/ 2147483646 w 378"/>
                <a:gd name="T59" fmla="*/ 2147483646 h 292"/>
                <a:gd name="T60" fmla="*/ 2147483646 w 378"/>
                <a:gd name="T61" fmla="*/ 2147483646 h 292"/>
                <a:gd name="T62" fmla="*/ 2147483646 w 378"/>
                <a:gd name="T63" fmla="*/ 2147483646 h 292"/>
                <a:gd name="T64" fmla="*/ 2147483646 w 378"/>
                <a:gd name="T65" fmla="*/ 2147483646 h 292"/>
                <a:gd name="T66" fmla="*/ 2147483646 w 378"/>
                <a:gd name="T67" fmla="*/ 2147483646 h 292"/>
                <a:gd name="T68" fmla="*/ 2147483646 w 378"/>
                <a:gd name="T69" fmla="*/ 2147483646 h 292"/>
                <a:gd name="T70" fmla="*/ 2147483646 w 378"/>
                <a:gd name="T71" fmla="*/ 2147483646 h 292"/>
                <a:gd name="T72" fmla="*/ 2147483646 w 378"/>
                <a:gd name="T73" fmla="*/ 2147483646 h 292"/>
                <a:gd name="T74" fmla="*/ 2147483646 w 378"/>
                <a:gd name="T75" fmla="*/ 2147483646 h 292"/>
                <a:gd name="T76" fmla="*/ 2147483646 w 378"/>
                <a:gd name="T77" fmla="*/ 2147483646 h 292"/>
                <a:gd name="T78" fmla="*/ 2147483646 w 378"/>
                <a:gd name="T79" fmla="*/ 2147483646 h 292"/>
                <a:gd name="T80" fmla="*/ 2147483646 w 378"/>
                <a:gd name="T81" fmla="*/ 2147483646 h 292"/>
                <a:gd name="T82" fmla="*/ 2147483646 w 378"/>
                <a:gd name="T83" fmla="*/ 2147483646 h 292"/>
                <a:gd name="T84" fmla="*/ 2147483646 w 378"/>
                <a:gd name="T85" fmla="*/ 2147483646 h 292"/>
                <a:gd name="T86" fmla="*/ 2147483646 w 378"/>
                <a:gd name="T87" fmla="*/ 2147483646 h 292"/>
                <a:gd name="T88" fmla="*/ 2147483646 w 378"/>
                <a:gd name="T89" fmla="*/ 2147483646 h 292"/>
                <a:gd name="T90" fmla="*/ 2147483646 w 378"/>
                <a:gd name="T91" fmla="*/ 2147483646 h 292"/>
                <a:gd name="T92" fmla="*/ 2147483646 w 378"/>
                <a:gd name="T93" fmla="*/ 2147483646 h 292"/>
                <a:gd name="T94" fmla="*/ 2147483646 w 378"/>
                <a:gd name="T95" fmla="*/ 2147483646 h 292"/>
                <a:gd name="T96" fmla="*/ 2147483646 w 378"/>
                <a:gd name="T97" fmla="*/ 2147483646 h 292"/>
                <a:gd name="T98" fmla="*/ 2147483646 w 378"/>
                <a:gd name="T99" fmla="*/ 2147483646 h 292"/>
                <a:gd name="T100" fmla="*/ 2147483646 w 378"/>
                <a:gd name="T101" fmla="*/ 2147483646 h 2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78" h="292">
                  <a:moveTo>
                    <a:pt x="264" y="86"/>
                  </a:moveTo>
                  <a:lnTo>
                    <a:pt x="264" y="86"/>
                  </a:lnTo>
                  <a:lnTo>
                    <a:pt x="258" y="78"/>
                  </a:lnTo>
                  <a:lnTo>
                    <a:pt x="252" y="70"/>
                  </a:lnTo>
                  <a:lnTo>
                    <a:pt x="240" y="46"/>
                  </a:lnTo>
                  <a:lnTo>
                    <a:pt x="226" y="44"/>
                  </a:lnTo>
                  <a:lnTo>
                    <a:pt x="214" y="42"/>
                  </a:lnTo>
                  <a:lnTo>
                    <a:pt x="204" y="38"/>
                  </a:lnTo>
                  <a:lnTo>
                    <a:pt x="198" y="34"/>
                  </a:lnTo>
                  <a:lnTo>
                    <a:pt x="194" y="28"/>
                  </a:lnTo>
                  <a:lnTo>
                    <a:pt x="188" y="24"/>
                  </a:lnTo>
                  <a:lnTo>
                    <a:pt x="170" y="18"/>
                  </a:lnTo>
                  <a:lnTo>
                    <a:pt x="166" y="16"/>
                  </a:lnTo>
                  <a:lnTo>
                    <a:pt x="170" y="2"/>
                  </a:lnTo>
                  <a:lnTo>
                    <a:pt x="168" y="2"/>
                  </a:lnTo>
                  <a:lnTo>
                    <a:pt x="164" y="0"/>
                  </a:lnTo>
                  <a:lnTo>
                    <a:pt x="152" y="8"/>
                  </a:lnTo>
                  <a:lnTo>
                    <a:pt x="148" y="12"/>
                  </a:lnTo>
                  <a:lnTo>
                    <a:pt x="144" y="16"/>
                  </a:lnTo>
                  <a:lnTo>
                    <a:pt x="140" y="26"/>
                  </a:lnTo>
                  <a:lnTo>
                    <a:pt x="132" y="32"/>
                  </a:lnTo>
                  <a:lnTo>
                    <a:pt x="126" y="46"/>
                  </a:lnTo>
                  <a:lnTo>
                    <a:pt x="124" y="50"/>
                  </a:lnTo>
                  <a:lnTo>
                    <a:pt x="120" y="52"/>
                  </a:lnTo>
                  <a:lnTo>
                    <a:pt x="118" y="52"/>
                  </a:lnTo>
                  <a:lnTo>
                    <a:pt x="116" y="48"/>
                  </a:lnTo>
                  <a:lnTo>
                    <a:pt x="108" y="42"/>
                  </a:lnTo>
                  <a:lnTo>
                    <a:pt x="102" y="40"/>
                  </a:lnTo>
                  <a:lnTo>
                    <a:pt x="96" y="38"/>
                  </a:lnTo>
                  <a:lnTo>
                    <a:pt x="88" y="40"/>
                  </a:lnTo>
                  <a:lnTo>
                    <a:pt x="76" y="46"/>
                  </a:lnTo>
                  <a:lnTo>
                    <a:pt x="62" y="50"/>
                  </a:lnTo>
                  <a:lnTo>
                    <a:pt x="32" y="50"/>
                  </a:lnTo>
                  <a:lnTo>
                    <a:pt x="26" y="44"/>
                  </a:lnTo>
                  <a:lnTo>
                    <a:pt x="22" y="38"/>
                  </a:lnTo>
                  <a:lnTo>
                    <a:pt x="20" y="32"/>
                  </a:lnTo>
                  <a:lnTo>
                    <a:pt x="20" y="22"/>
                  </a:lnTo>
                  <a:lnTo>
                    <a:pt x="8" y="18"/>
                  </a:lnTo>
                  <a:lnTo>
                    <a:pt x="4" y="34"/>
                  </a:lnTo>
                  <a:lnTo>
                    <a:pt x="4" y="36"/>
                  </a:lnTo>
                  <a:lnTo>
                    <a:pt x="2" y="36"/>
                  </a:lnTo>
                  <a:lnTo>
                    <a:pt x="0" y="40"/>
                  </a:lnTo>
                  <a:lnTo>
                    <a:pt x="8" y="42"/>
                  </a:lnTo>
                  <a:lnTo>
                    <a:pt x="10" y="42"/>
                  </a:lnTo>
                  <a:lnTo>
                    <a:pt x="28" y="66"/>
                  </a:lnTo>
                  <a:lnTo>
                    <a:pt x="40" y="76"/>
                  </a:lnTo>
                  <a:lnTo>
                    <a:pt x="68" y="86"/>
                  </a:lnTo>
                  <a:lnTo>
                    <a:pt x="98" y="96"/>
                  </a:lnTo>
                  <a:lnTo>
                    <a:pt x="104" y="102"/>
                  </a:lnTo>
                  <a:lnTo>
                    <a:pt x="112" y="112"/>
                  </a:lnTo>
                  <a:lnTo>
                    <a:pt x="118" y="128"/>
                  </a:lnTo>
                  <a:lnTo>
                    <a:pt x="124" y="150"/>
                  </a:lnTo>
                  <a:lnTo>
                    <a:pt x="140" y="158"/>
                  </a:lnTo>
                  <a:lnTo>
                    <a:pt x="146" y="162"/>
                  </a:lnTo>
                  <a:lnTo>
                    <a:pt x="152" y="162"/>
                  </a:lnTo>
                  <a:lnTo>
                    <a:pt x="180" y="144"/>
                  </a:lnTo>
                  <a:lnTo>
                    <a:pt x="182" y="142"/>
                  </a:lnTo>
                  <a:lnTo>
                    <a:pt x="184" y="144"/>
                  </a:lnTo>
                  <a:lnTo>
                    <a:pt x="198" y="146"/>
                  </a:lnTo>
                  <a:lnTo>
                    <a:pt x="200" y="146"/>
                  </a:lnTo>
                  <a:lnTo>
                    <a:pt x="200" y="150"/>
                  </a:lnTo>
                  <a:lnTo>
                    <a:pt x="198" y="152"/>
                  </a:lnTo>
                  <a:lnTo>
                    <a:pt x="192" y="174"/>
                  </a:lnTo>
                  <a:lnTo>
                    <a:pt x="186" y="186"/>
                  </a:lnTo>
                  <a:lnTo>
                    <a:pt x="168" y="186"/>
                  </a:lnTo>
                  <a:lnTo>
                    <a:pt x="166" y="194"/>
                  </a:lnTo>
                  <a:lnTo>
                    <a:pt x="164" y="202"/>
                  </a:lnTo>
                  <a:lnTo>
                    <a:pt x="152" y="222"/>
                  </a:lnTo>
                  <a:lnTo>
                    <a:pt x="148" y="228"/>
                  </a:lnTo>
                  <a:lnTo>
                    <a:pt x="148" y="234"/>
                  </a:lnTo>
                  <a:lnTo>
                    <a:pt x="166" y="246"/>
                  </a:lnTo>
                  <a:lnTo>
                    <a:pt x="172" y="252"/>
                  </a:lnTo>
                  <a:lnTo>
                    <a:pt x="178" y="254"/>
                  </a:lnTo>
                  <a:lnTo>
                    <a:pt x="182" y="254"/>
                  </a:lnTo>
                  <a:lnTo>
                    <a:pt x="186" y="266"/>
                  </a:lnTo>
                  <a:lnTo>
                    <a:pt x="194" y="270"/>
                  </a:lnTo>
                  <a:lnTo>
                    <a:pt x="200" y="266"/>
                  </a:lnTo>
                  <a:lnTo>
                    <a:pt x="204" y="262"/>
                  </a:lnTo>
                  <a:lnTo>
                    <a:pt x="208" y="262"/>
                  </a:lnTo>
                  <a:lnTo>
                    <a:pt x="214" y="264"/>
                  </a:lnTo>
                  <a:lnTo>
                    <a:pt x="218" y="266"/>
                  </a:lnTo>
                  <a:lnTo>
                    <a:pt x="224" y="270"/>
                  </a:lnTo>
                  <a:lnTo>
                    <a:pt x="230" y="278"/>
                  </a:lnTo>
                  <a:lnTo>
                    <a:pt x="236" y="286"/>
                  </a:lnTo>
                  <a:lnTo>
                    <a:pt x="238" y="286"/>
                  </a:lnTo>
                  <a:lnTo>
                    <a:pt x="242" y="284"/>
                  </a:lnTo>
                  <a:lnTo>
                    <a:pt x="248" y="284"/>
                  </a:lnTo>
                  <a:lnTo>
                    <a:pt x="264" y="288"/>
                  </a:lnTo>
                  <a:lnTo>
                    <a:pt x="284" y="292"/>
                  </a:lnTo>
                  <a:lnTo>
                    <a:pt x="304" y="286"/>
                  </a:lnTo>
                  <a:lnTo>
                    <a:pt x="312" y="282"/>
                  </a:lnTo>
                  <a:lnTo>
                    <a:pt x="318" y="278"/>
                  </a:lnTo>
                  <a:lnTo>
                    <a:pt x="312" y="272"/>
                  </a:lnTo>
                  <a:lnTo>
                    <a:pt x="312" y="268"/>
                  </a:lnTo>
                  <a:lnTo>
                    <a:pt x="316" y="262"/>
                  </a:lnTo>
                  <a:lnTo>
                    <a:pt x="322" y="256"/>
                  </a:lnTo>
                  <a:lnTo>
                    <a:pt x="324" y="248"/>
                  </a:lnTo>
                  <a:lnTo>
                    <a:pt x="324" y="238"/>
                  </a:lnTo>
                  <a:lnTo>
                    <a:pt x="324" y="232"/>
                  </a:lnTo>
                  <a:lnTo>
                    <a:pt x="326" y="230"/>
                  </a:lnTo>
                  <a:lnTo>
                    <a:pt x="330" y="226"/>
                  </a:lnTo>
                  <a:lnTo>
                    <a:pt x="340" y="222"/>
                  </a:lnTo>
                  <a:lnTo>
                    <a:pt x="348" y="222"/>
                  </a:lnTo>
                  <a:lnTo>
                    <a:pt x="356" y="226"/>
                  </a:lnTo>
                  <a:lnTo>
                    <a:pt x="366" y="230"/>
                  </a:lnTo>
                  <a:lnTo>
                    <a:pt x="378" y="238"/>
                  </a:lnTo>
                  <a:lnTo>
                    <a:pt x="372" y="222"/>
                  </a:lnTo>
                  <a:lnTo>
                    <a:pt x="364" y="210"/>
                  </a:lnTo>
                  <a:lnTo>
                    <a:pt x="362" y="196"/>
                  </a:lnTo>
                  <a:lnTo>
                    <a:pt x="348" y="194"/>
                  </a:lnTo>
                  <a:lnTo>
                    <a:pt x="312" y="172"/>
                  </a:lnTo>
                  <a:lnTo>
                    <a:pt x="294" y="170"/>
                  </a:lnTo>
                  <a:lnTo>
                    <a:pt x="294" y="166"/>
                  </a:lnTo>
                  <a:lnTo>
                    <a:pt x="292" y="146"/>
                  </a:lnTo>
                  <a:lnTo>
                    <a:pt x="276" y="106"/>
                  </a:lnTo>
                  <a:lnTo>
                    <a:pt x="270" y="94"/>
                  </a:lnTo>
                  <a:lnTo>
                    <a:pt x="264" y="86"/>
                  </a:lnTo>
                  <a:close/>
                </a:path>
              </a:pathLst>
            </a:custGeom>
            <a:solidFill>
              <a:schemeClr val="bg2">
                <a:lumMod val="90000"/>
              </a:schemeClr>
            </a:solidFill>
            <a:ln>
              <a:noFill/>
            </a:ln>
          </p:spPr>
          <p:txBody>
            <a:bodyPr/>
            <a:lstStyle/>
            <a:p>
              <a:endParaRPr lang="zh-CN" altLang="en-US" sz="1350">
                <a:solidFill>
                  <a:prstClr val="black"/>
                </a:solidFill>
              </a:endParaRPr>
            </a:p>
          </p:txBody>
        </p:sp>
        <p:sp>
          <p:nvSpPr>
            <p:cNvPr id="40" name="河北"/>
            <p:cNvSpPr/>
            <p:nvPr userDrawn="1"/>
          </p:nvSpPr>
          <p:spPr bwMode="auto">
            <a:xfrm>
              <a:off x="12217" y="3393"/>
              <a:ext cx="1375" cy="1962"/>
            </a:xfrm>
            <a:custGeom>
              <a:avLst/>
              <a:gdLst>
                <a:gd name="T0" fmla="*/ 2147483646 w 352"/>
                <a:gd name="T1" fmla="*/ 2147483646 h 502"/>
                <a:gd name="T2" fmla="*/ 2147483646 w 352"/>
                <a:gd name="T3" fmla="*/ 2147483646 h 502"/>
                <a:gd name="T4" fmla="*/ 2147483646 w 352"/>
                <a:gd name="T5" fmla="*/ 2147483646 h 502"/>
                <a:gd name="T6" fmla="*/ 2147483646 w 352"/>
                <a:gd name="T7" fmla="*/ 2147483646 h 502"/>
                <a:gd name="T8" fmla="*/ 2147483646 w 352"/>
                <a:gd name="T9" fmla="*/ 2147483646 h 502"/>
                <a:gd name="T10" fmla="*/ 2147483646 w 352"/>
                <a:gd name="T11" fmla="*/ 2147483646 h 502"/>
                <a:gd name="T12" fmla="*/ 2147483646 w 352"/>
                <a:gd name="T13" fmla="*/ 2147483646 h 502"/>
                <a:gd name="T14" fmla="*/ 2147483646 w 352"/>
                <a:gd name="T15" fmla="*/ 2147483646 h 502"/>
                <a:gd name="T16" fmla="*/ 2147483646 w 352"/>
                <a:gd name="T17" fmla="*/ 2147483646 h 502"/>
                <a:gd name="T18" fmla="*/ 2147483646 w 352"/>
                <a:gd name="T19" fmla="*/ 2147483646 h 502"/>
                <a:gd name="T20" fmla="*/ 2147483646 w 352"/>
                <a:gd name="T21" fmla="*/ 2147483646 h 502"/>
                <a:gd name="T22" fmla="*/ 2147483646 w 352"/>
                <a:gd name="T23" fmla="*/ 2147483646 h 502"/>
                <a:gd name="T24" fmla="*/ 2147483646 w 352"/>
                <a:gd name="T25" fmla="*/ 2147483646 h 502"/>
                <a:gd name="T26" fmla="*/ 2147483646 w 352"/>
                <a:gd name="T27" fmla="*/ 2147483646 h 502"/>
                <a:gd name="T28" fmla="*/ 2147483646 w 352"/>
                <a:gd name="T29" fmla="*/ 2147483646 h 502"/>
                <a:gd name="T30" fmla="*/ 2147483646 w 352"/>
                <a:gd name="T31" fmla="*/ 2147483646 h 502"/>
                <a:gd name="T32" fmla="*/ 2147483646 w 352"/>
                <a:gd name="T33" fmla="*/ 2147483646 h 502"/>
                <a:gd name="T34" fmla="*/ 2147483646 w 352"/>
                <a:gd name="T35" fmla="*/ 2147483646 h 502"/>
                <a:gd name="T36" fmla="*/ 2147483646 w 352"/>
                <a:gd name="T37" fmla="*/ 2147483646 h 502"/>
                <a:gd name="T38" fmla="*/ 2147483646 w 352"/>
                <a:gd name="T39" fmla="*/ 2147483646 h 502"/>
                <a:gd name="T40" fmla="*/ 2147483646 w 352"/>
                <a:gd name="T41" fmla="*/ 2147483646 h 502"/>
                <a:gd name="T42" fmla="*/ 2147483646 w 352"/>
                <a:gd name="T43" fmla="*/ 2147483646 h 502"/>
                <a:gd name="T44" fmla="*/ 2147483646 w 352"/>
                <a:gd name="T45" fmla="*/ 2147483646 h 502"/>
                <a:gd name="T46" fmla="*/ 2147483646 w 352"/>
                <a:gd name="T47" fmla="*/ 2147483646 h 502"/>
                <a:gd name="T48" fmla="*/ 2147483646 w 352"/>
                <a:gd name="T49" fmla="*/ 2147483646 h 502"/>
                <a:gd name="T50" fmla="*/ 2147483646 w 352"/>
                <a:gd name="T51" fmla="*/ 2147483646 h 502"/>
                <a:gd name="T52" fmla="*/ 2147483646 w 352"/>
                <a:gd name="T53" fmla="*/ 2147483646 h 502"/>
                <a:gd name="T54" fmla="*/ 2147483646 w 352"/>
                <a:gd name="T55" fmla="*/ 2147483646 h 502"/>
                <a:gd name="T56" fmla="*/ 2147483646 w 352"/>
                <a:gd name="T57" fmla="*/ 2147483646 h 502"/>
                <a:gd name="T58" fmla="*/ 2147483646 w 352"/>
                <a:gd name="T59" fmla="*/ 2147483646 h 502"/>
                <a:gd name="T60" fmla="*/ 2147483646 w 352"/>
                <a:gd name="T61" fmla="*/ 2147483646 h 502"/>
                <a:gd name="T62" fmla="*/ 2147483646 w 352"/>
                <a:gd name="T63" fmla="*/ 2147483646 h 502"/>
                <a:gd name="T64" fmla="*/ 2147483646 w 352"/>
                <a:gd name="T65" fmla="*/ 2147483646 h 502"/>
                <a:gd name="T66" fmla="*/ 2147483646 w 352"/>
                <a:gd name="T67" fmla="*/ 2147483646 h 502"/>
                <a:gd name="T68" fmla="*/ 2147483646 w 352"/>
                <a:gd name="T69" fmla="*/ 2147483646 h 502"/>
                <a:gd name="T70" fmla="*/ 2147483646 w 352"/>
                <a:gd name="T71" fmla="*/ 2147483646 h 502"/>
                <a:gd name="T72" fmla="*/ 2147483646 w 352"/>
                <a:gd name="T73" fmla="*/ 2147483646 h 502"/>
                <a:gd name="T74" fmla="*/ 2147483646 w 352"/>
                <a:gd name="T75" fmla="*/ 2147483646 h 502"/>
                <a:gd name="T76" fmla="*/ 2147483646 w 352"/>
                <a:gd name="T77" fmla="*/ 2147483646 h 502"/>
                <a:gd name="T78" fmla="*/ 2147483646 w 352"/>
                <a:gd name="T79" fmla="*/ 2147483646 h 502"/>
                <a:gd name="T80" fmla="*/ 2147483646 w 352"/>
                <a:gd name="T81" fmla="*/ 2147483646 h 502"/>
                <a:gd name="T82" fmla="*/ 2147483646 w 352"/>
                <a:gd name="T83" fmla="*/ 2147483646 h 502"/>
                <a:gd name="T84" fmla="*/ 2147483646 w 352"/>
                <a:gd name="T85" fmla="*/ 2147483646 h 502"/>
                <a:gd name="T86" fmla="*/ 2147483646 w 352"/>
                <a:gd name="T87" fmla="*/ 2147483646 h 502"/>
                <a:gd name="T88" fmla="*/ 2147483646 w 352"/>
                <a:gd name="T89" fmla="*/ 2147483646 h 502"/>
                <a:gd name="T90" fmla="*/ 2147483646 w 352"/>
                <a:gd name="T91" fmla="*/ 2147483646 h 502"/>
                <a:gd name="T92" fmla="*/ 2147483646 w 352"/>
                <a:gd name="T93" fmla="*/ 2147483646 h 502"/>
                <a:gd name="T94" fmla="*/ 2147483646 w 352"/>
                <a:gd name="T95" fmla="*/ 2147483646 h 502"/>
                <a:gd name="T96" fmla="*/ 2147483646 w 352"/>
                <a:gd name="T97" fmla="*/ 2147483646 h 502"/>
                <a:gd name="T98" fmla="*/ 2147483646 w 352"/>
                <a:gd name="T99" fmla="*/ 2147483646 h 502"/>
                <a:gd name="T100" fmla="*/ 2147483646 w 352"/>
                <a:gd name="T101" fmla="*/ 2147483646 h 502"/>
                <a:gd name="T102" fmla="*/ 2147483646 w 352"/>
                <a:gd name="T103" fmla="*/ 2147483646 h 502"/>
                <a:gd name="T104" fmla="*/ 2147483646 w 352"/>
                <a:gd name="T105" fmla="*/ 2147483646 h 502"/>
                <a:gd name="T106" fmla="*/ 2147483646 w 352"/>
                <a:gd name="T107" fmla="*/ 2147483646 h 502"/>
                <a:gd name="T108" fmla="*/ 2147483646 w 352"/>
                <a:gd name="T109" fmla="*/ 2147483646 h 50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52" h="502">
                  <a:moveTo>
                    <a:pt x="324" y="152"/>
                  </a:moveTo>
                  <a:lnTo>
                    <a:pt x="318" y="148"/>
                  </a:lnTo>
                  <a:lnTo>
                    <a:pt x="316" y="148"/>
                  </a:lnTo>
                  <a:lnTo>
                    <a:pt x="312" y="144"/>
                  </a:lnTo>
                  <a:lnTo>
                    <a:pt x="290" y="136"/>
                  </a:lnTo>
                  <a:lnTo>
                    <a:pt x="284" y="136"/>
                  </a:lnTo>
                  <a:lnTo>
                    <a:pt x="280" y="138"/>
                  </a:lnTo>
                  <a:lnTo>
                    <a:pt x="270" y="122"/>
                  </a:lnTo>
                  <a:lnTo>
                    <a:pt x="272" y="120"/>
                  </a:lnTo>
                  <a:lnTo>
                    <a:pt x="278" y="112"/>
                  </a:lnTo>
                  <a:lnTo>
                    <a:pt x="278" y="104"/>
                  </a:lnTo>
                  <a:lnTo>
                    <a:pt x="278" y="102"/>
                  </a:lnTo>
                  <a:lnTo>
                    <a:pt x="282" y="96"/>
                  </a:lnTo>
                  <a:lnTo>
                    <a:pt x="280" y="94"/>
                  </a:lnTo>
                  <a:lnTo>
                    <a:pt x="268" y="92"/>
                  </a:lnTo>
                  <a:lnTo>
                    <a:pt x="246" y="88"/>
                  </a:lnTo>
                  <a:lnTo>
                    <a:pt x="234" y="76"/>
                  </a:lnTo>
                  <a:lnTo>
                    <a:pt x="230" y="68"/>
                  </a:lnTo>
                  <a:lnTo>
                    <a:pt x="228" y="64"/>
                  </a:lnTo>
                  <a:lnTo>
                    <a:pt x="234" y="48"/>
                  </a:lnTo>
                  <a:lnTo>
                    <a:pt x="234" y="36"/>
                  </a:lnTo>
                  <a:lnTo>
                    <a:pt x="234" y="32"/>
                  </a:lnTo>
                  <a:lnTo>
                    <a:pt x="228" y="40"/>
                  </a:lnTo>
                  <a:lnTo>
                    <a:pt x="226" y="40"/>
                  </a:lnTo>
                  <a:lnTo>
                    <a:pt x="226" y="42"/>
                  </a:lnTo>
                  <a:lnTo>
                    <a:pt x="224" y="40"/>
                  </a:lnTo>
                  <a:lnTo>
                    <a:pt x="222" y="40"/>
                  </a:lnTo>
                  <a:lnTo>
                    <a:pt x="210" y="30"/>
                  </a:lnTo>
                  <a:lnTo>
                    <a:pt x="208" y="28"/>
                  </a:lnTo>
                  <a:lnTo>
                    <a:pt x="208" y="26"/>
                  </a:lnTo>
                  <a:lnTo>
                    <a:pt x="206" y="8"/>
                  </a:lnTo>
                  <a:lnTo>
                    <a:pt x="200" y="0"/>
                  </a:lnTo>
                  <a:lnTo>
                    <a:pt x="188" y="0"/>
                  </a:lnTo>
                  <a:lnTo>
                    <a:pt x="180" y="14"/>
                  </a:lnTo>
                  <a:lnTo>
                    <a:pt x="180" y="16"/>
                  </a:lnTo>
                  <a:lnTo>
                    <a:pt x="178" y="16"/>
                  </a:lnTo>
                  <a:lnTo>
                    <a:pt x="160" y="12"/>
                  </a:lnTo>
                  <a:lnTo>
                    <a:pt x="156" y="30"/>
                  </a:lnTo>
                  <a:lnTo>
                    <a:pt x="156" y="48"/>
                  </a:lnTo>
                  <a:lnTo>
                    <a:pt x="146" y="64"/>
                  </a:lnTo>
                  <a:lnTo>
                    <a:pt x="146" y="66"/>
                  </a:lnTo>
                  <a:lnTo>
                    <a:pt x="144" y="66"/>
                  </a:lnTo>
                  <a:lnTo>
                    <a:pt x="142" y="66"/>
                  </a:lnTo>
                  <a:lnTo>
                    <a:pt x="130" y="68"/>
                  </a:lnTo>
                  <a:lnTo>
                    <a:pt x="118" y="76"/>
                  </a:lnTo>
                  <a:lnTo>
                    <a:pt x="118" y="78"/>
                  </a:lnTo>
                  <a:lnTo>
                    <a:pt x="116" y="78"/>
                  </a:lnTo>
                  <a:lnTo>
                    <a:pt x="114" y="78"/>
                  </a:lnTo>
                  <a:lnTo>
                    <a:pt x="92" y="70"/>
                  </a:lnTo>
                  <a:lnTo>
                    <a:pt x="90" y="78"/>
                  </a:lnTo>
                  <a:lnTo>
                    <a:pt x="90" y="80"/>
                  </a:lnTo>
                  <a:lnTo>
                    <a:pt x="80" y="96"/>
                  </a:lnTo>
                  <a:lnTo>
                    <a:pt x="76" y="100"/>
                  </a:lnTo>
                  <a:lnTo>
                    <a:pt x="74" y="100"/>
                  </a:lnTo>
                  <a:lnTo>
                    <a:pt x="64" y="100"/>
                  </a:lnTo>
                  <a:lnTo>
                    <a:pt x="50" y="94"/>
                  </a:lnTo>
                  <a:lnTo>
                    <a:pt x="48" y="92"/>
                  </a:lnTo>
                  <a:lnTo>
                    <a:pt x="48" y="90"/>
                  </a:lnTo>
                  <a:lnTo>
                    <a:pt x="46" y="72"/>
                  </a:lnTo>
                  <a:lnTo>
                    <a:pt x="42" y="56"/>
                  </a:lnTo>
                  <a:lnTo>
                    <a:pt x="38" y="52"/>
                  </a:lnTo>
                  <a:lnTo>
                    <a:pt x="34" y="64"/>
                  </a:lnTo>
                  <a:lnTo>
                    <a:pt x="24" y="76"/>
                  </a:lnTo>
                  <a:lnTo>
                    <a:pt x="16" y="96"/>
                  </a:lnTo>
                  <a:lnTo>
                    <a:pt x="14" y="96"/>
                  </a:lnTo>
                  <a:lnTo>
                    <a:pt x="8" y="108"/>
                  </a:lnTo>
                  <a:lnTo>
                    <a:pt x="6" y="114"/>
                  </a:lnTo>
                  <a:lnTo>
                    <a:pt x="0" y="122"/>
                  </a:lnTo>
                  <a:lnTo>
                    <a:pt x="6" y="140"/>
                  </a:lnTo>
                  <a:lnTo>
                    <a:pt x="30" y="168"/>
                  </a:lnTo>
                  <a:lnTo>
                    <a:pt x="38" y="184"/>
                  </a:lnTo>
                  <a:lnTo>
                    <a:pt x="38" y="186"/>
                  </a:lnTo>
                  <a:lnTo>
                    <a:pt x="36" y="188"/>
                  </a:lnTo>
                  <a:lnTo>
                    <a:pt x="30" y="196"/>
                  </a:lnTo>
                  <a:lnTo>
                    <a:pt x="28" y="196"/>
                  </a:lnTo>
                  <a:lnTo>
                    <a:pt x="12" y="200"/>
                  </a:lnTo>
                  <a:lnTo>
                    <a:pt x="14" y="212"/>
                  </a:lnTo>
                  <a:lnTo>
                    <a:pt x="26" y="220"/>
                  </a:lnTo>
                  <a:lnTo>
                    <a:pt x="42" y="224"/>
                  </a:lnTo>
                  <a:lnTo>
                    <a:pt x="48" y="240"/>
                  </a:lnTo>
                  <a:lnTo>
                    <a:pt x="44" y="268"/>
                  </a:lnTo>
                  <a:lnTo>
                    <a:pt x="38" y="280"/>
                  </a:lnTo>
                  <a:lnTo>
                    <a:pt x="38" y="284"/>
                  </a:lnTo>
                  <a:lnTo>
                    <a:pt x="36" y="284"/>
                  </a:lnTo>
                  <a:lnTo>
                    <a:pt x="16" y="286"/>
                  </a:lnTo>
                  <a:lnTo>
                    <a:pt x="16" y="294"/>
                  </a:lnTo>
                  <a:lnTo>
                    <a:pt x="10" y="312"/>
                  </a:lnTo>
                  <a:lnTo>
                    <a:pt x="8" y="332"/>
                  </a:lnTo>
                  <a:lnTo>
                    <a:pt x="12" y="344"/>
                  </a:lnTo>
                  <a:lnTo>
                    <a:pt x="36" y="358"/>
                  </a:lnTo>
                  <a:lnTo>
                    <a:pt x="38" y="360"/>
                  </a:lnTo>
                  <a:lnTo>
                    <a:pt x="48" y="376"/>
                  </a:lnTo>
                  <a:lnTo>
                    <a:pt x="48" y="378"/>
                  </a:lnTo>
                  <a:lnTo>
                    <a:pt x="48" y="380"/>
                  </a:lnTo>
                  <a:lnTo>
                    <a:pt x="34" y="408"/>
                  </a:lnTo>
                  <a:lnTo>
                    <a:pt x="32" y="416"/>
                  </a:lnTo>
                  <a:lnTo>
                    <a:pt x="24" y="434"/>
                  </a:lnTo>
                  <a:lnTo>
                    <a:pt x="20" y="448"/>
                  </a:lnTo>
                  <a:lnTo>
                    <a:pt x="20" y="450"/>
                  </a:lnTo>
                  <a:lnTo>
                    <a:pt x="14" y="456"/>
                  </a:lnTo>
                  <a:lnTo>
                    <a:pt x="12" y="462"/>
                  </a:lnTo>
                  <a:lnTo>
                    <a:pt x="12" y="464"/>
                  </a:lnTo>
                  <a:lnTo>
                    <a:pt x="12" y="466"/>
                  </a:lnTo>
                  <a:lnTo>
                    <a:pt x="14" y="468"/>
                  </a:lnTo>
                  <a:lnTo>
                    <a:pt x="22" y="476"/>
                  </a:lnTo>
                  <a:lnTo>
                    <a:pt x="26" y="482"/>
                  </a:lnTo>
                  <a:lnTo>
                    <a:pt x="28" y="484"/>
                  </a:lnTo>
                  <a:lnTo>
                    <a:pt x="28" y="488"/>
                  </a:lnTo>
                  <a:lnTo>
                    <a:pt x="30" y="492"/>
                  </a:lnTo>
                  <a:lnTo>
                    <a:pt x="36" y="496"/>
                  </a:lnTo>
                  <a:lnTo>
                    <a:pt x="66" y="502"/>
                  </a:lnTo>
                  <a:lnTo>
                    <a:pt x="80" y="500"/>
                  </a:lnTo>
                  <a:lnTo>
                    <a:pt x="94" y="496"/>
                  </a:lnTo>
                  <a:lnTo>
                    <a:pt x="108" y="492"/>
                  </a:lnTo>
                  <a:lnTo>
                    <a:pt x="122" y="492"/>
                  </a:lnTo>
                  <a:lnTo>
                    <a:pt x="122" y="486"/>
                  </a:lnTo>
                  <a:lnTo>
                    <a:pt x="114" y="464"/>
                  </a:lnTo>
                  <a:lnTo>
                    <a:pt x="112" y="464"/>
                  </a:lnTo>
                  <a:lnTo>
                    <a:pt x="114" y="464"/>
                  </a:lnTo>
                  <a:lnTo>
                    <a:pt x="158" y="400"/>
                  </a:lnTo>
                  <a:lnTo>
                    <a:pt x="208" y="352"/>
                  </a:lnTo>
                  <a:lnTo>
                    <a:pt x="224" y="348"/>
                  </a:lnTo>
                  <a:lnTo>
                    <a:pt x="232" y="338"/>
                  </a:lnTo>
                  <a:lnTo>
                    <a:pt x="240" y="332"/>
                  </a:lnTo>
                  <a:lnTo>
                    <a:pt x="250" y="328"/>
                  </a:lnTo>
                  <a:lnTo>
                    <a:pt x="246" y="324"/>
                  </a:lnTo>
                  <a:lnTo>
                    <a:pt x="234" y="312"/>
                  </a:lnTo>
                  <a:lnTo>
                    <a:pt x="226" y="302"/>
                  </a:lnTo>
                  <a:lnTo>
                    <a:pt x="226" y="300"/>
                  </a:lnTo>
                  <a:lnTo>
                    <a:pt x="230" y="294"/>
                  </a:lnTo>
                  <a:lnTo>
                    <a:pt x="218" y="296"/>
                  </a:lnTo>
                  <a:lnTo>
                    <a:pt x="196" y="292"/>
                  </a:lnTo>
                  <a:lnTo>
                    <a:pt x="186" y="284"/>
                  </a:lnTo>
                  <a:lnTo>
                    <a:pt x="182" y="280"/>
                  </a:lnTo>
                  <a:lnTo>
                    <a:pt x="180" y="276"/>
                  </a:lnTo>
                  <a:lnTo>
                    <a:pt x="176" y="256"/>
                  </a:lnTo>
                  <a:lnTo>
                    <a:pt x="174" y="238"/>
                  </a:lnTo>
                  <a:lnTo>
                    <a:pt x="170" y="242"/>
                  </a:lnTo>
                  <a:lnTo>
                    <a:pt x="164" y="244"/>
                  </a:lnTo>
                  <a:lnTo>
                    <a:pt x="146" y="240"/>
                  </a:lnTo>
                  <a:lnTo>
                    <a:pt x="136" y="232"/>
                  </a:lnTo>
                  <a:lnTo>
                    <a:pt x="122" y="228"/>
                  </a:lnTo>
                  <a:lnTo>
                    <a:pt x="116" y="228"/>
                  </a:lnTo>
                  <a:lnTo>
                    <a:pt x="110" y="226"/>
                  </a:lnTo>
                  <a:lnTo>
                    <a:pt x="104" y="224"/>
                  </a:lnTo>
                  <a:lnTo>
                    <a:pt x="98" y="218"/>
                  </a:lnTo>
                  <a:lnTo>
                    <a:pt x="96" y="214"/>
                  </a:lnTo>
                  <a:lnTo>
                    <a:pt x="96" y="210"/>
                  </a:lnTo>
                  <a:lnTo>
                    <a:pt x="96" y="206"/>
                  </a:lnTo>
                  <a:lnTo>
                    <a:pt x="98" y="202"/>
                  </a:lnTo>
                  <a:lnTo>
                    <a:pt x="102" y="200"/>
                  </a:lnTo>
                  <a:lnTo>
                    <a:pt x="110" y="192"/>
                  </a:lnTo>
                  <a:lnTo>
                    <a:pt x="118" y="180"/>
                  </a:lnTo>
                  <a:lnTo>
                    <a:pt x="116" y="176"/>
                  </a:lnTo>
                  <a:lnTo>
                    <a:pt x="114" y="170"/>
                  </a:lnTo>
                  <a:lnTo>
                    <a:pt x="112" y="164"/>
                  </a:lnTo>
                  <a:lnTo>
                    <a:pt x="114" y="160"/>
                  </a:lnTo>
                  <a:lnTo>
                    <a:pt x="114" y="158"/>
                  </a:lnTo>
                  <a:lnTo>
                    <a:pt x="116" y="156"/>
                  </a:lnTo>
                  <a:lnTo>
                    <a:pt x="120" y="152"/>
                  </a:lnTo>
                  <a:lnTo>
                    <a:pt x="134" y="148"/>
                  </a:lnTo>
                  <a:lnTo>
                    <a:pt x="136" y="142"/>
                  </a:lnTo>
                  <a:lnTo>
                    <a:pt x="138" y="140"/>
                  </a:lnTo>
                  <a:lnTo>
                    <a:pt x="150" y="140"/>
                  </a:lnTo>
                  <a:lnTo>
                    <a:pt x="148" y="140"/>
                  </a:lnTo>
                  <a:lnTo>
                    <a:pt x="142" y="136"/>
                  </a:lnTo>
                  <a:lnTo>
                    <a:pt x="140" y="132"/>
                  </a:lnTo>
                  <a:lnTo>
                    <a:pt x="140" y="128"/>
                  </a:lnTo>
                  <a:lnTo>
                    <a:pt x="142" y="122"/>
                  </a:lnTo>
                  <a:lnTo>
                    <a:pt x="148" y="118"/>
                  </a:lnTo>
                  <a:lnTo>
                    <a:pt x="154" y="116"/>
                  </a:lnTo>
                  <a:lnTo>
                    <a:pt x="160" y="116"/>
                  </a:lnTo>
                  <a:lnTo>
                    <a:pt x="166" y="118"/>
                  </a:lnTo>
                  <a:lnTo>
                    <a:pt x="172" y="120"/>
                  </a:lnTo>
                  <a:lnTo>
                    <a:pt x="190" y="134"/>
                  </a:lnTo>
                  <a:lnTo>
                    <a:pt x="208" y="134"/>
                  </a:lnTo>
                  <a:lnTo>
                    <a:pt x="214" y="138"/>
                  </a:lnTo>
                  <a:lnTo>
                    <a:pt x="214" y="144"/>
                  </a:lnTo>
                  <a:lnTo>
                    <a:pt x="214" y="150"/>
                  </a:lnTo>
                  <a:lnTo>
                    <a:pt x="210" y="152"/>
                  </a:lnTo>
                  <a:lnTo>
                    <a:pt x="206" y="152"/>
                  </a:lnTo>
                  <a:lnTo>
                    <a:pt x="204" y="154"/>
                  </a:lnTo>
                  <a:lnTo>
                    <a:pt x="202" y="160"/>
                  </a:lnTo>
                  <a:lnTo>
                    <a:pt x="210" y="180"/>
                  </a:lnTo>
                  <a:lnTo>
                    <a:pt x="218" y="170"/>
                  </a:lnTo>
                  <a:lnTo>
                    <a:pt x="226" y="168"/>
                  </a:lnTo>
                  <a:lnTo>
                    <a:pt x="230" y="168"/>
                  </a:lnTo>
                  <a:lnTo>
                    <a:pt x="234" y="172"/>
                  </a:lnTo>
                  <a:lnTo>
                    <a:pt x="236" y="180"/>
                  </a:lnTo>
                  <a:lnTo>
                    <a:pt x="240" y="190"/>
                  </a:lnTo>
                  <a:lnTo>
                    <a:pt x="242" y="202"/>
                  </a:lnTo>
                  <a:lnTo>
                    <a:pt x="246" y="210"/>
                  </a:lnTo>
                  <a:lnTo>
                    <a:pt x="252" y="220"/>
                  </a:lnTo>
                  <a:lnTo>
                    <a:pt x="264" y="236"/>
                  </a:lnTo>
                  <a:lnTo>
                    <a:pt x="268" y="248"/>
                  </a:lnTo>
                  <a:lnTo>
                    <a:pt x="300" y="244"/>
                  </a:lnTo>
                  <a:lnTo>
                    <a:pt x="314" y="236"/>
                  </a:lnTo>
                  <a:lnTo>
                    <a:pt x="326" y="220"/>
                  </a:lnTo>
                  <a:lnTo>
                    <a:pt x="332" y="204"/>
                  </a:lnTo>
                  <a:lnTo>
                    <a:pt x="336" y="188"/>
                  </a:lnTo>
                  <a:lnTo>
                    <a:pt x="336" y="186"/>
                  </a:lnTo>
                  <a:lnTo>
                    <a:pt x="336" y="184"/>
                  </a:lnTo>
                  <a:lnTo>
                    <a:pt x="338" y="184"/>
                  </a:lnTo>
                  <a:lnTo>
                    <a:pt x="350" y="176"/>
                  </a:lnTo>
                  <a:lnTo>
                    <a:pt x="352" y="176"/>
                  </a:lnTo>
                  <a:lnTo>
                    <a:pt x="350" y="174"/>
                  </a:lnTo>
                  <a:lnTo>
                    <a:pt x="330" y="168"/>
                  </a:lnTo>
                  <a:lnTo>
                    <a:pt x="326" y="156"/>
                  </a:lnTo>
                  <a:lnTo>
                    <a:pt x="324" y="152"/>
                  </a:lnTo>
                  <a:close/>
                </a:path>
              </a:pathLst>
            </a:custGeom>
            <a:solidFill>
              <a:schemeClr val="bg2">
                <a:lumMod val="90000"/>
              </a:schemeClr>
            </a:solidFill>
            <a:ln>
              <a:noFill/>
            </a:ln>
          </p:spPr>
          <p:txBody>
            <a:bodyPr/>
            <a:lstStyle/>
            <a:p>
              <a:endParaRPr lang="zh-CN" altLang="en-US" sz="1350">
                <a:solidFill>
                  <a:prstClr val="black"/>
                </a:solidFill>
              </a:endParaRPr>
            </a:p>
          </p:txBody>
        </p:sp>
        <p:sp>
          <p:nvSpPr>
            <p:cNvPr id="41" name="河南"/>
            <p:cNvSpPr/>
            <p:nvPr userDrawn="1"/>
          </p:nvSpPr>
          <p:spPr bwMode="auto">
            <a:xfrm>
              <a:off x="11592" y="5277"/>
              <a:ext cx="1446" cy="1431"/>
            </a:xfrm>
            <a:custGeom>
              <a:avLst/>
              <a:gdLst>
                <a:gd name="T0" fmla="*/ 2147483646 w 370"/>
                <a:gd name="T1" fmla="*/ 2147483646 h 366"/>
                <a:gd name="T2" fmla="*/ 0 w 370"/>
                <a:gd name="T3" fmla="*/ 2147483646 h 366"/>
                <a:gd name="T4" fmla="*/ 2147483646 w 370"/>
                <a:gd name="T5" fmla="*/ 2147483646 h 366"/>
                <a:gd name="T6" fmla="*/ 2147483646 w 370"/>
                <a:gd name="T7" fmla="*/ 2147483646 h 366"/>
                <a:gd name="T8" fmla="*/ 2147483646 w 370"/>
                <a:gd name="T9" fmla="*/ 2147483646 h 366"/>
                <a:gd name="T10" fmla="*/ 2147483646 w 370"/>
                <a:gd name="T11" fmla="*/ 2147483646 h 366"/>
                <a:gd name="T12" fmla="*/ 2147483646 w 370"/>
                <a:gd name="T13" fmla="*/ 2147483646 h 366"/>
                <a:gd name="T14" fmla="*/ 2147483646 w 370"/>
                <a:gd name="T15" fmla="*/ 2147483646 h 366"/>
                <a:gd name="T16" fmla="*/ 2147483646 w 370"/>
                <a:gd name="T17" fmla="*/ 2147483646 h 366"/>
                <a:gd name="T18" fmla="*/ 2147483646 w 370"/>
                <a:gd name="T19" fmla="*/ 2147483646 h 366"/>
                <a:gd name="T20" fmla="*/ 2147483646 w 370"/>
                <a:gd name="T21" fmla="*/ 2147483646 h 366"/>
                <a:gd name="T22" fmla="*/ 2147483646 w 370"/>
                <a:gd name="T23" fmla="*/ 2147483646 h 366"/>
                <a:gd name="T24" fmla="*/ 2147483646 w 370"/>
                <a:gd name="T25" fmla="*/ 2147483646 h 366"/>
                <a:gd name="T26" fmla="*/ 2147483646 w 370"/>
                <a:gd name="T27" fmla="*/ 2147483646 h 366"/>
                <a:gd name="T28" fmla="*/ 2147483646 w 370"/>
                <a:gd name="T29" fmla="*/ 2147483646 h 366"/>
                <a:gd name="T30" fmla="*/ 2147483646 w 370"/>
                <a:gd name="T31" fmla="*/ 2147483646 h 366"/>
                <a:gd name="T32" fmla="*/ 2147483646 w 370"/>
                <a:gd name="T33" fmla="*/ 2147483646 h 366"/>
                <a:gd name="T34" fmla="*/ 2147483646 w 370"/>
                <a:gd name="T35" fmla="*/ 2147483646 h 366"/>
                <a:gd name="T36" fmla="*/ 2147483646 w 370"/>
                <a:gd name="T37" fmla="*/ 2147483646 h 366"/>
                <a:gd name="T38" fmla="*/ 2147483646 w 370"/>
                <a:gd name="T39" fmla="*/ 2147483646 h 366"/>
                <a:gd name="T40" fmla="*/ 2147483646 w 370"/>
                <a:gd name="T41" fmla="*/ 2147483646 h 366"/>
                <a:gd name="T42" fmla="*/ 2147483646 w 370"/>
                <a:gd name="T43" fmla="*/ 2147483646 h 366"/>
                <a:gd name="T44" fmla="*/ 2147483646 w 370"/>
                <a:gd name="T45" fmla="*/ 2147483646 h 366"/>
                <a:gd name="T46" fmla="*/ 2147483646 w 370"/>
                <a:gd name="T47" fmla="*/ 2147483646 h 366"/>
                <a:gd name="T48" fmla="*/ 2147483646 w 370"/>
                <a:gd name="T49" fmla="*/ 2147483646 h 366"/>
                <a:gd name="T50" fmla="*/ 2147483646 w 370"/>
                <a:gd name="T51" fmla="*/ 2147483646 h 366"/>
                <a:gd name="T52" fmla="*/ 2147483646 w 370"/>
                <a:gd name="T53" fmla="*/ 2147483646 h 366"/>
                <a:gd name="T54" fmla="*/ 2147483646 w 370"/>
                <a:gd name="T55" fmla="*/ 2147483646 h 366"/>
                <a:gd name="T56" fmla="*/ 2147483646 w 370"/>
                <a:gd name="T57" fmla="*/ 2147483646 h 366"/>
                <a:gd name="T58" fmla="*/ 2147483646 w 370"/>
                <a:gd name="T59" fmla="*/ 2147483646 h 366"/>
                <a:gd name="T60" fmla="*/ 2147483646 w 370"/>
                <a:gd name="T61" fmla="*/ 2147483646 h 366"/>
                <a:gd name="T62" fmla="*/ 2147483646 w 370"/>
                <a:gd name="T63" fmla="*/ 2147483646 h 366"/>
                <a:gd name="T64" fmla="*/ 2147483646 w 370"/>
                <a:gd name="T65" fmla="*/ 2147483646 h 366"/>
                <a:gd name="T66" fmla="*/ 2147483646 w 370"/>
                <a:gd name="T67" fmla="*/ 2147483646 h 366"/>
                <a:gd name="T68" fmla="*/ 2147483646 w 370"/>
                <a:gd name="T69" fmla="*/ 2147483646 h 366"/>
                <a:gd name="T70" fmla="*/ 2147483646 w 370"/>
                <a:gd name="T71" fmla="*/ 2147483646 h 366"/>
                <a:gd name="T72" fmla="*/ 2147483646 w 370"/>
                <a:gd name="T73" fmla="*/ 2147483646 h 366"/>
                <a:gd name="T74" fmla="*/ 2147483646 w 370"/>
                <a:gd name="T75" fmla="*/ 2147483646 h 366"/>
                <a:gd name="T76" fmla="*/ 2147483646 w 370"/>
                <a:gd name="T77" fmla="*/ 2147483646 h 366"/>
                <a:gd name="T78" fmla="*/ 2147483646 w 370"/>
                <a:gd name="T79" fmla="*/ 2147483646 h 366"/>
                <a:gd name="T80" fmla="*/ 2147483646 w 370"/>
                <a:gd name="T81" fmla="*/ 2147483646 h 366"/>
                <a:gd name="T82" fmla="*/ 2147483646 w 370"/>
                <a:gd name="T83" fmla="*/ 2147483646 h 366"/>
                <a:gd name="T84" fmla="*/ 2147483646 w 370"/>
                <a:gd name="T85" fmla="*/ 2147483646 h 366"/>
                <a:gd name="T86" fmla="*/ 2147483646 w 370"/>
                <a:gd name="T87" fmla="*/ 2147483646 h 366"/>
                <a:gd name="T88" fmla="*/ 2147483646 w 370"/>
                <a:gd name="T89" fmla="*/ 2147483646 h 366"/>
                <a:gd name="T90" fmla="*/ 2147483646 w 370"/>
                <a:gd name="T91" fmla="*/ 2147483646 h 366"/>
                <a:gd name="T92" fmla="*/ 2147483646 w 370"/>
                <a:gd name="T93" fmla="*/ 2147483646 h 366"/>
                <a:gd name="T94" fmla="*/ 2147483646 w 370"/>
                <a:gd name="T95" fmla="*/ 0 h 366"/>
                <a:gd name="T96" fmla="*/ 2147483646 w 370"/>
                <a:gd name="T97" fmla="*/ 2147483646 h 366"/>
                <a:gd name="T98" fmla="*/ 2147483646 w 370"/>
                <a:gd name="T99" fmla="*/ 2147483646 h 366"/>
                <a:gd name="T100" fmla="*/ 2147483646 w 370"/>
                <a:gd name="T101" fmla="*/ 2147483646 h 366"/>
                <a:gd name="T102" fmla="*/ 2147483646 w 370"/>
                <a:gd name="T103" fmla="*/ 2147483646 h 366"/>
                <a:gd name="T104" fmla="*/ 2147483646 w 370"/>
                <a:gd name="T105" fmla="*/ 2147483646 h 366"/>
                <a:gd name="T106" fmla="*/ 2147483646 w 370"/>
                <a:gd name="T107" fmla="*/ 2147483646 h 366"/>
                <a:gd name="T108" fmla="*/ 2147483646 w 370"/>
                <a:gd name="T109" fmla="*/ 2147483646 h 36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70" h="366">
                  <a:moveTo>
                    <a:pt x="82" y="120"/>
                  </a:moveTo>
                  <a:lnTo>
                    <a:pt x="80" y="120"/>
                  </a:lnTo>
                  <a:lnTo>
                    <a:pt x="20" y="146"/>
                  </a:lnTo>
                  <a:lnTo>
                    <a:pt x="2" y="162"/>
                  </a:lnTo>
                  <a:lnTo>
                    <a:pt x="0" y="182"/>
                  </a:lnTo>
                  <a:lnTo>
                    <a:pt x="2" y="196"/>
                  </a:lnTo>
                  <a:lnTo>
                    <a:pt x="4" y="206"/>
                  </a:lnTo>
                  <a:lnTo>
                    <a:pt x="10" y="210"/>
                  </a:lnTo>
                  <a:lnTo>
                    <a:pt x="28" y="222"/>
                  </a:lnTo>
                  <a:lnTo>
                    <a:pt x="30" y="222"/>
                  </a:lnTo>
                  <a:lnTo>
                    <a:pt x="34" y="252"/>
                  </a:lnTo>
                  <a:lnTo>
                    <a:pt x="54" y="276"/>
                  </a:lnTo>
                  <a:lnTo>
                    <a:pt x="60" y="282"/>
                  </a:lnTo>
                  <a:lnTo>
                    <a:pt x="66" y="286"/>
                  </a:lnTo>
                  <a:lnTo>
                    <a:pt x="82" y="290"/>
                  </a:lnTo>
                  <a:lnTo>
                    <a:pt x="86" y="290"/>
                  </a:lnTo>
                  <a:lnTo>
                    <a:pt x="92" y="296"/>
                  </a:lnTo>
                  <a:lnTo>
                    <a:pt x="104" y="300"/>
                  </a:lnTo>
                  <a:lnTo>
                    <a:pt x="152" y="302"/>
                  </a:lnTo>
                  <a:lnTo>
                    <a:pt x="194" y="304"/>
                  </a:lnTo>
                  <a:lnTo>
                    <a:pt x="204" y="306"/>
                  </a:lnTo>
                  <a:lnTo>
                    <a:pt x="210" y="310"/>
                  </a:lnTo>
                  <a:lnTo>
                    <a:pt x="214" y="312"/>
                  </a:lnTo>
                  <a:lnTo>
                    <a:pt x="214" y="318"/>
                  </a:lnTo>
                  <a:lnTo>
                    <a:pt x="214" y="332"/>
                  </a:lnTo>
                  <a:lnTo>
                    <a:pt x="214" y="342"/>
                  </a:lnTo>
                  <a:lnTo>
                    <a:pt x="216" y="346"/>
                  </a:lnTo>
                  <a:lnTo>
                    <a:pt x="234" y="342"/>
                  </a:lnTo>
                  <a:lnTo>
                    <a:pt x="242" y="340"/>
                  </a:lnTo>
                  <a:lnTo>
                    <a:pt x="250" y="338"/>
                  </a:lnTo>
                  <a:lnTo>
                    <a:pt x="256" y="340"/>
                  </a:lnTo>
                  <a:lnTo>
                    <a:pt x="258" y="342"/>
                  </a:lnTo>
                  <a:lnTo>
                    <a:pt x="266" y="350"/>
                  </a:lnTo>
                  <a:lnTo>
                    <a:pt x="278" y="362"/>
                  </a:lnTo>
                  <a:lnTo>
                    <a:pt x="280" y="364"/>
                  </a:lnTo>
                  <a:lnTo>
                    <a:pt x="282" y="366"/>
                  </a:lnTo>
                  <a:lnTo>
                    <a:pt x="290" y="360"/>
                  </a:lnTo>
                  <a:lnTo>
                    <a:pt x="298" y="350"/>
                  </a:lnTo>
                  <a:lnTo>
                    <a:pt x="300" y="348"/>
                  </a:lnTo>
                  <a:lnTo>
                    <a:pt x="314" y="358"/>
                  </a:lnTo>
                  <a:lnTo>
                    <a:pt x="324" y="350"/>
                  </a:lnTo>
                  <a:lnTo>
                    <a:pt x="326" y="342"/>
                  </a:lnTo>
                  <a:lnTo>
                    <a:pt x="330" y="338"/>
                  </a:lnTo>
                  <a:lnTo>
                    <a:pt x="334" y="334"/>
                  </a:lnTo>
                  <a:lnTo>
                    <a:pt x="342" y="332"/>
                  </a:lnTo>
                  <a:lnTo>
                    <a:pt x="346" y="330"/>
                  </a:lnTo>
                  <a:lnTo>
                    <a:pt x="344" y="328"/>
                  </a:lnTo>
                  <a:lnTo>
                    <a:pt x="342" y="326"/>
                  </a:lnTo>
                  <a:lnTo>
                    <a:pt x="344" y="306"/>
                  </a:lnTo>
                  <a:lnTo>
                    <a:pt x="338" y="300"/>
                  </a:lnTo>
                  <a:lnTo>
                    <a:pt x="334" y="296"/>
                  </a:lnTo>
                  <a:lnTo>
                    <a:pt x="328" y="294"/>
                  </a:lnTo>
                  <a:lnTo>
                    <a:pt x="320" y="294"/>
                  </a:lnTo>
                  <a:lnTo>
                    <a:pt x="310" y="296"/>
                  </a:lnTo>
                  <a:lnTo>
                    <a:pt x="306" y="296"/>
                  </a:lnTo>
                  <a:lnTo>
                    <a:pt x="302" y="294"/>
                  </a:lnTo>
                  <a:lnTo>
                    <a:pt x="302" y="290"/>
                  </a:lnTo>
                  <a:lnTo>
                    <a:pt x="302" y="286"/>
                  </a:lnTo>
                  <a:lnTo>
                    <a:pt x="292" y="272"/>
                  </a:lnTo>
                  <a:lnTo>
                    <a:pt x="282" y="262"/>
                  </a:lnTo>
                  <a:lnTo>
                    <a:pt x="278" y="256"/>
                  </a:lnTo>
                  <a:lnTo>
                    <a:pt x="274" y="250"/>
                  </a:lnTo>
                  <a:lnTo>
                    <a:pt x="272" y="244"/>
                  </a:lnTo>
                  <a:lnTo>
                    <a:pt x="274" y="238"/>
                  </a:lnTo>
                  <a:lnTo>
                    <a:pt x="274" y="236"/>
                  </a:lnTo>
                  <a:lnTo>
                    <a:pt x="298" y="240"/>
                  </a:lnTo>
                  <a:lnTo>
                    <a:pt x="296" y="226"/>
                  </a:lnTo>
                  <a:lnTo>
                    <a:pt x="296" y="216"/>
                  </a:lnTo>
                  <a:lnTo>
                    <a:pt x="298" y="212"/>
                  </a:lnTo>
                  <a:lnTo>
                    <a:pt x="300" y="210"/>
                  </a:lnTo>
                  <a:lnTo>
                    <a:pt x="304" y="206"/>
                  </a:lnTo>
                  <a:lnTo>
                    <a:pt x="310" y="204"/>
                  </a:lnTo>
                  <a:lnTo>
                    <a:pt x="318" y="200"/>
                  </a:lnTo>
                  <a:lnTo>
                    <a:pt x="318" y="196"/>
                  </a:lnTo>
                  <a:lnTo>
                    <a:pt x="312" y="178"/>
                  </a:lnTo>
                  <a:lnTo>
                    <a:pt x="312" y="170"/>
                  </a:lnTo>
                  <a:lnTo>
                    <a:pt x="312" y="166"/>
                  </a:lnTo>
                  <a:lnTo>
                    <a:pt x="318" y="162"/>
                  </a:lnTo>
                  <a:lnTo>
                    <a:pt x="324" y="162"/>
                  </a:lnTo>
                  <a:lnTo>
                    <a:pt x="338" y="166"/>
                  </a:lnTo>
                  <a:lnTo>
                    <a:pt x="340" y="166"/>
                  </a:lnTo>
                  <a:lnTo>
                    <a:pt x="340" y="168"/>
                  </a:lnTo>
                  <a:lnTo>
                    <a:pt x="356" y="186"/>
                  </a:lnTo>
                  <a:lnTo>
                    <a:pt x="370" y="162"/>
                  </a:lnTo>
                  <a:lnTo>
                    <a:pt x="356" y="140"/>
                  </a:lnTo>
                  <a:lnTo>
                    <a:pt x="348" y="128"/>
                  </a:lnTo>
                  <a:lnTo>
                    <a:pt x="336" y="136"/>
                  </a:lnTo>
                  <a:lnTo>
                    <a:pt x="334" y="134"/>
                  </a:lnTo>
                  <a:lnTo>
                    <a:pt x="302" y="126"/>
                  </a:lnTo>
                  <a:lnTo>
                    <a:pt x="292" y="122"/>
                  </a:lnTo>
                  <a:lnTo>
                    <a:pt x="286" y="116"/>
                  </a:lnTo>
                  <a:lnTo>
                    <a:pt x="280" y="110"/>
                  </a:lnTo>
                  <a:lnTo>
                    <a:pt x="278" y="106"/>
                  </a:lnTo>
                  <a:lnTo>
                    <a:pt x="260" y="96"/>
                  </a:lnTo>
                  <a:lnTo>
                    <a:pt x="260" y="78"/>
                  </a:lnTo>
                  <a:lnTo>
                    <a:pt x="294" y="58"/>
                  </a:lnTo>
                  <a:lnTo>
                    <a:pt x="292" y="44"/>
                  </a:lnTo>
                  <a:lnTo>
                    <a:pt x="286" y="30"/>
                  </a:lnTo>
                  <a:lnTo>
                    <a:pt x="282" y="18"/>
                  </a:lnTo>
                  <a:lnTo>
                    <a:pt x="258" y="22"/>
                  </a:lnTo>
                  <a:lnTo>
                    <a:pt x="242" y="26"/>
                  </a:lnTo>
                  <a:lnTo>
                    <a:pt x="226" y="28"/>
                  </a:lnTo>
                  <a:lnTo>
                    <a:pt x="200" y="22"/>
                  </a:lnTo>
                  <a:lnTo>
                    <a:pt x="200" y="14"/>
                  </a:lnTo>
                  <a:lnTo>
                    <a:pt x="196" y="14"/>
                  </a:lnTo>
                  <a:lnTo>
                    <a:pt x="190" y="10"/>
                  </a:lnTo>
                  <a:lnTo>
                    <a:pt x="188" y="6"/>
                  </a:lnTo>
                  <a:lnTo>
                    <a:pt x="186" y="2"/>
                  </a:lnTo>
                  <a:lnTo>
                    <a:pt x="186" y="0"/>
                  </a:lnTo>
                  <a:lnTo>
                    <a:pt x="184" y="22"/>
                  </a:lnTo>
                  <a:lnTo>
                    <a:pt x="182" y="28"/>
                  </a:lnTo>
                  <a:lnTo>
                    <a:pt x="180" y="34"/>
                  </a:lnTo>
                  <a:lnTo>
                    <a:pt x="182" y="36"/>
                  </a:lnTo>
                  <a:lnTo>
                    <a:pt x="184" y="40"/>
                  </a:lnTo>
                  <a:lnTo>
                    <a:pt x="184" y="46"/>
                  </a:lnTo>
                  <a:lnTo>
                    <a:pt x="182" y="50"/>
                  </a:lnTo>
                  <a:lnTo>
                    <a:pt x="180" y="54"/>
                  </a:lnTo>
                  <a:lnTo>
                    <a:pt x="184" y="68"/>
                  </a:lnTo>
                  <a:lnTo>
                    <a:pt x="182" y="68"/>
                  </a:lnTo>
                  <a:lnTo>
                    <a:pt x="182" y="70"/>
                  </a:lnTo>
                  <a:lnTo>
                    <a:pt x="172" y="78"/>
                  </a:lnTo>
                  <a:lnTo>
                    <a:pt x="172" y="96"/>
                  </a:lnTo>
                  <a:lnTo>
                    <a:pt x="170" y="98"/>
                  </a:lnTo>
                  <a:lnTo>
                    <a:pt x="148" y="106"/>
                  </a:lnTo>
                  <a:lnTo>
                    <a:pt x="132" y="110"/>
                  </a:lnTo>
                  <a:lnTo>
                    <a:pt x="98" y="106"/>
                  </a:lnTo>
                  <a:lnTo>
                    <a:pt x="82" y="120"/>
                  </a:lnTo>
                  <a:close/>
                </a:path>
              </a:pathLst>
            </a:custGeom>
            <a:solidFill>
              <a:schemeClr val="bg2">
                <a:lumMod val="90000"/>
              </a:schemeClr>
            </a:solidFill>
            <a:ln>
              <a:noFill/>
            </a:ln>
          </p:spPr>
          <p:txBody>
            <a:bodyPr/>
            <a:lstStyle/>
            <a:p>
              <a:endParaRPr lang="zh-CN" altLang="en-US" sz="1350">
                <a:solidFill>
                  <a:prstClr val="black"/>
                </a:solidFill>
              </a:endParaRPr>
            </a:p>
          </p:txBody>
        </p:sp>
        <p:sp>
          <p:nvSpPr>
            <p:cNvPr id="42" name="台湾"/>
            <p:cNvSpPr/>
            <p:nvPr userDrawn="1"/>
          </p:nvSpPr>
          <p:spPr bwMode="auto">
            <a:xfrm>
              <a:off x="14312" y="8334"/>
              <a:ext cx="414" cy="1001"/>
            </a:xfrm>
            <a:custGeom>
              <a:avLst/>
              <a:gdLst>
                <a:gd name="T0" fmla="*/ 2147483646 w 106"/>
                <a:gd name="T1" fmla="*/ 0 h 256"/>
                <a:gd name="T2" fmla="*/ 2147483646 w 106"/>
                <a:gd name="T3" fmla="*/ 0 h 256"/>
                <a:gd name="T4" fmla="*/ 2147483646 w 106"/>
                <a:gd name="T5" fmla="*/ 2147483646 h 256"/>
                <a:gd name="T6" fmla="*/ 2147483646 w 106"/>
                <a:gd name="T7" fmla="*/ 2147483646 h 256"/>
                <a:gd name="T8" fmla="*/ 2147483646 w 106"/>
                <a:gd name="T9" fmla="*/ 2147483646 h 256"/>
                <a:gd name="T10" fmla="*/ 2147483646 w 106"/>
                <a:gd name="T11" fmla="*/ 2147483646 h 256"/>
                <a:gd name="T12" fmla="*/ 2147483646 w 106"/>
                <a:gd name="T13" fmla="*/ 2147483646 h 256"/>
                <a:gd name="T14" fmla="*/ 2147483646 w 106"/>
                <a:gd name="T15" fmla="*/ 2147483646 h 256"/>
                <a:gd name="T16" fmla="*/ 2147483646 w 106"/>
                <a:gd name="T17" fmla="*/ 2147483646 h 256"/>
                <a:gd name="T18" fmla="*/ 0 w 106"/>
                <a:gd name="T19" fmla="*/ 2147483646 h 256"/>
                <a:gd name="T20" fmla="*/ 2147483646 w 106"/>
                <a:gd name="T21" fmla="*/ 2147483646 h 256"/>
                <a:gd name="T22" fmla="*/ 2147483646 w 106"/>
                <a:gd name="T23" fmla="*/ 2147483646 h 256"/>
                <a:gd name="T24" fmla="*/ 2147483646 w 106"/>
                <a:gd name="T25" fmla="*/ 2147483646 h 256"/>
                <a:gd name="T26" fmla="*/ 2147483646 w 106"/>
                <a:gd name="T27" fmla="*/ 2147483646 h 256"/>
                <a:gd name="T28" fmla="*/ 2147483646 w 106"/>
                <a:gd name="T29" fmla="*/ 2147483646 h 256"/>
                <a:gd name="T30" fmla="*/ 2147483646 w 106"/>
                <a:gd name="T31" fmla="*/ 2147483646 h 256"/>
                <a:gd name="T32" fmla="*/ 2147483646 w 106"/>
                <a:gd name="T33" fmla="*/ 2147483646 h 256"/>
                <a:gd name="T34" fmla="*/ 2147483646 w 106"/>
                <a:gd name="T35" fmla="*/ 2147483646 h 256"/>
                <a:gd name="T36" fmla="*/ 2147483646 w 106"/>
                <a:gd name="T37" fmla="*/ 2147483646 h 256"/>
                <a:gd name="T38" fmla="*/ 2147483646 w 106"/>
                <a:gd name="T39" fmla="*/ 2147483646 h 256"/>
                <a:gd name="T40" fmla="*/ 2147483646 w 106"/>
                <a:gd name="T41" fmla="*/ 2147483646 h 256"/>
                <a:gd name="T42" fmla="*/ 2147483646 w 106"/>
                <a:gd name="T43" fmla="*/ 2147483646 h 256"/>
                <a:gd name="T44" fmla="*/ 2147483646 w 106"/>
                <a:gd name="T45" fmla="*/ 2147483646 h 256"/>
                <a:gd name="T46" fmla="*/ 2147483646 w 106"/>
                <a:gd name="T47" fmla="*/ 2147483646 h 256"/>
                <a:gd name="T48" fmla="*/ 2147483646 w 106"/>
                <a:gd name="T49" fmla="*/ 2147483646 h 256"/>
                <a:gd name="T50" fmla="*/ 2147483646 w 106"/>
                <a:gd name="T51" fmla="*/ 2147483646 h 256"/>
                <a:gd name="T52" fmla="*/ 2147483646 w 106"/>
                <a:gd name="T53" fmla="*/ 2147483646 h 256"/>
                <a:gd name="T54" fmla="*/ 2147483646 w 106"/>
                <a:gd name="T55" fmla="*/ 2147483646 h 256"/>
                <a:gd name="T56" fmla="*/ 2147483646 w 106"/>
                <a:gd name="T57" fmla="*/ 2147483646 h 256"/>
                <a:gd name="T58" fmla="*/ 2147483646 w 106"/>
                <a:gd name="T59" fmla="*/ 2147483646 h 256"/>
                <a:gd name="T60" fmla="*/ 2147483646 w 106"/>
                <a:gd name="T61" fmla="*/ 2147483646 h 256"/>
                <a:gd name="T62" fmla="*/ 2147483646 w 106"/>
                <a:gd name="T63" fmla="*/ 2147483646 h 256"/>
                <a:gd name="T64" fmla="*/ 2147483646 w 106"/>
                <a:gd name="T65" fmla="*/ 2147483646 h 256"/>
                <a:gd name="T66" fmla="*/ 2147483646 w 106"/>
                <a:gd name="T67" fmla="*/ 2147483646 h 256"/>
                <a:gd name="T68" fmla="*/ 2147483646 w 106"/>
                <a:gd name="T69" fmla="*/ 2147483646 h 256"/>
                <a:gd name="T70" fmla="*/ 2147483646 w 106"/>
                <a:gd name="T71" fmla="*/ 2147483646 h 256"/>
                <a:gd name="T72" fmla="*/ 2147483646 w 106"/>
                <a:gd name="T73" fmla="*/ 2147483646 h 256"/>
                <a:gd name="T74" fmla="*/ 2147483646 w 106"/>
                <a:gd name="T75" fmla="*/ 2147483646 h 256"/>
                <a:gd name="T76" fmla="*/ 2147483646 w 106"/>
                <a:gd name="T77" fmla="*/ 2147483646 h 256"/>
                <a:gd name="T78" fmla="*/ 2147483646 w 106"/>
                <a:gd name="T79" fmla="*/ 2147483646 h 256"/>
                <a:gd name="T80" fmla="*/ 2147483646 w 106"/>
                <a:gd name="T81" fmla="*/ 2147483646 h 256"/>
                <a:gd name="T82" fmla="*/ 2147483646 w 106"/>
                <a:gd name="T83" fmla="*/ 2147483646 h 256"/>
                <a:gd name="T84" fmla="*/ 2147483646 w 106"/>
                <a:gd name="T85" fmla="*/ 2147483646 h 256"/>
                <a:gd name="T86" fmla="*/ 2147483646 w 106"/>
                <a:gd name="T87" fmla="*/ 2147483646 h 256"/>
                <a:gd name="T88" fmla="*/ 2147483646 w 106"/>
                <a:gd name="T89" fmla="*/ 0 h 25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05" h="256">
                  <a:moveTo>
                    <a:pt x="80" y="0"/>
                  </a:moveTo>
                  <a:lnTo>
                    <a:pt x="80" y="0"/>
                  </a:lnTo>
                  <a:lnTo>
                    <a:pt x="62" y="14"/>
                  </a:lnTo>
                  <a:lnTo>
                    <a:pt x="46" y="32"/>
                  </a:lnTo>
                  <a:lnTo>
                    <a:pt x="34" y="50"/>
                  </a:lnTo>
                  <a:lnTo>
                    <a:pt x="24" y="70"/>
                  </a:lnTo>
                  <a:lnTo>
                    <a:pt x="10" y="98"/>
                  </a:lnTo>
                  <a:lnTo>
                    <a:pt x="4" y="104"/>
                  </a:lnTo>
                  <a:lnTo>
                    <a:pt x="0" y="108"/>
                  </a:lnTo>
                  <a:lnTo>
                    <a:pt x="6" y="152"/>
                  </a:lnTo>
                  <a:lnTo>
                    <a:pt x="6" y="154"/>
                  </a:lnTo>
                  <a:lnTo>
                    <a:pt x="2" y="184"/>
                  </a:lnTo>
                  <a:lnTo>
                    <a:pt x="2" y="196"/>
                  </a:lnTo>
                  <a:lnTo>
                    <a:pt x="2" y="200"/>
                  </a:lnTo>
                  <a:lnTo>
                    <a:pt x="4" y="202"/>
                  </a:lnTo>
                  <a:lnTo>
                    <a:pt x="36" y="224"/>
                  </a:lnTo>
                  <a:lnTo>
                    <a:pt x="38" y="224"/>
                  </a:lnTo>
                  <a:lnTo>
                    <a:pt x="38" y="226"/>
                  </a:lnTo>
                  <a:lnTo>
                    <a:pt x="42" y="236"/>
                  </a:lnTo>
                  <a:lnTo>
                    <a:pt x="50" y="248"/>
                  </a:lnTo>
                  <a:lnTo>
                    <a:pt x="56" y="252"/>
                  </a:lnTo>
                  <a:lnTo>
                    <a:pt x="62" y="256"/>
                  </a:lnTo>
                  <a:lnTo>
                    <a:pt x="66" y="204"/>
                  </a:lnTo>
                  <a:lnTo>
                    <a:pt x="66" y="202"/>
                  </a:lnTo>
                  <a:lnTo>
                    <a:pt x="90" y="146"/>
                  </a:lnTo>
                  <a:lnTo>
                    <a:pt x="98" y="80"/>
                  </a:lnTo>
                  <a:lnTo>
                    <a:pt x="98" y="78"/>
                  </a:lnTo>
                  <a:lnTo>
                    <a:pt x="106" y="60"/>
                  </a:lnTo>
                  <a:lnTo>
                    <a:pt x="100" y="44"/>
                  </a:lnTo>
                  <a:lnTo>
                    <a:pt x="98" y="44"/>
                  </a:lnTo>
                  <a:lnTo>
                    <a:pt x="98" y="24"/>
                  </a:lnTo>
                  <a:lnTo>
                    <a:pt x="98" y="22"/>
                  </a:lnTo>
                  <a:lnTo>
                    <a:pt x="102" y="16"/>
                  </a:lnTo>
                  <a:lnTo>
                    <a:pt x="106" y="12"/>
                  </a:lnTo>
                  <a:lnTo>
                    <a:pt x="80" y="0"/>
                  </a:lnTo>
                  <a:close/>
                </a:path>
              </a:pathLst>
            </a:custGeom>
            <a:solidFill>
              <a:schemeClr val="bg2">
                <a:lumMod val="90000"/>
              </a:schemeClr>
            </a:solidFill>
            <a:ln>
              <a:noFill/>
            </a:ln>
          </p:spPr>
          <p:txBody>
            <a:bodyPr/>
            <a:lstStyle/>
            <a:p>
              <a:endParaRPr lang="zh-CN" altLang="en-US" sz="1350">
                <a:solidFill>
                  <a:prstClr val="black"/>
                </a:solidFill>
              </a:endParaRPr>
            </a:p>
          </p:txBody>
        </p:sp>
        <p:sp>
          <p:nvSpPr>
            <p:cNvPr id="43" name="海南"/>
            <p:cNvSpPr/>
            <p:nvPr userDrawn="1"/>
          </p:nvSpPr>
          <p:spPr bwMode="auto">
            <a:xfrm>
              <a:off x="11264" y="10109"/>
              <a:ext cx="625" cy="547"/>
            </a:xfrm>
            <a:custGeom>
              <a:avLst/>
              <a:gdLst>
                <a:gd name="T0" fmla="*/ 2147483646 w 160"/>
                <a:gd name="T1" fmla="*/ 2147483646 h 140"/>
                <a:gd name="T2" fmla="*/ 2147483646 w 160"/>
                <a:gd name="T3" fmla="*/ 2147483646 h 140"/>
                <a:gd name="T4" fmla="*/ 2147483646 w 160"/>
                <a:gd name="T5" fmla="*/ 2147483646 h 140"/>
                <a:gd name="T6" fmla="*/ 2147483646 w 160"/>
                <a:gd name="T7" fmla="*/ 2147483646 h 140"/>
                <a:gd name="T8" fmla="*/ 2147483646 w 160"/>
                <a:gd name="T9" fmla="*/ 2147483646 h 140"/>
                <a:gd name="T10" fmla="*/ 2147483646 w 160"/>
                <a:gd name="T11" fmla="*/ 2147483646 h 140"/>
                <a:gd name="T12" fmla="*/ 2147483646 w 160"/>
                <a:gd name="T13" fmla="*/ 2147483646 h 140"/>
                <a:gd name="T14" fmla="*/ 2147483646 w 160"/>
                <a:gd name="T15" fmla="*/ 2147483646 h 140"/>
                <a:gd name="T16" fmla="*/ 2147483646 w 160"/>
                <a:gd name="T17" fmla="*/ 2147483646 h 140"/>
                <a:gd name="T18" fmla="*/ 2147483646 w 160"/>
                <a:gd name="T19" fmla="*/ 2147483646 h 140"/>
                <a:gd name="T20" fmla="*/ 2147483646 w 160"/>
                <a:gd name="T21" fmla="*/ 2147483646 h 140"/>
                <a:gd name="T22" fmla="*/ 2147483646 w 160"/>
                <a:gd name="T23" fmla="*/ 2147483646 h 140"/>
                <a:gd name="T24" fmla="*/ 2147483646 w 160"/>
                <a:gd name="T25" fmla="*/ 2147483646 h 140"/>
                <a:gd name="T26" fmla="*/ 0 w 160"/>
                <a:gd name="T27" fmla="*/ 2147483646 h 140"/>
                <a:gd name="T28" fmla="*/ 2147483646 w 160"/>
                <a:gd name="T29" fmla="*/ 2147483646 h 140"/>
                <a:gd name="T30" fmla="*/ 2147483646 w 160"/>
                <a:gd name="T31" fmla="*/ 2147483646 h 140"/>
                <a:gd name="T32" fmla="*/ 2147483646 w 160"/>
                <a:gd name="T33" fmla="*/ 2147483646 h 140"/>
                <a:gd name="T34" fmla="*/ 2147483646 w 160"/>
                <a:gd name="T35" fmla="*/ 2147483646 h 140"/>
                <a:gd name="T36" fmla="*/ 2147483646 w 160"/>
                <a:gd name="T37" fmla="*/ 2147483646 h 140"/>
                <a:gd name="T38" fmla="*/ 2147483646 w 160"/>
                <a:gd name="T39" fmla="*/ 2147483646 h 140"/>
                <a:gd name="T40" fmla="*/ 2147483646 w 160"/>
                <a:gd name="T41" fmla="*/ 2147483646 h 140"/>
                <a:gd name="T42" fmla="*/ 2147483646 w 160"/>
                <a:gd name="T43" fmla="*/ 2147483646 h 140"/>
                <a:gd name="T44" fmla="*/ 2147483646 w 160"/>
                <a:gd name="T45" fmla="*/ 2147483646 h 140"/>
                <a:gd name="T46" fmla="*/ 2147483646 w 160"/>
                <a:gd name="T47" fmla="*/ 2147483646 h 140"/>
                <a:gd name="T48" fmla="*/ 2147483646 w 160"/>
                <a:gd name="T49" fmla="*/ 2147483646 h 140"/>
                <a:gd name="T50" fmla="*/ 2147483646 w 160"/>
                <a:gd name="T51" fmla="*/ 2147483646 h 140"/>
                <a:gd name="T52" fmla="*/ 2147483646 w 160"/>
                <a:gd name="T53" fmla="*/ 2147483646 h 140"/>
                <a:gd name="T54" fmla="*/ 2147483646 w 160"/>
                <a:gd name="T55" fmla="*/ 2147483646 h 140"/>
                <a:gd name="T56" fmla="*/ 2147483646 w 160"/>
                <a:gd name="T57" fmla="*/ 2147483646 h 140"/>
                <a:gd name="T58" fmla="*/ 2147483646 w 160"/>
                <a:gd name="T59" fmla="*/ 2147483646 h 140"/>
                <a:gd name="T60" fmla="*/ 2147483646 w 160"/>
                <a:gd name="T61" fmla="*/ 2147483646 h 140"/>
                <a:gd name="T62" fmla="*/ 2147483646 w 160"/>
                <a:gd name="T63" fmla="*/ 2147483646 h 140"/>
                <a:gd name="T64" fmla="*/ 2147483646 w 160"/>
                <a:gd name="T65" fmla="*/ 2147483646 h 140"/>
                <a:gd name="T66" fmla="*/ 2147483646 w 160"/>
                <a:gd name="T67" fmla="*/ 2147483646 h 140"/>
                <a:gd name="T68" fmla="*/ 2147483646 w 160"/>
                <a:gd name="T69" fmla="*/ 2147483646 h 140"/>
                <a:gd name="T70" fmla="*/ 2147483646 w 160"/>
                <a:gd name="T71" fmla="*/ 2147483646 h 140"/>
                <a:gd name="T72" fmla="*/ 2147483646 w 160"/>
                <a:gd name="T73" fmla="*/ 2147483646 h 140"/>
                <a:gd name="T74" fmla="*/ 2147483646 w 160"/>
                <a:gd name="T75" fmla="*/ 2147483646 h 140"/>
                <a:gd name="T76" fmla="*/ 2147483646 w 160"/>
                <a:gd name="T77" fmla="*/ 2147483646 h 140"/>
                <a:gd name="T78" fmla="*/ 2147483646 w 160"/>
                <a:gd name="T79" fmla="*/ 2147483646 h 140"/>
                <a:gd name="T80" fmla="*/ 2147483646 w 160"/>
                <a:gd name="T81" fmla="*/ 2147483646 h 140"/>
                <a:gd name="T82" fmla="*/ 2147483646 w 160"/>
                <a:gd name="T83" fmla="*/ 0 h 140"/>
                <a:gd name="T84" fmla="*/ 2147483646 w 160"/>
                <a:gd name="T85" fmla="*/ 2147483646 h 140"/>
                <a:gd name="T86" fmla="*/ 2147483646 w 160"/>
                <a:gd name="T87" fmla="*/ 2147483646 h 140"/>
                <a:gd name="T88" fmla="*/ 2147483646 w 160"/>
                <a:gd name="T89" fmla="*/ 2147483646 h 140"/>
                <a:gd name="T90" fmla="*/ 2147483646 w 160"/>
                <a:gd name="T91" fmla="*/ 2147483646 h 140"/>
                <a:gd name="T92" fmla="*/ 2147483646 w 160"/>
                <a:gd name="T93" fmla="*/ 2147483646 h 140"/>
                <a:gd name="T94" fmla="*/ 2147483646 w 160"/>
                <a:gd name="T95" fmla="*/ 2147483646 h 14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60" h="140">
                  <a:moveTo>
                    <a:pt x="72" y="14"/>
                  </a:moveTo>
                  <a:lnTo>
                    <a:pt x="70" y="18"/>
                  </a:lnTo>
                  <a:lnTo>
                    <a:pt x="68" y="20"/>
                  </a:lnTo>
                  <a:lnTo>
                    <a:pt x="36" y="28"/>
                  </a:lnTo>
                  <a:lnTo>
                    <a:pt x="38" y="32"/>
                  </a:lnTo>
                  <a:lnTo>
                    <a:pt x="48" y="44"/>
                  </a:lnTo>
                  <a:lnTo>
                    <a:pt x="44" y="46"/>
                  </a:lnTo>
                  <a:lnTo>
                    <a:pt x="30" y="54"/>
                  </a:lnTo>
                  <a:lnTo>
                    <a:pt x="6" y="72"/>
                  </a:lnTo>
                  <a:lnTo>
                    <a:pt x="2" y="80"/>
                  </a:lnTo>
                  <a:lnTo>
                    <a:pt x="0" y="92"/>
                  </a:lnTo>
                  <a:lnTo>
                    <a:pt x="4" y="108"/>
                  </a:lnTo>
                  <a:lnTo>
                    <a:pt x="10" y="126"/>
                  </a:lnTo>
                  <a:lnTo>
                    <a:pt x="34" y="128"/>
                  </a:lnTo>
                  <a:lnTo>
                    <a:pt x="36" y="128"/>
                  </a:lnTo>
                  <a:lnTo>
                    <a:pt x="60" y="140"/>
                  </a:lnTo>
                  <a:lnTo>
                    <a:pt x="86" y="136"/>
                  </a:lnTo>
                  <a:lnTo>
                    <a:pt x="94" y="132"/>
                  </a:lnTo>
                  <a:lnTo>
                    <a:pt x="102" y="126"/>
                  </a:lnTo>
                  <a:lnTo>
                    <a:pt x="112" y="118"/>
                  </a:lnTo>
                  <a:lnTo>
                    <a:pt x="122" y="106"/>
                  </a:lnTo>
                  <a:lnTo>
                    <a:pt x="124" y="106"/>
                  </a:lnTo>
                  <a:lnTo>
                    <a:pt x="126" y="104"/>
                  </a:lnTo>
                  <a:lnTo>
                    <a:pt x="136" y="100"/>
                  </a:lnTo>
                  <a:lnTo>
                    <a:pt x="134" y="66"/>
                  </a:lnTo>
                  <a:lnTo>
                    <a:pt x="148" y="44"/>
                  </a:lnTo>
                  <a:lnTo>
                    <a:pt x="160" y="34"/>
                  </a:lnTo>
                  <a:lnTo>
                    <a:pt x="160" y="22"/>
                  </a:lnTo>
                  <a:lnTo>
                    <a:pt x="158" y="14"/>
                  </a:lnTo>
                  <a:lnTo>
                    <a:pt x="156" y="10"/>
                  </a:lnTo>
                  <a:lnTo>
                    <a:pt x="152" y="2"/>
                  </a:lnTo>
                  <a:lnTo>
                    <a:pt x="146" y="0"/>
                  </a:lnTo>
                  <a:lnTo>
                    <a:pt x="146" y="12"/>
                  </a:lnTo>
                  <a:lnTo>
                    <a:pt x="126" y="8"/>
                  </a:lnTo>
                  <a:lnTo>
                    <a:pt x="116" y="14"/>
                  </a:lnTo>
                  <a:lnTo>
                    <a:pt x="114" y="14"/>
                  </a:lnTo>
                  <a:lnTo>
                    <a:pt x="72" y="14"/>
                  </a:lnTo>
                  <a:close/>
                </a:path>
              </a:pathLst>
            </a:custGeom>
            <a:solidFill>
              <a:schemeClr val="bg2">
                <a:lumMod val="90000"/>
              </a:schemeClr>
            </a:solidFill>
            <a:ln>
              <a:noFill/>
            </a:ln>
          </p:spPr>
          <p:txBody>
            <a:bodyPr/>
            <a:lstStyle/>
            <a:p>
              <a:endParaRPr lang="zh-CN" altLang="en-US" sz="1350">
                <a:solidFill>
                  <a:prstClr val="black"/>
                </a:solidFill>
              </a:endParaRPr>
            </a:p>
          </p:txBody>
        </p:sp>
      </p:gr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A77639FF-E68A-416A-B53A-9A76AB5C410C}" type="datetimeFigureOut">
              <a:rPr lang="zh-CN" altLang="en-US">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C6CC7F0-8BC3-4CC4-9B08-7ADD556F3608}" type="slidenum">
              <a:rPr lang="zh-CN" altLang="en-US">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28650" y="1369219"/>
            <a:ext cx="3886200" cy="326350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29150" y="1369219"/>
            <a:ext cx="3886200" cy="326350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A77639FF-E68A-416A-B53A-9A76AB5C410C}" type="datetimeFigureOut">
              <a:rPr lang="zh-CN" altLang="en-US">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C6CC7F0-8BC3-4CC4-9B08-7ADD556F3608}" type="slidenum">
              <a:rPr lang="zh-CN" altLang="en-US">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178594"/>
            <a:ext cx="7886700" cy="994172"/>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629841" y="1251347"/>
            <a:ext cx="3868340" cy="617934"/>
          </a:xfrm>
        </p:spPr>
        <p:txBody>
          <a:bodyPr anchor="b">
            <a:normAutofit/>
          </a:bodyPr>
          <a:lstStyle>
            <a:lvl1pPr marL="0" indent="0">
              <a:buNone/>
              <a:defRPr sz="21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29841" y="1878806"/>
            <a:ext cx="3868340" cy="2763441"/>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29150" y="1251347"/>
            <a:ext cx="3887391" cy="617934"/>
          </a:xfrm>
        </p:spPr>
        <p:txBody>
          <a:bodyPr anchor="b">
            <a:normAutofit/>
          </a:bodyPr>
          <a:lstStyle>
            <a:lvl1pPr marL="0" indent="0">
              <a:buNone/>
              <a:defRPr sz="21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29150" y="1878806"/>
            <a:ext cx="3887391" cy="2763441"/>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A77639FF-E68A-416A-B53A-9A76AB5C410C}" type="datetimeFigureOut">
              <a:rPr lang="zh-CN" altLang="en-US">
                <a:solidFill>
                  <a:prstClr val="black">
                    <a:tint val="75000"/>
                  </a:prstClr>
                </a:solidFill>
              </a:rPr>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C6CC7F0-8BC3-4CC4-9B08-7ADD556F3608}" type="slidenum">
              <a:rPr lang="zh-CN" altLang="en-US">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23" name="图片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 y="3272983"/>
            <a:ext cx="7238742" cy="1870517"/>
          </a:xfrm>
          <a:prstGeom prst="rect">
            <a:avLst/>
          </a:prstGeom>
        </p:spPr>
      </p:pic>
      <p:grpSp>
        <p:nvGrpSpPr>
          <p:cNvPr id="6" name="组合 5"/>
          <p:cNvGrpSpPr/>
          <p:nvPr/>
        </p:nvGrpSpPr>
        <p:grpSpPr>
          <a:xfrm>
            <a:off x="7362202" y="104057"/>
            <a:ext cx="1824646" cy="1159338"/>
            <a:chOff x="9816269" y="138742"/>
            <a:chExt cx="2432861" cy="1545784"/>
          </a:xfrm>
        </p:grpSpPr>
        <p:sp>
          <p:nvSpPr>
            <p:cNvPr id="7" name="任意多边形 6"/>
            <p:cNvSpPr/>
            <p:nvPr/>
          </p:nvSpPr>
          <p:spPr>
            <a:xfrm rot="6965211">
              <a:off x="11815131" y="935851"/>
              <a:ext cx="485296" cy="382703"/>
            </a:xfrm>
            <a:custGeom>
              <a:avLst/>
              <a:gdLst>
                <a:gd name="connsiteX0" fmla="*/ 1567 w 485296"/>
                <a:gd name="connsiteY0" fmla="*/ 271087 h 382703"/>
                <a:gd name="connsiteX1" fmla="*/ 28389 w 485296"/>
                <a:gd name="connsiteY1" fmla="*/ 147231 h 382703"/>
                <a:gd name="connsiteX2" fmla="*/ 28693 w 485296"/>
                <a:gd name="connsiteY2" fmla="*/ 146661 h 382703"/>
                <a:gd name="connsiteX3" fmla="*/ 328239 w 485296"/>
                <a:gd name="connsiteY3" fmla="*/ 0 h 382703"/>
                <a:gd name="connsiteX4" fmla="*/ 485296 w 485296"/>
                <a:gd name="connsiteY4" fmla="*/ 332341 h 382703"/>
                <a:gd name="connsiteX5" fmla="*/ 219400 w 485296"/>
                <a:gd name="connsiteY5" fmla="*/ 381603 h 382703"/>
                <a:gd name="connsiteX6" fmla="*/ 1567 w 485296"/>
                <a:gd name="connsiteY6" fmla="*/ 271087 h 38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5296" h="382703">
                  <a:moveTo>
                    <a:pt x="1567" y="271087"/>
                  </a:moveTo>
                  <a:cubicBezTo>
                    <a:pt x="-3548" y="240110"/>
                    <a:pt x="3469" y="199843"/>
                    <a:pt x="28389" y="147231"/>
                  </a:cubicBezTo>
                  <a:lnTo>
                    <a:pt x="28693" y="146661"/>
                  </a:lnTo>
                  <a:lnTo>
                    <a:pt x="328239" y="0"/>
                  </a:lnTo>
                  <a:lnTo>
                    <a:pt x="485296" y="332341"/>
                  </a:lnTo>
                  <a:cubicBezTo>
                    <a:pt x="410323" y="345735"/>
                    <a:pt x="300858" y="390228"/>
                    <a:pt x="219400" y="381603"/>
                  </a:cubicBezTo>
                  <a:cubicBezTo>
                    <a:pt x="141455" y="373351"/>
                    <a:pt x="16914" y="364021"/>
                    <a:pt x="1567" y="271087"/>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solidFill>
                  <a:prstClr val="white"/>
                </a:solidFill>
              </a:endParaRPr>
            </a:p>
          </p:txBody>
        </p:sp>
        <p:sp>
          <p:nvSpPr>
            <p:cNvPr id="8" name="任意多边形 7"/>
            <p:cNvSpPr/>
            <p:nvPr/>
          </p:nvSpPr>
          <p:spPr>
            <a:xfrm rot="6965211">
              <a:off x="11079978" y="122267"/>
              <a:ext cx="874795" cy="907746"/>
            </a:xfrm>
            <a:custGeom>
              <a:avLst/>
              <a:gdLst>
                <a:gd name="connsiteX0" fmla="*/ 28580 w 2500470"/>
                <a:gd name="connsiteY0" fmla="*/ 2487259 h 2594654"/>
                <a:gd name="connsiteX1" fmla="*/ 355545 w 2500470"/>
                <a:gd name="connsiteY1" fmla="*/ 1645002 h 2594654"/>
                <a:gd name="connsiteX2" fmla="*/ 1919866 w 2500470"/>
                <a:gd name="connsiteY2" fmla="*/ 0 h 2594654"/>
                <a:gd name="connsiteX3" fmla="*/ 2500470 w 2500470"/>
                <a:gd name="connsiteY3" fmla="*/ 1183921 h 2594654"/>
                <a:gd name="connsiteX4" fmla="*/ 2397389 w 2500470"/>
                <a:gd name="connsiteY4" fmla="*/ 1309248 h 2594654"/>
                <a:gd name="connsiteX5" fmla="*/ 2075151 w 2500470"/>
                <a:gd name="connsiteY5" fmla="*/ 1834351 h 2594654"/>
                <a:gd name="connsiteX6" fmla="*/ 1945894 w 2500470"/>
                <a:gd name="connsiteY6" fmla="*/ 2207563 h 2594654"/>
                <a:gd name="connsiteX7" fmla="*/ 1941435 w 2500470"/>
                <a:gd name="connsiteY7" fmla="*/ 2240950 h 2594654"/>
                <a:gd name="connsiteX8" fmla="*/ 1835071 w 2500470"/>
                <a:gd name="connsiteY8" fmla="*/ 2276247 h 2594654"/>
                <a:gd name="connsiteX9" fmla="*/ 1193539 w 2500470"/>
                <a:gd name="connsiteY9" fmla="*/ 2446889 h 2594654"/>
                <a:gd name="connsiteX10" fmla="*/ 28580 w 2500470"/>
                <a:gd name="connsiteY10" fmla="*/ 2487259 h 2594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00470" h="2594654">
                  <a:moveTo>
                    <a:pt x="28580" y="2487259"/>
                  </a:moveTo>
                  <a:cubicBezTo>
                    <a:pt x="-49579" y="2361557"/>
                    <a:pt x="24066" y="2108849"/>
                    <a:pt x="355545" y="1645002"/>
                  </a:cubicBezTo>
                  <a:cubicBezTo>
                    <a:pt x="1139734" y="724964"/>
                    <a:pt x="1199350" y="1007664"/>
                    <a:pt x="1919866" y="0"/>
                  </a:cubicBezTo>
                  <a:lnTo>
                    <a:pt x="2500470" y="1183921"/>
                  </a:lnTo>
                  <a:lnTo>
                    <a:pt x="2397389" y="1309248"/>
                  </a:lnTo>
                  <a:cubicBezTo>
                    <a:pt x="2279110" y="1461329"/>
                    <a:pt x="2165556" y="1635323"/>
                    <a:pt x="2075151" y="1834351"/>
                  </a:cubicBezTo>
                  <a:cubicBezTo>
                    <a:pt x="2006925" y="1974970"/>
                    <a:pt x="1965373" y="2098666"/>
                    <a:pt x="1945894" y="2207563"/>
                  </a:cubicBezTo>
                  <a:lnTo>
                    <a:pt x="1941435" y="2240950"/>
                  </a:lnTo>
                  <a:lnTo>
                    <a:pt x="1835071" y="2276247"/>
                  </a:lnTo>
                  <a:cubicBezTo>
                    <a:pt x="1670696" y="2329221"/>
                    <a:pt x="1485535" y="2382423"/>
                    <a:pt x="1193539" y="2446889"/>
                  </a:cubicBezTo>
                  <a:cubicBezTo>
                    <a:pt x="710791" y="2553470"/>
                    <a:pt x="158846" y="2696761"/>
                    <a:pt x="28580" y="2487259"/>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9" name="弦形 4"/>
            <p:cNvSpPr/>
            <p:nvPr/>
          </p:nvSpPr>
          <p:spPr>
            <a:xfrm rot="6965211">
              <a:off x="10668235" y="651797"/>
              <a:ext cx="944474" cy="1120984"/>
            </a:xfrm>
            <a:custGeom>
              <a:avLst/>
              <a:gdLst>
                <a:gd name="connsiteX0" fmla="*/ 2900262 w 4186990"/>
                <a:gd name="connsiteY0" fmla="*/ 1681061 h 1748589"/>
                <a:gd name="connsiteX1" fmla="*/ 1602783 w 4186990"/>
                <a:gd name="connsiteY1" fmla="*/ 1724232 h 1748589"/>
                <a:gd name="connsiteX2" fmla="*/ 331487 w 4186990"/>
                <a:gd name="connsiteY2" fmla="*/ 402166 h 1748589"/>
                <a:gd name="connsiteX3" fmla="*/ 2093494 w 4186990"/>
                <a:gd name="connsiteY3" fmla="*/ -1 h 1748589"/>
                <a:gd name="connsiteX4" fmla="*/ 2900262 w 4186990"/>
                <a:gd name="connsiteY4" fmla="*/ 1681061 h 1748589"/>
                <a:gd name="connsiteX0-1" fmla="*/ 2917440 w 2917440"/>
                <a:gd name="connsiteY0-2" fmla="*/ 1681062 h 1909286"/>
                <a:gd name="connsiteX1-3" fmla="*/ 1546723 w 2917440"/>
                <a:gd name="connsiteY1-4" fmla="*/ 1902984 h 1909286"/>
                <a:gd name="connsiteX2-5" fmla="*/ 348665 w 2917440"/>
                <a:gd name="connsiteY2-6" fmla="*/ 402167 h 1909286"/>
                <a:gd name="connsiteX3-7" fmla="*/ 2110672 w 2917440"/>
                <a:gd name="connsiteY3-8" fmla="*/ 0 h 1909286"/>
                <a:gd name="connsiteX4-9" fmla="*/ 2917440 w 2917440"/>
                <a:gd name="connsiteY4-10" fmla="*/ 1681062 h 1909286"/>
                <a:gd name="connsiteX0-11" fmla="*/ 2688210 w 2688210"/>
                <a:gd name="connsiteY0-12" fmla="*/ 1681062 h 1947908"/>
                <a:gd name="connsiteX1-13" fmla="*/ 1317493 w 2688210"/>
                <a:gd name="connsiteY1-14" fmla="*/ 1902984 h 1947908"/>
                <a:gd name="connsiteX2-15" fmla="*/ 224350 w 2688210"/>
                <a:gd name="connsiteY2-16" fmla="*/ 725895 h 1947908"/>
                <a:gd name="connsiteX3-17" fmla="*/ 1881442 w 2688210"/>
                <a:gd name="connsiteY3-18" fmla="*/ 0 h 1947908"/>
                <a:gd name="connsiteX4-19" fmla="*/ 2688210 w 2688210"/>
                <a:gd name="connsiteY4-20" fmla="*/ 1681062 h 1947908"/>
                <a:gd name="connsiteX0-21" fmla="*/ 2601313 w 2601313"/>
                <a:gd name="connsiteY0-22" fmla="*/ 1681062 h 1947908"/>
                <a:gd name="connsiteX1-23" fmla="*/ 1230596 w 2601313"/>
                <a:gd name="connsiteY1-24" fmla="*/ 1902984 h 1947908"/>
                <a:gd name="connsiteX2-25" fmla="*/ 137453 w 2601313"/>
                <a:gd name="connsiteY2-26" fmla="*/ 725895 h 1947908"/>
                <a:gd name="connsiteX3-27" fmla="*/ 1794545 w 2601313"/>
                <a:gd name="connsiteY3-28" fmla="*/ 0 h 1947908"/>
                <a:gd name="connsiteX4-29" fmla="*/ 2601313 w 2601313"/>
                <a:gd name="connsiteY4-30" fmla="*/ 1681062 h 1947908"/>
                <a:gd name="connsiteX0-31" fmla="*/ 2606235 w 2606235"/>
                <a:gd name="connsiteY0-32" fmla="*/ 1681062 h 1973367"/>
                <a:gd name="connsiteX1-33" fmla="*/ 1177887 w 2606235"/>
                <a:gd name="connsiteY1-34" fmla="*/ 1931201 h 1973367"/>
                <a:gd name="connsiteX2-35" fmla="*/ 142375 w 2606235"/>
                <a:gd name="connsiteY2-36" fmla="*/ 725895 h 1973367"/>
                <a:gd name="connsiteX3-37" fmla="*/ 1799467 w 2606235"/>
                <a:gd name="connsiteY3-38" fmla="*/ 0 h 1973367"/>
                <a:gd name="connsiteX4-39" fmla="*/ 2606235 w 2606235"/>
                <a:gd name="connsiteY4-40" fmla="*/ 1681062 h 1973367"/>
                <a:gd name="connsiteX0-41" fmla="*/ 2621805 w 2621805"/>
                <a:gd name="connsiteY0-42" fmla="*/ 1681062 h 1939707"/>
                <a:gd name="connsiteX1-43" fmla="*/ 1193457 w 2621805"/>
                <a:gd name="connsiteY1-44" fmla="*/ 1931201 h 1939707"/>
                <a:gd name="connsiteX2-45" fmla="*/ 157945 w 2621805"/>
                <a:gd name="connsiteY2-46" fmla="*/ 725895 h 1939707"/>
                <a:gd name="connsiteX3-47" fmla="*/ 1815037 w 2621805"/>
                <a:gd name="connsiteY3-48" fmla="*/ 0 h 1939707"/>
                <a:gd name="connsiteX4-49" fmla="*/ 2621805 w 2621805"/>
                <a:gd name="connsiteY4-50" fmla="*/ 1681062 h 1939707"/>
                <a:gd name="connsiteX0-51" fmla="*/ 2622069 w 2622069"/>
                <a:gd name="connsiteY0-52" fmla="*/ 1681062 h 1938274"/>
                <a:gd name="connsiteX1-53" fmla="*/ 1193721 w 2622069"/>
                <a:gd name="connsiteY1-54" fmla="*/ 1931201 h 1938274"/>
                <a:gd name="connsiteX2-55" fmla="*/ 158209 w 2622069"/>
                <a:gd name="connsiteY2-56" fmla="*/ 725895 h 1938274"/>
                <a:gd name="connsiteX3-57" fmla="*/ 1815301 w 2622069"/>
                <a:gd name="connsiteY3-58" fmla="*/ 0 h 1938274"/>
                <a:gd name="connsiteX4-59" fmla="*/ 2622069 w 2622069"/>
                <a:gd name="connsiteY4-60" fmla="*/ 1681062 h 1938274"/>
                <a:gd name="connsiteX0-61" fmla="*/ 2622069 w 2622069"/>
                <a:gd name="connsiteY0-62" fmla="*/ 2170930 h 2428142"/>
                <a:gd name="connsiteX1-63" fmla="*/ 1193721 w 2622069"/>
                <a:gd name="connsiteY1-64" fmla="*/ 2421069 h 2428142"/>
                <a:gd name="connsiteX2-65" fmla="*/ 158209 w 2622069"/>
                <a:gd name="connsiteY2-66" fmla="*/ 1215763 h 2428142"/>
                <a:gd name="connsiteX3-67" fmla="*/ 1575456 w 2622069"/>
                <a:gd name="connsiteY3-68" fmla="*/ 0 h 2428142"/>
                <a:gd name="connsiteX4-69" fmla="*/ 2622069 w 2622069"/>
                <a:gd name="connsiteY4-70" fmla="*/ 2170930 h 2428142"/>
                <a:gd name="connsiteX0-71" fmla="*/ 2612766 w 2612766"/>
                <a:gd name="connsiteY0-72" fmla="*/ 2170930 h 2464127"/>
                <a:gd name="connsiteX1-73" fmla="*/ 1184418 w 2612766"/>
                <a:gd name="connsiteY1-74" fmla="*/ 2421069 h 2464127"/>
                <a:gd name="connsiteX2-75" fmla="*/ 141852 w 2612766"/>
                <a:gd name="connsiteY2-76" fmla="*/ 1201355 h 2464127"/>
                <a:gd name="connsiteX3-77" fmla="*/ 1566153 w 2612766"/>
                <a:gd name="connsiteY3-78" fmla="*/ 0 h 2464127"/>
                <a:gd name="connsiteX4-79" fmla="*/ 2612766 w 2612766"/>
                <a:gd name="connsiteY4-80" fmla="*/ 2170930 h 2464127"/>
                <a:gd name="connsiteX0-81" fmla="*/ 2612766 w 2612766"/>
                <a:gd name="connsiteY0-82" fmla="*/ 2170930 h 2464127"/>
                <a:gd name="connsiteX1-83" fmla="*/ 1184418 w 2612766"/>
                <a:gd name="connsiteY1-84" fmla="*/ 2421069 h 2464127"/>
                <a:gd name="connsiteX2-85" fmla="*/ 141852 w 2612766"/>
                <a:gd name="connsiteY2-86" fmla="*/ 1201355 h 2464127"/>
                <a:gd name="connsiteX3-87" fmla="*/ 1566153 w 2612766"/>
                <a:gd name="connsiteY3-88" fmla="*/ 0 h 2464127"/>
                <a:gd name="connsiteX4-89" fmla="*/ 2612766 w 2612766"/>
                <a:gd name="connsiteY4-90" fmla="*/ 2170930 h 2464127"/>
                <a:gd name="connsiteX0-91" fmla="*/ 2612766 w 2612766"/>
                <a:gd name="connsiteY0-92" fmla="*/ 2228561 h 2521758"/>
                <a:gd name="connsiteX1-93" fmla="*/ 1184418 w 2612766"/>
                <a:gd name="connsiteY1-94" fmla="*/ 2478700 h 2521758"/>
                <a:gd name="connsiteX2-95" fmla="*/ 141852 w 2612766"/>
                <a:gd name="connsiteY2-96" fmla="*/ 1258986 h 2521758"/>
                <a:gd name="connsiteX3-97" fmla="*/ 1537937 w 2612766"/>
                <a:gd name="connsiteY3-98" fmla="*/ 0 h 2521758"/>
                <a:gd name="connsiteX4-99" fmla="*/ 2612766 w 2612766"/>
                <a:gd name="connsiteY4-100" fmla="*/ 2228561 h 2521758"/>
                <a:gd name="connsiteX0-101" fmla="*/ 2612766 w 2612766"/>
                <a:gd name="connsiteY0-102" fmla="*/ 2228561 h 2521758"/>
                <a:gd name="connsiteX1-103" fmla="*/ 1184418 w 2612766"/>
                <a:gd name="connsiteY1-104" fmla="*/ 2478700 h 2521758"/>
                <a:gd name="connsiteX2-105" fmla="*/ 141852 w 2612766"/>
                <a:gd name="connsiteY2-106" fmla="*/ 1258986 h 2521758"/>
                <a:gd name="connsiteX3-107" fmla="*/ 1537937 w 2612766"/>
                <a:gd name="connsiteY3-108" fmla="*/ 0 h 2521758"/>
                <a:gd name="connsiteX4-109" fmla="*/ 2612766 w 2612766"/>
                <a:gd name="connsiteY4-110" fmla="*/ 2228561 h 2521758"/>
                <a:gd name="connsiteX0-111" fmla="*/ 2615300 w 2615300"/>
                <a:gd name="connsiteY0-112" fmla="*/ 2228561 h 2478743"/>
                <a:gd name="connsiteX1-113" fmla="*/ 1186952 w 2615300"/>
                <a:gd name="connsiteY1-114" fmla="*/ 2478700 h 2478743"/>
                <a:gd name="connsiteX2-115" fmla="*/ 144386 w 2615300"/>
                <a:gd name="connsiteY2-116" fmla="*/ 1258986 h 2478743"/>
                <a:gd name="connsiteX3-117" fmla="*/ 1540471 w 2615300"/>
                <a:gd name="connsiteY3-118" fmla="*/ 0 h 2478743"/>
                <a:gd name="connsiteX4-119" fmla="*/ 2615300 w 2615300"/>
                <a:gd name="connsiteY4-120" fmla="*/ 2228561 h 2478743"/>
                <a:gd name="connsiteX0-121" fmla="*/ 2615300 w 2615300"/>
                <a:gd name="connsiteY0-122" fmla="*/ 2372638 h 2622820"/>
                <a:gd name="connsiteX1-123" fmla="*/ 1186952 w 2615300"/>
                <a:gd name="connsiteY1-124" fmla="*/ 2622777 h 2622820"/>
                <a:gd name="connsiteX2-125" fmla="*/ 144386 w 2615300"/>
                <a:gd name="connsiteY2-126" fmla="*/ 1403063 h 2622820"/>
                <a:gd name="connsiteX3-127" fmla="*/ 1469928 w 2615300"/>
                <a:gd name="connsiteY3-128" fmla="*/ 0 h 2622820"/>
                <a:gd name="connsiteX4-129" fmla="*/ 2615300 w 2615300"/>
                <a:gd name="connsiteY4-130" fmla="*/ 2372638 h 2622820"/>
                <a:gd name="connsiteX0-131" fmla="*/ 2615300 w 2615300"/>
                <a:gd name="connsiteY0-132" fmla="*/ 2500640 h 2750822"/>
                <a:gd name="connsiteX1-133" fmla="*/ 1186952 w 2615300"/>
                <a:gd name="connsiteY1-134" fmla="*/ 2750779 h 2750822"/>
                <a:gd name="connsiteX2-135" fmla="*/ 144386 w 2615300"/>
                <a:gd name="connsiteY2-136" fmla="*/ 1531065 h 2750822"/>
                <a:gd name="connsiteX3-137" fmla="*/ 990324 w 2615300"/>
                <a:gd name="connsiteY3-138" fmla="*/ 442268 h 2750822"/>
                <a:gd name="connsiteX4-139" fmla="*/ 1469928 w 2615300"/>
                <a:gd name="connsiteY4-140" fmla="*/ 128002 h 2750822"/>
                <a:gd name="connsiteX5" fmla="*/ 2615300 w 2615300"/>
                <a:gd name="connsiteY5" fmla="*/ 2500640 h 2750822"/>
                <a:gd name="connsiteX0-141" fmla="*/ 2615300 w 2615300"/>
                <a:gd name="connsiteY0-142" fmla="*/ 3019141 h 3269323"/>
                <a:gd name="connsiteX1-143" fmla="*/ 1186952 w 2615300"/>
                <a:gd name="connsiteY1-144" fmla="*/ 3269280 h 3269323"/>
                <a:gd name="connsiteX2-145" fmla="*/ 144386 w 2615300"/>
                <a:gd name="connsiteY2-146" fmla="*/ 2049566 h 3269323"/>
                <a:gd name="connsiteX3-147" fmla="*/ 990324 w 2615300"/>
                <a:gd name="connsiteY3-148" fmla="*/ 960769 h 3269323"/>
                <a:gd name="connsiteX4-149" fmla="*/ 1187758 w 2615300"/>
                <a:gd name="connsiteY4-150" fmla="*/ 70188 h 3269323"/>
                <a:gd name="connsiteX5-151" fmla="*/ 2615300 w 2615300"/>
                <a:gd name="connsiteY5-152" fmla="*/ 3019141 h 3269323"/>
                <a:gd name="connsiteX0-153" fmla="*/ 2615300 w 2615300"/>
                <a:gd name="connsiteY0-154" fmla="*/ 2948953 h 3199135"/>
                <a:gd name="connsiteX1-155" fmla="*/ 1186952 w 2615300"/>
                <a:gd name="connsiteY1-156" fmla="*/ 3199092 h 3199135"/>
                <a:gd name="connsiteX2-157" fmla="*/ 144386 w 2615300"/>
                <a:gd name="connsiteY2-158" fmla="*/ 1979378 h 3199135"/>
                <a:gd name="connsiteX3-159" fmla="*/ 990324 w 2615300"/>
                <a:gd name="connsiteY3-160" fmla="*/ 890581 h 3199135"/>
                <a:gd name="connsiteX4-161" fmla="*/ 1187758 w 2615300"/>
                <a:gd name="connsiteY4-162" fmla="*/ 0 h 3199135"/>
                <a:gd name="connsiteX5-163" fmla="*/ 2615300 w 2615300"/>
                <a:gd name="connsiteY5-164" fmla="*/ 2948953 h 3199135"/>
                <a:gd name="connsiteX0-165" fmla="*/ 2615300 w 2615300"/>
                <a:gd name="connsiteY0-166" fmla="*/ 2948953 h 3199135"/>
                <a:gd name="connsiteX1-167" fmla="*/ 1186952 w 2615300"/>
                <a:gd name="connsiteY1-168" fmla="*/ 3199092 h 3199135"/>
                <a:gd name="connsiteX2-169" fmla="*/ 144386 w 2615300"/>
                <a:gd name="connsiteY2-170" fmla="*/ 1979378 h 3199135"/>
                <a:gd name="connsiteX3-171" fmla="*/ 990324 w 2615300"/>
                <a:gd name="connsiteY3-172" fmla="*/ 890581 h 3199135"/>
                <a:gd name="connsiteX4-173" fmla="*/ 1187758 w 2615300"/>
                <a:gd name="connsiteY4-174" fmla="*/ 0 h 3199135"/>
                <a:gd name="connsiteX5-175" fmla="*/ 2615300 w 2615300"/>
                <a:gd name="connsiteY5-176" fmla="*/ 2948953 h 3199135"/>
                <a:gd name="connsiteX0-177" fmla="*/ 2615300 w 2615300"/>
                <a:gd name="connsiteY0-178" fmla="*/ 2948953 h 3199135"/>
                <a:gd name="connsiteX1-179" fmla="*/ 1186952 w 2615300"/>
                <a:gd name="connsiteY1-180" fmla="*/ 3199092 h 3199135"/>
                <a:gd name="connsiteX2-181" fmla="*/ 144386 w 2615300"/>
                <a:gd name="connsiteY2-182" fmla="*/ 1979378 h 3199135"/>
                <a:gd name="connsiteX3-183" fmla="*/ 990324 w 2615300"/>
                <a:gd name="connsiteY3-184" fmla="*/ 890581 h 3199135"/>
                <a:gd name="connsiteX4-185" fmla="*/ 1187758 w 2615300"/>
                <a:gd name="connsiteY4-186" fmla="*/ 0 h 3199135"/>
                <a:gd name="connsiteX5-187" fmla="*/ 2615300 w 2615300"/>
                <a:gd name="connsiteY5-188" fmla="*/ 2948953 h 3199135"/>
                <a:gd name="connsiteX0-189" fmla="*/ 2615300 w 2615300"/>
                <a:gd name="connsiteY0-190" fmla="*/ 2948953 h 3199135"/>
                <a:gd name="connsiteX1-191" fmla="*/ 1186952 w 2615300"/>
                <a:gd name="connsiteY1-192" fmla="*/ 3199092 h 3199135"/>
                <a:gd name="connsiteX2-193" fmla="*/ 144386 w 2615300"/>
                <a:gd name="connsiteY2-194" fmla="*/ 1979378 h 3199135"/>
                <a:gd name="connsiteX3-195" fmla="*/ 925938 w 2615300"/>
                <a:gd name="connsiteY3-196" fmla="*/ 868520 h 3199135"/>
                <a:gd name="connsiteX4-197" fmla="*/ 1187758 w 2615300"/>
                <a:gd name="connsiteY4-198" fmla="*/ 0 h 3199135"/>
                <a:gd name="connsiteX5-199" fmla="*/ 2615300 w 2615300"/>
                <a:gd name="connsiteY5-200" fmla="*/ 2948953 h 3199135"/>
                <a:gd name="connsiteX0-201" fmla="*/ 2692798 w 2692798"/>
                <a:gd name="connsiteY0-202" fmla="*/ 2948953 h 3241750"/>
                <a:gd name="connsiteX1-203" fmla="*/ 1264450 w 2692798"/>
                <a:gd name="connsiteY1-204" fmla="*/ 3199092 h 3241750"/>
                <a:gd name="connsiteX2-205" fmla="*/ 135735 w 2692798"/>
                <a:gd name="connsiteY2-206" fmla="*/ 1985833 h 3241750"/>
                <a:gd name="connsiteX3-207" fmla="*/ 1003436 w 2692798"/>
                <a:gd name="connsiteY3-208" fmla="*/ 868520 h 3241750"/>
                <a:gd name="connsiteX4-209" fmla="*/ 1265256 w 2692798"/>
                <a:gd name="connsiteY4-210" fmla="*/ 0 h 3241750"/>
                <a:gd name="connsiteX5-211" fmla="*/ 2692798 w 2692798"/>
                <a:gd name="connsiteY5-212" fmla="*/ 2948953 h 3241750"/>
                <a:gd name="connsiteX0-213" fmla="*/ 2692798 w 2692798"/>
                <a:gd name="connsiteY0-214" fmla="*/ 2948953 h 3241750"/>
                <a:gd name="connsiteX1-215" fmla="*/ 1264450 w 2692798"/>
                <a:gd name="connsiteY1-216" fmla="*/ 3199092 h 3241750"/>
                <a:gd name="connsiteX2-217" fmla="*/ 135735 w 2692798"/>
                <a:gd name="connsiteY2-218" fmla="*/ 1985833 h 3241750"/>
                <a:gd name="connsiteX3-219" fmla="*/ 1003436 w 2692798"/>
                <a:gd name="connsiteY3-220" fmla="*/ 868520 h 3241750"/>
                <a:gd name="connsiteX4-221" fmla="*/ 1265256 w 2692798"/>
                <a:gd name="connsiteY4-222" fmla="*/ 0 h 3241750"/>
                <a:gd name="connsiteX5-223" fmla="*/ 2692798 w 2692798"/>
                <a:gd name="connsiteY5-224" fmla="*/ 2948953 h 3241750"/>
                <a:gd name="connsiteX0-225" fmla="*/ 2699637 w 2699637"/>
                <a:gd name="connsiteY0-226" fmla="*/ 2948953 h 3204162"/>
                <a:gd name="connsiteX1-227" fmla="*/ 1271289 w 2699637"/>
                <a:gd name="connsiteY1-228" fmla="*/ 3199092 h 3204162"/>
                <a:gd name="connsiteX2-229" fmla="*/ 142574 w 2699637"/>
                <a:gd name="connsiteY2-230" fmla="*/ 1985833 h 3204162"/>
                <a:gd name="connsiteX3-231" fmla="*/ 1010275 w 2699637"/>
                <a:gd name="connsiteY3-232" fmla="*/ 868520 h 3204162"/>
                <a:gd name="connsiteX4-233" fmla="*/ 1272095 w 2699637"/>
                <a:gd name="connsiteY4-234" fmla="*/ 0 h 3204162"/>
                <a:gd name="connsiteX5-235" fmla="*/ 2699637 w 2699637"/>
                <a:gd name="connsiteY5-236" fmla="*/ 2948953 h 320416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51" y="connsiteY5-152"/>
                </a:cxn>
              </a:cxnLst>
              <a:rect l="l" t="t" r="r" b="b"/>
              <a:pathLst>
                <a:path w="2699637" h="3204162">
                  <a:moveTo>
                    <a:pt x="2699637" y="2948953"/>
                  </a:moveTo>
                  <a:cubicBezTo>
                    <a:pt x="2289114" y="3020552"/>
                    <a:pt x="1724840" y="3240146"/>
                    <a:pt x="1271289" y="3199092"/>
                  </a:cubicBezTo>
                  <a:cubicBezTo>
                    <a:pt x="758066" y="3152637"/>
                    <a:pt x="-403234" y="3110789"/>
                    <a:pt x="142574" y="1985833"/>
                  </a:cubicBezTo>
                  <a:cubicBezTo>
                    <a:pt x="383653" y="1455093"/>
                    <a:pt x="789351" y="1102364"/>
                    <a:pt x="1010275" y="868520"/>
                  </a:cubicBezTo>
                  <a:cubicBezTo>
                    <a:pt x="1167412" y="540875"/>
                    <a:pt x="1029452" y="577901"/>
                    <a:pt x="1272095" y="0"/>
                  </a:cubicBezTo>
                  <a:lnTo>
                    <a:pt x="2699637" y="294895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0" name="任意多边形 9"/>
            <p:cNvSpPr/>
            <p:nvPr/>
          </p:nvSpPr>
          <p:spPr>
            <a:xfrm flipV="1">
              <a:off x="9816269" y="1212289"/>
              <a:ext cx="1226302" cy="129693"/>
            </a:xfrm>
            <a:custGeom>
              <a:avLst/>
              <a:gdLst>
                <a:gd name="connsiteX0" fmla="*/ 837564 w 3505200"/>
                <a:gd name="connsiteY0" fmla="*/ 594360 h 594360"/>
                <a:gd name="connsiteX1" fmla="*/ 2239944 w 3505200"/>
                <a:gd name="connsiteY1" fmla="*/ 594360 h 594360"/>
                <a:gd name="connsiteX2" fmla="*/ 2350338 w 3505200"/>
                <a:gd name="connsiteY2" fmla="*/ 594360 h 594360"/>
                <a:gd name="connsiteX3" fmla="*/ 3505200 w 3505200"/>
                <a:gd name="connsiteY3" fmla="*/ 594360 h 594360"/>
                <a:gd name="connsiteX4" fmla="*/ 3505200 w 3505200"/>
                <a:gd name="connsiteY4" fmla="*/ 553416 h 594360"/>
                <a:gd name="connsiteX5" fmla="*/ 2239944 w 3505200"/>
                <a:gd name="connsiteY5" fmla="*/ 553416 h 594360"/>
                <a:gd name="connsiteX6" fmla="*/ 2239944 w 3505200"/>
                <a:gd name="connsiteY6" fmla="*/ 553416 h 594360"/>
                <a:gd name="connsiteX7" fmla="*/ 971893 w 3505200"/>
                <a:gd name="connsiteY7" fmla="*/ 553416 h 594360"/>
                <a:gd name="connsiteX8" fmla="*/ 831701 w 3505200"/>
                <a:gd name="connsiteY8" fmla="*/ 481340 h 594360"/>
                <a:gd name="connsiteX9" fmla="*/ 819744 w 3505200"/>
                <a:gd name="connsiteY9" fmla="*/ 435404 h 594360"/>
                <a:gd name="connsiteX10" fmla="*/ 831701 w 3505200"/>
                <a:gd name="connsiteY10" fmla="*/ 389468 h 594360"/>
                <a:gd name="connsiteX11" fmla="*/ 971893 w 3505200"/>
                <a:gd name="connsiteY11" fmla="*/ 317391 h 594360"/>
                <a:gd name="connsiteX12" fmla="*/ 1193974 w 3505200"/>
                <a:gd name="connsiteY12" fmla="*/ 317391 h 594360"/>
                <a:gd name="connsiteX13" fmla="*/ 1193974 w 3505200"/>
                <a:gd name="connsiteY13" fmla="*/ 317913 h 594360"/>
                <a:gd name="connsiteX14" fmla="*/ 2706748 w 3505200"/>
                <a:gd name="connsiteY14" fmla="*/ 317913 h 594360"/>
                <a:gd name="connsiteX15" fmla="*/ 2911684 w 3505200"/>
                <a:gd name="connsiteY15" fmla="*/ 158957 h 594360"/>
                <a:gd name="connsiteX16" fmla="*/ 2706748 w 3505200"/>
                <a:gd name="connsiteY16" fmla="*/ 0 h 594360"/>
                <a:gd name="connsiteX17" fmla="*/ 1265256 w 3505200"/>
                <a:gd name="connsiteY17" fmla="*/ 0 h 594360"/>
                <a:gd name="connsiteX18" fmla="*/ 1193974 w 3505200"/>
                <a:gd name="connsiteY18" fmla="*/ 0 h 594360"/>
                <a:gd name="connsiteX19" fmla="*/ 0 w 3505200"/>
                <a:gd name="connsiteY19" fmla="*/ 0 h 594360"/>
                <a:gd name="connsiteX20" fmla="*/ 0 w 3505200"/>
                <a:gd name="connsiteY20" fmla="*/ 40944 h 594360"/>
                <a:gd name="connsiteX21" fmla="*/ 1265256 w 3505200"/>
                <a:gd name="connsiteY21" fmla="*/ 40944 h 594360"/>
                <a:gd name="connsiteX22" fmla="*/ 1265256 w 3505200"/>
                <a:gd name="connsiteY22" fmla="*/ 40944 h 594360"/>
                <a:gd name="connsiteX23" fmla="*/ 2572420 w 3505200"/>
                <a:gd name="connsiteY23" fmla="*/ 40944 h 594360"/>
                <a:gd name="connsiteX24" fmla="*/ 2712612 w 3505200"/>
                <a:gd name="connsiteY24" fmla="*/ 113021 h 594360"/>
                <a:gd name="connsiteX25" fmla="*/ 2724569 w 3505200"/>
                <a:gd name="connsiteY25" fmla="*/ 158957 h 594360"/>
                <a:gd name="connsiteX26" fmla="*/ 2712612 w 3505200"/>
                <a:gd name="connsiteY26" fmla="*/ 204893 h 594360"/>
                <a:gd name="connsiteX27" fmla="*/ 2572420 w 3505200"/>
                <a:gd name="connsiteY27" fmla="*/ 276970 h 594360"/>
                <a:gd name="connsiteX28" fmla="*/ 2350338 w 3505200"/>
                <a:gd name="connsiteY28" fmla="*/ 276970 h 594360"/>
                <a:gd name="connsiteX29" fmla="*/ 2350338 w 3505200"/>
                <a:gd name="connsiteY29" fmla="*/ 276447 h 594360"/>
                <a:gd name="connsiteX30" fmla="*/ 837564 w 3505200"/>
                <a:gd name="connsiteY30" fmla="*/ 276447 h 594360"/>
                <a:gd name="connsiteX31" fmla="*/ 632628 w 3505200"/>
                <a:gd name="connsiteY31" fmla="*/ 435404 h 594360"/>
                <a:gd name="connsiteX32" fmla="*/ 837564 w 3505200"/>
                <a:gd name="connsiteY32" fmla="*/ 594360 h 59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05200" h="594360">
                  <a:moveTo>
                    <a:pt x="837564" y="594360"/>
                  </a:moveTo>
                  <a:lnTo>
                    <a:pt x="2239944" y="594360"/>
                  </a:lnTo>
                  <a:lnTo>
                    <a:pt x="2350338" y="594360"/>
                  </a:lnTo>
                  <a:lnTo>
                    <a:pt x="3505200" y="594360"/>
                  </a:lnTo>
                  <a:lnTo>
                    <a:pt x="3505200" y="553416"/>
                  </a:lnTo>
                  <a:lnTo>
                    <a:pt x="2239944" y="553416"/>
                  </a:lnTo>
                  <a:lnTo>
                    <a:pt x="2239944" y="553416"/>
                  </a:lnTo>
                  <a:lnTo>
                    <a:pt x="971893" y="553416"/>
                  </a:lnTo>
                  <a:cubicBezTo>
                    <a:pt x="908871" y="553416"/>
                    <a:pt x="854798" y="523696"/>
                    <a:pt x="831701" y="481340"/>
                  </a:cubicBezTo>
                  <a:lnTo>
                    <a:pt x="819744" y="435404"/>
                  </a:lnTo>
                  <a:lnTo>
                    <a:pt x="831701" y="389468"/>
                  </a:lnTo>
                  <a:cubicBezTo>
                    <a:pt x="854798" y="347111"/>
                    <a:pt x="908871" y="317391"/>
                    <a:pt x="971893" y="317391"/>
                  </a:cubicBezTo>
                  <a:lnTo>
                    <a:pt x="1193974" y="317391"/>
                  </a:lnTo>
                  <a:lnTo>
                    <a:pt x="1193974" y="317913"/>
                  </a:lnTo>
                  <a:lnTo>
                    <a:pt x="2706748" y="317913"/>
                  </a:lnTo>
                  <a:cubicBezTo>
                    <a:pt x="2819931" y="317913"/>
                    <a:pt x="2911684" y="246746"/>
                    <a:pt x="2911684" y="158957"/>
                  </a:cubicBezTo>
                  <a:cubicBezTo>
                    <a:pt x="2911684" y="71167"/>
                    <a:pt x="2819931" y="0"/>
                    <a:pt x="2706748" y="0"/>
                  </a:cubicBezTo>
                  <a:lnTo>
                    <a:pt x="1265256" y="0"/>
                  </a:lnTo>
                  <a:lnTo>
                    <a:pt x="1193974" y="0"/>
                  </a:lnTo>
                  <a:lnTo>
                    <a:pt x="0" y="0"/>
                  </a:lnTo>
                  <a:lnTo>
                    <a:pt x="0" y="40944"/>
                  </a:lnTo>
                  <a:lnTo>
                    <a:pt x="1265256" y="40944"/>
                  </a:lnTo>
                  <a:lnTo>
                    <a:pt x="1265256" y="40944"/>
                  </a:lnTo>
                  <a:lnTo>
                    <a:pt x="2572420" y="40944"/>
                  </a:lnTo>
                  <a:cubicBezTo>
                    <a:pt x="2635442" y="40944"/>
                    <a:pt x="2689515" y="70664"/>
                    <a:pt x="2712612" y="113021"/>
                  </a:cubicBezTo>
                  <a:lnTo>
                    <a:pt x="2724569" y="158957"/>
                  </a:lnTo>
                  <a:lnTo>
                    <a:pt x="2712612" y="204893"/>
                  </a:lnTo>
                  <a:cubicBezTo>
                    <a:pt x="2689515" y="247249"/>
                    <a:pt x="2635442" y="276970"/>
                    <a:pt x="2572420" y="276970"/>
                  </a:cubicBezTo>
                  <a:lnTo>
                    <a:pt x="2350338" y="276970"/>
                  </a:lnTo>
                  <a:lnTo>
                    <a:pt x="2350338" y="276447"/>
                  </a:lnTo>
                  <a:lnTo>
                    <a:pt x="837564" y="276447"/>
                  </a:lnTo>
                  <a:cubicBezTo>
                    <a:pt x="724381" y="276447"/>
                    <a:pt x="632628" y="347614"/>
                    <a:pt x="632628" y="435404"/>
                  </a:cubicBezTo>
                  <a:cubicBezTo>
                    <a:pt x="632628" y="523193"/>
                    <a:pt x="724381" y="594360"/>
                    <a:pt x="837564" y="59436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1" name="任意多边形 10"/>
            <p:cNvSpPr/>
            <p:nvPr/>
          </p:nvSpPr>
          <p:spPr>
            <a:xfrm flipV="1">
              <a:off x="11238374" y="511293"/>
              <a:ext cx="953627" cy="129693"/>
            </a:xfrm>
            <a:custGeom>
              <a:avLst/>
              <a:gdLst>
                <a:gd name="connsiteX0" fmla="*/ 293024 w 953627"/>
                <a:gd name="connsiteY0" fmla="*/ 129693 h 129693"/>
                <a:gd name="connsiteX1" fmla="*/ 783649 w 953627"/>
                <a:gd name="connsiteY1" fmla="*/ 129693 h 129693"/>
                <a:gd name="connsiteX2" fmla="*/ 822271 w 953627"/>
                <a:gd name="connsiteY2" fmla="*/ 129693 h 129693"/>
                <a:gd name="connsiteX3" fmla="*/ 953627 w 953627"/>
                <a:gd name="connsiteY3" fmla="*/ 129693 h 129693"/>
                <a:gd name="connsiteX4" fmla="*/ 953627 w 953627"/>
                <a:gd name="connsiteY4" fmla="*/ 120759 h 129693"/>
                <a:gd name="connsiteX5" fmla="*/ 783649 w 953627"/>
                <a:gd name="connsiteY5" fmla="*/ 120759 h 129693"/>
                <a:gd name="connsiteX6" fmla="*/ 340019 w 953627"/>
                <a:gd name="connsiteY6" fmla="*/ 120759 h 129693"/>
                <a:gd name="connsiteX7" fmla="*/ 290972 w 953627"/>
                <a:gd name="connsiteY7" fmla="*/ 105031 h 129693"/>
                <a:gd name="connsiteX8" fmla="*/ 286789 w 953627"/>
                <a:gd name="connsiteY8" fmla="*/ 95008 h 129693"/>
                <a:gd name="connsiteX9" fmla="*/ 290972 w 953627"/>
                <a:gd name="connsiteY9" fmla="*/ 84984 h 129693"/>
                <a:gd name="connsiteX10" fmla="*/ 340019 w 953627"/>
                <a:gd name="connsiteY10" fmla="*/ 69257 h 129693"/>
                <a:gd name="connsiteX11" fmla="*/ 417714 w 953627"/>
                <a:gd name="connsiteY11" fmla="*/ 69257 h 129693"/>
                <a:gd name="connsiteX12" fmla="*/ 417714 w 953627"/>
                <a:gd name="connsiteY12" fmla="*/ 69370 h 129693"/>
                <a:gd name="connsiteX13" fmla="*/ 946962 w 953627"/>
                <a:gd name="connsiteY13" fmla="*/ 69370 h 129693"/>
                <a:gd name="connsiteX14" fmla="*/ 953627 w 953627"/>
                <a:gd name="connsiteY14" fmla="*/ 68035 h 129693"/>
                <a:gd name="connsiteX15" fmla="*/ 953627 w 953627"/>
                <a:gd name="connsiteY15" fmla="*/ 1336 h 129693"/>
                <a:gd name="connsiteX16" fmla="*/ 946962 w 953627"/>
                <a:gd name="connsiteY16" fmla="*/ 0 h 129693"/>
                <a:gd name="connsiteX17" fmla="*/ 442653 w 953627"/>
                <a:gd name="connsiteY17" fmla="*/ 0 h 129693"/>
                <a:gd name="connsiteX18" fmla="*/ 417714 w 953627"/>
                <a:gd name="connsiteY18" fmla="*/ 0 h 129693"/>
                <a:gd name="connsiteX19" fmla="*/ 0 w 953627"/>
                <a:gd name="connsiteY19" fmla="*/ 0 h 129693"/>
                <a:gd name="connsiteX20" fmla="*/ 0 w 953627"/>
                <a:gd name="connsiteY20" fmla="*/ 8934 h 129693"/>
                <a:gd name="connsiteX21" fmla="*/ 442653 w 953627"/>
                <a:gd name="connsiteY21" fmla="*/ 8934 h 129693"/>
                <a:gd name="connsiteX22" fmla="*/ 899967 w 953627"/>
                <a:gd name="connsiteY22" fmla="*/ 8934 h 129693"/>
                <a:gd name="connsiteX23" fmla="*/ 949013 w 953627"/>
                <a:gd name="connsiteY23" fmla="*/ 24662 h 129693"/>
                <a:gd name="connsiteX24" fmla="*/ 953197 w 953627"/>
                <a:gd name="connsiteY24" fmla="*/ 34685 h 129693"/>
                <a:gd name="connsiteX25" fmla="*/ 949013 w 953627"/>
                <a:gd name="connsiteY25" fmla="*/ 44709 h 129693"/>
                <a:gd name="connsiteX26" fmla="*/ 899967 w 953627"/>
                <a:gd name="connsiteY26" fmla="*/ 60437 h 129693"/>
                <a:gd name="connsiteX27" fmla="*/ 822271 w 953627"/>
                <a:gd name="connsiteY27" fmla="*/ 60437 h 129693"/>
                <a:gd name="connsiteX28" fmla="*/ 822271 w 953627"/>
                <a:gd name="connsiteY28" fmla="*/ 60322 h 129693"/>
                <a:gd name="connsiteX29" fmla="*/ 293024 w 953627"/>
                <a:gd name="connsiteY29" fmla="*/ 60322 h 129693"/>
                <a:gd name="connsiteX30" fmla="*/ 221326 w 953627"/>
                <a:gd name="connsiteY30" fmla="*/ 95008 h 129693"/>
                <a:gd name="connsiteX31" fmla="*/ 293024 w 953627"/>
                <a:gd name="connsiteY31" fmla="*/ 129693 h 129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53627" h="129693">
                  <a:moveTo>
                    <a:pt x="293024" y="129693"/>
                  </a:moveTo>
                  <a:lnTo>
                    <a:pt x="783649" y="129693"/>
                  </a:lnTo>
                  <a:lnTo>
                    <a:pt x="822271" y="129693"/>
                  </a:lnTo>
                  <a:lnTo>
                    <a:pt x="953627" y="129693"/>
                  </a:lnTo>
                  <a:lnTo>
                    <a:pt x="953627" y="120759"/>
                  </a:lnTo>
                  <a:lnTo>
                    <a:pt x="783649" y="120759"/>
                  </a:lnTo>
                  <a:lnTo>
                    <a:pt x="340019" y="120759"/>
                  </a:lnTo>
                  <a:cubicBezTo>
                    <a:pt x="317971" y="120759"/>
                    <a:pt x="299053" y="114274"/>
                    <a:pt x="290972" y="105031"/>
                  </a:cubicBezTo>
                  <a:lnTo>
                    <a:pt x="286789" y="95008"/>
                  </a:lnTo>
                  <a:lnTo>
                    <a:pt x="290972" y="84984"/>
                  </a:lnTo>
                  <a:cubicBezTo>
                    <a:pt x="299053" y="75742"/>
                    <a:pt x="317971" y="69257"/>
                    <a:pt x="340019" y="69257"/>
                  </a:cubicBezTo>
                  <a:lnTo>
                    <a:pt x="417714" y="69257"/>
                  </a:lnTo>
                  <a:lnTo>
                    <a:pt x="417714" y="69370"/>
                  </a:lnTo>
                  <a:lnTo>
                    <a:pt x="946962" y="69370"/>
                  </a:lnTo>
                  <a:lnTo>
                    <a:pt x="953627" y="68035"/>
                  </a:lnTo>
                  <a:lnTo>
                    <a:pt x="953627" y="1336"/>
                  </a:lnTo>
                  <a:lnTo>
                    <a:pt x="946962" y="0"/>
                  </a:lnTo>
                  <a:lnTo>
                    <a:pt x="442653" y="0"/>
                  </a:lnTo>
                  <a:lnTo>
                    <a:pt x="417714" y="0"/>
                  </a:lnTo>
                  <a:lnTo>
                    <a:pt x="0" y="0"/>
                  </a:lnTo>
                  <a:lnTo>
                    <a:pt x="0" y="8934"/>
                  </a:lnTo>
                  <a:lnTo>
                    <a:pt x="442653" y="8934"/>
                  </a:lnTo>
                  <a:lnTo>
                    <a:pt x="899967" y="8934"/>
                  </a:lnTo>
                  <a:cubicBezTo>
                    <a:pt x="922015" y="8934"/>
                    <a:pt x="940933" y="15419"/>
                    <a:pt x="949013" y="24662"/>
                  </a:cubicBezTo>
                  <a:lnTo>
                    <a:pt x="953197" y="34685"/>
                  </a:lnTo>
                  <a:lnTo>
                    <a:pt x="949013" y="44709"/>
                  </a:lnTo>
                  <a:cubicBezTo>
                    <a:pt x="940933" y="53951"/>
                    <a:pt x="922015" y="60437"/>
                    <a:pt x="899967" y="60437"/>
                  </a:cubicBezTo>
                  <a:lnTo>
                    <a:pt x="822271" y="60437"/>
                  </a:lnTo>
                  <a:lnTo>
                    <a:pt x="822271" y="60322"/>
                  </a:lnTo>
                  <a:lnTo>
                    <a:pt x="293024" y="60322"/>
                  </a:lnTo>
                  <a:cubicBezTo>
                    <a:pt x="253426" y="60322"/>
                    <a:pt x="221326" y="75851"/>
                    <a:pt x="221326" y="95008"/>
                  </a:cubicBezTo>
                  <a:cubicBezTo>
                    <a:pt x="221326" y="114164"/>
                    <a:pt x="253426" y="129693"/>
                    <a:pt x="293024" y="129693"/>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solidFill>
                  <a:prstClr val="white"/>
                </a:solidFill>
              </a:endParaRPr>
            </a:p>
          </p:txBody>
        </p:sp>
      </p:grpSp>
      <p:sp>
        <p:nvSpPr>
          <p:cNvPr id="35" name="矩形 34"/>
          <p:cNvSpPr/>
          <p:nvPr/>
        </p:nvSpPr>
        <p:spPr>
          <a:xfrm>
            <a:off x="2277861" y="2446832"/>
            <a:ext cx="4491942" cy="276999"/>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67500" tIns="35100" rIns="67500" bIns="35100" rtlCol="0" anchor="ctr">
            <a:normAutofit/>
          </a:bodyPr>
          <a:lstStyle/>
          <a:p>
            <a:pPr algn="ctr"/>
            <a:endParaRPr lang="zh-CN" altLang="en-US" sz="1350"/>
          </a:p>
        </p:txBody>
      </p:sp>
      <p:pic>
        <p:nvPicPr>
          <p:cNvPr id="36" name="图片 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050998" y="-299806"/>
            <a:ext cx="945671" cy="4491941"/>
          </a:xfrm>
          <a:prstGeom prst="rect">
            <a:avLst/>
          </a:prstGeom>
          <a:blipFill dpi="0" rotWithShape="1">
            <a:blip r:embed="rId3"/>
            <a:tile tx="0" ty="0" sx="100000" sy="100000" flip="none" algn="tl"/>
          </a:blipFill>
        </p:spPr>
      </p:pic>
      <p:pic>
        <p:nvPicPr>
          <p:cNvPr id="37" name="图片 3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6291410" y="2021429"/>
            <a:ext cx="1250504" cy="154302"/>
          </a:xfrm>
          <a:prstGeom prst="rect">
            <a:avLst/>
          </a:prstGeom>
        </p:spPr>
      </p:pic>
      <p:pic>
        <p:nvPicPr>
          <p:cNvPr id="38" name="图片 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508009" y="2021429"/>
            <a:ext cx="1250504" cy="154302"/>
          </a:xfrm>
          <a:prstGeom prst="rect">
            <a:avLst/>
          </a:prstGeom>
        </p:spPr>
      </p:pic>
      <p:sp>
        <p:nvSpPr>
          <p:cNvPr id="39" name="矩形 38"/>
          <p:cNvSpPr/>
          <p:nvPr/>
        </p:nvSpPr>
        <p:spPr>
          <a:xfrm rot="5400000">
            <a:off x="3845711" y="-723260"/>
            <a:ext cx="1396851" cy="5636131"/>
          </a:xfrm>
          <a:prstGeom prst="rect">
            <a:avLst/>
          </a:prstGeom>
          <a:noFill/>
          <a:ln w="31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0" name="矩形 39"/>
          <p:cNvSpPr/>
          <p:nvPr/>
        </p:nvSpPr>
        <p:spPr>
          <a:xfrm rot="5400000">
            <a:off x="7229217" y="1263395"/>
            <a:ext cx="265970" cy="265970"/>
          </a:xfrm>
          <a:prstGeom prst="rect">
            <a:avLst/>
          </a:prstGeom>
          <a:noFill/>
          <a:ln w="31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1" name="矩形 40"/>
          <p:cNvSpPr/>
          <p:nvPr/>
        </p:nvSpPr>
        <p:spPr>
          <a:xfrm rot="5400000">
            <a:off x="7229217" y="2676486"/>
            <a:ext cx="265970" cy="265970"/>
          </a:xfrm>
          <a:prstGeom prst="rect">
            <a:avLst/>
          </a:prstGeom>
          <a:noFill/>
          <a:ln w="31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2" name="矩形 41"/>
          <p:cNvSpPr/>
          <p:nvPr/>
        </p:nvSpPr>
        <p:spPr>
          <a:xfrm rot="5400000">
            <a:off x="1594046" y="1247153"/>
            <a:ext cx="265970" cy="265970"/>
          </a:xfrm>
          <a:prstGeom prst="rect">
            <a:avLst/>
          </a:prstGeom>
          <a:noFill/>
          <a:ln w="31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3" name="矩形 42"/>
          <p:cNvSpPr/>
          <p:nvPr/>
        </p:nvSpPr>
        <p:spPr>
          <a:xfrm rot="5400000">
            <a:off x="1594046" y="2660245"/>
            <a:ext cx="265970" cy="265970"/>
          </a:xfrm>
          <a:prstGeom prst="rect">
            <a:avLst/>
          </a:prstGeom>
          <a:noFill/>
          <a:ln w="31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 name="标题 1"/>
          <p:cNvSpPr>
            <a:spLocks noGrp="1"/>
          </p:cNvSpPr>
          <p:nvPr>
            <p:ph type="title" hasCustomPrompt="1"/>
          </p:nvPr>
        </p:nvSpPr>
        <p:spPr>
          <a:xfrm>
            <a:off x="2277860" y="1653258"/>
            <a:ext cx="4491943" cy="624884"/>
          </a:xfrm>
        </p:spPr>
        <p:txBody>
          <a:bodyPr lIns="90000" tIns="46800" rIns="90000" bIns="46800" anchor="ctr">
            <a:normAutofit/>
          </a:bodyPr>
          <a:lstStyle>
            <a:lvl1pPr algn="dist">
              <a:defRPr sz="3000">
                <a:solidFill>
                  <a:schemeClr val="bg1"/>
                </a:solidFill>
              </a:defRPr>
            </a:lvl1pPr>
          </a:lstStyle>
          <a:p>
            <a:r>
              <a:rPr lang="zh-CN" altLang="en-US"/>
              <a:t>单击此处编辑标题</a:t>
            </a:r>
            <a:endParaRPr lang="zh-CN" altLang="en-US"/>
          </a:p>
        </p:txBody>
      </p:sp>
      <p:sp>
        <p:nvSpPr>
          <p:cNvPr id="47" name="文本占位符 46"/>
          <p:cNvSpPr>
            <a:spLocks noGrp="1"/>
          </p:cNvSpPr>
          <p:nvPr>
            <p:ph type="body" sz="quarter" idx="15" hasCustomPrompt="1"/>
          </p:nvPr>
        </p:nvSpPr>
        <p:spPr>
          <a:xfrm>
            <a:off x="2274287" y="2427062"/>
            <a:ext cx="2246400" cy="318549"/>
          </a:xfrm>
        </p:spPr>
        <p:txBody>
          <a:bodyPr lIns="90000" tIns="46800" rIns="90000" bIns="46800">
            <a:normAutofit/>
          </a:bodyPr>
          <a:lstStyle>
            <a:lvl1pPr marL="0" indent="0" algn="r">
              <a:buNone/>
              <a:defRPr sz="1350">
                <a:solidFill>
                  <a:schemeClr val="bg1"/>
                </a:solidFill>
              </a:defRPr>
            </a:lvl1pPr>
          </a:lstStyle>
          <a:p>
            <a:pPr lvl="0"/>
            <a:r>
              <a:rPr lang="zh-CN" altLang="en-US"/>
              <a:t>单击此处编辑文本</a:t>
            </a:r>
            <a:endParaRPr lang="zh-CN" altLang="en-US"/>
          </a:p>
        </p:txBody>
      </p:sp>
      <p:sp>
        <p:nvSpPr>
          <p:cNvPr id="51" name="文本占位符 50"/>
          <p:cNvSpPr>
            <a:spLocks noGrp="1"/>
          </p:cNvSpPr>
          <p:nvPr>
            <p:ph type="body" sz="quarter" idx="16" hasCustomPrompt="1"/>
          </p:nvPr>
        </p:nvSpPr>
        <p:spPr>
          <a:xfrm>
            <a:off x="4528085" y="2427527"/>
            <a:ext cx="2246400" cy="318549"/>
          </a:xfrm>
        </p:spPr>
        <p:txBody>
          <a:bodyPr lIns="90000" tIns="46800" rIns="90000" bIns="46800" anchor="ctr">
            <a:normAutofit/>
          </a:bodyPr>
          <a:lstStyle>
            <a:lvl1pPr marL="0" indent="0">
              <a:buNone/>
              <a:defRPr sz="1350">
                <a:solidFill>
                  <a:schemeClr val="bg1"/>
                </a:solidFill>
              </a:defRPr>
            </a:lvl1pPr>
            <a:lvl2pPr marL="342900" indent="0">
              <a:buNone/>
              <a:defRPr/>
            </a:lvl2pPr>
            <a:lvl3pPr marL="685800" indent="0">
              <a:buNone/>
              <a:defRPr/>
            </a:lvl3pPr>
          </a:lstStyle>
          <a:p>
            <a:pPr lvl="0"/>
            <a:r>
              <a:rPr lang="zh-CN" altLang="en-US"/>
              <a:t>单击此处编辑文本</a:t>
            </a:r>
            <a:endParaRPr lang="zh-CN" altLang="en-US"/>
          </a:p>
        </p:txBody>
      </p:sp>
      <p:sp>
        <p:nvSpPr>
          <p:cNvPr id="3" name="日期占位符 2"/>
          <p:cNvSpPr>
            <a:spLocks noGrp="1"/>
          </p:cNvSpPr>
          <p:nvPr>
            <p:ph type="dt" sz="half" idx="10"/>
          </p:nvPr>
        </p:nvSpPr>
        <p:spPr/>
        <p:txBody>
          <a:bodyPr lIns="90000" tIns="46800" rIns="90000" bIns="46800">
            <a:normAutofit/>
          </a:bodyPr>
          <a:lstStyle/>
          <a:p>
            <a:fld id="{A77639FF-E68A-416A-B53A-9A76AB5C410C}" type="datetimeFigureOut">
              <a:rPr lang="zh-CN" altLang="en-US">
                <a:solidFill>
                  <a:prstClr val="black">
                    <a:tint val="75000"/>
                  </a:prstClr>
                </a:solidFill>
              </a:rPr>
            </a:fld>
            <a:endParaRPr lang="zh-CN" altLang="en-US">
              <a:solidFill>
                <a:prstClr val="black">
                  <a:tint val="75000"/>
                </a:prstClr>
              </a:solidFill>
            </a:endParaRPr>
          </a:p>
        </p:txBody>
      </p:sp>
      <p:sp>
        <p:nvSpPr>
          <p:cNvPr id="4" name="页脚占位符 3"/>
          <p:cNvSpPr>
            <a:spLocks noGrp="1"/>
          </p:cNvSpPr>
          <p:nvPr>
            <p:ph type="ftr" sz="quarter" idx="11"/>
          </p:nvPr>
        </p:nvSpPr>
        <p:spPr/>
        <p:txBody>
          <a:bodyPr lIns="90000" tIns="46800" rIns="90000" bIns="46800">
            <a:normAutofit/>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lIns="90000" tIns="46800" rIns="90000" bIns="46800">
            <a:normAutofit/>
          </a:bodyPr>
          <a:lstStyle/>
          <a:p>
            <a:fld id="{5C6CC7F0-8BC3-4CC4-9B08-7ADD556F3608}" type="slidenum">
              <a:rPr lang="zh-CN" altLang="en-US">
                <a:solidFill>
                  <a:prstClr val="black">
                    <a:tint val="75000"/>
                  </a:prstClr>
                </a:solidFill>
              </a:rPr>
            </a:fld>
            <a:endParaRPr lang="zh-CN" altLang="en-US">
              <a:solidFill>
                <a:prstClr val="black">
                  <a:tint val="75000"/>
                </a:prstClr>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77639FF-E68A-416A-B53A-9A76AB5C410C}" type="datetimeFigureOut">
              <a:rPr lang="zh-CN" altLang="en-US">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C6CC7F0-8BC3-4CC4-9B08-7ADD556F3608}" type="slidenum">
              <a:rPr lang="zh-CN" altLang="en-US">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0" y="466725"/>
            <a:ext cx="3123900" cy="1200150"/>
          </a:xfrm>
        </p:spPr>
        <p:txBody>
          <a:bodyPr anchor="t" anchorCtr="0">
            <a:normAutofit/>
          </a:bodyPr>
          <a:lstStyle>
            <a:lvl1pPr>
              <a:defRPr sz="2700"/>
            </a:lvl1pPr>
          </a:lstStyle>
          <a:p>
            <a:r>
              <a:rPr lang="zh-CN" altLang="en-US"/>
              <a:t>单击此处编辑母版标题样式</a:t>
            </a:r>
            <a:endParaRPr lang="zh-CN" altLang="en-US"/>
          </a:p>
        </p:txBody>
      </p:sp>
      <p:sp>
        <p:nvSpPr>
          <p:cNvPr id="3" name="图片占位符 2"/>
          <p:cNvSpPr>
            <a:spLocks noGrp="1" noChangeAspect="1"/>
          </p:cNvSpPr>
          <p:nvPr>
            <p:ph type="pic" idx="1"/>
          </p:nvPr>
        </p:nvSpPr>
        <p:spPr>
          <a:xfrm>
            <a:off x="3888000" y="466725"/>
            <a:ext cx="4627800" cy="40527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0" y="1666875"/>
            <a:ext cx="3123900" cy="2858691"/>
          </a:xfrm>
        </p:spPr>
        <p:txBody>
          <a:bodyPr>
            <a:normAutofit/>
          </a:bodyPr>
          <a:lstStyle>
            <a:lvl1pPr marL="0" indent="0">
              <a:buNone/>
              <a:defRPr sz="15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9EFD9D74-47D9-4702-A33C-335B63B48DB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ABC47A4-756D-490B-A52F-7D9E2C9FC05F}" type="slidenum">
              <a:rPr lang="zh-CN" altLang="en-US" smtClean="0"/>
            </a:fld>
            <a:endParaRPr lang="zh-CN" altLang="en-US"/>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839075" y="273844"/>
            <a:ext cx="676275" cy="4358879"/>
          </a:xfrm>
        </p:spPr>
        <p:txBody>
          <a:bodyPr vert="eaVert">
            <a:normAutofit/>
          </a:bodyPr>
          <a:lstStyle>
            <a:lvl1pPr>
              <a:defRPr sz="2700"/>
            </a:lvl1p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28650" y="273844"/>
            <a:ext cx="7143750" cy="4358879"/>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A77639FF-E68A-416A-B53A-9A76AB5C410C}" type="datetimeFigureOut">
              <a:rPr lang="zh-CN" altLang="en-US">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C6CC7F0-8BC3-4CC4-9B08-7ADD556F3608}" type="slidenum">
              <a:rPr lang="zh-CN" altLang="en-US">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bg>
      <p:bgPr>
        <a:blipFill dpi="0" rotWithShape="1">
          <a:blip r:embed="rId2">
            <a:lum/>
          </a:blip>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722446" y="3305175"/>
            <a:ext cx="7771948" cy="1021556"/>
          </a:xfrm>
        </p:spPr>
        <p:txBody>
          <a:bodyPr anchor="t"/>
          <a:lstStyle>
            <a:lvl1pPr algn="l">
              <a:defRPr sz="3000" b="1" cap="all">
                <a:solidFill>
                  <a:schemeClr val="tx1"/>
                </a:solidFill>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722446" y="2180035"/>
            <a:ext cx="7771948" cy="1125140"/>
          </a:xfrm>
        </p:spPr>
        <p:txBody>
          <a:bodyPr anchor="b"/>
          <a:lstStyle>
            <a:lvl1pPr marL="0" indent="0">
              <a:buNone/>
              <a:defRPr sz="1500">
                <a:solidFill>
                  <a:schemeClr val="tx1"/>
                </a:solidFill>
              </a:defRPr>
            </a:lvl1pPr>
            <a:lvl2pPr marL="342900" indent="0">
              <a:buNone/>
              <a:defRPr sz="1350"/>
            </a:lvl2pPr>
            <a:lvl3pPr marL="685800" indent="0">
              <a:buNone/>
              <a:defRPr sz="1200"/>
            </a:lvl3pPr>
            <a:lvl4pPr marL="1028065" indent="0">
              <a:buNone/>
              <a:defRPr sz="1050"/>
            </a:lvl4pPr>
            <a:lvl5pPr marL="1370965" indent="0">
              <a:buNone/>
              <a:defRPr sz="1050"/>
            </a:lvl5pPr>
            <a:lvl6pPr marL="1713865" indent="0">
              <a:buNone/>
              <a:defRPr sz="1050"/>
            </a:lvl6pPr>
            <a:lvl7pPr marL="2056765" indent="0">
              <a:buNone/>
              <a:defRPr sz="1050"/>
            </a:lvl7pPr>
            <a:lvl8pPr marL="2399665" indent="0">
              <a:buNone/>
              <a:defRPr sz="1050"/>
            </a:lvl8pPr>
            <a:lvl9pPr marL="2741930" indent="0">
              <a:buNone/>
              <a:defRPr sz="1050"/>
            </a:lvl9pPr>
          </a:lstStyle>
          <a:p>
            <a:pPr lvl="0"/>
            <a:r>
              <a:rPr lang="zh-CN" altLang="en-US"/>
              <a:t>单击此处编辑母版文本样式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Tm="3000">
        <p:fade/>
      </p:transition>
    </mc:Choice>
    <mc:Fallback>
      <p:transition spd="slow" advTm="300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nvPr>
        </p:nvSpPr>
        <p:spPr>
          <a:xfrm>
            <a:off x="628650" y="413657"/>
            <a:ext cx="7886700" cy="416922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143000" y="2701529"/>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ACA1967-D206-41B1-91B6-8254B355A8C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D629BAA-4250-4949-BC65-12F8084EA21D}" type="slidenum">
              <a:rPr lang="zh-CN" altLang="en-US" smtClean="0"/>
            </a:fld>
            <a:endParaRPr lang="zh-CN" altLang="en-US"/>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DACA1967-D206-41B1-91B6-8254B355A8C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D629BAA-4250-4949-BC65-12F8084EA21D}" type="slidenum">
              <a:rPr lang="zh-CN" altLang="en-US" smtClean="0"/>
            </a:fld>
            <a:endParaRPr lang="zh-CN" altLang="en-US"/>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23888" y="3442097"/>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ACA1967-D206-41B1-91B6-8254B355A8C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D629BAA-4250-4949-BC65-12F8084EA21D}" type="slidenum">
              <a:rPr lang="zh-CN" altLang="en-US" smtClean="0"/>
            </a:fld>
            <a:endParaRPr lang="zh-CN" altLang="en-US"/>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28650" y="1369219"/>
            <a:ext cx="3886200" cy="3263504"/>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4629150" y="1369219"/>
            <a:ext cx="3886200" cy="3263504"/>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DACA1967-D206-41B1-91B6-8254B355A8C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D629BAA-4250-4949-BC65-12F8084EA21D}" type="slidenum">
              <a:rPr lang="zh-CN" altLang="en-US" smtClean="0"/>
            </a:fld>
            <a:endParaRPr lang="zh-CN" altLang="en-US"/>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629841"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29841" y="1878806"/>
            <a:ext cx="3868340" cy="2763441"/>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29150" y="1878806"/>
            <a:ext cx="3887391" cy="2763441"/>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DACA1967-D206-41B1-91B6-8254B355A8C6}"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D629BAA-4250-4949-BC65-12F8084EA21D}" type="slidenum">
              <a:rPr lang="zh-CN" altLang="en-US" smtClean="0"/>
            </a:fld>
            <a:endParaRPr lang="zh-CN" altLang="en-US"/>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ACA1967-D206-41B1-91B6-8254B355A8C6}"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D629BAA-4250-4949-BC65-12F8084EA21D}" type="slidenum">
              <a:rPr lang="zh-CN" altLang="en-US" smtClean="0"/>
            </a:fld>
            <a:endParaRPr lang="zh-CN" altLang="en-US"/>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ACA1967-D206-41B1-91B6-8254B355A8C6}"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D629BAA-4250-4949-BC65-12F8084EA21D}" type="slidenum">
              <a:rPr lang="zh-CN" altLang="en-US" smtClean="0"/>
            </a:fld>
            <a:endParaRPr lang="zh-CN" altLang="en-US"/>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zh-CN" altLang="en-US"/>
          </a:p>
        </p:txBody>
      </p:sp>
      <p:sp>
        <p:nvSpPr>
          <p:cNvPr id="3" name="内容占位符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ACA1967-D206-41B1-91B6-8254B355A8C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D629BAA-4250-4949-BC65-12F8084EA21D}" type="slidenum">
              <a:rPr lang="zh-CN" altLang="en-US" smtClean="0"/>
            </a:fld>
            <a:endParaRPr lang="zh-CN" altLang="en-US"/>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ACA1967-D206-41B1-91B6-8254B355A8C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D629BAA-4250-4949-BC65-12F8084EA21D}" type="slidenum">
              <a:rPr lang="zh-CN" altLang="en-US" smtClean="0"/>
            </a:fld>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899100" y="685800"/>
            <a:ext cx="7349400" cy="1927800"/>
          </a:xfrm>
        </p:spPr>
        <p:txBody>
          <a:bodyPr lIns="90000" tIns="46800" rIns="90000" bIns="46800" anchor="b" anchorCtr="0">
            <a:normAutofit/>
          </a:bodyPr>
          <a:lstStyle>
            <a:lvl1pPr algn="ctr">
              <a:defRPr sz="4500" b="1" i="0" spc="300" baseline="0">
                <a:solidFill>
                  <a:schemeClr val="tx1">
                    <a:lumMod val="85000"/>
                    <a:lumOff val="15000"/>
                  </a:schemeClr>
                </a:solidFill>
                <a:effectLst/>
              </a:defRPr>
            </a:lvl1pPr>
          </a:lstStyle>
          <a:p>
            <a:r>
              <a:rPr lang="zh-CN" altLang="en-US"/>
              <a:t>单击此处编辑标题</a:t>
            </a:r>
            <a:endParaRPr lang="zh-CN" altLang="en-US"/>
          </a:p>
        </p:txBody>
      </p:sp>
      <p:sp>
        <p:nvSpPr>
          <p:cNvPr id="3" name="副标题 2"/>
          <p:cNvSpPr>
            <a:spLocks noGrp="1"/>
          </p:cNvSpPr>
          <p:nvPr>
            <p:ph type="subTitle" idx="1" hasCustomPrompt="1"/>
            <p:custDataLst>
              <p:tags r:id="rId3"/>
            </p:custDataLst>
          </p:nvPr>
        </p:nvSpPr>
        <p:spPr>
          <a:xfrm>
            <a:off x="899100" y="2670300"/>
            <a:ext cx="7349400" cy="1104300"/>
          </a:xfrm>
        </p:spPr>
        <p:txBody>
          <a:bodyPr lIns="90000" tIns="46800" rIns="90000" bIns="46800">
            <a:normAutofit/>
          </a:bodyPr>
          <a:lstStyle>
            <a:lvl1pPr marL="0" indent="0" algn="ctr" eaLnBrk="1" fontAlgn="auto" latinLnBrk="0" hangingPunct="1">
              <a:lnSpc>
                <a:spcPct val="110000"/>
              </a:lnSpc>
              <a:buNone/>
              <a:defRPr sz="1800" u="none" strike="noStrike" kern="1200" cap="none" spc="200" normalizeH="0" baseline="0">
                <a:solidFill>
                  <a:schemeClr val="tx1">
                    <a:lumMod val="65000"/>
                    <a:lumOff val="35000"/>
                  </a:schemeClr>
                </a:solidFill>
                <a:uFillTx/>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单击此处编辑副标题</a:t>
            </a:r>
            <a:endParaRPr lang="zh-CN" altLang="en-US"/>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14000">
        <p14:vortex dir="r"/>
      </p:transition>
    </mc:Choice>
    <mc:Fallback>
      <p:transition spd="slow" advTm="14000">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DACA1967-D206-41B1-91B6-8254B355A8C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D629BAA-4250-4949-BC65-12F8084EA21D}" type="slidenum">
              <a:rPr lang="zh-CN" altLang="en-US" smtClean="0"/>
            </a:fld>
            <a:endParaRPr lang="zh-CN" altLang="en-US"/>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DACA1967-D206-41B1-91B6-8254B355A8C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D629BAA-4250-4949-BC65-12F8084EA21D}" type="slidenum">
              <a:rPr lang="zh-CN" altLang="en-US" smtClean="0"/>
            </a:fld>
            <a:endParaRPr lang="zh-CN" altLang="en-US"/>
          </a:p>
        </p:txBody>
      </p:sp>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1" y="841772"/>
            <a:ext cx="6858000" cy="1790700"/>
          </a:xfrm>
        </p:spPr>
        <p:txBody>
          <a:bodyPr anchor="b"/>
          <a:lstStyle>
            <a:lvl1pPr algn="ctr">
              <a:defRPr sz="45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143001" y="2701529"/>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08403BFF-2AD3-401C-85C9-D62AD7C87D6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CAA6DF7-3BEF-444D-8B42-358ECD2092AA}" type="slidenum">
              <a:rPr lang="zh-CN" altLang="en-US" smtClean="0"/>
            </a:fld>
            <a:endParaRPr lang="zh-CN" altLang="en-US"/>
          </a:p>
        </p:txBody>
      </p:sp>
      <p:sp>
        <p:nvSpPr>
          <p:cNvPr id="8" name="文本框 7"/>
          <p:cNvSpPr txBox="1"/>
          <p:nvPr userDrawn="1"/>
        </p:nvSpPr>
        <p:spPr>
          <a:xfrm>
            <a:off x="2286001" y="2435972"/>
            <a:ext cx="4572000" cy="299085"/>
          </a:xfrm>
          <a:prstGeom prst="rect">
            <a:avLst/>
          </a:prstGeom>
          <a:noFill/>
        </p:spPr>
        <p:txBody>
          <a:bodyPr wrap="square">
            <a:spAutoFit/>
          </a:bodyPr>
          <a:lstStyle/>
          <a:p>
            <a:r>
              <a:rPr lang="zh-CN" altLang="en-US" sz="1350" dirty="0"/>
              <a:t>年度工作完成情况</a:t>
            </a:r>
            <a:endParaRPr lang="zh-CN" altLang="en-US" sz="1350" dirty="0"/>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等腰三角形 6"/>
          <p:cNvSpPr/>
          <p:nvPr userDrawn="1"/>
        </p:nvSpPr>
        <p:spPr>
          <a:xfrm rot="5400000">
            <a:off x="-126715" y="260067"/>
            <a:ext cx="605855" cy="352425"/>
          </a:xfrm>
          <a:prstGeom prst="triangle">
            <a:avLst/>
          </a:prstGeom>
          <a:gradFill flip="none" rotWithShape="1">
            <a:gsLst>
              <a:gs pos="45000">
                <a:schemeClr val="accent2"/>
              </a:gs>
              <a:gs pos="100000">
                <a:srgbClr val="C00000"/>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8" name="文本框 7"/>
          <p:cNvSpPr txBox="1"/>
          <p:nvPr userDrawn="1"/>
        </p:nvSpPr>
        <p:spPr>
          <a:xfrm>
            <a:off x="495299" y="147740"/>
            <a:ext cx="3782786" cy="598805"/>
          </a:xfrm>
          <a:prstGeom prst="rect">
            <a:avLst/>
          </a:prstGeom>
          <a:noFill/>
        </p:spPr>
        <p:txBody>
          <a:bodyPr wrap="square">
            <a:spAutoFit/>
          </a:bodyPr>
          <a:lstStyle/>
          <a:p>
            <a:pPr algn="l"/>
            <a:r>
              <a:rPr lang="zh-CN" altLang="en-US" sz="3300" b="1" spc="0" dirty="0">
                <a:gradFill>
                  <a:gsLst>
                    <a:gs pos="45000">
                      <a:schemeClr val="accent2"/>
                    </a:gs>
                    <a:gs pos="100000">
                      <a:srgbClr val="C00000"/>
                    </a:gs>
                  </a:gsLst>
                  <a:lin ang="8100000" scaled="1"/>
                </a:gradFill>
                <a:cs typeface="+mn-ea"/>
                <a:sym typeface="+mn-lt"/>
              </a:rPr>
              <a:t>年度工作完成情况</a:t>
            </a:r>
            <a:endParaRPr lang="zh-CN" altLang="en-US" sz="3300" b="1" spc="0" dirty="0">
              <a:gradFill>
                <a:gsLst>
                  <a:gs pos="45000">
                    <a:schemeClr val="accent2"/>
                  </a:gs>
                  <a:gs pos="100000">
                    <a:srgbClr val="C00000"/>
                  </a:gs>
                </a:gsLst>
                <a:lin ang="8100000" scaled="1"/>
              </a:gradFill>
              <a:cs typeface="+mn-ea"/>
              <a:sym typeface="+mn-lt"/>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7" name="等腰三角形 6"/>
          <p:cNvSpPr/>
          <p:nvPr userDrawn="1"/>
        </p:nvSpPr>
        <p:spPr>
          <a:xfrm rot="5400000">
            <a:off x="-126715" y="260067"/>
            <a:ext cx="605855" cy="352425"/>
          </a:xfrm>
          <a:prstGeom prst="triangle">
            <a:avLst/>
          </a:prstGeom>
          <a:gradFill flip="none" rotWithShape="1">
            <a:gsLst>
              <a:gs pos="45000">
                <a:schemeClr val="accent2"/>
              </a:gs>
              <a:gs pos="100000">
                <a:srgbClr val="C00000"/>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8" name="文本框 7"/>
          <p:cNvSpPr txBox="1"/>
          <p:nvPr userDrawn="1"/>
        </p:nvSpPr>
        <p:spPr>
          <a:xfrm>
            <a:off x="495299" y="147740"/>
            <a:ext cx="3445328" cy="598805"/>
          </a:xfrm>
          <a:prstGeom prst="rect">
            <a:avLst/>
          </a:prstGeom>
          <a:noFill/>
        </p:spPr>
        <p:txBody>
          <a:bodyPr wrap="square">
            <a:spAutoFit/>
          </a:bodyPr>
          <a:lstStyle>
            <a:defPPr>
              <a:defRPr lang="zh-CN"/>
            </a:defPPr>
            <a:lvl1pPr>
              <a:defRPr sz="4400" b="1" spc="0">
                <a:gradFill>
                  <a:gsLst>
                    <a:gs pos="45000">
                      <a:schemeClr val="accent2"/>
                    </a:gs>
                    <a:gs pos="100000">
                      <a:srgbClr val="C00000"/>
                    </a:gs>
                  </a:gsLst>
                  <a:lin ang="8100000" scaled="1"/>
                </a:gradFill>
                <a:cs typeface="+mn-ea"/>
              </a:defRPr>
            </a:lvl1pPr>
          </a:lstStyle>
          <a:p>
            <a:pPr lvl="0"/>
            <a:r>
              <a:rPr lang="zh-CN" altLang="en-US" sz="3300" dirty="0">
                <a:sym typeface="+mn-lt"/>
              </a:rPr>
              <a:t>取得成绩与经验</a:t>
            </a:r>
            <a:endParaRPr lang="zh-CN" altLang="en-US" sz="3300" dirty="0">
              <a:sym typeface="+mn-lt"/>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7" name="等腰三角形 6"/>
          <p:cNvSpPr/>
          <p:nvPr userDrawn="1"/>
        </p:nvSpPr>
        <p:spPr>
          <a:xfrm rot="5400000">
            <a:off x="-126715" y="260067"/>
            <a:ext cx="605855" cy="352425"/>
          </a:xfrm>
          <a:prstGeom prst="triangle">
            <a:avLst/>
          </a:prstGeom>
          <a:gradFill flip="none" rotWithShape="1">
            <a:gsLst>
              <a:gs pos="45000">
                <a:schemeClr val="accent2"/>
              </a:gs>
              <a:gs pos="100000">
                <a:srgbClr val="C00000"/>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8" name="文本框 7"/>
          <p:cNvSpPr txBox="1"/>
          <p:nvPr userDrawn="1"/>
        </p:nvSpPr>
        <p:spPr>
          <a:xfrm>
            <a:off x="495299" y="147740"/>
            <a:ext cx="3445328" cy="598805"/>
          </a:xfrm>
          <a:prstGeom prst="rect">
            <a:avLst/>
          </a:prstGeom>
          <a:noFill/>
        </p:spPr>
        <p:txBody>
          <a:bodyPr wrap="square">
            <a:spAutoFit/>
          </a:bodyPr>
          <a:lstStyle>
            <a:defPPr>
              <a:defRPr lang="zh-CN"/>
            </a:defPPr>
            <a:lvl1pPr>
              <a:defRPr sz="4400" b="1" spc="0">
                <a:gradFill>
                  <a:gsLst>
                    <a:gs pos="45000">
                      <a:schemeClr val="accent2"/>
                    </a:gs>
                    <a:gs pos="100000">
                      <a:srgbClr val="C00000"/>
                    </a:gs>
                  </a:gsLst>
                  <a:lin ang="8100000" scaled="1"/>
                </a:gradFill>
                <a:cs typeface="+mn-ea"/>
              </a:defRPr>
            </a:lvl1pPr>
          </a:lstStyle>
          <a:p>
            <a:pPr lvl="0"/>
            <a:r>
              <a:rPr lang="zh-CN" altLang="en-US" sz="3300" dirty="0">
                <a:sym typeface="+mn-lt"/>
              </a:rPr>
              <a:t>有待改进之处</a:t>
            </a:r>
            <a:endParaRPr lang="zh-CN" altLang="en-US" sz="3300" dirty="0">
              <a:sym typeface="+mn-lt"/>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
        <p:nvSpPr>
          <p:cNvPr id="7" name="等腰三角形 6"/>
          <p:cNvSpPr/>
          <p:nvPr userDrawn="1"/>
        </p:nvSpPr>
        <p:spPr>
          <a:xfrm rot="5400000">
            <a:off x="-126715" y="260067"/>
            <a:ext cx="605855" cy="352425"/>
          </a:xfrm>
          <a:prstGeom prst="triangle">
            <a:avLst/>
          </a:prstGeom>
          <a:gradFill flip="none" rotWithShape="1">
            <a:gsLst>
              <a:gs pos="45000">
                <a:schemeClr val="accent2"/>
              </a:gs>
              <a:gs pos="100000">
                <a:srgbClr val="C00000"/>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8" name="文本框 7"/>
          <p:cNvSpPr txBox="1"/>
          <p:nvPr userDrawn="1"/>
        </p:nvSpPr>
        <p:spPr>
          <a:xfrm>
            <a:off x="495299" y="147740"/>
            <a:ext cx="3684815" cy="598805"/>
          </a:xfrm>
          <a:prstGeom prst="rect">
            <a:avLst/>
          </a:prstGeom>
          <a:noFill/>
        </p:spPr>
        <p:txBody>
          <a:bodyPr wrap="square">
            <a:spAutoFit/>
          </a:bodyPr>
          <a:lstStyle>
            <a:defPPr>
              <a:defRPr lang="zh-CN"/>
            </a:defPPr>
            <a:lvl1pPr>
              <a:defRPr sz="4400" b="1" spc="0">
                <a:gradFill>
                  <a:gsLst>
                    <a:gs pos="45000">
                      <a:schemeClr val="accent2"/>
                    </a:gs>
                    <a:gs pos="100000">
                      <a:srgbClr val="C00000"/>
                    </a:gs>
                  </a:gsLst>
                  <a:lin ang="8100000" scaled="1"/>
                </a:gradFill>
                <a:cs typeface="+mn-ea"/>
              </a:defRPr>
            </a:lvl1pPr>
          </a:lstStyle>
          <a:p>
            <a:pPr lvl="0"/>
            <a:r>
              <a:rPr lang="zh-CN" altLang="en-US" sz="3300" dirty="0">
                <a:sym typeface="+mn-lt"/>
              </a:rPr>
              <a:t>未来工作目标制定</a:t>
            </a:r>
            <a:endParaRPr lang="zh-CN" altLang="en-US" sz="3300" dirty="0">
              <a:sym typeface="+mn-lt"/>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08403BFF-2AD3-401C-85C9-D62AD7C87D6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CAA6DF7-3BEF-444D-8B42-358ECD2092AA}" type="slidenum">
              <a:rPr lang="zh-CN" altLang="en-US" smtClean="0"/>
            </a:fld>
            <a:endParaRPr lang="zh-CN" alt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28650" y="1369219"/>
            <a:ext cx="3886200" cy="3263504"/>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4629151" y="1369219"/>
            <a:ext cx="3886200" cy="3263504"/>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08403BFF-2AD3-401C-85C9-D62AD7C87D6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CAA6DF7-3BEF-444D-8B42-358ECD2092AA}" type="slidenum">
              <a:rPr lang="zh-CN" altLang="en-US" smtClean="0"/>
            </a:fld>
            <a:endParaRPr lang="zh-CN" alt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5"/>
            <a:ext cx="7886700" cy="994172"/>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29842" y="1878806"/>
            <a:ext cx="3868340" cy="2763441"/>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29150" y="1878806"/>
            <a:ext cx="3887391" cy="2763441"/>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08403BFF-2AD3-401C-85C9-D62AD7C87D69}"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CAA6DF7-3BEF-444D-8B42-358ECD2092AA}"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0">
          <a:blip r:embed="rId2">
            <a:lum/>
          </a:blip>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18992" y="681038"/>
            <a:ext cx="7948114" cy="476250"/>
          </a:xfrm>
        </p:spPr>
        <p:txBody>
          <a:bodyPr/>
          <a:lstStyle>
            <a:lvl1pPr>
              <a:defRPr>
                <a:solidFill>
                  <a:schemeClr val="tx1"/>
                </a:solidFill>
              </a:defRPr>
            </a:lvl1pPr>
          </a:lstStyle>
          <a:p>
            <a:r>
              <a:rPr lang="zh-CN" altLang="en-US"/>
              <a:t>单击此处编辑母版标题样式</a:t>
            </a:r>
            <a:endParaRPr lang="zh-CN" altLang="en-US"/>
          </a:p>
        </p:txBody>
      </p:sp>
      <p:sp>
        <p:nvSpPr>
          <p:cNvPr id="3" name="内容占位符 2"/>
          <p:cNvSpPr>
            <a:spLocks noGrp="1"/>
          </p:cNvSpPr>
          <p:nvPr>
            <p:ph idx="1"/>
          </p:nvPr>
        </p:nvSpPr>
        <p:spPr>
          <a:xfrm>
            <a:off x="618992" y="1200150"/>
            <a:ext cx="7948114" cy="339447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Tm="3000">
        <p:fade/>
      </p:transition>
    </mc:Choice>
    <mc:Fallback>
      <p:transition spd="slow" advTm="3000">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08403BFF-2AD3-401C-85C9-D62AD7C87D69}"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CAA6DF7-3BEF-444D-8B42-358ECD2092AA}" type="slidenum">
              <a:rPr lang="zh-CN" altLang="en-US" smtClean="0"/>
            </a:fld>
            <a:endParaRPr lang="zh-CN" alt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8403BFF-2AD3-401C-85C9-D62AD7C87D69}"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CAA6DF7-3BEF-444D-8B42-358ECD2092AA}" type="slidenum">
              <a:rPr lang="zh-CN" altLang="en-US" smtClean="0"/>
            </a:fld>
            <a:endParaRPr lang="zh-CN" alt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2" y="342900"/>
            <a:ext cx="2949178" cy="1200150"/>
          </a:xfrm>
        </p:spPr>
        <p:txBody>
          <a:bodyPr anchor="b"/>
          <a:lstStyle>
            <a:lvl1pPr>
              <a:defRPr sz="2400"/>
            </a:lvl1pPr>
          </a:lstStyle>
          <a:p>
            <a:r>
              <a:rPr lang="zh-CN" altLang="en-US"/>
              <a:t>单击此处编辑母版标题样式</a:t>
            </a:r>
            <a:endParaRPr lang="zh-CN" altLang="en-US"/>
          </a:p>
        </p:txBody>
      </p:sp>
      <p:sp>
        <p:nvSpPr>
          <p:cNvPr id="3" name="内容占位符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629842"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08403BFF-2AD3-401C-85C9-D62AD7C87D6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CAA6DF7-3BEF-444D-8B42-358ECD2092AA}" type="slidenum">
              <a:rPr lang="zh-CN" altLang="en-US" smtClean="0"/>
            </a:fld>
            <a:endParaRPr lang="zh-CN" alt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2" y="342900"/>
            <a:ext cx="2949178" cy="1200150"/>
          </a:xfrm>
        </p:spPr>
        <p:txBody>
          <a:bodyPr anchor="b"/>
          <a:lstStyle>
            <a:lvl1pPr>
              <a:defRPr sz="24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3887391" y="740570"/>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2"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08403BFF-2AD3-401C-85C9-D62AD7C87D6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CAA6DF7-3BEF-444D-8B42-358ECD2092AA}" type="slidenum">
              <a:rPr lang="zh-CN" altLang="en-US" smtClean="0"/>
            </a:fld>
            <a:endParaRPr lang="zh-CN" alt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08403BFF-2AD3-401C-85C9-D62AD7C87D6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CAA6DF7-3BEF-444D-8B42-358ECD2092AA}" type="slidenum">
              <a:rPr lang="zh-CN" altLang="en-US" smtClean="0"/>
            </a:fld>
            <a:endParaRPr lang="zh-CN" alt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08403BFF-2AD3-401C-85C9-D62AD7C87D6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CAA6DF7-3BEF-444D-8B42-358ECD2092AA}" type="slidenum">
              <a:rPr lang="zh-CN" altLang="en-US" smtClean="0"/>
            </a:fld>
            <a:endParaRPr lang="zh-CN" alt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grpSp>
        <p:nvGrpSpPr>
          <p:cNvPr id="7" name="组合 6"/>
          <p:cNvGrpSpPr/>
          <p:nvPr userDrawn="1"/>
        </p:nvGrpSpPr>
        <p:grpSpPr>
          <a:xfrm>
            <a:off x="-1" y="5000625"/>
            <a:ext cx="9144000" cy="142875"/>
            <a:chOff x="7445828" y="4542971"/>
            <a:chExt cx="4746171" cy="2315029"/>
          </a:xfrm>
        </p:grpSpPr>
        <p:sp>
          <p:nvSpPr>
            <p:cNvPr id="8" name="直角三角形 4"/>
            <p:cNvSpPr/>
            <p:nvPr/>
          </p:nvSpPr>
          <p:spPr>
            <a:xfrm flipH="1">
              <a:off x="7445829" y="4542971"/>
              <a:ext cx="4746170" cy="2315029"/>
            </a:xfrm>
            <a:prstGeom prst="rect">
              <a:avLst/>
            </a:prstGeom>
            <a:solidFill>
              <a:srgbClr val="AD20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cs typeface="+mn-ea"/>
                <a:sym typeface="+mn-lt"/>
              </a:endParaRPr>
            </a:p>
          </p:txBody>
        </p:sp>
        <p:sp>
          <p:nvSpPr>
            <p:cNvPr id="9" name="直角三角形 5"/>
            <p:cNvSpPr/>
            <p:nvPr/>
          </p:nvSpPr>
          <p:spPr>
            <a:xfrm flipH="1">
              <a:off x="7445829" y="4862285"/>
              <a:ext cx="4746168" cy="1995715"/>
            </a:xfrm>
            <a:prstGeom prst="rect">
              <a:avLst/>
            </a:prstGeom>
            <a:solidFill>
              <a:srgbClr val="792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cs typeface="+mn-ea"/>
                <a:sym typeface="+mn-lt"/>
              </a:endParaRPr>
            </a:p>
          </p:txBody>
        </p:sp>
        <p:sp>
          <p:nvSpPr>
            <p:cNvPr id="10" name="直角三角形 6"/>
            <p:cNvSpPr/>
            <p:nvPr/>
          </p:nvSpPr>
          <p:spPr>
            <a:xfrm flipH="1">
              <a:off x="7445829" y="5080000"/>
              <a:ext cx="4746170" cy="1778000"/>
            </a:xfrm>
            <a:prstGeom prst="rect">
              <a:avLst/>
            </a:prstGeom>
            <a:gradFill flip="none" rotWithShape="1">
              <a:gsLst>
                <a:gs pos="0">
                  <a:srgbClr val="D0A842"/>
                </a:gs>
                <a:gs pos="67000">
                  <a:srgbClr val="F5EA8E">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cs typeface="+mn-ea"/>
                <a:sym typeface="+mn-lt"/>
              </a:endParaRPr>
            </a:p>
          </p:txBody>
        </p:sp>
        <p:sp>
          <p:nvSpPr>
            <p:cNvPr id="11" name="直角三角形 7"/>
            <p:cNvSpPr/>
            <p:nvPr/>
          </p:nvSpPr>
          <p:spPr>
            <a:xfrm flipH="1">
              <a:off x="7445828" y="5428342"/>
              <a:ext cx="4746171" cy="1429657"/>
            </a:xfrm>
            <a:prstGeom prst="rect">
              <a:avLst/>
            </a:prstGeom>
            <a:gradFill flip="none" rotWithShape="1">
              <a:gsLst>
                <a:gs pos="0">
                  <a:srgbClr val="045074">
                    <a:shade val="30000"/>
                    <a:satMod val="115000"/>
                  </a:srgbClr>
                </a:gs>
                <a:gs pos="50000">
                  <a:srgbClr val="045074">
                    <a:shade val="67500"/>
                    <a:satMod val="115000"/>
                  </a:srgbClr>
                </a:gs>
                <a:gs pos="100000">
                  <a:srgbClr val="045074">
                    <a:shade val="100000"/>
                    <a:satMod val="115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cs typeface="+mn-ea"/>
                <a:sym typeface="+mn-lt"/>
              </a:endParaRPr>
            </a:p>
          </p:txBody>
        </p:sp>
      </p:grpSp>
      <p:grpSp>
        <p:nvGrpSpPr>
          <p:cNvPr id="12" name="组合 11"/>
          <p:cNvGrpSpPr/>
          <p:nvPr userDrawn="1"/>
        </p:nvGrpSpPr>
        <p:grpSpPr>
          <a:xfrm>
            <a:off x="-1" y="0"/>
            <a:ext cx="9144000" cy="142875"/>
            <a:chOff x="7445828" y="4542971"/>
            <a:chExt cx="4746171" cy="2315029"/>
          </a:xfrm>
        </p:grpSpPr>
        <p:sp>
          <p:nvSpPr>
            <p:cNvPr id="13" name="直角三角形 4"/>
            <p:cNvSpPr/>
            <p:nvPr/>
          </p:nvSpPr>
          <p:spPr>
            <a:xfrm flipH="1">
              <a:off x="7445829" y="4542971"/>
              <a:ext cx="4746170" cy="2315029"/>
            </a:xfrm>
            <a:prstGeom prst="rect">
              <a:avLst/>
            </a:prstGeom>
            <a:solidFill>
              <a:srgbClr val="AD20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cs typeface="+mn-ea"/>
                <a:sym typeface="+mn-lt"/>
              </a:endParaRPr>
            </a:p>
          </p:txBody>
        </p:sp>
        <p:sp>
          <p:nvSpPr>
            <p:cNvPr id="14" name="直角三角形 5"/>
            <p:cNvSpPr/>
            <p:nvPr/>
          </p:nvSpPr>
          <p:spPr>
            <a:xfrm flipH="1">
              <a:off x="7445829" y="4862285"/>
              <a:ext cx="4746168" cy="1995715"/>
            </a:xfrm>
            <a:prstGeom prst="rect">
              <a:avLst/>
            </a:prstGeom>
            <a:solidFill>
              <a:srgbClr val="792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cs typeface="+mn-ea"/>
                <a:sym typeface="+mn-lt"/>
              </a:endParaRPr>
            </a:p>
          </p:txBody>
        </p:sp>
        <p:sp>
          <p:nvSpPr>
            <p:cNvPr id="15" name="直角三角形 6"/>
            <p:cNvSpPr/>
            <p:nvPr/>
          </p:nvSpPr>
          <p:spPr>
            <a:xfrm flipH="1">
              <a:off x="7445829" y="5080000"/>
              <a:ext cx="4746170" cy="1778000"/>
            </a:xfrm>
            <a:prstGeom prst="rect">
              <a:avLst/>
            </a:prstGeom>
            <a:gradFill flip="none" rotWithShape="1">
              <a:gsLst>
                <a:gs pos="0">
                  <a:srgbClr val="D0A842"/>
                </a:gs>
                <a:gs pos="67000">
                  <a:srgbClr val="F5EA8E">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cs typeface="+mn-ea"/>
                <a:sym typeface="+mn-lt"/>
              </a:endParaRPr>
            </a:p>
          </p:txBody>
        </p:sp>
        <p:sp>
          <p:nvSpPr>
            <p:cNvPr id="16" name="直角三角形 7"/>
            <p:cNvSpPr/>
            <p:nvPr/>
          </p:nvSpPr>
          <p:spPr>
            <a:xfrm flipH="1">
              <a:off x="7445828" y="5428342"/>
              <a:ext cx="4746171" cy="1429657"/>
            </a:xfrm>
            <a:prstGeom prst="rect">
              <a:avLst/>
            </a:prstGeom>
            <a:gradFill flip="none" rotWithShape="1">
              <a:gsLst>
                <a:gs pos="0">
                  <a:srgbClr val="045074">
                    <a:shade val="30000"/>
                    <a:satMod val="115000"/>
                  </a:srgbClr>
                </a:gs>
                <a:gs pos="50000">
                  <a:srgbClr val="045074">
                    <a:shade val="67500"/>
                    <a:satMod val="115000"/>
                  </a:srgbClr>
                </a:gs>
                <a:gs pos="100000">
                  <a:srgbClr val="045074">
                    <a:shade val="100000"/>
                    <a:satMod val="115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cs typeface="+mn-ea"/>
                <a:sym typeface="+mn-lt"/>
              </a:endParaRPr>
            </a:p>
          </p:txBody>
        </p:sp>
      </p:grpSp>
      <p:grpSp>
        <p:nvGrpSpPr>
          <p:cNvPr id="24" name="组合 23"/>
          <p:cNvGrpSpPr/>
          <p:nvPr userDrawn="1"/>
        </p:nvGrpSpPr>
        <p:grpSpPr>
          <a:xfrm>
            <a:off x="495301" y="0"/>
            <a:ext cx="819150" cy="1072313"/>
            <a:chOff x="4970690" y="1079482"/>
            <a:chExt cx="2237920" cy="2335699"/>
          </a:xfrm>
        </p:grpSpPr>
        <p:sp>
          <p:nvSpPr>
            <p:cNvPr id="20" name="直角三角形 4"/>
            <p:cNvSpPr/>
            <p:nvPr/>
          </p:nvSpPr>
          <p:spPr>
            <a:xfrm rot="16200000" flipH="1">
              <a:off x="4984509" y="1191080"/>
              <a:ext cx="2210282" cy="2237920"/>
            </a:xfrm>
            <a:prstGeom prst="homePlate">
              <a:avLst/>
            </a:prstGeom>
            <a:solidFill>
              <a:srgbClr val="AD20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dirty="0">
                <a:cs typeface="+mn-ea"/>
                <a:sym typeface="+mn-lt"/>
              </a:endParaRPr>
            </a:p>
          </p:txBody>
        </p:sp>
        <p:sp>
          <p:nvSpPr>
            <p:cNvPr id="21" name="直角三角形 5"/>
            <p:cNvSpPr/>
            <p:nvPr/>
          </p:nvSpPr>
          <p:spPr>
            <a:xfrm rot="16200000" flipH="1">
              <a:off x="4982993" y="1246004"/>
              <a:ext cx="2210282" cy="2128071"/>
            </a:xfrm>
            <a:prstGeom prst="homePlate">
              <a:avLst/>
            </a:prstGeom>
            <a:solidFill>
              <a:srgbClr val="792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dirty="0">
                <a:cs typeface="+mn-ea"/>
                <a:sym typeface="+mn-lt"/>
              </a:endParaRPr>
            </a:p>
          </p:txBody>
        </p:sp>
        <p:sp>
          <p:nvSpPr>
            <p:cNvPr id="22" name="直角三角形 6"/>
            <p:cNvSpPr/>
            <p:nvPr/>
          </p:nvSpPr>
          <p:spPr>
            <a:xfrm rot="16200000" flipH="1">
              <a:off x="5043758" y="1233025"/>
              <a:ext cx="2089626" cy="2033373"/>
            </a:xfrm>
            <a:prstGeom prst="homePlate">
              <a:avLst/>
            </a:prstGeom>
            <a:gradFill flip="none" rotWithShape="1">
              <a:gsLst>
                <a:gs pos="0">
                  <a:srgbClr val="D0A842"/>
                </a:gs>
                <a:gs pos="67000">
                  <a:srgbClr val="F5EA8E">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dirty="0">
                <a:cs typeface="+mn-ea"/>
                <a:sym typeface="+mn-lt"/>
              </a:endParaRPr>
            </a:p>
          </p:txBody>
        </p:sp>
        <p:sp>
          <p:nvSpPr>
            <p:cNvPr id="23" name="直角三角形 7"/>
            <p:cNvSpPr/>
            <p:nvPr/>
          </p:nvSpPr>
          <p:spPr>
            <a:xfrm rot="16200000" flipH="1">
              <a:off x="5107550" y="1256783"/>
              <a:ext cx="1964210" cy="1860441"/>
            </a:xfrm>
            <a:prstGeom prst="homePlate">
              <a:avLst/>
            </a:prstGeom>
            <a:gradFill flip="none" rotWithShape="1">
              <a:gsLst>
                <a:gs pos="0">
                  <a:srgbClr val="045074">
                    <a:shade val="30000"/>
                    <a:satMod val="115000"/>
                  </a:srgbClr>
                </a:gs>
                <a:gs pos="50000">
                  <a:srgbClr val="045074">
                    <a:shade val="67500"/>
                    <a:satMod val="115000"/>
                  </a:srgbClr>
                </a:gs>
                <a:gs pos="100000">
                  <a:srgbClr val="045074">
                    <a:shade val="100000"/>
                    <a:satMod val="115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dirty="0">
                <a:cs typeface="+mn-ea"/>
                <a:sym typeface="+mn-lt"/>
              </a:endParaRPr>
            </a:p>
          </p:txBody>
        </p:sp>
        <p:sp>
          <p:nvSpPr>
            <p:cNvPr id="19" name="椭圆 18"/>
            <p:cNvSpPr>
              <a:spLocks noChangeAspect="1"/>
            </p:cNvSpPr>
            <p:nvPr/>
          </p:nvSpPr>
          <p:spPr>
            <a:xfrm>
              <a:off x="5113892" y="1079482"/>
              <a:ext cx="1964210" cy="1964210"/>
            </a:xfrm>
            <a:prstGeom prst="rect">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500" b="1" i="0" u="none" strike="noStrike" kern="1200" cap="none" spc="0" normalizeH="0" baseline="0" noProof="0" dirty="0">
                  <a:ln>
                    <a:noFill/>
                  </a:ln>
                  <a:solidFill>
                    <a:schemeClr val="bg1"/>
                  </a:solidFill>
                  <a:effectLst/>
                  <a:uLnTx/>
                  <a:uFillTx/>
                  <a:latin typeface="+mn-ea"/>
                  <a:cs typeface="+mn-ea"/>
                  <a:sym typeface="+mn-lt"/>
                </a:rPr>
                <a:t>1</a:t>
              </a:r>
              <a:endParaRPr kumimoji="0" lang="zh-CN" altLang="en-US" sz="4500" b="1" i="0" u="none" strike="noStrike" kern="1200" cap="none" spc="0" normalizeH="0" baseline="0" noProof="0" dirty="0">
                <a:ln>
                  <a:noFill/>
                </a:ln>
                <a:solidFill>
                  <a:schemeClr val="bg1"/>
                </a:solidFill>
                <a:effectLst/>
                <a:uLnTx/>
                <a:uFillTx/>
                <a:latin typeface="+mn-ea"/>
                <a:cs typeface="+mn-ea"/>
                <a:sym typeface="+mn-lt"/>
              </a:endParaRPr>
            </a:p>
          </p:txBody>
        </p:sp>
      </p:grpSp>
      <p:sp>
        <p:nvSpPr>
          <p:cNvPr id="25" name="文本框 24"/>
          <p:cNvSpPr txBox="1"/>
          <p:nvPr userDrawn="1"/>
        </p:nvSpPr>
        <p:spPr>
          <a:xfrm>
            <a:off x="1083083" y="210994"/>
            <a:ext cx="2536418" cy="5988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300" b="1" i="0" u="none" strike="noStrike" kern="1200" cap="none" spc="0" normalizeH="0" baseline="0" noProof="0" dirty="0">
                <a:ln>
                  <a:noFill/>
                </a:ln>
                <a:solidFill>
                  <a:schemeClr val="tx1">
                    <a:lumMod val="75000"/>
                    <a:lumOff val="25000"/>
                  </a:schemeClr>
                </a:solidFill>
                <a:effectLst/>
                <a:uLnTx/>
                <a:uFillTx/>
                <a:latin typeface="+mn-lt"/>
                <a:cs typeface="+mn-ea"/>
                <a:sym typeface="+mn-lt"/>
              </a:rPr>
              <a:t>自我介绍</a:t>
            </a:r>
            <a:endParaRPr kumimoji="0" lang="zh-CN" altLang="en-US" sz="3300" b="1" i="0" u="none" strike="noStrike" kern="1200" cap="none" spc="0" normalizeH="0" baseline="0" noProof="0" dirty="0">
              <a:ln>
                <a:noFill/>
              </a:ln>
              <a:solidFill>
                <a:schemeClr val="tx1">
                  <a:lumMod val="75000"/>
                  <a:lumOff val="25000"/>
                </a:schemeClr>
              </a:solidFill>
              <a:effectLst/>
              <a:uLnTx/>
              <a:uFillTx/>
              <a:latin typeface="+mn-lt"/>
              <a:cs typeface="+mn-ea"/>
              <a:sym typeface="+mn-lt"/>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tx2"/>
        </a:solidFill>
        <a:effectLst/>
      </p:bgPr>
    </p:bg>
    <p:spTree>
      <p:nvGrpSpPr>
        <p:cNvPr id="1" name=""/>
        <p:cNvGrpSpPr/>
        <p:nvPr/>
      </p:nvGrpSpPr>
      <p:grpSpPr>
        <a:xfrm>
          <a:off x="0" y="0"/>
          <a:ext cx="0" cy="0"/>
          <a:chOff x="0" y="0"/>
          <a:chExt cx="0" cy="0"/>
        </a:xfrm>
      </p:grpSpPr>
      <p:pic>
        <p:nvPicPr>
          <p:cNvPr id="5" name="图片 4"/>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6" name="日期占位符 15"/>
          <p:cNvSpPr>
            <a:spLocks noGrp="1"/>
          </p:cNvSpPr>
          <p:nvPr>
            <p:ph type="dt" sz="half" idx="10"/>
            <p:custDataLst>
              <p:tags r:id="rId4"/>
            </p:custDataLst>
          </p:nvPr>
        </p:nvSpPr>
        <p:spPr/>
        <p:txBody>
          <a:bodyPr wrap="square">
            <a:normAutofit/>
          </a:bodyPr>
          <a:lstStyle>
            <a:lvl1pPr>
              <a:defRPr>
                <a:solidFill>
                  <a:schemeClr val="dk1">
                    <a:tint val="75000"/>
                    <a:lumMod val="85000"/>
                    <a:lumOff val="15000"/>
                  </a:schemeClr>
                </a:solidFill>
                <a:latin typeface="Arial" panose="020B0604020202020204" pitchFamily="34" charset="0"/>
                <a:ea typeface="隶书" panose="02010509060101010101" pitchFamily="49" charset="-122"/>
              </a:defRPr>
            </a:lvl1p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wrap="square">
            <a:normAutofit/>
          </a:bodyPr>
          <a:lstStyle>
            <a:lvl1pPr>
              <a:defRPr>
                <a:solidFill>
                  <a:schemeClr val="tx1">
                    <a:tint val="75000"/>
                  </a:schemeClr>
                </a:solidFill>
                <a:latin typeface="Arial" panose="020B0604020202020204" pitchFamily="34" charset="0"/>
                <a:ea typeface="隶书" panose="02010509060101010101" pitchFamily="49" charset="-122"/>
              </a:defRPr>
            </a:lvl1pPr>
          </a:lstStyle>
          <a:p>
            <a:endParaRPr lang="zh-CN" altLang="en-US"/>
          </a:p>
        </p:txBody>
      </p:sp>
      <p:sp>
        <p:nvSpPr>
          <p:cNvPr id="18" name="灯片编号占位符 17"/>
          <p:cNvSpPr>
            <a:spLocks noGrp="1"/>
          </p:cNvSpPr>
          <p:nvPr>
            <p:ph type="sldNum" sz="quarter" idx="12"/>
            <p:custDataLst>
              <p:tags r:id="rId6"/>
            </p:custDataLst>
          </p:nvPr>
        </p:nvSpPr>
        <p:spPr/>
        <p:txBody>
          <a:bodyPr wrap="square">
            <a:normAutofit/>
          </a:bodyPr>
          <a:lstStyle>
            <a:lvl1pPr>
              <a:defRPr>
                <a:solidFill>
                  <a:schemeClr val="dk1">
                    <a:tint val="75000"/>
                    <a:lumMod val="85000"/>
                    <a:lumOff val="15000"/>
                  </a:schemeClr>
                </a:solidFill>
                <a:latin typeface="Arial" panose="020B0604020202020204" pitchFamily="34" charset="0"/>
                <a:ea typeface="隶书" panose="02010509060101010101" pitchFamily="49" charset="-122"/>
              </a:defRPr>
            </a:lvl1pPr>
          </a:lstStyle>
          <a:p>
            <a:fld id="{49AE70B2-8BF9-45C0-BB95-33D1B9D3A854}" type="slidenum">
              <a:rPr lang="zh-CN" altLang="en-US" smtClean="0"/>
            </a:fld>
            <a:endParaRPr lang="zh-CN" altLang="en-US"/>
          </a:p>
        </p:txBody>
      </p:sp>
      <p:sp>
        <p:nvSpPr>
          <p:cNvPr id="3" name="副标题 2"/>
          <p:cNvSpPr>
            <a:spLocks noGrp="1"/>
          </p:cNvSpPr>
          <p:nvPr>
            <p:ph type="subTitle" idx="14" hasCustomPrompt="1"/>
            <p:custDataLst>
              <p:tags r:id="rId7"/>
            </p:custDataLst>
          </p:nvPr>
        </p:nvSpPr>
        <p:spPr>
          <a:xfrm>
            <a:off x="2190750" y="2261476"/>
            <a:ext cx="4762500" cy="270986"/>
          </a:xfrm>
        </p:spPr>
        <p:txBody>
          <a:bodyPr vert="horz" wrap="square" lIns="91440" tIns="45720" rIns="91440" bIns="45720" anchor="t" anchorCtr="0">
            <a:normAutofit/>
          </a:bodyPr>
          <a:lstStyle>
            <a:lvl1pPr marL="0" marR="0" indent="0" algn="ctr" defTabSz="914400" rtl="0" eaLnBrk="1" fontAlgn="auto" latinLnBrk="0" hangingPunct="1">
              <a:lnSpc>
                <a:spcPct val="100000"/>
              </a:lnSpc>
              <a:spcBef>
                <a:spcPct val="0"/>
              </a:spcBef>
              <a:spcAft>
                <a:spcPct val="0"/>
              </a:spcAft>
              <a:buClrTx/>
              <a:buSzPts val="2000"/>
              <a:buFont typeface="Arial" panose="020B0604020202020204" pitchFamily="34" charset="0"/>
              <a:buNone/>
              <a:defRPr sz="1500" b="0" spc="200">
                <a:solidFill>
                  <a:schemeClr val="tx1"/>
                </a:solidFill>
                <a:latin typeface="Arial" panose="020B0604020202020204" pitchFamily="34" charset="0"/>
                <a:ea typeface="隶书" panose="02010509060101010101" pitchFamily="49" charset="-122"/>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lang="zh-CN" altLang="en-US"/>
              <a:t>单击此处编辑副标题</a:t>
            </a:r>
            <a:endParaRPr lang="zh-CN" altLang="en-US"/>
          </a:p>
        </p:txBody>
      </p:sp>
      <p:sp>
        <p:nvSpPr>
          <p:cNvPr id="2" name="标题 1"/>
          <p:cNvSpPr>
            <a:spLocks noGrp="1"/>
          </p:cNvSpPr>
          <p:nvPr>
            <p:ph type="ctrTitle" idx="13" hasCustomPrompt="1"/>
            <p:custDataLst>
              <p:tags r:id="rId8"/>
            </p:custDataLst>
          </p:nvPr>
        </p:nvSpPr>
        <p:spPr>
          <a:xfrm>
            <a:off x="2190750" y="1180734"/>
            <a:ext cx="4762500" cy="1049179"/>
          </a:xfrm>
        </p:spPr>
        <p:txBody>
          <a:bodyPr vert="horz" wrap="square" lIns="91440" tIns="45720" rIns="91440" bIns="45720" anchor="ctr" anchorCtr="0">
            <a:noAutofit/>
          </a:bodyPr>
          <a:lstStyle>
            <a:lvl1pPr marL="0" marR="0" indent="0" algn="dist" defTabSz="914400" rtl="0" eaLnBrk="1" fontAlgn="auto" latinLnBrk="0" hangingPunct="1">
              <a:lnSpc>
                <a:spcPct val="100000"/>
              </a:lnSpc>
              <a:spcBef>
                <a:spcPct val="0"/>
              </a:spcBef>
              <a:spcAft>
                <a:spcPct val="0"/>
              </a:spcAft>
              <a:buClrTx/>
              <a:buSzPts val="7200"/>
              <a:buNone/>
              <a:defRPr sz="6600" b="0" spc="700">
                <a:solidFill>
                  <a:schemeClr val="tx1"/>
                </a:solidFill>
                <a:latin typeface="Arial" panose="020B0604020202020204" pitchFamily="34" charset="0"/>
                <a:ea typeface="汉仪尚巍手书W" panose="00020600040101010101" pitchFamily="18" charset="-122"/>
              </a:defRPr>
            </a:lvl1pPr>
          </a:lstStyle>
          <a:p>
            <a:r>
              <a:rPr lang="zh-CN" altLang="en-US"/>
              <a:t>编辑标题</a:t>
            </a:r>
            <a:endParaRPr lang="zh-CN" altLang="en-US"/>
          </a:p>
        </p:txBody>
      </p:sp>
      <p:cxnSp>
        <p:nvCxnSpPr>
          <p:cNvPr id="8" name="直接连接符 7"/>
          <p:cNvCxnSpPr/>
          <p:nvPr>
            <p:custDataLst>
              <p:tags r:id="rId9"/>
            </p:custDataLst>
          </p:nvPr>
        </p:nvCxnSpPr>
        <p:spPr>
          <a:xfrm>
            <a:off x="2190750" y="2554233"/>
            <a:ext cx="47625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9" name="文本占位符 8"/>
          <p:cNvSpPr>
            <a:spLocks noGrp="1"/>
          </p:cNvSpPr>
          <p:nvPr>
            <p:ph type="body" sz="quarter" idx="15" hasCustomPrompt="1"/>
            <p:custDataLst>
              <p:tags r:id="rId10"/>
            </p:custDataLst>
          </p:nvPr>
        </p:nvSpPr>
        <p:spPr>
          <a:xfrm>
            <a:off x="2190750" y="2589267"/>
            <a:ext cx="1458278" cy="307181"/>
          </a:xfrm>
        </p:spPr>
        <p:txBody>
          <a:bodyPr/>
          <a:lstStyle>
            <a:lvl1pPr marL="0" indent="0">
              <a:buNone/>
              <a:defRPr>
                <a:solidFill>
                  <a:schemeClr val="tx1">
                    <a:lumMod val="75000"/>
                    <a:lumOff val="25000"/>
                  </a:schemeClr>
                </a:solidFill>
                <a:latin typeface="汉仪尚巍手书W" panose="00020600040101010101" pitchFamily="18" charset="-122"/>
                <a:ea typeface="汉仪尚巍手书W" panose="00020600040101010101" pitchFamily="18" charset="-122"/>
              </a:defRPr>
            </a:lvl1pPr>
          </a:lstStyle>
          <a:p>
            <a:pPr lvl="0"/>
            <a:r>
              <a:rPr lang="zh-CN" altLang="en-US"/>
              <a:t>汇报人姓名</a:t>
            </a:r>
            <a:endParaRPr lang="zh-CN" altLang="en-US"/>
          </a:p>
        </p:txBody>
      </p:sp>
      <p:sp>
        <p:nvSpPr>
          <p:cNvPr id="15" name="文本占位符 8"/>
          <p:cNvSpPr>
            <a:spLocks noGrp="1"/>
          </p:cNvSpPr>
          <p:nvPr>
            <p:ph type="body" sz="quarter" idx="16" hasCustomPrompt="1"/>
            <p:custDataLst>
              <p:tags r:id="rId11"/>
            </p:custDataLst>
          </p:nvPr>
        </p:nvSpPr>
        <p:spPr>
          <a:xfrm>
            <a:off x="5494974" y="2589267"/>
            <a:ext cx="1458278" cy="307181"/>
          </a:xfrm>
        </p:spPr>
        <p:txBody>
          <a:bodyPr/>
          <a:lstStyle>
            <a:lvl1pPr marL="0" indent="0" algn="r">
              <a:buNone/>
              <a:defRPr>
                <a:solidFill>
                  <a:schemeClr val="tx1">
                    <a:lumMod val="75000"/>
                    <a:lumOff val="25000"/>
                  </a:schemeClr>
                </a:solidFill>
                <a:latin typeface="汉仪尚巍手书W" panose="00020600040101010101" pitchFamily="18" charset="-122"/>
                <a:ea typeface="汉仪尚巍手书W" panose="00020600040101010101" pitchFamily="18" charset="-122"/>
              </a:defRPr>
            </a:lvl1pPr>
          </a:lstStyle>
          <a:p>
            <a:pPr lvl="0"/>
            <a:r>
              <a:rPr lang="en-US" altLang="zh-CN"/>
              <a:t>2020/01/01</a:t>
            </a:r>
            <a:endParaRPr lang="zh-CN" altLang="en-US"/>
          </a:p>
        </p:txBody>
      </p:sp>
    </p:spTree>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pic>
        <p:nvPicPr>
          <p:cNvPr id="8" name="图片 7"/>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0"/>
            <a:ext cx="540068" cy="464600"/>
          </a:xfrm>
          <a:prstGeom prst="rect">
            <a:avLst/>
          </a:prstGeom>
        </p:spPr>
      </p:pic>
      <p:pic>
        <p:nvPicPr>
          <p:cNvPr id="7" name="图片 6"/>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8603933" y="0"/>
            <a:ext cx="540068" cy="460523"/>
          </a:xfrm>
          <a:prstGeom prst="rect">
            <a:avLst/>
          </a:prstGeom>
        </p:spPr>
      </p:pic>
      <p:sp>
        <p:nvSpPr>
          <p:cNvPr id="2" name="标题 1"/>
          <p:cNvSpPr>
            <a:spLocks noGrp="1"/>
          </p:cNvSpPr>
          <p:nvPr>
            <p:ph type="title"/>
            <p:custDataLst>
              <p:tags r:id="rId6"/>
            </p:custDataLst>
          </p:nvPr>
        </p:nvSpPr>
        <p:spPr>
          <a:xfrm>
            <a:off x="502412" y="332426"/>
            <a:ext cx="8139178" cy="331473"/>
          </a:xfrm>
        </p:spPr>
        <p:txBody>
          <a:bodyPr vert="horz" wrap="square" lIns="90170" tIns="46990" rIns="90170" bIns="46990" rtlCol="0" anchor="ctr" anchorCtr="0">
            <a:normAutofit/>
          </a:bodyPr>
          <a:lstStyle>
            <a:lvl1pPr marL="0" marR="0" algn="l" defTabSz="914400" rtl="0" eaLnBrk="1" fontAlgn="auto" latinLnBrk="0" hangingPunct="1">
              <a:lnSpc>
                <a:spcPct val="100000"/>
              </a:lnSpc>
              <a:buNone/>
              <a:defRPr kumimoji="0" lang="zh-CN" altLang="en-US" sz="1800" b="1" i="0" u="none" strike="noStrike" kern="1200" cap="none" spc="200" normalizeH="0" baseline="0" noProof="1">
                <a:solidFill>
                  <a:schemeClr val="tx1"/>
                </a:solidFill>
                <a:uFillTx/>
                <a:latin typeface="Arial" panose="020B0604020202020204" pitchFamily="34" charset="0"/>
                <a:ea typeface="隶书" panose="02010509060101010101" pitchFamily="49"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idx="1"/>
            <p:custDataLst>
              <p:tags r:id="rId7"/>
            </p:custDataLst>
          </p:nvPr>
        </p:nvSpPr>
        <p:spPr>
          <a:xfrm>
            <a:off x="502412" y="714381"/>
            <a:ext cx="8139178" cy="4041680"/>
          </a:xfrm>
        </p:spPr>
        <p:txBody>
          <a:bodyPr vert="horz" wrap="square" lIns="90170" tIns="46990" rIns="90170" bIns="46990" rtlCol="0">
            <a:normAutofit/>
          </a:bodyPr>
          <a:lstStyle>
            <a:lvl1pPr marL="171450" marR="0" lvl="0" indent="-17145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200" b="0" i="0" u="none" strike="noStrike" kern="1200" cap="none" spc="150" normalizeH="0" baseline="0" noProof="1">
                <a:solidFill>
                  <a:schemeClr val="tx1"/>
                </a:solidFill>
                <a:uFillTx/>
                <a:latin typeface="Arial" panose="020B0604020202020204" pitchFamily="34" charset="0"/>
                <a:ea typeface="隶书" panose="02010509060101010101" pitchFamily="49" charset="-122"/>
                <a:cs typeface="+mn-cs"/>
                <a:sym typeface="+mn-ea"/>
              </a:defRPr>
            </a:lvl1pPr>
            <a:lvl2pPr marL="514350" marR="0" lvl="1" indent="-17145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a:solidFill>
                  <a:schemeClr val="tx1"/>
                </a:solidFill>
                <a:uFillTx/>
                <a:latin typeface="Arial" panose="020B0604020202020204" pitchFamily="34" charset="0"/>
                <a:ea typeface="隶书" panose="02010509060101010101" pitchFamily="49" charset="-122"/>
                <a:cs typeface="+mn-cs"/>
                <a:sym typeface="+mn-ea"/>
              </a:defRPr>
            </a:lvl2pPr>
            <a:lvl3pPr marL="857250" marR="0" lvl="2" indent="-17145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200" b="0" i="0" u="none" strike="noStrike" kern="1200" cap="none" spc="150" normalizeH="0" baseline="0" noProof="1">
                <a:solidFill>
                  <a:schemeClr val="tx1"/>
                </a:solidFill>
                <a:uFillTx/>
                <a:latin typeface="Arial" panose="020B0604020202020204" pitchFamily="34" charset="0"/>
                <a:ea typeface="隶书" panose="02010509060101010101" pitchFamily="49" charset="-122"/>
                <a:cs typeface="+mn-cs"/>
                <a:sym typeface="+mn-ea"/>
              </a:defRPr>
            </a:lvl3pPr>
            <a:lvl4pPr marL="1200150" marR="0" lvl="3" indent="-17145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200" b="0" i="0" u="none" strike="noStrike" kern="1200" cap="none" spc="150" normalizeH="0" baseline="0" noProof="1">
                <a:solidFill>
                  <a:schemeClr val="tx1"/>
                </a:solidFill>
                <a:uFillTx/>
                <a:latin typeface="Arial" panose="020B0604020202020204" pitchFamily="34" charset="0"/>
                <a:ea typeface="隶书" panose="02010509060101010101" pitchFamily="49" charset="-122"/>
                <a:cs typeface="+mn-cs"/>
                <a:sym typeface="+mn-ea"/>
              </a:defRPr>
            </a:lvl4pPr>
            <a:lvl5pPr marL="1543050" marR="0" lvl="4" indent="-17145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200" b="0" i="0" u="none" strike="noStrike" kern="1200" cap="none" spc="150" normalizeH="0" baseline="0" noProof="1">
                <a:solidFill>
                  <a:schemeClr val="tx1"/>
                </a:solidFill>
                <a:uFillTx/>
                <a:latin typeface="Arial" panose="020B0604020202020204" pitchFamily="34" charset="0"/>
                <a:ea typeface="隶书" panose="02010509060101010101" pitchFamily="49"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日期占位符 3"/>
          <p:cNvSpPr>
            <a:spLocks noGrp="1"/>
          </p:cNvSpPr>
          <p:nvPr>
            <p:ph type="dt" sz="half" idx="10"/>
            <p:custDataLst>
              <p:tags r:id="rId8"/>
            </p:custDataLst>
          </p:nvPr>
        </p:nvSpPr>
        <p:spPr/>
        <p:txBody>
          <a:bodyPr wrap="square">
            <a:normAutofit/>
          </a:bodyPr>
          <a:lstStyle>
            <a:lvl1pPr>
              <a:defRPr>
                <a:solidFill>
                  <a:schemeClr val="tx1">
                    <a:tint val="75000"/>
                  </a:schemeClr>
                </a:solidFill>
                <a:latin typeface="Arial" panose="020B0604020202020204" pitchFamily="34" charset="0"/>
                <a:ea typeface="隶书" panose="02010509060101010101" pitchFamily="49"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9"/>
            </p:custDataLst>
          </p:nvPr>
        </p:nvSpPr>
        <p:spPr/>
        <p:txBody>
          <a:bodyPr wrap="square">
            <a:normAutofit/>
          </a:bodyPr>
          <a:lstStyle>
            <a:lvl1pPr>
              <a:defRPr>
                <a:solidFill>
                  <a:schemeClr val="tx1">
                    <a:tint val="75000"/>
                  </a:schemeClr>
                </a:solidFill>
                <a:latin typeface="Arial" panose="020B0604020202020204" pitchFamily="34" charset="0"/>
                <a:ea typeface="隶书" panose="02010509060101010101" pitchFamily="49" charset="-122"/>
              </a:defRPr>
            </a:lvl1pPr>
          </a:lstStyle>
          <a:p>
            <a:endParaRPr lang="zh-CN" altLang="en-US"/>
          </a:p>
        </p:txBody>
      </p:sp>
      <p:sp>
        <p:nvSpPr>
          <p:cNvPr id="6" name="灯片编号占位符 5"/>
          <p:cNvSpPr>
            <a:spLocks noGrp="1"/>
          </p:cNvSpPr>
          <p:nvPr>
            <p:ph type="sldNum" sz="quarter" idx="12"/>
            <p:custDataLst>
              <p:tags r:id="rId10"/>
            </p:custDataLst>
          </p:nvPr>
        </p:nvSpPr>
        <p:spPr/>
        <p:txBody>
          <a:bodyPr wrap="square">
            <a:normAutofit/>
          </a:bodyPr>
          <a:lstStyle>
            <a:lvl1pPr>
              <a:defRPr>
                <a:solidFill>
                  <a:schemeClr val="tx1">
                    <a:tint val="75000"/>
                  </a:schemeClr>
                </a:solidFill>
                <a:latin typeface="Arial" panose="020B0604020202020204" pitchFamily="34" charset="0"/>
                <a:ea typeface="隶书" panose="02010509060101010101" pitchFamily="49" charset="-122"/>
              </a:defRPr>
            </a:lvl1pPr>
          </a:lstStyle>
          <a:p>
            <a:fld id="{49AE70B2-8BF9-45C0-BB95-33D1B9D3A854}" type="slidenum">
              <a:rPr lang="zh-CN" altLang="en-US" smtClean="0"/>
            </a:fld>
            <a:endParaRPr lang="zh-CN" altLang="en-US"/>
          </a:p>
        </p:txBody>
      </p:sp>
    </p:spTree>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chemeClr val="tx2"/>
        </a:solidFill>
        <a:effectLst/>
      </p:bgPr>
    </p:bg>
    <p:spTree>
      <p:nvGrpSpPr>
        <p:cNvPr id="1" name=""/>
        <p:cNvGrpSpPr/>
        <p:nvPr/>
      </p:nvGrpSpPr>
      <p:grpSpPr>
        <a:xfrm>
          <a:off x="0" y="0"/>
          <a:ext cx="0" cy="0"/>
          <a:chOff x="0" y="0"/>
          <a:chExt cx="0" cy="0"/>
        </a:xfrm>
      </p:grpSpPr>
      <p:pic>
        <p:nvPicPr>
          <p:cNvPr id="9" name="图片 8"/>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1047750"/>
            <a:ext cx="1704474" cy="3048000"/>
          </a:xfrm>
          <a:prstGeom prst="rect">
            <a:avLst/>
          </a:prstGeom>
        </p:spPr>
      </p:pic>
      <p:pic>
        <p:nvPicPr>
          <p:cNvPr id="8" name="图片 7"/>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7439526" y="1047750"/>
            <a:ext cx="1704474" cy="3048000"/>
          </a:xfrm>
          <a:prstGeom prst="rect">
            <a:avLst/>
          </a:prstGeom>
        </p:spPr>
      </p:pic>
      <p:sp>
        <p:nvSpPr>
          <p:cNvPr id="7" name="矩形 6"/>
          <p:cNvSpPr/>
          <p:nvPr>
            <p:custDataLst>
              <p:tags r:id="rId6"/>
            </p:custDataLst>
          </p:nvPr>
        </p:nvSpPr>
        <p:spPr>
          <a:xfrm>
            <a:off x="219056" y="227857"/>
            <a:ext cx="8705888" cy="4687787"/>
          </a:xfrm>
          <a:prstGeom prst="rect">
            <a:avLst/>
          </a:prstGeom>
          <a:solidFill>
            <a:schemeClr val="bg2"/>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350">
              <a:solidFill>
                <a:schemeClr val="lt1"/>
              </a:solidFill>
            </a:endParaRPr>
          </a:p>
        </p:txBody>
      </p:sp>
      <p:sp>
        <p:nvSpPr>
          <p:cNvPr id="4" name="日期占位符 3"/>
          <p:cNvSpPr>
            <a:spLocks noGrp="1"/>
          </p:cNvSpPr>
          <p:nvPr>
            <p:ph type="dt" sz="half" idx="10"/>
            <p:custDataLst>
              <p:tags r:id="rId7"/>
            </p:custDataLst>
          </p:nvPr>
        </p:nvSpPr>
        <p:spPr/>
        <p:txBody>
          <a:bodyPr wrap="square">
            <a:normAutofit/>
          </a:bodyPr>
          <a:lstStyle>
            <a:lvl1pPr>
              <a:defRPr>
                <a:solidFill>
                  <a:schemeClr val="tx1">
                    <a:tint val="75000"/>
                  </a:schemeClr>
                </a:solidFill>
                <a:latin typeface="Arial" panose="020B0604020202020204" pitchFamily="34" charset="0"/>
                <a:ea typeface="隶书" panose="02010509060101010101" pitchFamily="49"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8"/>
            </p:custDataLst>
          </p:nvPr>
        </p:nvSpPr>
        <p:spPr/>
        <p:txBody>
          <a:bodyPr wrap="square">
            <a:normAutofit/>
          </a:bodyPr>
          <a:lstStyle>
            <a:lvl1pPr>
              <a:defRPr>
                <a:solidFill>
                  <a:schemeClr val="tx1">
                    <a:tint val="75000"/>
                  </a:schemeClr>
                </a:solidFill>
                <a:latin typeface="Arial" panose="020B0604020202020204" pitchFamily="34" charset="0"/>
                <a:ea typeface="隶书" panose="02010509060101010101" pitchFamily="49" charset="-122"/>
              </a:defRPr>
            </a:lvl1pPr>
          </a:lstStyle>
          <a:p>
            <a:endParaRPr lang="zh-CN" altLang="en-US"/>
          </a:p>
        </p:txBody>
      </p:sp>
      <p:sp>
        <p:nvSpPr>
          <p:cNvPr id="6" name="灯片编号占位符 5"/>
          <p:cNvSpPr>
            <a:spLocks noGrp="1"/>
          </p:cNvSpPr>
          <p:nvPr>
            <p:ph type="sldNum" sz="quarter" idx="12"/>
            <p:custDataLst>
              <p:tags r:id="rId9"/>
            </p:custDataLst>
          </p:nvPr>
        </p:nvSpPr>
        <p:spPr/>
        <p:txBody>
          <a:bodyPr wrap="square">
            <a:normAutofit/>
          </a:bodyPr>
          <a:lstStyle>
            <a:lvl1pPr>
              <a:defRPr>
                <a:solidFill>
                  <a:schemeClr val="tx1">
                    <a:tint val="75000"/>
                  </a:schemeClr>
                </a:solidFill>
                <a:latin typeface="Arial" panose="020B0604020202020204" pitchFamily="34" charset="0"/>
                <a:ea typeface="隶书" panose="02010509060101010101" pitchFamily="49" charset="-122"/>
              </a:defRPr>
            </a:lvl1pPr>
          </a:lstStyle>
          <a:p>
            <a:fld id="{49AE70B2-8BF9-45C0-BB95-33D1B9D3A854}" type="slidenum">
              <a:rPr lang="zh-CN" altLang="en-US" smtClean="0"/>
            </a:fld>
            <a:endParaRPr lang="zh-CN" altLang="en-US"/>
          </a:p>
        </p:txBody>
      </p:sp>
      <p:sp>
        <p:nvSpPr>
          <p:cNvPr id="3" name="标题 2"/>
          <p:cNvSpPr>
            <a:spLocks noGrp="1"/>
          </p:cNvSpPr>
          <p:nvPr>
            <p:ph type="ctrTitle" idx="14" hasCustomPrompt="1"/>
            <p:custDataLst>
              <p:tags r:id="rId10"/>
            </p:custDataLst>
          </p:nvPr>
        </p:nvSpPr>
        <p:spPr>
          <a:xfrm>
            <a:off x="3500677" y="2047637"/>
            <a:ext cx="3475196" cy="626745"/>
          </a:xfrm>
        </p:spPr>
        <p:txBody>
          <a:bodyPr vert="horz" wrap="square" lIns="91440" tIns="45720" rIns="91440" bIns="45720" anchor="ctr" anchorCtr="0">
            <a:normAutofit/>
          </a:bodyPr>
          <a:lstStyle>
            <a:lvl1pPr marL="0" marR="0" indent="0" algn="l" defTabSz="914400" rtl="0" eaLnBrk="1" fontAlgn="auto" latinLnBrk="0" hangingPunct="1">
              <a:lnSpc>
                <a:spcPct val="100000"/>
              </a:lnSpc>
              <a:spcBef>
                <a:spcPct val="0"/>
              </a:spcBef>
              <a:spcAft>
                <a:spcPct val="0"/>
              </a:spcAft>
              <a:buClrTx/>
              <a:buSzPts val="4000"/>
              <a:buFont typeface="Arial" panose="020B0604020202020204" pitchFamily="34" charset="0"/>
              <a:buNone/>
              <a:defRPr sz="3000" b="0" spc="400">
                <a:solidFill>
                  <a:schemeClr val="tx1"/>
                </a:solidFill>
                <a:latin typeface="Arial" panose="020B0604020202020204" pitchFamily="34" charset="0"/>
                <a:ea typeface="汉仪尚巍手书W" panose="00020600040101010101" pitchFamily="18" charset="-122"/>
              </a:defRPr>
            </a:lvl1pPr>
          </a:lstStyle>
          <a:p>
            <a:r>
              <a:rPr lang="zh-CN" altLang="en-US"/>
              <a:t>编辑标题</a:t>
            </a:r>
            <a:endParaRPr lang="zh-CN" altLang="en-US"/>
          </a:p>
        </p:txBody>
      </p:sp>
      <p:sp>
        <p:nvSpPr>
          <p:cNvPr id="2" name="副标题 1"/>
          <p:cNvSpPr>
            <a:spLocks noGrp="1"/>
          </p:cNvSpPr>
          <p:nvPr>
            <p:ph type="subTitle" idx="13" hasCustomPrompt="1"/>
            <p:custDataLst>
              <p:tags r:id="rId11"/>
            </p:custDataLst>
          </p:nvPr>
        </p:nvSpPr>
        <p:spPr>
          <a:xfrm>
            <a:off x="3500677" y="2826783"/>
            <a:ext cx="3475196" cy="241459"/>
          </a:xfrm>
        </p:spPr>
        <p:txBody>
          <a:bodyPr vert="horz" wrap="square" lIns="91440" tIns="45720" rIns="91440" bIns="45720" anchor="t" anchorCtr="0">
            <a:normAutofit/>
          </a:bodyPr>
          <a:lstStyle>
            <a:lvl1pPr marL="0" marR="0" indent="0" algn="l" defTabSz="914400" rtl="0" eaLnBrk="1" fontAlgn="auto" latinLnBrk="0" hangingPunct="1">
              <a:lnSpc>
                <a:spcPct val="100000"/>
              </a:lnSpc>
              <a:spcBef>
                <a:spcPct val="0"/>
              </a:spcBef>
              <a:spcAft>
                <a:spcPct val="0"/>
              </a:spcAft>
              <a:buClrTx/>
              <a:buSzPts val="1800"/>
              <a:buFont typeface="Arial" panose="020B0604020202020204" pitchFamily="34" charset="0"/>
              <a:buNone/>
              <a:defRPr sz="1350" b="0" spc="200">
                <a:solidFill>
                  <a:schemeClr val="tx1"/>
                </a:solidFill>
                <a:latin typeface="Arial" panose="020B0604020202020204" pitchFamily="34" charset="0"/>
                <a:ea typeface="隶书" panose="02010509060101010101" pitchFamily="49" charset="-122"/>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lang="zh-CN" altLang="en-US"/>
              <a:t>单击此处编辑副标题</a:t>
            </a:r>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showMasterSp="0"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50" advTm="3000">
        <p:fade/>
      </p:transition>
    </mc:Choice>
    <mc:Fallback>
      <p:transition spd="slow" advTm="3000">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pic>
        <p:nvPicPr>
          <p:cNvPr id="9" name="图片 8"/>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0"/>
            <a:ext cx="540068" cy="464600"/>
          </a:xfrm>
          <a:prstGeom prst="rect">
            <a:avLst/>
          </a:prstGeom>
        </p:spPr>
      </p:pic>
      <p:pic>
        <p:nvPicPr>
          <p:cNvPr id="8" name="图片 7"/>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8603933" y="0"/>
            <a:ext cx="540068" cy="460523"/>
          </a:xfrm>
          <a:prstGeom prst="rect">
            <a:avLst/>
          </a:prstGeom>
        </p:spPr>
      </p:pic>
      <p:sp>
        <p:nvSpPr>
          <p:cNvPr id="2" name="标题 1"/>
          <p:cNvSpPr>
            <a:spLocks noGrp="1"/>
          </p:cNvSpPr>
          <p:nvPr>
            <p:ph type="title"/>
            <p:custDataLst>
              <p:tags r:id="rId6"/>
            </p:custDataLst>
          </p:nvPr>
        </p:nvSpPr>
        <p:spPr>
          <a:xfrm>
            <a:off x="502412" y="332426"/>
            <a:ext cx="8139178" cy="331473"/>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a:solidFill>
                  <a:schemeClr val="tx1"/>
                </a:solidFill>
                <a:uFillTx/>
                <a:latin typeface="Arial" panose="020B0604020202020204" pitchFamily="34" charset="0"/>
                <a:ea typeface="隶书" panose="02010509060101010101" pitchFamily="49"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7"/>
            </p:custDataLst>
          </p:nvPr>
        </p:nvSpPr>
        <p:spPr>
          <a:xfrm>
            <a:off x="502448" y="714381"/>
            <a:ext cx="3962432" cy="4041680"/>
          </a:xfrm>
        </p:spPr>
        <p:txBody>
          <a:bodyPr vert="horz" wrap="square" lIns="90170" tIns="46990" rIns="90170" bIns="46990" rtlCol="0">
            <a:normAutofit/>
          </a:bodyPr>
          <a:lstStyle>
            <a:lvl1pPr marL="171450" marR="0" lvl="0" indent="-17145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200" b="0" i="0" u="none" strike="noStrike" kern="1200" cap="none" spc="150" normalizeH="0" baseline="0" noProof="1">
                <a:solidFill>
                  <a:schemeClr val="tx1"/>
                </a:solidFill>
                <a:uFillTx/>
                <a:latin typeface="Arial" panose="020B0604020202020204" pitchFamily="34" charset="0"/>
                <a:ea typeface="隶书" panose="02010509060101010101" pitchFamily="49" charset="-122"/>
                <a:cs typeface="+mn-cs"/>
                <a:sym typeface="+mn-ea"/>
              </a:defRPr>
            </a:lvl1pPr>
            <a:lvl2pPr marL="514350" marR="0" lvl="1" indent="-17145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a:solidFill>
                  <a:schemeClr val="tx1"/>
                </a:solidFill>
                <a:uFillTx/>
                <a:latin typeface="Arial" panose="020B0604020202020204" pitchFamily="34" charset="0"/>
                <a:ea typeface="隶书" panose="02010509060101010101" pitchFamily="49" charset="-122"/>
                <a:cs typeface="+mn-cs"/>
                <a:sym typeface="+mn-ea"/>
              </a:defRPr>
            </a:lvl2pPr>
            <a:lvl3pPr marL="857250" marR="0" lvl="2" indent="-17145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200" b="0" i="0" u="none" strike="noStrike" kern="1200" cap="none" spc="150" normalizeH="0" baseline="0" noProof="1">
                <a:solidFill>
                  <a:schemeClr val="tx1"/>
                </a:solidFill>
                <a:uFillTx/>
                <a:latin typeface="Arial" panose="020B0604020202020204" pitchFamily="34" charset="0"/>
                <a:ea typeface="隶书" panose="02010509060101010101" pitchFamily="49" charset="-122"/>
                <a:cs typeface="+mn-cs"/>
                <a:sym typeface="+mn-ea"/>
              </a:defRPr>
            </a:lvl3pPr>
            <a:lvl4pPr marL="1200150" marR="0" lvl="3" indent="-17145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200" b="0" i="0" u="none" strike="noStrike" kern="1200" cap="none" spc="150" normalizeH="0" baseline="0" noProof="1">
                <a:solidFill>
                  <a:schemeClr val="tx1"/>
                </a:solidFill>
                <a:uFillTx/>
                <a:latin typeface="Arial" panose="020B0604020202020204" pitchFamily="34" charset="0"/>
                <a:ea typeface="隶书" panose="02010509060101010101" pitchFamily="49" charset="-122"/>
                <a:cs typeface="+mn-cs"/>
                <a:sym typeface="+mn-ea"/>
              </a:defRPr>
            </a:lvl4pPr>
            <a:lvl5pPr marL="1543050" marR="0" lvl="4" indent="-17145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200" b="0" i="0" u="none" strike="noStrike" kern="1200" cap="none" spc="150" normalizeH="0" baseline="0" noProof="1">
                <a:solidFill>
                  <a:schemeClr val="tx1"/>
                </a:solidFill>
                <a:uFillTx/>
                <a:latin typeface="Arial" panose="020B0604020202020204" pitchFamily="34" charset="0"/>
                <a:ea typeface="隶书" panose="02010509060101010101" pitchFamily="49"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8"/>
            </p:custDataLst>
          </p:nvPr>
        </p:nvSpPr>
        <p:spPr>
          <a:xfrm>
            <a:off x="4679158" y="714381"/>
            <a:ext cx="3962432" cy="4041680"/>
          </a:xfrm>
        </p:spPr>
        <p:txBody>
          <a:bodyPr wrap="square" lIns="90170" tIns="46990" rIns="90170" bIns="46990">
            <a:normAutofit/>
          </a:bodyPr>
          <a:lstStyle>
            <a:lvl1pPr eaLnBrk="1" fontAlgn="auto" latinLnBrk="0" hangingPunct="1">
              <a:defRPr sz="1200">
                <a:solidFill>
                  <a:schemeClr val="tx1"/>
                </a:solidFill>
                <a:latin typeface="Arial" panose="020B0604020202020204" pitchFamily="34" charset="0"/>
                <a:ea typeface="隶书" panose="02010509060101010101" pitchFamily="49" charset="-122"/>
              </a:defRPr>
            </a:lvl1pPr>
            <a:lvl2pPr eaLnBrk="1" fontAlgn="auto" latinLnBrk="0" hangingPunct="1">
              <a:defRPr sz="1200">
                <a:solidFill>
                  <a:schemeClr val="tx1"/>
                </a:solidFill>
                <a:latin typeface="Arial" panose="020B0604020202020204" pitchFamily="34" charset="0"/>
                <a:ea typeface="隶书" panose="02010509060101010101" pitchFamily="49" charset="-122"/>
              </a:defRPr>
            </a:lvl2pPr>
            <a:lvl3pPr eaLnBrk="1" fontAlgn="auto" latinLnBrk="0" hangingPunct="1">
              <a:defRPr sz="1200">
                <a:solidFill>
                  <a:schemeClr val="tx1"/>
                </a:solidFill>
                <a:latin typeface="Arial" panose="020B0604020202020204" pitchFamily="34" charset="0"/>
                <a:ea typeface="隶书" panose="02010509060101010101" pitchFamily="49" charset="-122"/>
              </a:defRPr>
            </a:lvl3pPr>
            <a:lvl4pPr eaLnBrk="1" fontAlgn="auto" latinLnBrk="0" hangingPunct="1">
              <a:defRPr sz="1200">
                <a:solidFill>
                  <a:schemeClr val="tx1"/>
                </a:solidFill>
                <a:latin typeface="Arial" panose="020B0604020202020204" pitchFamily="34" charset="0"/>
                <a:ea typeface="隶书" panose="02010509060101010101" pitchFamily="49" charset="-122"/>
              </a:defRPr>
            </a:lvl4pPr>
            <a:lvl5pPr eaLnBrk="1" fontAlgn="auto" latinLnBrk="0" hangingPunct="1">
              <a:defRPr sz="1200">
                <a:solidFill>
                  <a:schemeClr val="tx1"/>
                </a:solidFill>
                <a:latin typeface="Arial" panose="020B0604020202020204" pitchFamily="34" charset="0"/>
                <a:ea typeface="隶书" panose="02010509060101010101" pitchFamily="49"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custDataLst>
              <p:tags r:id="rId9"/>
            </p:custDataLst>
          </p:nvPr>
        </p:nvSpPr>
        <p:spPr/>
        <p:txBody>
          <a:bodyPr wrap="square">
            <a:normAutofit/>
          </a:bodyPr>
          <a:lstStyle>
            <a:lvl1pPr>
              <a:defRPr>
                <a:solidFill>
                  <a:schemeClr val="tx1">
                    <a:tint val="75000"/>
                  </a:schemeClr>
                </a:solidFill>
                <a:latin typeface="Arial" panose="020B0604020202020204" pitchFamily="34" charset="0"/>
                <a:ea typeface="隶书" panose="02010509060101010101" pitchFamily="49" charset="-122"/>
              </a:defRPr>
            </a:lvl1p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10"/>
            </p:custDataLst>
          </p:nvPr>
        </p:nvSpPr>
        <p:spPr/>
        <p:txBody>
          <a:bodyPr wrap="square">
            <a:normAutofit/>
          </a:bodyPr>
          <a:lstStyle>
            <a:lvl1pPr>
              <a:defRPr>
                <a:solidFill>
                  <a:schemeClr val="tx1">
                    <a:tint val="75000"/>
                  </a:schemeClr>
                </a:solidFill>
                <a:latin typeface="Arial" panose="020B0604020202020204" pitchFamily="34" charset="0"/>
                <a:ea typeface="隶书" panose="02010509060101010101" pitchFamily="49" charset="-122"/>
              </a:defRPr>
            </a:lvl1pPr>
          </a:lstStyle>
          <a:p>
            <a:endParaRPr lang="zh-CN" altLang="en-US"/>
          </a:p>
        </p:txBody>
      </p:sp>
      <p:sp>
        <p:nvSpPr>
          <p:cNvPr id="7" name="灯片编号占位符 6"/>
          <p:cNvSpPr>
            <a:spLocks noGrp="1"/>
          </p:cNvSpPr>
          <p:nvPr>
            <p:ph type="sldNum" sz="quarter" idx="12"/>
            <p:custDataLst>
              <p:tags r:id="rId11"/>
            </p:custDataLst>
          </p:nvPr>
        </p:nvSpPr>
        <p:spPr/>
        <p:txBody>
          <a:bodyPr wrap="square">
            <a:normAutofit/>
          </a:bodyPr>
          <a:lstStyle>
            <a:lvl1pPr>
              <a:defRPr>
                <a:solidFill>
                  <a:schemeClr val="tx1">
                    <a:tint val="75000"/>
                  </a:schemeClr>
                </a:solidFill>
                <a:latin typeface="Arial" panose="020B0604020202020204" pitchFamily="34" charset="0"/>
                <a:ea typeface="隶书" panose="02010509060101010101" pitchFamily="49" charset="-122"/>
              </a:defRPr>
            </a:lvl1pPr>
          </a:lstStyle>
          <a:p>
            <a:fld id="{49AE70B2-8BF9-45C0-BB95-33D1B9D3A854}" type="slidenum">
              <a:rPr lang="zh-CN" altLang="en-US" smtClean="0"/>
            </a:fld>
            <a:endParaRPr lang="zh-CN" altLang="en-US"/>
          </a:p>
        </p:txBody>
      </p:sp>
    </p:spTree>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pic>
        <p:nvPicPr>
          <p:cNvPr id="11" name="图片 10"/>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0"/>
            <a:ext cx="540068" cy="464600"/>
          </a:xfrm>
          <a:prstGeom prst="rect">
            <a:avLst/>
          </a:prstGeom>
        </p:spPr>
      </p:pic>
      <p:pic>
        <p:nvPicPr>
          <p:cNvPr id="10" name="图片 9"/>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8603933" y="0"/>
            <a:ext cx="540068" cy="460523"/>
          </a:xfrm>
          <a:prstGeom prst="rect">
            <a:avLst/>
          </a:prstGeom>
        </p:spPr>
      </p:pic>
      <p:sp>
        <p:nvSpPr>
          <p:cNvPr id="2" name="标题 1"/>
          <p:cNvSpPr>
            <a:spLocks noGrp="1"/>
          </p:cNvSpPr>
          <p:nvPr>
            <p:ph type="title"/>
            <p:custDataLst>
              <p:tags r:id="rId6"/>
            </p:custDataLst>
          </p:nvPr>
        </p:nvSpPr>
        <p:spPr>
          <a:xfrm>
            <a:off x="502412" y="332426"/>
            <a:ext cx="8139178" cy="331473"/>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a:solidFill>
                  <a:schemeClr val="tx1"/>
                </a:solidFill>
                <a:uFillTx/>
                <a:latin typeface="Arial" panose="020B0604020202020204" pitchFamily="34" charset="0"/>
                <a:ea typeface="隶书" panose="02010509060101010101" pitchFamily="49" charset="-122"/>
                <a:cs typeface="+mj-cs"/>
                <a:sym typeface="+mn-ea"/>
              </a:defRPr>
            </a:lvl1pPr>
          </a:lstStyle>
          <a:p>
            <a:pPr lvl="0"/>
            <a:r>
              <a:rPr>
                <a:sym typeface="+mn-ea"/>
              </a:rPr>
              <a:t>单击此处编辑母版标题样式</a:t>
            </a:r>
            <a:endParaRPr>
              <a:sym typeface="+mn-ea"/>
            </a:endParaRPr>
          </a:p>
        </p:txBody>
      </p:sp>
      <p:sp>
        <p:nvSpPr>
          <p:cNvPr id="3" name="文本占位符 2"/>
          <p:cNvSpPr>
            <a:spLocks noGrp="1"/>
          </p:cNvSpPr>
          <p:nvPr>
            <p:ph type="body" idx="1" hasCustomPrompt="1"/>
            <p:custDataLst>
              <p:tags r:id="rId7"/>
            </p:custDataLst>
          </p:nvPr>
        </p:nvSpPr>
        <p:spPr>
          <a:xfrm>
            <a:off x="502448" y="714381"/>
            <a:ext cx="3962432" cy="285752"/>
          </a:xfrm>
        </p:spPr>
        <p:txBody>
          <a:bodyPr wrap="square" lIns="90170" tIns="46990" rIns="90170" bIns="46990" anchor="ctr" anchorCtr="0">
            <a:normAutofit/>
          </a:bodyPr>
          <a:lstStyle>
            <a:lvl1pPr marL="0" indent="0" eaLnBrk="1" fontAlgn="auto" latinLnBrk="0" hangingPunct="1">
              <a:lnSpc>
                <a:spcPct val="100000"/>
              </a:lnSpc>
              <a:spcAft>
                <a:spcPct val="0"/>
              </a:spcAft>
              <a:buNone/>
              <a:defRPr sz="1500" b="0" u="none" strike="noStrike" kern="1200" cap="none" spc="200" normalizeH="0" baseline="0">
                <a:solidFill>
                  <a:schemeClr val="tx1"/>
                </a:solidFill>
                <a:uFillTx/>
                <a:latin typeface="Arial" panose="020B0604020202020204" pitchFamily="34" charset="0"/>
                <a:ea typeface="隶书" panose="02010509060101010101" pitchFamily="49" charset="-122"/>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单击此处编辑文本</a:t>
            </a:r>
            <a:endParaRPr lang="zh-CN" altLang="en-US"/>
          </a:p>
        </p:txBody>
      </p:sp>
      <p:sp>
        <p:nvSpPr>
          <p:cNvPr id="4" name="内容占位符 3"/>
          <p:cNvSpPr>
            <a:spLocks noGrp="1"/>
          </p:cNvSpPr>
          <p:nvPr>
            <p:ph sz="half" idx="2"/>
            <p:custDataLst>
              <p:tags r:id="rId8"/>
            </p:custDataLst>
          </p:nvPr>
        </p:nvSpPr>
        <p:spPr>
          <a:xfrm>
            <a:off x="502444" y="1054894"/>
            <a:ext cx="3962400" cy="3701064"/>
          </a:xfrm>
        </p:spPr>
        <p:txBody>
          <a:bodyPr vert="horz" wrap="square" lIns="90170" tIns="46990" rIns="90170" bIns="46990" rtlCol="0">
            <a:normAutofit/>
          </a:bodyPr>
          <a:lstStyle>
            <a:lvl1pPr marL="171450" marR="0" lvl="0" indent="-17145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200" b="0" i="0" u="none" strike="noStrike" kern="1200" cap="none" spc="150" normalizeH="0" baseline="0" noProof="1">
                <a:solidFill>
                  <a:schemeClr val="tx1"/>
                </a:solidFill>
                <a:uFillTx/>
                <a:latin typeface="Arial" panose="020B0604020202020204" pitchFamily="34" charset="0"/>
                <a:ea typeface="隶书" panose="02010509060101010101" pitchFamily="49" charset="-122"/>
                <a:cs typeface="+mn-cs"/>
                <a:sym typeface="+mn-ea"/>
              </a:defRPr>
            </a:lvl1pPr>
            <a:lvl2pPr marL="514350" marR="0" lvl="1" indent="-17145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a:solidFill>
                  <a:schemeClr val="tx1"/>
                </a:solidFill>
                <a:uFillTx/>
                <a:latin typeface="Arial" panose="020B0604020202020204" pitchFamily="34" charset="0"/>
                <a:ea typeface="隶书" panose="02010509060101010101" pitchFamily="49" charset="-122"/>
                <a:cs typeface="+mn-cs"/>
                <a:sym typeface="+mn-ea"/>
              </a:defRPr>
            </a:lvl2pPr>
            <a:lvl3pPr marL="857250" marR="0" lvl="2" indent="-17145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200" b="0" i="0" u="none" strike="noStrike" kern="1200" cap="none" spc="150" normalizeH="0" baseline="0" noProof="1">
                <a:solidFill>
                  <a:schemeClr val="tx1"/>
                </a:solidFill>
                <a:uFillTx/>
                <a:latin typeface="Arial" panose="020B0604020202020204" pitchFamily="34" charset="0"/>
                <a:ea typeface="隶书" panose="02010509060101010101" pitchFamily="49" charset="-122"/>
                <a:cs typeface="+mn-cs"/>
                <a:sym typeface="+mn-ea"/>
              </a:defRPr>
            </a:lvl3pPr>
            <a:lvl4pPr marL="1200150" marR="0" lvl="3" indent="-17145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200" b="0" i="0" u="none" strike="noStrike" kern="1200" cap="none" spc="150" normalizeH="0" baseline="0" noProof="1">
                <a:solidFill>
                  <a:schemeClr val="tx1"/>
                </a:solidFill>
                <a:uFillTx/>
                <a:latin typeface="Arial" panose="020B0604020202020204" pitchFamily="34" charset="0"/>
                <a:ea typeface="隶书" panose="02010509060101010101" pitchFamily="49" charset="-122"/>
                <a:cs typeface="+mn-cs"/>
                <a:sym typeface="+mn-ea"/>
              </a:defRPr>
            </a:lvl4pPr>
            <a:lvl5pPr marL="1543050" marR="0" lvl="4" indent="-17145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200" b="0" i="0" u="none" strike="noStrike" kern="1200" cap="none" spc="150" normalizeH="0" baseline="0" noProof="1">
                <a:solidFill>
                  <a:schemeClr val="tx1"/>
                </a:solidFill>
                <a:uFillTx/>
                <a:latin typeface="Arial" panose="020B0604020202020204" pitchFamily="34" charset="0"/>
                <a:ea typeface="隶书" panose="02010509060101010101" pitchFamily="49"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5" name="文本占位符 4"/>
          <p:cNvSpPr>
            <a:spLocks noGrp="1"/>
          </p:cNvSpPr>
          <p:nvPr>
            <p:ph type="body" sz="quarter" idx="3" hasCustomPrompt="1"/>
            <p:custDataLst>
              <p:tags r:id="rId9"/>
            </p:custDataLst>
          </p:nvPr>
        </p:nvSpPr>
        <p:spPr>
          <a:xfrm>
            <a:off x="4676813" y="714381"/>
            <a:ext cx="3962432" cy="285752"/>
          </a:xfrm>
        </p:spPr>
        <p:txBody>
          <a:bodyPr vert="horz" wrap="square" lIns="90170" tIns="46990" rIns="90170" bIns="46990" rtlCol="0" anchor="ctr" anchorCtr="0">
            <a:normAutofit/>
          </a:bodyPr>
          <a:lstStyle>
            <a:lvl1pPr marL="0" marR="0" lvl="0" indent="0" algn="l" defTabSz="914400" rtl="0" eaLnBrk="1" fontAlgn="auto" latinLnBrk="0" hangingPunct="1">
              <a:lnSpc>
                <a:spcPct val="100000"/>
              </a:lnSpc>
              <a:spcBef>
                <a:spcPct val="0"/>
              </a:spcBef>
              <a:spcAft>
                <a:spcPct val="0"/>
              </a:spcAft>
              <a:buFont typeface="Arial" panose="020B0604020202020204" pitchFamily="34" charset="0"/>
              <a:buNone/>
              <a:defRPr kumimoji="0" lang="zh-CN" altLang="en-US" sz="1500" b="0" i="0" u="none" strike="noStrike" kern="1200" cap="none" spc="200" normalizeH="0" baseline="0" noProof="1">
                <a:solidFill>
                  <a:schemeClr val="tx1"/>
                </a:solidFill>
                <a:uFillTx/>
                <a:latin typeface="Arial" panose="020B0604020202020204" pitchFamily="34" charset="0"/>
                <a:ea typeface="隶书" panose="02010509060101010101" pitchFamily="49" charset="-122"/>
                <a:cs typeface="+mn-cs"/>
                <a:sym typeface="+mn-e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10"/>
            </p:custDataLst>
          </p:nvPr>
        </p:nvSpPr>
        <p:spPr>
          <a:xfrm>
            <a:off x="4676813" y="1054894"/>
            <a:ext cx="3962432" cy="3701064"/>
          </a:xfrm>
        </p:spPr>
        <p:txBody>
          <a:bodyPr vert="horz" wrap="square" lIns="90170" tIns="46990" rIns="90170" bIns="46990" rtlCol="0">
            <a:normAutofit/>
          </a:bodyPr>
          <a:lstStyle>
            <a:lvl1pPr marL="171450" marR="0" lvl="0" indent="-17145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200" b="0" i="0" u="none" strike="noStrike" kern="1200" cap="none" spc="150" normalizeH="0" baseline="0" noProof="1">
                <a:solidFill>
                  <a:schemeClr val="tx1"/>
                </a:solidFill>
                <a:uFillTx/>
                <a:latin typeface="Arial" panose="020B0604020202020204" pitchFamily="34" charset="0"/>
                <a:ea typeface="隶书" panose="02010509060101010101" pitchFamily="49" charset="-122"/>
                <a:cs typeface="+mn-cs"/>
                <a:sym typeface="+mn-ea"/>
              </a:defRPr>
            </a:lvl1pPr>
            <a:lvl2pPr marL="514350" marR="0" lvl="1" indent="-17145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a:solidFill>
                  <a:schemeClr val="tx1"/>
                </a:solidFill>
                <a:uFillTx/>
                <a:latin typeface="Arial" panose="020B0604020202020204" pitchFamily="34" charset="0"/>
                <a:ea typeface="隶书" panose="02010509060101010101" pitchFamily="49" charset="-122"/>
                <a:cs typeface="+mn-cs"/>
                <a:sym typeface="+mn-ea"/>
              </a:defRPr>
            </a:lvl2pPr>
            <a:lvl3pPr marL="857250" marR="0" lvl="2" indent="-17145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200" b="0" i="0" u="none" strike="noStrike" kern="1200" cap="none" spc="150" normalizeH="0" baseline="0" noProof="1">
                <a:solidFill>
                  <a:schemeClr val="tx1"/>
                </a:solidFill>
                <a:uFillTx/>
                <a:latin typeface="Arial" panose="020B0604020202020204" pitchFamily="34" charset="0"/>
                <a:ea typeface="隶书" panose="02010509060101010101" pitchFamily="49" charset="-122"/>
                <a:cs typeface="+mn-cs"/>
                <a:sym typeface="+mn-ea"/>
              </a:defRPr>
            </a:lvl3pPr>
            <a:lvl4pPr marL="1200150" marR="0" lvl="3" indent="-17145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200" b="0" i="0" u="none" strike="noStrike" kern="1200" cap="none" spc="150" normalizeH="0" baseline="0" noProof="1">
                <a:solidFill>
                  <a:schemeClr val="tx1"/>
                </a:solidFill>
                <a:uFillTx/>
                <a:latin typeface="Arial" panose="020B0604020202020204" pitchFamily="34" charset="0"/>
                <a:ea typeface="隶书" panose="02010509060101010101" pitchFamily="49" charset="-122"/>
                <a:cs typeface="+mn-cs"/>
                <a:sym typeface="+mn-ea"/>
              </a:defRPr>
            </a:lvl4pPr>
            <a:lvl5pPr marL="1543050" marR="0" lvl="4" indent="-17145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200" b="0" i="0" u="none" strike="noStrike" kern="1200" cap="none" spc="150" normalizeH="0" baseline="0" noProof="1">
                <a:solidFill>
                  <a:schemeClr val="tx1"/>
                </a:solidFill>
                <a:uFillTx/>
                <a:latin typeface="Arial" panose="020B0604020202020204" pitchFamily="34" charset="0"/>
                <a:ea typeface="隶书" panose="02010509060101010101" pitchFamily="49"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7" name="日期占位符 6"/>
          <p:cNvSpPr>
            <a:spLocks noGrp="1"/>
          </p:cNvSpPr>
          <p:nvPr>
            <p:ph type="dt" sz="half" idx="10"/>
            <p:custDataLst>
              <p:tags r:id="rId11"/>
            </p:custDataLst>
          </p:nvPr>
        </p:nvSpPr>
        <p:spPr/>
        <p:txBody>
          <a:bodyPr wrap="square">
            <a:normAutofit/>
          </a:bodyPr>
          <a:lstStyle>
            <a:lvl1pPr>
              <a:defRPr>
                <a:solidFill>
                  <a:schemeClr val="tx1">
                    <a:tint val="75000"/>
                  </a:schemeClr>
                </a:solidFill>
                <a:latin typeface="Arial" panose="020B0604020202020204" pitchFamily="34" charset="0"/>
                <a:ea typeface="隶书" panose="02010509060101010101" pitchFamily="49" charset="-122"/>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12"/>
            </p:custDataLst>
          </p:nvPr>
        </p:nvSpPr>
        <p:spPr/>
        <p:txBody>
          <a:bodyPr wrap="square">
            <a:normAutofit/>
          </a:bodyPr>
          <a:lstStyle>
            <a:lvl1pPr>
              <a:defRPr>
                <a:solidFill>
                  <a:schemeClr val="tx1">
                    <a:tint val="75000"/>
                  </a:schemeClr>
                </a:solidFill>
                <a:latin typeface="Arial" panose="020B0604020202020204" pitchFamily="34" charset="0"/>
                <a:ea typeface="隶书" panose="02010509060101010101" pitchFamily="49" charset="-122"/>
              </a:defRPr>
            </a:lvl1pPr>
          </a:lstStyle>
          <a:p>
            <a:endParaRPr lang="zh-CN" altLang="en-US"/>
          </a:p>
        </p:txBody>
      </p:sp>
      <p:sp>
        <p:nvSpPr>
          <p:cNvPr id="9" name="灯片编号占位符 8"/>
          <p:cNvSpPr>
            <a:spLocks noGrp="1"/>
          </p:cNvSpPr>
          <p:nvPr>
            <p:ph type="sldNum" sz="quarter" idx="12"/>
            <p:custDataLst>
              <p:tags r:id="rId13"/>
            </p:custDataLst>
          </p:nvPr>
        </p:nvSpPr>
        <p:spPr/>
        <p:txBody>
          <a:bodyPr wrap="square">
            <a:normAutofit/>
          </a:bodyPr>
          <a:lstStyle>
            <a:lvl1pPr>
              <a:defRPr>
                <a:solidFill>
                  <a:schemeClr val="tx1">
                    <a:tint val="75000"/>
                  </a:schemeClr>
                </a:solidFill>
                <a:latin typeface="Arial" panose="020B0604020202020204" pitchFamily="34" charset="0"/>
                <a:ea typeface="隶书" panose="02010509060101010101" pitchFamily="49" charset="-122"/>
              </a:defRPr>
            </a:lvl1pPr>
          </a:lstStyle>
          <a:p>
            <a:fld id="{49AE70B2-8BF9-45C0-BB95-33D1B9D3A854}" type="slidenum">
              <a:rPr lang="zh-CN" altLang="en-US" smtClean="0"/>
            </a:fld>
            <a:endParaRPr lang="zh-CN" altLang="en-US"/>
          </a:p>
        </p:txBody>
      </p:sp>
    </p:spTree>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2"/>
        </a:solidFill>
        <a:effectLst/>
      </p:bgPr>
    </p:bg>
    <p:spTree>
      <p:nvGrpSpPr>
        <p:cNvPr id="1" name=""/>
        <p:cNvGrpSpPr/>
        <p:nvPr/>
      </p:nvGrpSpPr>
      <p:grpSpPr>
        <a:xfrm>
          <a:off x="0" y="0"/>
          <a:ext cx="0" cy="0"/>
          <a:chOff x="0" y="0"/>
          <a:chExt cx="0" cy="0"/>
        </a:xfrm>
      </p:grpSpPr>
      <p:pic>
        <p:nvPicPr>
          <p:cNvPr id="8" name="图片 7"/>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228600" y="1100104"/>
            <a:ext cx="3291840" cy="2943293"/>
          </a:xfrm>
          <a:prstGeom prst="rect">
            <a:avLst/>
          </a:prstGeom>
        </p:spPr>
      </p:pic>
      <p:sp>
        <p:nvSpPr>
          <p:cNvPr id="7" name="矩形 6"/>
          <p:cNvSpPr/>
          <p:nvPr>
            <p:custDataLst>
              <p:tags r:id="rId4"/>
            </p:custDataLst>
          </p:nvPr>
        </p:nvSpPr>
        <p:spPr>
          <a:xfrm>
            <a:off x="3657600" y="0"/>
            <a:ext cx="5486400" cy="5143500"/>
          </a:xfrm>
          <a:prstGeom prst="rect">
            <a:avLst/>
          </a:prstGeom>
          <a:solidFill>
            <a:schemeClr val="tx2"/>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350">
              <a:solidFill>
                <a:schemeClr val="lt1"/>
              </a:solidFill>
            </a:endParaRPr>
          </a:p>
        </p:txBody>
      </p:sp>
      <p:pic>
        <p:nvPicPr>
          <p:cNvPr id="6" name="图片 5"/>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8603933" y="4682978"/>
            <a:ext cx="540068" cy="460523"/>
          </a:xfrm>
          <a:prstGeom prst="rect">
            <a:avLst/>
          </a:prstGeom>
        </p:spPr>
      </p:pic>
      <p:sp>
        <p:nvSpPr>
          <p:cNvPr id="2" name="标题 1"/>
          <p:cNvSpPr>
            <a:spLocks noGrp="1"/>
          </p:cNvSpPr>
          <p:nvPr>
            <p:ph type="title"/>
            <p:custDataLst>
              <p:tags r:id="rId7"/>
            </p:custDataLst>
          </p:nvPr>
        </p:nvSpPr>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a:solidFill>
                  <a:schemeClr val="tx1"/>
                </a:solidFill>
                <a:uFillTx/>
                <a:latin typeface="Arial" panose="020B0604020202020204" pitchFamily="34" charset="0"/>
                <a:ea typeface="隶书" panose="02010509060101010101" pitchFamily="49"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8"/>
            </p:custDataLst>
          </p:nvPr>
        </p:nvSpPr>
        <p:spPr/>
        <p:txBody>
          <a:bodyPr wrap="square">
            <a:normAutofit/>
          </a:bodyPr>
          <a:lstStyle>
            <a:lvl1pPr>
              <a:defRPr>
                <a:solidFill>
                  <a:schemeClr val="tx1">
                    <a:tint val="75000"/>
                  </a:schemeClr>
                </a:solidFill>
                <a:latin typeface="Arial" panose="020B0604020202020204" pitchFamily="34" charset="0"/>
                <a:ea typeface="隶书"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wrap="square">
            <a:normAutofit/>
          </a:bodyPr>
          <a:lstStyle>
            <a:lvl1pPr>
              <a:defRPr>
                <a:solidFill>
                  <a:schemeClr val="tx1">
                    <a:tint val="75000"/>
                  </a:schemeClr>
                </a:solidFill>
                <a:latin typeface="Arial" panose="020B0604020202020204" pitchFamily="34" charset="0"/>
                <a:ea typeface="隶书" panose="02010509060101010101" pitchFamily="49" charset="-122"/>
              </a:defRPr>
            </a:lvl1pPr>
          </a:lstStyle>
          <a:p>
            <a:endParaRPr lang="zh-CN" altLang="en-US"/>
          </a:p>
        </p:txBody>
      </p:sp>
      <p:sp>
        <p:nvSpPr>
          <p:cNvPr id="5" name="灯片编号占位符 4"/>
          <p:cNvSpPr>
            <a:spLocks noGrp="1"/>
          </p:cNvSpPr>
          <p:nvPr>
            <p:ph type="sldNum" sz="quarter" idx="12"/>
            <p:custDataLst>
              <p:tags r:id="rId10"/>
            </p:custDataLst>
          </p:nvPr>
        </p:nvSpPr>
        <p:spPr/>
        <p:txBody>
          <a:bodyPr wrap="square">
            <a:normAutofit/>
          </a:bodyPr>
          <a:lstStyle>
            <a:lvl1pPr>
              <a:defRPr>
                <a:solidFill>
                  <a:schemeClr val="tx1">
                    <a:tint val="75000"/>
                  </a:schemeClr>
                </a:solidFill>
                <a:latin typeface="Arial" panose="020B0604020202020204" pitchFamily="34" charset="0"/>
                <a:ea typeface="隶书" panose="02010509060101010101" pitchFamily="49" charset="-122"/>
              </a:defRPr>
            </a:lvl1pPr>
          </a:lstStyle>
          <a:p>
            <a:fld id="{49AE70B2-8BF9-45C0-BB95-33D1B9D3A854}" type="slidenum">
              <a:rPr lang="zh-CN" altLang="en-US" smtClean="0"/>
            </a:fld>
            <a:endParaRPr lang="zh-CN" altLang="en-US"/>
          </a:p>
        </p:txBody>
      </p:sp>
    </p:spTree>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wrap="square">
            <a:normAutofit/>
          </a:bodyPr>
          <a:lstStyle>
            <a:lvl1pPr>
              <a:defRPr>
                <a:solidFill>
                  <a:schemeClr val="tx1">
                    <a:tint val="75000"/>
                  </a:schemeClr>
                </a:solidFill>
                <a:latin typeface="Arial" panose="020B0604020202020204" pitchFamily="34" charset="0"/>
                <a:ea typeface="隶书" panose="02010509060101010101" pitchFamily="49" charset="-122"/>
              </a:defRPr>
            </a:lvl1p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wrap="square">
            <a:normAutofit/>
          </a:bodyPr>
          <a:lstStyle>
            <a:lvl1pPr>
              <a:defRPr>
                <a:solidFill>
                  <a:schemeClr val="tx1">
                    <a:tint val="75000"/>
                  </a:schemeClr>
                </a:solidFill>
                <a:latin typeface="Arial" panose="020B0604020202020204" pitchFamily="34" charset="0"/>
                <a:ea typeface="隶书" panose="02010509060101010101" pitchFamily="49" charset="-122"/>
              </a:defRPr>
            </a:lvl1pPr>
          </a:lstStyle>
          <a:p>
            <a:endParaRPr lang="zh-CN" altLang="en-US"/>
          </a:p>
        </p:txBody>
      </p:sp>
      <p:sp>
        <p:nvSpPr>
          <p:cNvPr id="4" name="灯片编号占位符 3"/>
          <p:cNvSpPr>
            <a:spLocks noGrp="1"/>
          </p:cNvSpPr>
          <p:nvPr>
            <p:ph type="sldNum" sz="quarter" idx="12"/>
            <p:custDataLst>
              <p:tags r:id="rId4"/>
            </p:custDataLst>
          </p:nvPr>
        </p:nvSpPr>
        <p:spPr/>
        <p:txBody>
          <a:bodyPr wrap="square">
            <a:normAutofit/>
          </a:bodyPr>
          <a:lstStyle>
            <a:lvl1pPr>
              <a:defRPr>
                <a:solidFill>
                  <a:schemeClr val="tx1">
                    <a:tint val="75000"/>
                  </a:schemeClr>
                </a:solidFill>
                <a:latin typeface="Arial" panose="020B0604020202020204" pitchFamily="34" charset="0"/>
                <a:ea typeface="隶书" panose="02010509060101010101" pitchFamily="49" charset="-122"/>
              </a:defRPr>
            </a:lvl1pPr>
          </a:lstStyle>
          <a:p>
            <a:fld id="{49AE70B2-8BF9-45C0-BB95-33D1B9D3A854}" type="slidenum">
              <a:rPr lang="zh-CN" altLang="en-US" smtClean="0"/>
            </a:fld>
            <a:endParaRPr lang="zh-CN" altLang="en-US"/>
          </a:p>
        </p:txBody>
      </p:sp>
    </p:spTree>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pic>
        <p:nvPicPr>
          <p:cNvPr id="9" name="图片 8"/>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0"/>
            <a:ext cx="540068" cy="464600"/>
          </a:xfrm>
          <a:prstGeom prst="rect">
            <a:avLst/>
          </a:prstGeom>
        </p:spPr>
      </p:pic>
      <p:pic>
        <p:nvPicPr>
          <p:cNvPr id="8" name="图片 7"/>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8603933" y="0"/>
            <a:ext cx="540068" cy="460523"/>
          </a:xfrm>
          <a:prstGeom prst="rect">
            <a:avLst/>
          </a:prstGeom>
        </p:spPr>
      </p:pic>
      <p:sp>
        <p:nvSpPr>
          <p:cNvPr id="2" name="标题 1"/>
          <p:cNvSpPr>
            <a:spLocks noGrp="1"/>
          </p:cNvSpPr>
          <p:nvPr>
            <p:ph type="title"/>
            <p:custDataLst>
              <p:tags r:id="rId6"/>
            </p:custDataLst>
          </p:nvPr>
        </p:nvSpPr>
        <p:spPr>
          <a:xfrm>
            <a:off x="502448" y="332426"/>
            <a:ext cx="8139178" cy="331473"/>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a:solidFill>
                  <a:schemeClr val="tx1"/>
                </a:solidFill>
                <a:uFillTx/>
                <a:latin typeface="Arial" panose="020B0604020202020204" pitchFamily="34" charset="0"/>
                <a:ea typeface="隶书" panose="02010509060101010101" pitchFamily="49" charset="-122"/>
                <a:cs typeface="+mj-cs"/>
                <a:sym typeface="+mn-ea"/>
              </a:defRPr>
            </a:lvl1pPr>
          </a:lstStyle>
          <a:p>
            <a:pPr lvl="0"/>
            <a:r>
              <a:rPr>
                <a:sym typeface="+mn-ea"/>
              </a:rPr>
              <a:t>单击此处编辑母版标题样式</a:t>
            </a:r>
            <a:endParaRPr>
              <a:sym typeface="+mn-ea"/>
            </a:endParaRPr>
          </a:p>
        </p:txBody>
      </p:sp>
      <p:sp>
        <p:nvSpPr>
          <p:cNvPr id="3" name="图片占位符 2"/>
          <p:cNvSpPr>
            <a:spLocks noGrp="1"/>
          </p:cNvSpPr>
          <p:nvPr>
            <p:ph type="pic" idx="1"/>
            <p:custDataLst>
              <p:tags r:id="rId7"/>
            </p:custDataLst>
          </p:nvPr>
        </p:nvSpPr>
        <p:spPr>
          <a:xfrm>
            <a:off x="502448" y="714381"/>
            <a:ext cx="3962432" cy="4041680"/>
          </a:xfrm>
        </p:spPr>
        <p:txBody>
          <a:bodyPr vert="horz" lIns="90170" tIns="46990" rIns="90170" bIns="46990" rtlCol="0">
            <a:normAutofit/>
          </a:bodyPr>
          <a:lstStyle>
            <a:lvl1pPr marL="0" marR="0" lvl="0" indent="0" algn="l" defTabSz="914400" rtl="0" eaLnBrk="1" fontAlgn="auto" latinLnBrk="0" hangingPunct="1">
              <a:lnSpc>
                <a:spcPct val="130000"/>
              </a:lnSpc>
              <a:spcBef>
                <a:spcPct val="0"/>
              </a:spcBef>
              <a:spcAft>
                <a:spcPts val="1000"/>
              </a:spcAft>
              <a:buFont typeface="Arial" panose="020B0604020202020204" pitchFamily="34" charset="0"/>
              <a:buNone/>
              <a:defRPr kumimoji="0" lang="zh-CN" altLang="en-US" sz="1200" b="0" i="0" u="none" strike="noStrike" kern="1200" cap="none" spc="150" normalizeH="0" baseline="0" noProof="1">
                <a:solidFill>
                  <a:schemeClr val="tx1"/>
                </a:solidFill>
                <a:uFillTx/>
                <a:latin typeface="微软雅黑" panose="020B0503020204020204" pitchFamily="34" charset="-122"/>
                <a:ea typeface="微软雅黑" panose="020B0503020204020204" pitchFamily="34" charset="-122"/>
                <a:cs typeface="+mn-cs"/>
                <a:sym typeface="+mn-ea"/>
              </a:defRPr>
            </a:lvl1pPr>
            <a:lvl2pPr marL="514350" marR="0" lvl="1" indent="-17145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a:solidFill>
                  <a:schemeClr val="tx1"/>
                </a:solidFill>
                <a:uFillTx/>
                <a:latin typeface="+mn-lt"/>
                <a:ea typeface="+mn-ea"/>
                <a:cs typeface="+mn-cs"/>
                <a:sym typeface="+mn-ea"/>
              </a:defRPr>
            </a:lvl2pPr>
            <a:lvl3pPr marL="857250" marR="0" lvl="2" indent="-17145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200" b="0" i="0" u="none" strike="noStrike" kern="1200" cap="none" spc="150" normalizeH="0" baseline="0" noProof="1">
                <a:solidFill>
                  <a:schemeClr val="tx1"/>
                </a:solidFill>
                <a:uFillTx/>
                <a:latin typeface="+mn-lt"/>
                <a:ea typeface="+mn-ea"/>
                <a:cs typeface="+mn-cs"/>
                <a:sym typeface="+mn-ea"/>
              </a:defRPr>
            </a:lvl3pPr>
            <a:lvl4pPr marL="1200150" marR="0" lvl="3" indent="-17145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200" b="0" i="0" u="none" strike="noStrike" kern="1200" cap="none" spc="150" normalizeH="0" baseline="0" noProof="1">
                <a:solidFill>
                  <a:schemeClr val="tx1"/>
                </a:solidFill>
                <a:uFillTx/>
                <a:latin typeface="+mn-lt"/>
                <a:ea typeface="+mn-ea"/>
                <a:cs typeface="+mn-cs"/>
                <a:sym typeface="+mn-ea"/>
              </a:defRPr>
            </a:lvl4pPr>
            <a:lvl5pPr marL="1543050" marR="0" lvl="4" indent="-17145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200" b="0" i="0" u="none" strike="noStrike" kern="1200" cap="none" spc="150" normalizeH="0" baseline="0" noProof="1">
                <a:solidFill>
                  <a:schemeClr val="tx1"/>
                </a:solidFill>
                <a:uFillTx/>
                <a:latin typeface="+mn-lt"/>
                <a:ea typeface="+mn-ea"/>
                <a:cs typeface="+mn-cs"/>
                <a:sym typeface="+mn-ea"/>
              </a:defRPr>
            </a:lvl5pPr>
          </a:lstStyle>
          <a:p>
            <a:pPr lvl="0"/>
            <a:endParaRPr>
              <a:sym typeface="+mn-ea"/>
            </a:endParaRPr>
          </a:p>
        </p:txBody>
      </p:sp>
      <p:sp>
        <p:nvSpPr>
          <p:cNvPr id="4" name="文本占位符 3"/>
          <p:cNvSpPr>
            <a:spLocks noGrp="1"/>
          </p:cNvSpPr>
          <p:nvPr>
            <p:ph type="body" sz="half" idx="2"/>
            <p:custDataLst>
              <p:tags r:id="rId8"/>
            </p:custDataLst>
          </p:nvPr>
        </p:nvSpPr>
        <p:spPr>
          <a:xfrm>
            <a:off x="4679194" y="714381"/>
            <a:ext cx="3962432" cy="4041680"/>
          </a:xfrm>
        </p:spPr>
        <p:txBody>
          <a:bodyPr vert="horz" wrap="square" lIns="90170" tIns="46990" rIns="90170" bIns="46990" rtlCol="0">
            <a:normAutofit/>
          </a:bodyPr>
          <a:lstStyle>
            <a:lvl1pPr marL="171450" marR="0" lvl="0" indent="-17145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200" b="0" i="0" u="none" strike="noStrike" kern="1200" cap="none" spc="150" normalizeH="0" baseline="0" noProof="1">
                <a:solidFill>
                  <a:schemeClr val="tx1"/>
                </a:solidFill>
                <a:uFillTx/>
                <a:latin typeface="Arial" panose="020B0604020202020204" pitchFamily="34" charset="0"/>
                <a:ea typeface="隶书" panose="02010509060101010101" pitchFamily="49"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9"/>
            </p:custDataLst>
          </p:nvPr>
        </p:nvSpPr>
        <p:spPr/>
        <p:txBody>
          <a:bodyPr wrap="square">
            <a:normAutofit/>
          </a:bodyPr>
          <a:lstStyle>
            <a:lvl1pPr>
              <a:defRPr>
                <a:solidFill>
                  <a:schemeClr val="tx1">
                    <a:tint val="75000"/>
                  </a:schemeClr>
                </a:solidFill>
                <a:latin typeface="Arial" panose="020B0604020202020204" pitchFamily="34" charset="0"/>
                <a:ea typeface="隶书" panose="02010509060101010101" pitchFamily="49" charset="-122"/>
              </a:defRPr>
            </a:lvl1pPr>
          </a:lstStyle>
          <a:p>
            <a:fld id="{9EFD9D74-47D9-4702-A33C-335B63B48DBF}" type="datetimeFigureOut">
              <a:rPr lang="zh-CN" altLang="en-US" smtClean="0"/>
            </a:fld>
            <a:endParaRPr lang="zh-CN" altLang="en-US"/>
          </a:p>
        </p:txBody>
      </p:sp>
      <p:sp>
        <p:nvSpPr>
          <p:cNvPr id="6" name="页脚占位符 5"/>
          <p:cNvSpPr>
            <a:spLocks noGrp="1"/>
          </p:cNvSpPr>
          <p:nvPr>
            <p:ph type="ftr" sz="quarter" idx="11"/>
            <p:custDataLst>
              <p:tags r:id="rId10"/>
            </p:custDataLst>
          </p:nvPr>
        </p:nvSpPr>
        <p:spPr/>
        <p:txBody>
          <a:bodyPr wrap="square">
            <a:normAutofit/>
          </a:bodyPr>
          <a:lstStyle>
            <a:lvl1pPr>
              <a:defRPr>
                <a:solidFill>
                  <a:schemeClr val="tx1">
                    <a:tint val="75000"/>
                  </a:schemeClr>
                </a:solidFill>
                <a:latin typeface="Arial" panose="020B0604020202020204" pitchFamily="34" charset="0"/>
                <a:ea typeface="隶书" panose="02010509060101010101" pitchFamily="49" charset="-122"/>
              </a:defRPr>
            </a:lvl1pPr>
          </a:lstStyle>
          <a:p>
            <a:endParaRPr lang="zh-CN" altLang="en-US"/>
          </a:p>
        </p:txBody>
      </p:sp>
      <p:sp>
        <p:nvSpPr>
          <p:cNvPr id="7" name="灯片编号占位符 6"/>
          <p:cNvSpPr>
            <a:spLocks noGrp="1"/>
          </p:cNvSpPr>
          <p:nvPr>
            <p:ph type="sldNum" sz="quarter" idx="12"/>
            <p:custDataLst>
              <p:tags r:id="rId11"/>
            </p:custDataLst>
          </p:nvPr>
        </p:nvSpPr>
        <p:spPr/>
        <p:txBody>
          <a:bodyPr wrap="square">
            <a:normAutofit/>
          </a:bodyPr>
          <a:lstStyle>
            <a:lvl1pPr>
              <a:defRPr>
                <a:solidFill>
                  <a:schemeClr val="tx1">
                    <a:tint val="75000"/>
                  </a:schemeClr>
                </a:solidFill>
                <a:latin typeface="Arial" panose="020B0604020202020204" pitchFamily="34" charset="0"/>
                <a:ea typeface="隶书" panose="02010509060101010101" pitchFamily="49" charset="-122"/>
              </a:defRPr>
            </a:lvl1pPr>
          </a:lstStyle>
          <a:p>
            <a:fld id="{FABC47A4-756D-490B-A52F-7D9E2C9FC05F}" type="slidenum">
              <a:rPr lang="zh-CN" altLang="en-US" smtClean="0"/>
            </a:fld>
            <a:endParaRPr lang="zh-CN" altLang="en-US"/>
          </a:p>
        </p:txBody>
      </p:sp>
    </p:spTree>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bg2"/>
        </a:solidFill>
        <a:effectLst/>
      </p:bgPr>
    </p:bg>
    <p:spTree>
      <p:nvGrpSpPr>
        <p:cNvPr id="1" name=""/>
        <p:cNvGrpSpPr/>
        <p:nvPr/>
      </p:nvGrpSpPr>
      <p:grpSpPr>
        <a:xfrm>
          <a:off x="0" y="0"/>
          <a:ext cx="0" cy="0"/>
          <a:chOff x="0" y="0"/>
          <a:chExt cx="0" cy="0"/>
        </a:xfrm>
      </p:grpSpPr>
      <p:pic>
        <p:nvPicPr>
          <p:cNvPr id="8" name="图片 7"/>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0"/>
            <a:ext cx="540068" cy="464600"/>
          </a:xfrm>
          <a:prstGeom prst="rect">
            <a:avLst/>
          </a:prstGeom>
        </p:spPr>
      </p:pic>
      <p:pic>
        <p:nvPicPr>
          <p:cNvPr id="7" name="图片 6"/>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8603933" y="0"/>
            <a:ext cx="540068" cy="460523"/>
          </a:xfrm>
          <a:prstGeom prst="rect">
            <a:avLst/>
          </a:prstGeom>
        </p:spPr>
      </p:pic>
      <p:sp>
        <p:nvSpPr>
          <p:cNvPr id="2" name="竖排标题 1"/>
          <p:cNvSpPr>
            <a:spLocks noGrp="1"/>
          </p:cNvSpPr>
          <p:nvPr>
            <p:ph type="title" orient="vert"/>
            <p:custDataLst>
              <p:tags r:id="rId6"/>
            </p:custDataLst>
          </p:nvPr>
        </p:nvSpPr>
        <p:spPr>
          <a:xfrm>
            <a:off x="7928351" y="714381"/>
            <a:ext cx="713238" cy="4041680"/>
          </a:xfrm>
        </p:spPr>
        <p:txBody>
          <a:bodyPr vert="eaVert" wrap="square" lIns="90170" tIns="46990" rIns="90170" bIns="46990" rtlCol="0" anchor="ctr" anchorCtr="0">
            <a:normAutofit/>
          </a:bodyPr>
          <a:lstStyle>
            <a:lvl1pPr marL="0" marR="0" lvl="0" algn="l" defTabSz="914400" rtl="0" eaLnBrk="1" fontAlgn="auto" latinLnBrk="0" hangingPunct="1">
              <a:lnSpc>
                <a:spcPct val="100000"/>
              </a:lnSpc>
              <a:spcAft>
                <a:spcPct val="0"/>
              </a:spcAft>
              <a:buNone/>
              <a:defRPr kumimoji="0" lang="zh-CN" altLang="en-US" sz="1800" b="1" i="0" u="none" strike="noStrike" kern="1200" cap="none" spc="200" normalizeH="0" baseline="0" noProof="1">
                <a:solidFill>
                  <a:schemeClr val="tx1"/>
                </a:solidFill>
                <a:uFillTx/>
                <a:latin typeface="Arial" panose="020B0604020202020204" pitchFamily="34" charset="0"/>
                <a:ea typeface="隶书" panose="02010509060101010101" pitchFamily="49"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7"/>
            </p:custDataLst>
          </p:nvPr>
        </p:nvSpPr>
        <p:spPr>
          <a:xfrm>
            <a:off x="502444" y="714375"/>
            <a:ext cx="7371076" cy="4041680"/>
          </a:xfrm>
        </p:spPr>
        <p:txBody>
          <a:bodyPr vert="eaVert" wrap="square">
            <a:normAutofit/>
          </a:bodyPr>
          <a:lstStyle>
            <a:lvl1pPr indent="0" eaLnBrk="1" fontAlgn="auto" latinLnBrk="0" hangingPunct="1">
              <a:defRPr>
                <a:solidFill>
                  <a:schemeClr val="tx1"/>
                </a:solidFill>
                <a:latin typeface="Arial" panose="020B0604020202020204" pitchFamily="34" charset="0"/>
                <a:ea typeface="隶书" panose="02010509060101010101" pitchFamily="49" charset="-122"/>
              </a:defRPr>
            </a:lvl1pPr>
            <a:lvl2pPr indent="0" eaLnBrk="1" fontAlgn="auto" latinLnBrk="0" hangingPunct="1">
              <a:defRPr>
                <a:solidFill>
                  <a:schemeClr val="tx1"/>
                </a:solidFill>
                <a:latin typeface="Arial" panose="020B0604020202020204" pitchFamily="34" charset="0"/>
                <a:ea typeface="隶书" panose="02010509060101010101" pitchFamily="49" charset="-122"/>
              </a:defRPr>
            </a:lvl2pPr>
            <a:lvl3pPr indent="0" eaLnBrk="1" fontAlgn="auto" latinLnBrk="0" hangingPunct="1">
              <a:defRPr>
                <a:solidFill>
                  <a:schemeClr val="tx1"/>
                </a:solidFill>
                <a:latin typeface="Arial" panose="020B0604020202020204" pitchFamily="34" charset="0"/>
                <a:ea typeface="隶书" panose="02010509060101010101" pitchFamily="49" charset="-122"/>
              </a:defRPr>
            </a:lvl3pPr>
            <a:lvl4pPr indent="0" eaLnBrk="1" fontAlgn="auto" latinLnBrk="0" hangingPunct="1">
              <a:defRPr>
                <a:solidFill>
                  <a:schemeClr val="tx1"/>
                </a:solidFill>
                <a:latin typeface="Arial" panose="020B0604020202020204" pitchFamily="34" charset="0"/>
                <a:ea typeface="隶书" panose="02010509060101010101" pitchFamily="49" charset="-122"/>
              </a:defRPr>
            </a:lvl4pPr>
            <a:lvl5pPr indent="0" eaLnBrk="1" fontAlgn="auto" latinLnBrk="0" hangingPunct="1">
              <a:defRPr>
                <a:solidFill>
                  <a:schemeClr val="tx1"/>
                </a:solidFill>
                <a:latin typeface="Arial" panose="020B0604020202020204" pitchFamily="34" charset="0"/>
                <a:ea typeface="隶书" panose="02010509060101010101" pitchFamily="49"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8"/>
            </p:custDataLst>
          </p:nvPr>
        </p:nvSpPr>
        <p:spPr/>
        <p:txBody>
          <a:bodyPr wrap="square">
            <a:normAutofit/>
          </a:bodyPr>
          <a:lstStyle>
            <a:lvl1pPr>
              <a:defRPr>
                <a:solidFill>
                  <a:schemeClr val="tx1">
                    <a:tint val="75000"/>
                  </a:schemeClr>
                </a:solidFill>
                <a:latin typeface="Arial" panose="020B0604020202020204" pitchFamily="34" charset="0"/>
                <a:ea typeface="隶书" panose="02010509060101010101" pitchFamily="49"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9"/>
            </p:custDataLst>
          </p:nvPr>
        </p:nvSpPr>
        <p:spPr/>
        <p:txBody>
          <a:bodyPr wrap="square">
            <a:normAutofit/>
          </a:bodyPr>
          <a:lstStyle>
            <a:lvl1pPr>
              <a:defRPr>
                <a:solidFill>
                  <a:schemeClr val="tx1">
                    <a:tint val="75000"/>
                  </a:schemeClr>
                </a:solidFill>
                <a:latin typeface="Arial" panose="020B0604020202020204" pitchFamily="34" charset="0"/>
                <a:ea typeface="隶书" panose="02010509060101010101" pitchFamily="49" charset="-122"/>
              </a:defRPr>
            </a:lvl1pPr>
          </a:lstStyle>
          <a:p>
            <a:endParaRPr lang="zh-CN" altLang="en-US"/>
          </a:p>
        </p:txBody>
      </p:sp>
      <p:sp>
        <p:nvSpPr>
          <p:cNvPr id="6" name="灯片编号占位符 5"/>
          <p:cNvSpPr>
            <a:spLocks noGrp="1"/>
          </p:cNvSpPr>
          <p:nvPr>
            <p:ph type="sldNum" sz="quarter" idx="12"/>
            <p:custDataLst>
              <p:tags r:id="rId10"/>
            </p:custDataLst>
          </p:nvPr>
        </p:nvSpPr>
        <p:spPr/>
        <p:txBody>
          <a:bodyPr wrap="square">
            <a:normAutofit/>
          </a:bodyPr>
          <a:lstStyle>
            <a:lvl1pPr>
              <a:defRPr>
                <a:solidFill>
                  <a:schemeClr val="tx1">
                    <a:tint val="75000"/>
                  </a:schemeClr>
                </a:solidFill>
                <a:latin typeface="Arial" panose="020B0604020202020204" pitchFamily="34" charset="0"/>
                <a:ea typeface="隶书" panose="02010509060101010101" pitchFamily="49" charset="-122"/>
              </a:defRPr>
            </a:lvl1pPr>
          </a:lstStyle>
          <a:p>
            <a:fld id="{49AE70B2-8BF9-45C0-BB95-33D1B9D3A854}" type="slidenum">
              <a:rPr lang="zh-CN" altLang="en-US" smtClean="0"/>
            </a:fld>
            <a:endParaRPr lang="zh-CN" altLang="en-US"/>
          </a:p>
        </p:txBody>
      </p:sp>
    </p:spTree>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2"/>
        </a:solidFill>
        <a:effectLst/>
      </p:bgPr>
    </p:bg>
    <p:spTree>
      <p:nvGrpSpPr>
        <p:cNvPr id="1" name=""/>
        <p:cNvGrpSpPr/>
        <p:nvPr/>
      </p:nvGrpSpPr>
      <p:grpSpPr>
        <a:xfrm>
          <a:off x="0" y="0"/>
          <a:ext cx="0" cy="0"/>
          <a:chOff x="0" y="0"/>
          <a:chExt cx="0" cy="0"/>
        </a:xfrm>
      </p:grpSpPr>
      <p:pic>
        <p:nvPicPr>
          <p:cNvPr id="8" name="图片 7"/>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0"/>
            <a:ext cx="540068" cy="464600"/>
          </a:xfrm>
          <a:prstGeom prst="rect">
            <a:avLst/>
          </a:prstGeom>
        </p:spPr>
      </p:pic>
      <p:pic>
        <p:nvPicPr>
          <p:cNvPr id="6" name="图片 5"/>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8603933" y="0"/>
            <a:ext cx="540068" cy="460523"/>
          </a:xfrm>
          <a:prstGeom prst="rect">
            <a:avLst/>
          </a:prstGeom>
        </p:spPr>
      </p:pic>
      <p:sp>
        <p:nvSpPr>
          <p:cNvPr id="3" name="日期占位符 2"/>
          <p:cNvSpPr>
            <a:spLocks noGrp="1"/>
          </p:cNvSpPr>
          <p:nvPr>
            <p:ph type="dt" sz="half" idx="10"/>
            <p:custDataLst>
              <p:tags r:id="rId6"/>
            </p:custDataLst>
          </p:nvPr>
        </p:nvSpPr>
        <p:spPr/>
        <p:txBody>
          <a:bodyPr wrap="square">
            <a:normAutofit/>
          </a:bodyPr>
          <a:lstStyle>
            <a:lvl1pPr>
              <a:defRPr>
                <a:solidFill>
                  <a:schemeClr val="tx1">
                    <a:tint val="75000"/>
                  </a:schemeClr>
                </a:solidFill>
                <a:latin typeface="Arial" panose="020B0604020202020204" pitchFamily="34" charset="0"/>
                <a:ea typeface="隶书"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wrap="square">
            <a:normAutofit/>
          </a:bodyPr>
          <a:lstStyle>
            <a:lvl1pPr>
              <a:defRPr>
                <a:solidFill>
                  <a:schemeClr val="tx1">
                    <a:tint val="75000"/>
                  </a:schemeClr>
                </a:solidFill>
                <a:latin typeface="Arial" panose="020B0604020202020204" pitchFamily="34" charset="0"/>
                <a:ea typeface="隶书" panose="02010509060101010101" pitchFamily="49" charset="-122"/>
              </a:defRPr>
            </a:lvl1pPr>
          </a:lstStyle>
          <a:p>
            <a:endParaRPr lang="zh-CN" altLang="en-US"/>
          </a:p>
        </p:txBody>
      </p:sp>
      <p:sp>
        <p:nvSpPr>
          <p:cNvPr id="5" name="灯片编号占位符 4"/>
          <p:cNvSpPr>
            <a:spLocks noGrp="1"/>
          </p:cNvSpPr>
          <p:nvPr>
            <p:ph type="sldNum" sz="quarter" idx="12"/>
            <p:custDataLst>
              <p:tags r:id="rId8"/>
            </p:custDataLst>
          </p:nvPr>
        </p:nvSpPr>
        <p:spPr/>
        <p:txBody>
          <a:bodyPr wrap="square">
            <a:normAutofit/>
          </a:bodyPr>
          <a:lstStyle>
            <a:lvl1pPr>
              <a:defRPr>
                <a:solidFill>
                  <a:schemeClr val="tx1">
                    <a:tint val="75000"/>
                  </a:schemeClr>
                </a:solidFill>
                <a:latin typeface="Arial" panose="020B0604020202020204" pitchFamily="34" charset="0"/>
                <a:ea typeface="隶书" panose="02010509060101010101" pitchFamily="49" charset="-122"/>
              </a:defRPr>
            </a:lvl1p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9"/>
            </p:custDataLst>
          </p:nvPr>
        </p:nvSpPr>
        <p:spPr>
          <a:xfrm>
            <a:off x="502448" y="714381"/>
            <a:ext cx="8139178" cy="4041680"/>
          </a:xfrm>
        </p:spPr>
        <p:txBody>
          <a:bodyPr wrap="square">
            <a:normAutofit/>
          </a:bodyPr>
          <a:lstStyle>
            <a:lvl1pPr>
              <a:defRPr>
                <a:solidFill>
                  <a:schemeClr val="tx1"/>
                </a:solidFill>
                <a:latin typeface="Arial" panose="020B0604020202020204" pitchFamily="34" charset="0"/>
                <a:ea typeface="隶书" panose="02010509060101010101" pitchFamily="49" charset="-122"/>
              </a:defRPr>
            </a:lvl1pPr>
            <a:lvl2pPr>
              <a:defRPr>
                <a:solidFill>
                  <a:schemeClr val="tx1"/>
                </a:solidFill>
                <a:latin typeface="Arial" panose="020B0604020202020204" pitchFamily="34" charset="0"/>
                <a:ea typeface="隶书" panose="02010509060101010101" pitchFamily="49" charset="-122"/>
              </a:defRPr>
            </a:lvl2pPr>
            <a:lvl3pPr>
              <a:defRPr>
                <a:solidFill>
                  <a:schemeClr val="tx1"/>
                </a:solidFill>
                <a:latin typeface="Arial" panose="020B0604020202020204" pitchFamily="34" charset="0"/>
                <a:ea typeface="隶书" panose="02010509060101010101" pitchFamily="49" charset="-122"/>
              </a:defRPr>
            </a:lvl3pPr>
            <a:lvl4pPr>
              <a:defRPr>
                <a:solidFill>
                  <a:schemeClr val="tx1"/>
                </a:solidFill>
                <a:latin typeface="Arial" panose="020B0604020202020204" pitchFamily="34" charset="0"/>
                <a:ea typeface="隶书" panose="02010509060101010101" pitchFamily="49" charset="-122"/>
              </a:defRPr>
            </a:lvl4pPr>
            <a:lvl5pPr>
              <a:defRPr>
                <a:solidFill>
                  <a:schemeClr val="tx1"/>
                </a:solidFill>
                <a:latin typeface="Arial" panose="020B0604020202020204" pitchFamily="34" charset="0"/>
                <a:ea typeface="隶书" panose="02010509060101010101" pitchFamily="49"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tx2"/>
        </a:solidFill>
        <a:effectLst/>
      </p:bgPr>
    </p:bg>
    <p:spTree>
      <p:nvGrpSpPr>
        <p:cNvPr id="1" name=""/>
        <p:cNvGrpSpPr/>
        <p:nvPr/>
      </p:nvGrpSpPr>
      <p:grpSpPr>
        <a:xfrm>
          <a:off x="0" y="0"/>
          <a:ext cx="0" cy="0"/>
          <a:chOff x="0" y="0"/>
          <a:chExt cx="0" cy="0"/>
        </a:xfrm>
      </p:grpSpPr>
      <p:pic>
        <p:nvPicPr>
          <p:cNvPr id="6" name="图片 5"/>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日期占位符 2"/>
          <p:cNvSpPr>
            <a:spLocks noGrp="1"/>
          </p:cNvSpPr>
          <p:nvPr>
            <p:ph type="dt" sz="half" idx="10"/>
            <p:custDataLst>
              <p:tags r:id="rId4"/>
            </p:custDataLst>
          </p:nvPr>
        </p:nvSpPr>
        <p:spPr/>
        <p:txBody>
          <a:bodyPr wrap="square">
            <a:normAutofit/>
          </a:bodyPr>
          <a:lstStyle>
            <a:lvl1pPr>
              <a:defRPr>
                <a:solidFill>
                  <a:schemeClr val="dk1">
                    <a:tint val="75000"/>
                    <a:lumMod val="85000"/>
                    <a:lumOff val="15000"/>
                  </a:schemeClr>
                </a:solidFill>
                <a:latin typeface="Arial" panose="020B0604020202020204" pitchFamily="34" charset="0"/>
                <a:ea typeface="隶书"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5"/>
            </p:custDataLst>
          </p:nvPr>
        </p:nvSpPr>
        <p:spPr/>
        <p:txBody>
          <a:bodyPr wrap="square">
            <a:normAutofit/>
          </a:bodyPr>
          <a:lstStyle>
            <a:lvl1pPr>
              <a:defRPr>
                <a:solidFill>
                  <a:schemeClr val="tx1">
                    <a:tint val="75000"/>
                  </a:schemeClr>
                </a:solidFill>
                <a:latin typeface="Arial" panose="020B0604020202020204" pitchFamily="34" charset="0"/>
                <a:ea typeface="隶书" panose="02010509060101010101" pitchFamily="49" charset="-122"/>
              </a:defRPr>
            </a:lvl1pPr>
          </a:lstStyle>
          <a:p>
            <a:endParaRPr lang="zh-CN" altLang="en-US"/>
          </a:p>
        </p:txBody>
      </p:sp>
      <p:sp>
        <p:nvSpPr>
          <p:cNvPr id="5" name="灯片编号占位符 4"/>
          <p:cNvSpPr>
            <a:spLocks noGrp="1"/>
          </p:cNvSpPr>
          <p:nvPr>
            <p:ph type="sldNum" sz="quarter" idx="12"/>
            <p:custDataLst>
              <p:tags r:id="rId6"/>
            </p:custDataLst>
          </p:nvPr>
        </p:nvSpPr>
        <p:spPr/>
        <p:txBody>
          <a:bodyPr wrap="square">
            <a:normAutofit/>
          </a:bodyPr>
          <a:lstStyle>
            <a:lvl1pPr>
              <a:defRPr>
                <a:solidFill>
                  <a:schemeClr val="dk1">
                    <a:tint val="75000"/>
                    <a:lumMod val="85000"/>
                    <a:lumOff val="15000"/>
                  </a:schemeClr>
                </a:solidFill>
                <a:latin typeface="Arial" panose="020B0604020202020204" pitchFamily="34" charset="0"/>
                <a:ea typeface="隶书" panose="02010509060101010101" pitchFamily="49" charset="-122"/>
              </a:defRPr>
            </a:lvl1pPr>
          </a:lstStyle>
          <a:p>
            <a:fld id="{49AE70B2-8BF9-45C0-BB95-33D1B9D3A854}" type="slidenum">
              <a:rPr lang="zh-CN" altLang="en-US" smtClean="0"/>
            </a:fld>
            <a:endParaRPr lang="zh-CN" altLang="en-US"/>
          </a:p>
        </p:txBody>
      </p:sp>
      <p:sp>
        <p:nvSpPr>
          <p:cNvPr id="2" name="标题 1"/>
          <p:cNvSpPr>
            <a:spLocks noGrp="1"/>
          </p:cNvSpPr>
          <p:nvPr>
            <p:ph type="title" idx="13" hasCustomPrompt="1"/>
            <p:custDataLst>
              <p:tags r:id="rId7"/>
            </p:custDataLst>
          </p:nvPr>
        </p:nvSpPr>
        <p:spPr>
          <a:xfrm>
            <a:off x="2572452" y="1293471"/>
            <a:ext cx="3999095" cy="1278279"/>
          </a:xfrm>
        </p:spPr>
        <p:txBody>
          <a:bodyPr vert="horz" wrap="square" lIns="91440" tIns="45720" rIns="91440" bIns="45720" anchor="ctr" anchorCtr="0">
            <a:normAutofit/>
          </a:bodyPr>
          <a:lstStyle>
            <a:lvl1pPr marL="0" marR="0" indent="0" algn="ctr" defTabSz="914400" rtl="0" eaLnBrk="1" fontAlgn="auto" latinLnBrk="0" hangingPunct="1">
              <a:lnSpc>
                <a:spcPct val="100000"/>
              </a:lnSpc>
              <a:spcBef>
                <a:spcPct val="0"/>
              </a:spcBef>
              <a:spcAft>
                <a:spcPct val="0"/>
              </a:spcAft>
              <a:buClrTx/>
              <a:buSzPts val="6600"/>
              <a:buFont typeface="Arial" panose="020B0604020202020204" pitchFamily="34" charset="0"/>
              <a:buNone/>
              <a:defRPr sz="6600" b="0" spc="700">
                <a:solidFill>
                  <a:schemeClr val="tx1"/>
                </a:solidFill>
                <a:latin typeface="Arial" panose="020B0604020202020204" pitchFamily="34" charset="0"/>
                <a:ea typeface="汉仪尚巍手书W" panose="00020600040101010101" pitchFamily="18" charset="-122"/>
              </a:defRPr>
            </a:lvl1pPr>
          </a:lstStyle>
          <a:p>
            <a:r>
              <a:rPr lang="zh-CN" altLang="en-US"/>
              <a:t>编辑标题</a:t>
            </a:r>
            <a:endParaRPr lang="zh-CN" altLang="en-US"/>
          </a:p>
        </p:txBody>
      </p:sp>
      <p:sp>
        <p:nvSpPr>
          <p:cNvPr id="8" name="文本占位符 7"/>
          <p:cNvSpPr>
            <a:spLocks noGrp="1"/>
          </p:cNvSpPr>
          <p:nvPr>
            <p:ph type="body" sz="quarter" idx="14" hasCustomPrompt="1"/>
            <p:custDataLst>
              <p:tags r:id="rId8"/>
            </p:custDataLst>
          </p:nvPr>
        </p:nvSpPr>
        <p:spPr>
          <a:xfrm>
            <a:off x="3002756" y="2649071"/>
            <a:ext cx="3138488" cy="396548"/>
          </a:xfrm>
        </p:spPr>
        <p:txBody>
          <a:bodyPr>
            <a:normAutofit/>
          </a:bodyPr>
          <a:lstStyle>
            <a:lvl1pPr marL="0" indent="0" algn="ctr">
              <a:buNone/>
              <a:defRPr sz="1800"/>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zh-CN" altLang="en-US"/>
              <a:t>单击此处编辑副标题</a:t>
            </a:r>
            <a:endParaRPr lang="zh-CN" altLang="en-US"/>
          </a:p>
        </p:txBody>
      </p:sp>
    </p:spTree>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pic>
        <p:nvPicPr>
          <p:cNvPr id="7" name="图片 6"/>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0"/>
            <a:ext cx="540068" cy="464820"/>
          </a:xfrm>
          <a:prstGeom prst="rect">
            <a:avLst/>
          </a:prstGeom>
        </p:spPr>
      </p:pic>
      <p:pic>
        <p:nvPicPr>
          <p:cNvPr id="6" name="图片 5"/>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8603933" y="0"/>
            <a:ext cx="540068" cy="460534"/>
          </a:xfrm>
          <a:prstGeom prst="rect">
            <a:avLst/>
          </a:prstGeom>
        </p:spPr>
      </p:pic>
      <p:sp>
        <p:nvSpPr>
          <p:cNvPr id="2" name="标题 1"/>
          <p:cNvSpPr>
            <a:spLocks noGrp="1"/>
          </p:cNvSpPr>
          <p:nvPr>
            <p:ph type="title"/>
            <p:custDataLst>
              <p:tags r:id="rId6"/>
            </p:custDataLst>
          </p:nvPr>
        </p:nvSpPr>
        <p:spPr/>
        <p:txBody>
          <a:bodyPr wrap="square">
            <a:normAutofit/>
          </a:bodyPr>
          <a:lstStyle>
            <a:lvl1pPr>
              <a:defRPr baseline="0">
                <a:solidFill>
                  <a:schemeClr val="tx1"/>
                </a:solidFill>
                <a:latin typeface="Arial" panose="020B0604020202020204" pitchFamily="34" charset="0"/>
                <a:ea typeface="隶书" panose="02010509060101010101" pitchFamily="49"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7"/>
            </p:custDataLst>
          </p:nvPr>
        </p:nvSpPr>
        <p:spPr/>
        <p:txBody>
          <a:bodyPr wrap="square">
            <a:normAutofit/>
          </a:bodyPr>
          <a:lstStyle>
            <a:lvl1pPr>
              <a:defRPr>
                <a:solidFill>
                  <a:schemeClr val="tx1">
                    <a:tint val="75000"/>
                  </a:schemeClr>
                </a:solidFill>
                <a:latin typeface="Arial" panose="020B0604020202020204" pitchFamily="34" charset="0"/>
                <a:ea typeface="隶书"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wrap="square">
            <a:normAutofit/>
          </a:bodyPr>
          <a:lstStyle>
            <a:lvl1pPr>
              <a:defRPr>
                <a:solidFill>
                  <a:schemeClr val="tx1">
                    <a:tint val="75000"/>
                  </a:schemeClr>
                </a:solidFill>
                <a:latin typeface="Arial" panose="020B0604020202020204" pitchFamily="34" charset="0"/>
                <a:ea typeface="隶书" panose="02010509060101010101" pitchFamily="49" charset="-122"/>
              </a:defRPr>
            </a:lvl1pPr>
          </a:lstStyle>
          <a:p>
            <a:endParaRPr lang="zh-CN" altLang="en-US"/>
          </a:p>
        </p:txBody>
      </p:sp>
      <p:sp>
        <p:nvSpPr>
          <p:cNvPr id="5" name="灯片编号占位符 4"/>
          <p:cNvSpPr>
            <a:spLocks noGrp="1"/>
          </p:cNvSpPr>
          <p:nvPr>
            <p:ph type="sldNum" sz="quarter" idx="12"/>
            <p:custDataLst>
              <p:tags r:id="rId9"/>
            </p:custDataLst>
          </p:nvPr>
        </p:nvSpPr>
        <p:spPr/>
        <p:txBody>
          <a:bodyPr wrap="square">
            <a:normAutofit/>
          </a:bodyPr>
          <a:lstStyle>
            <a:lvl1pPr>
              <a:defRPr>
                <a:solidFill>
                  <a:schemeClr val="tx1">
                    <a:tint val="75000"/>
                  </a:schemeClr>
                </a:solidFill>
                <a:latin typeface="Arial" panose="020B0604020202020204" pitchFamily="34" charset="0"/>
                <a:ea typeface="隶书" panose="02010509060101010101" pitchFamily="49" charset="-122"/>
              </a:defRPr>
            </a:lvl1pPr>
          </a:lstStyle>
          <a:p>
            <a:fld id="{49AE70B2-8BF9-45C0-BB95-33D1B9D3A854}" type="slidenum">
              <a:rPr lang="zh-CN" altLang="en-US" smtClean="0"/>
            </a:fld>
            <a:endParaRPr lang="zh-CN" altLang="en-US"/>
          </a:p>
        </p:txBody>
      </p:sp>
    </p:spTree>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bg2"/>
        </a:solidFill>
        <a:effectLst/>
      </p:bgPr>
    </p:bg>
    <p:spTree>
      <p:nvGrpSpPr>
        <p:cNvPr id="1" name=""/>
        <p:cNvGrpSpPr/>
        <p:nvPr/>
      </p:nvGrpSpPr>
      <p:grpSpPr>
        <a:xfrm>
          <a:off x="0" y="0"/>
          <a:ext cx="0" cy="0"/>
          <a:chOff x="0" y="0"/>
          <a:chExt cx="0" cy="0"/>
        </a:xfrm>
      </p:grpSpPr>
      <p:sp>
        <p:nvSpPr>
          <p:cNvPr id="10" name="矩形 9"/>
          <p:cNvSpPr/>
          <p:nvPr>
            <p:custDataLst>
              <p:tags r:id="rId2"/>
            </p:custDataLst>
          </p:nvPr>
        </p:nvSpPr>
        <p:spPr>
          <a:xfrm>
            <a:off x="219056" y="227857"/>
            <a:ext cx="8705888" cy="4687787"/>
          </a:xfrm>
          <a:prstGeom prst="rect">
            <a:avLst/>
          </a:prstGeom>
          <a:solidFill>
            <a:schemeClr val="tx2"/>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350">
              <a:solidFill>
                <a:schemeClr val="lt1"/>
              </a:solidFill>
            </a:endParaRPr>
          </a:p>
        </p:txBody>
      </p:sp>
      <p:pic>
        <p:nvPicPr>
          <p:cNvPr id="9" name="图片 8"/>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0" y="0"/>
            <a:ext cx="540068" cy="464820"/>
          </a:xfrm>
          <a:prstGeom prst="rect">
            <a:avLst/>
          </a:prstGeom>
        </p:spPr>
      </p:pic>
      <p:pic>
        <p:nvPicPr>
          <p:cNvPr id="8" name="图片 7"/>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8603933" y="0"/>
            <a:ext cx="540068" cy="460534"/>
          </a:xfrm>
          <a:prstGeom prst="rect">
            <a:avLst/>
          </a:prstGeom>
        </p:spPr>
      </p:pic>
      <p:sp>
        <p:nvSpPr>
          <p:cNvPr id="2" name="标题 1"/>
          <p:cNvSpPr>
            <a:spLocks noGrp="1"/>
          </p:cNvSpPr>
          <p:nvPr>
            <p:ph type="title" hasCustomPrompt="1"/>
            <p:custDataLst>
              <p:tags r:id="rId7"/>
            </p:custDataLst>
          </p:nvPr>
        </p:nvSpPr>
        <p:spPr>
          <a:xfrm>
            <a:off x="961200" y="936900"/>
            <a:ext cx="7219800" cy="542700"/>
          </a:xfrm>
        </p:spPr>
        <p:txBody>
          <a:bodyPr wrap="square" anchor="ctr">
            <a:normAutofit/>
          </a:bodyPr>
          <a:lstStyle>
            <a:lvl1pPr>
              <a:defRPr sz="2400" baseline="0">
                <a:solidFill>
                  <a:schemeClr val="tx1"/>
                </a:solidFill>
                <a:latin typeface="Arial" panose="020B0604020202020204" pitchFamily="34" charset="0"/>
                <a:ea typeface="隶书" panose="02010509060101010101" pitchFamily="49" charset="-122"/>
              </a:defRPr>
            </a:lvl1pPr>
          </a:lstStyle>
          <a:p>
            <a:r>
              <a:rPr lang="zh-CN" altLang="en-US"/>
              <a:t>单击此处编辑标题</a:t>
            </a:r>
            <a:endParaRPr lang="zh-CN" altLang="en-US"/>
          </a:p>
        </p:txBody>
      </p:sp>
      <p:sp>
        <p:nvSpPr>
          <p:cNvPr id="7" name="内容占位符 6"/>
          <p:cNvSpPr>
            <a:spLocks noGrp="1"/>
          </p:cNvSpPr>
          <p:nvPr>
            <p:ph sz="quarter" idx="13"/>
            <p:custDataLst>
              <p:tags r:id="rId8"/>
            </p:custDataLst>
          </p:nvPr>
        </p:nvSpPr>
        <p:spPr>
          <a:xfrm>
            <a:off x="960835" y="1622700"/>
            <a:ext cx="7219950" cy="2583900"/>
          </a:xfrm>
        </p:spPr>
        <p:txBody>
          <a:bodyPr wrap="square">
            <a:normAutofit/>
          </a:bodyPr>
          <a:lstStyle>
            <a:lvl1pPr>
              <a:defRPr baseline="0">
                <a:solidFill>
                  <a:schemeClr val="tx1"/>
                </a:solidFill>
                <a:latin typeface="Arial" panose="020B0604020202020204" pitchFamily="34" charset="0"/>
                <a:ea typeface="隶书" panose="02010509060101010101" pitchFamily="49" charset="-122"/>
              </a:defRPr>
            </a:lvl1pPr>
            <a:lvl2pPr>
              <a:defRPr baseline="0">
                <a:solidFill>
                  <a:schemeClr val="tx1"/>
                </a:solidFill>
                <a:latin typeface="Arial" panose="020B0604020202020204" pitchFamily="34" charset="0"/>
                <a:ea typeface="隶书" panose="02010509060101010101" pitchFamily="49" charset="-122"/>
              </a:defRPr>
            </a:lvl2pPr>
            <a:lvl3pPr>
              <a:defRPr baseline="0">
                <a:solidFill>
                  <a:schemeClr val="tx1"/>
                </a:solidFill>
                <a:latin typeface="Arial" panose="020B0604020202020204" pitchFamily="34" charset="0"/>
                <a:ea typeface="隶书" panose="02010509060101010101" pitchFamily="49" charset="-122"/>
              </a:defRPr>
            </a:lvl3pPr>
            <a:lvl4pPr>
              <a:defRPr baseline="0">
                <a:solidFill>
                  <a:schemeClr val="tx1"/>
                </a:solidFill>
                <a:latin typeface="Arial" panose="020B0604020202020204" pitchFamily="34" charset="0"/>
                <a:ea typeface="隶书" panose="02010509060101010101" pitchFamily="49" charset="-122"/>
              </a:defRPr>
            </a:lvl4pPr>
            <a:lvl5pPr>
              <a:defRPr baseline="0">
                <a:solidFill>
                  <a:schemeClr val="tx1"/>
                </a:solidFill>
                <a:latin typeface="Arial" panose="020B0604020202020204" pitchFamily="34" charset="0"/>
                <a:ea typeface="隶书" panose="02010509060101010101" pitchFamily="49"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3" name="日期占位符 2"/>
          <p:cNvSpPr>
            <a:spLocks noGrp="1"/>
          </p:cNvSpPr>
          <p:nvPr>
            <p:ph type="dt" sz="half" idx="10"/>
            <p:custDataLst>
              <p:tags r:id="rId9"/>
            </p:custDataLst>
          </p:nvPr>
        </p:nvSpPr>
        <p:spPr/>
        <p:txBody>
          <a:bodyPr wrap="square">
            <a:normAutofit/>
          </a:bodyPr>
          <a:lstStyle>
            <a:lvl1pPr>
              <a:defRPr>
                <a:solidFill>
                  <a:schemeClr val="tx1">
                    <a:tint val="75000"/>
                  </a:schemeClr>
                </a:solidFill>
                <a:latin typeface="Arial" panose="020B0604020202020204" pitchFamily="34" charset="0"/>
                <a:ea typeface="隶书"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wrap="square">
            <a:normAutofit/>
          </a:bodyPr>
          <a:lstStyle>
            <a:lvl1pPr>
              <a:defRPr>
                <a:solidFill>
                  <a:schemeClr val="tx1">
                    <a:tint val="75000"/>
                  </a:schemeClr>
                </a:solidFill>
                <a:latin typeface="Arial" panose="020B0604020202020204" pitchFamily="34" charset="0"/>
                <a:ea typeface="隶书" panose="02010509060101010101" pitchFamily="49" charset="-122"/>
              </a:defRPr>
            </a:lvl1pPr>
          </a:lstStyle>
          <a:p>
            <a:endParaRPr lang="zh-CN" altLang="en-US"/>
          </a:p>
        </p:txBody>
      </p:sp>
      <p:sp>
        <p:nvSpPr>
          <p:cNvPr id="5" name="灯片编号占位符 4"/>
          <p:cNvSpPr>
            <a:spLocks noGrp="1"/>
          </p:cNvSpPr>
          <p:nvPr>
            <p:ph type="sldNum" sz="quarter" idx="12"/>
            <p:custDataLst>
              <p:tags r:id="rId11"/>
            </p:custDataLst>
          </p:nvPr>
        </p:nvSpPr>
        <p:spPr/>
        <p:txBody>
          <a:bodyPr wrap="square">
            <a:normAutofit/>
          </a:bodyPr>
          <a:lstStyle>
            <a:lvl1pPr>
              <a:defRPr>
                <a:solidFill>
                  <a:schemeClr val="tx1">
                    <a:tint val="75000"/>
                  </a:schemeClr>
                </a:solidFill>
                <a:latin typeface="Arial" panose="020B0604020202020204" pitchFamily="34" charset="0"/>
                <a:ea typeface="隶书" panose="02010509060101010101" pitchFamily="49" charset="-122"/>
              </a:defRPr>
            </a:lvl1pPr>
          </a:lstStyle>
          <a:p>
            <a:fld id="{49AE70B2-8BF9-45C0-BB95-33D1B9D3A854}" type="slidenum">
              <a:rPr lang="zh-CN" altLang="en-US" smtClean="0"/>
            </a:fld>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0">
          <a:blip r:embed="rId2">
            <a:lum/>
          </a:blip>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18992" y="681038"/>
            <a:ext cx="7948114" cy="476250"/>
          </a:xfrm>
        </p:spPr>
        <p:txBody>
          <a:bodyPr/>
          <a:lstStyle>
            <a:lvl1pPr>
              <a:defRPr>
                <a:solidFill>
                  <a:schemeClr val="tx1"/>
                </a:solidFill>
              </a:defRPr>
            </a:lvl1pPr>
          </a:lstStyle>
          <a:p>
            <a:r>
              <a:rPr lang="zh-CN" altLang="en-US"/>
              <a:t>单击此处编辑母版标题样式</a:t>
            </a:r>
            <a:endParaRPr lang="zh-CN" altLang="en-US"/>
          </a:p>
        </p:txBody>
      </p:sp>
      <p:sp>
        <p:nvSpPr>
          <p:cNvPr id="3" name="内容占位符 2"/>
          <p:cNvSpPr>
            <a:spLocks noGrp="1"/>
          </p:cNvSpPr>
          <p:nvPr>
            <p:ph idx="1"/>
          </p:nvPr>
        </p:nvSpPr>
        <p:spPr>
          <a:xfrm>
            <a:off x="618992" y="1200150"/>
            <a:ext cx="7948114" cy="339447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Tm="3000">
        <p:fade/>
      </p:transition>
    </mc:Choice>
    <mc:Fallback>
      <p:transition spd="slow" advTm="3000">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10" name="矩形 9"/>
          <p:cNvSpPr/>
          <p:nvPr>
            <p:custDataLst>
              <p:tags r:id="rId2"/>
            </p:custDataLst>
          </p:nvPr>
        </p:nvSpPr>
        <p:spPr>
          <a:xfrm>
            <a:off x="0" y="0"/>
            <a:ext cx="3618452" cy="5143500"/>
          </a:xfrm>
          <a:prstGeom prst="rect">
            <a:avLst/>
          </a:prstGeom>
          <a:solidFill>
            <a:schemeClr val="tx2"/>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350">
              <a:solidFill>
                <a:schemeClr val="lt1"/>
              </a:solidFill>
            </a:endParaRPr>
          </a:p>
        </p:txBody>
      </p:sp>
      <p:pic>
        <p:nvPicPr>
          <p:cNvPr id="8" name="图片 7"/>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8603933" y="0"/>
            <a:ext cx="540068" cy="464600"/>
          </a:xfrm>
          <a:prstGeom prst="rect">
            <a:avLst/>
          </a:prstGeom>
        </p:spPr>
      </p:pic>
      <p:sp>
        <p:nvSpPr>
          <p:cNvPr id="2" name="标题 1"/>
          <p:cNvSpPr>
            <a:spLocks noGrp="1"/>
          </p:cNvSpPr>
          <p:nvPr>
            <p:ph type="title" hasCustomPrompt="1"/>
            <p:custDataLst>
              <p:tags r:id="rId5"/>
            </p:custDataLst>
          </p:nvPr>
        </p:nvSpPr>
        <p:spPr>
          <a:xfrm>
            <a:off x="437400" y="577800"/>
            <a:ext cx="2970000" cy="661500"/>
          </a:xfrm>
        </p:spPr>
        <p:txBody>
          <a:bodyPr wrap="square" anchor="ctr" anchorCtr="0">
            <a:normAutofit/>
          </a:bodyPr>
          <a:lstStyle>
            <a:lvl1pPr>
              <a:defRPr sz="2700" baseline="0">
                <a:solidFill>
                  <a:schemeClr val="tx1"/>
                </a:solidFill>
                <a:latin typeface="Arial" panose="020B0604020202020204" pitchFamily="34" charset="0"/>
                <a:ea typeface="隶书" panose="02010509060101010101" pitchFamily="49" charset="-122"/>
              </a:defRPr>
            </a:lvl1pPr>
          </a:lstStyle>
          <a:p>
            <a:r>
              <a:rPr lang="zh-CN" altLang="en-US"/>
              <a:t>单击编辑标题</a:t>
            </a:r>
            <a:endParaRPr lang="zh-CN" altLang="en-US"/>
          </a:p>
        </p:txBody>
      </p:sp>
      <p:sp>
        <p:nvSpPr>
          <p:cNvPr id="3" name="日期占位符 2"/>
          <p:cNvSpPr>
            <a:spLocks noGrp="1"/>
          </p:cNvSpPr>
          <p:nvPr>
            <p:ph type="dt" sz="half" idx="10"/>
            <p:custDataLst>
              <p:tags r:id="rId6"/>
            </p:custDataLst>
          </p:nvPr>
        </p:nvSpPr>
        <p:spPr/>
        <p:txBody>
          <a:bodyPr wrap="square">
            <a:normAutofit/>
          </a:bodyPr>
          <a:lstStyle>
            <a:lvl1pPr>
              <a:defRPr>
                <a:solidFill>
                  <a:schemeClr val="tx1">
                    <a:tint val="75000"/>
                  </a:schemeClr>
                </a:solidFill>
                <a:latin typeface="Arial" panose="020B0604020202020204" pitchFamily="34" charset="0"/>
                <a:ea typeface="隶书"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wrap="square">
            <a:normAutofit/>
          </a:bodyPr>
          <a:lstStyle>
            <a:lvl1pPr>
              <a:defRPr>
                <a:solidFill>
                  <a:schemeClr val="tx1">
                    <a:tint val="75000"/>
                  </a:schemeClr>
                </a:solidFill>
                <a:latin typeface="Arial" panose="020B0604020202020204" pitchFamily="34" charset="0"/>
                <a:ea typeface="隶书" panose="02010509060101010101" pitchFamily="49" charset="-122"/>
              </a:defRPr>
            </a:lvl1pPr>
          </a:lstStyle>
          <a:p>
            <a:endParaRPr lang="zh-CN" altLang="en-US"/>
          </a:p>
        </p:txBody>
      </p:sp>
      <p:sp>
        <p:nvSpPr>
          <p:cNvPr id="5" name="灯片编号占位符 4"/>
          <p:cNvSpPr>
            <a:spLocks noGrp="1"/>
          </p:cNvSpPr>
          <p:nvPr>
            <p:ph type="sldNum" sz="quarter" idx="12"/>
            <p:custDataLst>
              <p:tags r:id="rId8"/>
            </p:custDataLst>
          </p:nvPr>
        </p:nvSpPr>
        <p:spPr/>
        <p:txBody>
          <a:bodyPr wrap="square">
            <a:normAutofit/>
          </a:bodyPr>
          <a:lstStyle>
            <a:lvl1pPr>
              <a:defRPr>
                <a:solidFill>
                  <a:schemeClr val="tx1">
                    <a:tint val="75000"/>
                  </a:schemeClr>
                </a:solidFill>
                <a:latin typeface="Arial" panose="020B0604020202020204" pitchFamily="34" charset="0"/>
                <a:ea typeface="隶书" panose="02010509060101010101" pitchFamily="49" charset="-122"/>
              </a:defRPr>
            </a:lvl1pPr>
          </a:lstStyle>
          <a:p>
            <a:fld id="{49AE70B2-8BF9-45C0-BB95-33D1B9D3A854}" type="slidenum">
              <a:rPr lang="zh-CN" altLang="en-US" smtClean="0"/>
            </a:fld>
            <a:endParaRPr lang="zh-CN" altLang="en-US"/>
          </a:p>
        </p:txBody>
      </p:sp>
      <p:sp>
        <p:nvSpPr>
          <p:cNvPr id="7" name="文本占位符 6"/>
          <p:cNvSpPr>
            <a:spLocks noGrp="1"/>
          </p:cNvSpPr>
          <p:nvPr>
            <p:ph type="body" sz="quarter" idx="13"/>
            <p:custDataLst>
              <p:tags r:id="rId9"/>
            </p:custDataLst>
          </p:nvPr>
        </p:nvSpPr>
        <p:spPr>
          <a:xfrm>
            <a:off x="440100" y="1323000"/>
            <a:ext cx="2967300" cy="3069900"/>
          </a:xfrm>
        </p:spPr>
        <p:txBody>
          <a:bodyPr wrap="square">
            <a:normAutofit/>
          </a:bodyPr>
          <a:lstStyle>
            <a:lvl1pPr>
              <a:defRPr baseline="0">
                <a:solidFill>
                  <a:schemeClr val="tx1"/>
                </a:solidFill>
                <a:latin typeface="Arial" panose="020B0604020202020204" pitchFamily="34" charset="0"/>
                <a:ea typeface="隶书" panose="02010509060101010101" pitchFamily="49" charset="-122"/>
              </a:defRPr>
            </a:lvl1pPr>
            <a:lvl2pPr>
              <a:defRPr baseline="0">
                <a:solidFill>
                  <a:schemeClr val="tx1"/>
                </a:solidFill>
                <a:latin typeface="Arial" panose="020B0604020202020204" pitchFamily="34" charset="0"/>
                <a:ea typeface="隶书" panose="02010509060101010101" pitchFamily="49" charset="-122"/>
              </a:defRPr>
            </a:lvl2pPr>
            <a:lvl3pPr>
              <a:defRPr baseline="0">
                <a:solidFill>
                  <a:schemeClr val="tx1"/>
                </a:solidFill>
                <a:latin typeface="Arial" panose="020B0604020202020204" pitchFamily="34" charset="0"/>
                <a:ea typeface="隶书" panose="02010509060101010101" pitchFamily="49" charset="-122"/>
              </a:defRPr>
            </a:lvl3pPr>
            <a:lvl4pPr>
              <a:defRPr baseline="0">
                <a:solidFill>
                  <a:schemeClr val="tx1"/>
                </a:solidFill>
                <a:latin typeface="Arial" panose="020B0604020202020204" pitchFamily="34" charset="0"/>
                <a:ea typeface="隶书" panose="02010509060101010101" pitchFamily="49" charset="-122"/>
              </a:defRPr>
            </a:lvl4pPr>
            <a:lvl5pPr>
              <a:defRPr baseline="0">
                <a:solidFill>
                  <a:schemeClr val="tx1"/>
                </a:solidFill>
                <a:latin typeface="Arial" panose="020B0604020202020204" pitchFamily="34" charset="0"/>
                <a:ea typeface="隶书" panose="02010509060101010101" pitchFamily="49"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9" name="内容占位符 8"/>
          <p:cNvSpPr>
            <a:spLocks noGrp="1"/>
          </p:cNvSpPr>
          <p:nvPr>
            <p:ph sz="quarter" idx="14"/>
            <p:custDataLst>
              <p:tags r:id="rId10"/>
            </p:custDataLst>
          </p:nvPr>
        </p:nvSpPr>
        <p:spPr>
          <a:xfrm>
            <a:off x="3825900" y="577454"/>
            <a:ext cx="4860000" cy="3815953"/>
          </a:xfrm>
        </p:spPr>
        <p:txBody>
          <a:bodyPr wrap="square">
            <a:normAutofit/>
          </a:bodyPr>
          <a:lstStyle>
            <a:lvl1pPr>
              <a:defRPr baseline="0">
                <a:solidFill>
                  <a:schemeClr val="tx1"/>
                </a:solidFill>
                <a:latin typeface="Arial" panose="020B0604020202020204" pitchFamily="34" charset="0"/>
                <a:ea typeface="隶书" panose="02010509060101010101" pitchFamily="49" charset="-122"/>
              </a:defRPr>
            </a:lvl1pPr>
            <a:lvl2pPr>
              <a:defRPr baseline="0">
                <a:solidFill>
                  <a:schemeClr val="tx1"/>
                </a:solidFill>
                <a:latin typeface="Arial" panose="020B0604020202020204" pitchFamily="34" charset="0"/>
                <a:ea typeface="隶书" panose="02010509060101010101" pitchFamily="49" charset="-122"/>
              </a:defRPr>
            </a:lvl2pPr>
            <a:lvl3pPr>
              <a:defRPr baseline="0">
                <a:solidFill>
                  <a:schemeClr val="tx1"/>
                </a:solidFill>
                <a:latin typeface="Arial" panose="020B0604020202020204" pitchFamily="34" charset="0"/>
                <a:ea typeface="隶书" panose="02010509060101010101" pitchFamily="49" charset="-122"/>
              </a:defRPr>
            </a:lvl3pPr>
            <a:lvl4pPr>
              <a:defRPr baseline="0">
                <a:solidFill>
                  <a:schemeClr val="tx1"/>
                </a:solidFill>
                <a:latin typeface="Arial" panose="020B0604020202020204" pitchFamily="34" charset="0"/>
                <a:ea typeface="隶书" panose="02010509060101010101" pitchFamily="49" charset="-122"/>
              </a:defRPr>
            </a:lvl4pPr>
            <a:lvl5pPr>
              <a:defRPr baseline="0">
                <a:solidFill>
                  <a:schemeClr val="tx1"/>
                </a:solidFill>
                <a:latin typeface="Arial" panose="020B0604020202020204" pitchFamily="34" charset="0"/>
                <a:ea typeface="隶书" panose="02010509060101010101" pitchFamily="49"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11" name="矩形 10"/>
          <p:cNvSpPr/>
          <p:nvPr>
            <p:custDataLst>
              <p:tags r:id="rId2"/>
            </p:custDataLst>
          </p:nvPr>
        </p:nvSpPr>
        <p:spPr>
          <a:xfrm>
            <a:off x="0" y="0"/>
            <a:ext cx="9144000" cy="1998250"/>
          </a:xfrm>
          <a:prstGeom prst="rect">
            <a:avLst/>
          </a:prstGeom>
          <a:solidFill>
            <a:schemeClr val="tx2"/>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350">
              <a:solidFill>
                <a:schemeClr val="lt1"/>
              </a:solidFill>
            </a:endParaRPr>
          </a:p>
        </p:txBody>
      </p:sp>
      <p:pic>
        <p:nvPicPr>
          <p:cNvPr id="10" name="图片 9"/>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0" y="0"/>
            <a:ext cx="540068" cy="464820"/>
          </a:xfrm>
          <a:prstGeom prst="rect">
            <a:avLst/>
          </a:prstGeom>
        </p:spPr>
      </p:pic>
      <p:pic>
        <p:nvPicPr>
          <p:cNvPr id="8" name="图片 7"/>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8603933" y="0"/>
            <a:ext cx="540068" cy="460534"/>
          </a:xfrm>
          <a:prstGeom prst="rect">
            <a:avLst/>
          </a:prstGeom>
        </p:spPr>
      </p:pic>
      <p:sp>
        <p:nvSpPr>
          <p:cNvPr id="2" name="标题 1"/>
          <p:cNvSpPr>
            <a:spLocks noGrp="1"/>
          </p:cNvSpPr>
          <p:nvPr>
            <p:ph type="title"/>
            <p:custDataLst>
              <p:tags r:id="rId7"/>
            </p:custDataLst>
          </p:nvPr>
        </p:nvSpPr>
        <p:spPr>
          <a:xfrm>
            <a:off x="459000" y="585900"/>
            <a:ext cx="8232300" cy="469800"/>
          </a:xfrm>
        </p:spPr>
        <p:txBody>
          <a:bodyPr wrap="square" anchor="ctr">
            <a:normAutofit/>
          </a:bodyPr>
          <a:lstStyle>
            <a:lvl1pPr algn="ctr">
              <a:defRPr sz="2700" baseline="0">
                <a:solidFill>
                  <a:schemeClr val="tx1"/>
                </a:solidFill>
                <a:latin typeface="Arial" panose="020B0604020202020204" pitchFamily="34" charset="0"/>
                <a:ea typeface="隶书" panose="02010509060101010101" pitchFamily="49"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8"/>
            </p:custDataLst>
          </p:nvPr>
        </p:nvSpPr>
        <p:spPr/>
        <p:txBody>
          <a:bodyPr wrap="square">
            <a:normAutofit/>
          </a:bodyPr>
          <a:lstStyle>
            <a:lvl1pPr>
              <a:defRPr>
                <a:solidFill>
                  <a:schemeClr val="tx1">
                    <a:tint val="75000"/>
                  </a:schemeClr>
                </a:solidFill>
                <a:latin typeface="Arial" panose="020B0604020202020204" pitchFamily="34" charset="0"/>
                <a:ea typeface="隶书"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wrap="square">
            <a:normAutofit/>
          </a:bodyPr>
          <a:lstStyle>
            <a:lvl1pPr>
              <a:defRPr>
                <a:solidFill>
                  <a:schemeClr val="tx1">
                    <a:tint val="75000"/>
                  </a:schemeClr>
                </a:solidFill>
                <a:latin typeface="Arial" panose="020B0604020202020204" pitchFamily="34" charset="0"/>
                <a:ea typeface="隶书" panose="02010509060101010101" pitchFamily="49" charset="-122"/>
              </a:defRPr>
            </a:lvl1pPr>
          </a:lstStyle>
          <a:p>
            <a:endParaRPr lang="zh-CN" altLang="en-US"/>
          </a:p>
        </p:txBody>
      </p:sp>
      <p:sp>
        <p:nvSpPr>
          <p:cNvPr id="5" name="灯片编号占位符 4"/>
          <p:cNvSpPr>
            <a:spLocks noGrp="1"/>
          </p:cNvSpPr>
          <p:nvPr>
            <p:ph type="sldNum" sz="quarter" idx="12"/>
            <p:custDataLst>
              <p:tags r:id="rId10"/>
            </p:custDataLst>
          </p:nvPr>
        </p:nvSpPr>
        <p:spPr/>
        <p:txBody>
          <a:bodyPr wrap="square">
            <a:normAutofit/>
          </a:bodyPr>
          <a:lstStyle>
            <a:lvl1pPr>
              <a:defRPr>
                <a:solidFill>
                  <a:schemeClr val="tx1">
                    <a:tint val="75000"/>
                  </a:schemeClr>
                </a:solidFill>
                <a:latin typeface="Arial" panose="020B0604020202020204" pitchFamily="34" charset="0"/>
                <a:ea typeface="隶书" panose="02010509060101010101" pitchFamily="49" charset="-122"/>
              </a:defRPr>
            </a:lvl1pPr>
          </a:lstStyle>
          <a:p>
            <a:fld id="{49AE70B2-8BF9-45C0-BB95-33D1B9D3A854}" type="slidenum">
              <a:rPr lang="zh-CN" altLang="en-US" smtClean="0"/>
            </a:fld>
            <a:endParaRPr lang="zh-CN" altLang="en-US"/>
          </a:p>
        </p:txBody>
      </p:sp>
      <p:sp>
        <p:nvSpPr>
          <p:cNvPr id="7" name="文本占位符 6"/>
          <p:cNvSpPr>
            <a:spLocks noGrp="1"/>
          </p:cNvSpPr>
          <p:nvPr>
            <p:ph type="body" sz="quarter" idx="13"/>
            <p:custDataLst>
              <p:tags r:id="rId11"/>
            </p:custDataLst>
          </p:nvPr>
        </p:nvSpPr>
        <p:spPr>
          <a:xfrm>
            <a:off x="459000" y="1244700"/>
            <a:ext cx="8231981" cy="621000"/>
          </a:xfrm>
        </p:spPr>
        <p:txBody>
          <a:bodyPr wrap="square">
            <a:normAutofit/>
          </a:bodyPr>
          <a:lstStyle>
            <a:lvl1pPr algn="ctr">
              <a:defRPr baseline="0">
                <a:solidFill>
                  <a:schemeClr val="tx1"/>
                </a:solidFill>
                <a:latin typeface="Arial" panose="020B0604020202020204" pitchFamily="34" charset="0"/>
                <a:ea typeface="隶书" panose="02010509060101010101" pitchFamily="49" charset="-122"/>
              </a:defRPr>
            </a:lvl1pPr>
          </a:lstStyle>
          <a:p>
            <a:pPr lvl="0"/>
            <a:r>
              <a:rPr lang="zh-CN" altLang="en-US"/>
              <a:t>单击此处编辑母版文本样式</a:t>
            </a:r>
            <a:endParaRPr lang="zh-CN" altLang="en-US"/>
          </a:p>
        </p:txBody>
      </p:sp>
      <p:sp>
        <p:nvSpPr>
          <p:cNvPr id="9" name="内容占位符 8"/>
          <p:cNvSpPr>
            <a:spLocks noGrp="1"/>
          </p:cNvSpPr>
          <p:nvPr>
            <p:ph sz="quarter" idx="14"/>
            <p:custDataLst>
              <p:tags r:id="rId12"/>
            </p:custDataLst>
          </p:nvPr>
        </p:nvSpPr>
        <p:spPr>
          <a:xfrm>
            <a:off x="459581" y="2106000"/>
            <a:ext cx="8224200" cy="2573100"/>
          </a:xfrm>
        </p:spPr>
        <p:txBody>
          <a:bodyPr wrap="square">
            <a:normAutofit/>
          </a:bodyPr>
          <a:lstStyle>
            <a:lvl1pPr>
              <a:defRPr baseline="0">
                <a:solidFill>
                  <a:schemeClr val="tx1"/>
                </a:solidFill>
                <a:latin typeface="Arial" panose="020B0604020202020204" pitchFamily="34" charset="0"/>
                <a:ea typeface="隶书" panose="02010509060101010101" pitchFamily="49" charset="-122"/>
              </a:defRPr>
            </a:lvl1pPr>
            <a:lvl2pPr>
              <a:defRPr baseline="0">
                <a:solidFill>
                  <a:schemeClr val="tx1"/>
                </a:solidFill>
                <a:latin typeface="Arial" panose="020B0604020202020204" pitchFamily="34" charset="0"/>
                <a:ea typeface="隶书" panose="02010509060101010101" pitchFamily="49" charset="-122"/>
              </a:defRPr>
            </a:lvl2pPr>
            <a:lvl3pPr>
              <a:defRPr baseline="0">
                <a:solidFill>
                  <a:schemeClr val="tx1"/>
                </a:solidFill>
                <a:latin typeface="Arial" panose="020B0604020202020204" pitchFamily="34" charset="0"/>
                <a:ea typeface="隶书" panose="02010509060101010101" pitchFamily="49" charset="-122"/>
              </a:defRPr>
            </a:lvl3pPr>
            <a:lvl4pPr>
              <a:defRPr baseline="0">
                <a:solidFill>
                  <a:schemeClr val="tx1"/>
                </a:solidFill>
                <a:latin typeface="Arial" panose="020B0604020202020204" pitchFamily="34" charset="0"/>
                <a:ea typeface="隶书" panose="02010509060101010101" pitchFamily="49" charset="-122"/>
              </a:defRPr>
            </a:lvl4pPr>
            <a:lvl5pPr>
              <a:defRPr baseline="0">
                <a:solidFill>
                  <a:schemeClr val="tx1"/>
                </a:solidFill>
                <a:latin typeface="Arial" panose="020B0604020202020204" pitchFamily="34" charset="0"/>
                <a:ea typeface="隶书" panose="02010509060101010101" pitchFamily="49"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sp>
        <p:nvSpPr>
          <p:cNvPr id="11" name="矩形 10"/>
          <p:cNvSpPr/>
          <p:nvPr>
            <p:custDataLst>
              <p:tags r:id="rId2"/>
            </p:custDataLst>
          </p:nvPr>
        </p:nvSpPr>
        <p:spPr>
          <a:xfrm>
            <a:off x="0" y="3771728"/>
            <a:ext cx="9144000" cy="1371772"/>
          </a:xfrm>
          <a:prstGeom prst="rect">
            <a:avLst/>
          </a:prstGeom>
          <a:solidFill>
            <a:schemeClr val="tx2"/>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350">
              <a:solidFill>
                <a:schemeClr val="lt1"/>
              </a:solidFill>
            </a:endParaRPr>
          </a:p>
        </p:txBody>
      </p:sp>
      <p:pic>
        <p:nvPicPr>
          <p:cNvPr id="10" name="图片 9"/>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0" y="0"/>
            <a:ext cx="540068" cy="464820"/>
          </a:xfrm>
          <a:prstGeom prst="rect">
            <a:avLst/>
          </a:prstGeom>
        </p:spPr>
      </p:pic>
      <p:pic>
        <p:nvPicPr>
          <p:cNvPr id="8" name="图片 7"/>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8603933" y="0"/>
            <a:ext cx="540068" cy="460534"/>
          </a:xfrm>
          <a:prstGeom prst="rect">
            <a:avLst/>
          </a:prstGeom>
        </p:spPr>
      </p:pic>
      <p:sp>
        <p:nvSpPr>
          <p:cNvPr id="2" name="标题 1"/>
          <p:cNvSpPr>
            <a:spLocks noGrp="1"/>
          </p:cNvSpPr>
          <p:nvPr>
            <p:ph type="title"/>
            <p:custDataLst>
              <p:tags r:id="rId7"/>
            </p:custDataLst>
          </p:nvPr>
        </p:nvSpPr>
        <p:spPr>
          <a:xfrm>
            <a:off x="453600" y="502200"/>
            <a:ext cx="8232300" cy="423900"/>
          </a:xfrm>
        </p:spPr>
        <p:txBody>
          <a:bodyPr wrap="square" anchor="ctr" anchorCtr="0">
            <a:normAutofit/>
          </a:bodyPr>
          <a:lstStyle>
            <a:lvl1pPr algn="ctr">
              <a:defRPr sz="2400" baseline="0">
                <a:solidFill>
                  <a:schemeClr val="tx1"/>
                </a:solidFill>
                <a:latin typeface="Arial" panose="020B0604020202020204" pitchFamily="34" charset="0"/>
                <a:ea typeface="隶书" panose="02010509060101010101" pitchFamily="49"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8"/>
            </p:custDataLst>
          </p:nvPr>
        </p:nvSpPr>
        <p:spPr/>
        <p:txBody>
          <a:bodyPr wrap="square">
            <a:normAutofit/>
          </a:bodyPr>
          <a:lstStyle>
            <a:lvl1pPr>
              <a:defRPr>
                <a:solidFill>
                  <a:schemeClr val="tx1">
                    <a:tint val="75000"/>
                  </a:schemeClr>
                </a:solidFill>
                <a:latin typeface="Arial" panose="020B0604020202020204" pitchFamily="34" charset="0"/>
                <a:ea typeface="隶书"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wrap="square">
            <a:normAutofit/>
          </a:bodyPr>
          <a:lstStyle>
            <a:lvl1pPr>
              <a:defRPr>
                <a:solidFill>
                  <a:schemeClr val="tx1">
                    <a:tint val="75000"/>
                  </a:schemeClr>
                </a:solidFill>
                <a:latin typeface="Arial" panose="020B0604020202020204" pitchFamily="34" charset="0"/>
                <a:ea typeface="隶书" panose="02010509060101010101" pitchFamily="49" charset="-122"/>
              </a:defRPr>
            </a:lvl1pPr>
          </a:lstStyle>
          <a:p>
            <a:endParaRPr lang="zh-CN" altLang="en-US"/>
          </a:p>
        </p:txBody>
      </p:sp>
      <p:sp>
        <p:nvSpPr>
          <p:cNvPr id="5" name="灯片编号占位符 4"/>
          <p:cNvSpPr>
            <a:spLocks noGrp="1"/>
          </p:cNvSpPr>
          <p:nvPr>
            <p:ph type="sldNum" sz="quarter" idx="12"/>
            <p:custDataLst>
              <p:tags r:id="rId10"/>
            </p:custDataLst>
          </p:nvPr>
        </p:nvSpPr>
        <p:spPr/>
        <p:txBody>
          <a:bodyPr wrap="square">
            <a:normAutofit/>
          </a:bodyPr>
          <a:lstStyle>
            <a:lvl1pPr>
              <a:defRPr>
                <a:solidFill>
                  <a:schemeClr val="tx1">
                    <a:tint val="75000"/>
                  </a:schemeClr>
                </a:solidFill>
                <a:latin typeface="Arial" panose="020B0604020202020204" pitchFamily="34" charset="0"/>
                <a:ea typeface="隶书" panose="02010509060101010101" pitchFamily="49" charset="-122"/>
              </a:defRPr>
            </a:lvl1p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11"/>
            </p:custDataLst>
          </p:nvPr>
        </p:nvSpPr>
        <p:spPr>
          <a:xfrm>
            <a:off x="453628" y="1260900"/>
            <a:ext cx="8243100" cy="2408400"/>
          </a:xfrm>
        </p:spPr>
        <p:txBody>
          <a:bodyPr wrap="square">
            <a:normAutofit/>
          </a:bodyPr>
          <a:lstStyle>
            <a:lvl1pPr>
              <a:defRPr baseline="0">
                <a:solidFill>
                  <a:schemeClr val="tx1"/>
                </a:solidFill>
                <a:latin typeface="Arial" panose="020B0604020202020204" pitchFamily="34" charset="0"/>
                <a:ea typeface="隶书" panose="02010509060101010101" pitchFamily="49" charset="-122"/>
              </a:defRPr>
            </a:lvl1pPr>
            <a:lvl2pPr>
              <a:defRPr baseline="0">
                <a:solidFill>
                  <a:schemeClr val="tx1"/>
                </a:solidFill>
                <a:latin typeface="Arial" panose="020B0604020202020204" pitchFamily="34" charset="0"/>
                <a:ea typeface="隶书" panose="02010509060101010101" pitchFamily="49" charset="-122"/>
              </a:defRPr>
            </a:lvl2pPr>
            <a:lvl3pPr>
              <a:defRPr baseline="0">
                <a:solidFill>
                  <a:schemeClr val="tx1"/>
                </a:solidFill>
                <a:latin typeface="Arial" panose="020B0604020202020204" pitchFamily="34" charset="0"/>
                <a:ea typeface="隶书" panose="02010509060101010101" pitchFamily="49" charset="-122"/>
              </a:defRPr>
            </a:lvl3pPr>
            <a:lvl4pPr>
              <a:defRPr baseline="0">
                <a:solidFill>
                  <a:schemeClr val="tx1"/>
                </a:solidFill>
                <a:latin typeface="Arial" panose="020B0604020202020204" pitchFamily="34" charset="0"/>
                <a:ea typeface="隶书" panose="02010509060101010101" pitchFamily="49" charset="-122"/>
              </a:defRPr>
            </a:lvl4pPr>
            <a:lvl5pPr>
              <a:defRPr baseline="0">
                <a:solidFill>
                  <a:schemeClr val="tx1"/>
                </a:solidFill>
                <a:latin typeface="Arial" panose="020B0604020202020204" pitchFamily="34" charset="0"/>
                <a:ea typeface="隶书" panose="02010509060101010101" pitchFamily="49"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9" name="文本占位符 8"/>
          <p:cNvSpPr>
            <a:spLocks noGrp="1"/>
          </p:cNvSpPr>
          <p:nvPr>
            <p:ph type="body" sz="quarter" idx="14"/>
            <p:custDataLst>
              <p:tags r:id="rId12"/>
            </p:custDataLst>
          </p:nvPr>
        </p:nvSpPr>
        <p:spPr>
          <a:xfrm>
            <a:off x="445500" y="3885300"/>
            <a:ext cx="8251200" cy="758700"/>
          </a:xfrm>
        </p:spPr>
        <p:txBody>
          <a:bodyPr wrap="square">
            <a:normAutofit/>
          </a:bodyPr>
          <a:lstStyle>
            <a:lvl1pPr>
              <a:defRPr baseline="0">
                <a:solidFill>
                  <a:schemeClr val="tx1"/>
                </a:solidFill>
                <a:latin typeface="Arial" panose="020B0604020202020204" pitchFamily="34" charset="0"/>
                <a:ea typeface="隶书" panose="02010509060101010101" pitchFamily="49" charset="-122"/>
              </a:defRPr>
            </a:lvl1pPr>
          </a:lstStyle>
          <a:p>
            <a:pPr lvl="0"/>
            <a:r>
              <a:rPr lang="zh-CN" altLang="en-US"/>
              <a:t>单击此处编辑母版文本样式</a:t>
            </a:r>
            <a:endParaRPr lang="zh-CN" altLang="en-US"/>
          </a:p>
        </p:txBody>
      </p:sp>
    </p:spTree>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sp>
        <p:nvSpPr>
          <p:cNvPr id="14" name="矩形 13"/>
          <p:cNvSpPr/>
          <p:nvPr>
            <p:custDataLst>
              <p:tags r:id="rId2"/>
            </p:custDataLst>
          </p:nvPr>
        </p:nvSpPr>
        <p:spPr>
          <a:xfrm>
            <a:off x="0" y="0"/>
            <a:ext cx="9144000" cy="685800"/>
          </a:xfrm>
          <a:prstGeom prst="rect">
            <a:avLst/>
          </a:prstGeom>
          <a:solidFill>
            <a:schemeClr val="tx2"/>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350">
              <a:solidFill>
                <a:schemeClr val="lt1"/>
              </a:solidFill>
            </a:endParaRPr>
          </a:p>
        </p:txBody>
      </p:sp>
      <p:pic>
        <p:nvPicPr>
          <p:cNvPr id="12" name="图片 1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8603933" y="4678680"/>
            <a:ext cx="540068" cy="464820"/>
          </a:xfrm>
          <a:prstGeom prst="rect">
            <a:avLst/>
          </a:prstGeom>
        </p:spPr>
      </p:pic>
      <p:pic>
        <p:nvPicPr>
          <p:cNvPr id="10" name="图片 9"/>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0" y="4682966"/>
            <a:ext cx="540068" cy="460534"/>
          </a:xfrm>
          <a:prstGeom prst="rect">
            <a:avLst/>
          </a:prstGeom>
        </p:spPr>
      </p:pic>
      <p:sp>
        <p:nvSpPr>
          <p:cNvPr id="2" name="标题 1"/>
          <p:cNvSpPr>
            <a:spLocks noGrp="1"/>
          </p:cNvSpPr>
          <p:nvPr>
            <p:ph type="title"/>
            <p:custDataLst>
              <p:tags r:id="rId7"/>
            </p:custDataLst>
          </p:nvPr>
        </p:nvSpPr>
        <p:spPr>
          <a:xfrm>
            <a:off x="434700" y="178200"/>
            <a:ext cx="8278200" cy="331473"/>
          </a:xfrm>
        </p:spPr>
        <p:txBody>
          <a:bodyPr wrap="square">
            <a:normAutofit/>
          </a:bodyPr>
          <a:lstStyle>
            <a:lvl1pPr>
              <a:defRPr baseline="0">
                <a:solidFill>
                  <a:schemeClr val="tx1"/>
                </a:solidFill>
                <a:latin typeface="Arial" panose="020B0604020202020204" pitchFamily="34" charset="0"/>
                <a:ea typeface="隶书" panose="02010509060101010101" pitchFamily="49"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8"/>
            </p:custDataLst>
          </p:nvPr>
        </p:nvSpPr>
        <p:spPr/>
        <p:txBody>
          <a:bodyPr wrap="square">
            <a:normAutofit/>
          </a:bodyPr>
          <a:lstStyle>
            <a:lvl1pPr>
              <a:defRPr>
                <a:solidFill>
                  <a:schemeClr val="tx1">
                    <a:tint val="75000"/>
                  </a:schemeClr>
                </a:solidFill>
                <a:latin typeface="Arial" panose="020B0604020202020204" pitchFamily="34" charset="0"/>
                <a:ea typeface="隶书"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wrap="square">
            <a:normAutofit/>
          </a:bodyPr>
          <a:lstStyle>
            <a:lvl1pPr>
              <a:defRPr>
                <a:solidFill>
                  <a:schemeClr val="tx1">
                    <a:tint val="75000"/>
                  </a:schemeClr>
                </a:solidFill>
                <a:latin typeface="Arial" panose="020B0604020202020204" pitchFamily="34" charset="0"/>
                <a:ea typeface="隶书" panose="02010509060101010101" pitchFamily="49" charset="-122"/>
              </a:defRPr>
            </a:lvl1pPr>
          </a:lstStyle>
          <a:p>
            <a:endParaRPr lang="zh-CN" altLang="en-US"/>
          </a:p>
        </p:txBody>
      </p:sp>
      <p:sp>
        <p:nvSpPr>
          <p:cNvPr id="5" name="灯片编号占位符 4"/>
          <p:cNvSpPr>
            <a:spLocks noGrp="1"/>
          </p:cNvSpPr>
          <p:nvPr>
            <p:ph type="sldNum" sz="quarter" idx="12"/>
            <p:custDataLst>
              <p:tags r:id="rId10"/>
            </p:custDataLst>
          </p:nvPr>
        </p:nvSpPr>
        <p:spPr/>
        <p:txBody>
          <a:bodyPr wrap="square">
            <a:normAutofit/>
          </a:bodyPr>
          <a:lstStyle>
            <a:lvl1pPr>
              <a:defRPr>
                <a:solidFill>
                  <a:schemeClr val="tx1">
                    <a:tint val="75000"/>
                  </a:schemeClr>
                </a:solidFill>
                <a:latin typeface="Arial" panose="020B0604020202020204" pitchFamily="34" charset="0"/>
                <a:ea typeface="隶书" panose="02010509060101010101" pitchFamily="49" charset="-122"/>
              </a:defRPr>
            </a:lvl1p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11"/>
            </p:custDataLst>
          </p:nvPr>
        </p:nvSpPr>
        <p:spPr>
          <a:xfrm>
            <a:off x="434700" y="1247400"/>
            <a:ext cx="4006800" cy="2170800"/>
          </a:xfrm>
        </p:spPr>
        <p:txBody>
          <a:bodyPr wrap="square">
            <a:normAutofit/>
          </a:bodyPr>
          <a:lstStyle>
            <a:lvl1pPr>
              <a:defRPr baseline="0">
                <a:solidFill>
                  <a:schemeClr val="tx1"/>
                </a:solidFill>
                <a:latin typeface="Arial" panose="020B0604020202020204" pitchFamily="34" charset="0"/>
                <a:ea typeface="隶书" panose="02010509060101010101" pitchFamily="49" charset="-122"/>
              </a:defRPr>
            </a:lvl1pPr>
            <a:lvl2pPr>
              <a:defRPr baseline="0">
                <a:solidFill>
                  <a:schemeClr val="tx1"/>
                </a:solidFill>
                <a:latin typeface="Arial" panose="020B0604020202020204" pitchFamily="34" charset="0"/>
                <a:ea typeface="隶书" panose="02010509060101010101" pitchFamily="49" charset="-122"/>
              </a:defRPr>
            </a:lvl2pPr>
            <a:lvl3pPr>
              <a:defRPr baseline="0">
                <a:solidFill>
                  <a:schemeClr val="tx1"/>
                </a:solidFill>
                <a:latin typeface="Arial" panose="020B0604020202020204" pitchFamily="34" charset="0"/>
                <a:ea typeface="隶书" panose="02010509060101010101" pitchFamily="49" charset="-122"/>
              </a:defRPr>
            </a:lvl3pPr>
            <a:lvl4pPr>
              <a:defRPr baseline="0">
                <a:solidFill>
                  <a:schemeClr val="tx1"/>
                </a:solidFill>
                <a:latin typeface="Arial" panose="020B0604020202020204" pitchFamily="34" charset="0"/>
                <a:ea typeface="隶书" panose="02010509060101010101" pitchFamily="49" charset="-122"/>
              </a:defRPr>
            </a:lvl4pPr>
            <a:lvl5pPr>
              <a:defRPr baseline="0">
                <a:solidFill>
                  <a:schemeClr val="tx1"/>
                </a:solidFill>
                <a:latin typeface="Arial" panose="020B0604020202020204" pitchFamily="34" charset="0"/>
                <a:ea typeface="隶书" panose="02010509060101010101" pitchFamily="49"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9" name="内容占位符 8"/>
          <p:cNvSpPr>
            <a:spLocks noGrp="1"/>
          </p:cNvSpPr>
          <p:nvPr>
            <p:ph sz="quarter" idx="14"/>
            <p:custDataLst>
              <p:tags r:id="rId12"/>
            </p:custDataLst>
          </p:nvPr>
        </p:nvSpPr>
        <p:spPr>
          <a:xfrm>
            <a:off x="4681800" y="1247400"/>
            <a:ext cx="4025700" cy="2170800"/>
          </a:xfrm>
        </p:spPr>
        <p:txBody>
          <a:bodyPr wrap="square">
            <a:normAutofit/>
          </a:bodyPr>
          <a:lstStyle>
            <a:lvl1pPr>
              <a:defRPr baseline="0">
                <a:solidFill>
                  <a:schemeClr val="tx1"/>
                </a:solidFill>
                <a:latin typeface="Arial" panose="020B0604020202020204" pitchFamily="34" charset="0"/>
                <a:ea typeface="隶书" panose="02010509060101010101" pitchFamily="49" charset="-122"/>
              </a:defRPr>
            </a:lvl1pPr>
            <a:lvl2pPr>
              <a:defRPr baseline="0">
                <a:solidFill>
                  <a:schemeClr val="tx1"/>
                </a:solidFill>
                <a:latin typeface="Arial" panose="020B0604020202020204" pitchFamily="34" charset="0"/>
                <a:ea typeface="隶书" panose="02010509060101010101" pitchFamily="49" charset="-122"/>
              </a:defRPr>
            </a:lvl2pPr>
            <a:lvl3pPr>
              <a:defRPr baseline="0">
                <a:solidFill>
                  <a:schemeClr val="tx1"/>
                </a:solidFill>
                <a:latin typeface="Arial" panose="020B0604020202020204" pitchFamily="34" charset="0"/>
                <a:ea typeface="隶书" panose="02010509060101010101" pitchFamily="49" charset="-122"/>
              </a:defRPr>
            </a:lvl3pPr>
            <a:lvl4pPr>
              <a:defRPr baseline="0">
                <a:solidFill>
                  <a:schemeClr val="tx1"/>
                </a:solidFill>
                <a:latin typeface="Arial" panose="020B0604020202020204" pitchFamily="34" charset="0"/>
                <a:ea typeface="隶书" panose="02010509060101010101" pitchFamily="49" charset="-122"/>
              </a:defRPr>
            </a:lvl4pPr>
            <a:lvl5pPr>
              <a:defRPr baseline="0">
                <a:solidFill>
                  <a:schemeClr val="tx1"/>
                </a:solidFill>
                <a:latin typeface="Arial" panose="020B0604020202020204" pitchFamily="34" charset="0"/>
                <a:ea typeface="隶书" panose="02010509060101010101" pitchFamily="49"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1" name="文本占位符 10"/>
          <p:cNvSpPr>
            <a:spLocks noGrp="1"/>
          </p:cNvSpPr>
          <p:nvPr>
            <p:ph type="body" sz="quarter" idx="15"/>
            <p:custDataLst>
              <p:tags r:id="rId13"/>
            </p:custDataLst>
          </p:nvPr>
        </p:nvSpPr>
        <p:spPr>
          <a:xfrm>
            <a:off x="429300" y="3612600"/>
            <a:ext cx="4006800" cy="585900"/>
          </a:xfrm>
        </p:spPr>
        <p:txBody>
          <a:bodyPr wrap="square">
            <a:normAutofit/>
          </a:bodyPr>
          <a:lstStyle>
            <a:lvl1pPr>
              <a:defRPr baseline="0">
                <a:solidFill>
                  <a:schemeClr val="tx1"/>
                </a:solidFill>
                <a:latin typeface="Arial" panose="020B0604020202020204" pitchFamily="34" charset="0"/>
                <a:ea typeface="隶书" panose="02010509060101010101" pitchFamily="49" charset="-122"/>
              </a:defRPr>
            </a:lvl1pPr>
          </a:lstStyle>
          <a:p>
            <a:pPr lvl="0"/>
            <a:r>
              <a:rPr lang="zh-CN" altLang="en-US"/>
              <a:t>单击此处编辑母版文本样式</a:t>
            </a:r>
            <a:endParaRPr lang="zh-CN" altLang="en-US"/>
          </a:p>
        </p:txBody>
      </p:sp>
      <p:sp>
        <p:nvSpPr>
          <p:cNvPr id="13" name="文本占位符 12"/>
          <p:cNvSpPr>
            <a:spLocks noGrp="1"/>
          </p:cNvSpPr>
          <p:nvPr>
            <p:ph type="body" sz="quarter" idx="16"/>
            <p:custDataLst>
              <p:tags r:id="rId14"/>
            </p:custDataLst>
          </p:nvPr>
        </p:nvSpPr>
        <p:spPr>
          <a:xfrm>
            <a:off x="4689900" y="3609900"/>
            <a:ext cx="4025700" cy="585900"/>
          </a:xfrm>
        </p:spPr>
        <p:txBody>
          <a:bodyPr wrap="square">
            <a:normAutofit/>
          </a:bodyPr>
          <a:lstStyle>
            <a:lvl1pPr>
              <a:defRPr baseline="0">
                <a:solidFill>
                  <a:schemeClr val="tx1"/>
                </a:solidFill>
                <a:latin typeface="Arial" panose="020B0604020202020204" pitchFamily="34" charset="0"/>
                <a:ea typeface="隶书" panose="02010509060101010101" pitchFamily="49" charset="-122"/>
              </a:defRPr>
            </a:lvl1pPr>
          </a:lstStyle>
          <a:p>
            <a:pPr lvl="0"/>
            <a:r>
              <a:rPr lang="zh-CN" altLang="en-US"/>
              <a:t>单击此处编辑母版文本样式</a:t>
            </a:r>
            <a:endParaRPr lang="zh-CN" altLang="en-US"/>
          </a:p>
        </p:txBody>
      </p:sp>
    </p:spTree>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bg2"/>
        </a:solidFill>
        <a:effectLst/>
      </p:bgPr>
    </p:bg>
    <p:spTree>
      <p:nvGrpSpPr>
        <p:cNvPr id="1" name=""/>
        <p:cNvGrpSpPr/>
        <p:nvPr/>
      </p:nvGrpSpPr>
      <p:grpSpPr>
        <a:xfrm>
          <a:off x="0" y="0"/>
          <a:ext cx="0" cy="0"/>
          <a:chOff x="0" y="0"/>
          <a:chExt cx="0" cy="0"/>
        </a:xfrm>
      </p:grpSpPr>
      <p:sp>
        <p:nvSpPr>
          <p:cNvPr id="10" name="矩形 9"/>
          <p:cNvSpPr/>
          <p:nvPr>
            <p:custDataLst>
              <p:tags r:id="rId2"/>
            </p:custDataLst>
          </p:nvPr>
        </p:nvSpPr>
        <p:spPr>
          <a:xfrm>
            <a:off x="0" y="715268"/>
            <a:ext cx="9144000" cy="3712964"/>
          </a:xfrm>
          <a:prstGeom prst="rect">
            <a:avLst/>
          </a:prstGeom>
          <a:solidFill>
            <a:schemeClr val="tx2"/>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350">
              <a:solidFill>
                <a:schemeClr val="lt1"/>
              </a:solidFill>
            </a:endParaRPr>
          </a:p>
        </p:txBody>
      </p:sp>
      <p:pic>
        <p:nvPicPr>
          <p:cNvPr id="9" name="图片 8"/>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7928610" y="4098131"/>
            <a:ext cx="1214914" cy="1045369"/>
          </a:xfrm>
          <a:prstGeom prst="rect">
            <a:avLst/>
          </a:prstGeom>
        </p:spPr>
      </p:pic>
      <p:pic>
        <p:nvPicPr>
          <p:cNvPr id="8" name="图片 7"/>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0" y="4107180"/>
            <a:ext cx="1214914" cy="1036320"/>
          </a:xfrm>
          <a:prstGeom prst="rect">
            <a:avLst/>
          </a:prstGeom>
        </p:spPr>
      </p:pic>
      <p:sp>
        <p:nvSpPr>
          <p:cNvPr id="2" name="标题 1"/>
          <p:cNvSpPr>
            <a:spLocks noGrp="1"/>
          </p:cNvSpPr>
          <p:nvPr>
            <p:ph type="title" hasCustomPrompt="1"/>
            <p:custDataLst>
              <p:tags r:id="rId7"/>
            </p:custDataLst>
          </p:nvPr>
        </p:nvSpPr>
        <p:spPr>
          <a:xfrm>
            <a:off x="1142100" y="1004400"/>
            <a:ext cx="6858000" cy="1790100"/>
          </a:xfrm>
        </p:spPr>
        <p:txBody>
          <a:bodyPr wrap="square" anchor="b">
            <a:normAutofit/>
          </a:bodyPr>
          <a:lstStyle>
            <a:lvl1pPr algn="ctr">
              <a:defRPr sz="4500" baseline="0">
                <a:solidFill>
                  <a:schemeClr val="tx1"/>
                </a:solidFill>
                <a:latin typeface="Arial" panose="020B0604020202020204" pitchFamily="34" charset="0"/>
                <a:ea typeface="隶书" panose="02010509060101010101" pitchFamily="49" charset="-122"/>
              </a:defRPr>
            </a:lvl1pPr>
          </a:lstStyle>
          <a:p>
            <a:r>
              <a:rPr lang="zh-CN" altLang="en-US"/>
              <a:t>单击此处编辑标题</a:t>
            </a:r>
            <a:endParaRPr lang="zh-CN" altLang="en-US"/>
          </a:p>
        </p:txBody>
      </p:sp>
      <p:sp>
        <p:nvSpPr>
          <p:cNvPr id="3" name="日期占位符 2"/>
          <p:cNvSpPr>
            <a:spLocks noGrp="1"/>
          </p:cNvSpPr>
          <p:nvPr>
            <p:ph type="dt" sz="half" idx="10"/>
            <p:custDataLst>
              <p:tags r:id="rId8"/>
            </p:custDataLst>
          </p:nvPr>
        </p:nvSpPr>
        <p:spPr/>
        <p:txBody>
          <a:bodyPr wrap="square">
            <a:normAutofit/>
          </a:bodyPr>
          <a:lstStyle>
            <a:lvl1pPr>
              <a:defRPr>
                <a:solidFill>
                  <a:schemeClr val="tx1">
                    <a:tint val="75000"/>
                  </a:schemeClr>
                </a:solidFill>
                <a:latin typeface="Arial" panose="020B0604020202020204" pitchFamily="34" charset="0"/>
                <a:ea typeface="隶书"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wrap="square">
            <a:normAutofit/>
          </a:bodyPr>
          <a:lstStyle>
            <a:lvl1pPr>
              <a:defRPr>
                <a:solidFill>
                  <a:schemeClr val="tx1">
                    <a:tint val="75000"/>
                  </a:schemeClr>
                </a:solidFill>
                <a:latin typeface="Arial" panose="020B0604020202020204" pitchFamily="34" charset="0"/>
                <a:ea typeface="隶书" panose="02010509060101010101" pitchFamily="49" charset="-122"/>
              </a:defRPr>
            </a:lvl1pPr>
          </a:lstStyle>
          <a:p>
            <a:endParaRPr lang="zh-CN" altLang="en-US"/>
          </a:p>
        </p:txBody>
      </p:sp>
      <p:sp>
        <p:nvSpPr>
          <p:cNvPr id="5" name="灯片编号占位符 4"/>
          <p:cNvSpPr>
            <a:spLocks noGrp="1"/>
          </p:cNvSpPr>
          <p:nvPr>
            <p:ph type="sldNum" sz="quarter" idx="12"/>
            <p:custDataLst>
              <p:tags r:id="rId10"/>
            </p:custDataLst>
          </p:nvPr>
        </p:nvSpPr>
        <p:spPr/>
        <p:txBody>
          <a:bodyPr wrap="square">
            <a:normAutofit/>
          </a:bodyPr>
          <a:lstStyle>
            <a:lvl1pPr>
              <a:defRPr>
                <a:solidFill>
                  <a:schemeClr val="tx1">
                    <a:tint val="75000"/>
                  </a:schemeClr>
                </a:solidFill>
                <a:latin typeface="Arial" panose="020B0604020202020204" pitchFamily="34" charset="0"/>
                <a:ea typeface="隶书" panose="02010509060101010101" pitchFamily="49" charset="-122"/>
              </a:defRPr>
            </a:lvl1pPr>
          </a:lstStyle>
          <a:p>
            <a:fld id="{49AE70B2-8BF9-45C0-BB95-33D1B9D3A854}" type="slidenum">
              <a:rPr lang="zh-CN" altLang="en-US" smtClean="0"/>
            </a:fld>
            <a:endParaRPr lang="zh-CN" altLang="en-US"/>
          </a:p>
        </p:txBody>
      </p:sp>
      <p:sp>
        <p:nvSpPr>
          <p:cNvPr id="7" name="文本占位符 6"/>
          <p:cNvSpPr>
            <a:spLocks noGrp="1"/>
          </p:cNvSpPr>
          <p:nvPr>
            <p:ph type="body" sz="quarter" idx="13"/>
            <p:custDataLst>
              <p:tags r:id="rId11"/>
            </p:custDataLst>
          </p:nvPr>
        </p:nvSpPr>
        <p:spPr>
          <a:xfrm>
            <a:off x="1141810" y="2897100"/>
            <a:ext cx="6858000" cy="1242000"/>
          </a:xfrm>
        </p:spPr>
        <p:txBody>
          <a:bodyPr wrap="square">
            <a:normAutofit/>
          </a:bodyPr>
          <a:lstStyle>
            <a:lvl1pPr algn="ctr">
              <a:defRPr baseline="0">
                <a:solidFill>
                  <a:schemeClr val="tx1"/>
                </a:solidFill>
                <a:latin typeface="Arial" panose="020B0604020202020204" pitchFamily="34" charset="0"/>
                <a:ea typeface="隶书" panose="02010509060101010101" pitchFamily="49" charset="-122"/>
              </a:defRPr>
            </a:lvl1pPr>
          </a:lstStyle>
          <a:p>
            <a:pPr lvl="0"/>
            <a:r>
              <a:rPr lang="zh-CN" altLang="en-US"/>
              <a:t>单击此处编辑母版文本样式</a:t>
            </a:r>
            <a:endParaRPr lang="zh-CN" altLang="en-US"/>
          </a:p>
        </p:txBody>
      </p:sp>
    </p:spTree>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fourObj">
  <p:cSld name="标题和四项内容">
    <p:bg>
      <p:bgPr>
        <a:blipFill rotWithShape="0">
          <a:blip r:embed="rId2"/>
          <a:tile tx="0" ty="0" sx="100000" sy="100000" flip="none" algn="tl"/>
        </a:blipFill>
        <a:effectLst/>
      </p:bgPr>
    </p:bg>
    <p:spTree>
      <p:nvGrpSpPr>
        <p:cNvPr id="1" name=""/>
        <p:cNvGrpSpPr/>
        <p:nvPr/>
      </p:nvGrpSpPr>
      <p:grpSpPr>
        <a:xfrm>
          <a:off x="0" y="0"/>
          <a:ext cx="0" cy="0"/>
          <a:chOff x="0" y="0"/>
          <a:chExt cx="0" cy="0"/>
        </a:xfrm>
      </p:grpSpPr>
      <p:sp>
        <p:nvSpPr>
          <p:cNvPr id="2" name="标题 1"/>
          <p:cNvSpPr>
            <a:spLocks noGrp="1"/>
          </p:cNvSpPr>
          <p:nvPr>
            <p:ph type="title" sz="quarter"/>
          </p:nvPr>
        </p:nvSpPr>
        <p:spPr>
          <a:xfrm>
            <a:off x="457200" y="205979"/>
            <a:ext cx="8229600" cy="857250"/>
          </a:xfrm>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quarter" idx="1"/>
          </p:nvPr>
        </p:nvSpPr>
        <p:spPr>
          <a:xfrm>
            <a:off x="457200" y="1200150"/>
            <a:ext cx="4038600" cy="1639491"/>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quarter" idx="2"/>
          </p:nvPr>
        </p:nvSpPr>
        <p:spPr>
          <a:xfrm>
            <a:off x="4648200" y="1200150"/>
            <a:ext cx="4038600" cy="1639491"/>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内容占位符 4"/>
          <p:cNvSpPr>
            <a:spLocks noGrp="1"/>
          </p:cNvSpPr>
          <p:nvPr>
            <p:ph sz="quarter" idx="3"/>
          </p:nvPr>
        </p:nvSpPr>
        <p:spPr>
          <a:xfrm>
            <a:off x="457200" y="2953942"/>
            <a:ext cx="4038600" cy="1640681"/>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6" name="内容占位符 5"/>
          <p:cNvSpPr>
            <a:spLocks noGrp="1"/>
          </p:cNvSpPr>
          <p:nvPr>
            <p:ph sz="quarter" idx="4"/>
          </p:nvPr>
        </p:nvSpPr>
        <p:spPr>
          <a:xfrm>
            <a:off x="4648200" y="2953942"/>
            <a:ext cx="4038600" cy="1640681"/>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2"/>
          </p:nvPr>
        </p:nvSpPr>
        <p:spPr bwMode="auto">
          <a:xfrm>
            <a:off x="457200" y="4683919"/>
            <a:ext cx="2133600" cy="357188"/>
          </a:xfrm>
          <a:prstGeom prst="rect">
            <a:avLst/>
          </a:prstGeom>
          <a:noFill/>
          <a:ln w="9525">
            <a:noFill/>
          </a:ln>
        </p:spPr>
        <p:txBody>
          <a:bodyPr vert="horz" wrap="square" lIns="91440" tIns="45720" rIns="91440" bIns="45720" numCol="1" anchor="ctr" anchorCtr="0" compatLnSpc="1"/>
          <a:lstStyle>
            <a:lvl1pPr>
              <a:defRPr sz="900" noProof="0">
                <a:solidFill>
                  <a:srgbClr val="898989"/>
                </a:solidFill>
                <a:latin typeface="Calibri" panose="020F0502020204030204"/>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zh-CN" sz="1200" b="0" i="0" u="none" strike="noStrike" kern="1200" cap="none" spc="0" normalizeH="0" baseline="0" noProof="0">
              <a:ln>
                <a:noFill/>
              </a:ln>
              <a:solidFill>
                <a:srgbClr val="898989"/>
              </a:solidFill>
              <a:effectLst/>
              <a:uLnTx/>
              <a:uFillTx/>
              <a:latin typeface="Calibri" panose="020F0502020204030204"/>
              <a:ea typeface="宋体" panose="02010600030101010101" pitchFamily="2" charset="-122"/>
              <a:cs typeface="+mn-cs"/>
            </a:endParaRPr>
          </a:p>
        </p:txBody>
      </p:sp>
      <p:sp>
        <p:nvSpPr>
          <p:cNvPr id="8" name="页脚占位符 7"/>
          <p:cNvSpPr>
            <a:spLocks noGrp="1"/>
          </p:cNvSpPr>
          <p:nvPr>
            <p:ph type="ftr" sz="quarter" idx="13"/>
          </p:nvPr>
        </p:nvSpPr>
        <p:spPr bwMode="auto">
          <a:xfrm>
            <a:off x="3124200" y="4683919"/>
            <a:ext cx="2895600" cy="357188"/>
          </a:xfrm>
          <a:prstGeom prst="rect">
            <a:avLst/>
          </a:prstGeom>
          <a:noFill/>
          <a:ln w="9525">
            <a:noFill/>
          </a:ln>
        </p:spPr>
        <p:txBody>
          <a:bodyPr vert="horz" wrap="square" lIns="91440" tIns="45720" rIns="91440" bIns="45720" numCol="1" anchor="ctr" anchorCtr="0" compatLnSpc="1"/>
          <a:lstStyle>
            <a:lvl1pPr>
              <a:defRPr sz="900" noProof="0">
                <a:solidFill>
                  <a:srgbClr val="898989"/>
                </a:solidFill>
                <a:latin typeface="Calibri" panose="020F0502020204030204"/>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zh-CN" sz="1200" b="0" i="0" u="none" strike="noStrike" kern="1200" cap="none" spc="0" normalizeH="0" baseline="0" noProof="0">
              <a:ln>
                <a:noFill/>
              </a:ln>
              <a:solidFill>
                <a:srgbClr val="898989"/>
              </a:solidFill>
              <a:effectLst/>
              <a:uLnTx/>
              <a:uFillTx/>
              <a:latin typeface="Calibri" panose="020F0502020204030204"/>
              <a:ea typeface="宋体" panose="02010600030101010101" pitchFamily="2" charset="-122"/>
              <a:cs typeface="+mn-cs"/>
            </a:endParaRPr>
          </a:p>
        </p:txBody>
      </p:sp>
      <p:sp>
        <p:nvSpPr>
          <p:cNvPr id="9" name="灯片编号占位符 8"/>
          <p:cNvSpPr>
            <a:spLocks noGrp="1"/>
          </p:cNvSpPr>
          <p:nvPr>
            <p:ph type="sldNum" sz="quarter" idx="14"/>
          </p:nvPr>
        </p:nvSpPr>
        <p:spPr bwMode="auto">
          <a:xfrm>
            <a:off x="6553200" y="4683919"/>
            <a:ext cx="2133600" cy="357188"/>
          </a:xfrm>
          <a:prstGeom prst="rect">
            <a:avLst/>
          </a:prstGeom>
          <a:noFill/>
          <a:ln w="9525">
            <a:noFill/>
          </a:ln>
        </p:spPr>
        <p:txBody>
          <a:bodyPr vert="horz" wrap="square" lIns="91440" tIns="45720" rIns="91440" bIns="45720" numCol="1" anchor="ctr" anchorCtr="0" compatLnSpc="1"/>
          <a:lstStyle/>
          <a:p>
            <a:pPr algn="r" fontAlgn="base"/>
            <a:fld id="{9A0DB2DC-4C9A-4742-B13C-FB6460FD3503}" type="slidenum">
              <a:rPr lang="en-US" altLang="zh-CN" strike="noStrike" noProof="1">
                <a:latin typeface="Arial" panose="020B0604020202020204" pitchFamily="34" charset="0"/>
                <a:ea typeface="楷体_GB2312" pitchFamily="49" charset="-122"/>
                <a:cs typeface="+mn-cs"/>
              </a:rPr>
            </a:fld>
            <a:endParaRPr lang="en-US" altLang="zh-CN" strike="noStrike" noProof="1">
              <a:ea typeface="楷体_GB2312" pitchFamily="49" charset="-122"/>
            </a:endParaRPr>
          </a:p>
        </p:txBody>
      </p:sp>
    </p:spTree>
  </p:cSld>
  <p:clrMapOvr>
    <a:masterClrMapping/>
  </p:clrMapOvr>
  <p:transition spd="slow">
    <p:push dir="u"/>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7" name="长方形 6"/>
          <p:cNvSpPr/>
          <p:nvPr/>
        </p:nvSpPr>
        <p:spPr>
          <a:xfrm>
            <a:off x="0" y="0"/>
            <a:ext cx="9144000" cy="3649851"/>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sz="1350" noProof="1">
              <a:latin typeface="Microsoft YaHei UI" panose="020B0503020204020204" pitchFamily="34" charset="-122"/>
            </a:endParaRPr>
          </a:p>
        </p:txBody>
      </p:sp>
      <p:sp>
        <p:nvSpPr>
          <p:cNvPr id="2" name="标题 1"/>
          <p:cNvSpPr>
            <a:spLocks noGrp="1"/>
          </p:cNvSpPr>
          <p:nvPr>
            <p:ph type="ctrTitle"/>
          </p:nvPr>
        </p:nvSpPr>
        <p:spPr>
          <a:xfrm>
            <a:off x="628650" y="1545755"/>
            <a:ext cx="7886700" cy="1790700"/>
          </a:xfrm>
        </p:spPr>
        <p:txBody>
          <a:bodyPr rtlCol="0" anchor="b">
            <a:normAutofit/>
          </a:bodyPr>
          <a:lstStyle>
            <a:lvl1pPr algn="l">
              <a:defRPr sz="4050">
                <a:solidFill>
                  <a:schemeClr val="bg1"/>
                </a:solidFill>
              </a:defRPr>
            </a:lvl1pPr>
          </a:lstStyle>
          <a:p>
            <a:pPr rtl="0"/>
            <a:r>
              <a:rPr lang="zh-CN" altLang="en-US" noProof="1"/>
              <a:t>单击此处编辑母版标题样式</a:t>
            </a:r>
            <a:endParaRPr lang="zh-CN" altLang="en-US" noProof="1"/>
          </a:p>
        </p:txBody>
      </p:sp>
      <p:sp>
        <p:nvSpPr>
          <p:cNvPr id="3" name="副标题 2"/>
          <p:cNvSpPr>
            <a:spLocks noGrp="1"/>
          </p:cNvSpPr>
          <p:nvPr>
            <p:ph type="subTitle" idx="1" hasCustomPrompt="1"/>
          </p:nvPr>
        </p:nvSpPr>
        <p:spPr>
          <a:xfrm>
            <a:off x="628652" y="3832957"/>
            <a:ext cx="5029199" cy="853345"/>
          </a:xfrm>
        </p:spPr>
        <p:txBody>
          <a:bodyPr rtlCol="0">
            <a:normAutofit/>
          </a:bodyPr>
          <a:lstStyle>
            <a:lvl1pPr marL="0" indent="0" algn="l">
              <a:lnSpc>
                <a:spcPct val="150000"/>
              </a:lnSpc>
              <a:spcBef>
                <a:spcPts val="450"/>
              </a:spcBef>
              <a:buNone/>
              <a:defRPr sz="2100">
                <a:solidFill>
                  <a:srgbClr val="D24726"/>
                </a:solidFill>
                <a:latin typeface="Microsoft YaHei UI" panose="020B0503020204020204" pitchFamily="34" charset="-122"/>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rtl="0"/>
            <a:r>
              <a:rPr lang="zh-CN" altLang="en-US" noProof="1"/>
              <a:t>单击以编辑母版副标题样式</a:t>
            </a:r>
            <a:endParaRPr lang="zh-CN" altLang="en-US" noProof="1"/>
          </a:p>
        </p:txBody>
      </p:sp>
      <p:sp>
        <p:nvSpPr>
          <p:cNvPr id="4" name="日期占位符 3"/>
          <p:cNvSpPr>
            <a:spLocks noGrp="1"/>
          </p:cNvSpPr>
          <p:nvPr>
            <p:ph type="dt" sz="half" idx="10"/>
          </p:nvPr>
        </p:nvSpPr>
        <p:spPr/>
        <p:txBody>
          <a:bodyPr rtlCol="0"/>
          <a:lstStyle/>
          <a:p>
            <a:pPr rtl="0"/>
            <a:fld id="{C6A1944A-E2DF-45B6-A60C-A27D14D72CBA}" type="datetime1">
              <a:rPr lang="zh-CN" altLang="en-US" noProof="1" smtClean="0"/>
            </a:fld>
            <a:endParaRPr lang="zh-CN" altLang="en-US" noProof="1"/>
          </a:p>
        </p:txBody>
      </p:sp>
      <p:sp>
        <p:nvSpPr>
          <p:cNvPr id="5" name="页脚占位符 4"/>
          <p:cNvSpPr>
            <a:spLocks noGrp="1"/>
          </p:cNvSpPr>
          <p:nvPr>
            <p:ph type="ftr" sz="quarter" idx="11"/>
          </p:nvPr>
        </p:nvSpPr>
        <p:spPr/>
        <p:txBody>
          <a:bodyPr rtlCol="0"/>
          <a:lstStyle/>
          <a:p>
            <a:pPr rtl="0"/>
            <a:endParaRPr lang="zh-CN" altLang="en-US" noProof="1"/>
          </a:p>
        </p:txBody>
      </p:sp>
      <p:sp>
        <p:nvSpPr>
          <p:cNvPr id="6" name="灯片编号占位符 5"/>
          <p:cNvSpPr>
            <a:spLocks noGrp="1"/>
          </p:cNvSpPr>
          <p:nvPr>
            <p:ph type="sldNum" sz="quarter" idx="12"/>
          </p:nvPr>
        </p:nvSpPr>
        <p:spPr/>
        <p:txBody>
          <a:bodyPr rtlCol="0"/>
          <a:lstStyle/>
          <a:p>
            <a:pPr rtl="0"/>
            <a:fld id="{9860EDB8-5305-433F-BE41-D7A86D811DB3}" type="slidenum">
              <a:rPr lang="en-US" altLang="zh-CN" noProof="1" smtClean="0"/>
            </a:fld>
            <a:endParaRPr lang="zh-CN" altLang="en-US" noProof="1"/>
          </a:p>
        </p:txBody>
      </p:sp>
      <p:sp>
        <p:nvSpPr>
          <p:cNvPr id="8" name="矩形 7"/>
          <p:cNvSpPr/>
          <p:nvPr userDrawn="1"/>
        </p:nvSpPr>
        <p:spPr>
          <a:xfrm>
            <a:off x="0" y="0"/>
            <a:ext cx="9144000" cy="3649851"/>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sz="1350" noProof="1">
              <a:latin typeface="Microsoft YaHei UI" panose="020B0503020204020204" pitchFamily="34" charset="-122"/>
            </a:endParaRPr>
          </a:p>
        </p:txBody>
      </p:sp>
    </p:spTree>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7" name="长方形 6"/>
          <p:cNvSpPr/>
          <p:nvPr userDrawn="1"/>
        </p:nvSpPr>
        <p:spPr>
          <a:xfrm>
            <a:off x="0" y="0"/>
            <a:ext cx="9144000" cy="999641"/>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sz="1350" noProof="1">
              <a:latin typeface="Microsoft YaHei UI" panose="020B0503020204020204" pitchFamily="34" charset="-122"/>
            </a:endParaRPr>
          </a:p>
        </p:txBody>
      </p:sp>
      <p:sp>
        <p:nvSpPr>
          <p:cNvPr id="2" name="标题 1"/>
          <p:cNvSpPr>
            <a:spLocks noGrp="1"/>
          </p:cNvSpPr>
          <p:nvPr>
            <p:ph type="title"/>
          </p:nvPr>
        </p:nvSpPr>
        <p:spPr>
          <a:xfrm>
            <a:off x="453326" y="0"/>
            <a:ext cx="8062025" cy="906651"/>
          </a:xfrm>
        </p:spPr>
        <p:txBody>
          <a:bodyPr rtlCol="0" anchor="b">
            <a:normAutofit/>
          </a:bodyPr>
          <a:lstStyle>
            <a:lvl1pPr>
              <a:defRPr sz="2700">
                <a:solidFill>
                  <a:schemeClr val="bg1"/>
                </a:solidFill>
              </a:defRPr>
            </a:lvl1pPr>
          </a:lstStyle>
          <a:p>
            <a:pPr rtl="0"/>
            <a:r>
              <a:rPr lang="zh-CN" altLang="en-US" noProof="1"/>
              <a:t>单击此处编辑母版标题样式</a:t>
            </a:r>
            <a:endParaRPr lang="zh-CN" altLang="en-US" noProof="1"/>
          </a:p>
        </p:txBody>
      </p:sp>
      <p:sp>
        <p:nvSpPr>
          <p:cNvPr id="3" name="内容占位符 2"/>
          <p:cNvSpPr>
            <a:spLocks noGrp="1"/>
          </p:cNvSpPr>
          <p:nvPr>
            <p:ph idx="1"/>
          </p:nvPr>
        </p:nvSpPr>
        <p:spPr>
          <a:xfrm>
            <a:off x="628651" y="1369219"/>
            <a:ext cx="3125815" cy="3263504"/>
          </a:xfrm>
        </p:spPr>
        <p:txBody>
          <a:bodyPr rtlCol="0">
            <a:normAutofit/>
          </a:bodyPr>
          <a:lstStyle>
            <a:lvl1pPr marL="0" indent="0">
              <a:lnSpc>
                <a:spcPct val="150000"/>
              </a:lnSpc>
              <a:spcAft>
                <a:spcPts val="1200"/>
              </a:spcAft>
              <a:buNone/>
              <a:defRPr sz="1200">
                <a:solidFill>
                  <a:schemeClr val="bg1">
                    <a:lumMod val="50000"/>
                  </a:schemeClr>
                </a:solidFill>
              </a:defRPr>
            </a:lvl1pPr>
            <a:lvl2pPr>
              <a:lnSpc>
                <a:spcPct val="150000"/>
              </a:lnSpc>
              <a:spcAft>
                <a:spcPts val="1200"/>
              </a:spcAft>
              <a:defRPr sz="1050">
                <a:solidFill>
                  <a:schemeClr val="bg1">
                    <a:lumMod val="50000"/>
                  </a:schemeClr>
                </a:solidFill>
              </a:defRPr>
            </a:lvl2pPr>
            <a:lvl3pPr>
              <a:lnSpc>
                <a:spcPct val="150000"/>
              </a:lnSpc>
              <a:spcAft>
                <a:spcPts val="1200"/>
              </a:spcAft>
              <a:defRPr sz="900">
                <a:solidFill>
                  <a:schemeClr val="bg1">
                    <a:lumMod val="50000"/>
                  </a:schemeClr>
                </a:solidFill>
              </a:defRPr>
            </a:lvl3pPr>
            <a:lvl4pPr>
              <a:lnSpc>
                <a:spcPct val="150000"/>
              </a:lnSpc>
              <a:spcAft>
                <a:spcPts val="1200"/>
              </a:spcAft>
              <a:defRPr sz="825">
                <a:solidFill>
                  <a:schemeClr val="bg1">
                    <a:lumMod val="50000"/>
                  </a:schemeClr>
                </a:solidFill>
              </a:defRPr>
            </a:lvl4pPr>
            <a:lvl5pPr>
              <a:lnSpc>
                <a:spcPct val="150000"/>
              </a:lnSpc>
              <a:spcAft>
                <a:spcPts val="1200"/>
              </a:spcAft>
              <a:defRPr sz="825">
                <a:solidFill>
                  <a:schemeClr val="bg1">
                    <a:lumMod val="50000"/>
                  </a:schemeClr>
                </a:solidFill>
              </a:defRPr>
            </a:lvl5pPr>
          </a:lstStyle>
          <a:p>
            <a:pPr lvl="0" rtl="0"/>
            <a:r>
              <a:rPr lang="zh-CN" altLang="en-US" noProof="1"/>
              <a:t>单击此处编辑母版文本样式</a:t>
            </a:r>
            <a:endParaRPr lang="zh-CN" altLang="en-US" noProof="1"/>
          </a:p>
          <a:p>
            <a:pPr lvl="1" rtl="0"/>
            <a:r>
              <a:rPr lang="zh-CN" altLang="en-US" noProof="1"/>
              <a:t>第二级</a:t>
            </a:r>
            <a:endParaRPr lang="zh-CN" altLang="en-US" noProof="1"/>
          </a:p>
          <a:p>
            <a:pPr lvl="2" rtl="0"/>
            <a:r>
              <a:rPr lang="zh-CN" altLang="en-US" noProof="1"/>
              <a:t>第三级</a:t>
            </a:r>
            <a:endParaRPr lang="zh-CN" altLang="en-US" noProof="1"/>
          </a:p>
          <a:p>
            <a:pPr lvl="3" rtl="0"/>
            <a:r>
              <a:rPr lang="zh-CN" altLang="en-US" noProof="1"/>
              <a:t>第四级</a:t>
            </a:r>
            <a:endParaRPr lang="zh-CN" altLang="en-US" noProof="1"/>
          </a:p>
          <a:p>
            <a:pPr lvl="4" rtl="0"/>
            <a:r>
              <a:rPr lang="zh-CN" altLang="en-US" noProof="1"/>
              <a:t>第五级</a:t>
            </a:r>
            <a:endParaRPr lang="zh-CN" altLang="en-US" noProof="1"/>
          </a:p>
        </p:txBody>
      </p:sp>
      <p:sp>
        <p:nvSpPr>
          <p:cNvPr id="4" name="日期占位符 3"/>
          <p:cNvSpPr>
            <a:spLocks noGrp="1"/>
          </p:cNvSpPr>
          <p:nvPr>
            <p:ph type="dt" sz="half" idx="10"/>
          </p:nvPr>
        </p:nvSpPr>
        <p:spPr/>
        <p:txBody>
          <a:bodyPr rtlCol="0"/>
          <a:lstStyle/>
          <a:p>
            <a:pPr rtl="0"/>
            <a:fld id="{C40868EE-4DD7-413D-AE5E-83AF066BD7BC}" type="datetime1">
              <a:rPr lang="zh-CN" altLang="en-US" noProof="1" smtClean="0"/>
            </a:fld>
            <a:endParaRPr lang="zh-CN" altLang="en-US" noProof="1"/>
          </a:p>
        </p:txBody>
      </p:sp>
      <p:sp>
        <p:nvSpPr>
          <p:cNvPr id="5" name="页脚占位符 4"/>
          <p:cNvSpPr>
            <a:spLocks noGrp="1"/>
          </p:cNvSpPr>
          <p:nvPr>
            <p:ph type="ftr" sz="quarter" idx="11"/>
          </p:nvPr>
        </p:nvSpPr>
        <p:spPr/>
        <p:txBody>
          <a:bodyPr rtlCol="0"/>
          <a:lstStyle/>
          <a:p>
            <a:pPr rtl="0"/>
            <a:endParaRPr lang="zh-CN" altLang="en-US" noProof="1"/>
          </a:p>
        </p:txBody>
      </p:sp>
      <p:sp>
        <p:nvSpPr>
          <p:cNvPr id="6" name="灯片编号占位符 5"/>
          <p:cNvSpPr>
            <a:spLocks noGrp="1"/>
          </p:cNvSpPr>
          <p:nvPr>
            <p:ph type="sldNum" sz="quarter" idx="12"/>
          </p:nvPr>
        </p:nvSpPr>
        <p:spPr/>
        <p:txBody>
          <a:bodyPr rtlCol="0"/>
          <a:lstStyle/>
          <a:p>
            <a:pPr rtl="0"/>
            <a:fld id="{9860EDB8-5305-433F-BE41-D7A86D811DB3}" type="slidenum">
              <a:rPr lang="en-US" altLang="zh-CN" noProof="1" smtClean="0"/>
            </a:fld>
            <a:endParaRPr lang="zh-CN" altLang="en-US" noProof="1"/>
          </a:p>
        </p:txBody>
      </p:sp>
      <p:sp>
        <p:nvSpPr>
          <p:cNvPr id="8" name="矩形 7"/>
          <p:cNvSpPr/>
          <p:nvPr userDrawn="1"/>
        </p:nvSpPr>
        <p:spPr>
          <a:xfrm>
            <a:off x="0" y="0"/>
            <a:ext cx="9144000" cy="389659"/>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sz="1350" noProof="1">
              <a:latin typeface="Microsoft YaHei UI" panose="020B0503020204020204" pitchFamily="34" charset="-122"/>
            </a:endParaRPr>
          </a:p>
        </p:txBody>
      </p:sp>
    </p:spTree>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7" name="长方形 6"/>
          <p:cNvSpPr/>
          <p:nvPr/>
        </p:nvSpPr>
        <p:spPr>
          <a:xfrm>
            <a:off x="4242662" y="1282304"/>
            <a:ext cx="4901339" cy="2681388"/>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sz="1350" noProof="1">
              <a:latin typeface="Microsoft YaHei UI" panose="020B0503020204020204" pitchFamily="34" charset="-122"/>
            </a:endParaRPr>
          </a:p>
        </p:txBody>
      </p:sp>
      <p:sp>
        <p:nvSpPr>
          <p:cNvPr id="2" name="标题 1"/>
          <p:cNvSpPr>
            <a:spLocks noGrp="1"/>
          </p:cNvSpPr>
          <p:nvPr>
            <p:ph type="title"/>
          </p:nvPr>
        </p:nvSpPr>
        <p:spPr>
          <a:xfrm>
            <a:off x="628651" y="1801679"/>
            <a:ext cx="3381536" cy="1640420"/>
          </a:xfrm>
        </p:spPr>
        <p:txBody>
          <a:bodyPr rtlCol="0" anchor="ctr">
            <a:noAutofit/>
          </a:bodyPr>
          <a:lstStyle>
            <a:lvl1pPr algn="l">
              <a:defRPr sz="3600">
                <a:solidFill>
                  <a:srgbClr val="D24726"/>
                </a:solidFill>
              </a:defRPr>
            </a:lvl1pPr>
          </a:lstStyle>
          <a:p>
            <a:pPr rtl="0"/>
            <a:r>
              <a:rPr lang="zh-CN" altLang="en-US" noProof="1"/>
              <a:t>单击此处编辑母版标题样式</a:t>
            </a:r>
            <a:endParaRPr lang="zh-CN" altLang="en-US" noProof="1"/>
          </a:p>
        </p:txBody>
      </p:sp>
      <p:sp>
        <p:nvSpPr>
          <p:cNvPr id="3" name="文本占位符 2"/>
          <p:cNvSpPr>
            <a:spLocks noGrp="1"/>
          </p:cNvSpPr>
          <p:nvPr>
            <p:ph type="body" idx="1"/>
          </p:nvPr>
        </p:nvSpPr>
        <p:spPr>
          <a:xfrm>
            <a:off x="4742481" y="1801678"/>
            <a:ext cx="3952068" cy="1640420"/>
          </a:xfrm>
        </p:spPr>
        <p:txBody>
          <a:bodyPr rtlCol="0" anchor="ctr">
            <a:normAutofit/>
          </a:bodyPr>
          <a:lstStyle>
            <a:lvl1pPr marL="0" indent="0">
              <a:lnSpc>
                <a:spcPct val="150000"/>
              </a:lnSpc>
              <a:buNone/>
              <a:defRPr sz="2100">
                <a:solidFill>
                  <a:schemeClr val="bg1"/>
                </a:solidFill>
                <a:latin typeface="Microsoft YaHei UI" panose="020B0503020204020204" pitchFamily="34" charset="-122"/>
              </a:defRPr>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rtl="0"/>
            <a:r>
              <a:rPr lang="zh-CN" altLang="en-US" noProof="1"/>
              <a:t>单击此处编辑母版文本样式</a:t>
            </a:r>
            <a:endParaRPr lang="zh-CN" altLang="en-US" noProof="1"/>
          </a:p>
        </p:txBody>
      </p:sp>
      <p:sp>
        <p:nvSpPr>
          <p:cNvPr id="4" name="日期占位符 3"/>
          <p:cNvSpPr>
            <a:spLocks noGrp="1"/>
          </p:cNvSpPr>
          <p:nvPr>
            <p:ph type="dt" sz="half" idx="10"/>
          </p:nvPr>
        </p:nvSpPr>
        <p:spPr/>
        <p:txBody>
          <a:bodyPr rtlCol="0"/>
          <a:lstStyle/>
          <a:p>
            <a:pPr rtl="0"/>
            <a:fld id="{2AA32019-F8E6-4A76-935C-E3414CA717C6}" type="datetime1">
              <a:rPr lang="zh-CN" altLang="en-US" noProof="1" smtClean="0"/>
            </a:fld>
            <a:endParaRPr lang="zh-CN" altLang="en-US" noProof="1"/>
          </a:p>
        </p:txBody>
      </p:sp>
      <p:sp>
        <p:nvSpPr>
          <p:cNvPr id="5" name="页脚占位符 4"/>
          <p:cNvSpPr>
            <a:spLocks noGrp="1"/>
          </p:cNvSpPr>
          <p:nvPr>
            <p:ph type="ftr" sz="quarter" idx="11"/>
          </p:nvPr>
        </p:nvSpPr>
        <p:spPr/>
        <p:txBody>
          <a:bodyPr rtlCol="0"/>
          <a:lstStyle/>
          <a:p>
            <a:pPr rtl="0"/>
            <a:endParaRPr lang="zh-CN" altLang="en-US" noProof="1"/>
          </a:p>
        </p:txBody>
      </p:sp>
      <p:sp>
        <p:nvSpPr>
          <p:cNvPr id="6" name="灯片编号占位符 5"/>
          <p:cNvSpPr>
            <a:spLocks noGrp="1"/>
          </p:cNvSpPr>
          <p:nvPr>
            <p:ph type="sldNum" sz="quarter" idx="12"/>
          </p:nvPr>
        </p:nvSpPr>
        <p:spPr/>
        <p:txBody>
          <a:bodyPr rtlCol="0"/>
          <a:lstStyle/>
          <a:p>
            <a:pPr rtl="0"/>
            <a:fld id="{9860EDB8-5305-433F-BE41-D7A86D811DB3}" type="slidenum">
              <a:rPr lang="en-US" altLang="zh-CN" noProof="1" smtClean="0"/>
            </a:fld>
            <a:endParaRPr lang="zh-CN" altLang="en-US" noProof="1"/>
          </a:p>
        </p:txBody>
      </p:sp>
      <p:sp>
        <p:nvSpPr>
          <p:cNvPr id="8" name="长方形 7"/>
          <p:cNvSpPr/>
          <p:nvPr userDrawn="1"/>
        </p:nvSpPr>
        <p:spPr>
          <a:xfrm>
            <a:off x="4242662" y="1282304"/>
            <a:ext cx="4901339" cy="2681388"/>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sz="1350" noProof="1">
              <a:latin typeface="Microsoft YaHei UI" panose="020B0503020204020204" pitchFamily="34" charset="-122"/>
            </a:endParaRPr>
          </a:p>
        </p:txBody>
      </p:sp>
    </p:spTree>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8" name="长方形 7"/>
          <p:cNvSpPr/>
          <p:nvPr/>
        </p:nvSpPr>
        <p:spPr>
          <a:xfrm>
            <a:off x="0" y="0"/>
            <a:ext cx="9144000" cy="999641"/>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sz="1350" noProof="1">
              <a:latin typeface="Microsoft YaHei UI" panose="020B0503020204020204" pitchFamily="34" charset="-122"/>
            </a:endParaRPr>
          </a:p>
        </p:txBody>
      </p:sp>
      <p:sp>
        <p:nvSpPr>
          <p:cNvPr id="2" name="标题 1"/>
          <p:cNvSpPr>
            <a:spLocks noGrp="1"/>
          </p:cNvSpPr>
          <p:nvPr>
            <p:ph type="title"/>
          </p:nvPr>
        </p:nvSpPr>
        <p:spPr>
          <a:xfrm>
            <a:off x="457200" y="1"/>
            <a:ext cx="8058150" cy="921327"/>
          </a:xfrm>
        </p:spPr>
        <p:txBody>
          <a:bodyPr rtlCol="0" anchor="b">
            <a:normAutofit/>
          </a:bodyPr>
          <a:lstStyle>
            <a:lvl1pPr>
              <a:defRPr sz="2700">
                <a:solidFill>
                  <a:schemeClr val="bg1"/>
                </a:solidFill>
              </a:defRPr>
            </a:lvl1pPr>
          </a:lstStyle>
          <a:p>
            <a:pPr rtl="0"/>
            <a:r>
              <a:rPr lang="zh-CN" altLang="en-US" noProof="1"/>
              <a:t>单击此处编辑母版标题样式</a:t>
            </a:r>
            <a:endParaRPr lang="zh-CN" altLang="en-US" noProof="1"/>
          </a:p>
        </p:txBody>
      </p:sp>
      <p:sp>
        <p:nvSpPr>
          <p:cNvPr id="3" name="内容占位符 2"/>
          <p:cNvSpPr>
            <a:spLocks noGrp="1"/>
          </p:cNvSpPr>
          <p:nvPr>
            <p:ph sz="half" idx="1"/>
          </p:nvPr>
        </p:nvSpPr>
        <p:spPr>
          <a:xfrm>
            <a:off x="628650" y="1369219"/>
            <a:ext cx="3886200" cy="3263504"/>
          </a:xfrm>
        </p:spPr>
        <p:txBody>
          <a:bodyPr vert="horz" lIns="91440" tIns="45720" rIns="91440" bIns="45720" rtlCol="0">
            <a:normAutofit/>
          </a:bodyPr>
          <a:lstStyle>
            <a:lvl1pPr>
              <a:defRPr lang="en-US" sz="1200" smtClean="0">
                <a:solidFill>
                  <a:schemeClr val="bg1">
                    <a:lumMod val="50000"/>
                  </a:schemeClr>
                </a:solidFill>
              </a:defRPr>
            </a:lvl1pPr>
            <a:lvl2pPr>
              <a:defRPr lang="en-US" sz="1050" smtClean="0">
                <a:solidFill>
                  <a:schemeClr val="bg1">
                    <a:lumMod val="50000"/>
                  </a:schemeClr>
                </a:solidFill>
              </a:defRPr>
            </a:lvl2pPr>
            <a:lvl3pPr>
              <a:defRPr lang="en-US" sz="900" smtClean="0">
                <a:solidFill>
                  <a:schemeClr val="bg1">
                    <a:lumMod val="50000"/>
                  </a:schemeClr>
                </a:solidFill>
              </a:defRPr>
            </a:lvl3pPr>
            <a:lvl4pPr>
              <a:defRPr lang="en-US" sz="825" smtClean="0">
                <a:solidFill>
                  <a:schemeClr val="bg1">
                    <a:lumMod val="50000"/>
                  </a:schemeClr>
                </a:solidFill>
              </a:defRPr>
            </a:lvl4pPr>
            <a:lvl5pPr>
              <a:defRPr lang="en-US" sz="825">
                <a:solidFill>
                  <a:schemeClr val="bg1">
                    <a:lumMod val="50000"/>
                  </a:schemeClr>
                </a:solidFill>
              </a:defRPr>
            </a:lvl5pPr>
          </a:lstStyle>
          <a:p>
            <a:pPr marL="0" lvl="0" indent="0" rtl="0">
              <a:lnSpc>
                <a:spcPct val="150000"/>
              </a:lnSpc>
              <a:spcAft>
                <a:spcPts val="1200"/>
              </a:spcAft>
              <a:buNone/>
            </a:pPr>
            <a:r>
              <a:rPr lang="zh-CN" altLang="en-US" noProof="1"/>
              <a:t>单击此处编辑母版文本样式</a:t>
            </a:r>
            <a:endParaRPr lang="zh-CN" altLang="en-US" noProof="1"/>
          </a:p>
          <a:p>
            <a:pPr marL="0" lvl="1" indent="0" rtl="0">
              <a:lnSpc>
                <a:spcPct val="150000"/>
              </a:lnSpc>
              <a:spcAft>
                <a:spcPts val="1200"/>
              </a:spcAft>
              <a:buNone/>
            </a:pPr>
            <a:r>
              <a:rPr lang="zh-CN" altLang="en-US" noProof="1"/>
              <a:t>第二级</a:t>
            </a:r>
            <a:endParaRPr lang="zh-CN" altLang="en-US" noProof="1"/>
          </a:p>
          <a:p>
            <a:pPr marL="0" lvl="2" indent="0" rtl="0">
              <a:lnSpc>
                <a:spcPct val="150000"/>
              </a:lnSpc>
              <a:spcAft>
                <a:spcPts val="1200"/>
              </a:spcAft>
              <a:buNone/>
            </a:pPr>
            <a:r>
              <a:rPr lang="zh-CN" altLang="en-US" noProof="1"/>
              <a:t>第三级</a:t>
            </a:r>
            <a:endParaRPr lang="zh-CN" altLang="en-US" noProof="1"/>
          </a:p>
          <a:p>
            <a:pPr marL="0" lvl="3" indent="0" rtl="0">
              <a:lnSpc>
                <a:spcPct val="150000"/>
              </a:lnSpc>
              <a:spcAft>
                <a:spcPts val="1200"/>
              </a:spcAft>
              <a:buNone/>
            </a:pPr>
            <a:r>
              <a:rPr lang="zh-CN" altLang="en-US" noProof="1"/>
              <a:t>第四级</a:t>
            </a:r>
            <a:endParaRPr lang="zh-CN" altLang="en-US" noProof="1"/>
          </a:p>
          <a:p>
            <a:pPr marL="0" lvl="4" indent="0" rtl="0">
              <a:lnSpc>
                <a:spcPct val="150000"/>
              </a:lnSpc>
              <a:spcAft>
                <a:spcPts val="1200"/>
              </a:spcAft>
              <a:buNone/>
            </a:pPr>
            <a:r>
              <a:rPr lang="zh-CN" altLang="en-US" noProof="1"/>
              <a:t>第五级</a:t>
            </a:r>
            <a:endParaRPr lang="zh-CN" altLang="en-US" noProof="1"/>
          </a:p>
        </p:txBody>
      </p:sp>
      <p:sp>
        <p:nvSpPr>
          <p:cNvPr id="4" name="内容占位符 3"/>
          <p:cNvSpPr>
            <a:spLocks noGrp="1"/>
          </p:cNvSpPr>
          <p:nvPr>
            <p:ph sz="half" idx="2"/>
          </p:nvPr>
        </p:nvSpPr>
        <p:spPr>
          <a:xfrm>
            <a:off x="4629150" y="1369219"/>
            <a:ext cx="3886200" cy="3263504"/>
          </a:xfrm>
        </p:spPr>
        <p:txBody>
          <a:bodyPr vert="horz" lIns="91440" tIns="45720" rIns="91440" bIns="45720" rtlCol="0">
            <a:normAutofit/>
          </a:bodyPr>
          <a:lstStyle>
            <a:lvl1pPr>
              <a:defRPr lang="en-US" sz="1200" smtClean="0">
                <a:solidFill>
                  <a:schemeClr val="bg1">
                    <a:lumMod val="50000"/>
                  </a:schemeClr>
                </a:solidFill>
              </a:defRPr>
            </a:lvl1pPr>
            <a:lvl2pPr>
              <a:defRPr lang="en-US" sz="1050" smtClean="0">
                <a:solidFill>
                  <a:schemeClr val="bg1">
                    <a:lumMod val="50000"/>
                  </a:schemeClr>
                </a:solidFill>
              </a:defRPr>
            </a:lvl2pPr>
            <a:lvl3pPr>
              <a:defRPr lang="en-US" sz="900" smtClean="0">
                <a:solidFill>
                  <a:schemeClr val="bg1">
                    <a:lumMod val="50000"/>
                  </a:schemeClr>
                </a:solidFill>
              </a:defRPr>
            </a:lvl3pPr>
            <a:lvl4pPr>
              <a:defRPr lang="en-US" sz="825" smtClean="0">
                <a:solidFill>
                  <a:schemeClr val="bg1">
                    <a:lumMod val="50000"/>
                  </a:schemeClr>
                </a:solidFill>
              </a:defRPr>
            </a:lvl4pPr>
            <a:lvl5pPr>
              <a:defRPr lang="en-US" sz="825">
                <a:solidFill>
                  <a:schemeClr val="bg1">
                    <a:lumMod val="50000"/>
                  </a:schemeClr>
                </a:solidFill>
              </a:defRPr>
            </a:lvl5pPr>
          </a:lstStyle>
          <a:p>
            <a:pPr marL="0" lvl="0" indent="0" rtl="0">
              <a:lnSpc>
                <a:spcPct val="150000"/>
              </a:lnSpc>
              <a:spcAft>
                <a:spcPts val="1200"/>
              </a:spcAft>
              <a:buNone/>
            </a:pPr>
            <a:r>
              <a:rPr lang="zh-CN" altLang="en-US" noProof="1"/>
              <a:t>单击此处编辑母版文本样式</a:t>
            </a:r>
            <a:endParaRPr lang="zh-CN" altLang="en-US" noProof="1"/>
          </a:p>
          <a:p>
            <a:pPr marL="0" lvl="1" indent="0" rtl="0">
              <a:lnSpc>
                <a:spcPct val="150000"/>
              </a:lnSpc>
              <a:spcAft>
                <a:spcPts val="1200"/>
              </a:spcAft>
              <a:buNone/>
            </a:pPr>
            <a:r>
              <a:rPr lang="zh-CN" altLang="en-US" noProof="1"/>
              <a:t>第二级</a:t>
            </a:r>
            <a:endParaRPr lang="zh-CN" altLang="en-US" noProof="1"/>
          </a:p>
          <a:p>
            <a:pPr marL="0" lvl="2" indent="0" rtl="0">
              <a:lnSpc>
                <a:spcPct val="150000"/>
              </a:lnSpc>
              <a:spcAft>
                <a:spcPts val="1200"/>
              </a:spcAft>
              <a:buNone/>
            </a:pPr>
            <a:r>
              <a:rPr lang="zh-CN" altLang="en-US" noProof="1"/>
              <a:t>第三级</a:t>
            </a:r>
            <a:endParaRPr lang="zh-CN" altLang="en-US" noProof="1"/>
          </a:p>
          <a:p>
            <a:pPr marL="0" lvl="3" indent="0" rtl="0">
              <a:lnSpc>
                <a:spcPct val="150000"/>
              </a:lnSpc>
              <a:spcAft>
                <a:spcPts val="1200"/>
              </a:spcAft>
              <a:buNone/>
            </a:pPr>
            <a:r>
              <a:rPr lang="zh-CN" altLang="en-US" noProof="1"/>
              <a:t>第四级</a:t>
            </a:r>
            <a:endParaRPr lang="zh-CN" altLang="en-US" noProof="1"/>
          </a:p>
          <a:p>
            <a:pPr marL="0" lvl="4" indent="0" rtl="0">
              <a:lnSpc>
                <a:spcPct val="150000"/>
              </a:lnSpc>
              <a:spcAft>
                <a:spcPts val="1200"/>
              </a:spcAft>
              <a:buNone/>
            </a:pPr>
            <a:r>
              <a:rPr lang="zh-CN" altLang="en-US" noProof="1"/>
              <a:t>第五级</a:t>
            </a:r>
            <a:endParaRPr lang="zh-CN" altLang="en-US" noProof="1"/>
          </a:p>
        </p:txBody>
      </p:sp>
      <p:sp>
        <p:nvSpPr>
          <p:cNvPr id="5" name="日期占位符 4"/>
          <p:cNvSpPr>
            <a:spLocks noGrp="1"/>
          </p:cNvSpPr>
          <p:nvPr>
            <p:ph type="dt" sz="half" idx="10"/>
          </p:nvPr>
        </p:nvSpPr>
        <p:spPr/>
        <p:txBody>
          <a:bodyPr rtlCol="0"/>
          <a:lstStyle/>
          <a:p>
            <a:pPr rtl="0"/>
            <a:fld id="{56EF131C-040A-4332-8DFE-B61A7733D541}" type="datetime1">
              <a:rPr lang="zh-CN" altLang="en-US" noProof="1" smtClean="0"/>
            </a:fld>
            <a:endParaRPr lang="zh-CN" altLang="en-US" noProof="1"/>
          </a:p>
        </p:txBody>
      </p:sp>
      <p:sp>
        <p:nvSpPr>
          <p:cNvPr id="6" name="页脚占位符 5"/>
          <p:cNvSpPr>
            <a:spLocks noGrp="1"/>
          </p:cNvSpPr>
          <p:nvPr>
            <p:ph type="ftr" sz="quarter" idx="11"/>
          </p:nvPr>
        </p:nvSpPr>
        <p:spPr/>
        <p:txBody>
          <a:bodyPr rtlCol="0"/>
          <a:lstStyle/>
          <a:p>
            <a:pPr rtl="0"/>
            <a:endParaRPr lang="zh-CN" altLang="en-US" noProof="1"/>
          </a:p>
        </p:txBody>
      </p:sp>
      <p:sp>
        <p:nvSpPr>
          <p:cNvPr id="7" name="灯片编号占位符 6"/>
          <p:cNvSpPr>
            <a:spLocks noGrp="1"/>
          </p:cNvSpPr>
          <p:nvPr>
            <p:ph type="sldNum" sz="quarter" idx="12"/>
          </p:nvPr>
        </p:nvSpPr>
        <p:spPr/>
        <p:txBody>
          <a:bodyPr rtlCol="0"/>
          <a:lstStyle/>
          <a:p>
            <a:pPr rtl="0"/>
            <a:fld id="{9860EDB8-5305-433F-BE41-D7A86D811DB3}" type="slidenum">
              <a:rPr lang="en-US" altLang="zh-CN" noProof="1" smtClean="0"/>
            </a:fld>
            <a:endParaRPr lang="zh-CN" altLang="en-US" noProof="1"/>
          </a:p>
        </p:txBody>
      </p:sp>
      <p:sp>
        <p:nvSpPr>
          <p:cNvPr id="9" name="长方形 8"/>
          <p:cNvSpPr/>
          <p:nvPr userDrawn="1"/>
        </p:nvSpPr>
        <p:spPr>
          <a:xfrm>
            <a:off x="0" y="0"/>
            <a:ext cx="9144000" cy="999641"/>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sz="1350" noProof="1">
              <a:latin typeface="Microsoft YaHei UI" panose="020B0503020204020204" pitchFamily="34" charset="-122"/>
            </a:endParaRP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节标题">
    <p:bg>
      <p:bgPr>
        <a:blipFill dpi="0" rotWithShape="1">
          <a:blip r:embed="rId2">
            <a:lum/>
          </a:blip>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722446" y="3305175"/>
            <a:ext cx="7771948" cy="1021556"/>
          </a:xfrm>
        </p:spPr>
        <p:txBody>
          <a:bodyPr anchor="t"/>
          <a:lstStyle>
            <a:lvl1pPr algn="l">
              <a:defRPr sz="3000" b="1" cap="all">
                <a:solidFill>
                  <a:schemeClr val="tx1"/>
                </a:solidFill>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722446" y="2180035"/>
            <a:ext cx="7771948" cy="1125140"/>
          </a:xfrm>
        </p:spPr>
        <p:txBody>
          <a:bodyPr anchor="b"/>
          <a:lstStyle>
            <a:lvl1pPr marL="0" indent="0">
              <a:buNone/>
              <a:defRPr sz="1500">
                <a:solidFill>
                  <a:schemeClr val="tx1"/>
                </a:solidFill>
              </a:defRPr>
            </a:lvl1pPr>
            <a:lvl2pPr marL="342900" indent="0">
              <a:buNone/>
              <a:defRPr sz="1350"/>
            </a:lvl2pPr>
            <a:lvl3pPr marL="685800" indent="0">
              <a:buNone/>
              <a:defRPr sz="1200"/>
            </a:lvl3pPr>
            <a:lvl4pPr marL="1028065" indent="0">
              <a:buNone/>
              <a:defRPr sz="1050"/>
            </a:lvl4pPr>
            <a:lvl5pPr marL="1370965" indent="0">
              <a:buNone/>
              <a:defRPr sz="1050"/>
            </a:lvl5pPr>
            <a:lvl6pPr marL="1713865" indent="0">
              <a:buNone/>
              <a:defRPr sz="1050"/>
            </a:lvl6pPr>
            <a:lvl7pPr marL="2056765" indent="0">
              <a:buNone/>
              <a:defRPr sz="1050"/>
            </a:lvl7pPr>
            <a:lvl8pPr marL="2399665" indent="0">
              <a:buNone/>
              <a:defRPr sz="1050"/>
            </a:lvl8pPr>
            <a:lvl9pPr marL="2741930" indent="0">
              <a:buNone/>
              <a:defRPr sz="1050"/>
            </a:lvl9pPr>
          </a:lstStyle>
          <a:p>
            <a:pPr lvl="0"/>
            <a:r>
              <a:rPr lang="zh-CN" altLang="en-US"/>
              <a:t>单击此处编辑母版文本样式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Tm="3000">
        <p:fade/>
      </p:transition>
    </mc:Choice>
    <mc:Fallback>
      <p:transition spd="slow" advTm="3000">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 name="长方形 9"/>
          <p:cNvSpPr/>
          <p:nvPr/>
        </p:nvSpPr>
        <p:spPr>
          <a:xfrm>
            <a:off x="0" y="0"/>
            <a:ext cx="9144000" cy="999641"/>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sz="1350" noProof="1">
              <a:latin typeface="Microsoft YaHei UI" panose="020B0503020204020204" pitchFamily="34" charset="-122"/>
            </a:endParaRPr>
          </a:p>
        </p:txBody>
      </p:sp>
      <p:sp>
        <p:nvSpPr>
          <p:cNvPr id="2" name="标题 1"/>
          <p:cNvSpPr>
            <a:spLocks noGrp="1"/>
          </p:cNvSpPr>
          <p:nvPr>
            <p:ph type="title"/>
          </p:nvPr>
        </p:nvSpPr>
        <p:spPr>
          <a:xfrm>
            <a:off x="457200" y="0"/>
            <a:ext cx="8053388" cy="921327"/>
          </a:xfrm>
        </p:spPr>
        <p:txBody>
          <a:bodyPr rtlCol="0" anchor="b">
            <a:normAutofit/>
          </a:bodyPr>
          <a:lstStyle>
            <a:lvl1pPr>
              <a:defRPr sz="2700">
                <a:solidFill>
                  <a:schemeClr val="bg1"/>
                </a:solidFill>
              </a:defRPr>
            </a:lvl1pPr>
          </a:lstStyle>
          <a:p>
            <a:pPr rtl="0"/>
            <a:r>
              <a:rPr lang="zh-CN" altLang="en-US" noProof="1"/>
              <a:t>单击此处编辑母版标题样式</a:t>
            </a:r>
            <a:endParaRPr lang="zh-CN" altLang="en-US" noProof="1"/>
          </a:p>
        </p:txBody>
      </p:sp>
      <p:sp>
        <p:nvSpPr>
          <p:cNvPr id="3" name="文本占位符 2"/>
          <p:cNvSpPr>
            <a:spLocks noGrp="1"/>
          </p:cNvSpPr>
          <p:nvPr>
            <p:ph type="body" idx="1"/>
          </p:nvPr>
        </p:nvSpPr>
        <p:spPr>
          <a:xfrm>
            <a:off x="623888" y="1116806"/>
            <a:ext cx="3867150" cy="481013"/>
          </a:xfrm>
        </p:spPr>
        <p:txBody>
          <a:bodyPr rtlCol="0"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rtl="0"/>
            <a:r>
              <a:rPr lang="zh-CN" altLang="en-US" noProof="1"/>
              <a:t>单击此处编辑母版文本样式</a:t>
            </a:r>
            <a:endParaRPr lang="zh-CN" altLang="en-US" noProof="1"/>
          </a:p>
        </p:txBody>
      </p:sp>
      <p:sp>
        <p:nvSpPr>
          <p:cNvPr id="4" name="内容占位符 3"/>
          <p:cNvSpPr>
            <a:spLocks noGrp="1"/>
          </p:cNvSpPr>
          <p:nvPr>
            <p:ph sz="half" idx="2"/>
          </p:nvPr>
        </p:nvSpPr>
        <p:spPr>
          <a:xfrm>
            <a:off x="623888" y="1645445"/>
            <a:ext cx="3867150" cy="2983706"/>
          </a:xfrm>
        </p:spPr>
        <p:txBody>
          <a:bodyPr vert="horz" lIns="91440" tIns="45720" rIns="91440" bIns="45720" rtlCol="0">
            <a:normAutofit/>
          </a:bodyPr>
          <a:lstStyle>
            <a:lvl1pPr>
              <a:defRPr lang="en-US" sz="1200" smtClean="0">
                <a:solidFill>
                  <a:schemeClr val="bg1">
                    <a:lumMod val="50000"/>
                  </a:schemeClr>
                </a:solidFill>
              </a:defRPr>
            </a:lvl1pPr>
            <a:lvl2pPr>
              <a:defRPr lang="en-US" sz="1050" smtClean="0">
                <a:solidFill>
                  <a:schemeClr val="bg1">
                    <a:lumMod val="50000"/>
                  </a:schemeClr>
                </a:solidFill>
              </a:defRPr>
            </a:lvl2pPr>
            <a:lvl3pPr>
              <a:defRPr lang="en-US" sz="900" smtClean="0">
                <a:solidFill>
                  <a:schemeClr val="bg1">
                    <a:lumMod val="50000"/>
                  </a:schemeClr>
                </a:solidFill>
              </a:defRPr>
            </a:lvl3pPr>
            <a:lvl4pPr>
              <a:defRPr lang="en-US" sz="825" smtClean="0">
                <a:solidFill>
                  <a:schemeClr val="bg1">
                    <a:lumMod val="50000"/>
                  </a:schemeClr>
                </a:solidFill>
              </a:defRPr>
            </a:lvl4pPr>
            <a:lvl5pPr>
              <a:defRPr lang="en-US" sz="825">
                <a:solidFill>
                  <a:schemeClr val="bg1">
                    <a:lumMod val="50000"/>
                  </a:schemeClr>
                </a:solidFill>
              </a:defRPr>
            </a:lvl5pPr>
          </a:lstStyle>
          <a:p>
            <a:pPr marL="0" lvl="0" indent="0" rtl="0">
              <a:lnSpc>
                <a:spcPct val="150000"/>
              </a:lnSpc>
              <a:spcAft>
                <a:spcPts val="1200"/>
              </a:spcAft>
              <a:buNone/>
            </a:pPr>
            <a:r>
              <a:rPr lang="zh-CN" altLang="en-US" noProof="1"/>
              <a:t>单击此处编辑母版文本样式</a:t>
            </a:r>
            <a:endParaRPr lang="zh-CN" altLang="en-US" noProof="1"/>
          </a:p>
          <a:p>
            <a:pPr marL="0" lvl="1" indent="0" rtl="0">
              <a:lnSpc>
                <a:spcPct val="150000"/>
              </a:lnSpc>
              <a:spcAft>
                <a:spcPts val="1200"/>
              </a:spcAft>
              <a:buNone/>
            </a:pPr>
            <a:r>
              <a:rPr lang="zh-CN" altLang="en-US" noProof="1"/>
              <a:t>第二级</a:t>
            </a:r>
            <a:endParaRPr lang="zh-CN" altLang="en-US" noProof="1"/>
          </a:p>
          <a:p>
            <a:pPr marL="0" lvl="2" indent="0" rtl="0">
              <a:lnSpc>
                <a:spcPct val="150000"/>
              </a:lnSpc>
              <a:spcAft>
                <a:spcPts val="1200"/>
              </a:spcAft>
              <a:buNone/>
            </a:pPr>
            <a:r>
              <a:rPr lang="zh-CN" altLang="en-US" noProof="1"/>
              <a:t>第三级</a:t>
            </a:r>
            <a:endParaRPr lang="zh-CN" altLang="en-US" noProof="1"/>
          </a:p>
          <a:p>
            <a:pPr marL="0" lvl="3" indent="0" rtl="0">
              <a:lnSpc>
                <a:spcPct val="150000"/>
              </a:lnSpc>
              <a:spcAft>
                <a:spcPts val="1200"/>
              </a:spcAft>
              <a:buNone/>
            </a:pPr>
            <a:r>
              <a:rPr lang="zh-CN" altLang="en-US" noProof="1"/>
              <a:t>第四级</a:t>
            </a:r>
            <a:endParaRPr lang="zh-CN" altLang="en-US" noProof="1"/>
          </a:p>
          <a:p>
            <a:pPr marL="0" lvl="4" indent="0" rtl="0">
              <a:lnSpc>
                <a:spcPct val="150000"/>
              </a:lnSpc>
              <a:spcAft>
                <a:spcPts val="1200"/>
              </a:spcAft>
              <a:buNone/>
            </a:pPr>
            <a:r>
              <a:rPr lang="zh-CN" altLang="en-US" noProof="1"/>
              <a:t>第五级</a:t>
            </a:r>
            <a:endParaRPr lang="zh-CN" altLang="en-US" noProof="1"/>
          </a:p>
        </p:txBody>
      </p:sp>
      <p:sp>
        <p:nvSpPr>
          <p:cNvPr id="5" name="文本占位符 4"/>
          <p:cNvSpPr>
            <a:spLocks noGrp="1"/>
          </p:cNvSpPr>
          <p:nvPr>
            <p:ph type="body" sz="quarter" idx="3"/>
          </p:nvPr>
        </p:nvSpPr>
        <p:spPr>
          <a:xfrm>
            <a:off x="4642248" y="1116806"/>
            <a:ext cx="3868340" cy="481013"/>
          </a:xfrm>
        </p:spPr>
        <p:txBody>
          <a:bodyPr rtlCol="0"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rtl="0"/>
            <a:r>
              <a:rPr lang="zh-CN" altLang="en-US" noProof="1"/>
              <a:t>单击此处编辑母版文本样式</a:t>
            </a:r>
            <a:endParaRPr lang="zh-CN" altLang="en-US" noProof="1"/>
          </a:p>
        </p:txBody>
      </p:sp>
      <p:sp>
        <p:nvSpPr>
          <p:cNvPr id="6" name="内容占位符 5"/>
          <p:cNvSpPr>
            <a:spLocks noGrp="1"/>
          </p:cNvSpPr>
          <p:nvPr>
            <p:ph sz="quarter" idx="4"/>
          </p:nvPr>
        </p:nvSpPr>
        <p:spPr>
          <a:xfrm>
            <a:off x="4642248" y="1645445"/>
            <a:ext cx="3868340" cy="2983706"/>
          </a:xfrm>
        </p:spPr>
        <p:txBody>
          <a:bodyPr vert="horz" lIns="91440" tIns="45720" rIns="91440" bIns="45720" rtlCol="0">
            <a:normAutofit/>
          </a:bodyPr>
          <a:lstStyle>
            <a:lvl1pPr>
              <a:defRPr lang="en-US" sz="1200" smtClean="0">
                <a:solidFill>
                  <a:schemeClr val="bg1">
                    <a:lumMod val="50000"/>
                  </a:schemeClr>
                </a:solidFill>
              </a:defRPr>
            </a:lvl1pPr>
            <a:lvl2pPr>
              <a:defRPr lang="en-US" sz="1050" smtClean="0">
                <a:solidFill>
                  <a:schemeClr val="bg1">
                    <a:lumMod val="50000"/>
                  </a:schemeClr>
                </a:solidFill>
              </a:defRPr>
            </a:lvl2pPr>
            <a:lvl3pPr>
              <a:defRPr lang="en-US" sz="900" smtClean="0">
                <a:solidFill>
                  <a:schemeClr val="bg1">
                    <a:lumMod val="50000"/>
                  </a:schemeClr>
                </a:solidFill>
              </a:defRPr>
            </a:lvl3pPr>
            <a:lvl4pPr>
              <a:defRPr lang="en-US" sz="825" smtClean="0">
                <a:solidFill>
                  <a:schemeClr val="bg1">
                    <a:lumMod val="50000"/>
                  </a:schemeClr>
                </a:solidFill>
              </a:defRPr>
            </a:lvl4pPr>
            <a:lvl5pPr>
              <a:defRPr lang="en-US" sz="825">
                <a:solidFill>
                  <a:schemeClr val="bg1">
                    <a:lumMod val="50000"/>
                  </a:schemeClr>
                </a:solidFill>
              </a:defRPr>
            </a:lvl5pPr>
          </a:lstStyle>
          <a:p>
            <a:pPr marL="0" lvl="0" indent="0" rtl="0">
              <a:lnSpc>
                <a:spcPct val="150000"/>
              </a:lnSpc>
              <a:spcAft>
                <a:spcPts val="1200"/>
              </a:spcAft>
              <a:buNone/>
            </a:pPr>
            <a:r>
              <a:rPr lang="zh-CN" altLang="en-US" noProof="1"/>
              <a:t>单击此处编辑母版文本样式</a:t>
            </a:r>
            <a:endParaRPr lang="zh-CN" altLang="en-US" noProof="1"/>
          </a:p>
          <a:p>
            <a:pPr marL="0" lvl="1" indent="0" rtl="0">
              <a:lnSpc>
                <a:spcPct val="150000"/>
              </a:lnSpc>
              <a:spcAft>
                <a:spcPts val="1200"/>
              </a:spcAft>
              <a:buNone/>
            </a:pPr>
            <a:r>
              <a:rPr lang="zh-CN" altLang="en-US" noProof="1"/>
              <a:t>第二级</a:t>
            </a:r>
            <a:endParaRPr lang="zh-CN" altLang="en-US" noProof="1"/>
          </a:p>
          <a:p>
            <a:pPr marL="0" lvl="2" indent="0" rtl="0">
              <a:lnSpc>
                <a:spcPct val="150000"/>
              </a:lnSpc>
              <a:spcAft>
                <a:spcPts val="1200"/>
              </a:spcAft>
              <a:buNone/>
            </a:pPr>
            <a:r>
              <a:rPr lang="zh-CN" altLang="en-US" noProof="1"/>
              <a:t>第三级</a:t>
            </a:r>
            <a:endParaRPr lang="zh-CN" altLang="en-US" noProof="1"/>
          </a:p>
          <a:p>
            <a:pPr marL="0" lvl="3" indent="0" rtl="0">
              <a:lnSpc>
                <a:spcPct val="150000"/>
              </a:lnSpc>
              <a:spcAft>
                <a:spcPts val="1200"/>
              </a:spcAft>
              <a:buNone/>
            </a:pPr>
            <a:r>
              <a:rPr lang="zh-CN" altLang="en-US" noProof="1"/>
              <a:t>第四级</a:t>
            </a:r>
            <a:endParaRPr lang="zh-CN" altLang="en-US" noProof="1"/>
          </a:p>
          <a:p>
            <a:pPr marL="0" lvl="4" indent="0" rtl="0">
              <a:lnSpc>
                <a:spcPct val="150000"/>
              </a:lnSpc>
              <a:spcAft>
                <a:spcPts val="1200"/>
              </a:spcAft>
              <a:buNone/>
            </a:pPr>
            <a:r>
              <a:rPr lang="zh-CN" altLang="en-US" noProof="1"/>
              <a:t>第五级</a:t>
            </a:r>
            <a:endParaRPr lang="zh-CN" altLang="en-US" noProof="1"/>
          </a:p>
        </p:txBody>
      </p:sp>
      <p:sp>
        <p:nvSpPr>
          <p:cNvPr id="7" name="日期占位符 6"/>
          <p:cNvSpPr>
            <a:spLocks noGrp="1"/>
          </p:cNvSpPr>
          <p:nvPr>
            <p:ph type="dt" sz="half" idx="10"/>
          </p:nvPr>
        </p:nvSpPr>
        <p:spPr/>
        <p:txBody>
          <a:bodyPr rtlCol="0"/>
          <a:lstStyle/>
          <a:p>
            <a:pPr rtl="0"/>
            <a:fld id="{7FEA2BFA-CB66-4899-A909-CE035F82A1F8}" type="datetime1">
              <a:rPr lang="zh-CN" altLang="en-US" noProof="1" smtClean="0"/>
            </a:fld>
            <a:endParaRPr lang="zh-CN" altLang="en-US" noProof="1"/>
          </a:p>
        </p:txBody>
      </p:sp>
      <p:sp>
        <p:nvSpPr>
          <p:cNvPr id="8" name="页脚占位符 7"/>
          <p:cNvSpPr>
            <a:spLocks noGrp="1"/>
          </p:cNvSpPr>
          <p:nvPr>
            <p:ph type="ftr" sz="quarter" idx="11"/>
          </p:nvPr>
        </p:nvSpPr>
        <p:spPr/>
        <p:txBody>
          <a:bodyPr rtlCol="0"/>
          <a:lstStyle/>
          <a:p>
            <a:pPr rtl="0"/>
            <a:endParaRPr lang="zh-CN" altLang="en-US" noProof="1"/>
          </a:p>
        </p:txBody>
      </p:sp>
      <p:sp>
        <p:nvSpPr>
          <p:cNvPr id="9" name="灯片编号占位符 8"/>
          <p:cNvSpPr>
            <a:spLocks noGrp="1"/>
          </p:cNvSpPr>
          <p:nvPr>
            <p:ph type="sldNum" sz="quarter" idx="12"/>
          </p:nvPr>
        </p:nvSpPr>
        <p:spPr/>
        <p:txBody>
          <a:bodyPr rtlCol="0"/>
          <a:lstStyle/>
          <a:p>
            <a:pPr rtl="0"/>
            <a:fld id="{9860EDB8-5305-433F-BE41-D7A86D811DB3}" type="slidenum">
              <a:rPr lang="en-US" altLang="zh-CN" noProof="1" smtClean="0"/>
            </a:fld>
            <a:endParaRPr lang="zh-CN" altLang="en-US" noProof="1"/>
          </a:p>
        </p:txBody>
      </p:sp>
      <p:sp>
        <p:nvSpPr>
          <p:cNvPr id="11" name="长方形 10"/>
          <p:cNvSpPr/>
          <p:nvPr userDrawn="1"/>
        </p:nvSpPr>
        <p:spPr>
          <a:xfrm>
            <a:off x="0" y="0"/>
            <a:ext cx="9144000" cy="999641"/>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sz="1350" noProof="1">
              <a:latin typeface="Microsoft YaHei UI" panose="020B0503020204020204" pitchFamily="34" charset="-122"/>
            </a:endParaRPr>
          </a:p>
        </p:txBody>
      </p:sp>
    </p:spTree>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6" name="长方形 5"/>
          <p:cNvSpPr/>
          <p:nvPr/>
        </p:nvSpPr>
        <p:spPr>
          <a:xfrm>
            <a:off x="0" y="0"/>
            <a:ext cx="9144000" cy="999641"/>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sz="1350" noProof="1">
              <a:latin typeface="Microsoft YaHei UI" panose="020B0503020204020204" pitchFamily="34" charset="-122"/>
            </a:endParaRPr>
          </a:p>
        </p:txBody>
      </p:sp>
      <p:sp>
        <p:nvSpPr>
          <p:cNvPr id="2" name="标题 1"/>
          <p:cNvSpPr>
            <a:spLocks noGrp="1"/>
          </p:cNvSpPr>
          <p:nvPr>
            <p:ph type="title"/>
          </p:nvPr>
        </p:nvSpPr>
        <p:spPr>
          <a:xfrm>
            <a:off x="457200" y="1"/>
            <a:ext cx="8058150" cy="921327"/>
          </a:xfrm>
        </p:spPr>
        <p:txBody>
          <a:bodyPr rtlCol="0" anchor="b">
            <a:normAutofit/>
          </a:bodyPr>
          <a:lstStyle>
            <a:lvl1pPr>
              <a:defRPr sz="2700">
                <a:solidFill>
                  <a:schemeClr val="bg1"/>
                </a:solidFill>
              </a:defRPr>
            </a:lvl1pPr>
          </a:lstStyle>
          <a:p>
            <a:pPr rtl="0"/>
            <a:r>
              <a:rPr lang="zh-CN" altLang="en-US" noProof="1"/>
              <a:t>单击此处编辑母版标题样式</a:t>
            </a:r>
            <a:endParaRPr lang="zh-CN" altLang="en-US" noProof="1"/>
          </a:p>
        </p:txBody>
      </p:sp>
      <p:sp>
        <p:nvSpPr>
          <p:cNvPr id="3" name="日期占位符 2"/>
          <p:cNvSpPr>
            <a:spLocks noGrp="1"/>
          </p:cNvSpPr>
          <p:nvPr>
            <p:ph type="dt" sz="half" idx="10"/>
          </p:nvPr>
        </p:nvSpPr>
        <p:spPr/>
        <p:txBody>
          <a:bodyPr rtlCol="0"/>
          <a:lstStyle/>
          <a:p>
            <a:pPr rtl="0"/>
            <a:fld id="{60DE7923-DB5B-40E6-9799-766ACDC7575D}" type="datetime1">
              <a:rPr lang="zh-CN" altLang="en-US" noProof="1" smtClean="0"/>
            </a:fld>
            <a:endParaRPr lang="zh-CN" altLang="en-US" noProof="1"/>
          </a:p>
        </p:txBody>
      </p:sp>
      <p:sp>
        <p:nvSpPr>
          <p:cNvPr id="4" name="页脚占位符 3"/>
          <p:cNvSpPr>
            <a:spLocks noGrp="1"/>
          </p:cNvSpPr>
          <p:nvPr>
            <p:ph type="ftr" sz="quarter" idx="11"/>
          </p:nvPr>
        </p:nvSpPr>
        <p:spPr/>
        <p:txBody>
          <a:bodyPr rtlCol="0"/>
          <a:lstStyle/>
          <a:p>
            <a:pPr rtl="0"/>
            <a:endParaRPr lang="zh-CN" altLang="en-US" noProof="1"/>
          </a:p>
        </p:txBody>
      </p:sp>
      <p:sp>
        <p:nvSpPr>
          <p:cNvPr id="5" name="灯片编号占位符 4"/>
          <p:cNvSpPr>
            <a:spLocks noGrp="1"/>
          </p:cNvSpPr>
          <p:nvPr>
            <p:ph type="sldNum" sz="quarter" idx="12"/>
          </p:nvPr>
        </p:nvSpPr>
        <p:spPr/>
        <p:txBody>
          <a:bodyPr rtlCol="0"/>
          <a:lstStyle/>
          <a:p>
            <a:pPr rtl="0"/>
            <a:fld id="{9860EDB8-5305-433F-BE41-D7A86D811DB3}" type="slidenum">
              <a:rPr lang="en-US" altLang="zh-CN" noProof="1" smtClean="0"/>
            </a:fld>
            <a:endParaRPr lang="zh-CN" altLang="en-US" noProof="1"/>
          </a:p>
        </p:txBody>
      </p:sp>
      <p:sp>
        <p:nvSpPr>
          <p:cNvPr id="7" name="长方形 6"/>
          <p:cNvSpPr/>
          <p:nvPr userDrawn="1"/>
        </p:nvSpPr>
        <p:spPr>
          <a:xfrm>
            <a:off x="0" y="0"/>
            <a:ext cx="9144000" cy="999641"/>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sz="1350" noProof="1">
              <a:latin typeface="Microsoft YaHei UI" panose="020B0503020204020204" pitchFamily="34" charset="-122"/>
            </a:endParaRPr>
          </a:p>
        </p:txBody>
      </p:sp>
    </p:spTree>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rtlCol="0"/>
          <a:lstStyle/>
          <a:p>
            <a:pPr rtl="0"/>
            <a:fld id="{F1D5EF73-3977-4FBD-9A1F-2AF86F4BA937}" type="datetime1">
              <a:rPr lang="zh-CN" altLang="en-US" noProof="1" smtClean="0"/>
            </a:fld>
            <a:endParaRPr lang="zh-CN" altLang="en-US" noProof="1"/>
          </a:p>
        </p:txBody>
      </p:sp>
      <p:sp>
        <p:nvSpPr>
          <p:cNvPr id="3" name="页脚占位符 2"/>
          <p:cNvSpPr>
            <a:spLocks noGrp="1"/>
          </p:cNvSpPr>
          <p:nvPr>
            <p:ph type="ftr" sz="quarter" idx="11"/>
          </p:nvPr>
        </p:nvSpPr>
        <p:spPr/>
        <p:txBody>
          <a:bodyPr rtlCol="0"/>
          <a:lstStyle/>
          <a:p>
            <a:pPr rtl="0"/>
            <a:endParaRPr lang="zh-CN" altLang="en-US" noProof="1"/>
          </a:p>
        </p:txBody>
      </p:sp>
      <p:sp>
        <p:nvSpPr>
          <p:cNvPr id="4" name="灯片编号占位符 3"/>
          <p:cNvSpPr>
            <a:spLocks noGrp="1"/>
          </p:cNvSpPr>
          <p:nvPr>
            <p:ph type="sldNum" sz="quarter" idx="12"/>
          </p:nvPr>
        </p:nvSpPr>
        <p:spPr/>
        <p:txBody>
          <a:bodyPr rtlCol="0"/>
          <a:lstStyle/>
          <a:p>
            <a:pPr rtl="0"/>
            <a:fld id="{9860EDB8-5305-433F-BE41-D7A86D811DB3}" type="slidenum">
              <a:rPr lang="en-US" altLang="zh-CN" noProof="1" smtClean="0"/>
            </a:fld>
            <a:endParaRPr lang="zh-CN" altLang="en-US" noProof="1"/>
          </a:p>
        </p:txBody>
      </p:sp>
    </p:spTree>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带标题的内容">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rtlCol="0" anchor="b"/>
          <a:lstStyle>
            <a:lvl1pPr>
              <a:defRPr sz="2400"/>
            </a:lvl1pPr>
          </a:lstStyle>
          <a:p>
            <a:pPr rtl="0"/>
            <a:r>
              <a:rPr lang="zh-CN" altLang="en-US" noProof="1"/>
              <a:t>单击此处编辑母版标题样式</a:t>
            </a:r>
            <a:endParaRPr lang="zh-CN" altLang="en-US" noProof="1"/>
          </a:p>
        </p:txBody>
      </p:sp>
      <p:sp>
        <p:nvSpPr>
          <p:cNvPr id="3" name="内容占位符 2"/>
          <p:cNvSpPr>
            <a:spLocks noGrp="1"/>
          </p:cNvSpPr>
          <p:nvPr>
            <p:ph idx="1"/>
          </p:nvPr>
        </p:nvSpPr>
        <p:spPr>
          <a:xfrm>
            <a:off x="3887391" y="740570"/>
            <a:ext cx="4629150" cy="3655219"/>
          </a:xfrm>
        </p:spPr>
        <p:txBody>
          <a:bodyPr vert="horz" lIns="91440" tIns="45720" rIns="91440" bIns="45720" rtlCol="0">
            <a:normAutofit/>
          </a:bodyPr>
          <a:lstStyle>
            <a:lvl1pPr>
              <a:defRPr lang="en-US" sz="1200" smtClean="0">
                <a:solidFill>
                  <a:schemeClr val="bg1">
                    <a:lumMod val="50000"/>
                  </a:schemeClr>
                </a:solidFill>
              </a:defRPr>
            </a:lvl1pPr>
            <a:lvl2pPr>
              <a:defRPr lang="en-US" sz="1050" smtClean="0">
                <a:solidFill>
                  <a:schemeClr val="bg1">
                    <a:lumMod val="50000"/>
                  </a:schemeClr>
                </a:solidFill>
              </a:defRPr>
            </a:lvl2pPr>
            <a:lvl3pPr>
              <a:defRPr lang="en-US" sz="900" smtClean="0">
                <a:solidFill>
                  <a:schemeClr val="bg1">
                    <a:lumMod val="50000"/>
                  </a:schemeClr>
                </a:solidFill>
              </a:defRPr>
            </a:lvl3pPr>
            <a:lvl4pPr>
              <a:defRPr lang="en-US" sz="825" smtClean="0">
                <a:solidFill>
                  <a:schemeClr val="bg1">
                    <a:lumMod val="50000"/>
                  </a:schemeClr>
                </a:solidFill>
              </a:defRPr>
            </a:lvl4pPr>
            <a:lvl5pPr>
              <a:defRPr lang="en-US" sz="825">
                <a:solidFill>
                  <a:schemeClr val="bg1">
                    <a:lumMod val="50000"/>
                  </a:schemeClr>
                </a:solidFill>
              </a:defRPr>
            </a:lvl5pPr>
          </a:lstStyle>
          <a:p>
            <a:pPr marL="0" lvl="0" indent="0" rtl="0">
              <a:lnSpc>
                <a:spcPct val="150000"/>
              </a:lnSpc>
              <a:spcAft>
                <a:spcPts val="1200"/>
              </a:spcAft>
              <a:buNone/>
            </a:pPr>
            <a:r>
              <a:rPr lang="zh-CN" altLang="en-US" noProof="1"/>
              <a:t>单击此处编辑母版文本样式</a:t>
            </a:r>
            <a:endParaRPr lang="zh-CN" altLang="en-US" noProof="1"/>
          </a:p>
          <a:p>
            <a:pPr marL="0" lvl="1" indent="0" rtl="0">
              <a:lnSpc>
                <a:spcPct val="150000"/>
              </a:lnSpc>
              <a:spcAft>
                <a:spcPts val="1200"/>
              </a:spcAft>
              <a:buNone/>
            </a:pPr>
            <a:r>
              <a:rPr lang="zh-CN" altLang="en-US" noProof="1"/>
              <a:t>第二级</a:t>
            </a:r>
            <a:endParaRPr lang="zh-CN" altLang="en-US" noProof="1"/>
          </a:p>
          <a:p>
            <a:pPr marL="0" lvl="2" indent="0" rtl="0">
              <a:lnSpc>
                <a:spcPct val="150000"/>
              </a:lnSpc>
              <a:spcAft>
                <a:spcPts val="1200"/>
              </a:spcAft>
              <a:buNone/>
            </a:pPr>
            <a:r>
              <a:rPr lang="zh-CN" altLang="en-US" noProof="1"/>
              <a:t>第三级</a:t>
            </a:r>
            <a:endParaRPr lang="zh-CN" altLang="en-US" noProof="1"/>
          </a:p>
          <a:p>
            <a:pPr marL="0" lvl="3" indent="0" rtl="0">
              <a:lnSpc>
                <a:spcPct val="150000"/>
              </a:lnSpc>
              <a:spcAft>
                <a:spcPts val="1200"/>
              </a:spcAft>
              <a:buNone/>
            </a:pPr>
            <a:r>
              <a:rPr lang="zh-CN" altLang="en-US" noProof="1"/>
              <a:t>第四级</a:t>
            </a:r>
            <a:endParaRPr lang="zh-CN" altLang="en-US" noProof="1"/>
          </a:p>
          <a:p>
            <a:pPr marL="0" lvl="4" indent="0" rtl="0">
              <a:lnSpc>
                <a:spcPct val="150000"/>
              </a:lnSpc>
              <a:spcAft>
                <a:spcPts val="1200"/>
              </a:spcAft>
              <a:buNone/>
            </a:pPr>
            <a:r>
              <a:rPr lang="zh-CN" altLang="en-US" noProof="1"/>
              <a:t>第五级</a:t>
            </a:r>
            <a:endParaRPr lang="zh-CN" altLang="en-US" noProof="1"/>
          </a:p>
        </p:txBody>
      </p:sp>
      <p:sp>
        <p:nvSpPr>
          <p:cNvPr id="4" name="文本占位符 3"/>
          <p:cNvSpPr>
            <a:spLocks noGrp="1"/>
          </p:cNvSpPr>
          <p:nvPr>
            <p:ph type="body" sz="half" idx="2"/>
          </p:nvPr>
        </p:nvSpPr>
        <p:spPr>
          <a:xfrm>
            <a:off x="629841" y="1576388"/>
            <a:ext cx="2949178" cy="2819400"/>
          </a:xfrm>
        </p:spPr>
        <p:txBody>
          <a:bodyPr rtlCol="0"/>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rtl="0"/>
            <a:r>
              <a:rPr lang="zh-CN" altLang="en-US" noProof="1"/>
              <a:t>单击此处编辑母版文本样式</a:t>
            </a:r>
            <a:endParaRPr lang="zh-CN" altLang="en-US" noProof="1"/>
          </a:p>
        </p:txBody>
      </p:sp>
      <p:sp>
        <p:nvSpPr>
          <p:cNvPr id="5" name="日期占位符 4"/>
          <p:cNvSpPr>
            <a:spLocks noGrp="1"/>
          </p:cNvSpPr>
          <p:nvPr>
            <p:ph type="dt" sz="half" idx="10"/>
          </p:nvPr>
        </p:nvSpPr>
        <p:spPr/>
        <p:txBody>
          <a:bodyPr rtlCol="0"/>
          <a:lstStyle/>
          <a:p>
            <a:pPr rtl="0"/>
            <a:fld id="{FCA75697-E0B3-44C5-A484-742964AA8024}" type="datetime1">
              <a:rPr lang="zh-CN" altLang="en-US" noProof="1" smtClean="0"/>
            </a:fld>
            <a:endParaRPr lang="zh-CN" altLang="en-US" noProof="1"/>
          </a:p>
        </p:txBody>
      </p:sp>
      <p:sp>
        <p:nvSpPr>
          <p:cNvPr id="6" name="页脚占位符 5"/>
          <p:cNvSpPr>
            <a:spLocks noGrp="1"/>
          </p:cNvSpPr>
          <p:nvPr>
            <p:ph type="ftr" sz="quarter" idx="11"/>
          </p:nvPr>
        </p:nvSpPr>
        <p:spPr/>
        <p:txBody>
          <a:bodyPr rtlCol="0"/>
          <a:lstStyle/>
          <a:p>
            <a:pPr rtl="0"/>
            <a:endParaRPr lang="zh-CN" altLang="en-US" noProof="1"/>
          </a:p>
        </p:txBody>
      </p:sp>
      <p:sp>
        <p:nvSpPr>
          <p:cNvPr id="7" name="灯片编号占位符 6"/>
          <p:cNvSpPr>
            <a:spLocks noGrp="1"/>
          </p:cNvSpPr>
          <p:nvPr>
            <p:ph type="sldNum" sz="quarter" idx="12"/>
          </p:nvPr>
        </p:nvSpPr>
        <p:spPr/>
        <p:txBody>
          <a:bodyPr rtlCol="0"/>
          <a:lstStyle/>
          <a:p>
            <a:pPr rtl="0"/>
            <a:fld id="{9860EDB8-5305-433F-BE41-D7A86D811DB3}" type="slidenum">
              <a:rPr lang="en-US" altLang="zh-CN" noProof="1" smtClean="0"/>
            </a:fld>
            <a:endParaRPr lang="zh-CN" altLang="en-US" noProof="1"/>
          </a:p>
        </p:txBody>
      </p:sp>
    </p:spTree>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带标题的图片">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rtlCol="0" anchor="b"/>
          <a:lstStyle>
            <a:lvl1pPr>
              <a:defRPr sz="2400"/>
            </a:lvl1pPr>
          </a:lstStyle>
          <a:p>
            <a:pPr rtl="0"/>
            <a:r>
              <a:rPr lang="zh-CN" altLang="en-US" noProof="1"/>
              <a:t>单击此处编辑母版标题样式</a:t>
            </a:r>
            <a:endParaRPr lang="zh-CN" altLang="en-US" noProof="1"/>
          </a:p>
        </p:txBody>
      </p:sp>
      <p:sp>
        <p:nvSpPr>
          <p:cNvPr id="3" name="图片占位符 2"/>
          <p:cNvSpPr>
            <a:spLocks noGrp="1"/>
          </p:cNvSpPr>
          <p:nvPr>
            <p:ph type="pic" idx="1" hasCustomPrompt="1"/>
          </p:nvPr>
        </p:nvSpPr>
        <p:spPr>
          <a:xfrm>
            <a:off x="3887391" y="740570"/>
            <a:ext cx="4629150" cy="3655219"/>
          </a:xfrm>
        </p:spPr>
        <p:txBody>
          <a:bodyPr rtlCol="0"/>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rtl="0"/>
            <a:r>
              <a:rPr lang="zh-CN" altLang="en-US" noProof="1"/>
              <a:t>单击图标，添加图片</a:t>
            </a:r>
            <a:endParaRPr lang="zh-CN" altLang="en-US" noProof="1"/>
          </a:p>
        </p:txBody>
      </p:sp>
      <p:sp>
        <p:nvSpPr>
          <p:cNvPr id="4" name="文本占位符 3"/>
          <p:cNvSpPr>
            <a:spLocks noGrp="1"/>
          </p:cNvSpPr>
          <p:nvPr>
            <p:ph type="body" sz="half" idx="2"/>
          </p:nvPr>
        </p:nvSpPr>
        <p:spPr>
          <a:xfrm>
            <a:off x="629841" y="1576388"/>
            <a:ext cx="2949178" cy="2819400"/>
          </a:xfrm>
        </p:spPr>
        <p:txBody>
          <a:bodyPr rtlCol="0"/>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rtl="0"/>
            <a:r>
              <a:rPr lang="zh-CN" altLang="en-US" noProof="1"/>
              <a:t>单击此处编辑母版文本样式</a:t>
            </a:r>
            <a:endParaRPr lang="zh-CN" altLang="en-US" noProof="1"/>
          </a:p>
        </p:txBody>
      </p:sp>
      <p:sp>
        <p:nvSpPr>
          <p:cNvPr id="5" name="日期占位符 4"/>
          <p:cNvSpPr>
            <a:spLocks noGrp="1"/>
          </p:cNvSpPr>
          <p:nvPr>
            <p:ph type="dt" sz="half" idx="10"/>
          </p:nvPr>
        </p:nvSpPr>
        <p:spPr/>
        <p:txBody>
          <a:bodyPr rtlCol="0"/>
          <a:lstStyle/>
          <a:p>
            <a:pPr rtl="0"/>
            <a:fld id="{1D4BBF4C-9153-4173-BA0F-756B7E433659}" type="datetime1">
              <a:rPr lang="zh-CN" altLang="en-US" noProof="1" smtClean="0"/>
            </a:fld>
            <a:endParaRPr lang="zh-CN" altLang="en-US" noProof="1"/>
          </a:p>
        </p:txBody>
      </p:sp>
      <p:sp>
        <p:nvSpPr>
          <p:cNvPr id="6" name="页脚占位符 5"/>
          <p:cNvSpPr>
            <a:spLocks noGrp="1"/>
          </p:cNvSpPr>
          <p:nvPr>
            <p:ph type="ftr" sz="quarter" idx="11"/>
          </p:nvPr>
        </p:nvSpPr>
        <p:spPr/>
        <p:txBody>
          <a:bodyPr rtlCol="0"/>
          <a:lstStyle/>
          <a:p>
            <a:pPr rtl="0"/>
            <a:endParaRPr lang="zh-CN" altLang="en-US" noProof="1"/>
          </a:p>
        </p:txBody>
      </p:sp>
      <p:sp>
        <p:nvSpPr>
          <p:cNvPr id="7" name="灯片编号占位符 6"/>
          <p:cNvSpPr>
            <a:spLocks noGrp="1"/>
          </p:cNvSpPr>
          <p:nvPr>
            <p:ph type="sldNum" sz="quarter" idx="12"/>
          </p:nvPr>
        </p:nvSpPr>
        <p:spPr/>
        <p:txBody>
          <a:bodyPr rtlCol="0"/>
          <a:lstStyle/>
          <a:p>
            <a:pPr rtl="0"/>
            <a:fld id="{9860EDB8-5305-433F-BE41-D7A86D811DB3}" type="slidenum">
              <a:rPr lang="en-US" altLang="zh-CN" noProof="1" smtClean="0"/>
            </a:fld>
            <a:endParaRPr lang="zh-CN" altLang="en-US" noProof="1"/>
          </a:p>
        </p:txBody>
      </p:sp>
    </p:spTree>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7" name="长方形 6"/>
          <p:cNvSpPr/>
          <p:nvPr/>
        </p:nvSpPr>
        <p:spPr>
          <a:xfrm>
            <a:off x="0" y="0"/>
            <a:ext cx="9144000" cy="999641"/>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sz="1350" noProof="1">
              <a:latin typeface="Microsoft YaHei UI" panose="020B0503020204020204" pitchFamily="34" charset="-122"/>
            </a:endParaRPr>
          </a:p>
        </p:txBody>
      </p:sp>
      <p:sp>
        <p:nvSpPr>
          <p:cNvPr id="2" name="标题 1"/>
          <p:cNvSpPr>
            <a:spLocks noGrp="1"/>
          </p:cNvSpPr>
          <p:nvPr>
            <p:ph type="title"/>
          </p:nvPr>
        </p:nvSpPr>
        <p:spPr>
          <a:xfrm>
            <a:off x="457200" y="1"/>
            <a:ext cx="8058150" cy="921327"/>
          </a:xfrm>
        </p:spPr>
        <p:txBody>
          <a:bodyPr rtlCol="0" anchor="b">
            <a:normAutofit/>
          </a:bodyPr>
          <a:lstStyle>
            <a:lvl1pPr>
              <a:defRPr sz="2700">
                <a:solidFill>
                  <a:schemeClr val="bg1"/>
                </a:solidFill>
              </a:defRPr>
            </a:lvl1pPr>
          </a:lstStyle>
          <a:p>
            <a:pPr rtl="0"/>
            <a:r>
              <a:rPr lang="zh-CN" altLang="en-US" noProof="1"/>
              <a:t>单击此处编辑母版标题样式</a:t>
            </a:r>
            <a:endParaRPr lang="zh-CN" altLang="en-US" noProof="1"/>
          </a:p>
        </p:txBody>
      </p:sp>
      <p:sp>
        <p:nvSpPr>
          <p:cNvPr id="3" name="竖排文字占位符 2"/>
          <p:cNvSpPr>
            <a:spLocks noGrp="1"/>
          </p:cNvSpPr>
          <p:nvPr>
            <p:ph type="body" orient="vert" idx="1"/>
          </p:nvPr>
        </p:nvSpPr>
        <p:spPr/>
        <p:txBody>
          <a:bodyPr vert="eaVert" rtlCol="0"/>
          <a:lstStyle/>
          <a:p>
            <a:pPr lvl="0" rtl="0"/>
            <a:r>
              <a:rPr lang="zh-CN" altLang="en-US" noProof="1"/>
              <a:t>单击此处编辑母版文本样式</a:t>
            </a:r>
            <a:endParaRPr lang="zh-CN" altLang="en-US" noProof="1"/>
          </a:p>
          <a:p>
            <a:pPr lvl="1" rtl="0"/>
            <a:r>
              <a:rPr lang="zh-CN" altLang="en-US" noProof="1"/>
              <a:t>第二级</a:t>
            </a:r>
            <a:endParaRPr lang="zh-CN" altLang="en-US" noProof="1"/>
          </a:p>
          <a:p>
            <a:pPr lvl="2" rtl="0"/>
            <a:r>
              <a:rPr lang="zh-CN" altLang="en-US" noProof="1"/>
              <a:t>第三级</a:t>
            </a:r>
            <a:endParaRPr lang="zh-CN" altLang="en-US" noProof="1"/>
          </a:p>
          <a:p>
            <a:pPr lvl="3" rtl="0"/>
            <a:r>
              <a:rPr lang="zh-CN" altLang="en-US" noProof="1"/>
              <a:t>第四级</a:t>
            </a:r>
            <a:endParaRPr lang="zh-CN" altLang="en-US" noProof="1"/>
          </a:p>
          <a:p>
            <a:pPr lvl="4" rtl="0"/>
            <a:r>
              <a:rPr lang="zh-CN" altLang="en-US" noProof="1"/>
              <a:t>第五级</a:t>
            </a:r>
            <a:endParaRPr lang="zh-CN" altLang="en-US" noProof="1"/>
          </a:p>
        </p:txBody>
      </p:sp>
      <p:sp>
        <p:nvSpPr>
          <p:cNvPr id="4" name="日期占位符 3"/>
          <p:cNvSpPr>
            <a:spLocks noGrp="1"/>
          </p:cNvSpPr>
          <p:nvPr>
            <p:ph type="dt" sz="half" idx="10"/>
          </p:nvPr>
        </p:nvSpPr>
        <p:spPr/>
        <p:txBody>
          <a:bodyPr rtlCol="0"/>
          <a:lstStyle/>
          <a:p>
            <a:pPr rtl="0"/>
            <a:fld id="{35B5E890-9DB2-4D03-993B-73937DBB0595}" type="datetime1">
              <a:rPr lang="zh-CN" altLang="en-US" noProof="1" smtClean="0"/>
            </a:fld>
            <a:endParaRPr lang="zh-CN" altLang="en-US" noProof="1"/>
          </a:p>
        </p:txBody>
      </p:sp>
      <p:sp>
        <p:nvSpPr>
          <p:cNvPr id="5" name="页脚占位符 4"/>
          <p:cNvSpPr>
            <a:spLocks noGrp="1"/>
          </p:cNvSpPr>
          <p:nvPr>
            <p:ph type="ftr" sz="quarter" idx="11"/>
          </p:nvPr>
        </p:nvSpPr>
        <p:spPr/>
        <p:txBody>
          <a:bodyPr rtlCol="0"/>
          <a:lstStyle/>
          <a:p>
            <a:pPr rtl="0"/>
            <a:endParaRPr lang="zh-CN" altLang="en-US" noProof="1"/>
          </a:p>
        </p:txBody>
      </p:sp>
      <p:sp>
        <p:nvSpPr>
          <p:cNvPr id="6" name="灯片编号占位符 5"/>
          <p:cNvSpPr>
            <a:spLocks noGrp="1"/>
          </p:cNvSpPr>
          <p:nvPr>
            <p:ph type="sldNum" sz="quarter" idx="12"/>
          </p:nvPr>
        </p:nvSpPr>
        <p:spPr/>
        <p:txBody>
          <a:bodyPr rtlCol="0"/>
          <a:lstStyle/>
          <a:p>
            <a:pPr rtl="0"/>
            <a:fld id="{9860EDB8-5305-433F-BE41-D7A86D811DB3}" type="slidenum">
              <a:rPr lang="en-US" altLang="zh-CN" noProof="1" smtClean="0"/>
            </a:fld>
            <a:endParaRPr lang="zh-CN" altLang="en-US" noProof="1"/>
          </a:p>
        </p:txBody>
      </p:sp>
      <p:sp>
        <p:nvSpPr>
          <p:cNvPr id="8" name="矩形 7"/>
          <p:cNvSpPr/>
          <p:nvPr userDrawn="1"/>
        </p:nvSpPr>
        <p:spPr>
          <a:xfrm>
            <a:off x="0" y="0"/>
            <a:ext cx="9144000" cy="999641"/>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sz="1350" noProof="1">
              <a:latin typeface="Microsoft YaHei UI" panose="020B0503020204020204" pitchFamily="34" charset="-122"/>
            </a:endParaRPr>
          </a:p>
        </p:txBody>
      </p:sp>
    </p:spTree>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7" name="长方形 6"/>
          <p:cNvSpPr/>
          <p:nvPr/>
        </p:nvSpPr>
        <p:spPr>
          <a:xfrm>
            <a:off x="7571510" y="0"/>
            <a:ext cx="1572491" cy="5143500"/>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sz="1350" noProof="1">
              <a:latin typeface="Microsoft YaHei UI" panose="020B0503020204020204" pitchFamily="34" charset="-122"/>
            </a:endParaRPr>
          </a:p>
        </p:txBody>
      </p:sp>
      <p:sp>
        <p:nvSpPr>
          <p:cNvPr id="2" name="垂直标题 1"/>
          <p:cNvSpPr>
            <a:spLocks noGrp="1"/>
          </p:cNvSpPr>
          <p:nvPr>
            <p:ph type="title" orient="vert"/>
          </p:nvPr>
        </p:nvSpPr>
        <p:spPr>
          <a:xfrm>
            <a:off x="7661564" y="273844"/>
            <a:ext cx="1364673" cy="4358879"/>
          </a:xfrm>
        </p:spPr>
        <p:txBody>
          <a:bodyPr vert="eaVert" rtlCol="0" anchor="b">
            <a:normAutofit/>
          </a:bodyPr>
          <a:lstStyle>
            <a:lvl1pPr>
              <a:defRPr sz="2700">
                <a:solidFill>
                  <a:schemeClr val="bg1"/>
                </a:solidFill>
              </a:defRPr>
            </a:lvl1pPr>
          </a:lstStyle>
          <a:p>
            <a:pPr rtl="0"/>
            <a:r>
              <a:rPr lang="zh-CN" altLang="en-US" noProof="1"/>
              <a:t>单击此处编辑母版标题样式</a:t>
            </a:r>
            <a:endParaRPr lang="zh-CN" altLang="en-US" noProof="1"/>
          </a:p>
        </p:txBody>
      </p:sp>
      <p:sp>
        <p:nvSpPr>
          <p:cNvPr id="3" name="垂直文本占位符 2"/>
          <p:cNvSpPr>
            <a:spLocks noGrp="1"/>
          </p:cNvSpPr>
          <p:nvPr>
            <p:ph type="body" orient="vert" idx="1"/>
          </p:nvPr>
        </p:nvSpPr>
        <p:spPr>
          <a:xfrm>
            <a:off x="628651" y="273844"/>
            <a:ext cx="5800725" cy="4358879"/>
          </a:xfrm>
        </p:spPr>
        <p:txBody>
          <a:bodyPr vert="eaVert" rtlCol="0"/>
          <a:lstStyle/>
          <a:p>
            <a:pPr lvl="0" rtl="0"/>
            <a:r>
              <a:rPr lang="zh-CN" altLang="en-US" noProof="1"/>
              <a:t>单击此处编辑母版文本样式</a:t>
            </a:r>
            <a:endParaRPr lang="zh-CN" altLang="en-US" noProof="1"/>
          </a:p>
          <a:p>
            <a:pPr lvl="1" rtl="0"/>
            <a:r>
              <a:rPr lang="zh-CN" altLang="en-US" noProof="1"/>
              <a:t>第二级</a:t>
            </a:r>
            <a:endParaRPr lang="zh-CN" altLang="en-US" noProof="1"/>
          </a:p>
          <a:p>
            <a:pPr lvl="2" rtl="0"/>
            <a:r>
              <a:rPr lang="zh-CN" altLang="en-US" noProof="1"/>
              <a:t>第三级</a:t>
            </a:r>
            <a:endParaRPr lang="zh-CN" altLang="en-US" noProof="1"/>
          </a:p>
          <a:p>
            <a:pPr lvl="3" rtl="0"/>
            <a:r>
              <a:rPr lang="zh-CN" altLang="en-US" noProof="1"/>
              <a:t>第四级</a:t>
            </a:r>
            <a:endParaRPr lang="zh-CN" altLang="en-US" noProof="1"/>
          </a:p>
          <a:p>
            <a:pPr lvl="4" rtl="0"/>
            <a:r>
              <a:rPr lang="zh-CN" altLang="en-US" noProof="1"/>
              <a:t>第五级</a:t>
            </a:r>
            <a:endParaRPr lang="zh-CN" altLang="en-US" noProof="1"/>
          </a:p>
        </p:txBody>
      </p:sp>
      <p:sp>
        <p:nvSpPr>
          <p:cNvPr id="4" name="日期占位符 3"/>
          <p:cNvSpPr>
            <a:spLocks noGrp="1"/>
          </p:cNvSpPr>
          <p:nvPr>
            <p:ph type="dt" sz="half" idx="10"/>
          </p:nvPr>
        </p:nvSpPr>
        <p:spPr/>
        <p:txBody>
          <a:bodyPr rtlCol="0"/>
          <a:lstStyle/>
          <a:p>
            <a:pPr rtl="0"/>
            <a:fld id="{9D0576C9-7BD5-416B-83A6-3A459F90841D}" type="datetime1">
              <a:rPr lang="zh-CN" altLang="en-US" noProof="1" smtClean="0"/>
            </a:fld>
            <a:endParaRPr lang="zh-CN" altLang="en-US" noProof="1"/>
          </a:p>
        </p:txBody>
      </p:sp>
      <p:sp>
        <p:nvSpPr>
          <p:cNvPr id="5" name="页脚占位符 4"/>
          <p:cNvSpPr>
            <a:spLocks noGrp="1"/>
          </p:cNvSpPr>
          <p:nvPr>
            <p:ph type="ftr" sz="quarter" idx="11"/>
          </p:nvPr>
        </p:nvSpPr>
        <p:spPr/>
        <p:txBody>
          <a:bodyPr rtlCol="0"/>
          <a:lstStyle/>
          <a:p>
            <a:pPr rtl="0"/>
            <a:endParaRPr lang="zh-CN" altLang="en-US" noProof="1"/>
          </a:p>
        </p:txBody>
      </p:sp>
      <p:sp>
        <p:nvSpPr>
          <p:cNvPr id="6" name="灯片编号占位符 5"/>
          <p:cNvSpPr>
            <a:spLocks noGrp="1"/>
          </p:cNvSpPr>
          <p:nvPr>
            <p:ph type="sldNum" sz="quarter" idx="12"/>
          </p:nvPr>
        </p:nvSpPr>
        <p:spPr/>
        <p:txBody>
          <a:bodyPr rtlCol="0"/>
          <a:lstStyle/>
          <a:p>
            <a:pPr rtl="0"/>
            <a:fld id="{9860EDB8-5305-433F-BE41-D7A86D811DB3}" type="slidenum">
              <a:rPr lang="en-US" altLang="zh-CN" noProof="1" smtClean="0"/>
            </a:fld>
            <a:endParaRPr lang="zh-CN" altLang="en-US" noProof="1"/>
          </a:p>
        </p:txBody>
      </p:sp>
      <p:sp>
        <p:nvSpPr>
          <p:cNvPr id="8" name="矩形 7"/>
          <p:cNvSpPr/>
          <p:nvPr userDrawn="1"/>
        </p:nvSpPr>
        <p:spPr>
          <a:xfrm>
            <a:off x="7571510" y="0"/>
            <a:ext cx="1572491" cy="5143500"/>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sz="1350" noProof="1">
              <a:latin typeface="Microsoft YaHei UI" panose="020B0503020204020204" pitchFamily="34" charset="-122"/>
            </a:endParaRPr>
          </a:p>
        </p:txBody>
      </p:sp>
    </p:spTree>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p>
            <a:pPr fontAlgn="base"/>
            <a:r>
              <a:rPr lang="zh-CN" altLang="en-US" strike="noStrike" noProof="1"/>
              <a:t>单击此处编辑母版标题样式</a:t>
            </a:r>
            <a:endParaRPr lang="zh-CN" altLang="en-US" strike="noStrike" noProof="1"/>
          </a:p>
        </p:txBody>
      </p:sp>
      <p:sp>
        <p:nvSpPr>
          <p:cNvPr id="3" name="表格占位符 2"/>
          <p:cNvSpPr>
            <a:spLocks noGrp="1"/>
          </p:cNvSpPr>
          <p:nvPr>
            <p:ph type="tbl" idx="1"/>
          </p:nvPr>
        </p:nvSpPr>
        <p:spPr>
          <a:xfrm>
            <a:off x="457200" y="1200150"/>
            <a:ext cx="8229600" cy="3394472"/>
          </a:xfrm>
        </p:spPr>
        <p:txBody>
          <a:bodyPr vert="horz" wrap="square" lIns="91440" tIns="45720" rIns="91440" bIns="45720" numCol="1" anchor="t" anchorCtr="0" compatLnSpc="1">
            <a:normAutofit/>
          </a:bodyPr>
          <a:lstStyle/>
          <a:p>
            <a:pPr marL="365125" marR="0" lvl="0" indent="-255905" algn="l" defTabSz="914400" rtl="0" eaLnBrk="1" fontAlgn="base" latinLnBrk="0" hangingPunct="1">
              <a:lnSpc>
                <a:spcPct val="100000"/>
              </a:lnSpc>
              <a:spcBef>
                <a:spcPts val="400"/>
              </a:spcBef>
              <a:spcAft>
                <a:spcPct val="0"/>
              </a:spcAft>
              <a:buClr>
                <a:schemeClr val="accent1"/>
              </a:buClr>
              <a:buSzPct val="68000"/>
              <a:buFont typeface="Wingdings 3" panose="05040102010807070707"/>
              <a:buChar char=""/>
              <a:defRPr/>
            </a:pPr>
            <a:endParaRPr kumimoji="0" lang="zh-CN" altLang="en-US" sz="2700" b="0" i="0" u="none" strike="noStrike" kern="1200" cap="none" spc="0" normalizeH="0" baseline="0" noProof="0">
              <a:ln>
                <a:noFill/>
              </a:ln>
              <a:solidFill>
                <a:schemeClr val="tx1"/>
              </a:solidFill>
              <a:effectLst/>
              <a:uLnTx/>
              <a:uFillTx/>
              <a:latin typeface="+mn-lt"/>
              <a:ea typeface="+mn-ea"/>
              <a:cs typeface="+mn-cs"/>
            </a:endParaRPr>
          </a:p>
        </p:txBody>
      </p:sp>
      <p:sp>
        <p:nvSpPr>
          <p:cNvPr id="4" name="日期占位符 3"/>
          <p:cNvSpPr>
            <a:spLocks noGrp="1"/>
          </p:cNvSpPr>
          <p:nvPr>
            <p:ph type="dt" sz="half" idx="10"/>
          </p:nvPr>
        </p:nvSpPr>
        <p:spPr>
          <a:xfrm>
            <a:off x="6728222" y="4806553"/>
            <a:ext cx="1919288" cy="273845"/>
          </a:xfrm>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0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endParaRPr>
          </a:p>
        </p:txBody>
      </p:sp>
      <p:sp>
        <p:nvSpPr>
          <p:cNvPr id="5" name="页脚占位符 4"/>
          <p:cNvSpPr>
            <a:spLocks noGrp="1"/>
          </p:cNvSpPr>
          <p:nvPr>
            <p:ph type="ftr" sz="quarter" idx="11"/>
          </p:nvPr>
        </p:nvSpPr>
        <p:spPr>
          <a:xfrm>
            <a:off x="4380310" y="4806553"/>
            <a:ext cx="2350294" cy="273845"/>
          </a:xfrm>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zh-CN" sz="10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a:xfrm>
            <a:off x="8647510" y="4806553"/>
            <a:ext cx="366713" cy="273845"/>
          </a:xfrm>
        </p:spPr>
        <p:txBody>
          <a:bodyPr/>
          <a:lstStyle/>
          <a:p>
            <a:pPr lvl="0" eaLnBrk="1" fontAlgn="base" hangingPunct="1"/>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a:latin typeface="Tahoma" panose="020B0604030504040204" pitchFamily="34" charset="0"/>
            </a:endParaRPr>
          </a:p>
        </p:txBody>
      </p:sp>
    </p:spTree>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11" name="日期占位符 1"/>
          <p:cNvSpPr>
            <a:spLocks noGrp="1"/>
          </p:cNvSpPr>
          <p:nvPr>
            <p:ph type="dt" sz="half" idx="2"/>
          </p:nvPr>
        </p:nvSpPr>
        <p:spPr>
          <a:xfrm>
            <a:off x="628650" y="4768850"/>
            <a:ext cx="2057400" cy="273050"/>
          </a:xfrm>
          <a:prstGeom prst="rect">
            <a:avLst/>
          </a:prstGeom>
        </p:spPr>
        <p:txBody>
          <a:bodyPr lIns="68580" tIns="34290" rIns="68580" bIns="34290"/>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2" name="页脚占位符 2"/>
          <p:cNvSpPr>
            <a:spLocks noGrp="1"/>
          </p:cNvSpPr>
          <p:nvPr>
            <p:ph type="ftr" sz="quarter" idx="3"/>
          </p:nvPr>
        </p:nvSpPr>
        <p:spPr>
          <a:xfrm>
            <a:off x="3028950" y="4768850"/>
            <a:ext cx="3086100" cy="273050"/>
          </a:xfrm>
          <a:prstGeom prst="rect">
            <a:avLst/>
          </a:prstGeom>
        </p:spPr>
        <p:txBody>
          <a:bodyPr lIns="68580" tIns="34290" rIns="68580" bIns="34290"/>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3" name="灯片编号占位符 3"/>
          <p:cNvSpPr>
            <a:spLocks noGrp="1"/>
          </p:cNvSpPr>
          <p:nvPr>
            <p:ph type="sldNum" sz="quarter" idx="4"/>
          </p:nvPr>
        </p:nvSpPr>
        <p:spPr>
          <a:xfrm>
            <a:off x="6457950" y="4768850"/>
            <a:ext cx="2057400" cy="273050"/>
          </a:xfrm>
          <a:prstGeom prst="rect">
            <a:avLst/>
          </a:prstGeom>
        </p:spPr>
        <p:txBody>
          <a:bodyPr vert="horz" wrap="square" lIns="91440" tIns="45720" rIns="91440" bIns="45720" numCol="1" anchor="t" anchorCtr="0" compatLnSpc="1"/>
          <a:lstStyle/>
          <a:p>
            <a:pPr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transition>
    <p:fade thruBlk="1"/>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userDrawn="1">
  <p:cSld name="1_标题和内容">
    <p:spTree>
      <p:nvGrpSpPr>
        <p:cNvPr id="1" name=""/>
        <p:cNvGrpSpPr/>
        <p:nvPr/>
      </p:nvGrpSpPr>
      <p:grpSpPr>
        <a:xfrm>
          <a:off x="0" y="0"/>
          <a:ext cx="0" cy="0"/>
          <a:chOff x="0" y="0"/>
          <a:chExt cx="0" cy="0"/>
        </a:xfrm>
      </p:grpSpPr>
    </p:spTree>
  </p:cSld>
  <p:clrMapOvr>
    <a:masterClrMapping/>
  </p:clrMapOvr>
  <p:transition/>
</p:sldLayout>
</file>

<file path=ppt/slideMasters/_rels/slideMaster1.xml.rels><?xml version="1.0" encoding="UTF-8" standalone="yes"?>
<Relationships xmlns="http://schemas.openxmlformats.org/package/2006/relationships"><Relationship Id="rId7" Type="http://schemas.openxmlformats.org/officeDocument/2006/relationships/theme" Target="../theme/theme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5.xml"/><Relationship Id="rId8" Type="http://schemas.openxmlformats.org/officeDocument/2006/relationships/slideLayout" Target="../slideLayouts/slideLayout14.xml"/><Relationship Id="rId7" Type="http://schemas.openxmlformats.org/officeDocument/2006/relationships/slideLayout" Target="../slideLayouts/slideLayout13.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 Id="rId3" Type="http://schemas.openxmlformats.org/officeDocument/2006/relationships/slideLayout" Target="../slideLayouts/slideLayout9.xml"/><Relationship Id="rId2" Type="http://schemas.openxmlformats.org/officeDocument/2006/relationships/slideLayout" Target="../slideLayouts/slideLayout8.xml"/><Relationship Id="rId16" Type="http://schemas.openxmlformats.org/officeDocument/2006/relationships/theme" Target="../theme/theme2.xml"/><Relationship Id="rId15" Type="http://schemas.openxmlformats.org/officeDocument/2006/relationships/image" Target="../media/image19.jpeg"/><Relationship Id="rId14" Type="http://schemas.openxmlformats.org/officeDocument/2006/relationships/slideLayout" Target="../slideLayouts/slideLayout20.xml"/><Relationship Id="rId13" Type="http://schemas.openxmlformats.org/officeDocument/2006/relationships/slideLayout" Target="../slideLayouts/slideLayout19.xml"/><Relationship Id="rId12" Type="http://schemas.openxmlformats.org/officeDocument/2006/relationships/slideLayout" Target="../slideLayouts/slideLayout18.xml"/><Relationship Id="rId11" Type="http://schemas.openxmlformats.org/officeDocument/2006/relationships/slideLayout" Target="../slideLayouts/slideLayout17.xml"/><Relationship Id="rId10" Type="http://schemas.openxmlformats.org/officeDocument/2006/relationships/slideLayout" Target="../slideLayouts/slideLayout16.xml"/><Relationship Id="rId1"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9" Type="http://schemas.openxmlformats.org/officeDocument/2006/relationships/theme" Target="../theme/theme3.xml"/><Relationship Id="rId8" Type="http://schemas.openxmlformats.org/officeDocument/2006/relationships/slideLayout" Target="../slideLayouts/slideLayout28.xml"/><Relationship Id="rId7" Type="http://schemas.openxmlformats.org/officeDocument/2006/relationships/slideLayout" Target="../slideLayouts/slideLayout27.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37.xml"/><Relationship Id="rId8" Type="http://schemas.openxmlformats.org/officeDocument/2006/relationships/slideLayout" Target="../slideLayouts/slideLayout36.xml"/><Relationship Id="rId7" Type="http://schemas.openxmlformats.org/officeDocument/2006/relationships/slideLayout" Target="../slideLayouts/slideLayout35.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 Id="rId3" Type="http://schemas.openxmlformats.org/officeDocument/2006/relationships/slideLayout" Target="../slideLayouts/slideLayout31.xml"/><Relationship Id="rId2" Type="http://schemas.openxmlformats.org/officeDocument/2006/relationships/slideLayout" Target="../slideLayouts/slideLayout30.xml"/><Relationship Id="rId17" Type="http://schemas.openxmlformats.org/officeDocument/2006/relationships/theme" Target="../theme/theme4.xml"/><Relationship Id="rId16" Type="http://schemas.openxmlformats.org/officeDocument/2006/relationships/tags" Target="../tags/tag30.xml"/><Relationship Id="rId15" Type="http://schemas.openxmlformats.org/officeDocument/2006/relationships/tags" Target="../tags/tag29.xml"/><Relationship Id="rId14" Type="http://schemas.openxmlformats.org/officeDocument/2006/relationships/tags" Target="../tags/tag28.xml"/><Relationship Id="rId13" Type="http://schemas.openxmlformats.org/officeDocument/2006/relationships/image" Target="../media/image35.png"/><Relationship Id="rId12" Type="http://schemas.openxmlformats.org/officeDocument/2006/relationships/slideLayout" Target="../slideLayouts/slideLayout40.xml"/><Relationship Id="rId11" Type="http://schemas.openxmlformats.org/officeDocument/2006/relationships/slideLayout" Target="../slideLayouts/slideLayout39.xml"/><Relationship Id="rId10" Type="http://schemas.openxmlformats.org/officeDocument/2006/relationships/slideLayout" Target="../slideLayouts/slideLayout38.xml"/><Relationship Id="rId1"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49.xml"/><Relationship Id="rId8" Type="http://schemas.openxmlformats.org/officeDocument/2006/relationships/slideLayout" Target="../slideLayouts/slideLayout48.xml"/><Relationship Id="rId7" Type="http://schemas.openxmlformats.org/officeDocument/2006/relationships/slideLayout" Target="../slideLayouts/slideLayout47.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 Id="rId3" Type="http://schemas.openxmlformats.org/officeDocument/2006/relationships/slideLayout" Target="../slideLayouts/slideLayout43.xml"/><Relationship Id="rId2" Type="http://schemas.openxmlformats.org/officeDocument/2006/relationships/slideLayout" Target="../slideLayouts/slideLayout42.xml"/><Relationship Id="rId12" Type="http://schemas.openxmlformats.org/officeDocument/2006/relationships/theme" Target="../theme/theme5.xml"/><Relationship Id="rId11" Type="http://schemas.openxmlformats.org/officeDocument/2006/relationships/slideLayout" Target="../slideLayouts/slideLayout51.xml"/><Relationship Id="rId10" Type="http://schemas.openxmlformats.org/officeDocument/2006/relationships/slideLayout" Target="../slideLayouts/slideLayout50.xml"/><Relationship Id="rId1"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60.xml"/><Relationship Id="rId8" Type="http://schemas.openxmlformats.org/officeDocument/2006/relationships/slideLayout" Target="../slideLayouts/slideLayout59.xml"/><Relationship Id="rId7" Type="http://schemas.openxmlformats.org/officeDocument/2006/relationships/slideLayout" Target="../slideLayouts/slideLayout58.xml"/><Relationship Id="rId6" Type="http://schemas.openxmlformats.org/officeDocument/2006/relationships/slideLayout" Target="../slideLayouts/slideLayout57.xml"/><Relationship Id="rId5" Type="http://schemas.openxmlformats.org/officeDocument/2006/relationships/slideLayout" Target="../slideLayouts/slideLayout56.xml"/><Relationship Id="rId4" Type="http://schemas.openxmlformats.org/officeDocument/2006/relationships/slideLayout" Target="../slideLayouts/slideLayout55.xml"/><Relationship Id="rId3" Type="http://schemas.openxmlformats.org/officeDocument/2006/relationships/slideLayout" Target="../slideLayouts/slideLayout54.xml"/><Relationship Id="rId2" Type="http://schemas.openxmlformats.org/officeDocument/2006/relationships/slideLayout" Target="../slideLayouts/slideLayout53.xml"/><Relationship Id="rId16" Type="http://schemas.openxmlformats.org/officeDocument/2006/relationships/theme" Target="../theme/theme6.xml"/><Relationship Id="rId15" Type="http://schemas.openxmlformats.org/officeDocument/2006/relationships/slideLayout" Target="../slideLayouts/slideLayout66.xml"/><Relationship Id="rId14" Type="http://schemas.openxmlformats.org/officeDocument/2006/relationships/slideLayout" Target="../slideLayouts/slideLayout65.xml"/><Relationship Id="rId13" Type="http://schemas.openxmlformats.org/officeDocument/2006/relationships/slideLayout" Target="../slideLayouts/slideLayout64.xml"/><Relationship Id="rId12" Type="http://schemas.openxmlformats.org/officeDocument/2006/relationships/slideLayout" Target="../slideLayouts/slideLayout63.xml"/><Relationship Id="rId11" Type="http://schemas.openxmlformats.org/officeDocument/2006/relationships/slideLayout" Target="../slideLayouts/slideLayout62.xml"/><Relationship Id="rId10" Type="http://schemas.openxmlformats.org/officeDocument/2006/relationships/slideLayout" Target="../slideLayouts/slideLayout61.xml"/><Relationship Id="rId1" Type="http://schemas.openxmlformats.org/officeDocument/2006/relationships/slideLayout" Target="../slideLayouts/slideLayout52.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75.xml"/><Relationship Id="rId8" Type="http://schemas.openxmlformats.org/officeDocument/2006/relationships/slideLayout" Target="../slideLayouts/slideLayout74.xml"/><Relationship Id="rId7" Type="http://schemas.openxmlformats.org/officeDocument/2006/relationships/slideLayout" Target="../slideLayouts/slideLayout73.xml"/><Relationship Id="rId6" Type="http://schemas.openxmlformats.org/officeDocument/2006/relationships/slideLayout" Target="../slideLayouts/slideLayout72.xml"/><Relationship Id="rId5" Type="http://schemas.openxmlformats.org/officeDocument/2006/relationships/slideLayout" Target="../slideLayouts/slideLayout71.xml"/><Relationship Id="rId4" Type="http://schemas.openxmlformats.org/officeDocument/2006/relationships/slideLayout" Target="../slideLayouts/slideLayout70.xml"/><Relationship Id="rId3" Type="http://schemas.openxmlformats.org/officeDocument/2006/relationships/slideLayout" Target="../slideLayouts/slideLayout69.xml"/><Relationship Id="rId26" Type="http://schemas.openxmlformats.org/officeDocument/2006/relationships/theme" Target="../theme/theme7.xml"/><Relationship Id="rId25" Type="http://schemas.openxmlformats.org/officeDocument/2006/relationships/tags" Target="../tags/tag174.xml"/><Relationship Id="rId24" Type="http://schemas.openxmlformats.org/officeDocument/2006/relationships/tags" Target="../tags/tag173.xml"/><Relationship Id="rId23" Type="http://schemas.openxmlformats.org/officeDocument/2006/relationships/tags" Target="../tags/tag172.xml"/><Relationship Id="rId22" Type="http://schemas.openxmlformats.org/officeDocument/2006/relationships/tags" Target="../tags/tag171.xml"/><Relationship Id="rId21" Type="http://schemas.openxmlformats.org/officeDocument/2006/relationships/tags" Target="../tags/tag170.xml"/><Relationship Id="rId20" Type="http://schemas.openxmlformats.org/officeDocument/2006/relationships/tags" Target="../tags/tag169.xml"/><Relationship Id="rId2" Type="http://schemas.openxmlformats.org/officeDocument/2006/relationships/slideLayout" Target="../slideLayouts/slideLayout68.xml"/><Relationship Id="rId19" Type="http://schemas.openxmlformats.org/officeDocument/2006/relationships/slideLayout" Target="../slideLayouts/slideLayout85.xml"/><Relationship Id="rId18" Type="http://schemas.openxmlformats.org/officeDocument/2006/relationships/slideLayout" Target="../slideLayouts/slideLayout84.xml"/><Relationship Id="rId17" Type="http://schemas.openxmlformats.org/officeDocument/2006/relationships/slideLayout" Target="../slideLayouts/slideLayout83.xml"/><Relationship Id="rId16" Type="http://schemas.openxmlformats.org/officeDocument/2006/relationships/slideLayout" Target="../slideLayouts/slideLayout82.xml"/><Relationship Id="rId15" Type="http://schemas.openxmlformats.org/officeDocument/2006/relationships/slideLayout" Target="../slideLayouts/slideLayout81.xml"/><Relationship Id="rId14" Type="http://schemas.openxmlformats.org/officeDocument/2006/relationships/slideLayout" Target="../slideLayouts/slideLayout80.xml"/><Relationship Id="rId13" Type="http://schemas.openxmlformats.org/officeDocument/2006/relationships/slideLayout" Target="../slideLayouts/slideLayout79.xml"/><Relationship Id="rId12" Type="http://schemas.openxmlformats.org/officeDocument/2006/relationships/slideLayout" Target="../slideLayouts/slideLayout78.xml"/><Relationship Id="rId11" Type="http://schemas.openxmlformats.org/officeDocument/2006/relationships/slideLayout" Target="../slideLayouts/slideLayout77.xml"/><Relationship Id="rId10" Type="http://schemas.openxmlformats.org/officeDocument/2006/relationships/slideLayout" Target="../slideLayouts/slideLayout76.xml"/><Relationship Id="rId1"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9" Type="http://schemas.openxmlformats.org/officeDocument/2006/relationships/slideLayout" Target="../slideLayouts/slideLayout94.xml"/><Relationship Id="rId8" Type="http://schemas.openxmlformats.org/officeDocument/2006/relationships/slideLayout" Target="../slideLayouts/slideLayout93.xml"/><Relationship Id="rId7" Type="http://schemas.openxmlformats.org/officeDocument/2006/relationships/slideLayout" Target="../slideLayouts/slideLayout92.xml"/><Relationship Id="rId6" Type="http://schemas.openxmlformats.org/officeDocument/2006/relationships/slideLayout" Target="../slideLayouts/slideLayout91.xml"/><Relationship Id="rId5" Type="http://schemas.openxmlformats.org/officeDocument/2006/relationships/slideLayout" Target="../slideLayouts/slideLayout90.xml"/><Relationship Id="rId4" Type="http://schemas.openxmlformats.org/officeDocument/2006/relationships/slideLayout" Target="../slideLayouts/slideLayout89.xml"/><Relationship Id="rId3" Type="http://schemas.openxmlformats.org/officeDocument/2006/relationships/slideLayout" Target="../slideLayouts/slideLayout88.xml"/><Relationship Id="rId2" Type="http://schemas.openxmlformats.org/officeDocument/2006/relationships/slideLayout" Target="../slideLayouts/slideLayout87.xml"/><Relationship Id="rId19" Type="http://schemas.openxmlformats.org/officeDocument/2006/relationships/theme" Target="../theme/theme8.xml"/><Relationship Id="rId18" Type="http://schemas.openxmlformats.org/officeDocument/2006/relationships/slideLayout" Target="../slideLayouts/slideLayout103.xml"/><Relationship Id="rId17" Type="http://schemas.openxmlformats.org/officeDocument/2006/relationships/slideLayout" Target="../slideLayouts/slideLayout102.xml"/><Relationship Id="rId16" Type="http://schemas.openxmlformats.org/officeDocument/2006/relationships/slideLayout" Target="../slideLayouts/slideLayout101.xml"/><Relationship Id="rId15" Type="http://schemas.openxmlformats.org/officeDocument/2006/relationships/slideLayout" Target="../slideLayouts/slideLayout100.xml"/><Relationship Id="rId14" Type="http://schemas.openxmlformats.org/officeDocument/2006/relationships/slideLayout" Target="../slideLayouts/slideLayout99.xml"/><Relationship Id="rId13" Type="http://schemas.openxmlformats.org/officeDocument/2006/relationships/slideLayout" Target="../slideLayouts/slideLayout98.xml"/><Relationship Id="rId12" Type="http://schemas.openxmlformats.org/officeDocument/2006/relationships/slideLayout" Target="../slideLayouts/slideLayout97.xml"/><Relationship Id="rId11" Type="http://schemas.openxmlformats.org/officeDocument/2006/relationships/slideLayout" Target="../slideLayouts/slideLayout96.xml"/><Relationship Id="rId10" Type="http://schemas.openxmlformats.org/officeDocument/2006/relationships/slideLayout" Target="../slideLayouts/slideLayout95.xml"/><Relationship Id="rId1"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6F03F55-051D-411D-B076-EEE696BD8CF7}" type="datetimeFigureOut">
              <a:rPr lang="zh-CN" altLang="en-US" smtClean="0"/>
            </a:fld>
            <a:endParaRPr lang="zh-CN" altLang="en-US"/>
          </a:p>
        </p:txBody>
      </p:sp>
      <p:sp>
        <p:nvSpPr>
          <p:cNvPr id="5" name="页脚占位符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D7083653-667E-442B-889B-3B8AF0E0F233}"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mc:AlternateContent xmlns:mc="http://schemas.openxmlformats.org/markup-compatibility/2006">
    <mc:Choice xmlns:p14="http://schemas.microsoft.com/office/powerpoint/2010/main" Requires="p14">
      <p:transition spd="slow" p14:dur="2000" advTm="14000">
        <p14:vortex dir="r"/>
      </p:transition>
    </mc:Choice>
    <mc:Fallback>
      <p:transition spd="slow" advTm="14000">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5">
            <a:lum/>
          </a:blip>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033" y="681038"/>
            <a:ext cx="8230172"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t>单击此处编辑母版标题样式</a:t>
            </a:r>
            <a:endParaRPr lang="zh-CN"/>
          </a:p>
        </p:txBody>
      </p:sp>
      <p:sp>
        <p:nvSpPr>
          <p:cNvPr id="1027" name="Rectangle 3"/>
          <p:cNvSpPr>
            <a:spLocks noGrp="1" noChangeArrowheads="1"/>
          </p:cNvSpPr>
          <p:nvPr>
            <p:ph type="body" idx="1"/>
          </p:nvPr>
        </p:nvSpPr>
        <p:spPr bwMode="auto">
          <a:xfrm>
            <a:off x="457033" y="1200150"/>
            <a:ext cx="8230172"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t>单击此处编辑母版文本样式</a:t>
            </a:r>
            <a:endParaRPr lang="zh-CN"/>
          </a:p>
          <a:p>
            <a:pPr lvl="1"/>
            <a:r>
              <a:rPr lang="zh-CN"/>
              <a:t>第二级</a:t>
            </a:r>
            <a:endParaRPr lang="zh-CN"/>
          </a:p>
        </p:txBody>
      </p:sp>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 id="2147483668" r:id="rId13"/>
    <p:sldLayoutId id="2147483669" r:id="rId14"/>
  </p:sldLayoutIdLst>
  <mc:AlternateContent xmlns:mc="http://schemas.openxmlformats.org/markup-compatibility/2006">
    <mc:Choice xmlns:p14="http://schemas.microsoft.com/office/powerpoint/2010/main" Requires="p14">
      <p:transition spd="slow" p14:dur="1250" advTm="3000">
        <p:fade/>
      </p:transition>
    </mc:Choice>
    <mc:Fallback>
      <p:transition spd="slow" advTm="3000">
        <p:fade/>
      </p:transition>
    </mc:Fallback>
  </mc:AlternateContent>
  <p:txStyles>
    <p:titleStyle>
      <a:lvl1pPr algn="l" rtl="0" fontAlgn="base">
        <a:spcBef>
          <a:spcPct val="0"/>
        </a:spcBef>
        <a:spcAft>
          <a:spcPct val="0"/>
        </a:spcAft>
        <a:defRPr sz="1800">
          <a:solidFill>
            <a:schemeClr val="tx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p:titleStyle>
    <p:bodyStyle>
      <a:lvl1pPr marL="257175" indent="-257175" algn="l" rtl="0" fontAlgn="base">
        <a:spcBef>
          <a:spcPct val="15000"/>
        </a:spcBef>
        <a:spcAft>
          <a:spcPct val="0"/>
        </a:spcAft>
        <a:buChar char="•"/>
        <a:defRPr sz="1500">
          <a:solidFill>
            <a:schemeClr val="tx1"/>
          </a:solidFill>
          <a:latin typeface="+mn-lt"/>
          <a:ea typeface="+mn-ea"/>
          <a:cs typeface="+mn-cs"/>
        </a:defRPr>
      </a:lvl1pPr>
      <a:lvl2pPr marL="556895" indent="-213995" algn="l" rtl="0" eaLnBrk="0" fontAlgn="base" hangingPunct="0">
        <a:spcBef>
          <a:spcPct val="15000"/>
        </a:spcBef>
        <a:spcAft>
          <a:spcPct val="0"/>
        </a:spcAft>
        <a:buChar char="–"/>
        <a:defRPr sz="1500">
          <a:solidFill>
            <a:schemeClr val="tx1"/>
          </a:solidFill>
          <a:latin typeface="+mn-lt"/>
          <a:ea typeface="仿宋_GB2312" panose="02010600030101010101" pitchFamily="49" charset="-122"/>
        </a:defRPr>
      </a:lvl2pPr>
      <a:lvl3pPr marL="857250" indent="-171450" algn="l" rtl="0" eaLnBrk="0" fontAlgn="base" hangingPunct="0">
        <a:spcBef>
          <a:spcPct val="15000"/>
        </a:spcBef>
        <a:spcAft>
          <a:spcPct val="0"/>
        </a:spcAft>
        <a:buChar char="•"/>
        <a:defRPr sz="1800">
          <a:solidFill>
            <a:schemeClr val="tx1"/>
          </a:solidFill>
          <a:latin typeface="+mn-lt"/>
          <a:ea typeface="宋体" panose="02010600030101010101" pitchFamily="2" charset="-122"/>
        </a:defRPr>
      </a:lvl3pPr>
      <a:lvl4pPr marL="1199515" indent="-171450" algn="l" rtl="0" eaLnBrk="0" fontAlgn="base" hangingPunct="0">
        <a:spcBef>
          <a:spcPct val="15000"/>
        </a:spcBef>
        <a:spcAft>
          <a:spcPct val="0"/>
        </a:spcAft>
        <a:buChar char="–"/>
        <a:defRPr sz="1500">
          <a:solidFill>
            <a:schemeClr val="tx1"/>
          </a:solidFill>
          <a:latin typeface="+mn-lt"/>
          <a:ea typeface="宋体" panose="02010600030101010101" pitchFamily="2" charset="-122"/>
        </a:defRPr>
      </a:lvl4pPr>
      <a:lvl5pPr marL="1542415" indent="-171450" algn="l" rtl="0" eaLnBrk="0" fontAlgn="base" hangingPunct="0">
        <a:spcBef>
          <a:spcPct val="15000"/>
        </a:spcBef>
        <a:spcAft>
          <a:spcPct val="0"/>
        </a:spcAft>
        <a:buChar char="»"/>
        <a:defRPr sz="1500">
          <a:solidFill>
            <a:schemeClr val="tx1"/>
          </a:solidFill>
          <a:latin typeface="+mn-lt"/>
          <a:ea typeface="宋体" panose="02010600030101010101" pitchFamily="2" charset="-122"/>
        </a:defRPr>
      </a:lvl5pPr>
      <a:lvl6pPr marL="1885315" indent="-171450" algn="l" rtl="0" eaLnBrk="0" fontAlgn="base" hangingPunct="0">
        <a:spcBef>
          <a:spcPct val="15000"/>
        </a:spcBef>
        <a:spcAft>
          <a:spcPct val="0"/>
        </a:spcAft>
        <a:buChar char="»"/>
        <a:defRPr sz="1500">
          <a:solidFill>
            <a:schemeClr val="tx1"/>
          </a:solidFill>
          <a:latin typeface="+mn-lt"/>
          <a:ea typeface="宋体" panose="02010600030101010101" pitchFamily="2" charset="-122"/>
        </a:defRPr>
      </a:lvl6pPr>
      <a:lvl7pPr marL="2228215" indent="-171450" algn="l" rtl="0" eaLnBrk="0" fontAlgn="base" hangingPunct="0">
        <a:spcBef>
          <a:spcPct val="15000"/>
        </a:spcBef>
        <a:spcAft>
          <a:spcPct val="0"/>
        </a:spcAft>
        <a:buChar char="»"/>
        <a:defRPr sz="1500">
          <a:solidFill>
            <a:schemeClr val="tx1"/>
          </a:solidFill>
          <a:latin typeface="+mn-lt"/>
          <a:ea typeface="宋体" panose="02010600030101010101" pitchFamily="2" charset="-122"/>
        </a:defRPr>
      </a:lvl7pPr>
      <a:lvl8pPr marL="2571115" indent="-171450" algn="l" rtl="0" eaLnBrk="0" fontAlgn="base" hangingPunct="0">
        <a:spcBef>
          <a:spcPct val="15000"/>
        </a:spcBef>
        <a:spcAft>
          <a:spcPct val="0"/>
        </a:spcAft>
        <a:buChar char="»"/>
        <a:defRPr sz="1500">
          <a:solidFill>
            <a:schemeClr val="tx1"/>
          </a:solidFill>
          <a:latin typeface="+mn-lt"/>
          <a:ea typeface="宋体" panose="02010600030101010101" pitchFamily="2" charset="-122"/>
        </a:defRPr>
      </a:lvl8pPr>
      <a:lvl9pPr marL="2913380" indent="-171450" algn="l" rtl="0" eaLnBrk="0" fontAlgn="base" hangingPunct="0">
        <a:spcBef>
          <a:spcPct val="15000"/>
        </a:spcBef>
        <a:spcAft>
          <a:spcPct val="0"/>
        </a:spcAft>
        <a:buChar char="»"/>
        <a:defRPr sz="1500">
          <a:solidFill>
            <a:schemeClr val="tx1"/>
          </a:solidFill>
          <a:latin typeface="+mn-lt"/>
          <a:ea typeface="宋体" panose="02010600030101010101" pitchFamily="2" charset="-122"/>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065" algn="l" defTabSz="685800" rtl="0" eaLnBrk="1" latinLnBrk="0" hangingPunct="1">
        <a:defRPr sz="1350" kern="1200">
          <a:solidFill>
            <a:schemeClr val="tx1"/>
          </a:solidFill>
          <a:latin typeface="+mn-lt"/>
          <a:ea typeface="+mn-ea"/>
          <a:cs typeface="+mn-cs"/>
        </a:defRPr>
      </a:lvl4pPr>
      <a:lvl5pPr marL="1370965" algn="l" defTabSz="685800" rtl="0" eaLnBrk="1" latinLnBrk="0" hangingPunct="1">
        <a:defRPr sz="1350" kern="1200">
          <a:solidFill>
            <a:schemeClr val="tx1"/>
          </a:solidFill>
          <a:latin typeface="+mn-lt"/>
          <a:ea typeface="+mn-ea"/>
          <a:cs typeface="+mn-cs"/>
        </a:defRPr>
      </a:lvl5pPr>
      <a:lvl6pPr marL="1713865" algn="l" defTabSz="685800" rtl="0" eaLnBrk="1" latinLnBrk="0" hangingPunct="1">
        <a:defRPr sz="1350" kern="1200">
          <a:solidFill>
            <a:schemeClr val="tx1"/>
          </a:solidFill>
          <a:latin typeface="+mn-lt"/>
          <a:ea typeface="+mn-ea"/>
          <a:cs typeface="+mn-cs"/>
        </a:defRPr>
      </a:lvl6pPr>
      <a:lvl7pPr marL="2056765" algn="l" defTabSz="685800" rtl="0" eaLnBrk="1" latinLnBrk="0" hangingPunct="1">
        <a:defRPr sz="1350" kern="1200">
          <a:solidFill>
            <a:schemeClr val="tx1"/>
          </a:solidFill>
          <a:latin typeface="+mn-lt"/>
          <a:ea typeface="+mn-ea"/>
          <a:cs typeface="+mn-cs"/>
        </a:defRPr>
      </a:lvl7pPr>
      <a:lvl8pPr marL="2399665" algn="l" defTabSz="685800" rtl="0" eaLnBrk="1" latinLnBrk="0" hangingPunct="1">
        <a:defRPr sz="1350" kern="1200">
          <a:solidFill>
            <a:schemeClr val="tx1"/>
          </a:solidFill>
          <a:latin typeface="+mn-lt"/>
          <a:ea typeface="+mn-ea"/>
          <a:cs typeface="+mn-cs"/>
        </a:defRPr>
      </a:lvl8pPr>
      <a:lvl9pPr marL="274193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제목 개체 틀 1"/>
          <p:cNvSpPr>
            <a:spLocks noGrp="1"/>
          </p:cNvSpPr>
          <p:nvPr>
            <p:ph type="title"/>
          </p:nvPr>
        </p:nvSpPr>
        <p:spPr>
          <a:xfrm>
            <a:off x="468313" y="87313"/>
            <a:ext cx="8229600" cy="638175"/>
          </a:xfrm>
          <a:prstGeom prst="rect">
            <a:avLst/>
          </a:prstGeom>
          <a:noFill/>
          <a:ln w="9525">
            <a:noFill/>
          </a:ln>
        </p:spPr>
        <p:txBody>
          <a:bodyPr anchor="ctr"/>
          <a:lstStyle/>
          <a:p>
            <a:pPr lvl="0"/>
            <a:r>
              <a:rPr lang="ko-KR" altLang="en-US"/>
              <a:t>마스터 제목 스타일 편집</a:t>
            </a:r>
            <a:endParaRPr lang="ko-KR" altLang="en-US"/>
          </a:p>
        </p:txBody>
      </p:sp>
      <p:sp>
        <p:nvSpPr>
          <p:cNvPr id="4" name="날짜 개체 틀 3"/>
          <p:cNvSpPr>
            <a:spLocks noGrp="1"/>
          </p:cNvSpPr>
          <p:nvPr>
            <p:ph type="dt" sz="half" idx="2"/>
          </p:nvPr>
        </p:nvSpPr>
        <p:spPr>
          <a:xfrm>
            <a:off x="457200" y="4767263"/>
            <a:ext cx="2133600" cy="274638"/>
          </a:xfrm>
          <a:prstGeom prst="rect">
            <a:avLst/>
          </a:prstGeom>
        </p:spPr>
        <p:txBody>
          <a:bodyPr vert="horz" lIns="91440" tIns="45720" rIns="91440" bIns="45720" rtlCol="0" anchor="ctr"/>
          <a:lstStyle>
            <a:lvl1pPr algn="l" fontAlgn="auto">
              <a:spcBef>
                <a:spcPct val="0"/>
              </a:spcBef>
              <a:spcAft>
                <a:spcPct val="0"/>
              </a:spcAft>
              <a:defRPr kumimoji="0" sz="1200" smtClean="0">
                <a:solidFill>
                  <a:schemeClr val="tx1">
                    <a:tint val="75000"/>
                  </a:schemeClr>
                </a:solidFill>
                <a:latin typeface="+mn-lt"/>
                <a:ea typeface="+mn-ea"/>
              </a:defRPr>
            </a:lvl1pPr>
          </a:lstStyle>
          <a:p>
            <a:pPr marL="0" marR="0" lvl="0" indent="0" algn="l" defTabSz="914400" rtl="0" eaLnBrk="1" fontAlgn="auto" latinLnBrk="1" hangingPunct="1">
              <a:lnSpc>
                <a:spcPct val="100000"/>
              </a:lnSpc>
              <a:spcBef>
                <a:spcPct val="0"/>
              </a:spcBef>
              <a:spcAft>
                <a:spcPct val="0"/>
              </a:spcAft>
              <a:buClrTx/>
              <a:buSzTx/>
              <a:buFontTx/>
              <a:buNone/>
              <a:defRPr/>
            </a:pPr>
            <a:fld id="{E381B4CB-5E7E-4EE5-9247-8B642EFE99AE}" type="datetimeFigureOut">
              <a:rPr kumimoji="0" lang="ko-KR"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ko-KR"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바닥글 개체 틀 4"/>
          <p:cNvSpPr>
            <a:spLocks noGrp="1"/>
          </p:cNvSpPr>
          <p:nvPr>
            <p:ph type="ftr" sz="quarter" idx="3"/>
          </p:nvPr>
        </p:nvSpPr>
        <p:spPr>
          <a:xfrm>
            <a:off x="3124200" y="4767263"/>
            <a:ext cx="2895600" cy="274638"/>
          </a:xfrm>
          <a:prstGeom prst="rect">
            <a:avLst/>
          </a:prstGeom>
        </p:spPr>
        <p:txBody>
          <a:bodyPr vert="horz" lIns="91440" tIns="45720" rIns="91440" bIns="45720" rtlCol="0" anchor="ctr"/>
          <a:lstStyle>
            <a:lvl1pPr algn="ctr" fontAlgn="auto">
              <a:spcBef>
                <a:spcPct val="0"/>
              </a:spcBef>
              <a:spcAft>
                <a:spcPct val="0"/>
              </a:spcAft>
              <a:defRPr kumimoji="0" sz="1200">
                <a:solidFill>
                  <a:schemeClr val="tx1">
                    <a:tint val="75000"/>
                  </a:schemeClr>
                </a:solidFill>
                <a:latin typeface="+mn-lt"/>
                <a:ea typeface="+mn-ea"/>
              </a:defRPr>
            </a:lvl1pPr>
          </a:lstStyle>
          <a:p>
            <a:pPr marL="0" marR="0" lvl="0" indent="0" algn="ctr" defTabSz="914400" rtl="0" eaLnBrk="1" fontAlgn="auto" latinLnBrk="1" hangingPunct="1">
              <a:lnSpc>
                <a:spcPct val="100000"/>
              </a:lnSpc>
              <a:spcBef>
                <a:spcPct val="0"/>
              </a:spcBef>
              <a:spcAft>
                <a:spcPct val="0"/>
              </a:spcAft>
              <a:buClrTx/>
              <a:buSzTx/>
              <a:buFontTx/>
              <a:buNone/>
              <a:defRPr/>
            </a:pPr>
            <a:endParaRPr kumimoji="0" lang="ko-KR"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슬라이드 번호 개체 틀 5"/>
          <p:cNvSpPr>
            <a:spLocks noGrp="1"/>
          </p:cNvSpPr>
          <p:nvPr>
            <p:ph type="sldNum" sz="quarter" idx="4"/>
          </p:nvPr>
        </p:nvSpPr>
        <p:spPr>
          <a:xfrm>
            <a:off x="6553200" y="4767263"/>
            <a:ext cx="2133600" cy="274638"/>
          </a:xfrm>
          <a:prstGeom prst="rect">
            <a:avLst/>
          </a:prstGeom>
        </p:spPr>
        <p:txBody>
          <a:bodyPr vert="horz" wrap="square" lIns="91440" tIns="45720" rIns="91440" bIns="45720" numCol="1" anchor="ctr" anchorCtr="0" compatLnSpc="1"/>
          <a:lstStyle>
            <a:lvl1pPr algn="r">
              <a:defRPr kumimoji="0" sz="1200">
                <a:solidFill>
                  <a:srgbClr val="898989"/>
                </a:solidFill>
                <a:latin typeface="Malgun Gothic" panose="020B0503020000020004" charset="-127"/>
                <a:ea typeface="Malgun Gothic" panose="020B0503020000020004" charset="-127"/>
              </a:defRPr>
            </a:lvl1pPr>
          </a:lstStyle>
          <a:p>
            <a:pPr marL="0" marR="0" lvl="0" indent="0" algn="r" defTabSz="914400" rtl="0" eaLnBrk="1" fontAlgn="base" latinLnBrk="1" hangingPunct="1">
              <a:lnSpc>
                <a:spcPct val="100000"/>
              </a:lnSpc>
              <a:spcBef>
                <a:spcPct val="0"/>
              </a:spcBef>
              <a:spcAft>
                <a:spcPct val="0"/>
              </a:spcAft>
              <a:buClrTx/>
              <a:buSzTx/>
              <a:buFontTx/>
              <a:buNone/>
              <a:defRPr/>
            </a:pPr>
            <a:fld id="{A847F610-8C3E-4EA3-B803-B27D0E46F94E}" type="slidenum">
              <a:rPr kumimoji="0" lang="ko-KR" altLang="en-US" sz="1200" b="0" i="0" u="none" strike="noStrike" kern="1200" cap="none" spc="0" normalizeH="0" baseline="0" noProof="0" smtClean="0">
                <a:ln>
                  <a:noFill/>
                </a:ln>
                <a:solidFill>
                  <a:srgbClr val="898989"/>
                </a:solidFill>
                <a:effectLst/>
                <a:uLnTx/>
                <a:uFillTx/>
                <a:latin typeface="Malgun Gothic" panose="020B0503020000020004" charset="-127"/>
                <a:ea typeface="Malgun Gothic" panose="020B0503020000020004" charset="-127"/>
                <a:cs typeface="+mn-cs"/>
              </a:rPr>
            </a:fld>
            <a:endParaRPr kumimoji="0" lang="ko-KR" altLang="en-US" sz="1200" b="0" i="0" u="none" strike="noStrike" kern="1200" cap="none" spc="0" normalizeH="0" baseline="0" noProof="0" smtClean="0">
              <a:ln>
                <a:noFill/>
              </a:ln>
              <a:solidFill>
                <a:srgbClr val="898989"/>
              </a:solidFill>
              <a:effectLst/>
              <a:uLnTx/>
              <a:uFillTx/>
              <a:latin typeface="Malgun Gothic" panose="020B0503020000020004" charset="-127"/>
              <a:ea typeface="Malgun Gothic" panose="020B0503020000020004" charset="-127"/>
              <a:cs typeface="+mn-cs"/>
            </a:endParaRPr>
          </a:p>
        </p:txBody>
      </p:sp>
    </p:spTree>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Lst>
  <p:transition/>
  <p:txStyles>
    <p:titleStyle>
      <a:lvl1pPr algn="l" rtl="0" fontAlgn="base" latinLnBrk="1">
        <a:spcBef>
          <a:spcPct val="0"/>
        </a:spcBef>
        <a:spcAft>
          <a:spcPct val="0"/>
        </a:spcAft>
        <a:defRPr sz="3600" b="1" kern="1200">
          <a:solidFill>
            <a:srgbClr val="307DA0"/>
          </a:solidFill>
          <a:latin typeface="Arial" panose="020B0604020202020204" pitchFamily="34" charset="0"/>
          <a:ea typeface="+mj-ea"/>
          <a:cs typeface="Arial" panose="020B0604020202020204" pitchFamily="34" charset="0"/>
        </a:defRPr>
      </a:lvl1pPr>
      <a:lvl2pPr algn="l" rtl="0" fontAlgn="base" latinLnBrk="1">
        <a:spcBef>
          <a:spcPct val="0"/>
        </a:spcBef>
        <a:spcAft>
          <a:spcPct val="0"/>
        </a:spcAft>
        <a:defRPr sz="3600" b="1">
          <a:solidFill>
            <a:srgbClr val="307DA0"/>
          </a:solidFill>
          <a:latin typeface="Arial" panose="020B0604020202020204" pitchFamily="34" charset="0"/>
          <a:ea typeface="Malgun Gothic" panose="020B0503020000020004" charset="-127"/>
          <a:cs typeface="Arial" panose="020B0604020202020204" pitchFamily="34" charset="0"/>
        </a:defRPr>
      </a:lvl2pPr>
      <a:lvl3pPr algn="l" rtl="0" fontAlgn="base" latinLnBrk="1">
        <a:spcBef>
          <a:spcPct val="0"/>
        </a:spcBef>
        <a:spcAft>
          <a:spcPct val="0"/>
        </a:spcAft>
        <a:defRPr sz="3600" b="1">
          <a:solidFill>
            <a:srgbClr val="307DA0"/>
          </a:solidFill>
          <a:latin typeface="Arial" panose="020B0604020202020204" pitchFamily="34" charset="0"/>
          <a:ea typeface="Malgun Gothic" panose="020B0503020000020004" charset="-127"/>
          <a:cs typeface="Arial" panose="020B0604020202020204" pitchFamily="34" charset="0"/>
        </a:defRPr>
      </a:lvl3pPr>
      <a:lvl4pPr algn="l" rtl="0" fontAlgn="base" latinLnBrk="1">
        <a:spcBef>
          <a:spcPct val="0"/>
        </a:spcBef>
        <a:spcAft>
          <a:spcPct val="0"/>
        </a:spcAft>
        <a:defRPr sz="3600" b="1">
          <a:solidFill>
            <a:srgbClr val="307DA0"/>
          </a:solidFill>
          <a:latin typeface="Arial" panose="020B0604020202020204" pitchFamily="34" charset="0"/>
          <a:ea typeface="Malgun Gothic" panose="020B0503020000020004" charset="-127"/>
          <a:cs typeface="Arial" panose="020B0604020202020204" pitchFamily="34" charset="0"/>
        </a:defRPr>
      </a:lvl4pPr>
      <a:lvl5pPr algn="l" rtl="0" fontAlgn="base" latinLnBrk="1">
        <a:spcBef>
          <a:spcPct val="0"/>
        </a:spcBef>
        <a:spcAft>
          <a:spcPct val="0"/>
        </a:spcAft>
        <a:defRPr sz="3600" b="1">
          <a:solidFill>
            <a:srgbClr val="307DA0"/>
          </a:solidFill>
          <a:latin typeface="Arial" panose="020B0604020202020204" pitchFamily="34" charset="0"/>
          <a:ea typeface="Malgun Gothic" panose="020B0503020000020004" charset="-127"/>
          <a:cs typeface="Arial" panose="020B0604020202020204" pitchFamily="34" charset="0"/>
        </a:defRPr>
      </a:lvl5pPr>
      <a:lvl6pPr marL="457200" algn="l" rtl="0" fontAlgn="base" latinLnBrk="1">
        <a:spcBef>
          <a:spcPct val="0"/>
        </a:spcBef>
        <a:spcAft>
          <a:spcPct val="0"/>
        </a:spcAft>
        <a:defRPr sz="3600" b="1">
          <a:solidFill>
            <a:srgbClr val="307DA0"/>
          </a:solidFill>
          <a:latin typeface="Arial" panose="020B0604020202020204" pitchFamily="34" charset="0"/>
          <a:ea typeface="Malgun Gothic" panose="020B0503020000020004" charset="-127"/>
          <a:cs typeface="Arial" panose="020B0604020202020204" pitchFamily="34" charset="0"/>
        </a:defRPr>
      </a:lvl6pPr>
      <a:lvl7pPr marL="914400" algn="l" rtl="0" fontAlgn="base" latinLnBrk="1">
        <a:spcBef>
          <a:spcPct val="0"/>
        </a:spcBef>
        <a:spcAft>
          <a:spcPct val="0"/>
        </a:spcAft>
        <a:defRPr sz="3600" b="1">
          <a:solidFill>
            <a:srgbClr val="307DA0"/>
          </a:solidFill>
          <a:latin typeface="Arial" panose="020B0604020202020204" pitchFamily="34" charset="0"/>
          <a:ea typeface="Malgun Gothic" panose="020B0503020000020004" charset="-127"/>
          <a:cs typeface="Arial" panose="020B0604020202020204" pitchFamily="34" charset="0"/>
        </a:defRPr>
      </a:lvl7pPr>
      <a:lvl8pPr marL="1371600" algn="l" rtl="0" fontAlgn="base" latinLnBrk="1">
        <a:spcBef>
          <a:spcPct val="0"/>
        </a:spcBef>
        <a:spcAft>
          <a:spcPct val="0"/>
        </a:spcAft>
        <a:defRPr sz="3600" b="1">
          <a:solidFill>
            <a:srgbClr val="307DA0"/>
          </a:solidFill>
          <a:latin typeface="Arial" panose="020B0604020202020204" pitchFamily="34" charset="0"/>
          <a:ea typeface="Malgun Gothic" panose="020B0503020000020004" charset="-127"/>
          <a:cs typeface="Arial" panose="020B0604020202020204" pitchFamily="34" charset="0"/>
        </a:defRPr>
      </a:lvl8pPr>
      <a:lvl9pPr marL="1828800" algn="l" rtl="0" fontAlgn="base" latinLnBrk="1">
        <a:spcBef>
          <a:spcPct val="0"/>
        </a:spcBef>
        <a:spcAft>
          <a:spcPct val="0"/>
        </a:spcAft>
        <a:defRPr sz="3600" b="1">
          <a:solidFill>
            <a:srgbClr val="307DA0"/>
          </a:solidFill>
          <a:latin typeface="Arial" panose="020B0604020202020204" pitchFamily="34" charset="0"/>
          <a:ea typeface="Malgun Gothic" panose="020B0503020000020004" charset="-127"/>
          <a:cs typeface="Arial" panose="020B0604020202020204" pitchFamily="34" charset="0"/>
        </a:defRPr>
      </a:lvl9pPr>
    </p:titleStyle>
    <p:bodyStyle>
      <a:lvl1pPr marL="342900" indent="-342900" algn="l" rtl="0" fontAlgn="base" latinLnBrk="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latinLnBrk="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latinLnBrk="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latinLnBrk="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latinLnBrk="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tile tx="0" ty="0" sx="100000" sy="100000" flip="none" algn="tl"/>
        </a:blip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15"/>
            </p:custDataLst>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normAutofit/>
          </a:bodyPr>
          <a:lstStyle>
            <a:lvl1pPr algn="l">
              <a:lnSpc>
                <a:spcPct val="120000"/>
              </a:lnSpc>
              <a:defRPr sz="900">
                <a:solidFill>
                  <a:schemeClr val="tx1">
                    <a:lumMod val="50000"/>
                    <a:lumOff val="50000"/>
                  </a:schemeClr>
                </a:solidFill>
              </a:defRPr>
            </a:lvl1pPr>
          </a:lstStyle>
          <a:p>
            <a:fld id="{A77639FF-E68A-416A-B53A-9A76AB5C410C}" type="datetimeFigureOut">
              <a:rPr lang="zh-CN" altLang="en-US" smtClean="0"/>
            </a:fld>
            <a:endParaRPr lang="zh-CN" altLang="en-US"/>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normAutofit/>
          </a:bodyPr>
          <a:lstStyle>
            <a:lvl1pPr algn="ctr">
              <a:lnSpc>
                <a:spcPct val="120000"/>
              </a:lnSpc>
              <a:defRPr sz="900">
                <a:solidFill>
                  <a:schemeClr val="tx1">
                    <a:lumMod val="50000"/>
                    <a:lumOff val="50000"/>
                  </a:schemeClr>
                </a:solidFill>
              </a:defRPr>
            </a:lvl1pPr>
          </a:lstStyle>
          <a:p>
            <a:endParaRPr lang="zh-CN" altLang="en-US"/>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normAutofit/>
          </a:bodyPr>
          <a:lstStyle>
            <a:lvl1pPr algn="r">
              <a:lnSpc>
                <a:spcPct val="120000"/>
              </a:lnSpc>
              <a:defRPr sz="900">
                <a:solidFill>
                  <a:schemeClr val="tx1">
                    <a:lumMod val="50000"/>
                    <a:lumOff val="50000"/>
                  </a:schemeClr>
                </a:solidFill>
              </a:defRPr>
            </a:lvl1pPr>
          </a:lstStyle>
          <a:p>
            <a:fld id="{5C6CC7F0-8BC3-4CC4-9B08-7ADD556F3608}" type="slidenum">
              <a:rPr lang="zh-CN" altLang="en-US" smtClean="0"/>
            </a:fld>
            <a:endParaRPr lang="zh-CN" altLang="en-US"/>
          </a:p>
        </p:txBody>
      </p:sp>
      <p:sp>
        <p:nvSpPr>
          <p:cNvPr id="7" name="KSO_TEMPLATE" hidden="1"/>
          <p:cNvSpPr/>
          <p:nvPr>
            <p:custDataLst>
              <p:tags r:id="rId16"/>
            </p:custDataLst>
          </p:nvPr>
        </p:nvSpPr>
        <p:spPr>
          <a:xfrm flipH="1">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Lst>
  <p:transition/>
  <p:txStyles>
    <p:titleStyle>
      <a:lvl1pPr algn="l" defTabSz="685800" rtl="0" eaLnBrk="1" latinLnBrk="0" hangingPunct="1">
        <a:lnSpc>
          <a:spcPct val="12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120000"/>
        </a:lnSpc>
        <a:spcBef>
          <a:spcPts val="750"/>
        </a:spcBef>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120000"/>
        </a:lnSpc>
        <a:spcBef>
          <a:spcPts val="375"/>
        </a:spcBef>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0F1F3"/>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ACA1967-D206-41B1-91B6-8254B355A8C6}" type="datetimeFigureOut">
              <a:rPr lang="zh-CN" altLang="en-US" smtClean="0"/>
            </a:fld>
            <a:endParaRPr lang="zh-CN" altLang="en-US"/>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D629BAA-4250-4949-BC65-12F8084EA21D}"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1" y="273845"/>
            <a:ext cx="7886700" cy="994172"/>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628651" y="1369219"/>
            <a:ext cx="7886700" cy="3263504"/>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8403BFF-2AD3-401C-85C9-D62AD7C87D69}" type="datetimeFigureOut">
              <a:rPr lang="zh-CN" altLang="en-US" smtClean="0"/>
            </a:fld>
            <a:endParaRPr lang="zh-CN" altLang="en-US"/>
          </a:p>
        </p:txBody>
      </p:sp>
      <p:sp>
        <p:nvSpPr>
          <p:cNvPr id="5" name="页脚占位符 4"/>
          <p:cNvSpPr>
            <a:spLocks noGrp="1"/>
          </p:cNvSpPr>
          <p:nvPr>
            <p:ph type="ftr" sz="quarter" idx="3"/>
          </p:nvPr>
        </p:nvSpPr>
        <p:spPr>
          <a:xfrm>
            <a:off x="3028951"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1"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CAA6DF7-3BEF-444D-8B42-358ECD2092AA}"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20"/>
            </p:custDataLst>
          </p:nvPr>
        </p:nvSpPr>
        <p:spPr>
          <a:xfrm>
            <a:off x="502412" y="332423"/>
            <a:ext cx="8139178" cy="331473"/>
          </a:xfrm>
          <a:prstGeom prst="rect">
            <a:avLst/>
          </a:prstGeom>
        </p:spPr>
        <p:txBody>
          <a:bodyPr vert="horz" wrap="square" lIns="90170" tIns="46990" rIns="90170" bIns="46990" rtlCol="0" anchor="ctr" anchorCtr="0">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21"/>
            </p:custDataLst>
          </p:nvPr>
        </p:nvSpPr>
        <p:spPr>
          <a:xfrm>
            <a:off x="502412" y="721049"/>
            <a:ext cx="8139178" cy="4041680"/>
          </a:xfrm>
          <a:prstGeom prst="rect">
            <a:avLst/>
          </a:prstGeom>
        </p:spPr>
        <p:txBody>
          <a:bodyPr vert="horz" wrap="square" lIns="90170" tIns="46990" rIns="90170" bIns="4699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custDataLst>
              <p:tags r:id="rId22"/>
            </p:custDataLst>
          </p:nvPr>
        </p:nvSpPr>
        <p:spPr>
          <a:xfrm>
            <a:off x="659807" y="4762375"/>
            <a:ext cx="2025000" cy="237600"/>
          </a:xfrm>
          <a:prstGeom prst="rect">
            <a:avLst/>
          </a:prstGeom>
        </p:spPr>
        <p:txBody>
          <a:bodyPr vert="horz" wrap="square" lIns="91440" tIns="45720" rIns="91440" bIns="45720" rtlCol="0" anchor="ctr">
            <a:normAutofit/>
          </a:bodyPr>
          <a:lstStyle>
            <a:lvl1pPr algn="l">
              <a:defRPr sz="900">
                <a:solidFill>
                  <a:schemeClr val="tx1">
                    <a:tint val="75000"/>
                  </a:schemeClr>
                </a:solidFill>
                <a:latin typeface="Arial" panose="020B0604020202020204" pitchFamily="34" charset="0"/>
                <a:ea typeface="隶书" panose="02010509060101010101" pitchFamily="49"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3"/>
            </p:custDataLst>
          </p:nvPr>
        </p:nvSpPr>
        <p:spPr>
          <a:xfrm>
            <a:off x="3087000" y="4762375"/>
            <a:ext cx="2970000" cy="237600"/>
          </a:xfrm>
          <a:prstGeom prst="rect">
            <a:avLst/>
          </a:prstGeom>
        </p:spPr>
        <p:txBody>
          <a:bodyPr vert="horz" wrap="square" lIns="91440" tIns="45720" rIns="91440" bIns="45720" rtlCol="0" anchor="ctr">
            <a:normAutofit/>
          </a:bodyPr>
          <a:lstStyle>
            <a:lvl1pPr algn="ctr">
              <a:defRPr sz="900">
                <a:solidFill>
                  <a:schemeClr val="tx1">
                    <a:tint val="75000"/>
                  </a:schemeClr>
                </a:solidFill>
                <a:latin typeface="Arial" panose="020B0604020202020204" pitchFamily="34" charset="0"/>
                <a:ea typeface="隶书" panose="02010509060101010101" pitchFamily="49" charset="-122"/>
              </a:defRPr>
            </a:lvl1pPr>
          </a:lstStyle>
          <a:p>
            <a:endParaRPr lang="zh-CN" altLang="en-US"/>
          </a:p>
        </p:txBody>
      </p:sp>
      <p:sp>
        <p:nvSpPr>
          <p:cNvPr id="6" name="灯片编号占位符 5"/>
          <p:cNvSpPr>
            <a:spLocks noGrp="1"/>
          </p:cNvSpPr>
          <p:nvPr>
            <p:ph type="sldNum" sz="quarter" idx="4"/>
            <p:custDataLst>
              <p:tags r:id="rId24"/>
            </p:custDataLst>
          </p:nvPr>
        </p:nvSpPr>
        <p:spPr>
          <a:xfrm>
            <a:off x="6457950" y="4762375"/>
            <a:ext cx="2025000" cy="237600"/>
          </a:xfrm>
          <a:prstGeom prst="rect">
            <a:avLst/>
          </a:prstGeom>
        </p:spPr>
        <p:txBody>
          <a:bodyPr vert="horz" wrap="square" lIns="91440" tIns="45720" rIns="91440" bIns="45720" rtlCol="0" anchor="ctr">
            <a:normAutofit/>
          </a:bodyPr>
          <a:lstStyle>
            <a:lvl1pPr algn="r">
              <a:defRPr sz="900">
                <a:solidFill>
                  <a:schemeClr val="tx1">
                    <a:tint val="75000"/>
                  </a:schemeClr>
                </a:solidFill>
                <a:latin typeface="Arial" panose="020B0604020202020204" pitchFamily="34" charset="0"/>
                <a:ea typeface="隶书" panose="02010509060101010101" pitchFamily="49" charset="-122"/>
              </a:defRPr>
            </a:lvl1pPr>
          </a:lstStyle>
          <a:p>
            <a:fld id="{49AE70B2-8BF9-45C0-BB95-33D1B9D3A854}" type="slidenum">
              <a:rPr lang="zh-CN" altLang="en-US" smtClean="0"/>
            </a:fld>
            <a:endParaRPr lang="zh-CN" altLang="en-US"/>
          </a:p>
        </p:txBody>
      </p:sp>
      <p:sp>
        <p:nvSpPr>
          <p:cNvPr id="7" name="KSO_TEMPLATE" hidden="1"/>
          <p:cNvSpPr/>
          <p:nvPr>
            <p:custDataLst>
              <p:tags r:id="rId25"/>
            </p:custDataLst>
          </p:nvPr>
        </p:nvSpPr>
        <p:spPr>
          <a:xfrm flipH="1">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lt1"/>
              </a:solidFill>
            </a:endParaRPr>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Lst>
  <p:transition/>
  <p:txStyles>
    <p:titleStyle>
      <a:lvl1pPr algn="l" defTabSz="685800" rtl="0" eaLnBrk="1" fontAlgn="auto" latinLnBrk="0" hangingPunct="1">
        <a:lnSpc>
          <a:spcPct val="100000"/>
        </a:lnSpc>
        <a:spcBef>
          <a:spcPct val="0"/>
        </a:spcBef>
        <a:buNone/>
        <a:defRPr sz="1800" b="1" u="none" strike="noStrike" kern="1200" cap="none" spc="200" normalizeH="0">
          <a:solidFill>
            <a:schemeClr val="tx1"/>
          </a:solidFill>
          <a:uFillTx/>
          <a:latin typeface="Arial" panose="020B0604020202020204" pitchFamily="34" charset="0"/>
          <a:ea typeface="隶书" panose="02010509060101010101" pitchFamily="49" charset="-122"/>
          <a:cs typeface="+mj-cs"/>
        </a:defRPr>
      </a:lvl1pPr>
    </p:titleStyle>
    <p:bodyStyle>
      <a:lvl1pPr marL="171450" indent="-171450" algn="l" defTabSz="685800" rtl="0" eaLnBrk="1" fontAlgn="auto" latinLnBrk="0" hangingPunct="1">
        <a:lnSpc>
          <a:spcPct val="130000"/>
        </a:lnSpc>
        <a:spcBef>
          <a:spcPct val="0"/>
        </a:spcBef>
        <a:spcAft>
          <a:spcPts val="1000"/>
        </a:spcAft>
        <a:buFont typeface="Arial" panose="020B0604020202020204" pitchFamily="34" charset="0"/>
        <a:buChar char="•"/>
        <a:defRPr sz="1200" u="none" strike="noStrike" kern="1200" cap="none" spc="150" normalizeH="0" baseline="0">
          <a:solidFill>
            <a:schemeClr val="tx1"/>
          </a:solidFill>
          <a:uFillTx/>
          <a:latin typeface="Arial" panose="020B0604020202020204" pitchFamily="34" charset="0"/>
          <a:ea typeface="隶书" panose="02010509060101010101" pitchFamily="49" charset="-122"/>
          <a:cs typeface="+mn-cs"/>
        </a:defRPr>
      </a:lvl1pPr>
      <a:lvl2pPr marL="514350" indent="-171450" algn="l" defTabSz="685800" rtl="0" eaLnBrk="1" fontAlgn="auto" latinLnBrk="0" hangingPunct="1">
        <a:lnSpc>
          <a:spcPct val="130000"/>
        </a:lnSpc>
        <a:spcBef>
          <a:spcPct val="0"/>
        </a:spcBef>
        <a:spcAft>
          <a:spcPts val="1000"/>
        </a:spcAft>
        <a:buFont typeface="Arial" panose="020B0604020202020204" pitchFamily="34" charset="0"/>
        <a:buChar char="•"/>
        <a:tabLst>
          <a:tab pos="1207135" algn="l"/>
        </a:tabLst>
        <a:defRPr sz="1200" u="none" strike="noStrike" kern="1200" cap="none" spc="150" normalizeH="0" baseline="0">
          <a:solidFill>
            <a:schemeClr val="tx1"/>
          </a:solidFill>
          <a:uFillTx/>
          <a:latin typeface="Arial" panose="020B0604020202020204" pitchFamily="34" charset="0"/>
          <a:ea typeface="隶书" panose="02010509060101010101" pitchFamily="49" charset="-122"/>
          <a:cs typeface="+mn-cs"/>
        </a:defRPr>
      </a:lvl2pPr>
      <a:lvl3pPr marL="857250" indent="-171450" algn="l" defTabSz="685800" rtl="0" eaLnBrk="1" fontAlgn="auto" latinLnBrk="0" hangingPunct="1">
        <a:lnSpc>
          <a:spcPct val="130000"/>
        </a:lnSpc>
        <a:spcBef>
          <a:spcPct val="0"/>
        </a:spcBef>
        <a:spcAft>
          <a:spcPts val="1000"/>
        </a:spcAft>
        <a:buFont typeface="Arial" panose="020B0604020202020204" pitchFamily="34" charset="0"/>
        <a:buChar char="•"/>
        <a:defRPr sz="1200" u="none" strike="noStrike" kern="1200" cap="none" spc="150" normalizeH="0" baseline="0">
          <a:solidFill>
            <a:schemeClr val="tx1"/>
          </a:solidFill>
          <a:uFillTx/>
          <a:latin typeface="Arial" panose="020B0604020202020204" pitchFamily="34" charset="0"/>
          <a:ea typeface="隶书" panose="02010509060101010101" pitchFamily="49" charset="-122"/>
          <a:cs typeface="+mn-cs"/>
        </a:defRPr>
      </a:lvl3pPr>
      <a:lvl4pPr marL="1200150" indent="-171450" algn="l" defTabSz="685800" rtl="0" eaLnBrk="1" fontAlgn="auto" latinLnBrk="0" hangingPunct="1">
        <a:lnSpc>
          <a:spcPct val="130000"/>
        </a:lnSpc>
        <a:spcBef>
          <a:spcPct val="0"/>
        </a:spcBef>
        <a:spcAft>
          <a:spcPts val="1000"/>
        </a:spcAft>
        <a:buFont typeface="Arial" panose="020B0604020202020204" pitchFamily="34" charset="0"/>
        <a:buChar char="•"/>
        <a:defRPr sz="1200" u="none" strike="noStrike" kern="1200" cap="none" spc="150" normalizeH="0" baseline="0">
          <a:solidFill>
            <a:schemeClr val="tx1"/>
          </a:solidFill>
          <a:uFillTx/>
          <a:latin typeface="Arial" panose="020B0604020202020204" pitchFamily="34" charset="0"/>
          <a:ea typeface="隶书" panose="02010509060101010101" pitchFamily="49" charset="-122"/>
          <a:cs typeface="+mn-cs"/>
        </a:defRPr>
      </a:lvl4pPr>
      <a:lvl5pPr marL="1543050" indent="-171450" algn="l" defTabSz="685800" rtl="0" eaLnBrk="1" fontAlgn="auto" latinLnBrk="0" hangingPunct="1">
        <a:lnSpc>
          <a:spcPct val="130000"/>
        </a:lnSpc>
        <a:spcBef>
          <a:spcPct val="0"/>
        </a:spcBef>
        <a:spcAft>
          <a:spcPts val="1000"/>
        </a:spcAft>
        <a:buFont typeface="Arial" panose="020B0604020202020204" pitchFamily="34" charset="0"/>
        <a:buChar char="•"/>
        <a:defRPr sz="1200" u="none" strike="noStrike" kern="1200" cap="none" spc="150" normalizeH="0" baseline="0">
          <a:solidFill>
            <a:schemeClr val="tx1"/>
          </a:solidFill>
          <a:uFillTx/>
          <a:latin typeface="Arial" panose="020B0604020202020204" pitchFamily="34" charset="0"/>
          <a:ea typeface="隶书" panose="02010509060101010101" pitchFamily="49"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pPr rtl="0"/>
            <a:r>
              <a:rPr lang="zh-CN" altLang="en-US" noProof="1"/>
              <a:t>单击此处编辑母版标题样式</a:t>
            </a:r>
            <a:endParaRPr lang="zh-CN" altLang="en-US" noProof="1"/>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rtl="0"/>
            <a:r>
              <a:rPr lang="zh-CN" altLang="en-US" noProof="1"/>
              <a:t>单击此处编辑母版文本样式</a:t>
            </a:r>
            <a:endParaRPr lang="zh-CN" altLang="en-US" noProof="1"/>
          </a:p>
          <a:p>
            <a:pPr lvl="1" rtl="0"/>
            <a:r>
              <a:rPr lang="zh-CN" altLang="en-US" noProof="1"/>
              <a:t>第二级</a:t>
            </a:r>
            <a:endParaRPr lang="zh-CN" altLang="en-US" noProof="1"/>
          </a:p>
          <a:p>
            <a:pPr lvl="2" rtl="0"/>
            <a:r>
              <a:rPr lang="zh-CN" altLang="en-US" noProof="1"/>
              <a:t>第三级</a:t>
            </a:r>
            <a:endParaRPr lang="zh-CN" altLang="en-US" noProof="1"/>
          </a:p>
          <a:p>
            <a:pPr lvl="3" rtl="0"/>
            <a:r>
              <a:rPr lang="zh-CN" altLang="en-US" noProof="1"/>
              <a:t>第四级</a:t>
            </a:r>
            <a:endParaRPr lang="zh-CN" altLang="en-US" noProof="1"/>
          </a:p>
          <a:p>
            <a:pPr lvl="4" rtl="0"/>
            <a:r>
              <a:rPr lang="zh-CN" altLang="en-US" noProof="1"/>
              <a:t>第五级</a:t>
            </a:r>
            <a:endParaRPr lang="zh-CN" altLang="en-US" noProof="1"/>
          </a:p>
        </p:txBody>
      </p:sp>
      <p:sp>
        <p:nvSpPr>
          <p:cNvPr id="4" name="日期占位符 3"/>
          <p:cNvSpPr>
            <a:spLocks noGrp="1"/>
          </p:cNvSpPr>
          <p:nvPr>
            <p:ph type="dt" sz="half" idx="2"/>
          </p:nvPr>
        </p:nvSpPr>
        <p:spPr>
          <a:xfrm>
            <a:off x="628650" y="4767264"/>
            <a:ext cx="2457450" cy="273844"/>
          </a:xfrm>
          <a:prstGeom prst="rect">
            <a:avLst/>
          </a:prstGeom>
        </p:spPr>
        <p:txBody>
          <a:bodyPr vert="horz" lIns="91440" tIns="45720" rIns="91440" bIns="45720" rtlCol="0" anchor="ctr"/>
          <a:lstStyle>
            <a:lvl1pPr algn="l">
              <a:defRPr sz="900">
                <a:solidFill>
                  <a:schemeClr val="tx1">
                    <a:tint val="75000"/>
                  </a:schemeClr>
                </a:solidFill>
                <a:latin typeface="Microsoft YaHei UI" panose="020B0503020204020204" pitchFamily="34" charset="-122"/>
              </a:defRPr>
            </a:lvl1pPr>
          </a:lstStyle>
          <a:p>
            <a:fld id="{8B60F440-79C9-460C-BBC3-D47398EA736A}" type="datetime1">
              <a:rPr lang="zh-CN" altLang="en-US" noProof="1" smtClean="0"/>
            </a:fld>
            <a:endParaRPr lang="zh-CN" altLang="en-US" noProof="1"/>
          </a:p>
        </p:txBody>
      </p:sp>
      <p:sp>
        <p:nvSpPr>
          <p:cNvPr id="5" name="页脚占位符 4"/>
          <p:cNvSpPr>
            <a:spLocks noGrp="1"/>
          </p:cNvSpPr>
          <p:nvPr>
            <p:ph type="ftr" sz="quarter" idx="3"/>
          </p:nvPr>
        </p:nvSpPr>
        <p:spPr>
          <a:xfrm>
            <a:off x="3486150" y="4767264"/>
            <a:ext cx="2171700" cy="273844"/>
          </a:xfrm>
          <a:prstGeom prst="rect">
            <a:avLst/>
          </a:prstGeom>
        </p:spPr>
        <p:txBody>
          <a:bodyPr vert="horz" lIns="91440" tIns="45720" rIns="91440" bIns="45720" rtlCol="0" anchor="ctr"/>
          <a:lstStyle>
            <a:lvl1pPr algn="ctr">
              <a:defRPr sz="900">
                <a:solidFill>
                  <a:schemeClr val="tx1">
                    <a:tint val="75000"/>
                  </a:schemeClr>
                </a:solidFill>
                <a:latin typeface="Microsoft YaHei UI" panose="020B0503020204020204" pitchFamily="34" charset="-122"/>
              </a:defRPr>
            </a:lvl1pPr>
          </a:lstStyle>
          <a:p>
            <a:endParaRPr lang="zh-CN" altLang="en-US" noProof="1"/>
          </a:p>
        </p:txBody>
      </p:sp>
      <p:sp>
        <p:nvSpPr>
          <p:cNvPr id="6" name="灯片编号占位符 5"/>
          <p:cNvSpPr>
            <a:spLocks noGrp="1"/>
          </p:cNvSpPr>
          <p:nvPr>
            <p:ph type="sldNum" sz="quarter" idx="4"/>
          </p:nvPr>
        </p:nvSpPr>
        <p:spPr>
          <a:xfrm>
            <a:off x="6057900" y="4767264"/>
            <a:ext cx="2457450" cy="273844"/>
          </a:xfrm>
          <a:prstGeom prst="rect">
            <a:avLst/>
          </a:prstGeom>
        </p:spPr>
        <p:txBody>
          <a:bodyPr vert="horz" lIns="91440" tIns="45720" rIns="91440" bIns="45720" rtlCol="0" anchor="ctr"/>
          <a:lstStyle>
            <a:lvl1pPr algn="r">
              <a:defRPr sz="900">
                <a:solidFill>
                  <a:schemeClr val="tx1">
                    <a:tint val="75000"/>
                  </a:schemeClr>
                </a:solidFill>
                <a:latin typeface="Microsoft YaHei UI" panose="020B0503020204020204" pitchFamily="34" charset="-122"/>
              </a:defRPr>
            </a:lvl1pPr>
          </a:lstStyle>
          <a:p>
            <a:fld id="{9860EDB8-5305-433F-BE41-D7A86D811DB3}" type="slidenum">
              <a:rPr lang="en-US" altLang="zh-CN" noProof="1" smtClean="0"/>
            </a:fld>
            <a:endParaRPr lang="zh-CN" altLang="en-US" noProof="1"/>
          </a:p>
        </p:txBody>
      </p:sp>
    </p:spTree>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 id="2147483757" r:id="rId17"/>
    <p:sldLayoutId id="2147483758" r:id="rId18"/>
  </p:sldLayoutIdLst>
  <p:transition/>
  <p:txStyles>
    <p:titleStyle>
      <a:lvl1pPr algn="l" defTabSz="685800" rtl="0" eaLnBrk="1" latinLnBrk="0" hangingPunct="1">
        <a:spcBef>
          <a:spcPct val="0"/>
        </a:spcBef>
        <a:buNone/>
        <a:defRPr sz="3300" kern="1200">
          <a:solidFill>
            <a:schemeClr val="tx1"/>
          </a:solidFill>
          <a:latin typeface="Microsoft YaHei UI" panose="020B0503020204020204" pitchFamily="34" charset="-122"/>
          <a:ea typeface="+mj-ea"/>
          <a:cs typeface="+mj-cs"/>
        </a:defRPr>
      </a:lvl1pPr>
    </p:titleStyle>
    <p:bodyStyle>
      <a:lvl1pPr marL="171450" indent="-171450" algn="l" defTabSz="685800" rtl="0" eaLnBrk="1" latinLnBrk="0" hangingPunct="1">
        <a:lnSpc>
          <a:spcPct val="90000"/>
        </a:lnSpc>
        <a:spcBef>
          <a:spcPts val="110"/>
        </a:spcBef>
        <a:buFont typeface="Arial" panose="020B0604020202020204" pitchFamily="34" charset="0"/>
        <a:buChar char="•"/>
        <a:defRPr sz="2100" kern="1200">
          <a:solidFill>
            <a:schemeClr val="tx1"/>
          </a:solidFill>
          <a:latin typeface="Microsoft YaHei UI" panose="020B0503020204020204" pitchFamily="34" charset="-122"/>
          <a:ea typeface="+mn-ea"/>
          <a:cs typeface="+mn-cs"/>
        </a:defRPr>
      </a:lvl1pPr>
      <a:lvl2pPr marL="514350" indent="-171450" algn="l" defTabSz="685800" rtl="0" eaLnBrk="1" latinLnBrk="0" hangingPunct="1">
        <a:lnSpc>
          <a:spcPct val="90000"/>
        </a:lnSpc>
        <a:spcBef>
          <a:spcPts val="110"/>
        </a:spcBef>
        <a:buFont typeface="Arial" panose="020B0604020202020204" pitchFamily="34" charset="0"/>
        <a:buChar char="•"/>
        <a:defRPr sz="1800" kern="1200">
          <a:solidFill>
            <a:schemeClr val="tx1"/>
          </a:solidFill>
          <a:latin typeface="Microsoft YaHei UI" panose="020B0503020204020204" pitchFamily="34" charset="-122"/>
          <a:ea typeface="+mn-ea"/>
          <a:cs typeface="+mn-cs"/>
        </a:defRPr>
      </a:lvl2pPr>
      <a:lvl3pPr marL="857250" indent="-171450" algn="l" defTabSz="685800" rtl="0" eaLnBrk="1" latinLnBrk="0" hangingPunct="1">
        <a:lnSpc>
          <a:spcPct val="90000"/>
        </a:lnSpc>
        <a:spcBef>
          <a:spcPts val="110"/>
        </a:spcBef>
        <a:buFont typeface="Arial" panose="020B0604020202020204" pitchFamily="34" charset="0"/>
        <a:buChar char="•"/>
        <a:defRPr sz="1500" kern="1200">
          <a:solidFill>
            <a:schemeClr val="tx1"/>
          </a:solidFill>
          <a:latin typeface="Microsoft YaHei UI" panose="020B0503020204020204" pitchFamily="34" charset="-122"/>
          <a:ea typeface="+mn-ea"/>
          <a:cs typeface="+mn-cs"/>
        </a:defRPr>
      </a:lvl3pPr>
      <a:lvl4pPr marL="1200150" indent="-171450" algn="l" defTabSz="685800" rtl="0" eaLnBrk="1" latinLnBrk="0" hangingPunct="1">
        <a:lnSpc>
          <a:spcPct val="90000"/>
        </a:lnSpc>
        <a:spcBef>
          <a:spcPts val="110"/>
        </a:spcBef>
        <a:buFont typeface="Arial" panose="020B0604020202020204" pitchFamily="34" charset="0"/>
        <a:buChar char="•"/>
        <a:defRPr sz="1350" kern="1200">
          <a:solidFill>
            <a:schemeClr val="tx1"/>
          </a:solidFill>
          <a:latin typeface="Microsoft YaHei UI" panose="020B0503020204020204" pitchFamily="34" charset="-122"/>
          <a:ea typeface="+mn-ea"/>
          <a:cs typeface="+mn-cs"/>
        </a:defRPr>
      </a:lvl4pPr>
      <a:lvl5pPr marL="1543050" indent="-171450" algn="l" defTabSz="685800" rtl="0" eaLnBrk="1" latinLnBrk="0" hangingPunct="1">
        <a:lnSpc>
          <a:spcPct val="90000"/>
        </a:lnSpc>
        <a:spcBef>
          <a:spcPts val="110"/>
        </a:spcBef>
        <a:buFont typeface="Arial" panose="020B0604020202020204" pitchFamily="34" charset="0"/>
        <a:buChar char="•"/>
        <a:defRPr sz="1350" kern="1200">
          <a:solidFill>
            <a:schemeClr val="tx1"/>
          </a:solidFill>
          <a:latin typeface="Microsoft YaHei UI" panose="020B0503020204020204" pitchFamily="34" charset="-122"/>
          <a:ea typeface="+mn-ea"/>
          <a:cs typeface="+mn-cs"/>
        </a:defRPr>
      </a:lvl5pPr>
      <a:lvl6pPr marL="1885950" indent="-171450" algn="l" defTabSz="685800" rtl="0" eaLnBrk="1" latinLnBrk="0" hangingPunct="1">
        <a:lnSpc>
          <a:spcPct val="90000"/>
        </a:lnSpc>
        <a:spcBef>
          <a:spcPts val="110"/>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110"/>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110"/>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110"/>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61.xml"/><Relationship Id="rId6" Type="http://schemas.openxmlformats.org/officeDocument/2006/relationships/image" Target="../media/image49.png"/><Relationship Id="rId5" Type="http://schemas.openxmlformats.org/officeDocument/2006/relationships/tags" Target="../tags/tag176.xml"/><Relationship Id="rId4" Type="http://schemas.openxmlformats.org/officeDocument/2006/relationships/image" Target="../media/image48.jpeg"/><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tags" Target="../tags/tag175.xml"/></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73.xml"/><Relationship Id="rId3" Type="http://schemas.openxmlformats.org/officeDocument/2006/relationships/tags" Target="../tags/tag186.xml"/><Relationship Id="rId2" Type="http://schemas.openxmlformats.org/officeDocument/2006/relationships/image" Target="../media/image67.png"/><Relationship Id="rId1" Type="http://schemas.openxmlformats.org/officeDocument/2006/relationships/image" Target="../media/image65.pn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42.xml"/><Relationship Id="rId4" Type="http://schemas.openxmlformats.org/officeDocument/2006/relationships/tags" Target="../tags/tag187.xml"/><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image" Target="../media/image47.pn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41.xml"/><Relationship Id="rId3" Type="http://schemas.openxmlformats.org/officeDocument/2006/relationships/tags" Target="../tags/tag188.xml"/><Relationship Id="rId2" Type="http://schemas.openxmlformats.org/officeDocument/2006/relationships/image" Target="../media/image70.png"/><Relationship Id="rId1" Type="http://schemas.openxmlformats.org/officeDocument/2006/relationships/image" Target="../media/image66.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47.xml"/><Relationship Id="rId3" Type="http://schemas.openxmlformats.org/officeDocument/2006/relationships/image" Target="../media/image72.png"/><Relationship Id="rId2" Type="http://schemas.openxmlformats.org/officeDocument/2006/relationships/tags" Target="../tags/tag189.xml"/><Relationship Id="rId1" Type="http://schemas.openxmlformats.org/officeDocument/2006/relationships/image" Target="../media/image71.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tags" Target="../tags/tag190.xml"/><Relationship Id="rId1" Type="http://schemas.openxmlformats.org/officeDocument/2006/relationships/image" Target="../media/image73.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74.jpeg"/></Relationships>
</file>

<file path=ppt/slides/_rels/slide16.xml.rels><?xml version="1.0" encoding="UTF-8" standalone="yes"?>
<Relationships xmlns="http://schemas.openxmlformats.org/package/2006/relationships"><Relationship Id="rId9" Type="http://schemas.openxmlformats.org/officeDocument/2006/relationships/notesSlide" Target="../notesSlides/notesSlide6.xml"/><Relationship Id="rId8" Type="http://schemas.openxmlformats.org/officeDocument/2006/relationships/slideLayout" Target="../slideLayouts/slideLayout5.xml"/><Relationship Id="rId7" Type="http://schemas.openxmlformats.org/officeDocument/2006/relationships/tags" Target="../tags/tag191.xml"/><Relationship Id="rId6" Type="http://schemas.openxmlformats.org/officeDocument/2006/relationships/image" Target="../media/image79.png"/><Relationship Id="rId5" Type="http://schemas.microsoft.com/office/2007/relationships/hdphoto" Target="../media/image78.wdp"/><Relationship Id="rId4" Type="http://schemas.openxmlformats.org/officeDocument/2006/relationships/image" Target="../media/image77.png"/><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image" Target="../media/image48.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3.xml"/><Relationship Id="rId1" Type="http://schemas.openxmlformats.org/officeDocument/2006/relationships/tags" Target="../tags/tag19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61.xml"/><Relationship Id="rId1" Type="http://schemas.openxmlformats.org/officeDocument/2006/relationships/image" Target="../media/image50.pn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5.xml"/><Relationship Id="rId3" Type="http://schemas.openxmlformats.org/officeDocument/2006/relationships/tags" Target="../tags/tag178.xml"/><Relationship Id="rId2" Type="http://schemas.openxmlformats.org/officeDocument/2006/relationships/image" Target="../media/image51.png"/><Relationship Id="rId1" Type="http://schemas.openxmlformats.org/officeDocument/2006/relationships/tags" Target="../tags/tag177.xml"/></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5.xml"/><Relationship Id="rId3" Type="http://schemas.openxmlformats.org/officeDocument/2006/relationships/tags" Target="../tags/tag180.xml"/><Relationship Id="rId2" Type="http://schemas.openxmlformats.org/officeDocument/2006/relationships/tags" Target="../tags/tag179.xml"/><Relationship Id="rId1" Type="http://schemas.openxmlformats.org/officeDocument/2006/relationships/image" Target="../media/image51.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73.xml"/><Relationship Id="rId3" Type="http://schemas.openxmlformats.org/officeDocument/2006/relationships/image" Target="../media/image53.jpeg"/><Relationship Id="rId2" Type="http://schemas.openxmlformats.org/officeDocument/2006/relationships/tags" Target="../tags/tag181.xml"/><Relationship Id="rId1" Type="http://schemas.openxmlformats.org/officeDocument/2006/relationships/image" Target="../media/image52.png"/></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33.xml"/><Relationship Id="rId5" Type="http://schemas.openxmlformats.org/officeDocument/2006/relationships/tags" Target="../tags/tag182.xml"/><Relationship Id="rId4" Type="http://schemas.openxmlformats.org/officeDocument/2006/relationships/image" Target="../media/image57.png"/><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image" Target="../media/image54.jpeg"/></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73.xml"/><Relationship Id="rId7" Type="http://schemas.openxmlformats.org/officeDocument/2006/relationships/image" Target="../media/image63.png"/><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tags" Target="../tags/tag183.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64.jpeg"/></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5.xml"/><Relationship Id="rId4" Type="http://schemas.openxmlformats.org/officeDocument/2006/relationships/tags" Target="../tags/tag185.xml"/><Relationship Id="rId3" Type="http://schemas.openxmlformats.org/officeDocument/2006/relationships/image" Target="../media/image66.png"/><Relationship Id="rId2" Type="http://schemas.openxmlformats.org/officeDocument/2006/relationships/tags" Target="../tags/tag184.xml"/><Relationship Id="rId1" Type="http://schemas.openxmlformats.org/officeDocument/2006/relationships/image" Target="../media/image6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36195" y="0"/>
            <a:ext cx="1390650" cy="1276350"/>
            <a:chOff x="1511300" y="774700"/>
            <a:chExt cx="1981200" cy="1981200"/>
          </a:xfrm>
        </p:grpSpPr>
        <p:sp>
          <p:nvSpPr>
            <p:cNvPr id="5" name="椭圆 4"/>
            <p:cNvSpPr/>
            <p:nvPr/>
          </p:nvSpPr>
          <p:spPr>
            <a:xfrm>
              <a:off x="1511300" y="774700"/>
              <a:ext cx="1981200" cy="1981200"/>
            </a:xfrm>
            <a:prstGeom prst="ellipse">
              <a:avLst/>
            </a:prstGeom>
            <a:solidFill>
              <a:schemeClr val="bg1"/>
            </a:solidFill>
            <a:ln>
              <a:noFill/>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 name="椭圆 5"/>
            <p:cNvSpPr/>
            <p:nvPr/>
          </p:nvSpPr>
          <p:spPr>
            <a:xfrm>
              <a:off x="1746250" y="1009650"/>
              <a:ext cx="1511300" cy="1511300"/>
            </a:xfrm>
            <a:prstGeom prst="ellipse">
              <a:avLst/>
            </a:prstGeom>
            <a:noFill/>
            <a:ln w="63500">
              <a:solidFill>
                <a:srgbClr val="424A5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cxnSp>
        <p:nvCxnSpPr>
          <p:cNvPr id="12" name="直接连接符 11"/>
          <p:cNvCxnSpPr/>
          <p:nvPr/>
        </p:nvCxnSpPr>
        <p:spPr>
          <a:xfrm>
            <a:off x="3923665" y="2428240"/>
            <a:ext cx="4896485" cy="0"/>
          </a:xfrm>
          <a:prstGeom prst="line">
            <a:avLst/>
          </a:prstGeom>
          <a:ln w="38100">
            <a:solidFill>
              <a:srgbClr val="595959"/>
            </a:solidFill>
            <a:tailEnd type="oval" w="lg" len="lg"/>
          </a:ln>
        </p:spPr>
        <p:style>
          <a:lnRef idx="1">
            <a:schemeClr val="accent1"/>
          </a:lnRef>
          <a:fillRef idx="0">
            <a:schemeClr val="accent1"/>
          </a:fillRef>
          <a:effectRef idx="0">
            <a:schemeClr val="accent1"/>
          </a:effectRef>
          <a:fontRef idx="minor">
            <a:schemeClr val="tx1"/>
          </a:fontRef>
        </p:style>
      </p:cxnSp>
      <p:sp>
        <p:nvSpPr>
          <p:cNvPr id="15" name="矩形 14"/>
          <p:cNvSpPr/>
          <p:nvPr/>
        </p:nvSpPr>
        <p:spPr>
          <a:xfrm>
            <a:off x="3996055" y="1375410"/>
            <a:ext cx="4925060" cy="89916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lIns="68580" tIns="34290" rIns="68580" bIns="34290">
            <a:spAutoFit/>
          </a:bodyPr>
          <a:p>
            <a:pPr algn="l"/>
            <a:r>
              <a:rPr lang="zh-CN" altLang="en-US" sz="2700" dirty="0" smtClean="0">
                <a:ln w="0"/>
                <a:solidFill>
                  <a:srgbClr val="595959"/>
                </a:solidFill>
                <a:effectLst>
                  <a:reflection blurRad="6350" stA="53000" endA="300" endPos="35500" dir="5400000" sy="-90000" algn="bl" rotWithShape="0"/>
                </a:effectLst>
                <a:latin typeface="方正大黑简体" panose="02010601030101010101" pitchFamily="2" charset="-122"/>
                <a:ea typeface="方正大黑简体" panose="02010601030101010101" pitchFamily="2" charset="-122"/>
                <a:sym typeface="+mn-ea"/>
              </a:rPr>
              <a:t>第1课  </a:t>
            </a:r>
            <a:endParaRPr lang="zh-CN" altLang="en-US" sz="2700" dirty="0" smtClean="0">
              <a:ln w="0"/>
              <a:solidFill>
                <a:srgbClr val="595959"/>
              </a:solidFill>
              <a:effectLst>
                <a:reflection blurRad="6350" stA="53000" endA="300" endPos="35500" dir="5400000" sy="-90000" algn="bl" rotWithShape="0"/>
              </a:effectLst>
              <a:latin typeface="方正大黑简体" panose="02010601030101010101" pitchFamily="2" charset="-122"/>
              <a:ea typeface="方正大黑简体" panose="02010601030101010101" pitchFamily="2" charset="-122"/>
              <a:sym typeface="+mn-ea"/>
            </a:endParaRPr>
          </a:p>
          <a:p>
            <a:pPr algn="l"/>
            <a:r>
              <a:rPr lang="zh-CN" altLang="en-US" sz="2700" dirty="0" smtClean="0">
                <a:ln w="0"/>
                <a:solidFill>
                  <a:srgbClr val="595959"/>
                </a:solidFill>
                <a:effectLst>
                  <a:reflection blurRad="6350" stA="53000" endA="300" endPos="35500" dir="5400000" sy="-90000" algn="bl" rotWithShape="0"/>
                </a:effectLst>
                <a:latin typeface="方正大黑简体" panose="02010601030101010101" pitchFamily="2" charset="-122"/>
                <a:ea typeface="方正大黑简体" panose="02010601030101010101" pitchFamily="2" charset="-122"/>
                <a:sym typeface="+mn-ea"/>
              </a:rPr>
              <a:t>中国早期人类的代表-北京人</a:t>
            </a:r>
            <a:endParaRPr lang="zh-CN" altLang="en-US" sz="2700" b="0" cap="none" spc="0" dirty="0" smtClean="0">
              <a:ln w="0"/>
              <a:solidFill>
                <a:srgbClr val="595959"/>
              </a:solidFill>
              <a:effectLst>
                <a:reflection blurRad="6350" stA="53000" endA="300" endPos="35500" dir="5400000" sy="-90000" algn="bl" rotWithShape="0"/>
              </a:effectLst>
              <a:latin typeface="方正大黑简体" panose="02010601030101010101" pitchFamily="2" charset="-122"/>
              <a:ea typeface="方正大黑简体" panose="02010601030101010101" pitchFamily="2" charset="-122"/>
            </a:endParaRPr>
          </a:p>
        </p:txBody>
      </p:sp>
      <p:sp>
        <p:nvSpPr>
          <p:cNvPr id="16" name="TextBox 8"/>
          <p:cNvSpPr txBox="1"/>
          <p:nvPr/>
        </p:nvSpPr>
        <p:spPr>
          <a:xfrm>
            <a:off x="-310222" y="339595"/>
            <a:ext cx="1939746" cy="460375"/>
          </a:xfrm>
          <a:prstGeom prst="rect">
            <a:avLst/>
          </a:prstGeom>
          <a:noFill/>
        </p:spPr>
        <p:txBody>
          <a:bodyPr wrap="square" rtlCol="0">
            <a:spAutoFit/>
            <a:scene3d>
              <a:camera prst="orthographicFront"/>
              <a:lightRig rig="threePt" dir="t"/>
            </a:scene3d>
          </a:bodyPr>
          <a:p>
            <a:pPr algn="ctr"/>
            <a:r>
              <a:rPr lang="zh-CN" altLang="en-US" sz="2400" b="1" spc="-300" dirty="0" smtClean="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新课标</a:t>
            </a:r>
            <a:endParaRPr lang="zh-CN" altLang="en-US" sz="2400" b="1" spc="-300" dirty="0" smtClean="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endParaRPr>
          </a:p>
        </p:txBody>
      </p:sp>
      <p:sp>
        <p:nvSpPr>
          <p:cNvPr id="10" name="文本框 9"/>
          <p:cNvSpPr txBox="1"/>
          <p:nvPr/>
        </p:nvSpPr>
        <p:spPr>
          <a:xfrm>
            <a:off x="1403350" y="408305"/>
            <a:ext cx="7025640" cy="460375"/>
          </a:xfrm>
          <a:prstGeom prst="rect">
            <a:avLst/>
          </a:prstGeom>
          <a:noFill/>
        </p:spPr>
        <p:txBody>
          <a:bodyPr wrap="square" rtlCol="0" anchor="t">
            <a:spAutoFit/>
          </a:bodyPr>
          <a:p>
            <a:r>
              <a:rPr lang="zh-CN" altLang="en-US" sz="2400" b="1">
                <a:solidFill>
                  <a:srgbClr val="7030A0"/>
                </a:solidFill>
                <a:effectLst>
                  <a:outerShdw blurRad="63500" sx="102000" sy="102000" algn="ctr" rotWithShape="0">
                    <a:prstClr val="black">
                      <a:alpha val="40000"/>
                    </a:prstClr>
                  </a:outerShdw>
                </a:effectLst>
                <a:latin typeface="站酷小薇LOGO体" panose="02010600010101010101" charset="-122"/>
                <a:ea typeface="站酷小薇LOGO体" panose="02010600010101010101" charset="-122"/>
                <a:cs typeface="黑体" panose="02010609060101010101" charset="-122"/>
                <a:sym typeface="+mn-ea"/>
              </a:rPr>
              <a:t>第一单元  史前时期：中国境内人类的活动</a:t>
            </a:r>
            <a:endParaRPr lang="zh-CN" altLang="en-US" sz="2400" b="1">
              <a:solidFill>
                <a:srgbClr val="7030A0"/>
              </a:solidFill>
              <a:effectLst>
                <a:outerShdw blurRad="63500" sx="102000" sy="102000" algn="ctr" rotWithShape="0">
                  <a:prstClr val="black">
                    <a:alpha val="40000"/>
                  </a:prstClr>
                </a:outerShdw>
              </a:effectLst>
              <a:latin typeface="站酷小薇LOGO体" panose="02010600010101010101" charset="-122"/>
              <a:ea typeface="站酷小薇LOGO体" panose="02010600010101010101" charset="-122"/>
              <a:cs typeface="黑体" panose="02010609060101010101" charset="-122"/>
              <a:sym typeface="+mn-ea"/>
            </a:endParaRPr>
          </a:p>
        </p:txBody>
      </p:sp>
      <p:pic>
        <p:nvPicPr>
          <p:cNvPr id="13" name="MH_Other_11"/>
          <p:cNvPicPr/>
          <p:nvPr>
            <p:custDataLst>
              <p:tags r:id="rId1"/>
            </p:custDataLst>
          </p:nvPr>
        </p:nvPicPr>
        <p:blipFill>
          <a:blip r:embed="rId2"/>
          <a:stretch>
            <a:fillRect/>
          </a:stretch>
        </p:blipFill>
        <p:spPr>
          <a:xfrm>
            <a:off x="2789555" y="4461510"/>
            <a:ext cx="556260" cy="266700"/>
          </a:xfrm>
          <a:prstGeom prst="rect">
            <a:avLst/>
          </a:prstGeom>
          <a:noFill/>
          <a:ln w="9525">
            <a:noFill/>
          </a:ln>
        </p:spPr>
      </p:pic>
      <p:pic>
        <p:nvPicPr>
          <p:cNvPr id="31748" name="图片 16387" descr="b"/>
          <p:cNvPicPr>
            <a:picLocks noChangeAspect="1"/>
          </p:cNvPicPr>
          <p:nvPr/>
        </p:nvPicPr>
        <p:blipFill>
          <a:blip r:embed="rId3"/>
          <a:stretch>
            <a:fillRect/>
          </a:stretch>
        </p:blipFill>
        <p:spPr>
          <a:xfrm>
            <a:off x="3923665" y="2860040"/>
            <a:ext cx="1563370" cy="1601470"/>
          </a:xfrm>
          <a:prstGeom prst="rect">
            <a:avLst/>
          </a:prstGeom>
          <a:noFill/>
          <a:ln w="9525">
            <a:noFill/>
          </a:ln>
        </p:spPr>
      </p:pic>
      <p:pic>
        <p:nvPicPr>
          <p:cNvPr id="41985" name="Picture 2" descr="40"/>
          <p:cNvPicPr>
            <a:picLocks noChangeAspect="1"/>
          </p:cNvPicPr>
          <p:nvPr/>
        </p:nvPicPr>
        <p:blipFill>
          <a:blip r:embed="rId4"/>
          <a:srcRect b="22807"/>
          <a:stretch>
            <a:fillRect/>
          </a:stretch>
        </p:blipFill>
        <p:spPr>
          <a:xfrm>
            <a:off x="6516370" y="2644140"/>
            <a:ext cx="1706880" cy="1762760"/>
          </a:xfrm>
          <a:prstGeom prst="rect">
            <a:avLst/>
          </a:prstGeom>
          <a:noFill/>
          <a:ln w="9525">
            <a:noFill/>
          </a:ln>
        </p:spPr>
      </p:pic>
      <p:pic>
        <p:nvPicPr>
          <p:cNvPr id="17411" name="图片 17"/>
          <p:cNvPicPr>
            <a:picLocks noChangeAspect="1"/>
          </p:cNvPicPr>
          <p:nvPr>
            <p:custDataLst>
              <p:tags r:id="rId5"/>
            </p:custDataLst>
          </p:nvPr>
        </p:nvPicPr>
        <p:blipFill>
          <a:blip r:embed="rId6"/>
          <a:stretch>
            <a:fillRect/>
          </a:stretch>
        </p:blipFill>
        <p:spPr>
          <a:xfrm>
            <a:off x="212725" y="733425"/>
            <a:ext cx="3575050" cy="3994785"/>
          </a:xfrm>
          <a:prstGeom prst="rect">
            <a:avLst/>
          </a:prstGeom>
          <a:noFill/>
          <a:ln w="9525">
            <a:noFill/>
          </a:ln>
        </p:spPr>
      </p:pic>
      <p:sp>
        <p:nvSpPr>
          <p:cNvPr id="2" name="文本框 20"/>
          <p:cNvSpPr>
            <a:spLocks noChangeArrowheads="1"/>
          </p:cNvSpPr>
          <p:nvPr/>
        </p:nvSpPr>
        <p:spPr bwMode="auto">
          <a:xfrm>
            <a:off x="760391" y="1563941"/>
            <a:ext cx="302768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dist" eaLnBrk="1" hangingPunct="1"/>
            <a:r>
              <a:rPr lang="zh-CN" altLang="en-US" sz="28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项目式跨学科融合</a:t>
            </a:r>
            <a:endParaRPr lang="zh-CN" altLang="en-US" sz="28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drap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par>
                          <p:cTn id="11" fill="hold">
                            <p:stCondLst>
                              <p:cond delay="1100"/>
                            </p:stCondLst>
                            <p:childTnLst>
                              <p:par>
                                <p:cTn id="12" presetID="53" presetClass="entr" presetSubtype="16"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750"/>
                                        <p:tgtEl>
                                          <p:spTgt spid="12"/>
                                        </p:tgtEl>
                                      </p:cBhvr>
                                    </p:animEffect>
                                  </p:childTnLst>
                                </p:cTn>
                              </p:par>
                            </p:childTnLst>
                          </p:cTn>
                        </p:par>
                        <p:par>
                          <p:cTn id="22" fill="hold">
                            <p:stCondLst>
                              <p:cond delay="1000"/>
                            </p:stCondLst>
                            <p:childTnLst>
                              <p:par>
                                <p:cTn id="23" presetID="50" presetClass="entr" presetSubtype="0" decel="100000" fill="hold" grpId="0" nodeType="afterEffect">
                                  <p:stCondLst>
                                    <p:cond delay="0"/>
                                  </p:stCondLst>
                                  <p:iterate type="lt">
                                    <p:tmPct val="10000"/>
                                  </p:iterate>
                                  <p:childTnLst>
                                    <p:set>
                                      <p:cBhvr>
                                        <p:cTn id="24" dur="1" fill="hold">
                                          <p:stCondLst>
                                            <p:cond delay="0"/>
                                          </p:stCondLst>
                                        </p:cTn>
                                        <p:tgtEl>
                                          <p:spTgt spid="2"/>
                                        </p:tgtEl>
                                        <p:attrNameLst>
                                          <p:attrName>style.visibility</p:attrName>
                                        </p:attrNameLst>
                                      </p:cBhvr>
                                      <p:to>
                                        <p:strVal val="visible"/>
                                      </p:to>
                                    </p:set>
                                    <p:anim calcmode="lin" valueType="num">
                                      <p:cBhvr>
                                        <p:cTn id="25" dur="1000" fill="hold"/>
                                        <p:tgtEl>
                                          <p:spTgt spid="2"/>
                                        </p:tgtEl>
                                        <p:attrNameLst>
                                          <p:attrName>ppt_w</p:attrName>
                                        </p:attrNameLst>
                                      </p:cBhvr>
                                      <p:tavLst>
                                        <p:tav tm="0">
                                          <p:val>
                                            <p:strVal val="#ppt_w+.3"/>
                                          </p:val>
                                        </p:tav>
                                        <p:tav tm="100000">
                                          <p:val>
                                            <p:strVal val="#ppt_w"/>
                                          </p:val>
                                        </p:tav>
                                      </p:tavLst>
                                    </p:anim>
                                    <p:anim calcmode="lin" valueType="num">
                                      <p:cBhvr>
                                        <p:cTn id="26" dur="1000" fill="hold"/>
                                        <p:tgtEl>
                                          <p:spTgt spid="2"/>
                                        </p:tgtEl>
                                        <p:attrNameLst>
                                          <p:attrName>ppt_h</p:attrName>
                                        </p:attrNameLst>
                                      </p:cBhvr>
                                      <p:tavLst>
                                        <p:tav tm="0">
                                          <p:val>
                                            <p:strVal val="#ppt_h"/>
                                          </p:val>
                                        </p:tav>
                                        <p:tav tm="100000">
                                          <p:val>
                                            <p:strVal val="#ppt_h"/>
                                          </p:val>
                                        </p:tav>
                                      </p:tavLst>
                                    </p:anim>
                                    <p:animEffect transition="in" filter="fade">
                                      <p:cBhvr>
                                        <p:cTn id="27" dur="10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56" presetClass="entr" presetSubtype="0" fill="hold" grpId="0" nodeType="clickEffect">
                                  <p:stCondLst>
                                    <p:cond delay="0"/>
                                  </p:stCondLst>
                                  <p:iterate type="lt">
                                    <p:tmPct val="10000"/>
                                  </p:iterate>
                                  <p:childTnLst>
                                    <p:set>
                                      <p:cBhvr>
                                        <p:cTn id="31" dur="1" fill="hold">
                                          <p:stCondLst>
                                            <p:cond delay="0"/>
                                          </p:stCondLst>
                                        </p:cTn>
                                        <p:tgtEl>
                                          <p:spTgt spid="15"/>
                                        </p:tgtEl>
                                        <p:attrNameLst>
                                          <p:attrName>style.visibility</p:attrName>
                                        </p:attrNameLst>
                                      </p:cBhvr>
                                      <p:to>
                                        <p:strVal val="visible"/>
                                      </p:to>
                                    </p:set>
                                    <p:anim by="(-#ppt_w*2)" calcmode="lin" valueType="num">
                                      <p:cBhvr rctx="PPT">
                                        <p:cTn id="32" dur="500" autoRev="1" fill="hold">
                                          <p:stCondLst>
                                            <p:cond delay="0"/>
                                          </p:stCondLst>
                                        </p:cTn>
                                        <p:tgtEl>
                                          <p:spTgt spid="15"/>
                                        </p:tgtEl>
                                        <p:attrNameLst>
                                          <p:attrName>ppt_w</p:attrName>
                                        </p:attrNameLst>
                                      </p:cBhvr>
                                    </p:anim>
                                    <p:anim by="(#ppt_w*0.50)" calcmode="lin" valueType="num">
                                      <p:cBhvr>
                                        <p:cTn id="33" dur="500" decel="50000" autoRev="1" fill="hold">
                                          <p:stCondLst>
                                            <p:cond delay="0"/>
                                          </p:stCondLst>
                                        </p:cTn>
                                        <p:tgtEl>
                                          <p:spTgt spid="15"/>
                                        </p:tgtEl>
                                        <p:attrNameLst>
                                          <p:attrName>ppt_x</p:attrName>
                                        </p:attrNameLst>
                                      </p:cBhvr>
                                    </p:anim>
                                    <p:anim from="(-#ppt_h/2)" to="(#ppt_y)" calcmode="lin" valueType="num">
                                      <p:cBhvr>
                                        <p:cTn id="34" dur="1000" fill="hold">
                                          <p:stCondLst>
                                            <p:cond delay="0"/>
                                          </p:stCondLst>
                                        </p:cTn>
                                        <p:tgtEl>
                                          <p:spTgt spid="15"/>
                                        </p:tgtEl>
                                        <p:attrNameLst>
                                          <p:attrName>ppt_y</p:attrName>
                                        </p:attrNameLst>
                                      </p:cBhvr>
                                    </p:anim>
                                    <p:animRot by="21600000">
                                      <p:cBhvr>
                                        <p:cTn id="35" dur="1000" fill="hold">
                                          <p:stCondLst>
                                            <p:cond delay="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8" name="文本框 99"/>
          <p:cNvSpPr txBox="1">
            <a:spLocks noChangeArrowheads="1"/>
          </p:cNvSpPr>
          <p:nvPr/>
        </p:nvSpPr>
        <p:spPr bwMode="auto">
          <a:xfrm>
            <a:off x="180499" y="1173163"/>
            <a:ext cx="8544878" cy="156845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altLang="zh-CN" sz="2400">
                <a:solidFill>
                  <a:srgbClr val="000000"/>
                </a:solidFill>
                <a:ea typeface="微软雅黑" panose="020B0503020204020204" pitchFamily="34" charset="-122"/>
                <a:sym typeface="+mn-lt"/>
              </a:rPr>
              <a:t>1.</a:t>
            </a:r>
            <a:r>
              <a:rPr lang="zh-CN" altLang="en-US" sz="2400">
                <a:solidFill>
                  <a:srgbClr val="000000"/>
                </a:solidFill>
                <a:ea typeface="微软雅黑" panose="020B0503020204020204" pitchFamily="34" charset="-122"/>
                <a:sym typeface="+mn-lt"/>
              </a:rPr>
              <a:t>距今</a:t>
            </a:r>
            <a:r>
              <a:rPr lang="zh-CN" altLang="zh-CN" sz="2400">
                <a:solidFill>
                  <a:srgbClr val="000000"/>
                </a:solidFill>
                <a:ea typeface="微软雅黑" panose="020B0503020204020204" pitchFamily="34" charset="-122"/>
                <a:sym typeface="+mn-lt"/>
              </a:rPr>
              <a:t>时间</a:t>
            </a:r>
            <a:r>
              <a:rPr lang="en-US" altLang="zh-CN" sz="2400">
                <a:solidFill>
                  <a:srgbClr val="000000"/>
                </a:solidFill>
                <a:ea typeface="微软雅黑" panose="020B0503020204020204" pitchFamily="34" charset="-122"/>
                <a:sym typeface="+mn-lt"/>
              </a:rPr>
              <a:t>:</a:t>
            </a:r>
            <a:endParaRPr lang="zh-CN" altLang="zh-CN" sz="2400">
              <a:solidFill>
                <a:srgbClr val="000000"/>
              </a:solidFill>
              <a:ea typeface="微软雅黑" panose="020B0503020204020204" pitchFamily="34" charset="-122"/>
              <a:sym typeface="+mn-lt"/>
            </a:endParaRPr>
          </a:p>
          <a:p>
            <a:pPr>
              <a:lnSpc>
                <a:spcPct val="150000"/>
              </a:lnSpc>
            </a:pPr>
            <a:r>
              <a:rPr lang="en-US" altLang="zh-CN" sz="2400">
                <a:solidFill>
                  <a:srgbClr val="000000"/>
                </a:solidFill>
                <a:ea typeface="微软雅黑" panose="020B0503020204020204" pitchFamily="34" charset="-122"/>
                <a:sym typeface="+mn-lt"/>
              </a:rPr>
              <a:t>2.</a:t>
            </a:r>
            <a:r>
              <a:rPr lang="zh-CN" altLang="zh-CN" sz="2400">
                <a:solidFill>
                  <a:srgbClr val="000000"/>
                </a:solidFill>
                <a:ea typeface="微软雅黑" panose="020B0503020204020204" pitchFamily="34" charset="-122"/>
                <a:sym typeface="+mn-lt"/>
              </a:rPr>
              <a:t>发现地点</a:t>
            </a:r>
            <a:r>
              <a:rPr lang="en-US" altLang="zh-CN" sz="2400">
                <a:solidFill>
                  <a:srgbClr val="000000"/>
                </a:solidFill>
                <a:ea typeface="微软雅黑" panose="020B0503020204020204" pitchFamily="34" charset="-122"/>
                <a:sym typeface="+mn-lt"/>
              </a:rPr>
              <a:t>:</a:t>
            </a:r>
            <a:endParaRPr lang="zh-CN" altLang="zh-CN" sz="2400">
              <a:solidFill>
                <a:srgbClr val="000000"/>
              </a:solidFill>
              <a:ea typeface="微软雅黑" panose="020B0503020204020204" pitchFamily="34" charset="-122"/>
              <a:sym typeface="+mn-lt"/>
            </a:endParaRPr>
          </a:p>
          <a:p>
            <a:pPr>
              <a:lnSpc>
                <a:spcPct val="150000"/>
              </a:lnSpc>
            </a:pPr>
            <a:r>
              <a:rPr lang="en-US" altLang="zh-CN" sz="2400">
                <a:solidFill>
                  <a:srgbClr val="000000"/>
                </a:solidFill>
                <a:ea typeface="微软雅黑" panose="020B0503020204020204" pitchFamily="34" charset="-122"/>
                <a:sym typeface="+mn-lt"/>
              </a:rPr>
              <a:t>3.体貌</a:t>
            </a:r>
            <a:r>
              <a:rPr lang="zh-CN" altLang="zh-CN" sz="2400">
                <a:solidFill>
                  <a:srgbClr val="000000"/>
                </a:solidFill>
                <a:ea typeface="微软雅黑" panose="020B0503020204020204" pitchFamily="34" charset="-122"/>
                <a:sym typeface="+mn-lt"/>
              </a:rPr>
              <a:t>特征</a:t>
            </a:r>
            <a:r>
              <a:rPr lang="en-US" altLang="zh-CN" sz="2400">
                <a:solidFill>
                  <a:srgbClr val="000000"/>
                </a:solidFill>
                <a:ea typeface="微软雅黑" panose="020B0503020204020204" pitchFamily="34" charset="-122"/>
                <a:sym typeface="+mn-lt"/>
              </a:rPr>
              <a:t>:</a:t>
            </a:r>
            <a:endParaRPr lang="zh-CN" altLang="en-US" sz="2000">
              <a:ea typeface="微软雅黑" panose="020B0503020204020204" pitchFamily="34" charset="-122"/>
              <a:sym typeface="+mn-lt"/>
            </a:endParaRPr>
          </a:p>
        </p:txBody>
      </p:sp>
      <p:pic>
        <p:nvPicPr>
          <p:cNvPr id="18439" name="图片 1"/>
          <p:cNvPicPr>
            <a:picLocks noChangeAspect="1" noChangeArrowheads="1"/>
          </p:cNvPicPr>
          <p:nvPr/>
        </p:nvPicPr>
        <p:blipFill>
          <a:blip r:embed="rId1"/>
          <a:stretch>
            <a:fillRect/>
          </a:stretch>
        </p:blipFill>
        <p:spPr bwMode="auto">
          <a:xfrm>
            <a:off x="6594951" y="1173321"/>
            <a:ext cx="1110615" cy="1236980"/>
          </a:xfrm>
          <a:prstGeom prst="rect">
            <a:avLst/>
          </a:prstGeom>
          <a:noFill/>
          <a:ln w="9525">
            <a:noFill/>
            <a:miter lim="800000"/>
            <a:headEnd/>
            <a:tailEnd/>
          </a:ln>
        </p:spPr>
      </p:pic>
      <p:sp>
        <p:nvSpPr>
          <p:cNvPr id="18440" name="文本框 3"/>
          <p:cNvSpPr txBox="1">
            <a:spLocks noChangeArrowheads="1"/>
          </p:cNvSpPr>
          <p:nvPr/>
        </p:nvSpPr>
        <p:spPr bwMode="auto">
          <a:xfrm>
            <a:off x="6251258" y="2342833"/>
            <a:ext cx="2309813" cy="398780"/>
          </a:xfrm>
          <a:prstGeom prst="rect">
            <a:avLst/>
          </a:prstGeom>
          <a:noFill/>
          <a:ln w="9525">
            <a:noFill/>
            <a:miter lim="800000"/>
          </a:ln>
        </p:spPr>
        <p:txBody>
          <a:bodyPr>
            <a:spAutoFit/>
          </a:bodyPr>
          <a:lstStyle/>
          <a:p>
            <a:r>
              <a:rPr lang="zh-CN" altLang="en-US" sz="2000">
                <a:solidFill>
                  <a:srgbClr val="0000FF"/>
                </a:solidFill>
                <a:ea typeface="微软雅黑" panose="020B0503020204020204" pitchFamily="34" charset="-122"/>
                <a:sym typeface="+mn-lt"/>
              </a:rPr>
              <a:t>北京人复原头像</a:t>
            </a:r>
            <a:endParaRPr lang="zh-CN" altLang="en-US" sz="2000">
              <a:solidFill>
                <a:srgbClr val="0000FF"/>
              </a:solidFill>
              <a:ea typeface="微软雅黑" panose="020B0503020204020204" pitchFamily="34" charset="-122"/>
              <a:sym typeface="+mn-lt"/>
            </a:endParaRPr>
          </a:p>
        </p:txBody>
      </p:sp>
      <p:sp>
        <p:nvSpPr>
          <p:cNvPr id="3" name="文本框 99"/>
          <p:cNvSpPr txBox="1">
            <a:spLocks noChangeArrowheads="1"/>
          </p:cNvSpPr>
          <p:nvPr/>
        </p:nvSpPr>
        <p:spPr bwMode="auto">
          <a:xfrm>
            <a:off x="1906270" y="1195387"/>
            <a:ext cx="3256280" cy="36830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zh-CN" altLang="zh-CN">
                <a:solidFill>
                  <a:srgbClr val="000000"/>
                </a:solidFill>
                <a:ea typeface="微软雅黑" panose="020B0503020204020204" pitchFamily="34" charset="-122"/>
                <a:sym typeface="+mn-lt"/>
              </a:rPr>
              <a:t>距今约</a:t>
            </a:r>
            <a:r>
              <a:rPr lang="en-US" altLang="zh-CN">
                <a:solidFill>
                  <a:srgbClr val="FF0000"/>
                </a:solidFill>
                <a:ea typeface="微软雅黑" panose="020B0503020204020204" pitchFamily="34" charset="-122"/>
                <a:sym typeface="+mn-lt"/>
              </a:rPr>
              <a:t>70</a:t>
            </a:r>
            <a:r>
              <a:rPr lang="zh-CN" altLang="zh-CN">
                <a:solidFill>
                  <a:srgbClr val="FF0000"/>
                </a:solidFill>
                <a:ea typeface="微软雅黑" panose="020B0503020204020204" pitchFamily="34" charset="-122"/>
                <a:sym typeface="+mn-lt"/>
              </a:rPr>
              <a:t>万</a:t>
            </a:r>
            <a:r>
              <a:rPr lang="en-US" altLang="zh-CN">
                <a:solidFill>
                  <a:srgbClr val="FF0000"/>
                </a:solidFill>
                <a:ea typeface="微软雅黑" panose="020B0503020204020204" pitchFamily="34" charset="-122"/>
                <a:sym typeface="+mn-lt"/>
              </a:rPr>
              <a:t>—20</a:t>
            </a:r>
            <a:r>
              <a:rPr lang="zh-CN" altLang="zh-CN">
                <a:solidFill>
                  <a:srgbClr val="FF0000"/>
                </a:solidFill>
                <a:ea typeface="微软雅黑" panose="020B0503020204020204" pitchFamily="34" charset="-122"/>
                <a:sym typeface="+mn-lt"/>
              </a:rPr>
              <a:t>万</a:t>
            </a:r>
            <a:r>
              <a:rPr lang="zh-CN" altLang="zh-CN">
                <a:solidFill>
                  <a:srgbClr val="000000"/>
                </a:solidFill>
                <a:ea typeface="微软雅黑" panose="020B0503020204020204" pitchFamily="34" charset="-122"/>
                <a:sym typeface="+mn-lt"/>
              </a:rPr>
              <a:t>年。</a:t>
            </a:r>
            <a:endParaRPr lang="zh-CN" altLang="zh-CN">
              <a:solidFill>
                <a:srgbClr val="000000"/>
              </a:solidFill>
              <a:ea typeface="微软雅黑" panose="020B0503020204020204" pitchFamily="34" charset="-122"/>
              <a:sym typeface="+mn-lt"/>
            </a:endParaRPr>
          </a:p>
        </p:txBody>
      </p:sp>
      <p:sp>
        <p:nvSpPr>
          <p:cNvPr id="6" name="文本框 99"/>
          <p:cNvSpPr txBox="1">
            <a:spLocks noChangeArrowheads="1"/>
          </p:cNvSpPr>
          <p:nvPr/>
        </p:nvSpPr>
        <p:spPr bwMode="auto">
          <a:xfrm>
            <a:off x="1908492" y="1748314"/>
            <a:ext cx="3575050" cy="46037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eaLnBrk="1" latinLnBrk="0" hangingPunct="1">
              <a:lnSpc>
                <a:spcPts val="2880"/>
              </a:lnSpc>
            </a:pPr>
            <a:r>
              <a:rPr lang="zh-CN" altLang="zh-CN">
                <a:solidFill>
                  <a:srgbClr val="000000"/>
                </a:solidFill>
                <a:ea typeface="微软雅黑" panose="020B0503020204020204" pitchFamily="34" charset="-122"/>
                <a:sym typeface="+mn-lt"/>
              </a:rPr>
              <a:t>北京西南</a:t>
            </a:r>
            <a:r>
              <a:rPr lang="zh-CN" altLang="zh-CN">
                <a:solidFill>
                  <a:srgbClr val="FF0000"/>
                </a:solidFill>
                <a:ea typeface="微软雅黑" panose="020B0503020204020204" pitchFamily="34" charset="-122"/>
                <a:sym typeface="+mn-lt"/>
              </a:rPr>
              <a:t>周口店龙骨山</a:t>
            </a:r>
            <a:r>
              <a:rPr lang="zh-CN" altLang="zh-CN" sz="2100">
                <a:solidFill>
                  <a:srgbClr val="000000"/>
                </a:solidFill>
                <a:ea typeface="微软雅黑" panose="020B0503020204020204" pitchFamily="34" charset="-122"/>
                <a:sym typeface="+mn-lt"/>
              </a:rPr>
              <a:t>。</a:t>
            </a:r>
            <a:endParaRPr lang="zh-CN" altLang="zh-CN" sz="2100">
              <a:solidFill>
                <a:srgbClr val="000000"/>
              </a:solidFill>
              <a:ea typeface="微软雅黑" panose="020B0503020204020204" pitchFamily="34" charset="-122"/>
              <a:sym typeface="+mn-lt"/>
            </a:endParaRPr>
          </a:p>
        </p:txBody>
      </p:sp>
      <p:sp>
        <p:nvSpPr>
          <p:cNvPr id="7" name="文本框 99"/>
          <p:cNvSpPr txBox="1">
            <a:spLocks noChangeArrowheads="1"/>
          </p:cNvSpPr>
          <p:nvPr/>
        </p:nvSpPr>
        <p:spPr bwMode="auto">
          <a:xfrm>
            <a:off x="1906429" y="2278539"/>
            <a:ext cx="4137660" cy="43497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eaLnBrk="1" latinLnBrk="0" hangingPunct="1">
              <a:lnSpc>
                <a:spcPts val="2680"/>
              </a:lnSpc>
            </a:pPr>
            <a:r>
              <a:rPr lang="zh-CN" altLang="zh-CN">
                <a:solidFill>
                  <a:srgbClr val="000000"/>
                </a:solidFill>
                <a:ea typeface="微软雅黑" panose="020B0503020204020204" pitchFamily="34" charset="-122"/>
                <a:sym typeface="+mn-lt"/>
              </a:rPr>
              <a:t>前额低平</a:t>
            </a:r>
            <a:r>
              <a:rPr lang="en-US" altLang="zh-CN">
                <a:solidFill>
                  <a:srgbClr val="000000"/>
                </a:solidFill>
                <a:ea typeface="微软雅黑" panose="020B0503020204020204" pitchFamily="34" charset="-122"/>
                <a:sym typeface="+mn-lt"/>
              </a:rPr>
              <a:t>,</a:t>
            </a:r>
            <a:r>
              <a:rPr lang="zh-CN" altLang="zh-CN">
                <a:solidFill>
                  <a:srgbClr val="000000"/>
                </a:solidFill>
                <a:ea typeface="微软雅黑" panose="020B0503020204020204" pitchFamily="34" charset="-122"/>
                <a:sym typeface="+mn-lt"/>
              </a:rPr>
              <a:t>眉骨粗大</a:t>
            </a:r>
            <a:endParaRPr lang="zh-CN" altLang="zh-CN">
              <a:solidFill>
                <a:srgbClr val="000000"/>
              </a:solidFill>
              <a:ea typeface="微软雅黑" panose="020B0503020204020204" pitchFamily="34" charset="-122"/>
              <a:sym typeface="+mn-lt"/>
            </a:endParaRPr>
          </a:p>
        </p:txBody>
      </p:sp>
      <p:sp>
        <p:nvSpPr>
          <p:cNvPr id="9" name="文本框 99"/>
          <p:cNvSpPr txBox="1">
            <a:spLocks noChangeArrowheads="1"/>
          </p:cNvSpPr>
          <p:nvPr/>
        </p:nvSpPr>
        <p:spPr bwMode="auto">
          <a:xfrm>
            <a:off x="180499" y="2754789"/>
            <a:ext cx="8543925" cy="1568450"/>
          </a:xfrm>
          <a:prstGeom prst="rect">
            <a:avLst/>
          </a:prstGeom>
        </p:spPr>
        <p:style>
          <a:lnRef idx="2">
            <a:schemeClr val="dk1"/>
          </a:lnRef>
          <a:fillRef idx="1">
            <a:schemeClr val="lt1"/>
          </a:fillRef>
          <a:effectRef idx="0">
            <a:schemeClr val="dk1"/>
          </a:effectRef>
          <a:fontRef idx="minor">
            <a:schemeClr val="dk1"/>
          </a:fontRef>
        </p:style>
        <p:txBody>
          <a:bodyPr wrap="square">
            <a:spAutoFit/>
          </a:bodyPr>
          <a:p>
            <a:r>
              <a:rPr lang="en-US" altLang="zh-CN" sz="2400">
                <a:solidFill>
                  <a:srgbClr val="000000"/>
                </a:solidFill>
                <a:ea typeface="微软雅黑" panose="020B0503020204020204" pitchFamily="34" charset="-122"/>
                <a:sym typeface="+mn-lt"/>
              </a:rPr>
              <a:t>4.</a:t>
            </a:r>
            <a:r>
              <a:rPr lang="zh-CN" altLang="zh-CN" sz="2400">
                <a:solidFill>
                  <a:srgbClr val="000000"/>
                </a:solidFill>
                <a:ea typeface="微软雅黑" panose="020B0503020204020204" pitchFamily="34" charset="-122"/>
                <a:sym typeface="+mn-lt"/>
              </a:rPr>
              <a:t>生活状况</a:t>
            </a:r>
            <a:r>
              <a:rPr lang="en-US" altLang="zh-CN" sz="2400">
                <a:solidFill>
                  <a:srgbClr val="000000"/>
                </a:solidFill>
                <a:ea typeface="微软雅黑" panose="020B0503020204020204" pitchFamily="34" charset="-122"/>
                <a:sym typeface="+mn-lt"/>
              </a:rPr>
              <a:t>:</a:t>
            </a:r>
            <a:endParaRPr lang="zh-CN" altLang="zh-CN" sz="2400">
              <a:solidFill>
                <a:srgbClr val="000000"/>
              </a:solidFill>
              <a:ea typeface="微软雅黑" panose="020B0503020204020204" pitchFamily="34" charset="-122"/>
              <a:sym typeface="+mn-lt"/>
            </a:endParaRPr>
          </a:p>
          <a:p>
            <a:pPr>
              <a:lnSpc>
                <a:spcPct val="150000"/>
              </a:lnSpc>
            </a:pPr>
            <a:endParaRPr lang="en-US" altLang="zh-CN" sz="2400">
              <a:solidFill>
                <a:srgbClr val="000000"/>
              </a:solidFill>
              <a:ea typeface="微软雅黑" panose="020B0503020204020204" pitchFamily="34" charset="-122"/>
              <a:sym typeface="+mn-lt"/>
            </a:endParaRPr>
          </a:p>
          <a:p>
            <a:pPr>
              <a:lnSpc>
                <a:spcPct val="150000"/>
              </a:lnSpc>
            </a:pPr>
            <a:r>
              <a:rPr lang="en-US" altLang="zh-CN" sz="2400">
                <a:solidFill>
                  <a:srgbClr val="000000"/>
                </a:solidFill>
                <a:ea typeface="微软雅黑" panose="020B0503020204020204" pitchFamily="34" charset="-122"/>
                <a:sym typeface="+mn-lt"/>
              </a:rPr>
              <a:t>5.</a:t>
            </a:r>
            <a:r>
              <a:rPr lang="zh-CN" sz="2400">
                <a:solidFill>
                  <a:srgbClr val="000000"/>
                </a:solidFill>
                <a:ea typeface="微软雅黑" panose="020B0503020204020204" pitchFamily="34" charset="-122"/>
                <a:sym typeface="+mn-lt"/>
              </a:rPr>
              <a:t>发现意义</a:t>
            </a:r>
            <a:r>
              <a:rPr lang="en-US" altLang="zh-CN" sz="2400">
                <a:solidFill>
                  <a:srgbClr val="000000"/>
                </a:solidFill>
                <a:ea typeface="微软雅黑" panose="020B0503020204020204" pitchFamily="34" charset="-122"/>
                <a:sym typeface="+mn-lt"/>
              </a:rPr>
              <a:t>:</a:t>
            </a:r>
            <a:endParaRPr lang="zh-CN" altLang="en-US" sz="2400">
              <a:ea typeface="微软雅黑" panose="020B0503020204020204" pitchFamily="34" charset="-122"/>
              <a:sym typeface="+mn-lt"/>
            </a:endParaRPr>
          </a:p>
        </p:txBody>
      </p:sp>
      <p:sp>
        <p:nvSpPr>
          <p:cNvPr id="14" name="文本框 13"/>
          <p:cNvSpPr txBox="1"/>
          <p:nvPr/>
        </p:nvSpPr>
        <p:spPr bwMode="auto">
          <a:xfrm>
            <a:off x="1908175" y="2829560"/>
            <a:ext cx="3978275" cy="64516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p>
            <a:pPr lvl="0" algn="l">
              <a:buClrTx/>
              <a:buSzTx/>
              <a:buFontTx/>
            </a:pPr>
            <a:r>
              <a:rPr lang="en-US" altLang="zh-CN">
                <a:solidFill>
                  <a:srgbClr val="000000"/>
                </a:solidFill>
                <a:ea typeface="微软雅黑" panose="020B0503020204020204" pitchFamily="34" charset="-122"/>
                <a:sym typeface="+mn-ea"/>
              </a:rPr>
              <a:t>使用</a:t>
            </a:r>
            <a:r>
              <a:rPr lang="en-US" altLang="zh-CN">
                <a:solidFill>
                  <a:srgbClr val="FF0000"/>
                </a:solidFill>
                <a:ea typeface="微软雅黑" panose="020B0503020204020204" pitchFamily="34" charset="-122"/>
                <a:sym typeface="+mn-ea"/>
              </a:rPr>
              <a:t>打制石器</a:t>
            </a:r>
            <a:r>
              <a:rPr lang="en-US" altLang="zh-CN">
                <a:solidFill>
                  <a:srgbClr val="000000"/>
                </a:solidFill>
                <a:ea typeface="微软雅黑" panose="020B0503020204020204" pitchFamily="34" charset="-122"/>
                <a:sym typeface="+mn-ea"/>
              </a:rPr>
              <a:t>；采集狩猎；</a:t>
            </a:r>
            <a:r>
              <a:rPr lang="zh-CN" altLang="en-US">
                <a:solidFill>
                  <a:srgbClr val="000000"/>
                </a:solidFill>
                <a:ea typeface="微软雅黑" panose="020B0503020204020204" pitchFamily="34" charset="-122"/>
                <a:sym typeface="+mn-ea"/>
              </a:rPr>
              <a:t>会</a:t>
            </a:r>
            <a:r>
              <a:rPr lang="en-US" altLang="zh-CN">
                <a:solidFill>
                  <a:srgbClr val="FF0000"/>
                </a:solidFill>
                <a:ea typeface="微软雅黑" panose="020B0503020204020204" pitchFamily="34" charset="-122"/>
                <a:sym typeface="+mn-ea"/>
              </a:rPr>
              <a:t>使用火</a:t>
            </a:r>
            <a:r>
              <a:rPr lang="en-US" altLang="zh-CN">
                <a:solidFill>
                  <a:srgbClr val="000000"/>
                </a:solidFill>
                <a:ea typeface="微软雅黑" panose="020B0503020204020204" pitchFamily="34" charset="-122"/>
                <a:sym typeface="+mn-ea"/>
              </a:rPr>
              <a:t>，</a:t>
            </a:r>
            <a:r>
              <a:rPr lang="zh-CN" altLang="en-US">
                <a:solidFill>
                  <a:srgbClr val="000000"/>
                </a:solidFill>
                <a:ea typeface="微软雅黑" panose="020B0503020204020204" pitchFamily="34" charset="-122"/>
                <a:sym typeface="+mn-ea"/>
              </a:rPr>
              <a:t>并</a:t>
            </a:r>
            <a:r>
              <a:rPr lang="en-US" altLang="zh-CN">
                <a:solidFill>
                  <a:srgbClr val="000000"/>
                </a:solidFill>
                <a:ea typeface="微软雅黑" panose="020B0503020204020204" pitchFamily="34" charset="-122"/>
                <a:sym typeface="+mn-ea"/>
              </a:rPr>
              <a:t>会</a:t>
            </a:r>
            <a:r>
              <a:rPr lang="en-US" altLang="zh-CN">
                <a:solidFill>
                  <a:srgbClr val="FF0000"/>
                </a:solidFill>
                <a:ea typeface="微软雅黑" panose="020B0503020204020204" pitchFamily="34" charset="-122"/>
                <a:sym typeface="+mn-ea"/>
              </a:rPr>
              <a:t>保存火种</a:t>
            </a:r>
            <a:r>
              <a:rPr lang="en-US" altLang="zh-CN">
                <a:solidFill>
                  <a:srgbClr val="000000"/>
                </a:solidFill>
                <a:ea typeface="微软雅黑" panose="020B0503020204020204" pitchFamily="34" charset="-122"/>
                <a:sym typeface="+mn-ea"/>
              </a:rPr>
              <a:t>；</a:t>
            </a:r>
            <a:r>
              <a:rPr lang="zh-CN" altLang="en-US">
                <a:solidFill>
                  <a:srgbClr val="000000"/>
                </a:solidFill>
                <a:ea typeface="微软雅黑" panose="020B0503020204020204" pitchFamily="34" charset="-122"/>
                <a:sym typeface="+mn-ea"/>
              </a:rPr>
              <a:t>过</a:t>
            </a:r>
            <a:r>
              <a:rPr lang="en-US" altLang="zh-CN">
                <a:solidFill>
                  <a:srgbClr val="000000"/>
                </a:solidFill>
                <a:ea typeface="微软雅黑" panose="020B0503020204020204" pitchFamily="34" charset="-122"/>
                <a:sym typeface="+mn-ea"/>
              </a:rPr>
              <a:t>群居生活</a:t>
            </a:r>
            <a:r>
              <a:rPr lang="zh-CN" altLang="en-US">
                <a:solidFill>
                  <a:srgbClr val="000000"/>
                </a:solidFill>
                <a:ea typeface="微软雅黑" panose="020B0503020204020204" pitchFamily="34" charset="-122"/>
                <a:sym typeface="+mn-ea"/>
              </a:rPr>
              <a:t>。</a:t>
            </a:r>
            <a:endParaRPr lang="zh-CN" altLang="en-US">
              <a:solidFill>
                <a:srgbClr val="000000"/>
              </a:solidFill>
              <a:ea typeface="微软雅黑" panose="020B0503020204020204" pitchFamily="34" charset="-122"/>
              <a:sym typeface="+mn-ea"/>
            </a:endParaRPr>
          </a:p>
        </p:txBody>
      </p:sp>
      <p:sp>
        <p:nvSpPr>
          <p:cNvPr id="16" name="文本框 15"/>
          <p:cNvSpPr txBox="1"/>
          <p:nvPr/>
        </p:nvSpPr>
        <p:spPr bwMode="auto">
          <a:xfrm>
            <a:off x="1852136" y="3507423"/>
            <a:ext cx="6708934" cy="9220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p>
            <a:pPr lvl="0" algn="l">
              <a:buClrTx/>
              <a:buSzTx/>
              <a:buFontTx/>
            </a:pPr>
            <a:r>
              <a:rPr lang="en-US" altLang="zh-CN">
                <a:solidFill>
                  <a:srgbClr val="000000"/>
                </a:solidFill>
                <a:ea typeface="微软雅黑" panose="020B0503020204020204" pitchFamily="34" charset="-122"/>
                <a:sym typeface="+mn-ea"/>
              </a:rPr>
              <a:t>周口店北京人遗址是迄今所知</a:t>
            </a:r>
            <a:r>
              <a:rPr lang="en-US" altLang="zh-CN">
                <a:solidFill>
                  <a:srgbClr val="FF0000"/>
                </a:solidFill>
                <a:ea typeface="微软雅黑" panose="020B0503020204020204" pitchFamily="34" charset="-122"/>
                <a:sym typeface="+mn-ea"/>
              </a:rPr>
              <a:t>世界上内涵最丰富、材料最齐全</a:t>
            </a:r>
            <a:r>
              <a:rPr lang="en-US" altLang="zh-CN">
                <a:solidFill>
                  <a:srgbClr val="000000"/>
                </a:solidFill>
                <a:ea typeface="微软雅黑" panose="020B0503020204020204" pitchFamily="34" charset="-122"/>
                <a:sym typeface="+mn-ea"/>
              </a:rPr>
              <a:t>的直立人遗址、通过对北京人的研究，可以发现早期猿人向现代人类演进和发展变化的规律，为人类起源的研究提供了可靠的证据。</a:t>
            </a:r>
            <a:endParaRPr lang="en-US" altLang="zh-CN">
              <a:solidFill>
                <a:srgbClr val="000000"/>
              </a:solidFill>
              <a:ea typeface="微软雅黑" panose="020B0503020204020204" pitchFamily="34" charset="-122"/>
              <a:sym typeface="+mn-ea"/>
            </a:endParaRPr>
          </a:p>
        </p:txBody>
      </p:sp>
      <p:pic>
        <p:nvPicPr>
          <p:cNvPr id="11" name="图片 10" descr="C:/Users/lenovo/AppData/Local/Temp/kaimatting_20200113154008/output_20200113154011..pngoutput_20200113154011."/>
          <p:cNvPicPr>
            <a:picLocks noChangeAspect="1"/>
          </p:cNvPicPr>
          <p:nvPr/>
        </p:nvPicPr>
        <p:blipFill>
          <a:blip r:embed="rId2"/>
          <a:stretch>
            <a:fillRect/>
          </a:stretch>
        </p:blipFill>
        <p:spPr>
          <a:xfrm>
            <a:off x="6648926" y="2856706"/>
            <a:ext cx="1580198" cy="644843"/>
          </a:xfrm>
          <a:prstGeom prst="rect">
            <a:avLst/>
          </a:prstGeom>
        </p:spPr>
      </p:pic>
      <p:sp>
        <p:nvSpPr>
          <p:cNvPr id="7181" name="矩形 13"/>
          <p:cNvSpPr/>
          <p:nvPr>
            <p:custDataLst>
              <p:tags r:id="rId3"/>
            </p:custDataLst>
          </p:nvPr>
        </p:nvSpPr>
        <p:spPr>
          <a:xfrm>
            <a:off x="611505" y="26035"/>
            <a:ext cx="1833880" cy="424815"/>
          </a:xfrm>
          <a:prstGeom prst="rect">
            <a:avLst/>
          </a:prstGeom>
        </p:spPr>
        <p:style>
          <a:lnRef idx="1">
            <a:schemeClr val="accent2"/>
          </a:lnRef>
          <a:fillRef idx="3">
            <a:schemeClr val="accent2"/>
          </a:fillRef>
          <a:effectRef idx="2">
            <a:schemeClr val="accent2"/>
          </a:effectRef>
          <a:fontRef idx="minor">
            <a:schemeClr val="lt1"/>
          </a:fontRef>
        </p:style>
        <p:txBody>
          <a:bodyPr wrap="square" lIns="55899" tIns="27949" rIns="55899" bIns="27949">
            <a:spAutoFit/>
          </a:bodyPr>
          <a:p>
            <a:pPr defTabSz="914400">
              <a:buClrTx/>
              <a:buSzPct val="100000"/>
              <a:buFontTx/>
              <a:buNone/>
            </a:pPr>
            <a:r>
              <a:rPr lang="zh-CN" altLang="en-US" sz="2400" b="1">
                <a:solidFill>
                  <a:srgbClr val="FFFF00"/>
                </a:solidFill>
                <a:effectLst>
                  <a:outerShdw blurRad="38100" dist="38100" dir="2700000">
                    <a:srgbClr val="C0C0C0"/>
                  </a:outerShdw>
                </a:effectLst>
                <a:latin typeface="微软雅黑" panose="020B0503020204020204" pitchFamily="34" charset="-122"/>
                <a:ea typeface="微软雅黑" panose="020B0503020204020204" pitchFamily="34" charset="-122"/>
              </a:rPr>
              <a:t>素养探究 一</a:t>
            </a:r>
            <a:endParaRPr lang="en-US" altLang="zh-CN" sz="2700" b="1">
              <a:solidFill>
                <a:srgbClr val="FF0000"/>
              </a:solidFill>
              <a:effectLst>
                <a:outerShdw blurRad="38100" dist="38100" dir="2700000">
                  <a:srgbClr val="C0C0C0"/>
                </a:outerShdw>
              </a:effectLst>
              <a:latin typeface="微软雅黑" panose="020B0503020204020204" pitchFamily="34" charset="-122"/>
              <a:ea typeface="微软雅黑" panose="020B0503020204020204" pitchFamily="34" charset="-122"/>
            </a:endParaRPr>
          </a:p>
        </p:txBody>
      </p:sp>
      <p:sp>
        <p:nvSpPr>
          <p:cNvPr id="106" name="燕尾形 9"/>
          <p:cNvSpPr>
            <a:spLocks noChangeArrowheads="1"/>
          </p:cNvSpPr>
          <p:nvPr/>
        </p:nvSpPr>
        <p:spPr bwMode="auto">
          <a:xfrm>
            <a:off x="11430" y="0"/>
            <a:ext cx="474345" cy="476885"/>
          </a:xfrm>
          <a:prstGeom prst="chevron">
            <a:avLst>
              <a:gd name="adj" fmla="val 50000"/>
            </a:avLst>
          </a:prstGeom>
          <a:solidFill>
            <a:srgbClr val="F17475"/>
          </a:solidFill>
          <a:ln w="38100" algn="ctr">
            <a:gradFill>
              <a:gsLst>
                <a:gs pos="100000">
                  <a:schemeClr val="bg1">
                    <a:lumMod val="85000"/>
                  </a:schemeClr>
                </a:gs>
                <a:gs pos="0">
                  <a:schemeClr val="bg1"/>
                </a:gs>
              </a:gsLst>
              <a:lin ang="5400000" scaled="0"/>
            </a:gradFill>
            <a:miter lim="800000"/>
          </a:ln>
          <a:effectLst>
            <a:outerShdw blurRad="203200" dist="127000" dir="2700000" algn="tl" rotWithShape="0">
              <a:prstClr val="black">
                <a:alpha val="40000"/>
              </a:prstClr>
            </a:outerShdw>
          </a:effectLst>
        </p:spPr>
        <p:txBody>
          <a:bodyPr anchor="ctr"/>
          <a:p>
            <a:pPr algn="ctr"/>
            <a:endParaRPr lang="zh-CN" altLang="en-US">
              <a:solidFill>
                <a:srgbClr val="FFFFFF"/>
              </a:solidFill>
              <a:latin typeface="Calibri" panose="020F0502020204030204" pitchFamily="34" charset="0"/>
            </a:endParaRPr>
          </a:p>
        </p:txBody>
      </p:sp>
      <p:sp>
        <p:nvSpPr>
          <p:cNvPr id="5" name="文本框 4"/>
          <p:cNvSpPr txBox="1"/>
          <p:nvPr/>
        </p:nvSpPr>
        <p:spPr>
          <a:xfrm>
            <a:off x="251460" y="481965"/>
            <a:ext cx="8258175" cy="645160"/>
          </a:xfrm>
          <a:prstGeom prst="rect">
            <a:avLst/>
          </a:prstGeom>
        </p:spPr>
        <p:style>
          <a:lnRef idx="1">
            <a:schemeClr val="accent2"/>
          </a:lnRef>
          <a:fillRef idx="3">
            <a:schemeClr val="accent2"/>
          </a:fillRef>
          <a:effectRef idx="2">
            <a:schemeClr val="accent2"/>
          </a:effectRef>
          <a:fontRef idx="minor">
            <a:schemeClr val="lt1"/>
          </a:fontRef>
        </p:style>
        <p:txBody>
          <a:bodyPr wrap="square" rtlCol="0" anchor="t">
            <a:spAutoFit/>
          </a:bodyPr>
          <a:p>
            <a:pPr lvl="0" algn="l">
              <a:buClrTx/>
              <a:buSzTx/>
              <a:buFontTx/>
            </a:pPr>
            <a:r>
              <a:rPr lang="zh-CN" altLang="en-US" b="1" smtClean="0">
                <a:solidFill>
                  <a:srgbClr val="FF0000"/>
                </a:solidFill>
                <a:latin typeface="华文中宋" panose="02010600040101010101" charset="-122"/>
                <a:ea typeface="华文中宋" panose="02010600040101010101" charset="-122"/>
                <a:cs typeface="华文中宋" panose="02010600040101010101" charset="-122"/>
                <a:sym typeface="+mn-ea"/>
              </a:rPr>
              <a:t>阅读课本第子目，</a:t>
            </a:r>
            <a:r>
              <a:rPr lang="zh-CN" altLang="en-US" b="1" smtClean="0">
                <a:solidFill>
                  <a:srgbClr val="FF0000"/>
                </a:solidFill>
                <a:highlight>
                  <a:srgbClr val="FFFF00"/>
                </a:highlight>
                <a:latin typeface="华文中宋" panose="02010600040101010101" charset="-122"/>
                <a:ea typeface="华文中宋" panose="02010600040101010101" charset="-122"/>
                <a:cs typeface="华文中宋" panose="02010600040101010101" charset="-122"/>
                <a:sym typeface="+mn-ea"/>
              </a:rPr>
              <a:t>从语文的角度</a:t>
            </a:r>
            <a:r>
              <a:rPr lang="zh-CN" altLang="en-US" b="1" smtClean="0">
                <a:solidFill>
                  <a:srgbClr val="FF0000"/>
                </a:solidFill>
                <a:latin typeface="华文中宋" panose="02010600040101010101" charset="-122"/>
                <a:ea typeface="华文中宋" panose="02010600040101010101" charset="-122"/>
                <a:cs typeface="华文中宋" panose="02010600040101010101" charset="-122"/>
                <a:sym typeface="+mn-ea"/>
              </a:rPr>
              <a:t>概括北京人的有效信息（时间、地点、工具、生活状况、意义）。</a:t>
            </a:r>
            <a:r>
              <a:rPr lang="zh-CN" altLang="en-US" b="1" smtClean="0">
                <a:solidFill>
                  <a:srgbClr val="FF0000"/>
                </a:solidFill>
                <a:highlight>
                  <a:srgbClr val="FFFF00"/>
                </a:highlight>
                <a:latin typeface="华文中宋" panose="02010600040101010101" charset="-122"/>
                <a:ea typeface="华文中宋" panose="02010600040101010101" charset="-122"/>
                <a:cs typeface="华文中宋" panose="02010600040101010101" charset="-122"/>
                <a:sym typeface="+mn-ea"/>
              </a:rPr>
              <a:t>从物理学角度</a:t>
            </a:r>
            <a:r>
              <a:rPr lang="en-US" altLang="zh-CN" b="1" smtClean="0">
                <a:solidFill>
                  <a:srgbClr val="FF0000"/>
                </a:solidFill>
                <a:latin typeface="华文中宋" panose="02010600040101010101" charset="-122"/>
                <a:ea typeface="华文中宋" panose="02010600040101010101" charset="-122"/>
                <a:cs typeface="华文中宋" panose="02010600040101010101" charset="-122"/>
                <a:sym typeface="+mn-ea"/>
              </a:rPr>
              <a:t>想一想：北京人怎么会突然“变老了”？</a:t>
            </a:r>
            <a:endParaRPr lang="zh-CN" altLang="en-US"/>
          </a:p>
        </p:txBody>
      </p:sp>
      <p:sp>
        <p:nvSpPr>
          <p:cNvPr id="100" name="文本框 99"/>
          <p:cNvSpPr txBox="1"/>
          <p:nvPr/>
        </p:nvSpPr>
        <p:spPr>
          <a:xfrm>
            <a:off x="118745" y="4667250"/>
            <a:ext cx="8607425" cy="368300"/>
          </a:xfrm>
          <a:prstGeom prst="rect">
            <a:avLst/>
          </a:prstGeom>
          <a:noFill/>
          <a:ln w="9525">
            <a:noFill/>
          </a:ln>
        </p:spPr>
        <p:txBody>
          <a:bodyPr wrap="square">
            <a:spAutoFit/>
          </a:bodyPr>
          <a:p>
            <a:pPr indent="0"/>
            <a:r>
              <a:rPr lang="zh-CN" b="0">
                <a:highlight>
                  <a:srgbClr val="FFFF00"/>
                </a:highlight>
                <a:ea typeface="宋体" panose="02010600030101010101" pitchFamily="2" charset="-122"/>
              </a:rPr>
              <a:t>因为考古发现北京人生活时代的化石，根据化石的年龄推测北京人存在的时间。</a:t>
            </a:r>
            <a:endParaRPr lang="zh-CN" altLang="en-US" b="0">
              <a:highlight>
                <a:srgbClr val="FFFF00"/>
              </a:highlight>
              <a:ea typeface="宋体" panose="02010600030101010101" pitchFamily="2"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438"/>
                                        </p:tgtEl>
                                        <p:attrNameLst>
                                          <p:attrName>style.visibility</p:attrName>
                                        </p:attrNameLst>
                                      </p:cBhvr>
                                      <p:to>
                                        <p:strVal val="visible"/>
                                      </p:to>
                                    </p:set>
                                    <p:animEffect transition="in" filter="blinds(horizontal)">
                                      <p:cBhvr>
                                        <p:cTn id="7" dur="500"/>
                                        <p:tgtEl>
                                          <p:spTgt spid="1843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8439"/>
                                        </p:tgtEl>
                                        <p:attrNameLst>
                                          <p:attrName>style.visibility</p:attrName>
                                        </p:attrNameLst>
                                      </p:cBhvr>
                                      <p:to>
                                        <p:strVal val="visible"/>
                                      </p:to>
                                    </p:set>
                                    <p:animEffect transition="in" filter="blinds(horizontal)">
                                      <p:cBhvr>
                                        <p:cTn id="27" dur="500"/>
                                        <p:tgtEl>
                                          <p:spTgt spid="18439"/>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8440"/>
                                        </p:tgtEl>
                                        <p:attrNameLst>
                                          <p:attrName>style.visibility</p:attrName>
                                        </p:attrNameLst>
                                      </p:cBhvr>
                                      <p:to>
                                        <p:strVal val="visible"/>
                                      </p:to>
                                    </p:set>
                                    <p:animEffect transition="in" filter="blinds(horizontal)">
                                      <p:cBhvr>
                                        <p:cTn id="30" dur="500"/>
                                        <p:tgtEl>
                                          <p:spTgt spid="18440"/>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blinds(horizontal)">
                                      <p:cBhvr>
                                        <p:cTn id="43" dur="500"/>
                                        <p:tgtEl>
                                          <p:spTgt spid="11"/>
                                        </p:tgtEl>
                                      </p:cBhvr>
                                    </p:animEffect>
                                  </p:childTnLst>
                                </p:cTn>
                              </p:par>
                              <p:par>
                                <p:cTn id="44" presetID="12" presetClass="entr" presetSubtype="8" fill="hold" grpId="0" nodeType="withEffect">
                                  <p:stCondLst>
                                    <p:cond delay="0"/>
                                  </p:stCondLst>
                                  <p:childTnLst>
                                    <p:set>
                                      <p:cBhvr>
                                        <p:cTn id="45" dur="1" fill="hold">
                                          <p:stCondLst>
                                            <p:cond delay="0"/>
                                          </p:stCondLst>
                                        </p:cTn>
                                        <p:tgtEl>
                                          <p:spTgt spid="106"/>
                                        </p:tgtEl>
                                        <p:attrNameLst>
                                          <p:attrName>style.visibility</p:attrName>
                                        </p:attrNameLst>
                                      </p:cBhvr>
                                      <p:to>
                                        <p:strVal val="visible"/>
                                      </p:to>
                                    </p:set>
                                    <p:animEffect transition="in" filter="slide(fromLeft)">
                                      <p:cBhvr>
                                        <p:cTn id="46" dur="5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8" grpId="0" bldLvl="0" animBg="1"/>
      <p:bldP spid="3" grpId="0" bldLvl="0" animBg="1"/>
      <p:bldP spid="6" grpId="0" bldLvl="0" animBg="1"/>
      <p:bldP spid="7" grpId="0" bldLvl="0" animBg="1"/>
      <p:bldP spid="18440" grpId="0"/>
      <p:bldP spid="14" grpId="0" bldLvl="0" animBg="1"/>
      <p:bldP spid="16" grpId="0" bldLvl="0" animBg="1"/>
      <p:bldP spid="106"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文本框 8"/>
          <p:cNvSpPr txBox="1"/>
          <p:nvPr/>
        </p:nvSpPr>
        <p:spPr>
          <a:xfrm>
            <a:off x="7044683" y="1273011"/>
            <a:ext cx="805815" cy="2368871"/>
          </a:xfrm>
          <a:prstGeom prst="rect">
            <a:avLst/>
          </a:prstGeom>
          <a:noFill/>
        </p:spPr>
        <p:txBody>
          <a:bodyPr vert="eaVert" wrap="square" rtlCol="0">
            <a:spAutoFit/>
          </a:bodyPr>
          <a:p>
            <a:pPr marR="0" defTabSz="914400" eaLnBrk="0" fontAlgn="auto" hangingPunct="0">
              <a:buNone/>
            </a:pPr>
            <a:r>
              <a:rPr kumimoji="0" lang="zh-CN" altLang="en-US" sz="4050" b="1" kern="1200" cap="none" spc="0" normalizeH="0" baseline="0" noProof="1">
                <a:ln w="22225">
                  <a:solidFill>
                    <a:srgbClr val="66FF99"/>
                  </a:solidFill>
                  <a:prstDash val="solid"/>
                </a:ln>
                <a:solidFill>
                  <a:srgbClr val="006600"/>
                </a:solidFill>
                <a:latin typeface="华文琥珀" panose="02010800040101010101" charset="-122"/>
                <a:ea typeface="华文琥珀" panose="02010800040101010101" charset="-122"/>
                <a:cs typeface="+mn-cs"/>
                <a:sym typeface="+mn-ea"/>
              </a:rPr>
              <a:t>来找茬</a:t>
            </a:r>
            <a:endParaRPr kumimoji="0" lang="zh-CN" altLang="en-US" sz="4050" b="1" kern="1200" cap="none" spc="0" normalizeH="0" baseline="0" noProof="1">
              <a:ln w="22225">
                <a:solidFill>
                  <a:srgbClr val="66FF99"/>
                </a:solidFill>
                <a:prstDash val="solid"/>
              </a:ln>
              <a:solidFill>
                <a:srgbClr val="006600"/>
              </a:solidFill>
              <a:latin typeface="华文琥珀" panose="02010800040101010101" charset="-122"/>
              <a:ea typeface="华文琥珀" panose="02010800040101010101" charset="-122"/>
              <a:cs typeface="+mn-cs"/>
              <a:sym typeface="+mn-ea"/>
            </a:endParaRPr>
          </a:p>
        </p:txBody>
      </p:sp>
      <p:pic>
        <p:nvPicPr>
          <p:cNvPr id="30723" name="图片 16387" descr="b"/>
          <p:cNvPicPr>
            <a:picLocks noChangeAspect="1"/>
          </p:cNvPicPr>
          <p:nvPr/>
        </p:nvPicPr>
        <p:blipFill>
          <a:blip r:embed="rId1"/>
          <a:stretch>
            <a:fillRect/>
          </a:stretch>
        </p:blipFill>
        <p:spPr>
          <a:xfrm>
            <a:off x="914162" y="654050"/>
            <a:ext cx="1790700" cy="2426494"/>
          </a:xfrm>
          <a:prstGeom prst="rect">
            <a:avLst/>
          </a:prstGeom>
          <a:noFill/>
          <a:ln w="9525">
            <a:noFill/>
          </a:ln>
        </p:spPr>
      </p:pic>
      <p:pic>
        <p:nvPicPr>
          <p:cNvPr id="30724" name="图片 9" descr="搜狗截图20170902122211"/>
          <p:cNvPicPr>
            <a:picLocks noChangeAspect="1"/>
          </p:cNvPicPr>
          <p:nvPr/>
        </p:nvPicPr>
        <p:blipFill>
          <a:blip r:embed="rId2"/>
          <a:stretch>
            <a:fillRect/>
          </a:stretch>
        </p:blipFill>
        <p:spPr>
          <a:xfrm>
            <a:off x="3635931" y="801529"/>
            <a:ext cx="1588294" cy="2278856"/>
          </a:xfrm>
          <a:prstGeom prst="rect">
            <a:avLst/>
          </a:prstGeom>
          <a:noFill/>
          <a:ln w="9525">
            <a:noFill/>
          </a:ln>
        </p:spPr>
      </p:pic>
      <p:graphicFrame>
        <p:nvGraphicFramePr>
          <p:cNvPr id="3" name="表格 2"/>
          <p:cNvGraphicFramePr/>
          <p:nvPr/>
        </p:nvGraphicFramePr>
        <p:xfrm>
          <a:off x="1312069" y="3283744"/>
          <a:ext cx="6537960" cy="1701165"/>
        </p:xfrm>
        <a:graphic>
          <a:graphicData uri="http://schemas.openxmlformats.org/drawingml/2006/table">
            <a:tbl>
              <a:tblPr firstRow="1" bandRow="1">
                <a:tableStyleId>{912C8C85-51F0-491E-9774-3900AFEF0FD7}</a:tableStyleId>
              </a:tblPr>
              <a:tblGrid>
                <a:gridCol w="1233170"/>
                <a:gridCol w="946150"/>
                <a:gridCol w="1089660"/>
                <a:gridCol w="1089660"/>
                <a:gridCol w="1089660"/>
                <a:gridCol w="1089660"/>
              </a:tblGrid>
              <a:tr h="509905">
                <a:tc gridSpan="6">
                  <a:txBody>
                    <a:bodyPr/>
                    <a:p>
                      <a:pPr algn="ctr">
                        <a:buNone/>
                      </a:pPr>
                      <a:r>
                        <a:rPr lang="zh-CN" altLang="en-US" sz="2700">
                          <a:latin typeface="微软雅黑" panose="020B0503020204020204" pitchFamily="34" charset="-122"/>
                          <a:ea typeface="微软雅黑" panose="020B0503020204020204" pitchFamily="34" charset="-122"/>
                        </a:rPr>
                        <a:t>北京人与现代人的容貌特征对比</a:t>
                      </a:r>
                      <a:endParaRPr lang="zh-CN" altLang="en-US" sz="2700">
                        <a:latin typeface="微软雅黑" panose="020B0503020204020204" pitchFamily="34" charset="-122"/>
                        <a:ea typeface="微软雅黑" panose="020B0503020204020204" pitchFamily="34" charset="-122"/>
                      </a:endParaRPr>
                    </a:p>
                  </a:txBody>
                  <a:tcPr marL="68580" marR="68580" marT="34290" marB="34290">
                    <a:lnL w="28575">
                      <a:solidFill>
                        <a:srgbClr val="006600"/>
                      </a:solidFill>
                      <a:prstDash val="solid"/>
                    </a:lnL>
                    <a:lnR w="28575">
                      <a:solidFill>
                        <a:srgbClr val="006600"/>
                      </a:solidFill>
                      <a:prstDash val="solid"/>
                    </a:lnR>
                    <a:lnT w="28575">
                      <a:solidFill>
                        <a:srgbClr val="006600"/>
                      </a:solidFill>
                      <a:prstDash val="solid"/>
                    </a:lnT>
                    <a:lnB w="28575">
                      <a:solidFill>
                        <a:srgbClr val="006600"/>
                      </a:solidFill>
                      <a:prstDash val="solid"/>
                    </a:lnB>
                  </a:tcPr>
                </a:tc>
                <a:tc hMerge="1">
                  <a:tcPr>
                    <a:lnL w="28575">
                      <a:solidFill>
                        <a:srgbClr val="006600"/>
                      </a:solidFill>
                      <a:prstDash val="solid"/>
                    </a:lnL>
                    <a:lnR w="28575">
                      <a:solidFill>
                        <a:srgbClr val="006600"/>
                      </a:solidFill>
                      <a:prstDash val="solid"/>
                    </a:lnR>
                    <a:lnT w="28575">
                      <a:solidFill>
                        <a:srgbClr val="006600"/>
                      </a:solidFill>
                      <a:prstDash val="solid"/>
                    </a:lnT>
                    <a:lnB w="28575">
                      <a:solidFill>
                        <a:srgbClr val="006600"/>
                      </a:solidFill>
                      <a:prstDash val="solid"/>
                    </a:lnB>
                  </a:tcPr>
                </a:tc>
                <a:tc hMerge="1">
                  <a:tcPr>
                    <a:lnL w="28575">
                      <a:solidFill>
                        <a:srgbClr val="006600"/>
                      </a:solidFill>
                      <a:prstDash val="solid"/>
                    </a:lnL>
                    <a:lnR w="28575">
                      <a:solidFill>
                        <a:srgbClr val="006600"/>
                      </a:solidFill>
                      <a:prstDash val="solid"/>
                    </a:lnR>
                    <a:lnT w="28575">
                      <a:solidFill>
                        <a:srgbClr val="006600"/>
                      </a:solidFill>
                      <a:prstDash val="solid"/>
                    </a:lnT>
                    <a:lnB w="28575">
                      <a:solidFill>
                        <a:srgbClr val="006600"/>
                      </a:solidFill>
                      <a:prstDash val="solid"/>
                    </a:lnB>
                  </a:tcPr>
                </a:tc>
                <a:tc hMerge="1">
                  <a:tcPr>
                    <a:lnL w="28575">
                      <a:solidFill>
                        <a:srgbClr val="006600"/>
                      </a:solidFill>
                      <a:prstDash val="solid"/>
                    </a:lnL>
                    <a:lnR w="28575">
                      <a:solidFill>
                        <a:srgbClr val="006600"/>
                      </a:solidFill>
                      <a:prstDash val="solid"/>
                    </a:lnR>
                    <a:lnT w="28575">
                      <a:solidFill>
                        <a:srgbClr val="006600"/>
                      </a:solidFill>
                      <a:prstDash val="solid"/>
                    </a:lnT>
                    <a:lnB w="28575">
                      <a:solidFill>
                        <a:srgbClr val="006600"/>
                      </a:solidFill>
                      <a:prstDash val="solid"/>
                    </a:lnB>
                  </a:tcPr>
                </a:tc>
                <a:tc hMerge="1">
                  <a:tcPr>
                    <a:lnL w="28575">
                      <a:solidFill>
                        <a:srgbClr val="006600"/>
                      </a:solidFill>
                      <a:prstDash val="solid"/>
                    </a:lnL>
                    <a:lnR w="28575">
                      <a:solidFill>
                        <a:srgbClr val="006600"/>
                      </a:solidFill>
                      <a:prstDash val="solid"/>
                    </a:lnR>
                    <a:lnT w="28575">
                      <a:solidFill>
                        <a:srgbClr val="006600"/>
                      </a:solidFill>
                      <a:prstDash val="solid"/>
                    </a:lnT>
                    <a:lnB w="28575">
                      <a:solidFill>
                        <a:srgbClr val="006600"/>
                      </a:solidFill>
                      <a:prstDash val="solid"/>
                    </a:lnB>
                  </a:tcPr>
                </a:tc>
                <a:tc hMerge="1">
                  <a:tcPr>
                    <a:lnL w="28575">
                      <a:solidFill>
                        <a:srgbClr val="006600"/>
                      </a:solidFill>
                      <a:prstDash val="solid"/>
                    </a:lnL>
                    <a:lnR w="28575">
                      <a:solidFill>
                        <a:srgbClr val="006600"/>
                      </a:solidFill>
                      <a:prstDash val="solid"/>
                    </a:lnR>
                    <a:lnT w="28575">
                      <a:solidFill>
                        <a:srgbClr val="006600"/>
                      </a:solidFill>
                      <a:prstDash val="solid"/>
                    </a:lnT>
                    <a:lnB w="28575">
                      <a:solidFill>
                        <a:srgbClr val="006600"/>
                      </a:solidFill>
                      <a:prstDash val="solid"/>
                    </a:lnB>
                  </a:tcPr>
                </a:tc>
              </a:tr>
              <a:tr h="595630">
                <a:tc>
                  <a:txBody>
                    <a:bodyPr/>
                    <a:p>
                      <a:pPr>
                        <a:buNone/>
                      </a:pPr>
                      <a:endParaRPr lang="zh-CN" altLang="en-US" sz="1015"/>
                    </a:p>
                  </a:txBody>
                  <a:tcPr marL="68580" marR="68580" marT="34290" marB="34290">
                    <a:lnL w="28575">
                      <a:solidFill>
                        <a:srgbClr val="006600"/>
                      </a:solidFill>
                      <a:prstDash val="solid"/>
                    </a:lnL>
                    <a:lnR w="28575">
                      <a:solidFill>
                        <a:srgbClr val="006600"/>
                      </a:solidFill>
                      <a:prstDash val="solid"/>
                    </a:lnR>
                    <a:lnT w="28575">
                      <a:solidFill>
                        <a:srgbClr val="006600"/>
                      </a:solidFill>
                      <a:prstDash val="solid"/>
                    </a:lnT>
                    <a:lnB w="28575">
                      <a:solidFill>
                        <a:srgbClr val="006600"/>
                      </a:solidFill>
                      <a:prstDash val="solid"/>
                    </a:lnB>
                  </a:tcPr>
                </a:tc>
                <a:tc>
                  <a:txBody>
                    <a:bodyPr/>
                    <a:p>
                      <a:pPr algn="ctr">
                        <a:buNone/>
                      </a:pPr>
                      <a:r>
                        <a:rPr lang="zh-CN" altLang="en-US" sz="2700" b="1">
                          <a:latin typeface="微软雅黑" panose="020B0503020204020204" pitchFamily="34" charset="-122"/>
                          <a:ea typeface="微软雅黑" panose="020B0503020204020204" pitchFamily="34" charset="-122"/>
                        </a:rPr>
                        <a:t>前额</a:t>
                      </a:r>
                      <a:endParaRPr lang="zh-CN" altLang="en-US" sz="2700" b="1">
                        <a:latin typeface="微软雅黑" panose="020B0503020204020204" pitchFamily="34" charset="-122"/>
                        <a:ea typeface="微软雅黑" panose="020B0503020204020204" pitchFamily="34" charset="-122"/>
                      </a:endParaRPr>
                    </a:p>
                  </a:txBody>
                  <a:tcPr marL="68580" marR="68580" marT="34290" marB="34290" anchor="ctr" anchorCtr="0">
                    <a:lnL w="28575">
                      <a:solidFill>
                        <a:srgbClr val="006600"/>
                      </a:solidFill>
                      <a:prstDash val="solid"/>
                    </a:lnL>
                    <a:lnR w="28575">
                      <a:solidFill>
                        <a:srgbClr val="006600"/>
                      </a:solidFill>
                      <a:prstDash val="solid"/>
                    </a:lnR>
                    <a:lnT w="28575">
                      <a:solidFill>
                        <a:srgbClr val="006600"/>
                      </a:solidFill>
                      <a:prstDash val="solid"/>
                    </a:lnT>
                    <a:lnB w="28575">
                      <a:solidFill>
                        <a:srgbClr val="006600"/>
                      </a:solidFill>
                      <a:prstDash val="solid"/>
                    </a:lnB>
                  </a:tcPr>
                </a:tc>
                <a:tc>
                  <a:txBody>
                    <a:bodyPr/>
                    <a:p>
                      <a:pPr algn="ctr">
                        <a:buNone/>
                      </a:pPr>
                      <a:r>
                        <a:rPr lang="zh-CN" altLang="en-US" sz="2700" b="1">
                          <a:latin typeface="微软雅黑" panose="020B0503020204020204" pitchFamily="34" charset="-122"/>
                          <a:ea typeface="微软雅黑" panose="020B0503020204020204" pitchFamily="34" charset="-122"/>
                        </a:rPr>
                        <a:t>眉骨</a:t>
                      </a:r>
                      <a:endParaRPr lang="zh-CN" altLang="en-US" sz="2700" b="1">
                        <a:latin typeface="微软雅黑" panose="020B0503020204020204" pitchFamily="34" charset="-122"/>
                        <a:ea typeface="微软雅黑" panose="020B0503020204020204" pitchFamily="34" charset="-122"/>
                      </a:endParaRPr>
                    </a:p>
                  </a:txBody>
                  <a:tcPr marL="68580" marR="68580" marT="34290" marB="34290" anchor="ctr" anchorCtr="0">
                    <a:lnL w="28575">
                      <a:solidFill>
                        <a:srgbClr val="006600"/>
                      </a:solidFill>
                      <a:prstDash val="solid"/>
                    </a:lnL>
                    <a:lnR w="28575">
                      <a:solidFill>
                        <a:srgbClr val="006600"/>
                      </a:solidFill>
                      <a:prstDash val="solid"/>
                    </a:lnR>
                    <a:lnT w="28575">
                      <a:solidFill>
                        <a:srgbClr val="006600"/>
                      </a:solidFill>
                      <a:prstDash val="solid"/>
                    </a:lnT>
                    <a:lnB w="28575">
                      <a:solidFill>
                        <a:srgbClr val="006600"/>
                      </a:solidFill>
                      <a:prstDash val="solid"/>
                    </a:lnB>
                  </a:tcPr>
                </a:tc>
                <a:tc>
                  <a:txBody>
                    <a:bodyPr/>
                    <a:p>
                      <a:pPr algn="ctr">
                        <a:buNone/>
                      </a:pPr>
                      <a:r>
                        <a:rPr lang="zh-CN" altLang="en-US" sz="2700" b="1">
                          <a:latin typeface="微软雅黑" panose="020B0503020204020204" pitchFamily="34" charset="-122"/>
                          <a:ea typeface="微软雅黑" panose="020B0503020204020204" pitchFamily="34" charset="-122"/>
                        </a:rPr>
                        <a:t>鼻骨</a:t>
                      </a:r>
                      <a:endParaRPr lang="zh-CN" altLang="en-US" sz="2700" b="1">
                        <a:latin typeface="微软雅黑" panose="020B0503020204020204" pitchFamily="34" charset="-122"/>
                        <a:ea typeface="微软雅黑" panose="020B0503020204020204" pitchFamily="34" charset="-122"/>
                      </a:endParaRPr>
                    </a:p>
                  </a:txBody>
                  <a:tcPr marL="68580" marR="68580" marT="34290" marB="34290" anchor="ctr" anchorCtr="0">
                    <a:lnL w="28575">
                      <a:solidFill>
                        <a:srgbClr val="006600"/>
                      </a:solidFill>
                      <a:prstDash val="solid"/>
                    </a:lnL>
                    <a:lnR w="28575">
                      <a:solidFill>
                        <a:srgbClr val="006600"/>
                      </a:solidFill>
                      <a:prstDash val="solid"/>
                    </a:lnR>
                    <a:lnT w="28575">
                      <a:solidFill>
                        <a:srgbClr val="006600"/>
                      </a:solidFill>
                      <a:prstDash val="solid"/>
                    </a:lnT>
                    <a:lnB w="28575">
                      <a:solidFill>
                        <a:srgbClr val="006600"/>
                      </a:solidFill>
                      <a:prstDash val="solid"/>
                    </a:lnB>
                  </a:tcPr>
                </a:tc>
                <a:tc>
                  <a:txBody>
                    <a:bodyPr/>
                    <a:p>
                      <a:pPr algn="ctr">
                        <a:buNone/>
                      </a:pPr>
                      <a:r>
                        <a:rPr lang="zh-CN" altLang="en-US" sz="2700" b="1">
                          <a:latin typeface="微软雅黑" panose="020B0503020204020204" pitchFamily="34" charset="-122"/>
                          <a:ea typeface="微软雅黑" panose="020B0503020204020204" pitchFamily="34" charset="-122"/>
                        </a:rPr>
                        <a:t>颧骨</a:t>
                      </a:r>
                      <a:endParaRPr lang="zh-CN" altLang="en-US" sz="1015"/>
                    </a:p>
                  </a:txBody>
                  <a:tcPr marL="68580" marR="68580" marT="34290" marB="34290" anchor="ctr" anchorCtr="0">
                    <a:lnL w="28575">
                      <a:solidFill>
                        <a:srgbClr val="006600"/>
                      </a:solidFill>
                      <a:prstDash val="solid"/>
                    </a:lnL>
                    <a:lnR w="28575">
                      <a:solidFill>
                        <a:srgbClr val="006600"/>
                      </a:solidFill>
                      <a:prstDash val="solid"/>
                    </a:lnR>
                    <a:lnT w="28575">
                      <a:solidFill>
                        <a:srgbClr val="006600"/>
                      </a:solidFill>
                      <a:prstDash val="solid"/>
                    </a:lnT>
                    <a:lnB w="28575">
                      <a:solidFill>
                        <a:srgbClr val="006600"/>
                      </a:solidFill>
                      <a:prstDash val="solid"/>
                    </a:lnB>
                  </a:tcPr>
                </a:tc>
                <a:tc>
                  <a:txBody>
                    <a:bodyPr/>
                    <a:p>
                      <a:pPr algn="ctr">
                        <a:buNone/>
                      </a:pPr>
                      <a:r>
                        <a:rPr lang="zh-CN" altLang="en-US" sz="2700" b="1">
                          <a:latin typeface="微软雅黑" panose="020B0503020204020204" pitchFamily="34" charset="-122"/>
                          <a:ea typeface="微软雅黑" panose="020B0503020204020204" pitchFamily="34" charset="-122"/>
                        </a:rPr>
                        <a:t>嘴部</a:t>
                      </a:r>
                      <a:endParaRPr lang="zh-CN" altLang="en-US" sz="2700" b="1">
                        <a:latin typeface="微软雅黑" panose="020B0503020204020204" pitchFamily="34" charset="-122"/>
                        <a:ea typeface="微软雅黑" panose="020B0503020204020204" pitchFamily="34" charset="-122"/>
                      </a:endParaRPr>
                    </a:p>
                  </a:txBody>
                  <a:tcPr marL="68580" marR="68580" marT="34290" marB="34290" anchor="ctr" anchorCtr="0">
                    <a:lnL w="28575">
                      <a:solidFill>
                        <a:srgbClr val="006600"/>
                      </a:solidFill>
                      <a:prstDash val="solid"/>
                    </a:lnL>
                    <a:lnR w="28575">
                      <a:solidFill>
                        <a:srgbClr val="006600"/>
                      </a:solidFill>
                      <a:prstDash val="solid"/>
                    </a:lnR>
                    <a:lnT w="28575">
                      <a:solidFill>
                        <a:srgbClr val="006600"/>
                      </a:solidFill>
                      <a:prstDash val="solid"/>
                    </a:lnT>
                    <a:lnB w="28575">
                      <a:solidFill>
                        <a:srgbClr val="006600"/>
                      </a:solidFill>
                      <a:prstDash val="solid"/>
                    </a:lnB>
                  </a:tcPr>
                </a:tc>
              </a:tr>
              <a:tr h="595630">
                <a:tc>
                  <a:txBody>
                    <a:bodyPr/>
                    <a:p>
                      <a:pPr>
                        <a:buNone/>
                      </a:pPr>
                      <a:r>
                        <a:rPr lang="zh-CN" altLang="en-US" sz="2700" b="1">
                          <a:latin typeface="微软雅黑" panose="020B0503020204020204" pitchFamily="34" charset="-122"/>
                          <a:ea typeface="微软雅黑" panose="020B0503020204020204" pitchFamily="34" charset="-122"/>
                        </a:rPr>
                        <a:t>北京人</a:t>
                      </a:r>
                      <a:endParaRPr lang="zh-CN" altLang="en-US" sz="2700" b="1">
                        <a:latin typeface="微软雅黑" panose="020B0503020204020204" pitchFamily="34" charset="-122"/>
                        <a:ea typeface="微软雅黑" panose="020B0503020204020204" pitchFamily="34" charset="-122"/>
                      </a:endParaRPr>
                    </a:p>
                  </a:txBody>
                  <a:tcPr marL="68580" marR="68580" marT="34290" marB="34290">
                    <a:lnL w="28575">
                      <a:solidFill>
                        <a:srgbClr val="006600"/>
                      </a:solidFill>
                      <a:prstDash val="solid"/>
                    </a:lnL>
                    <a:lnR w="28575">
                      <a:solidFill>
                        <a:srgbClr val="006600"/>
                      </a:solidFill>
                      <a:prstDash val="solid"/>
                    </a:lnR>
                    <a:lnT w="28575">
                      <a:solidFill>
                        <a:srgbClr val="006600"/>
                      </a:solidFill>
                      <a:prstDash val="solid"/>
                    </a:lnT>
                    <a:lnB w="28575">
                      <a:solidFill>
                        <a:srgbClr val="006600"/>
                      </a:solidFill>
                      <a:prstDash val="solid"/>
                    </a:lnB>
                  </a:tcPr>
                </a:tc>
                <a:tc>
                  <a:txBody>
                    <a:bodyPr/>
                    <a:p>
                      <a:pPr>
                        <a:buNone/>
                      </a:pPr>
                      <a:endParaRPr lang="zh-CN" altLang="en-US" sz="1015"/>
                    </a:p>
                  </a:txBody>
                  <a:tcPr marL="68580" marR="68580" marT="34290" marB="34290">
                    <a:lnL w="28575">
                      <a:solidFill>
                        <a:srgbClr val="006600"/>
                      </a:solidFill>
                      <a:prstDash val="solid"/>
                    </a:lnL>
                    <a:lnR w="28575">
                      <a:solidFill>
                        <a:srgbClr val="006600"/>
                      </a:solidFill>
                      <a:prstDash val="solid"/>
                    </a:lnR>
                    <a:lnT w="28575">
                      <a:solidFill>
                        <a:srgbClr val="006600"/>
                      </a:solidFill>
                      <a:prstDash val="solid"/>
                    </a:lnT>
                    <a:lnB w="28575">
                      <a:solidFill>
                        <a:srgbClr val="006600"/>
                      </a:solidFill>
                      <a:prstDash val="solid"/>
                    </a:lnB>
                  </a:tcPr>
                </a:tc>
                <a:tc>
                  <a:txBody>
                    <a:bodyPr/>
                    <a:p>
                      <a:pPr>
                        <a:buNone/>
                      </a:pPr>
                      <a:endParaRPr lang="zh-CN" altLang="en-US" sz="1015"/>
                    </a:p>
                  </a:txBody>
                  <a:tcPr marL="68580" marR="68580" marT="34290" marB="34290">
                    <a:lnL w="28575">
                      <a:solidFill>
                        <a:srgbClr val="006600"/>
                      </a:solidFill>
                      <a:prstDash val="solid"/>
                    </a:lnL>
                    <a:lnR w="28575">
                      <a:solidFill>
                        <a:srgbClr val="006600"/>
                      </a:solidFill>
                      <a:prstDash val="solid"/>
                    </a:lnR>
                    <a:lnT w="28575">
                      <a:solidFill>
                        <a:srgbClr val="006600"/>
                      </a:solidFill>
                      <a:prstDash val="solid"/>
                    </a:lnT>
                    <a:lnB w="28575">
                      <a:solidFill>
                        <a:srgbClr val="006600"/>
                      </a:solidFill>
                      <a:prstDash val="solid"/>
                    </a:lnB>
                  </a:tcPr>
                </a:tc>
                <a:tc>
                  <a:txBody>
                    <a:bodyPr/>
                    <a:p>
                      <a:pPr>
                        <a:buNone/>
                      </a:pPr>
                      <a:endParaRPr lang="zh-CN" altLang="en-US" sz="1015"/>
                    </a:p>
                  </a:txBody>
                  <a:tcPr marL="68580" marR="68580" marT="34290" marB="34290">
                    <a:lnL w="28575">
                      <a:solidFill>
                        <a:srgbClr val="006600"/>
                      </a:solidFill>
                      <a:prstDash val="solid"/>
                    </a:lnL>
                    <a:lnR w="28575">
                      <a:solidFill>
                        <a:srgbClr val="006600"/>
                      </a:solidFill>
                      <a:prstDash val="solid"/>
                    </a:lnR>
                    <a:lnT w="28575">
                      <a:solidFill>
                        <a:srgbClr val="006600"/>
                      </a:solidFill>
                      <a:prstDash val="solid"/>
                    </a:lnT>
                    <a:lnB w="28575">
                      <a:solidFill>
                        <a:srgbClr val="006600"/>
                      </a:solidFill>
                      <a:prstDash val="solid"/>
                    </a:lnB>
                  </a:tcPr>
                </a:tc>
                <a:tc>
                  <a:txBody>
                    <a:bodyPr/>
                    <a:p>
                      <a:pPr>
                        <a:buNone/>
                      </a:pPr>
                      <a:endParaRPr lang="zh-CN" altLang="en-US" sz="1015"/>
                    </a:p>
                  </a:txBody>
                  <a:tcPr marL="68580" marR="68580" marT="34290" marB="34290">
                    <a:lnL w="28575">
                      <a:solidFill>
                        <a:srgbClr val="006600"/>
                      </a:solidFill>
                      <a:prstDash val="solid"/>
                    </a:lnL>
                    <a:lnR w="28575">
                      <a:solidFill>
                        <a:srgbClr val="006600"/>
                      </a:solidFill>
                      <a:prstDash val="solid"/>
                    </a:lnR>
                    <a:lnT w="28575">
                      <a:solidFill>
                        <a:srgbClr val="006600"/>
                      </a:solidFill>
                      <a:prstDash val="solid"/>
                    </a:lnT>
                    <a:lnB w="28575">
                      <a:solidFill>
                        <a:srgbClr val="006600"/>
                      </a:solidFill>
                      <a:prstDash val="solid"/>
                    </a:lnB>
                  </a:tcPr>
                </a:tc>
                <a:tc>
                  <a:txBody>
                    <a:bodyPr/>
                    <a:p>
                      <a:pPr>
                        <a:buNone/>
                      </a:pPr>
                      <a:endParaRPr lang="zh-CN" altLang="en-US" sz="1015"/>
                    </a:p>
                  </a:txBody>
                  <a:tcPr marL="68580" marR="68580" marT="34290" marB="34290">
                    <a:lnL w="28575">
                      <a:solidFill>
                        <a:srgbClr val="006600"/>
                      </a:solidFill>
                      <a:prstDash val="solid"/>
                    </a:lnL>
                    <a:lnR w="28575">
                      <a:solidFill>
                        <a:srgbClr val="006600"/>
                      </a:solidFill>
                      <a:prstDash val="solid"/>
                    </a:lnR>
                    <a:lnT w="28575">
                      <a:solidFill>
                        <a:srgbClr val="006600"/>
                      </a:solidFill>
                      <a:prstDash val="solid"/>
                    </a:lnT>
                    <a:lnB w="28575">
                      <a:solidFill>
                        <a:srgbClr val="006600"/>
                      </a:solidFill>
                      <a:prstDash val="solid"/>
                    </a:lnB>
                  </a:tcPr>
                </a:tc>
              </a:tr>
            </a:tbl>
          </a:graphicData>
        </a:graphic>
      </p:graphicFrame>
      <p:sp>
        <p:nvSpPr>
          <p:cNvPr id="2" name="文本框 1"/>
          <p:cNvSpPr txBox="1"/>
          <p:nvPr/>
        </p:nvSpPr>
        <p:spPr>
          <a:xfrm>
            <a:off x="2638425" y="4485085"/>
            <a:ext cx="862013" cy="460375"/>
          </a:xfrm>
          <a:prstGeom prst="rect">
            <a:avLst/>
          </a:prstGeom>
          <a:noFill/>
          <a:ln w="9525">
            <a:noFill/>
          </a:ln>
        </p:spPr>
        <p:txBody>
          <a:bodyPr wrap="square" anchor="t" anchorCtr="0">
            <a:spAutoFit/>
          </a:bodyPr>
          <a:p>
            <a:pPr eaLnBrk="0" hangingPunct="0"/>
            <a:r>
              <a:rPr lang="zh-CN" altLang="en-US" sz="2400" b="1">
                <a:solidFill>
                  <a:srgbClr val="C00000"/>
                </a:solidFill>
                <a:latin typeface="华文楷体" panose="02010600040101010101" charset="-122"/>
                <a:ea typeface="华文楷体" panose="02010600040101010101" charset="-122"/>
              </a:rPr>
              <a:t>低平</a:t>
            </a:r>
            <a:endParaRPr lang="zh-CN" altLang="en-US" sz="2400" b="1">
              <a:solidFill>
                <a:srgbClr val="C00000"/>
              </a:solidFill>
              <a:latin typeface="华文楷体" panose="02010600040101010101" charset="-122"/>
              <a:ea typeface="华文楷体" panose="02010600040101010101" charset="-122"/>
            </a:endParaRPr>
          </a:p>
        </p:txBody>
      </p:sp>
      <p:sp>
        <p:nvSpPr>
          <p:cNvPr id="5" name="文本框 4"/>
          <p:cNvSpPr txBox="1"/>
          <p:nvPr/>
        </p:nvSpPr>
        <p:spPr>
          <a:xfrm>
            <a:off x="3600450" y="4485085"/>
            <a:ext cx="862013" cy="460375"/>
          </a:xfrm>
          <a:prstGeom prst="rect">
            <a:avLst/>
          </a:prstGeom>
          <a:noFill/>
          <a:ln w="9525">
            <a:noFill/>
          </a:ln>
        </p:spPr>
        <p:txBody>
          <a:bodyPr wrap="square" anchor="t" anchorCtr="0">
            <a:spAutoFit/>
          </a:bodyPr>
          <a:p>
            <a:pPr eaLnBrk="0" hangingPunct="0"/>
            <a:r>
              <a:rPr lang="zh-CN" altLang="en-US" sz="2400" b="1">
                <a:solidFill>
                  <a:srgbClr val="C00000"/>
                </a:solidFill>
                <a:latin typeface="华文楷体" panose="02010600040101010101" charset="-122"/>
                <a:ea typeface="华文楷体" panose="02010600040101010101" charset="-122"/>
              </a:rPr>
              <a:t>粗大</a:t>
            </a:r>
            <a:endParaRPr lang="zh-CN" altLang="en-US" sz="2400" b="1">
              <a:solidFill>
                <a:srgbClr val="C00000"/>
              </a:solidFill>
              <a:latin typeface="华文楷体" panose="02010600040101010101" charset="-122"/>
              <a:ea typeface="华文楷体" panose="02010600040101010101" charset="-122"/>
            </a:endParaRPr>
          </a:p>
        </p:txBody>
      </p:sp>
      <p:sp>
        <p:nvSpPr>
          <p:cNvPr id="6" name="文本框 5"/>
          <p:cNvSpPr txBox="1"/>
          <p:nvPr/>
        </p:nvSpPr>
        <p:spPr>
          <a:xfrm>
            <a:off x="4706541" y="4485085"/>
            <a:ext cx="860822" cy="460375"/>
          </a:xfrm>
          <a:prstGeom prst="rect">
            <a:avLst/>
          </a:prstGeom>
          <a:noFill/>
          <a:ln w="9525">
            <a:noFill/>
          </a:ln>
        </p:spPr>
        <p:txBody>
          <a:bodyPr wrap="square" anchor="t" anchorCtr="0">
            <a:spAutoFit/>
          </a:bodyPr>
          <a:p>
            <a:pPr eaLnBrk="0" hangingPunct="0"/>
            <a:r>
              <a:rPr lang="zh-CN" altLang="en-US" sz="2400" b="1">
                <a:solidFill>
                  <a:srgbClr val="C00000"/>
                </a:solidFill>
                <a:latin typeface="华文楷体" panose="02010600040101010101" charset="-122"/>
                <a:ea typeface="华文楷体" panose="02010600040101010101" charset="-122"/>
              </a:rPr>
              <a:t>扁平</a:t>
            </a:r>
            <a:endParaRPr lang="zh-CN" altLang="en-US" sz="2400" b="1">
              <a:solidFill>
                <a:srgbClr val="C00000"/>
              </a:solidFill>
              <a:latin typeface="华文楷体" panose="02010600040101010101" charset="-122"/>
              <a:ea typeface="华文楷体" panose="02010600040101010101" charset="-122"/>
            </a:endParaRPr>
          </a:p>
        </p:txBody>
      </p:sp>
      <p:sp>
        <p:nvSpPr>
          <p:cNvPr id="8" name="文本框 7"/>
          <p:cNvSpPr txBox="1"/>
          <p:nvPr/>
        </p:nvSpPr>
        <p:spPr>
          <a:xfrm>
            <a:off x="5809060" y="4485085"/>
            <a:ext cx="860822" cy="460375"/>
          </a:xfrm>
          <a:prstGeom prst="rect">
            <a:avLst/>
          </a:prstGeom>
          <a:noFill/>
          <a:ln w="9525">
            <a:noFill/>
          </a:ln>
        </p:spPr>
        <p:txBody>
          <a:bodyPr wrap="square" anchor="t" anchorCtr="0">
            <a:spAutoFit/>
          </a:bodyPr>
          <a:p>
            <a:pPr eaLnBrk="0" hangingPunct="0"/>
            <a:r>
              <a:rPr lang="zh-CN" altLang="en-US" sz="2400" b="1">
                <a:solidFill>
                  <a:srgbClr val="C00000"/>
                </a:solidFill>
                <a:latin typeface="华文楷体" panose="02010600040101010101" charset="-122"/>
                <a:ea typeface="华文楷体" panose="02010600040101010101" charset="-122"/>
              </a:rPr>
              <a:t>突出</a:t>
            </a:r>
            <a:endParaRPr lang="zh-CN" altLang="en-US" sz="2400" b="1">
              <a:solidFill>
                <a:srgbClr val="C00000"/>
              </a:solidFill>
              <a:latin typeface="华文楷体" panose="02010600040101010101" charset="-122"/>
              <a:ea typeface="华文楷体" panose="02010600040101010101" charset="-122"/>
            </a:endParaRPr>
          </a:p>
        </p:txBody>
      </p:sp>
      <p:sp>
        <p:nvSpPr>
          <p:cNvPr id="11" name="文本框 10"/>
          <p:cNvSpPr txBox="1"/>
          <p:nvPr/>
        </p:nvSpPr>
        <p:spPr>
          <a:xfrm>
            <a:off x="6884194" y="4485085"/>
            <a:ext cx="860822" cy="460375"/>
          </a:xfrm>
          <a:prstGeom prst="rect">
            <a:avLst/>
          </a:prstGeom>
          <a:noFill/>
          <a:ln w="9525">
            <a:noFill/>
          </a:ln>
        </p:spPr>
        <p:txBody>
          <a:bodyPr wrap="square" anchor="t" anchorCtr="0">
            <a:spAutoFit/>
          </a:bodyPr>
          <a:p>
            <a:pPr eaLnBrk="0" hangingPunct="0"/>
            <a:r>
              <a:rPr lang="zh-CN" altLang="en-US" sz="2400" b="1">
                <a:solidFill>
                  <a:srgbClr val="C00000"/>
                </a:solidFill>
                <a:latin typeface="华文楷体" panose="02010600040101010101" charset="-122"/>
                <a:ea typeface="华文楷体" panose="02010600040101010101" charset="-122"/>
              </a:rPr>
              <a:t>前伸</a:t>
            </a:r>
            <a:endParaRPr lang="zh-CN" altLang="en-US" sz="2400" b="1">
              <a:solidFill>
                <a:srgbClr val="C00000"/>
              </a:solidFill>
              <a:latin typeface="华文楷体" panose="02010600040101010101" charset="-122"/>
              <a:ea typeface="华文楷体" panose="02010600040101010101" charset="-122"/>
            </a:endParaRPr>
          </a:p>
        </p:txBody>
      </p:sp>
      <p:pic>
        <p:nvPicPr>
          <p:cNvPr id="18" name="图片 17"/>
          <p:cNvPicPr>
            <a:picLocks noChangeAspect="1"/>
          </p:cNvPicPr>
          <p:nvPr/>
        </p:nvPicPr>
        <p:blipFill>
          <a:blip r:embed="rId3"/>
          <a:stretch>
            <a:fillRect/>
          </a:stretch>
        </p:blipFill>
        <p:spPr>
          <a:xfrm>
            <a:off x="5911454" y="845344"/>
            <a:ext cx="1972865" cy="1965722"/>
          </a:xfrm>
          <a:prstGeom prst="rect">
            <a:avLst/>
          </a:prstGeom>
          <a:noFill/>
          <a:ln w="9525">
            <a:noFill/>
          </a:ln>
        </p:spPr>
      </p:pic>
      <p:sp>
        <p:nvSpPr>
          <p:cNvPr id="21" name="TextBox 20"/>
          <p:cNvSpPr txBox="1"/>
          <p:nvPr/>
        </p:nvSpPr>
        <p:spPr>
          <a:xfrm>
            <a:off x="6441281" y="2811066"/>
            <a:ext cx="931069" cy="414020"/>
          </a:xfrm>
          <a:prstGeom prst="rect">
            <a:avLst/>
          </a:prstGeom>
          <a:noFill/>
          <a:ln w="9525">
            <a:noFill/>
          </a:ln>
        </p:spPr>
        <p:txBody>
          <a:bodyPr wrap="square" anchor="t" anchorCtr="0">
            <a:spAutoFit/>
          </a:bodyPr>
          <a:p>
            <a:pPr eaLnBrk="0" hangingPunct="0"/>
            <a:r>
              <a:rPr lang="zh-CN" altLang="en-US" sz="2100" b="1" dirty="0">
                <a:latin typeface="微软雅黑" panose="020B0503020204020204" pitchFamily="34" charset="-122"/>
                <a:ea typeface="微软雅黑" panose="020B0503020204020204" pitchFamily="34" charset="-122"/>
              </a:rPr>
              <a:t>古猿</a:t>
            </a:r>
            <a:endParaRPr lang="zh-CN" altLang="en-US" sz="2100" b="1" dirty="0">
              <a:latin typeface="微软雅黑" panose="020B0503020204020204" pitchFamily="34" charset="-122"/>
              <a:ea typeface="微软雅黑" panose="020B0503020204020204" pitchFamily="34" charset="-122"/>
            </a:endParaRPr>
          </a:p>
        </p:txBody>
      </p:sp>
      <p:sp>
        <p:nvSpPr>
          <p:cNvPr id="12" name="云形标注 11"/>
          <p:cNvSpPr/>
          <p:nvPr/>
        </p:nvSpPr>
        <p:spPr>
          <a:xfrm>
            <a:off x="2627630" y="2067798"/>
            <a:ext cx="2911079" cy="2431256"/>
          </a:xfrm>
          <a:prstGeom prst="cloudCallout">
            <a:avLst>
              <a:gd name="adj1" fmla="val -48773"/>
              <a:gd name="adj2" fmla="val -64003"/>
            </a:avLst>
          </a:prstGeom>
          <a:solidFill>
            <a:schemeClr val="accent6">
              <a:lumMod val="50000"/>
            </a:schemeClr>
          </a:solidFill>
        </p:spPr>
        <p:style>
          <a:lnRef idx="3">
            <a:schemeClr val="lt1"/>
          </a:lnRef>
          <a:fillRef idx="1">
            <a:schemeClr val="accent6"/>
          </a:fillRef>
          <a:effectRef idx="1">
            <a:schemeClr val="accent6"/>
          </a:effectRef>
          <a:fontRef idx="minor">
            <a:schemeClr val="lt1"/>
          </a:fontRef>
        </p:style>
        <p:txBody>
          <a:bodyPr rtlCol="0" anchor="ctr"/>
          <a:p>
            <a:pPr marL="0" marR="0" indent="0" algn="ctr" defTabSz="914400" rtl="0" eaLnBrk="0" fontAlgn="auto" latinLnBrk="0" hangingPunct="0">
              <a:lnSpc>
                <a:spcPct val="100000"/>
              </a:lnSpc>
              <a:spcBef>
                <a:spcPct val="0"/>
              </a:spcBef>
              <a:spcAft>
                <a:spcPct val="0"/>
              </a:spcAft>
              <a:buNone/>
            </a:pPr>
            <a:r>
              <a:rPr kumimoji="0" lang="zh-CN" altLang="en-US" sz="2700" b="1" i="0" u="none" strike="noStrike" kern="1200" cap="none" spc="0" normalizeH="0" baseline="0" noProof="1">
                <a:solidFill>
                  <a:schemeClr val="lt1"/>
                </a:solidFill>
                <a:latin typeface="华文楷体" panose="02010600040101010101" charset="-122"/>
                <a:ea typeface="华文楷体" panose="02010600040101010101" charset="-122"/>
                <a:cs typeface="+mn-cs"/>
                <a:sym typeface="+mn-ea"/>
              </a:rPr>
              <a:t>头部保留了猿的某些特征</a:t>
            </a:r>
            <a:endParaRPr kumimoji="0" lang="zh-CN" altLang="en-US" sz="2700" b="1" i="0" u="none" strike="noStrike" kern="1200" cap="none" spc="0" normalizeH="0" baseline="0" noProof="1">
              <a:solidFill>
                <a:schemeClr val="lt1"/>
              </a:solidFill>
              <a:latin typeface="华文楷体" panose="02010600040101010101" charset="-122"/>
              <a:ea typeface="华文楷体" panose="02010600040101010101" charset="-122"/>
              <a:cs typeface="+mn-cs"/>
              <a:sym typeface="+mn-ea"/>
            </a:endParaRPr>
          </a:p>
        </p:txBody>
      </p:sp>
      <p:sp>
        <p:nvSpPr>
          <p:cNvPr id="7181" name="矩形 13"/>
          <p:cNvSpPr/>
          <p:nvPr>
            <p:custDataLst>
              <p:tags r:id="rId4"/>
            </p:custDataLst>
          </p:nvPr>
        </p:nvSpPr>
        <p:spPr>
          <a:xfrm>
            <a:off x="611505" y="26035"/>
            <a:ext cx="1833880" cy="424815"/>
          </a:xfrm>
          <a:prstGeom prst="rect">
            <a:avLst/>
          </a:prstGeom>
        </p:spPr>
        <p:style>
          <a:lnRef idx="1">
            <a:schemeClr val="accent2"/>
          </a:lnRef>
          <a:fillRef idx="3">
            <a:schemeClr val="accent2"/>
          </a:fillRef>
          <a:effectRef idx="2">
            <a:schemeClr val="accent2"/>
          </a:effectRef>
          <a:fontRef idx="minor">
            <a:schemeClr val="lt1"/>
          </a:fontRef>
        </p:style>
        <p:txBody>
          <a:bodyPr wrap="square" lIns="55899" tIns="27949" rIns="55899" bIns="27949">
            <a:spAutoFit/>
          </a:bodyPr>
          <a:p>
            <a:pPr defTabSz="914400">
              <a:buClrTx/>
              <a:buSzPct val="100000"/>
              <a:buFontTx/>
              <a:buNone/>
            </a:pPr>
            <a:r>
              <a:rPr lang="zh-CN" altLang="en-US" sz="2400" b="1">
                <a:solidFill>
                  <a:srgbClr val="FFFF00"/>
                </a:solidFill>
                <a:effectLst>
                  <a:outerShdw blurRad="38100" dist="38100" dir="2700000">
                    <a:srgbClr val="C0C0C0"/>
                  </a:outerShdw>
                </a:effectLst>
                <a:latin typeface="微软雅黑" panose="020B0503020204020204" pitchFamily="34" charset="-122"/>
                <a:ea typeface="微软雅黑" panose="020B0503020204020204" pitchFamily="34" charset="-122"/>
              </a:rPr>
              <a:t>素养探究二 </a:t>
            </a:r>
            <a:endParaRPr lang="en-US" altLang="zh-CN" sz="2700" b="1">
              <a:solidFill>
                <a:srgbClr val="FF0000"/>
              </a:solidFill>
              <a:effectLst>
                <a:outerShdw blurRad="38100" dist="38100" dir="2700000">
                  <a:srgbClr val="C0C0C0"/>
                </a:outerShdw>
              </a:effectLst>
              <a:latin typeface="微软雅黑" panose="020B0503020204020204" pitchFamily="34" charset="-122"/>
              <a:ea typeface="微软雅黑" panose="020B0503020204020204" pitchFamily="34" charset="-122"/>
            </a:endParaRPr>
          </a:p>
        </p:txBody>
      </p:sp>
      <p:sp>
        <p:nvSpPr>
          <p:cNvPr id="106" name="燕尾形 9"/>
          <p:cNvSpPr>
            <a:spLocks noChangeArrowheads="1"/>
          </p:cNvSpPr>
          <p:nvPr/>
        </p:nvSpPr>
        <p:spPr bwMode="auto">
          <a:xfrm>
            <a:off x="11430" y="0"/>
            <a:ext cx="474345" cy="476885"/>
          </a:xfrm>
          <a:prstGeom prst="chevron">
            <a:avLst>
              <a:gd name="adj" fmla="val 50000"/>
            </a:avLst>
          </a:prstGeom>
          <a:solidFill>
            <a:srgbClr val="F17475"/>
          </a:solidFill>
          <a:ln w="38100" algn="ctr">
            <a:gradFill>
              <a:gsLst>
                <a:gs pos="100000">
                  <a:schemeClr val="bg1">
                    <a:lumMod val="85000"/>
                  </a:schemeClr>
                </a:gs>
                <a:gs pos="0">
                  <a:schemeClr val="bg1"/>
                </a:gs>
              </a:gsLst>
              <a:lin ang="5400000" scaled="0"/>
            </a:gradFill>
            <a:miter lim="800000"/>
          </a:ln>
          <a:effectLst>
            <a:outerShdw blurRad="203200" dist="127000" dir="2700000" algn="tl" rotWithShape="0">
              <a:prstClr val="black">
                <a:alpha val="40000"/>
              </a:prstClr>
            </a:outerShdw>
          </a:effectLst>
        </p:spPr>
        <p:txBody>
          <a:bodyPr anchor="ctr"/>
          <a:p>
            <a:pPr algn="ctr"/>
            <a:endParaRPr lang="zh-CN" altLang="en-US">
              <a:solidFill>
                <a:srgbClr val="FFFFFF"/>
              </a:solidFill>
              <a:latin typeface="Calibri" panose="020F0502020204030204" pitchFamily="34" charset="0"/>
            </a:endParaRPr>
          </a:p>
        </p:txBody>
      </p:sp>
      <p:sp>
        <p:nvSpPr>
          <p:cNvPr id="4" name="文本框 3"/>
          <p:cNvSpPr txBox="1"/>
          <p:nvPr/>
        </p:nvSpPr>
        <p:spPr>
          <a:xfrm>
            <a:off x="251460" y="464185"/>
            <a:ext cx="8490585" cy="368300"/>
          </a:xfrm>
          <a:prstGeom prst="rect">
            <a:avLst/>
          </a:prstGeom>
        </p:spPr>
        <p:style>
          <a:lnRef idx="1">
            <a:schemeClr val="accent3"/>
          </a:lnRef>
          <a:fillRef idx="3">
            <a:schemeClr val="accent3"/>
          </a:fillRef>
          <a:effectRef idx="2">
            <a:schemeClr val="accent3"/>
          </a:effectRef>
          <a:fontRef idx="minor">
            <a:schemeClr val="lt1"/>
          </a:fontRef>
        </p:style>
        <p:txBody>
          <a:bodyPr wrap="none" rtlCol="0" anchor="t">
            <a:spAutoFit/>
          </a:bodyPr>
          <a:p>
            <a:pPr>
              <a:buClrTx/>
              <a:buSzTx/>
              <a:buFontTx/>
            </a:pPr>
            <a:r>
              <a:rPr lang="zh-CN" altLang="en-US" b="1" smtClean="0">
                <a:solidFill>
                  <a:srgbClr val="FF0000"/>
                </a:solidFill>
                <a:latin typeface="华文中宋" panose="02010600040101010101" charset="-122"/>
                <a:ea typeface="华文中宋" panose="02010600040101010101" charset="-122"/>
                <a:cs typeface="华文中宋" panose="02010600040101010101" charset="-122"/>
                <a:sym typeface="+mn-ea"/>
              </a:rPr>
              <a:t>根据课本</a:t>
            </a:r>
            <a:r>
              <a:rPr lang="en-US" altLang="zh-CN" b="1" smtClean="0">
                <a:solidFill>
                  <a:srgbClr val="FF0000"/>
                </a:solidFill>
                <a:latin typeface="华文中宋" panose="02010600040101010101" charset="-122"/>
                <a:ea typeface="华文中宋" panose="02010600040101010101" charset="-122"/>
                <a:cs typeface="华文中宋" panose="02010600040101010101" charset="-122"/>
                <a:sym typeface="+mn-ea"/>
              </a:rPr>
              <a:t>P4</a:t>
            </a:r>
            <a:r>
              <a:rPr lang="zh-CN" altLang="en-US" b="1" smtClean="0">
                <a:solidFill>
                  <a:srgbClr val="FF0000"/>
                </a:solidFill>
                <a:latin typeface="华文中宋" panose="02010600040101010101" charset="-122"/>
                <a:ea typeface="华文中宋" panose="02010600040101010101" charset="-122"/>
                <a:cs typeface="华文中宋" panose="02010600040101010101" charset="-122"/>
                <a:sym typeface="+mn-ea"/>
              </a:rPr>
              <a:t>第二段描述</a:t>
            </a:r>
            <a:r>
              <a:rPr lang="zh-CN" altLang="en-US" b="1" smtClean="0">
                <a:solidFill>
                  <a:srgbClr val="FF0000"/>
                </a:solidFill>
                <a:highlight>
                  <a:srgbClr val="FFFF00"/>
                </a:highlight>
                <a:latin typeface="华文中宋" panose="02010600040101010101" charset="-122"/>
                <a:ea typeface="华文中宋" panose="02010600040101010101" charset="-122"/>
                <a:cs typeface="华文中宋" panose="02010600040101010101" charset="-122"/>
                <a:sym typeface="+mn-ea"/>
              </a:rPr>
              <a:t>从美术角度</a:t>
            </a:r>
            <a:r>
              <a:rPr lang="zh-CN" altLang="en-US" b="1" smtClean="0">
                <a:solidFill>
                  <a:srgbClr val="FF0000"/>
                </a:solidFill>
                <a:latin typeface="华文中宋" panose="02010600040101010101" charset="-122"/>
                <a:ea typeface="华文中宋" panose="02010600040101010101" charset="-122"/>
                <a:cs typeface="华文中宋" panose="02010600040101010101" charset="-122"/>
                <a:sym typeface="+mn-ea"/>
              </a:rPr>
              <a:t>设计北京人自画像，并与同桌对比发现其特点。</a:t>
            </a:r>
            <a:endParaRPr lang="zh-CN" alt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100000">
                                          <p:val>
                                            <p:strVal val="#ppt_x"/>
                                          </p:val>
                                        </p:tav>
                                      </p:tavLst>
                                    </p:anim>
                                    <p:anim calcmode="lin" valueType="num">
                                      <p:cBhvr>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ppt_x</p:attrName>
                                        </p:attrNameLst>
                                      </p:cBhvr>
                                      <p:tavLst>
                                        <p:tav tm="0">
                                          <p:val>
                                            <p:strVal val="#ppt_x"/>
                                          </p:val>
                                        </p:tav>
                                        <p:tav tm="100000">
                                          <p:val>
                                            <p:strVal val="#ppt_x"/>
                                          </p:val>
                                        </p:tav>
                                      </p:tavLst>
                                    </p:anim>
                                    <p:anim calcmode="lin" valueType="num">
                                      <p:cBhvr>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ppt_x</p:attrName>
                                        </p:attrNameLst>
                                      </p:cBhvr>
                                      <p:tavLst>
                                        <p:tav tm="0">
                                          <p:val>
                                            <p:strVal val="#ppt_x"/>
                                          </p:val>
                                        </p:tav>
                                        <p:tav tm="100000">
                                          <p:val>
                                            <p:strVal val="#ppt_x"/>
                                          </p:val>
                                        </p:tav>
                                      </p:tavLst>
                                    </p:anim>
                                    <p:anim calcmode="lin" valueType="num">
                                      <p:cBhvr>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ppt_x</p:attrName>
                                        </p:attrNameLst>
                                      </p:cBhvr>
                                      <p:tavLst>
                                        <p:tav tm="0">
                                          <p:val>
                                            <p:strVal val="0-#ppt_w/2"/>
                                          </p:val>
                                        </p:tav>
                                        <p:tav tm="100000">
                                          <p:val>
                                            <p:strVal val="#ppt_x"/>
                                          </p:val>
                                        </p:tav>
                                      </p:tavLst>
                                    </p:anim>
                                    <p:anim calcmode="lin" valueType="num">
                                      <p:cBhvr>
                                        <p:cTn id="38" dur="500" fill="hold"/>
                                        <p:tgtEl>
                                          <p:spTgt spid="18"/>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p:cTn id="41" dur="500" fill="hold"/>
                                        <p:tgtEl>
                                          <p:spTgt spid="21"/>
                                        </p:tgtEl>
                                        <p:attrNameLst>
                                          <p:attrName>ppt_x</p:attrName>
                                        </p:attrNameLst>
                                      </p:cBhvr>
                                      <p:tavLst>
                                        <p:tav tm="0">
                                          <p:val>
                                            <p:strVal val="0-#ppt_w/2"/>
                                          </p:val>
                                        </p:tav>
                                        <p:tav tm="100000">
                                          <p:val>
                                            <p:strVal val="#ppt_x"/>
                                          </p:val>
                                        </p:tav>
                                      </p:tavLst>
                                    </p:anim>
                                    <p:anim calcmode="lin" valueType="num">
                                      <p:cBhvr>
                                        <p:cTn id="42"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500" fill="hold"/>
                                        <p:tgtEl>
                                          <p:spTgt spid="12"/>
                                        </p:tgtEl>
                                        <p:attrNameLst>
                                          <p:attrName>ppt_x</p:attrName>
                                        </p:attrNameLst>
                                      </p:cBhvr>
                                      <p:tavLst>
                                        <p:tav tm="0">
                                          <p:val>
                                            <p:strVal val="#ppt_x"/>
                                          </p:val>
                                        </p:tav>
                                        <p:tav tm="100000">
                                          <p:val>
                                            <p:strVal val="#ppt_x"/>
                                          </p:val>
                                        </p:tav>
                                      </p:tavLst>
                                    </p:anim>
                                    <p:anim calcmode="lin" valueType="num">
                                      <p:cBhvr>
                                        <p:cTn id="48" dur="500" fill="hold"/>
                                        <p:tgtEl>
                                          <p:spTgt spid="12"/>
                                        </p:tgtEl>
                                        <p:attrNameLst>
                                          <p:attrName>ppt_y</p:attrName>
                                        </p:attrNameLst>
                                      </p:cBhvr>
                                      <p:tavLst>
                                        <p:tav tm="0">
                                          <p:val>
                                            <p:strVal val="1+#ppt_h/2"/>
                                          </p:val>
                                        </p:tav>
                                        <p:tav tm="100000">
                                          <p:val>
                                            <p:strVal val="#ppt_y"/>
                                          </p:val>
                                        </p:tav>
                                      </p:tavLst>
                                    </p:anim>
                                  </p:childTnLst>
                                </p:cTn>
                              </p:par>
                              <p:par>
                                <p:cTn id="49" presetID="12" presetClass="entr" presetSubtype="8" fill="hold" grpId="0" nodeType="withEffect">
                                  <p:stCondLst>
                                    <p:cond delay="0"/>
                                  </p:stCondLst>
                                  <p:childTnLst>
                                    <p:set>
                                      <p:cBhvr>
                                        <p:cTn id="50" dur="1" fill="hold">
                                          <p:stCondLst>
                                            <p:cond delay="0"/>
                                          </p:stCondLst>
                                        </p:cTn>
                                        <p:tgtEl>
                                          <p:spTgt spid="106"/>
                                        </p:tgtEl>
                                        <p:attrNameLst>
                                          <p:attrName>style.visibility</p:attrName>
                                        </p:attrNameLst>
                                      </p:cBhvr>
                                      <p:to>
                                        <p:strVal val="visible"/>
                                      </p:to>
                                    </p:set>
                                    <p:animEffect transition="in" filter="slide(fromLeft)">
                                      <p:cBhvr>
                                        <p:cTn id="51" dur="5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8" grpId="0"/>
      <p:bldP spid="11" grpId="0"/>
      <p:bldP spid="12" grpId="0" bldLvl="0" animBg="1"/>
      <p:bldP spid="21" grpId="0"/>
      <p:bldP spid="106"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6"/>
          <p:cNvPicPr>
            <a:picLocks noChangeAspect="1" noChangeArrowheads="1"/>
          </p:cNvPicPr>
          <p:nvPr/>
        </p:nvPicPr>
        <p:blipFill>
          <a:blip r:embed="rId1">
            <a:clrChange>
              <a:clrFrom>
                <a:srgbClr val="FFFFFF">
                  <a:alpha val="100000"/>
                </a:srgbClr>
              </a:clrFrom>
              <a:clrTo>
                <a:srgbClr val="FFFFFF">
                  <a:alpha val="100000"/>
                  <a:alpha val="0"/>
                </a:srgbClr>
              </a:clrTo>
            </a:clrChange>
          </a:blip>
          <a:srcRect r="5369" b="9136"/>
          <a:stretch>
            <a:fillRect/>
          </a:stretch>
        </p:blipFill>
        <p:spPr bwMode="auto">
          <a:xfrm>
            <a:off x="108109" y="2032635"/>
            <a:ext cx="1440180" cy="2549366"/>
          </a:xfrm>
          <a:prstGeom prst="rect">
            <a:avLst/>
          </a:prstGeom>
          <a:noFill/>
          <a:ln w="9525">
            <a:noFill/>
            <a:miter lim="800000"/>
            <a:headEnd/>
            <a:tailEnd/>
          </a:ln>
          <a:effectLst/>
        </p:spPr>
      </p:pic>
      <p:sp>
        <p:nvSpPr>
          <p:cNvPr id="2" name="矩形 1"/>
          <p:cNvSpPr/>
          <p:nvPr/>
        </p:nvSpPr>
        <p:spPr>
          <a:xfrm>
            <a:off x="1903730" y="1087120"/>
            <a:ext cx="6922770" cy="672465"/>
          </a:xfrm>
          <a:prstGeom prst="rect">
            <a:avLst/>
          </a:prstGeom>
        </p:spPr>
        <p:txBody>
          <a:bodyPr wrap="square">
            <a:spAutoFit/>
          </a:bodyPr>
          <a:lstStyle/>
          <a:p>
            <a:pPr marL="457200" indent="-457200">
              <a:lnSpc>
                <a:spcPct val="140000"/>
              </a:lnSpc>
              <a:buFont typeface="Wingdings" panose="05000000000000000000" charset="0"/>
              <a:buChar char="ü"/>
            </a:pPr>
            <a:r>
              <a:rPr lang="zh-CN" altLang="en-US" sz="2700" b="1" smtClean="0">
                <a:latin typeface="黑体" panose="02010609060101010101" charset="-122"/>
                <a:ea typeface="黑体" panose="02010609060101010101" charset="-122"/>
                <a:cs typeface="黑体" panose="02010609060101010101" charset="-122"/>
              </a:rPr>
              <a:t>北京人能</a:t>
            </a:r>
            <a:r>
              <a:rPr lang="zh-CN" altLang="en-US" sz="2700" b="1">
                <a:latin typeface="黑体" panose="02010609060101010101" charset="-122"/>
                <a:ea typeface="黑体" panose="02010609060101010101" charset="-122"/>
                <a:cs typeface="黑体" panose="02010609060101010101" charset="-122"/>
              </a:rPr>
              <a:t>制造和使用</a:t>
            </a:r>
            <a:r>
              <a:rPr lang="zh-CN" altLang="en-US" sz="2700" b="1" smtClean="0">
                <a:latin typeface="黑体" panose="02010609060101010101" charset="-122"/>
                <a:ea typeface="黑体" panose="02010609060101010101" charset="-122"/>
                <a:cs typeface="黑体" panose="02010609060101010101" charset="-122"/>
              </a:rPr>
              <a:t>工具。（</a:t>
            </a:r>
            <a:r>
              <a:rPr lang="zh-CN" altLang="en-US" sz="2700" b="1">
                <a:latin typeface="黑体" panose="02010609060101010101" charset="-122"/>
                <a:ea typeface="黑体" panose="02010609060101010101" charset="-122"/>
                <a:cs typeface="黑体" panose="02010609060101010101" charset="-122"/>
              </a:rPr>
              <a:t>打制石器）</a:t>
            </a:r>
            <a:endParaRPr lang="zh-CN" altLang="en-US" sz="2700" b="1">
              <a:latin typeface="黑体" panose="02010609060101010101" charset="-122"/>
              <a:ea typeface="黑体" panose="02010609060101010101" charset="-122"/>
              <a:cs typeface="黑体" panose="02010609060101010101" charset="-122"/>
            </a:endParaRPr>
          </a:p>
        </p:txBody>
      </p:sp>
      <p:pic>
        <p:nvPicPr>
          <p:cNvPr id="18" name="图片 17"/>
          <p:cNvPicPr>
            <a:picLocks noChangeAspect="1"/>
          </p:cNvPicPr>
          <p:nvPr/>
        </p:nvPicPr>
        <p:blipFill>
          <a:blip r:embed="rId2">
            <a:clrChange>
              <a:clrFrom>
                <a:srgbClr val="FBFBFB">
                  <a:alpha val="100000"/>
                </a:srgbClr>
              </a:clrFrom>
              <a:clrTo>
                <a:srgbClr val="FBFBFB">
                  <a:alpha val="100000"/>
                  <a:alpha val="0"/>
                </a:srgbClr>
              </a:clrTo>
            </a:clrChange>
            <a:extLst>
              <a:ext uri="{28A0092B-C50C-407E-A947-70E740481C1C}">
                <a14:useLocalDpi xmlns:a14="http://schemas.microsoft.com/office/drawing/2010/main" val="0"/>
              </a:ext>
            </a:extLst>
          </a:blip>
          <a:srcRect l="7690" t="23660" r="10847" b="13719"/>
          <a:stretch>
            <a:fillRect/>
          </a:stretch>
        </p:blipFill>
        <p:spPr>
          <a:xfrm>
            <a:off x="1670685" y="1739265"/>
            <a:ext cx="7274243" cy="3147060"/>
          </a:xfrm>
          <a:prstGeom prst="rect">
            <a:avLst/>
          </a:prstGeom>
        </p:spPr>
      </p:pic>
      <p:grpSp>
        <p:nvGrpSpPr>
          <p:cNvPr id="46" name="组合 45"/>
          <p:cNvGrpSpPr/>
          <p:nvPr/>
        </p:nvGrpSpPr>
        <p:grpSpPr>
          <a:xfrm>
            <a:off x="1017746" y="1156811"/>
            <a:ext cx="950119" cy="1322546"/>
            <a:chOff x="2978035" y="5309240"/>
            <a:chExt cx="642514" cy="1336272"/>
          </a:xfrm>
        </p:grpSpPr>
        <p:sp>
          <p:nvSpPr>
            <p:cNvPr id="47" name="Freeform 299"/>
            <p:cNvSpPr/>
            <p:nvPr/>
          </p:nvSpPr>
          <p:spPr bwMode="auto">
            <a:xfrm>
              <a:off x="3108115" y="5309240"/>
              <a:ext cx="161614" cy="134021"/>
            </a:xfrm>
            <a:custGeom>
              <a:avLst/>
              <a:gdLst>
                <a:gd name="T0" fmla="*/ 7 w 30"/>
                <a:gd name="T1" fmla="*/ 25 h 25"/>
                <a:gd name="T2" fmla="*/ 14 w 30"/>
                <a:gd name="T3" fmla="*/ 10 h 25"/>
                <a:gd name="T4" fmla="*/ 30 w 30"/>
                <a:gd name="T5" fmla="*/ 14 h 25"/>
                <a:gd name="T6" fmla="*/ 29 w 30"/>
                <a:gd name="T7" fmla="*/ 9 h 25"/>
                <a:gd name="T8" fmla="*/ 10 w 30"/>
                <a:gd name="T9" fmla="*/ 2 h 25"/>
                <a:gd name="T10" fmla="*/ 4 w 30"/>
                <a:gd name="T11" fmla="*/ 21 h 25"/>
                <a:gd name="T12" fmla="*/ 7 w 30"/>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30" h="25">
                  <a:moveTo>
                    <a:pt x="7" y="25"/>
                  </a:moveTo>
                  <a:cubicBezTo>
                    <a:pt x="6" y="17"/>
                    <a:pt x="14" y="10"/>
                    <a:pt x="14" y="10"/>
                  </a:cubicBezTo>
                  <a:cubicBezTo>
                    <a:pt x="14" y="10"/>
                    <a:pt x="24" y="9"/>
                    <a:pt x="30" y="14"/>
                  </a:cubicBezTo>
                  <a:cubicBezTo>
                    <a:pt x="30" y="12"/>
                    <a:pt x="29" y="10"/>
                    <a:pt x="29" y="9"/>
                  </a:cubicBezTo>
                  <a:cubicBezTo>
                    <a:pt x="24" y="0"/>
                    <a:pt x="10" y="2"/>
                    <a:pt x="10" y="2"/>
                  </a:cubicBezTo>
                  <a:cubicBezTo>
                    <a:pt x="10" y="2"/>
                    <a:pt x="0" y="11"/>
                    <a:pt x="4" y="21"/>
                  </a:cubicBezTo>
                  <a:cubicBezTo>
                    <a:pt x="5" y="22"/>
                    <a:pt x="6" y="24"/>
                    <a:pt x="7" y="25"/>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p>
          </p:txBody>
        </p:sp>
        <p:grpSp>
          <p:nvGrpSpPr>
            <p:cNvPr id="4" name="组合 47"/>
            <p:cNvGrpSpPr/>
            <p:nvPr/>
          </p:nvGrpSpPr>
          <p:grpSpPr>
            <a:xfrm>
              <a:off x="2978035" y="5388077"/>
              <a:ext cx="642514" cy="1257435"/>
              <a:chOff x="2978035" y="5388077"/>
              <a:chExt cx="642514" cy="1257435"/>
            </a:xfrm>
          </p:grpSpPr>
          <p:sp>
            <p:nvSpPr>
              <p:cNvPr id="49" name="Freeform 300"/>
              <p:cNvSpPr/>
              <p:nvPr/>
            </p:nvSpPr>
            <p:spPr bwMode="auto">
              <a:xfrm>
                <a:off x="2997744" y="5415669"/>
                <a:ext cx="137963" cy="165556"/>
              </a:xfrm>
              <a:custGeom>
                <a:avLst/>
                <a:gdLst>
                  <a:gd name="T0" fmla="*/ 9 w 25"/>
                  <a:gd name="T1" fmla="*/ 29 h 31"/>
                  <a:gd name="T2" fmla="*/ 14 w 25"/>
                  <a:gd name="T3" fmla="*/ 31 h 31"/>
                  <a:gd name="T4" fmla="*/ 10 w 25"/>
                  <a:gd name="T5" fmla="*/ 15 h 31"/>
                  <a:gd name="T6" fmla="*/ 25 w 25"/>
                  <a:gd name="T7" fmla="*/ 7 h 31"/>
                  <a:gd name="T8" fmla="*/ 20 w 25"/>
                  <a:gd name="T9" fmla="*/ 4 h 31"/>
                  <a:gd name="T10" fmla="*/ 1 w 25"/>
                  <a:gd name="T11" fmla="*/ 10 h 31"/>
                  <a:gd name="T12" fmla="*/ 9 w 25"/>
                  <a:gd name="T13" fmla="*/ 29 h 31"/>
                </a:gdLst>
                <a:ahLst/>
                <a:cxnLst>
                  <a:cxn ang="0">
                    <a:pos x="T0" y="T1"/>
                  </a:cxn>
                  <a:cxn ang="0">
                    <a:pos x="T2" y="T3"/>
                  </a:cxn>
                  <a:cxn ang="0">
                    <a:pos x="T4" y="T5"/>
                  </a:cxn>
                  <a:cxn ang="0">
                    <a:pos x="T6" y="T7"/>
                  </a:cxn>
                  <a:cxn ang="0">
                    <a:pos x="T8" y="T9"/>
                  </a:cxn>
                  <a:cxn ang="0">
                    <a:pos x="T10" y="T11"/>
                  </a:cxn>
                  <a:cxn ang="0">
                    <a:pos x="T12" y="T13"/>
                  </a:cxn>
                </a:cxnLst>
                <a:rect l="0" t="0" r="r" b="b"/>
                <a:pathLst>
                  <a:path w="25" h="31">
                    <a:moveTo>
                      <a:pt x="9" y="29"/>
                    </a:moveTo>
                    <a:cubicBezTo>
                      <a:pt x="10" y="30"/>
                      <a:pt x="12" y="30"/>
                      <a:pt x="14" y="31"/>
                    </a:cubicBezTo>
                    <a:cubicBezTo>
                      <a:pt x="9" y="25"/>
                      <a:pt x="10" y="15"/>
                      <a:pt x="10" y="15"/>
                    </a:cubicBezTo>
                    <a:cubicBezTo>
                      <a:pt x="10" y="15"/>
                      <a:pt x="17" y="6"/>
                      <a:pt x="25" y="7"/>
                    </a:cubicBezTo>
                    <a:cubicBezTo>
                      <a:pt x="23" y="6"/>
                      <a:pt x="21" y="5"/>
                      <a:pt x="20" y="4"/>
                    </a:cubicBezTo>
                    <a:cubicBezTo>
                      <a:pt x="11" y="0"/>
                      <a:pt x="1" y="10"/>
                      <a:pt x="1" y="10"/>
                    </a:cubicBezTo>
                    <a:cubicBezTo>
                      <a:pt x="1" y="10"/>
                      <a:pt x="0" y="24"/>
                      <a:pt x="9" y="29"/>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p>
            </p:txBody>
          </p:sp>
          <p:sp>
            <p:nvSpPr>
              <p:cNvPr id="50" name="Freeform 301"/>
              <p:cNvSpPr/>
              <p:nvPr/>
            </p:nvSpPr>
            <p:spPr bwMode="auto">
              <a:xfrm>
                <a:off x="2978035" y="5581225"/>
                <a:ext cx="90661" cy="130080"/>
              </a:xfrm>
              <a:custGeom>
                <a:avLst/>
                <a:gdLst>
                  <a:gd name="T0" fmla="*/ 17 w 17"/>
                  <a:gd name="T1" fmla="*/ 23 h 24"/>
                  <a:gd name="T2" fmla="*/ 8 w 17"/>
                  <a:gd name="T3" fmla="*/ 12 h 24"/>
                  <a:gd name="T4" fmla="*/ 17 w 17"/>
                  <a:gd name="T5" fmla="*/ 1 h 24"/>
                  <a:gd name="T6" fmla="*/ 13 w 17"/>
                  <a:gd name="T7" fmla="*/ 1 h 24"/>
                  <a:gd name="T8" fmla="*/ 0 w 17"/>
                  <a:gd name="T9" fmla="*/ 12 h 24"/>
                  <a:gd name="T10" fmla="*/ 12 w 17"/>
                  <a:gd name="T11" fmla="*/ 24 h 24"/>
                  <a:gd name="T12" fmla="*/ 17 w 17"/>
                  <a:gd name="T13" fmla="*/ 23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7" y="23"/>
                    </a:moveTo>
                    <a:cubicBezTo>
                      <a:pt x="10" y="21"/>
                      <a:pt x="8" y="12"/>
                      <a:pt x="8" y="12"/>
                    </a:cubicBezTo>
                    <a:cubicBezTo>
                      <a:pt x="8" y="12"/>
                      <a:pt x="11" y="3"/>
                      <a:pt x="17" y="1"/>
                    </a:cubicBezTo>
                    <a:cubicBezTo>
                      <a:pt x="16" y="1"/>
                      <a:pt x="14" y="1"/>
                      <a:pt x="13" y="1"/>
                    </a:cubicBezTo>
                    <a:cubicBezTo>
                      <a:pt x="4" y="0"/>
                      <a:pt x="0" y="12"/>
                      <a:pt x="0" y="12"/>
                    </a:cubicBezTo>
                    <a:cubicBezTo>
                      <a:pt x="0" y="12"/>
                      <a:pt x="3" y="23"/>
                      <a:pt x="12" y="24"/>
                    </a:cubicBezTo>
                    <a:cubicBezTo>
                      <a:pt x="13" y="24"/>
                      <a:pt x="15" y="23"/>
                      <a:pt x="17" y="23"/>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p>
            </p:txBody>
          </p:sp>
          <p:sp>
            <p:nvSpPr>
              <p:cNvPr id="51" name="Freeform 302"/>
              <p:cNvSpPr/>
              <p:nvPr/>
            </p:nvSpPr>
            <p:spPr bwMode="auto">
              <a:xfrm>
                <a:off x="3005628" y="5719188"/>
                <a:ext cx="98545" cy="126138"/>
              </a:xfrm>
              <a:custGeom>
                <a:avLst/>
                <a:gdLst>
                  <a:gd name="T0" fmla="*/ 13 w 18"/>
                  <a:gd name="T1" fmla="*/ 20 h 23"/>
                  <a:gd name="T2" fmla="*/ 18 w 18"/>
                  <a:gd name="T3" fmla="*/ 19 h 23"/>
                  <a:gd name="T4" fmla="*/ 7 w 18"/>
                  <a:gd name="T5" fmla="*/ 12 h 23"/>
                  <a:gd name="T6" fmla="*/ 12 w 18"/>
                  <a:gd name="T7" fmla="*/ 0 h 23"/>
                  <a:gd name="T8" fmla="*/ 8 w 18"/>
                  <a:gd name="T9" fmla="*/ 1 h 23"/>
                  <a:gd name="T10" fmla="*/ 0 w 18"/>
                  <a:gd name="T11" fmla="*/ 14 h 23"/>
                  <a:gd name="T12" fmla="*/ 13 w 18"/>
                  <a:gd name="T13" fmla="*/ 20 h 23"/>
                </a:gdLst>
                <a:ahLst/>
                <a:cxnLst>
                  <a:cxn ang="0">
                    <a:pos x="T0" y="T1"/>
                  </a:cxn>
                  <a:cxn ang="0">
                    <a:pos x="T2" y="T3"/>
                  </a:cxn>
                  <a:cxn ang="0">
                    <a:pos x="T4" y="T5"/>
                  </a:cxn>
                  <a:cxn ang="0">
                    <a:pos x="T6" y="T7"/>
                  </a:cxn>
                  <a:cxn ang="0">
                    <a:pos x="T8" y="T9"/>
                  </a:cxn>
                  <a:cxn ang="0">
                    <a:pos x="T10" y="T11"/>
                  </a:cxn>
                  <a:cxn ang="0">
                    <a:pos x="T12" y="T13"/>
                  </a:cxn>
                </a:cxnLst>
                <a:rect l="0" t="0" r="r" b="b"/>
                <a:pathLst>
                  <a:path w="18" h="23">
                    <a:moveTo>
                      <a:pt x="13" y="20"/>
                    </a:moveTo>
                    <a:cubicBezTo>
                      <a:pt x="15" y="20"/>
                      <a:pt x="16" y="19"/>
                      <a:pt x="18" y="19"/>
                    </a:cubicBezTo>
                    <a:cubicBezTo>
                      <a:pt x="11" y="19"/>
                      <a:pt x="7" y="12"/>
                      <a:pt x="7" y="12"/>
                    </a:cubicBezTo>
                    <a:cubicBezTo>
                      <a:pt x="7" y="12"/>
                      <a:pt x="7" y="4"/>
                      <a:pt x="12" y="0"/>
                    </a:cubicBezTo>
                    <a:cubicBezTo>
                      <a:pt x="10" y="0"/>
                      <a:pt x="9" y="1"/>
                      <a:pt x="8" y="1"/>
                    </a:cubicBezTo>
                    <a:cubicBezTo>
                      <a:pt x="0" y="4"/>
                      <a:pt x="0" y="14"/>
                      <a:pt x="0" y="14"/>
                    </a:cubicBezTo>
                    <a:cubicBezTo>
                      <a:pt x="0" y="14"/>
                      <a:pt x="7" y="23"/>
                      <a:pt x="13" y="20"/>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p>
            </p:txBody>
          </p:sp>
          <p:sp>
            <p:nvSpPr>
              <p:cNvPr id="52" name="Freeform 303"/>
              <p:cNvSpPr/>
              <p:nvPr/>
            </p:nvSpPr>
            <p:spPr bwMode="auto">
              <a:xfrm>
                <a:off x="3135707" y="5494505"/>
                <a:ext cx="212857" cy="145847"/>
              </a:xfrm>
              <a:custGeom>
                <a:avLst/>
                <a:gdLst>
                  <a:gd name="T0" fmla="*/ 0 w 39"/>
                  <a:gd name="T1" fmla="*/ 27 h 27"/>
                  <a:gd name="T2" fmla="*/ 25 w 39"/>
                  <a:gd name="T3" fmla="*/ 1 h 27"/>
                  <a:gd name="T4" fmla="*/ 33 w 39"/>
                  <a:gd name="T5" fmla="*/ 16 h 27"/>
                  <a:gd name="T6" fmla="*/ 0 w 39"/>
                  <a:gd name="T7" fmla="*/ 27 h 27"/>
                </a:gdLst>
                <a:ahLst/>
                <a:cxnLst>
                  <a:cxn ang="0">
                    <a:pos x="T0" y="T1"/>
                  </a:cxn>
                  <a:cxn ang="0">
                    <a:pos x="T2" y="T3"/>
                  </a:cxn>
                  <a:cxn ang="0">
                    <a:pos x="T4" y="T5"/>
                  </a:cxn>
                  <a:cxn ang="0">
                    <a:pos x="T6" y="T7"/>
                  </a:cxn>
                </a:cxnLst>
                <a:rect l="0" t="0" r="r" b="b"/>
                <a:pathLst>
                  <a:path w="39" h="27">
                    <a:moveTo>
                      <a:pt x="0" y="27"/>
                    </a:moveTo>
                    <a:cubicBezTo>
                      <a:pt x="0" y="27"/>
                      <a:pt x="10" y="0"/>
                      <a:pt x="25" y="1"/>
                    </a:cubicBezTo>
                    <a:cubicBezTo>
                      <a:pt x="39" y="2"/>
                      <a:pt x="37" y="17"/>
                      <a:pt x="33" y="16"/>
                    </a:cubicBezTo>
                    <a:cubicBezTo>
                      <a:pt x="29" y="16"/>
                      <a:pt x="6" y="22"/>
                      <a:pt x="0" y="27"/>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p>
            </p:txBody>
          </p:sp>
          <p:sp>
            <p:nvSpPr>
              <p:cNvPr id="53" name="Freeform 304"/>
              <p:cNvSpPr/>
              <p:nvPr/>
            </p:nvSpPr>
            <p:spPr bwMode="auto">
              <a:xfrm>
                <a:off x="3206660" y="5817733"/>
                <a:ext cx="413889" cy="228625"/>
              </a:xfrm>
              <a:custGeom>
                <a:avLst/>
                <a:gdLst>
                  <a:gd name="T0" fmla="*/ 68 w 76"/>
                  <a:gd name="T1" fmla="*/ 27 h 43"/>
                  <a:gd name="T2" fmla="*/ 41 w 76"/>
                  <a:gd name="T3" fmla="*/ 26 h 43"/>
                  <a:gd name="T4" fmla="*/ 13 w 76"/>
                  <a:gd name="T5" fmla="*/ 2 h 43"/>
                  <a:gd name="T6" fmla="*/ 2 w 76"/>
                  <a:gd name="T7" fmla="*/ 3 h 43"/>
                  <a:gd name="T8" fmla="*/ 3 w 76"/>
                  <a:gd name="T9" fmla="*/ 14 h 43"/>
                  <a:gd name="T10" fmla="*/ 32 w 76"/>
                  <a:gd name="T11" fmla="*/ 39 h 43"/>
                  <a:gd name="T12" fmla="*/ 38 w 76"/>
                  <a:gd name="T13" fmla="*/ 41 h 43"/>
                  <a:gd name="T14" fmla="*/ 68 w 76"/>
                  <a:gd name="T15" fmla="*/ 43 h 43"/>
                  <a:gd name="T16" fmla="*/ 76 w 76"/>
                  <a:gd name="T17" fmla="*/ 35 h 43"/>
                  <a:gd name="T18" fmla="*/ 68 w 76"/>
                  <a:gd name="T19" fmla="*/ 27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 h="43">
                    <a:moveTo>
                      <a:pt x="68" y="27"/>
                    </a:moveTo>
                    <a:cubicBezTo>
                      <a:pt x="41" y="26"/>
                      <a:pt x="41" y="26"/>
                      <a:pt x="41" y="26"/>
                    </a:cubicBezTo>
                    <a:cubicBezTo>
                      <a:pt x="13" y="2"/>
                      <a:pt x="13" y="2"/>
                      <a:pt x="13" y="2"/>
                    </a:cubicBezTo>
                    <a:cubicBezTo>
                      <a:pt x="10" y="0"/>
                      <a:pt x="5" y="0"/>
                      <a:pt x="2" y="3"/>
                    </a:cubicBezTo>
                    <a:cubicBezTo>
                      <a:pt x="0" y="6"/>
                      <a:pt x="0" y="11"/>
                      <a:pt x="3" y="14"/>
                    </a:cubicBezTo>
                    <a:cubicBezTo>
                      <a:pt x="32" y="39"/>
                      <a:pt x="32" y="39"/>
                      <a:pt x="32" y="39"/>
                    </a:cubicBezTo>
                    <a:cubicBezTo>
                      <a:pt x="34" y="41"/>
                      <a:pt x="35" y="41"/>
                      <a:pt x="38" y="41"/>
                    </a:cubicBezTo>
                    <a:cubicBezTo>
                      <a:pt x="68" y="43"/>
                      <a:pt x="68" y="43"/>
                      <a:pt x="68" y="43"/>
                    </a:cubicBezTo>
                    <a:cubicBezTo>
                      <a:pt x="72" y="43"/>
                      <a:pt x="75" y="39"/>
                      <a:pt x="76" y="35"/>
                    </a:cubicBezTo>
                    <a:cubicBezTo>
                      <a:pt x="76" y="31"/>
                      <a:pt x="72" y="27"/>
                      <a:pt x="68" y="27"/>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p>
            </p:txBody>
          </p:sp>
          <p:sp>
            <p:nvSpPr>
              <p:cNvPr id="54" name="Freeform 305"/>
              <p:cNvSpPr/>
              <p:nvPr/>
            </p:nvSpPr>
            <p:spPr bwMode="auto">
              <a:xfrm>
                <a:off x="3522004" y="5419611"/>
                <a:ext cx="55185" cy="173439"/>
              </a:xfrm>
              <a:custGeom>
                <a:avLst/>
                <a:gdLst>
                  <a:gd name="T0" fmla="*/ 5 w 10"/>
                  <a:gd name="T1" fmla="*/ 32 h 32"/>
                  <a:gd name="T2" fmla="*/ 10 w 10"/>
                  <a:gd name="T3" fmla="*/ 24 h 32"/>
                  <a:gd name="T4" fmla="*/ 5 w 10"/>
                  <a:gd name="T5" fmla="*/ 0 h 32"/>
                  <a:gd name="T6" fmla="*/ 0 w 10"/>
                  <a:gd name="T7" fmla="*/ 24 h 32"/>
                  <a:gd name="T8" fmla="*/ 5 w 10"/>
                  <a:gd name="T9" fmla="*/ 32 h 32"/>
                </a:gdLst>
                <a:ahLst/>
                <a:cxnLst>
                  <a:cxn ang="0">
                    <a:pos x="T0" y="T1"/>
                  </a:cxn>
                  <a:cxn ang="0">
                    <a:pos x="T2" y="T3"/>
                  </a:cxn>
                  <a:cxn ang="0">
                    <a:pos x="T4" y="T5"/>
                  </a:cxn>
                  <a:cxn ang="0">
                    <a:pos x="T6" y="T7"/>
                  </a:cxn>
                  <a:cxn ang="0">
                    <a:pos x="T8" y="T9"/>
                  </a:cxn>
                </a:cxnLst>
                <a:rect l="0" t="0" r="r" b="b"/>
                <a:pathLst>
                  <a:path w="10" h="32">
                    <a:moveTo>
                      <a:pt x="5" y="32"/>
                    </a:moveTo>
                    <a:cubicBezTo>
                      <a:pt x="5" y="32"/>
                      <a:pt x="8" y="30"/>
                      <a:pt x="10" y="24"/>
                    </a:cubicBezTo>
                    <a:cubicBezTo>
                      <a:pt x="8" y="14"/>
                      <a:pt x="6" y="2"/>
                      <a:pt x="5" y="0"/>
                    </a:cubicBezTo>
                    <a:cubicBezTo>
                      <a:pt x="4" y="2"/>
                      <a:pt x="2" y="14"/>
                      <a:pt x="0" y="24"/>
                    </a:cubicBezTo>
                    <a:cubicBezTo>
                      <a:pt x="2" y="30"/>
                      <a:pt x="5" y="32"/>
                      <a:pt x="5" y="32"/>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p>
            </p:txBody>
          </p:sp>
          <p:sp>
            <p:nvSpPr>
              <p:cNvPr id="55" name="Freeform 306"/>
              <p:cNvSpPr/>
              <p:nvPr/>
            </p:nvSpPr>
            <p:spPr bwMode="auto">
              <a:xfrm>
                <a:off x="3376157" y="5577283"/>
                <a:ext cx="59127" cy="31534"/>
              </a:xfrm>
              <a:custGeom>
                <a:avLst/>
                <a:gdLst>
                  <a:gd name="T0" fmla="*/ 5 w 11"/>
                  <a:gd name="T1" fmla="*/ 4 h 6"/>
                  <a:gd name="T2" fmla="*/ 11 w 11"/>
                  <a:gd name="T3" fmla="*/ 0 h 6"/>
                  <a:gd name="T4" fmla="*/ 8 w 11"/>
                  <a:gd name="T5" fmla="*/ 0 h 6"/>
                  <a:gd name="T6" fmla="*/ 0 w 11"/>
                  <a:gd name="T7" fmla="*/ 4 h 6"/>
                  <a:gd name="T8" fmla="*/ 8 w 11"/>
                  <a:gd name="T9" fmla="*/ 6 h 6"/>
                  <a:gd name="T10" fmla="*/ 11 w 11"/>
                  <a:gd name="T11" fmla="*/ 6 h 6"/>
                  <a:gd name="T12" fmla="*/ 5 w 11"/>
                  <a:gd name="T13" fmla="*/ 4 h 6"/>
                </a:gdLst>
                <a:ahLst/>
                <a:cxnLst>
                  <a:cxn ang="0">
                    <a:pos x="T0" y="T1"/>
                  </a:cxn>
                  <a:cxn ang="0">
                    <a:pos x="T2" y="T3"/>
                  </a:cxn>
                  <a:cxn ang="0">
                    <a:pos x="T4" y="T5"/>
                  </a:cxn>
                  <a:cxn ang="0">
                    <a:pos x="T6" y="T7"/>
                  </a:cxn>
                  <a:cxn ang="0">
                    <a:pos x="T8" y="T9"/>
                  </a:cxn>
                  <a:cxn ang="0">
                    <a:pos x="T10" y="T11"/>
                  </a:cxn>
                  <a:cxn ang="0">
                    <a:pos x="T12" y="T13"/>
                  </a:cxn>
                </a:cxnLst>
                <a:rect l="0" t="0" r="r" b="b"/>
                <a:pathLst>
                  <a:path w="11" h="6">
                    <a:moveTo>
                      <a:pt x="5" y="4"/>
                    </a:moveTo>
                    <a:cubicBezTo>
                      <a:pt x="5" y="4"/>
                      <a:pt x="7" y="1"/>
                      <a:pt x="11" y="0"/>
                    </a:cubicBezTo>
                    <a:cubicBezTo>
                      <a:pt x="10" y="0"/>
                      <a:pt x="8" y="0"/>
                      <a:pt x="8" y="0"/>
                    </a:cubicBezTo>
                    <a:cubicBezTo>
                      <a:pt x="2" y="0"/>
                      <a:pt x="0" y="4"/>
                      <a:pt x="0" y="4"/>
                    </a:cubicBezTo>
                    <a:cubicBezTo>
                      <a:pt x="0" y="4"/>
                      <a:pt x="2" y="6"/>
                      <a:pt x="8" y="6"/>
                    </a:cubicBezTo>
                    <a:cubicBezTo>
                      <a:pt x="8" y="6"/>
                      <a:pt x="10" y="6"/>
                      <a:pt x="11" y="6"/>
                    </a:cubicBezTo>
                    <a:cubicBezTo>
                      <a:pt x="7" y="6"/>
                      <a:pt x="5" y="4"/>
                      <a:pt x="5" y="4"/>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p>
            </p:txBody>
          </p:sp>
          <p:sp>
            <p:nvSpPr>
              <p:cNvPr id="56" name="Freeform 307"/>
              <p:cNvSpPr/>
              <p:nvPr/>
            </p:nvSpPr>
            <p:spPr bwMode="auto">
              <a:xfrm>
                <a:off x="3419517" y="5581225"/>
                <a:ext cx="106429" cy="27593"/>
              </a:xfrm>
              <a:custGeom>
                <a:avLst/>
                <a:gdLst>
                  <a:gd name="T0" fmla="*/ 0 w 20"/>
                  <a:gd name="T1" fmla="*/ 3 h 5"/>
                  <a:gd name="T2" fmla="*/ 5 w 20"/>
                  <a:gd name="T3" fmla="*/ 5 h 5"/>
                  <a:gd name="T4" fmla="*/ 20 w 20"/>
                  <a:gd name="T5" fmla="*/ 3 h 5"/>
                  <a:gd name="T6" fmla="*/ 5 w 20"/>
                  <a:gd name="T7" fmla="*/ 0 h 5"/>
                  <a:gd name="T8" fmla="*/ 0 w 20"/>
                  <a:gd name="T9" fmla="*/ 3 h 5"/>
                </a:gdLst>
                <a:ahLst/>
                <a:cxnLst>
                  <a:cxn ang="0">
                    <a:pos x="T0" y="T1"/>
                  </a:cxn>
                  <a:cxn ang="0">
                    <a:pos x="T2" y="T3"/>
                  </a:cxn>
                  <a:cxn ang="0">
                    <a:pos x="T4" y="T5"/>
                  </a:cxn>
                  <a:cxn ang="0">
                    <a:pos x="T6" y="T7"/>
                  </a:cxn>
                  <a:cxn ang="0">
                    <a:pos x="T8" y="T9"/>
                  </a:cxn>
                </a:cxnLst>
                <a:rect l="0" t="0" r="r" b="b"/>
                <a:pathLst>
                  <a:path w="20" h="5">
                    <a:moveTo>
                      <a:pt x="0" y="3"/>
                    </a:moveTo>
                    <a:cubicBezTo>
                      <a:pt x="0" y="3"/>
                      <a:pt x="2" y="4"/>
                      <a:pt x="5" y="5"/>
                    </a:cubicBezTo>
                    <a:cubicBezTo>
                      <a:pt x="11" y="4"/>
                      <a:pt x="19" y="3"/>
                      <a:pt x="20" y="3"/>
                    </a:cubicBezTo>
                    <a:cubicBezTo>
                      <a:pt x="19" y="2"/>
                      <a:pt x="11" y="0"/>
                      <a:pt x="5" y="0"/>
                    </a:cubicBezTo>
                    <a:cubicBezTo>
                      <a:pt x="2" y="0"/>
                      <a:pt x="0" y="3"/>
                      <a:pt x="0" y="3"/>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p>
            </p:txBody>
          </p:sp>
          <p:sp>
            <p:nvSpPr>
              <p:cNvPr id="57" name="Freeform 308"/>
              <p:cNvSpPr/>
              <p:nvPr/>
            </p:nvSpPr>
            <p:spPr bwMode="auto">
              <a:xfrm>
                <a:off x="3391924" y="5624585"/>
                <a:ext cx="59127" cy="43360"/>
              </a:xfrm>
              <a:custGeom>
                <a:avLst/>
                <a:gdLst>
                  <a:gd name="T0" fmla="*/ 4 w 11"/>
                  <a:gd name="T1" fmla="*/ 5 h 8"/>
                  <a:gd name="T2" fmla="*/ 9 w 11"/>
                  <a:gd name="T3" fmla="*/ 0 h 8"/>
                  <a:gd name="T4" fmla="*/ 6 w 11"/>
                  <a:gd name="T5" fmla="*/ 1 h 8"/>
                  <a:gd name="T6" fmla="*/ 0 w 11"/>
                  <a:gd name="T7" fmla="*/ 7 h 8"/>
                  <a:gd name="T8" fmla="*/ 8 w 11"/>
                  <a:gd name="T9" fmla="*/ 7 h 8"/>
                  <a:gd name="T10" fmla="*/ 11 w 11"/>
                  <a:gd name="T11" fmla="*/ 6 h 8"/>
                  <a:gd name="T12" fmla="*/ 4 w 11"/>
                  <a:gd name="T13" fmla="*/ 5 h 8"/>
                </a:gdLst>
                <a:ahLst/>
                <a:cxnLst>
                  <a:cxn ang="0">
                    <a:pos x="T0" y="T1"/>
                  </a:cxn>
                  <a:cxn ang="0">
                    <a:pos x="T2" y="T3"/>
                  </a:cxn>
                  <a:cxn ang="0">
                    <a:pos x="T4" y="T5"/>
                  </a:cxn>
                  <a:cxn ang="0">
                    <a:pos x="T6" y="T7"/>
                  </a:cxn>
                  <a:cxn ang="0">
                    <a:pos x="T8" y="T9"/>
                  </a:cxn>
                  <a:cxn ang="0">
                    <a:pos x="T10" y="T11"/>
                  </a:cxn>
                  <a:cxn ang="0">
                    <a:pos x="T12" y="T13"/>
                  </a:cxn>
                </a:cxnLst>
                <a:rect l="0" t="0" r="r" b="b"/>
                <a:pathLst>
                  <a:path w="11" h="8">
                    <a:moveTo>
                      <a:pt x="4" y="5"/>
                    </a:moveTo>
                    <a:cubicBezTo>
                      <a:pt x="4" y="5"/>
                      <a:pt x="5" y="2"/>
                      <a:pt x="9" y="0"/>
                    </a:cubicBezTo>
                    <a:cubicBezTo>
                      <a:pt x="8" y="0"/>
                      <a:pt x="7" y="0"/>
                      <a:pt x="6" y="1"/>
                    </a:cubicBezTo>
                    <a:cubicBezTo>
                      <a:pt x="1" y="3"/>
                      <a:pt x="0" y="7"/>
                      <a:pt x="0" y="7"/>
                    </a:cubicBezTo>
                    <a:cubicBezTo>
                      <a:pt x="0" y="7"/>
                      <a:pt x="3" y="8"/>
                      <a:pt x="8" y="7"/>
                    </a:cubicBezTo>
                    <a:cubicBezTo>
                      <a:pt x="8" y="7"/>
                      <a:pt x="10" y="6"/>
                      <a:pt x="11" y="6"/>
                    </a:cubicBezTo>
                    <a:cubicBezTo>
                      <a:pt x="7" y="7"/>
                      <a:pt x="4" y="5"/>
                      <a:pt x="4" y="5"/>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p>
            </p:txBody>
          </p:sp>
          <p:sp>
            <p:nvSpPr>
              <p:cNvPr id="58" name="Freeform 309"/>
              <p:cNvSpPr/>
              <p:nvPr/>
            </p:nvSpPr>
            <p:spPr bwMode="auto">
              <a:xfrm>
                <a:off x="3435284" y="5608818"/>
                <a:ext cx="98545" cy="43360"/>
              </a:xfrm>
              <a:custGeom>
                <a:avLst/>
                <a:gdLst>
                  <a:gd name="T0" fmla="*/ 0 w 18"/>
                  <a:gd name="T1" fmla="*/ 7 h 8"/>
                  <a:gd name="T2" fmla="*/ 5 w 18"/>
                  <a:gd name="T3" fmla="*/ 7 h 8"/>
                  <a:gd name="T4" fmla="*/ 18 w 18"/>
                  <a:gd name="T5" fmla="*/ 0 h 8"/>
                  <a:gd name="T6" fmla="*/ 3 w 18"/>
                  <a:gd name="T7" fmla="*/ 2 h 8"/>
                  <a:gd name="T8" fmla="*/ 0 w 18"/>
                  <a:gd name="T9" fmla="*/ 7 h 8"/>
                </a:gdLst>
                <a:ahLst/>
                <a:cxnLst>
                  <a:cxn ang="0">
                    <a:pos x="T0" y="T1"/>
                  </a:cxn>
                  <a:cxn ang="0">
                    <a:pos x="T2" y="T3"/>
                  </a:cxn>
                  <a:cxn ang="0">
                    <a:pos x="T4" y="T5"/>
                  </a:cxn>
                  <a:cxn ang="0">
                    <a:pos x="T6" y="T7"/>
                  </a:cxn>
                  <a:cxn ang="0">
                    <a:pos x="T8" y="T9"/>
                  </a:cxn>
                </a:cxnLst>
                <a:rect l="0" t="0" r="r" b="b"/>
                <a:pathLst>
                  <a:path w="18" h="8">
                    <a:moveTo>
                      <a:pt x="0" y="7"/>
                    </a:moveTo>
                    <a:cubicBezTo>
                      <a:pt x="0" y="7"/>
                      <a:pt x="2" y="8"/>
                      <a:pt x="5" y="7"/>
                    </a:cubicBezTo>
                    <a:cubicBezTo>
                      <a:pt x="11" y="4"/>
                      <a:pt x="18" y="0"/>
                      <a:pt x="18" y="0"/>
                    </a:cubicBezTo>
                    <a:cubicBezTo>
                      <a:pt x="17" y="0"/>
                      <a:pt x="9" y="1"/>
                      <a:pt x="3" y="2"/>
                    </a:cubicBezTo>
                    <a:cubicBezTo>
                      <a:pt x="0" y="4"/>
                      <a:pt x="0" y="7"/>
                      <a:pt x="0" y="7"/>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p>
            </p:txBody>
          </p:sp>
          <p:sp>
            <p:nvSpPr>
              <p:cNvPr id="59" name="Freeform 310"/>
              <p:cNvSpPr/>
              <p:nvPr/>
            </p:nvSpPr>
            <p:spPr bwMode="auto">
              <a:xfrm>
                <a:off x="3139649" y="5770432"/>
                <a:ext cx="216799" cy="875080"/>
              </a:xfrm>
              <a:custGeom>
                <a:avLst/>
                <a:gdLst>
                  <a:gd name="T0" fmla="*/ 20 w 40"/>
                  <a:gd name="T1" fmla="*/ 5 h 163"/>
                  <a:gd name="T2" fmla="*/ 28 w 40"/>
                  <a:gd name="T3" fmla="*/ 8 h 163"/>
                  <a:gd name="T4" fmla="*/ 40 w 40"/>
                  <a:gd name="T5" fmla="*/ 18 h 163"/>
                  <a:gd name="T6" fmla="*/ 40 w 40"/>
                  <a:gd name="T7" fmla="*/ 15 h 163"/>
                  <a:gd name="T8" fmla="*/ 24 w 40"/>
                  <a:gd name="T9" fmla="*/ 0 h 163"/>
                  <a:gd name="T10" fmla="*/ 16 w 40"/>
                  <a:gd name="T11" fmla="*/ 0 h 163"/>
                  <a:gd name="T12" fmla="*/ 0 w 40"/>
                  <a:gd name="T13" fmla="*/ 15 h 163"/>
                  <a:gd name="T14" fmla="*/ 0 w 40"/>
                  <a:gd name="T15" fmla="*/ 77 h 163"/>
                  <a:gd name="T16" fmla="*/ 10 w 40"/>
                  <a:gd name="T17" fmla="*/ 92 h 163"/>
                  <a:gd name="T18" fmla="*/ 10 w 40"/>
                  <a:gd name="T19" fmla="*/ 119 h 163"/>
                  <a:gd name="T20" fmla="*/ 10 w 40"/>
                  <a:gd name="T21" fmla="*/ 120 h 163"/>
                  <a:gd name="T22" fmla="*/ 10 w 40"/>
                  <a:gd name="T23" fmla="*/ 121 h 163"/>
                  <a:gd name="T24" fmla="*/ 10 w 40"/>
                  <a:gd name="T25" fmla="*/ 155 h 163"/>
                  <a:gd name="T26" fmla="*/ 19 w 40"/>
                  <a:gd name="T27" fmla="*/ 163 h 163"/>
                  <a:gd name="T28" fmla="*/ 21 w 40"/>
                  <a:gd name="T29" fmla="*/ 163 h 163"/>
                  <a:gd name="T30" fmla="*/ 30 w 40"/>
                  <a:gd name="T31" fmla="*/ 155 h 163"/>
                  <a:gd name="T32" fmla="*/ 30 w 40"/>
                  <a:gd name="T33" fmla="*/ 121 h 163"/>
                  <a:gd name="T34" fmla="*/ 30 w 40"/>
                  <a:gd name="T35" fmla="*/ 121 h 163"/>
                  <a:gd name="T36" fmla="*/ 30 w 40"/>
                  <a:gd name="T37" fmla="*/ 119 h 163"/>
                  <a:gd name="T38" fmla="*/ 30 w 40"/>
                  <a:gd name="T39" fmla="*/ 92 h 163"/>
                  <a:gd name="T40" fmla="*/ 40 w 40"/>
                  <a:gd name="T41" fmla="*/ 77 h 163"/>
                  <a:gd name="T42" fmla="*/ 40 w 40"/>
                  <a:gd name="T43" fmla="*/ 50 h 163"/>
                  <a:gd name="T44" fmla="*/ 13 w 40"/>
                  <a:gd name="T45" fmla="*/ 25 h 163"/>
                  <a:gd name="T46" fmla="*/ 9 w 40"/>
                  <a:gd name="T47" fmla="*/ 18 h 163"/>
                  <a:gd name="T48" fmla="*/ 11 w 40"/>
                  <a:gd name="T49" fmla="*/ 9 h 163"/>
                  <a:gd name="T50" fmla="*/ 20 w 40"/>
                  <a:gd name="T51" fmla="*/ 5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 h="163">
                    <a:moveTo>
                      <a:pt x="20" y="5"/>
                    </a:moveTo>
                    <a:cubicBezTo>
                      <a:pt x="23" y="5"/>
                      <a:pt x="25" y="6"/>
                      <a:pt x="28" y="8"/>
                    </a:cubicBezTo>
                    <a:cubicBezTo>
                      <a:pt x="40" y="18"/>
                      <a:pt x="40" y="18"/>
                      <a:pt x="40" y="18"/>
                    </a:cubicBezTo>
                    <a:cubicBezTo>
                      <a:pt x="40" y="15"/>
                      <a:pt x="40" y="15"/>
                      <a:pt x="40" y="15"/>
                    </a:cubicBezTo>
                    <a:cubicBezTo>
                      <a:pt x="40" y="7"/>
                      <a:pt x="33" y="0"/>
                      <a:pt x="24" y="0"/>
                    </a:cubicBezTo>
                    <a:cubicBezTo>
                      <a:pt x="16" y="0"/>
                      <a:pt x="16" y="0"/>
                      <a:pt x="16" y="0"/>
                    </a:cubicBezTo>
                    <a:cubicBezTo>
                      <a:pt x="8" y="0"/>
                      <a:pt x="0" y="7"/>
                      <a:pt x="0" y="15"/>
                    </a:cubicBezTo>
                    <a:cubicBezTo>
                      <a:pt x="0" y="77"/>
                      <a:pt x="0" y="77"/>
                      <a:pt x="0" y="77"/>
                    </a:cubicBezTo>
                    <a:cubicBezTo>
                      <a:pt x="0" y="84"/>
                      <a:pt x="5" y="89"/>
                      <a:pt x="10" y="92"/>
                    </a:cubicBezTo>
                    <a:cubicBezTo>
                      <a:pt x="10" y="119"/>
                      <a:pt x="10" y="119"/>
                      <a:pt x="10" y="119"/>
                    </a:cubicBezTo>
                    <a:cubicBezTo>
                      <a:pt x="10" y="119"/>
                      <a:pt x="10" y="119"/>
                      <a:pt x="10" y="120"/>
                    </a:cubicBezTo>
                    <a:cubicBezTo>
                      <a:pt x="10" y="120"/>
                      <a:pt x="10" y="121"/>
                      <a:pt x="10" y="121"/>
                    </a:cubicBezTo>
                    <a:cubicBezTo>
                      <a:pt x="10" y="155"/>
                      <a:pt x="10" y="155"/>
                      <a:pt x="10" y="155"/>
                    </a:cubicBezTo>
                    <a:cubicBezTo>
                      <a:pt x="10" y="159"/>
                      <a:pt x="14" y="163"/>
                      <a:pt x="19" y="163"/>
                    </a:cubicBezTo>
                    <a:cubicBezTo>
                      <a:pt x="21" y="163"/>
                      <a:pt x="21" y="163"/>
                      <a:pt x="21" y="163"/>
                    </a:cubicBezTo>
                    <a:cubicBezTo>
                      <a:pt x="26" y="163"/>
                      <a:pt x="30" y="159"/>
                      <a:pt x="30" y="155"/>
                    </a:cubicBezTo>
                    <a:cubicBezTo>
                      <a:pt x="30" y="121"/>
                      <a:pt x="30" y="121"/>
                      <a:pt x="30" y="121"/>
                    </a:cubicBezTo>
                    <a:cubicBezTo>
                      <a:pt x="30" y="121"/>
                      <a:pt x="30" y="121"/>
                      <a:pt x="30" y="121"/>
                    </a:cubicBezTo>
                    <a:cubicBezTo>
                      <a:pt x="30" y="119"/>
                      <a:pt x="30" y="119"/>
                      <a:pt x="30" y="119"/>
                    </a:cubicBezTo>
                    <a:cubicBezTo>
                      <a:pt x="30" y="92"/>
                      <a:pt x="30" y="92"/>
                      <a:pt x="30" y="92"/>
                    </a:cubicBezTo>
                    <a:cubicBezTo>
                      <a:pt x="36" y="89"/>
                      <a:pt x="40" y="84"/>
                      <a:pt x="40" y="77"/>
                    </a:cubicBezTo>
                    <a:cubicBezTo>
                      <a:pt x="40" y="50"/>
                      <a:pt x="40" y="50"/>
                      <a:pt x="40" y="50"/>
                    </a:cubicBezTo>
                    <a:cubicBezTo>
                      <a:pt x="13" y="25"/>
                      <a:pt x="13" y="25"/>
                      <a:pt x="13" y="25"/>
                    </a:cubicBezTo>
                    <a:cubicBezTo>
                      <a:pt x="10" y="24"/>
                      <a:pt x="9" y="21"/>
                      <a:pt x="9" y="18"/>
                    </a:cubicBezTo>
                    <a:cubicBezTo>
                      <a:pt x="8" y="14"/>
                      <a:pt x="9" y="11"/>
                      <a:pt x="11" y="9"/>
                    </a:cubicBezTo>
                    <a:cubicBezTo>
                      <a:pt x="13" y="6"/>
                      <a:pt x="17" y="5"/>
                      <a:pt x="20" y="5"/>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p>
            </p:txBody>
          </p:sp>
          <p:sp>
            <p:nvSpPr>
              <p:cNvPr id="60" name="Freeform 311"/>
              <p:cNvSpPr/>
              <p:nvPr/>
            </p:nvSpPr>
            <p:spPr bwMode="auto">
              <a:xfrm>
                <a:off x="3068697" y="5955696"/>
                <a:ext cx="39418" cy="268043"/>
              </a:xfrm>
              <a:custGeom>
                <a:avLst/>
                <a:gdLst>
                  <a:gd name="T0" fmla="*/ 2 w 7"/>
                  <a:gd name="T1" fmla="*/ 7 h 50"/>
                  <a:gd name="T2" fmla="*/ 2 w 7"/>
                  <a:gd name="T3" fmla="*/ 7 h 50"/>
                  <a:gd name="T4" fmla="*/ 0 w 7"/>
                  <a:gd name="T5" fmla="*/ 12 h 50"/>
                  <a:gd name="T6" fmla="*/ 1 w 7"/>
                  <a:gd name="T7" fmla="*/ 42 h 50"/>
                  <a:gd name="T8" fmla="*/ 7 w 7"/>
                  <a:gd name="T9" fmla="*/ 50 h 50"/>
                  <a:gd name="T10" fmla="*/ 7 w 7"/>
                  <a:gd name="T11" fmla="*/ 0 h 50"/>
                  <a:gd name="T12" fmla="*/ 2 w 7"/>
                  <a:gd name="T13" fmla="*/ 7 h 50"/>
                </a:gdLst>
                <a:ahLst/>
                <a:cxnLst>
                  <a:cxn ang="0">
                    <a:pos x="T0" y="T1"/>
                  </a:cxn>
                  <a:cxn ang="0">
                    <a:pos x="T2" y="T3"/>
                  </a:cxn>
                  <a:cxn ang="0">
                    <a:pos x="T4" y="T5"/>
                  </a:cxn>
                  <a:cxn ang="0">
                    <a:pos x="T6" y="T7"/>
                  </a:cxn>
                  <a:cxn ang="0">
                    <a:pos x="T8" y="T9"/>
                  </a:cxn>
                  <a:cxn ang="0">
                    <a:pos x="T10" y="T11"/>
                  </a:cxn>
                  <a:cxn ang="0">
                    <a:pos x="T12" y="T13"/>
                  </a:cxn>
                </a:cxnLst>
                <a:rect l="0" t="0" r="r" b="b"/>
                <a:pathLst>
                  <a:path w="7" h="50">
                    <a:moveTo>
                      <a:pt x="2" y="7"/>
                    </a:moveTo>
                    <a:cubicBezTo>
                      <a:pt x="2" y="7"/>
                      <a:pt x="2" y="7"/>
                      <a:pt x="2" y="7"/>
                    </a:cubicBezTo>
                    <a:cubicBezTo>
                      <a:pt x="1" y="8"/>
                      <a:pt x="0" y="10"/>
                      <a:pt x="0" y="12"/>
                    </a:cubicBezTo>
                    <a:cubicBezTo>
                      <a:pt x="1" y="42"/>
                      <a:pt x="1" y="42"/>
                      <a:pt x="1" y="42"/>
                    </a:cubicBezTo>
                    <a:cubicBezTo>
                      <a:pt x="1" y="46"/>
                      <a:pt x="4" y="49"/>
                      <a:pt x="7" y="50"/>
                    </a:cubicBezTo>
                    <a:cubicBezTo>
                      <a:pt x="7" y="0"/>
                      <a:pt x="7" y="0"/>
                      <a:pt x="7" y="0"/>
                    </a:cubicBezTo>
                    <a:lnTo>
                      <a:pt x="2" y="7"/>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p>
            </p:txBody>
          </p:sp>
          <p:sp>
            <p:nvSpPr>
              <p:cNvPr id="61" name="Rectangle 312"/>
              <p:cNvSpPr>
                <a:spLocks noChangeArrowheads="1"/>
              </p:cNvSpPr>
              <p:nvPr/>
            </p:nvSpPr>
            <p:spPr bwMode="auto">
              <a:xfrm>
                <a:off x="3537771" y="5553632"/>
                <a:ext cx="23651" cy="394180"/>
              </a:xfrm>
              <a:prstGeom prst="rect">
                <a:avLst/>
              </a:prstGeom>
              <a:solidFill>
                <a:srgbClr val="00010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p>
            </p:txBody>
          </p:sp>
          <p:sp>
            <p:nvSpPr>
              <p:cNvPr id="62" name="Freeform 313"/>
              <p:cNvSpPr/>
              <p:nvPr/>
            </p:nvSpPr>
            <p:spPr bwMode="auto">
              <a:xfrm>
                <a:off x="3537771" y="6062125"/>
                <a:ext cx="23651" cy="583387"/>
              </a:xfrm>
              <a:custGeom>
                <a:avLst/>
                <a:gdLst>
                  <a:gd name="T0" fmla="*/ 0 w 6"/>
                  <a:gd name="T1" fmla="*/ 148 h 148"/>
                  <a:gd name="T2" fmla="*/ 6 w 6"/>
                  <a:gd name="T3" fmla="*/ 148 h 148"/>
                  <a:gd name="T4" fmla="*/ 6 w 6"/>
                  <a:gd name="T5" fmla="*/ 2 h 148"/>
                  <a:gd name="T6" fmla="*/ 0 w 6"/>
                  <a:gd name="T7" fmla="*/ 0 h 148"/>
                  <a:gd name="T8" fmla="*/ 0 w 6"/>
                  <a:gd name="T9" fmla="*/ 148 h 148"/>
                </a:gdLst>
                <a:ahLst/>
                <a:cxnLst>
                  <a:cxn ang="0">
                    <a:pos x="T0" y="T1"/>
                  </a:cxn>
                  <a:cxn ang="0">
                    <a:pos x="T2" y="T3"/>
                  </a:cxn>
                  <a:cxn ang="0">
                    <a:pos x="T4" y="T5"/>
                  </a:cxn>
                  <a:cxn ang="0">
                    <a:pos x="T6" y="T7"/>
                  </a:cxn>
                  <a:cxn ang="0">
                    <a:pos x="T8" y="T9"/>
                  </a:cxn>
                </a:cxnLst>
                <a:rect l="0" t="0" r="r" b="b"/>
                <a:pathLst>
                  <a:path w="6" h="148">
                    <a:moveTo>
                      <a:pt x="0" y="148"/>
                    </a:moveTo>
                    <a:lnTo>
                      <a:pt x="6" y="148"/>
                    </a:lnTo>
                    <a:lnTo>
                      <a:pt x="6" y="2"/>
                    </a:lnTo>
                    <a:lnTo>
                      <a:pt x="0" y="0"/>
                    </a:lnTo>
                    <a:lnTo>
                      <a:pt x="0" y="148"/>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p>
            </p:txBody>
          </p:sp>
          <p:sp>
            <p:nvSpPr>
              <p:cNvPr id="63" name="Freeform 314"/>
              <p:cNvSpPr/>
              <p:nvPr/>
            </p:nvSpPr>
            <p:spPr bwMode="auto">
              <a:xfrm>
                <a:off x="3151474" y="5585167"/>
                <a:ext cx="201032" cy="169498"/>
              </a:xfrm>
              <a:custGeom>
                <a:avLst/>
                <a:gdLst>
                  <a:gd name="T0" fmla="*/ 32 w 37"/>
                  <a:gd name="T1" fmla="*/ 0 h 31"/>
                  <a:gd name="T2" fmla="*/ 30 w 37"/>
                  <a:gd name="T3" fmla="*/ 1 h 31"/>
                  <a:gd name="T4" fmla="*/ 29 w 37"/>
                  <a:gd name="T5" fmla="*/ 1 h 31"/>
                  <a:gd name="T6" fmla="*/ 0 w 37"/>
                  <a:gd name="T7" fmla="*/ 10 h 31"/>
                  <a:gd name="T8" fmla="*/ 0 w 37"/>
                  <a:gd name="T9" fmla="*/ 13 h 31"/>
                  <a:gd name="T10" fmla="*/ 18 w 37"/>
                  <a:gd name="T11" fmla="*/ 31 h 31"/>
                  <a:gd name="T12" fmla="*/ 37 w 37"/>
                  <a:gd name="T13" fmla="*/ 13 h 31"/>
                  <a:gd name="T14" fmla="*/ 32 w 37"/>
                  <a:gd name="T15" fmla="*/ 0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31">
                    <a:moveTo>
                      <a:pt x="32" y="0"/>
                    </a:moveTo>
                    <a:cubicBezTo>
                      <a:pt x="31" y="1"/>
                      <a:pt x="30" y="1"/>
                      <a:pt x="30" y="1"/>
                    </a:cubicBezTo>
                    <a:cubicBezTo>
                      <a:pt x="29" y="1"/>
                      <a:pt x="29" y="1"/>
                      <a:pt x="29" y="1"/>
                    </a:cubicBezTo>
                    <a:cubicBezTo>
                      <a:pt x="25" y="1"/>
                      <a:pt x="7" y="6"/>
                      <a:pt x="0" y="10"/>
                    </a:cubicBezTo>
                    <a:cubicBezTo>
                      <a:pt x="0" y="11"/>
                      <a:pt x="0" y="11"/>
                      <a:pt x="0" y="13"/>
                    </a:cubicBezTo>
                    <a:cubicBezTo>
                      <a:pt x="0" y="23"/>
                      <a:pt x="8" y="31"/>
                      <a:pt x="18" y="31"/>
                    </a:cubicBezTo>
                    <a:cubicBezTo>
                      <a:pt x="29" y="31"/>
                      <a:pt x="37" y="23"/>
                      <a:pt x="37" y="13"/>
                    </a:cubicBezTo>
                    <a:cubicBezTo>
                      <a:pt x="37" y="8"/>
                      <a:pt x="35" y="3"/>
                      <a:pt x="32" y="0"/>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p>
            </p:txBody>
          </p:sp>
          <p:sp>
            <p:nvSpPr>
              <p:cNvPr id="64" name="Freeform 315"/>
              <p:cNvSpPr/>
              <p:nvPr/>
            </p:nvSpPr>
            <p:spPr bwMode="auto">
              <a:xfrm>
                <a:off x="3163300" y="5388077"/>
                <a:ext cx="126138" cy="114312"/>
              </a:xfrm>
              <a:custGeom>
                <a:avLst/>
                <a:gdLst>
                  <a:gd name="T0" fmla="*/ 23 w 23"/>
                  <a:gd name="T1" fmla="*/ 17 h 21"/>
                  <a:gd name="T2" fmla="*/ 21 w 23"/>
                  <a:gd name="T3" fmla="*/ 3 h 21"/>
                  <a:gd name="T4" fmla="*/ 7 w 23"/>
                  <a:gd name="T5" fmla="*/ 1 h 21"/>
                  <a:gd name="T6" fmla="*/ 0 w 23"/>
                  <a:gd name="T7" fmla="*/ 14 h 21"/>
                  <a:gd name="T8" fmla="*/ 7 w 23"/>
                  <a:gd name="T9" fmla="*/ 21 h 21"/>
                  <a:gd name="T10" fmla="*/ 23 w 23"/>
                  <a:gd name="T11" fmla="*/ 17 h 21"/>
                </a:gdLst>
                <a:ahLst/>
                <a:cxnLst>
                  <a:cxn ang="0">
                    <a:pos x="T0" y="T1"/>
                  </a:cxn>
                  <a:cxn ang="0">
                    <a:pos x="T2" y="T3"/>
                  </a:cxn>
                  <a:cxn ang="0">
                    <a:pos x="T4" y="T5"/>
                  </a:cxn>
                  <a:cxn ang="0">
                    <a:pos x="T6" y="T7"/>
                  </a:cxn>
                  <a:cxn ang="0">
                    <a:pos x="T8" y="T9"/>
                  </a:cxn>
                  <a:cxn ang="0">
                    <a:pos x="T10" y="T11"/>
                  </a:cxn>
                </a:cxnLst>
                <a:rect l="0" t="0" r="r" b="b"/>
                <a:pathLst>
                  <a:path w="23" h="21">
                    <a:moveTo>
                      <a:pt x="23" y="17"/>
                    </a:moveTo>
                    <a:cubicBezTo>
                      <a:pt x="23" y="13"/>
                      <a:pt x="22" y="8"/>
                      <a:pt x="21" y="3"/>
                    </a:cubicBezTo>
                    <a:cubicBezTo>
                      <a:pt x="15" y="0"/>
                      <a:pt x="7" y="1"/>
                      <a:pt x="7" y="1"/>
                    </a:cubicBezTo>
                    <a:cubicBezTo>
                      <a:pt x="7" y="1"/>
                      <a:pt x="1" y="7"/>
                      <a:pt x="0" y="14"/>
                    </a:cubicBezTo>
                    <a:cubicBezTo>
                      <a:pt x="2" y="16"/>
                      <a:pt x="5" y="19"/>
                      <a:pt x="7" y="21"/>
                    </a:cubicBezTo>
                    <a:cubicBezTo>
                      <a:pt x="13" y="17"/>
                      <a:pt x="19" y="17"/>
                      <a:pt x="23" y="17"/>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p>
            </p:txBody>
          </p:sp>
          <p:sp>
            <p:nvSpPr>
              <p:cNvPr id="65" name="Freeform 316"/>
              <p:cNvSpPr/>
              <p:nvPr/>
            </p:nvSpPr>
            <p:spPr bwMode="auto">
              <a:xfrm>
                <a:off x="3080522" y="5466913"/>
                <a:ext cx="114312" cy="118254"/>
              </a:xfrm>
              <a:custGeom>
                <a:avLst/>
                <a:gdLst>
                  <a:gd name="T0" fmla="*/ 21 w 21"/>
                  <a:gd name="T1" fmla="*/ 7 h 22"/>
                  <a:gd name="T2" fmla="*/ 14 w 21"/>
                  <a:gd name="T3" fmla="*/ 0 h 22"/>
                  <a:gd name="T4" fmla="*/ 1 w 21"/>
                  <a:gd name="T5" fmla="*/ 7 h 22"/>
                  <a:gd name="T6" fmla="*/ 4 w 21"/>
                  <a:gd name="T7" fmla="*/ 21 h 22"/>
                  <a:gd name="T8" fmla="*/ 10 w 21"/>
                  <a:gd name="T9" fmla="*/ 22 h 22"/>
                  <a:gd name="T10" fmla="*/ 19 w 21"/>
                  <a:gd name="T11" fmla="*/ 9 h 22"/>
                  <a:gd name="T12" fmla="*/ 21 w 21"/>
                  <a:gd name="T13" fmla="*/ 7 h 22"/>
                </a:gdLst>
                <a:ahLst/>
                <a:cxnLst>
                  <a:cxn ang="0">
                    <a:pos x="T0" y="T1"/>
                  </a:cxn>
                  <a:cxn ang="0">
                    <a:pos x="T2" y="T3"/>
                  </a:cxn>
                  <a:cxn ang="0">
                    <a:pos x="T4" y="T5"/>
                  </a:cxn>
                  <a:cxn ang="0">
                    <a:pos x="T6" y="T7"/>
                  </a:cxn>
                  <a:cxn ang="0">
                    <a:pos x="T8" y="T9"/>
                  </a:cxn>
                  <a:cxn ang="0">
                    <a:pos x="T10" y="T11"/>
                  </a:cxn>
                  <a:cxn ang="0">
                    <a:pos x="T12" y="T13"/>
                  </a:cxn>
                </a:cxnLst>
                <a:rect l="0" t="0" r="r" b="b"/>
                <a:pathLst>
                  <a:path w="21" h="22">
                    <a:moveTo>
                      <a:pt x="21" y="7"/>
                    </a:moveTo>
                    <a:cubicBezTo>
                      <a:pt x="19" y="5"/>
                      <a:pt x="16" y="2"/>
                      <a:pt x="14" y="0"/>
                    </a:cubicBezTo>
                    <a:cubicBezTo>
                      <a:pt x="6" y="1"/>
                      <a:pt x="1" y="7"/>
                      <a:pt x="1" y="7"/>
                    </a:cubicBezTo>
                    <a:cubicBezTo>
                      <a:pt x="1" y="7"/>
                      <a:pt x="0" y="15"/>
                      <a:pt x="4" y="21"/>
                    </a:cubicBezTo>
                    <a:cubicBezTo>
                      <a:pt x="6" y="22"/>
                      <a:pt x="8" y="22"/>
                      <a:pt x="10" y="22"/>
                    </a:cubicBezTo>
                    <a:cubicBezTo>
                      <a:pt x="12" y="18"/>
                      <a:pt x="15" y="13"/>
                      <a:pt x="19" y="9"/>
                    </a:cubicBezTo>
                    <a:cubicBezTo>
                      <a:pt x="20" y="8"/>
                      <a:pt x="20" y="7"/>
                      <a:pt x="21" y="7"/>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p>
            </p:txBody>
          </p:sp>
          <p:sp>
            <p:nvSpPr>
              <p:cNvPr id="66" name="Freeform 317"/>
              <p:cNvSpPr/>
              <p:nvPr/>
            </p:nvSpPr>
            <p:spPr bwMode="auto">
              <a:xfrm>
                <a:off x="3048988" y="5596992"/>
                <a:ext cx="86720" cy="102487"/>
              </a:xfrm>
              <a:custGeom>
                <a:avLst/>
                <a:gdLst>
                  <a:gd name="T0" fmla="*/ 11 w 16"/>
                  <a:gd name="T1" fmla="*/ 11 h 19"/>
                  <a:gd name="T2" fmla="*/ 14 w 16"/>
                  <a:gd name="T3" fmla="*/ 1 h 19"/>
                  <a:gd name="T4" fmla="*/ 8 w 16"/>
                  <a:gd name="T5" fmla="*/ 0 h 19"/>
                  <a:gd name="T6" fmla="*/ 0 w 16"/>
                  <a:gd name="T7" fmla="*/ 9 h 19"/>
                  <a:gd name="T8" fmla="*/ 8 w 16"/>
                  <a:gd name="T9" fmla="*/ 19 h 19"/>
                  <a:gd name="T10" fmla="*/ 16 w 16"/>
                  <a:gd name="T11" fmla="*/ 17 h 19"/>
                  <a:gd name="T12" fmla="*/ 16 w 16"/>
                  <a:gd name="T13" fmla="*/ 16 h 19"/>
                  <a:gd name="T14" fmla="*/ 11 w 16"/>
                  <a:gd name="T15" fmla="*/ 11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9">
                    <a:moveTo>
                      <a:pt x="11" y="11"/>
                    </a:moveTo>
                    <a:cubicBezTo>
                      <a:pt x="11" y="11"/>
                      <a:pt x="12" y="7"/>
                      <a:pt x="14" y="1"/>
                    </a:cubicBezTo>
                    <a:cubicBezTo>
                      <a:pt x="12" y="1"/>
                      <a:pt x="10" y="0"/>
                      <a:pt x="8" y="0"/>
                    </a:cubicBezTo>
                    <a:cubicBezTo>
                      <a:pt x="3" y="2"/>
                      <a:pt x="0" y="9"/>
                      <a:pt x="0" y="9"/>
                    </a:cubicBezTo>
                    <a:cubicBezTo>
                      <a:pt x="0" y="9"/>
                      <a:pt x="3" y="16"/>
                      <a:pt x="8" y="19"/>
                    </a:cubicBezTo>
                    <a:cubicBezTo>
                      <a:pt x="11" y="19"/>
                      <a:pt x="14" y="18"/>
                      <a:pt x="16" y="17"/>
                    </a:cubicBezTo>
                    <a:cubicBezTo>
                      <a:pt x="16" y="16"/>
                      <a:pt x="16" y="16"/>
                      <a:pt x="16" y="16"/>
                    </a:cubicBezTo>
                    <a:cubicBezTo>
                      <a:pt x="15" y="13"/>
                      <a:pt x="12" y="12"/>
                      <a:pt x="11" y="11"/>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p>
            </p:txBody>
          </p:sp>
          <p:sp>
            <p:nvSpPr>
              <p:cNvPr id="67" name="Freeform 318"/>
              <p:cNvSpPr/>
              <p:nvPr/>
            </p:nvSpPr>
            <p:spPr bwMode="auto">
              <a:xfrm>
                <a:off x="3096289" y="5833500"/>
                <a:ext cx="31534" cy="63069"/>
              </a:xfrm>
              <a:custGeom>
                <a:avLst/>
                <a:gdLst>
                  <a:gd name="T0" fmla="*/ 2 w 6"/>
                  <a:gd name="T1" fmla="*/ 1 h 12"/>
                  <a:gd name="T2" fmla="*/ 2 w 6"/>
                  <a:gd name="T3" fmla="*/ 10 h 12"/>
                  <a:gd name="T4" fmla="*/ 5 w 6"/>
                  <a:gd name="T5" fmla="*/ 12 h 12"/>
                  <a:gd name="T6" fmla="*/ 6 w 6"/>
                  <a:gd name="T7" fmla="*/ 0 h 12"/>
                  <a:gd name="T8" fmla="*/ 2 w 6"/>
                  <a:gd name="T9" fmla="*/ 1 h 12"/>
                </a:gdLst>
                <a:ahLst/>
                <a:cxnLst>
                  <a:cxn ang="0">
                    <a:pos x="T0" y="T1"/>
                  </a:cxn>
                  <a:cxn ang="0">
                    <a:pos x="T2" y="T3"/>
                  </a:cxn>
                  <a:cxn ang="0">
                    <a:pos x="T4" y="T5"/>
                  </a:cxn>
                  <a:cxn ang="0">
                    <a:pos x="T6" y="T7"/>
                  </a:cxn>
                  <a:cxn ang="0">
                    <a:pos x="T8" y="T9"/>
                  </a:cxn>
                </a:cxnLst>
                <a:rect l="0" t="0" r="r" b="b"/>
                <a:pathLst>
                  <a:path w="6" h="12">
                    <a:moveTo>
                      <a:pt x="2" y="1"/>
                    </a:moveTo>
                    <a:cubicBezTo>
                      <a:pt x="0" y="6"/>
                      <a:pt x="2" y="10"/>
                      <a:pt x="2" y="10"/>
                    </a:cubicBezTo>
                    <a:cubicBezTo>
                      <a:pt x="2" y="10"/>
                      <a:pt x="3" y="12"/>
                      <a:pt x="5" y="12"/>
                    </a:cubicBezTo>
                    <a:cubicBezTo>
                      <a:pt x="5" y="6"/>
                      <a:pt x="5" y="3"/>
                      <a:pt x="6" y="0"/>
                    </a:cubicBezTo>
                    <a:cubicBezTo>
                      <a:pt x="4" y="1"/>
                      <a:pt x="3" y="1"/>
                      <a:pt x="2" y="1"/>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p>
            </p:txBody>
          </p:sp>
          <p:sp>
            <p:nvSpPr>
              <p:cNvPr id="68" name="Freeform 319"/>
              <p:cNvSpPr/>
              <p:nvPr/>
            </p:nvSpPr>
            <p:spPr bwMode="auto">
              <a:xfrm>
                <a:off x="3068697" y="5719188"/>
                <a:ext cx="82778" cy="94603"/>
              </a:xfrm>
              <a:custGeom>
                <a:avLst/>
                <a:gdLst>
                  <a:gd name="T0" fmla="*/ 14 w 15"/>
                  <a:gd name="T1" fmla="*/ 0 h 17"/>
                  <a:gd name="T2" fmla="*/ 3 w 15"/>
                  <a:gd name="T3" fmla="*/ 0 h 17"/>
                  <a:gd name="T4" fmla="*/ 0 w 15"/>
                  <a:gd name="T5" fmla="*/ 11 h 17"/>
                  <a:gd name="T6" fmla="*/ 8 w 15"/>
                  <a:gd name="T7" fmla="*/ 17 h 17"/>
                  <a:gd name="T8" fmla="*/ 14 w 15"/>
                  <a:gd name="T9" fmla="*/ 13 h 17"/>
                  <a:gd name="T10" fmla="*/ 14 w 15"/>
                  <a:gd name="T11" fmla="*/ 0 h 17"/>
                </a:gdLst>
                <a:ahLst/>
                <a:cxnLst>
                  <a:cxn ang="0">
                    <a:pos x="T0" y="T1"/>
                  </a:cxn>
                  <a:cxn ang="0">
                    <a:pos x="T2" y="T3"/>
                  </a:cxn>
                  <a:cxn ang="0">
                    <a:pos x="T4" y="T5"/>
                  </a:cxn>
                  <a:cxn ang="0">
                    <a:pos x="T6" y="T7"/>
                  </a:cxn>
                  <a:cxn ang="0">
                    <a:pos x="T8" y="T9"/>
                  </a:cxn>
                  <a:cxn ang="0">
                    <a:pos x="T10" y="T11"/>
                  </a:cxn>
                </a:cxnLst>
                <a:rect l="0" t="0" r="r" b="b"/>
                <a:pathLst>
                  <a:path w="15" h="17">
                    <a:moveTo>
                      <a:pt x="14" y="0"/>
                    </a:moveTo>
                    <a:cubicBezTo>
                      <a:pt x="10" y="0"/>
                      <a:pt x="7" y="0"/>
                      <a:pt x="3" y="0"/>
                    </a:cubicBezTo>
                    <a:cubicBezTo>
                      <a:pt x="0" y="4"/>
                      <a:pt x="0" y="11"/>
                      <a:pt x="0" y="11"/>
                    </a:cubicBezTo>
                    <a:cubicBezTo>
                      <a:pt x="0" y="11"/>
                      <a:pt x="3" y="16"/>
                      <a:pt x="8" y="17"/>
                    </a:cubicBezTo>
                    <a:cubicBezTo>
                      <a:pt x="10" y="16"/>
                      <a:pt x="12" y="14"/>
                      <a:pt x="14" y="13"/>
                    </a:cubicBezTo>
                    <a:cubicBezTo>
                      <a:pt x="15" y="11"/>
                      <a:pt x="15" y="5"/>
                      <a:pt x="14" y="0"/>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p>
            </p:txBody>
          </p:sp>
          <p:sp>
            <p:nvSpPr>
              <p:cNvPr id="69" name="Freeform 320"/>
              <p:cNvSpPr/>
              <p:nvPr/>
            </p:nvSpPr>
            <p:spPr bwMode="auto">
              <a:xfrm>
                <a:off x="3048988" y="5845326"/>
                <a:ext cx="70952" cy="102487"/>
              </a:xfrm>
              <a:custGeom>
                <a:avLst/>
                <a:gdLst>
                  <a:gd name="T0" fmla="*/ 7 w 13"/>
                  <a:gd name="T1" fmla="*/ 11 h 19"/>
                  <a:gd name="T2" fmla="*/ 8 w 13"/>
                  <a:gd name="T3" fmla="*/ 0 h 19"/>
                  <a:gd name="T4" fmla="*/ 5 w 13"/>
                  <a:gd name="T5" fmla="*/ 2 h 19"/>
                  <a:gd name="T6" fmla="*/ 3 w 13"/>
                  <a:gd name="T7" fmla="*/ 15 h 19"/>
                  <a:gd name="T8" fmla="*/ 13 w 13"/>
                  <a:gd name="T9" fmla="*/ 17 h 19"/>
                  <a:gd name="T10" fmla="*/ 13 w 13"/>
                  <a:gd name="T11" fmla="*/ 14 h 19"/>
                  <a:gd name="T12" fmla="*/ 7 w 13"/>
                  <a:gd name="T13" fmla="*/ 11 h 19"/>
                </a:gdLst>
                <a:ahLst/>
                <a:cxnLst>
                  <a:cxn ang="0">
                    <a:pos x="T0" y="T1"/>
                  </a:cxn>
                  <a:cxn ang="0">
                    <a:pos x="T2" y="T3"/>
                  </a:cxn>
                  <a:cxn ang="0">
                    <a:pos x="T4" y="T5"/>
                  </a:cxn>
                  <a:cxn ang="0">
                    <a:pos x="T6" y="T7"/>
                  </a:cxn>
                  <a:cxn ang="0">
                    <a:pos x="T8" y="T9"/>
                  </a:cxn>
                  <a:cxn ang="0">
                    <a:pos x="T10" y="T11"/>
                  </a:cxn>
                  <a:cxn ang="0">
                    <a:pos x="T12" y="T13"/>
                  </a:cxn>
                </a:cxnLst>
                <a:rect l="0" t="0" r="r" b="b"/>
                <a:pathLst>
                  <a:path w="13" h="19">
                    <a:moveTo>
                      <a:pt x="7" y="11"/>
                    </a:moveTo>
                    <a:cubicBezTo>
                      <a:pt x="7" y="11"/>
                      <a:pt x="5" y="5"/>
                      <a:pt x="8" y="0"/>
                    </a:cubicBezTo>
                    <a:cubicBezTo>
                      <a:pt x="7" y="1"/>
                      <a:pt x="5" y="1"/>
                      <a:pt x="5" y="2"/>
                    </a:cubicBezTo>
                    <a:cubicBezTo>
                      <a:pt x="0" y="6"/>
                      <a:pt x="3" y="15"/>
                      <a:pt x="3" y="15"/>
                    </a:cubicBezTo>
                    <a:cubicBezTo>
                      <a:pt x="3" y="15"/>
                      <a:pt x="8" y="19"/>
                      <a:pt x="13" y="17"/>
                    </a:cubicBezTo>
                    <a:cubicBezTo>
                      <a:pt x="13" y="14"/>
                      <a:pt x="13" y="14"/>
                      <a:pt x="13" y="14"/>
                    </a:cubicBezTo>
                    <a:cubicBezTo>
                      <a:pt x="10" y="13"/>
                      <a:pt x="7" y="11"/>
                      <a:pt x="7" y="11"/>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p>
            </p:txBody>
          </p:sp>
          <p:sp>
            <p:nvSpPr>
              <p:cNvPr id="70" name="Freeform 321"/>
              <p:cNvSpPr/>
              <p:nvPr/>
            </p:nvSpPr>
            <p:spPr bwMode="auto">
              <a:xfrm>
                <a:off x="3277612" y="6278924"/>
                <a:ext cx="59127" cy="366588"/>
              </a:xfrm>
              <a:custGeom>
                <a:avLst/>
                <a:gdLst>
                  <a:gd name="T0" fmla="*/ 11 w 11"/>
                  <a:gd name="T1" fmla="*/ 25 h 68"/>
                  <a:gd name="T2" fmla="*/ 11 w 11"/>
                  <a:gd name="T3" fmla="*/ 24 h 68"/>
                  <a:gd name="T4" fmla="*/ 11 w 11"/>
                  <a:gd name="T5" fmla="*/ 0 h 68"/>
                  <a:gd name="T6" fmla="*/ 8 w 11"/>
                  <a:gd name="T7" fmla="*/ 2 h 68"/>
                  <a:gd name="T8" fmla="*/ 8 w 11"/>
                  <a:gd name="T9" fmla="*/ 24 h 68"/>
                  <a:gd name="T10" fmla="*/ 8 w 11"/>
                  <a:gd name="T11" fmla="*/ 25 h 68"/>
                  <a:gd name="T12" fmla="*/ 8 w 11"/>
                  <a:gd name="T13" fmla="*/ 26 h 68"/>
                  <a:gd name="T14" fmla="*/ 8 w 11"/>
                  <a:gd name="T15" fmla="*/ 60 h 68"/>
                  <a:gd name="T16" fmla="*/ 0 w 11"/>
                  <a:gd name="T17" fmla="*/ 68 h 68"/>
                  <a:gd name="T18" fmla="*/ 0 w 11"/>
                  <a:gd name="T19" fmla="*/ 68 h 68"/>
                  <a:gd name="T20" fmla="*/ 3 w 11"/>
                  <a:gd name="T21" fmla="*/ 68 h 68"/>
                  <a:gd name="T22" fmla="*/ 11 w 11"/>
                  <a:gd name="T23" fmla="*/ 60 h 68"/>
                  <a:gd name="T24" fmla="*/ 11 w 11"/>
                  <a:gd name="T25" fmla="*/ 26 h 68"/>
                  <a:gd name="T26" fmla="*/ 11 w 11"/>
                  <a:gd name="T27" fmla="*/ 2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 h="68">
                    <a:moveTo>
                      <a:pt x="11" y="25"/>
                    </a:moveTo>
                    <a:cubicBezTo>
                      <a:pt x="11" y="24"/>
                      <a:pt x="11" y="24"/>
                      <a:pt x="11" y="24"/>
                    </a:cubicBezTo>
                    <a:cubicBezTo>
                      <a:pt x="11" y="0"/>
                      <a:pt x="11" y="0"/>
                      <a:pt x="11" y="0"/>
                    </a:cubicBezTo>
                    <a:cubicBezTo>
                      <a:pt x="10" y="1"/>
                      <a:pt x="9" y="1"/>
                      <a:pt x="8" y="2"/>
                    </a:cubicBezTo>
                    <a:cubicBezTo>
                      <a:pt x="8" y="24"/>
                      <a:pt x="8" y="24"/>
                      <a:pt x="8" y="24"/>
                    </a:cubicBezTo>
                    <a:cubicBezTo>
                      <a:pt x="8" y="24"/>
                      <a:pt x="8" y="24"/>
                      <a:pt x="8" y="25"/>
                    </a:cubicBezTo>
                    <a:cubicBezTo>
                      <a:pt x="8" y="25"/>
                      <a:pt x="8" y="26"/>
                      <a:pt x="8" y="26"/>
                    </a:cubicBezTo>
                    <a:cubicBezTo>
                      <a:pt x="8" y="60"/>
                      <a:pt x="8" y="60"/>
                      <a:pt x="8" y="60"/>
                    </a:cubicBezTo>
                    <a:cubicBezTo>
                      <a:pt x="8" y="64"/>
                      <a:pt x="4" y="68"/>
                      <a:pt x="0" y="68"/>
                    </a:cubicBezTo>
                    <a:cubicBezTo>
                      <a:pt x="0" y="68"/>
                      <a:pt x="0" y="68"/>
                      <a:pt x="0" y="68"/>
                    </a:cubicBezTo>
                    <a:cubicBezTo>
                      <a:pt x="3" y="68"/>
                      <a:pt x="3" y="68"/>
                      <a:pt x="3" y="68"/>
                    </a:cubicBezTo>
                    <a:cubicBezTo>
                      <a:pt x="8" y="68"/>
                      <a:pt x="11" y="64"/>
                      <a:pt x="11" y="60"/>
                    </a:cubicBezTo>
                    <a:cubicBezTo>
                      <a:pt x="11" y="26"/>
                      <a:pt x="11" y="26"/>
                      <a:pt x="11" y="26"/>
                    </a:cubicBezTo>
                    <a:cubicBezTo>
                      <a:pt x="11" y="26"/>
                      <a:pt x="11" y="26"/>
                      <a:pt x="11" y="25"/>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p>
            </p:txBody>
          </p:sp>
        </p:grpSp>
      </p:grpSp>
      <p:grpSp>
        <p:nvGrpSpPr>
          <p:cNvPr id="71" name="组合 70"/>
          <p:cNvGrpSpPr/>
          <p:nvPr/>
        </p:nvGrpSpPr>
        <p:grpSpPr>
          <a:xfrm flipH="1">
            <a:off x="6863556" y="120015"/>
            <a:ext cx="1863090" cy="920591"/>
            <a:chOff x="6253673" y="5419610"/>
            <a:chExt cx="2451800" cy="1229842"/>
          </a:xfrm>
        </p:grpSpPr>
        <p:sp>
          <p:nvSpPr>
            <p:cNvPr id="72" name="Freeform 698"/>
            <p:cNvSpPr/>
            <p:nvPr/>
          </p:nvSpPr>
          <p:spPr bwMode="auto">
            <a:xfrm>
              <a:off x="8532034" y="5553631"/>
              <a:ext cx="173439" cy="55185"/>
            </a:xfrm>
            <a:custGeom>
              <a:avLst/>
              <a:gdLst>
                <a:gd name="T0" fmla="*/ 0 w 32"/>
                <a:gd name="T1" fmla="*/ 7 h 10"/>
                <a:gd name="T2" fmla="*/ 9 w 32"/>
                <a:gd name="T3" fmla="*/ 10 h 10"/>
                <a:gd name="T4" fmla="*/ 32 w 32"/>
                <a:gd name="T5" fmla="*/ 1 h 10"/>
                <a:gd name="T6" fmla="*/ 7 w 32"/>
                <a:gd name="T7" fmla="*/ 1 h 10"/>
                <a:gd name="T8" fmla="*/ 0 w 32"/>
                <a:gd name="T9" fmla="*/ 7 h 10"/>
              </a:gdLst>
              <a:ahLst/>
              <a:cxnLst>
                <a:cxn ang="0">
                  <a:pos x="T0" y="T1"/>
                </a:cxn>
                <a:cxn ang="0">
                  <a:pos x="T2" y="T3"/>
                </a:cxn>
                <a:cxn ang="0">
                  <a:pos x="T4" y="T5"/>
                </a:cxn>
                <a:cxn ang="0">
                  <a:pos x="T6" y="T7"/>
                </a:cxn>
                <a:cxn ang="0">
                  <a:pos x="T8" y="T9"/>
                </a:cxn>
              </a:cxnLst>
              <a:rect l="0" t="0" r="r" b="b"/>
              <a:pathLst>
                <a:path w="32" h="10">
                  <a:moveTo>
                    <a:pt x="0" y="7"/>
                  </a:moveTo>
                  <a:cubicBezTo>
                    <a:pt x="0" y="7"/>
                    <a:pt x="3" y="9"/>
                    <a:pt x="9" y="10"/>
                  </a:cubicBezTo>
                  <a:cubicBezTo>
                    <a:pt x="18" y="6"/>
                    <a:pt x="30" y="2"/>
                    <a:pt x="32" y="1"/>
                  </a:cubicBezTo>
                  <a:cubicBezTo>
                    <a:pt x="30" y="1"/>
                    <a:pt x="17" y="0"/>
                    <a:pt x="7" y="1"/>
                  </a:cubicBezTo>
                  <a:cubicBezTo>
                    <a:pt x="2" y="4"/>
                    <a:pt x="0" y="7"/>
                    <a:pt x="0" y="7"/>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p>
          </p:txBody>
        </p:sp>
        <p:sp>
          <p:nvSpPr>
            <p:cNvPr id="73" name="Freeform 699"/>
            <p:cNvSpPr/>
            <p:nvPr/>
          </p:nvSpPr>
          <p:spPr bwMode="auto">
            <a:xfrm>
              <a:off x="8488673" y="5419610"/>
              <a:ext cx="39418" cy="59128"/>
            </a:xfrm>
            <a:custGeom>
              <a:avLst/>
              <a:gdLst>
                <a:gd name="T0" fmla="*/ 3 w 7"/>
                <a:gd name="T1" fmla="*/ 5 h 11"/>
                <a:gd name="T2" fmla="*/ 7 w 7"/>
                <a:gd name="T3" fmla="*/ 10 h 11"/>
                <a:gd name="T4" fmla="*/ 7 w 7"/>
                <a:gd name="T5" fmla="*/ 7 h 11"/>
                <a:gd name="T6" fmla="*/ 2 w 7"/>
                <a:gd name="T7" fmla="*/ 0 h 11"/>
                <a:gd name="T8" fmla="*/ 0 w 7"/>
                <a:gd name="T9" fmla="*/ 8 h 11"/>
                <a:gd name="T10" fmla="*/ 2 w 7"/>
                <a:gd name="T11" fmla="*/ 11 h 11"/>
                <a:gd name="T12" fmla="*/ 3 w 7"/>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7" h="11">
                  <a:moveTo>
                    <a:pt x="3" y="5"/>
                  </a:moveTo>
                  <a:cubicBezTo>
                    <a:pt x="3" y="5"/>
                    <a:pt x="6" y="7"/>
                    <a:pt x="7" y="10"/>
                  </a:cubicBezTo>
                  <a:cubicBezTo>
                    <a:pt x="7" y="9"/>
                    <a:pt x="7" y="8"/>
                    <a:pt x="7" y="7"/>
                  </a:cubicBezTo>
                  <a:cubicBezTo>
                    <a:pt x="6" y="2"/>
                    <a:pt x="2" y="0"/>
                    <a:pt x="2" y="0"/>
                  </a:cubicBezTo>
                  <a:cubicBezTo>
                    <a:pt x="2" y="0"/>
                    <a:pt x="0" y="3"/>
                    <a:pt x="0" y="8"/>
                  </a:cubicBezTo>
                  <a:cubicBezTo>
                    <a:pt x="1" y="9"/>
                    <a:pt x="1" y="10"/>
                    <a:pt x="2" y="11"/>
                  </a:cubicBezTo>
                  <a:cubicBezTo>
                    <a:pt x="1" y="7"/>
                    <a:pt x="3" y="5"/>
                    <a:pt x="3" y="5"/>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p>
          </p:txBody>
        </p:sp>
        <p:sp>
          <p:nvSpPr>
            <p:cNvPr id="74" name="Freeform 700"/>
            <p:cNvSpPr/>
            <p:nvPr/>
          </p:nvSpPr>
          <p:spPr bwMode="auto">
            <a:xfrm>
              <a:off x="8500500" y="5466911"/>
              <a:ext cx="31534" cy="102487"/>
            </a:xfrm>
            <a:custGeom>
              <a:avLst/>
              <a:gdLst>
                <a:gd name="T0" fmla="*/ 2 w 6"/>
                <a:gd name="T1" fmla="*/ 0 h 19"/>
                <a:gd name="T2" fmla="*/ 0 w 6"/>
                <a:gd name="T3" fmla="*/ 5 h 19"/>
                <a:gd name="T4" fmla="*/ 5 w 6"/>
                <a:gd name="T5" fmla="*/ 19 h 19"/>
                <a:gd name="T6" fmla="*/ 5 w 6"/>
                <a:gd name="T7" fmla="*/ 4 h 19"/>
                <a:gd name="T8" fmla="*/ 2 w 6"/>
                <a:gd name="T9" fmla="*/ 0 h 19"/>
              </a:gdLst>
              <a:ahLst/>
              <a:cxnLst>
                <a:cxn ang="0">
                  <a:pos x="T0" y="T1"/>
                </a:cxn>
                <a:cxn ang="0">
                  <a:pos x="T2" y="T3"/>
                </a:cxn>
                <a:cxn ang="0">
                  <a:pos x="T4" y="T5"/>
                </a:cxn>
                <a:cxn ang="0">
                  <a:pos x="T6" y="T7"/>
                </a:cxn>
                <a:cxn ang="0">
                  <a:pos x="T8" y="T9"/>
                </a:cxn>
              </a:cxnLst>
              <a:rect l="0" t="0" r="r" b="b"/>
              <a:pathLst>
                <a:path w="6" h="19">
                  <a:moveTo>
                    <a:pt x="2" y="0"/>
                  </a:moveTo>
                  <a:cubicBezTo>
                    <a:pt x="2" y="0"/>
                    <a:pt x="0" y="2"/>
                    <a:pt x="0" y="5"/>
                  </a:cubicBezTo>
                  <a:cubicBezTo>
                    <a:pt x="2" y="11"/>
                    <a:pt x="5" y="18"/>
                    <a:pt x="5" y="19"/>
                  </a:cubicBezTo>
                  <a:cubicBezTo>
                    <a:pt x="6" y="18"/>
                    <a:pt x="6" y="10"/>
                    <a:pt x="5" y="4"/>
                  </a:cubicBezTo>
                  <a:cubicBezTo>
                    <a:pt x="4" y="0"/>
                    <a:pt x="2" y="0"/>
                    <a:pt x="2" y="0"/>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p>
          </p:txBody>
        </p:sp>
        <p:sp>
          <p:nvSpPr>
            <p:cNvPr id="75" name="Freeform 701"/>
            <p:cNvSpPr/>
            <p:nvPr/>
          </p:nvSpPr>
          <p:spPr bwMode="auto">
            <a:xfrm>
              <a:off x="8429548" y="5447203"/>
              <a:ext cx="55185" cy="59128"/>
            </a:xfrm>
            <a:custGeom>
              <a:avLst/>
              <a:gdLst>
                <a:gd name="T0" fmla="*/ 4 w 10"/>
                <a:gd name="T1" fmla="*/ 4 h 11"/>
                <a:gd name="T2" fmla="*/ 10 w 10"/>
                <a:gd name="T3" fmla="*/ 8 h 11"/>
                <a:gd name="T4" fmla="*/ 9 w 10"/>
                <a:gd name="T5" fmla="*/ 6 h 11"/>
                <a:gd name="T6" fmla="*/ 2 w 10"/>
                <a:gd name="T7" fmla="*/ 0 h 11"/>
                <a:gd name="T8" fmla="*/ 3 w 10"/>
                <a:gd name="T9" fmla="*/ 9 h 11"/>
                <a:gd name="T10" fmla="*/ 5 w 10"/>
                <a:gd name="T11" fmla="*/ 11 h 11"/>
                <a:gd name="T12" fmla="*/ 4 w 10"/>
                <a:gd name="T13" fmla="*/ 4 h 11"/>
              </a:gdLst>
              <a:ahLst/>
              <a:cxnLst>
                <a:cxn ang="0">
                  <a:pos x="T0" y="T1"/>
                </a:cxn>
                <a:cxn ang="0">
                  <a:pos x="T2" y="T3"/>
                </a:cxn>
                <a:cxn ang="0">
                  <a:pos x="T4" y="T5"/>
                </a:cxn>
                <a:cxn ang="0">
                  <a:pos x="T6" y="T7"/>
                </a:cxn>
                <a:cxn ang="0">
                  <a:pos x="T8" y="T9"/>
                </a:cxn>
                <a:cxn ang="0">
                  <a:pos x="T10" y="T11"/>
                </a:cxn>
                <a:cxn ang="0">
                  <a:pos x="T12" y="T13"/>
                </a:cxn>
              </a:cxnLst>
              <a:rect l="0" t="0" r="r" b="b"/>
              <a:pathLst>
                <a:path w="10" h="11">
                  <a:moveTo>
                    <a:pt x="4" y="4"/>
                  </a:moveTo>
                  <a:cubicBezTo>
                    <a:pt x="4" y="4"/>
                    <a:pt x="7" y="5"/>
                    <a:pt x="10" y="8"/>
                  </a:cubicBezTo>
                  <a:cubicBezTo>
                    <a:pt x="10" y="8"/>
                    <a:pt x="9" y="6"/>
                    <a:pt x="9" y="6"/>
                  </a:cubicBezTo>
                  <a:cubicBezTo>
                    <a:pt x="6" y="1"/>
                    <a:pt x="2" y="0"/>
                    <a:pt x="2" y="0"/>
                  </a:cubicBezTo>
                  <a:cubicBezTo>
                    <a:pt x="2" y="0"/>
                    <a:pt x="0" y="4"/>
                    <a:pt x="3" y="9"/>
                  </a:cubicBezTo>
                  <a:cubicBezTo>
                    <a:pt x="3" y="10"/>
                    <a:pt x="4" y="10"/>
                    <a:pt x="5" y="11"/>
                  </a:cubicBezTo>
                  <a:cubicBezTo>
                    <a:pt x="3" y="7"/>
                    <a:pt x="4" y="4"/>
                    <a:pt x="4" y="4"/>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p>
          </p:txBody>
        </p:sp>
        <p:sp>
          <p:nvSpPr>
            <p:cNvPr id="76" name="Freeform 702"/>
            <p:cNvSpPr/>
            <p:nvPr/>
          </p:nvSpPr>
          <p:spPr bwMode="auto">
            <a:xfrm>
              <a:off x="8457139" y="5490562"/>
              <a:ext cx="59128" cy="90663"/>
            </a:xfrm>
            <a:custGeom>
              <a:avLst/>
              <a:gdLst>
                <a:gd name="T0" fmla="*/ 1 w 11"/>
                <a:gd name="T1" fmla="*/ 0 h 17"/>
                <a:gd name="T2" fmla="*/ 1 w 11"/>
                <a:gd name="T3" fmla="*/ 5 h 17"/>
                <a:gd name="T4" fmla="*/ 11 w 11"/>
                <a:gd name="T5" fmla="*/ 17 h 17"/>
                <a:gd name="T6" fmla="*/ 6 w 11"/>
                <a:gd name="T7" fmla="*/ 2 h 17"/>
                <a:gd name="T8" fmla="*/ 1 w 11"/>
                <a:gd name="T9" fmla="*/ 0 h 17"/>
              </a:gdLst>
              <a:ahLst/>
              <a:cxnLst>
                <a:cxn ang="0">
                  <a:pos x="T0" y="T1"/>
                </a:cxn>
                <a:cxn ang="0">
                  <a:pos x="T2" y="T3"/>
                </a:cxn>
                <a:cxn ang="0">
                  <a:pos x="T4" y="T5"/>
                </a:cxn>
                <a:cxn ang="0">
                  <a:pos x="T6" y="T7"/>
                </a:cxn>
                <a:cxn ang="0">
                  <a:pos x="T8" y="T9"/>
                </a:cxn>
              </a:cxnLst>
              <a:rect l="0" t="0" r="r" b="b"/>
              <a:pathLst>
                <a:path w="11" h="17">
                  <a:moveTo>
                    <a:pt x="1" y="0"/>
                  </a:moveTo>
                  <a:cubicBezTo>
                    <a:pt x="1" y="0"/>
                    <a:pt x="0" y="2"/>
                    <a:pt x="1" y="5"/>
                  </a:cubicBezTo>
                  <a:cubicBezTo>
                    <a:pt x="5" y="10"/>
                    <a:pt x="10" y="16"/>
                    <a:pt x="11" y="17"/>
                  </a:cubicBezTo>
                  <a:cubicBezTo>
                    <a:pt x="11" y="16"/>
                    <a:pt x="9" y="8"/>
                    <a:pt x="6" y="2"/>
                  </a:cubicBezTo>
                  <a:cubicBezTo>
                    <a:pt x="4" y="0"/>
                    <a:pt x="1" y="0"/>
                    <a:pt x="1" y="0"/>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p>
          </p:txBody>
        </p:sp>
        <p:sp>
          <p:nvSpPr>
            <p:cNvPr id="77" name="Freeform 703"/>
            <p:cNvSpPr/>
            <p:nvPr/>
          </p:nvSpPr>
          <p:spPr bwMode="auto">
            <a:xfrm>
              <a:off x="7526874" y="5577282"/>
              <a:ext cx="1048519" cy="208917"/>
            </a:xfrm>
            <a:custGeom>
              <a:avLst/>
              <a:gdLst>
                <a:gd name="T0" fmla="*/ 266 w 266"/>
                <a:gd name="T1" fmla="*/ 4 h 53"/>
                <a:gd name="T2" fmla="*/ 265 w 266"/>
                <a:gd name="T3" fmla="*/ 0 h 53"/>
                <a:gd name="T4" fmla="*/ 0 w 266"/>
                <a:gd name="T5" fmla="*/ 49 h 53"/>
                <a:gd name="T6" fmla="*/ 1 w 266"/>
                <a:gd name="T7" fmla="*/ 53 h 53"/>
                <a:gd name="T8" fmla="*/ 266 w 266"/>
                <a:gd name="T9" fmla="*/ 4 h 53"/>
              </a:gdLst>
              <a:ahLst/>
              <a:cxnLst>
                <a:cxn ang="0">
                  <a:pos x="T0" y="T1"/>
                </a:cxn>
                <a:cxn ang="0">
                  <a:pos x="T2" y="T3"/>
                </a:cxn>
                <a:cxn ang="0">
                  <a:pos x="T4" y="T5"/>
                </a:cxn>
                <a:cxn ang="0">
                  <a:pos x="T6" y="T7"/>
                </a:cxn>
                <a:cxn ang="0">
                  <a:pos x="T8" y="T9"/>
                </a:cxn>
              </a:cxnLst>
              <a:rect l="0" t="0" r="r" b="b"/>
              <a:pathLst>
                <a:path w="266" h="52">
                  <a:moveTo>
                    <a:pt x="266" y="4"/>
                  </a:moveTo>
                  <a:lnTo>
                    <a:pt x="265" y="0"/>
                  </a:lnTo>
                  <a:lnTo>
                    <a:pt x="0" y="49"/>
                  </a:lnTo>
                  <a:lnTo>
                    <a:pt x="1" y="53"/>
                  </a:lnTo>
                  <a:lnTo>
                    <a:pt x="266" y="4"/>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p>
          </p:txBody>
        </p:sp>
        <p:grpSp>
          <p:nvGrpSpPr>
            <p:cNvPr id="9" name="组合 77"/>
            <p:cNvGrpSpPr/>
            <p:nvPr/>
          </p:nvGrpSpPr>
          <p:grpSpPr>
            <a:xfrm>
              <a:off x="6253673" y="5549690"/>
              <a:ext cx="875080" cy="1099762"/>
              <a:chOff x="6253673" y="5549690"/>
              <a:chExt cx="875080" cy="1099762"/>
            </a:xfrm>
          </p:grpSpPr>
          <p:sp>
            <p:nvSpPr>
              <p:cNvPr id="79" name="Freeform 704"/>
              <p:cNvSpPr/>
              <p:nvPr/>
            </p:nvSpPr>
            <p:spPr bwMode="auto">
              <a:xfrm>
                <a:off x="6675444" y="5711303"/>
                <a:ext cx="201033" cy="137964"/>
              </a:xfrm>
              <a:custGeom>
                <a:avLst/>
                <a:gdLst>
                  <a:gd name="T0" fmla="*/ 0 w 37"/>
                  <a:gd name="T1" fmla="*/ 7 h 26"/>
                  <a:gd name="T2" fmla="*/ 18 w 37"/>
                  <a:gd name="T3" fmla="*/ 25 h 26"/>
                  <a:gd name="T4" fmla="*/ 37 w 37"/>
                  <a:gd name="T5" fmla="*/ 7 h 26"/>
                  <a:gd name="T6" fmla="*/ 36 w 37"/>
                  <a:gd name="T7" fmla="*/ 1 h 26"/>
                  <a:gd name="T8" fmla="*/ 1 w 37"/>
                  <a:gd name="T9" fmla="*/ 0 h 26"/>
                  <a:gd name="T10" fmla="*/ 0 w 37"/>
                  <a:gd name="T11" fmla="*/ 7 h 26"/>
                </a:gdLst>
                <a:ahLst/>
                <a:cxnLst>
                  <a:cxn ang="0">
                    <a:pos x="T0" y="T1"/>
                  </a:cxn>
                  <a:cxn ang="0">
                    <a:pos x="T2" y="T3"/>
                  </a:cxn>
                  <a:cxn ang="0">
                    <a:pos x="T4" y="T5"/>
                  </a:cxn>
                  <a:cxn ang="0">
                    <a:pos x="T6" y="T7"/>
                  </a:cxn>
                  <a:cxn ang="0">
                    <a:pos x="T8" y="T9"/>
                  </a:cxn>
                  <a:cxn ang="0">
                    <a:pos x="T10" y="T11"/>
                  </a:cxn>
                </a:cxnLst>
                <a:rect l="0" t="0" r="r" b="b"/>
                <a:pathLst>
                  <a:path w="37" h="26">
                    <a:moveTo>
                      <a:pt x="0" y="7"/>
                    </a:moveTo>
                    <a:cubicBezTo>
                      <a:pt x="0" y="17"/>
                      <a:pt x="7" y="25"/>
                      <a:pt x="18" y="25"/>
                    </a:cubicBezTo>
                    <a:cubicBezTo>
                      <a:pt x="28" y="26"/>
                      <a:pt x="37" y="18"/>
                      <a:pt x="37" y="7"/>
                    </a:cubicBezTo>
                    <a:cubicBezTo>
                      <a:pt x="37" y="5"/>
                      <a:pt x="37" y="3"/>
                      <a:pt x="36" y="1"/>
                    </a:cubicBezTo>
                    <a:cubicBezTo>
                      <a:pt x="1" y="0"/>
                      <a:pt x="1" y="0"/>
                      <a:pt x="1" y="0"/>
                    </a:cubicBezTo>
                    <a:cubicBezTo>
                      <a:pt x="0" y="2"/>
                      <a:pt x="0" y="4"/>
                      <a:pt x="0" y="7"/>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p>
            </p:txBody>
          </p:sp>
          <p:sp>
            <p:nvSpPr>
              <p:cNvPr id="80" name="Freeform 705"/>
              <p:cNvSpPr/>
              <p:nvPr/>
            </p:nvSpPr>
            <p:spPr bwMode="auto">
              <a:xfrm>
                <a:off x="6710922" y="5644294"/>
                <a:ext cx="141905" cy="39418"/>
              </a:xfrm>
              <a:custGeom>
                <a:avLst/>
                <a:gdLst>
                  <a:gd name="T0" fmla="*/ 13 w 26"/>
                  <a:gd name="T1" fmla="*/ 0 h 7"/>
                  <a:gd name="T2" fmla="*/ 0 w 26"/>
                  <a:gd name="T3" fmla="*/ 6 h 7"/>
                  <a:gd name="T4" fmla="*/ 26 w 26"/>
                  <a:gd name="T5" fmla="*/ 7 h 7"/>
                  <a:gd name="T6" fmla="*/ 13 w 26"/>
                  <a:gd name="T7" fmla="*/ 0 h 7"/>
                </a:gdLst>
                <a:ahLst/>
                <a:cxnLst>
                  <a:cxn ang="0">
                    <a:pos x="T0" y="T1"/>
                  </a:cxn>
                  <a:cxn ang="0">
                    <a:pos x="T2" y="T3"/>
                  </a:cxn>
                  <a:cxn ang="0">
                    <a:pos x="T4" y="T5"/>
                  </a:cxn>
                  <a:cxn ang="0">
                    <a:pos x="T6" y="T7"/>
                  </a:cxn>
                </a:cxnLst>
                <a:rect l="0" t="0" r="r" b="b"/>
                <a:pathLst>
                  <a:path w="26" h="7">
                    <a:moveTo>
                      <a:pt x="13" y="0"/>
                    </a:moveTo>
                    <a:cubicBezTo>
                      <a:pt x="8" y="0"/>
                      <a:pt x="3" y="2"/>
                      <a:pt x="0" y="6"/>
                    </a:cubicBezTo>
                    <a:cubicBezTo>
                      <a:pt x="26" y="7"/>
                      <a:pt x="26" y="7"/>
                      <a:pt x="26" y="7"/>
                    </a:cubicBezTo>
                    <a:cubicBezTo>
                      <a:pt x="23" y="3"/>
                      <a:pt x="18" y="0"/>
                      <a:pt x="13" y="0"/>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p>
            </p:txBody>
          </p:sp>
          <p:sp>
            <p:nvSpPr>
              <p:cNvPr id="81" name="Freeform 706"/>
              <p:cNvSpPr/>
              <p:nvPr/>
            </p:nvSpPr>
            <p:spPr bwMode="auto">
              <a:xfrm>
                <a:off x="6687271" y="5695536"/>
                <a:ext cx="11827" cy="7884"/>
              </a:xfrm>
              <a:custGeom>
                <a:avLst/>
                <a:gdLst>
                  <a:gd name="T0" fmla="*/ 2 w 3"/>
                  <a:gd name="T1" fmla="*/ 0 h 2"/>
                  <a:gd name="T2" fmla="*/ 0 w 3"/>
                  <a:gd name="T3" fmla="*/ 2 h 2"/>
                  <a:gd name="T4" fmla="*/ 3 w 3"/>
                  <a:gd name="T5" fmla="*/ 2 h 2"/>
                  <a:gd name="T6" fmla="*/ 2 w 3"/>
                  <a:gd name="T7" fmla="*/ 0 h 2"/>
                </a:gdLst>
                <a:ahLst/>
                <a:cxnLst>
                  <a:cxn ang="0">
                    <a:pos x="T0" y="T1"/>
                  </a:cxn>
                  <a:cxn ang="0">
                    <a:pos x="T2" y="T3"/>
                  </a:cxn>
                  <a:cxn ang="0">
                    <a:pos x="T4" y="T5"/>
                  </a:cxn>
                  <a:cxn ang="0">
                    <a:pos x="T6" y="T7"/>
                  </a:cxn>
                </a:cxnLst>
                <a:rect l="0" t="0" r="r" b="b"/>
                <a:pathLst>
                  <a:path w="3" h="2">
                    <a:moveTo>
                      <a:pt x="2" y="0"/>
                    </a:moveTo>
                    <a:lnTo>
                      <a:pt x="0" y="2"/>
                    </a:lnTo>
                    <a:lnTo>
                      <a:pt x="3" y="2"/>
                    </a:lnTo>
                    <a:lnTo>
                      <a:pt x="2"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p>
            </p:txBody>
          </p:sp>
          <p:sp>
            <p:nvSpPr>
              <p:cNvPr id="82" name="Freeform 707"/>
              <p:cNvSpPr/>
              <p:nvPr/>
            </p:nvSpPr>
            <p:spPr bwMode="auto">
              <a:xfrm>
                <a:off x="6710922" y="5695536"/>
                <a:ext cx="7884" cy="7884"/>
              </a:xfrm>
              <a:custGeom>
                <a:avLst/>
                <a:gdLst>
                  <a:gd name="T0" fmla="*/ 0 w 2"/>
                  <a:gd name="T1" fmla="*/ 2 h 2"/>
                  <a:gd name="T2" fmla="*/ 2 w 2"/>
                  <a:gd name="T3" fmla="*/ 2 h 2"/>
                  <a:gd name="T4" fmla="*/ 1 w 2"/>
                  <a:gd name="T5" fmla="*/ 0 h 2"/>
                  <a:gd name="T6" fmla="*/ 0 w 2"/>
                  <a:gd name="T7" fmla="*/ 2 h 2"/>
                </a:gdLst>
                <a:ahLst/>
                <a:cxnLst>
                  <a:cxn ang="0">
                    <a:pos x="T0" y="T1"/>
                  </a:cxn>
                  <a:cxn ang="0">
                    <a:pos x="T2" y="T3"/>
                  </a:cxn>
                  <a:cxn ang="0">
                    <a:pos x="T4" y="T5"/>
                  </a:cxn>
                  <a:cxn ang="0">
                    <a:pos x="T6" y="T7"/>
                  </a:cxn>
                </a:cxnLst>
                <a:rect l="0" t="0" r="r" b="b"/>
                <a:pathLst>
                  <a:path w="2" h="2">
                    <a:moveTo>
                      <a:pt x="0" y="2"/>
                    </a:moveTo>
                    <a:lnTo>
                      <a:pt x="2" y="2"/>
                    </a:lnTo>
                    <a:lnTo>
                      <a:pt x="1" y="0"/>
                    </a:lnTo>
                    <a:lnTo>
                      <a:pt x="0" y="2"/>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p>
            </p:txBody>
          </p:sp>
          <p:sp>
            <p:nvSpPr>
              <p:cNvPr id="83" name="Freeform 708"/>
              <p:cNvSpPr/>
              <p:nvPr/>
            </p:nvSpPr>
            <p:spPr bwMode="auto">
              <a:xfrm>
                <a:off x="6730629" y="5695536"/>
                <a:ext cx="11827" cy="7884"/>
              </a:xfrm>
              <a:custGeom>
                <a:avLst/>
                <a:gdLst>
                  <a:gd name="T0" fmla="*/ 0 w 3"/>
                  <a:gd name="T1" fmla="*/ 2 h 2"/>
                  <a:gd name="T2" fmla="*/ 3 w 3"/>
                  <a:gd name="T3" fmla="*/ 2 h 2"/>
                  <a:gd name="T4" fmla="*/ 2 w 3"/>
                  <a:gd name="T5" fmla="*/ 0 h 2"/>
                  <a:gd name="T6" fmla="*/ 0 w 3"/>
                  <a:gd name="T7" fmla="*/ 2 h 2"/>
                </a:gdLst>
                <a:ahLst/>
                <a:cxnLst>
                  <a:cxn ang="0">
                    <a:pos x="T0" y="T1"/>
                  </a:cxn>
                  <a:cxn ang="0">
                    <a:pos x="T2" y="T3"/>
                  </a:cxn>
                  <a:cxn ang="0">
                    <a:pos x="T4" y="T5"/>
                  </a:cxn>
                  <a:cxn ang="0">
                    <a:pos x="T6" y="T7"/>
                  </a:cxn>
                </a:cxnLst>
                <a:rect l="0" t="0" r="r" b="b"/>
                <a:pathLst>
                  <a:path w="3" h="2">
                    <a:moveTo>
                      <a:pt x="0" y="2"/>
                    </a:moveTo>
                    <a:lnTo>
                      <a:pt x="3" y="2"/>
                    </a:lnTo>
                    <a:lnTo>
                      <a:pt x="2" y="0"/>
                    </a:lnTo>
                    <a:lnTo>
                      <a:pt x="0" y="2"/>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p>
            </p:txBody>
          </p:sp>
          <p:sp>
            <p:nvSpPr>
              <p:cNvPr id="84" name="Freeform 709"/>
              <p:cNvSpPr/>
              <p:nvPr/>
            </p:nvSpPr>
            <p:spPr bwMode="auto">
              <a:xfrm>
                <a:off x="6754280" y="5695536"/>
                <a:ext cx="7884" cy="7884"/>
              </a:xfrm>
              <a:custGeom>
                <a:avLst/>
                <a:gdLst>
                  <a:gd name="T0" fmla="*/ 0 w 2"/>
                  <a:gd name="T1" fmla="*/ 2 h 2"/>
                  <a:gd name="T2" fmla="*/ 2 w 2"/>
                  <a:gd name="T3" fmla="*/ 2 h 2"/>
                  <a:gd name="T4" fmla="*/ 1 w 2"/>
                  <a:gd name="T5" fmla="*/ 0 h 2"/>
                  <a:gd name="T6" fmla="*/ 0 w 2"/>
                  <a:gd name="T7" fmla="*/ 2 h 2"/>
                </a:gdLst>
                <a:ahLst/>
                <a:cxnLst>
                  <a:cxn ang="0">
                    <a:pos x="T0" y="T1"/>
                  </a:cxn>
                  <a:cxn ang="0">
                    <a:pos x="T2" y="T3"/>
                  </a:cxn>
                  <a:cxn ang="0">
                    <a:pos x="T4" y="T5"/>
                  </a:cxn>
                  <a:cxn ang="0">
                    <a:pos x="T6" y="T7"/>
                  </a:cxn>
                </a:cxnLst>
                <a:rect l="0" t="0" r="r" b="b"/>
                <a:pathLst>
                  <a:path w="2" h="2">
                    <a:moveTo>
                      <a:pt x="0" y="2"/>
                    </a:moveTo>
                    <a:lnTo>
                      <a:pt x="2" y="2"/>
                    </a:lnTo>
                    <a:lnTo>
                      <a:pt x="1" y="0"/>
                    </a:lnTo>
                    <a:lnTo>
                      <a:pt x="0" y="2"/>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p>
            </p:txBody>
          </p:sp>
          <p:sp>
            <p:nvSpPr>
              <p:cNvPr id="85" name="Freeform 710"/>
              <p:cNvSpPr/>
              <p:nvPr/>
            </p:nvSpPr>
            <p:spPr bwMode="auto">
              <a:xfrm>
                <a:off x="6773991" y="5695536"/>
                <a:ext cx="7884" cy="7884"/>
              </a:xfrm>
              <a:custGeom>
                <a:avLst/>
                <a:gdLst>
                  <a:gd name="T0" fmla="*/ 0 w 2"/>
                  <a:gd name="T1" fmla="*/ 2 h 2"/>
                  <a:gd name="T2" fmla="*/ 2 w 2"/>
                  <a:gd name="T3" fmla="*/ 2 h 2"/>
                  <a:gd name="T4" fmla="*/ 0 w 2"/>
                  <a:gd name="T5" fmla="*/ 0 h 2"/>
                  <a:gd name="T6" fmla="*/ 0 w 2"/>
                  <a:gd name="T7" fmla="*/ 2 h 2"/>
                </a:gdLst>
                <a:ahLst/>
                <a:cxnLst>
                  <a:cxn ang="0">
                    <a:pos x="T0" y="T1"/>
                  </a:cxn>
                  <a:cxn ang="0">
                    <a:pos x="T2" y="T3"/>
                  </a:cxn>
                  <a:cxn ang="0">
                    <a:pos x="T4" y="T5"/>
                  </a:cxn>
                  <a:cxn ang="0">
                    <a:pos x="T6" y="T7"/>
                  </a:cxn>
                </a:cxnLst>
                <a:rect l="0" t="0" r="r" b="b"/>
                <a:pathLst>
                  <a:path w="2" h="2">
                    <a:moveTo>
                      <a:pt x="0" y="2"/>
                    </a:moveTo>
                    <a:lnTo>
                      <a:pt x="2" y="2"/>
                    </a:lnTo>
                    <a:lnTo>
                      <a:pt x="0" y="0"/>
                    </a:lnTo>
                    <a:lnTo>
                      <a:pt x="0" y="2"/>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p>
            </p:txBody>
          </p:sp>
          <p:sp>
            <p:nvSpPr>
              <p:cNvPr id="86" name="Freeform 711"/>
              <p:cNvSpPr/>
              <p:nvPr/>
            </p:nvSpPr>
            <p:spPr bwMode="auto">
              <a:xfrm>
                <a:off x="6758223" y="5683712"/>
                <a:ext cx="15767" cy="15767"/>
              </a:xfrm>
              <a:custGeom>
                <a:avLst/>
                <a:gdLst>
                  <a:gd name="T0" fmla="*/ 4 w 4"/>
                  <a:gd name="T1" fmla="*/ 0 h 4"/>
                  <a:gd name="T2" fmla="*/ 0 w 4"/>
                  <a:gd name="T3" fmla="*/ 0 h 4"/>
                  <a:gd name="T4" fmla="*/ 3 w 4"/>
                  <a:gd name="T5" fmla="*/ 4 h 4"/>
                  <a:gd name="T6" fmla="*/ 4 w 4"/>
                  <a:gd name="T7" fmla="*/ 0 h 4"/>
                </a:gdLst>
                <a:ahLst/>
                <a:cxnLst>
                  <a:cxn ang="0">
                    <a:pos x="T0" y="T1"/>
                  </a:cxn>
                  <a:cxn ang="0">
                    <a:pos x="T2" y="T3"/>
                  </a:cxn>
                  <a:cxn ang="0">
                    <a:pos x="T4" y="T5"/>
                  </a:cxn>
                  <a:cxn ang="0">
                    <a:pos x="T6" y="T7"/>
                  </a:cxn>
                </a:cxnLst>
                <a:rect l="0" t="0" r="r" b="b"/>
                <a:pathLst>
                  <a:path w="4" h="4">
                    <a:moveTo>
                      <a:pt x="4" y="0"/>
                    </a:moveTo>
                    <a:lnTo>
                      <a:pt x="0" y="0"/>
                    </a:lnTo>
                    <a:lnTo>
                      <a:pt x="3" y="4"/>
                    </a:lnTo>
                    <a:lnTo>
                      <a:pt x="4"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p>
            </p:txBody>
          </p:sp>
          <p:sp>
            <p:nvSpPr>
              <p:cNvPr id="87" name="Freeform 712"/>
              <p:cNvSpPr/>
              <p:nvPr/>
            </p:nvSpPr>
            <p:spPr bwMode="auto">
              <a:xfrm>
                <a:off x="6742456" y="5683712"/>
                <a:ext cx="11827" cy="11827"/>
              </a:xfrm>
              <a:custGeom>
                <a:avLst/>
                <a:gdLst>
                  <a:gd name="T0" fmla="*/ 1 w 3"/>
                  <a:gd name="T1" fmla="*/ 3 h 3"/>
                  <a:gd name="T2" fmla="*/ 3 w 3"/>
                  <a:gd name="T3" fmla="*/ 0 h 3"/>
                  <a:gd name="T4" fmla="*/ 0 w 3"/>
                  <a:gd name="T5" fmla="*/ 0 h 3"/>
                  <a:gd name="T6" fmla="*/ 1 w 3"/>
                  <a:gd name="T7" fmla="*/ 3 h 3"/>
                </a:gdLst>
                <a:ahLst/>
                <a:cxnLst>
                  <a:cxn ang="0">
                    <a:pos x="T0" y="T1"/>
                  </a:cxn>
                  <a:cxn ang="0">
                    <a:pos x="T2" y="T3"/>
                  </a:cxn>
                  <a:cxn ang="0">
                    <a:pos x="T4" y="T5"/>
                  </a:cxn>
                  <a:cxn ang="0">
                    <a:pos x="T6" y="T7"/>
                  </a:cxn>
                </a:cxnLst>
                <a:rect l="0" t="0" r="r" b="b"/>
                <a:pathLst>
                  <a:path w="3" h="3">
                    <a:moveTo>
                      <a:pt x="1" y="3"/>
                    </a:moveTo>
                    <a:lnTo>
                      <a:pt x="3" y="0"/>
                    </a:lnTo>
                    <a:lnTo>
                      <a:pt x="0" y="0"/>
                    </a:lnTo>
                    <a:lnTo>
                      <a:pt x="1" y="3"/>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p>
            </p:txBody>
          </p:sp>
          <p:sp>
            <p:nvSpPr>
              <p:cNvPr id="88" name="Freeform 713"/>
              <p:cNvSpPr/>
              <p:nvPr/>
            </p:nvSpPr>
            <p:spPr bwMode="auto">
              <a:xfrm>
                <a:off x="6718805" y="5683712"/>
                <a:ext cx="11827" cy="11827"/>
              </a:xfrm>
              <a:custGeom>
                <a:avLst/>
                <a:gdLst>
                  <a:gd name="T0" fmla="*/ 3 w 3"/>
                  <a:gd name="T1" fmla="*/ 0 h 3"/>
                  <a:gd name="T2" fmla="*/ 0 w 3"/>
                  <a:gd name="T3" fmla="*/ 0 h 3"/>
                  <a:gd name="T4" fmla="*/ 2 w 3"/>
                  <a:gd name="T5" fmla="*/ 3 h 3"/>
                  <a:gd name="T6" fmla="*/ 3 w 3"/>
                  <a:gd name="T7" fmla="*/ 0 h 3"/>
                </a:gdLst>
                <a:ahLst/>
                <a:cxnLst>
                  <a:cxn ang="0">
                    <a:pos x="T0" y="T1"/>
                  </a:cxn>
                  <a:cxn ang="0">
                    <a:pos x="T2" y="T3"/>
                  </a:cxn>
                  <a:cxn ang="0">
                    <a:pos x="T4" y="T5"/>
                  </a:cxn>
                  <a:cxn ang="0">
                    <a:pos x="T6" y="T7"/>
                  </a:cxn>
                </a:cxnLst>
                <a:rect l="0" t="0" r="r" b="b"/>
                <a:pathLst>
                  <a:path w="3" h="3">
                    <a:moveTo>
                      <a:pt x="3" y="0"/>
                    </a:moveTo>
                    <a:lnTo>
                      <a:pt x="0" y="0"/>
                    </a:lnTo>
                    <a:lnTo>
                      <a:pt x="2" y="3"/>
                    </a:lnTo>
                    <a:lnTo>
                      <a:pt x="3"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p>
            </p:txBody>
          </p:sp>
          <p:sp>
            <p:nvSpPr>
              <p:cNvPr id="89" name="Freeform 714"/>
              <p:cNvSpPr/>
              <p:nvPr/>
            </p:nvSpPr>
            <p:spPr bwMode="auto">
              <a:xfrm>
                <a:off x="6699095" y="5683712"/>
                <a:ext cx="15767" cy="11827"/>
              </a:xfrm>
              <a:custGeom>
                <a:avLst/>
                <a:gdLst>
                  <a:gd name="T0" fmla="*/ 3 w 3"/>
                  <a:gd name="T1" fmla="*/ 0 h 2"/>
                  <a:gd name="T2" fmla="*/ 1 w 3"/>
                  <a:gd name="T3" fmla="*/ 0 h 2"/>
                  <a:gd name="T4" fmla="*/ 0 w 3"/>
                  <a:gd name="T5" fmla="*/ 0 h 2"/>
                  <a:gd name="T6" fmla="*/ 2 w 3"/>
                  <a:gd name="T7" fmla="*/ 2 h 2"/>
                  <a:gd name="T8" fmla="*/ 3 w 3"/>
                  <a:gd name="T9" fmla="*/ 0 h 2"/>
                </a:gdLst>
                <a:ahLst/>
                <a:cxnLst>
                  <a:cxn ang="0">
                    <a:pos x="T0" y="T1"/>
                  </a:cxn>
                  <a:cxn ang="0">
                    <a:pos x="T2" y="T3"/>
                  </a:cxn>
                  <a:cxn ang="0">
                    <a:pos x="T4" y="T5"/>
                  </a:cxn>
                  <a:cxn ang="0">
                    <a:pos x="T6" y="T7"/>
                  </a:cxn>
                  <a:cxn ang="0">
                    <a:pos x="T8" y="T9"/>
                  </a:cxn>
                </a:cxnLst>
                <a:rect l="0" t="0" r="r" b="b"/>
                <a:pathLst>
                  <a:path w="3" h="2">
                    <a:moveTo>
                      <a:pt x="3" y="0"/>
                    </a:moveTo>
                    <a:cubicBezTo>
                      <a:pt x="1" y="0"/>
                      <a:pt x="1" y="0"/>
                      <a:pt x="1" y="0"/>
                    </a:cubicBezTo>
                    <a:cubicBezTo>
                      <a:pt x="1" y="0"/>
                      <a:pt x="1" y="0"/>
                      <a:pt x="0" y="0"/>
                    </a:cubicBezTo>
                    <a:cubicBezTo>
                      <a:pt x="2" y="2"/>
                      <a:pt x="2" y="2"/>
                      <a:pt x="2" y="2"/>
                    </a:cubicBezTo>
                    <a:lnTo>
                      <a:pt x="3"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p>
            </p:txBody>
          </p:sp>
          <p:sp>
            <p:nvSpPr>
              <p:cNvPr id="90" name="Freeform 715"/>
              <p:cNvSpPr/>
              <p:nvPr/>
            </p:nvSpPr>
            <p:spPr bwMode="auto">
              <a:xfrm>
                <a:off x="6789758" y="5695536"/>
                <a:ext cx="11827" cy="7884"/>
              </a:xfrm>
              <a:custGeom>
                <a:avLst/>
                <a:gdLst>
                  <a:gd name="T0" fmla="*/ 0 w 3"/>
                  <a:gd name="T1" fmla="*/ 2 h 2"/>
                  <a:gd name="T2" fmla="*/ 3 w 3"/>
                  <a:gd name="T3" fmla="*/ 2 h 2"/>
                  <a:gd name="T4" fmla="*/ 2 w 3"/>
                  <a:gd name="T5" fmla="*/ 0 h 2"/>
                  <a:gd name="T6" fmla="*/ 0 w 3"/>
                  <a:gd name="T7" fmla="*/ 2 h 2"/>
                </a:gdLst>
                <a:ahLst/>
                <a:cxnLst>
                  <a:cxn ang="0">
                    <a:pos x="T0" y="T1"/>
                  </a:cxn>
                  <a:cxn ang="0">
                    <a:pos x="T2" y="T3"/>
                  </a:cxn>
                  <a:cxn ang="0">
                    <a:pos x="T4" y="T5"/>
                  </a:cxn>
                  <a:cxn ang="0">
                    <a:pos x="T6" y="T7"/>
                  </a:cxn>
                </a:cxnLst>
                <a:rect l="0" t="0" r="r" b="b"/>
                <a:pathLst>
                  <a:path w="3" h="2">
                    <a:moveTo>
                      <a:pt x="0" y="2"/>
                    </a:moveTo>
                    <a:lnTo>
                      <a:pt x="3" y="2"/>
                    </a:lnTo>
                    <a:lnTo>
                      <a:pt x="2" y="0"/>
                    </a:lnTo>
                    <a:lnTo>
                      <a:pt x="0" y="2"/>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p>
            </p:txBody>
          </p:sp>
          <p:sp>
            <p:nvSpPr>
              <p:cNvPr id="91" name="Freeform 716"/>
              <p:cNvSpPr/>
              <p:nvPr/>
            </p:nvSpPr>
            <p:spPr bwMode="auto">
              <a:xfrm>
                <a:off x="6813409" y="5699479"/>
                <a:ext cx="11827" cy="3943"/>
              </a:xfrm>
              <a:custGeom>
                <a:avLst/>
                <a:gdLst>
                  <a:gd name="T0" fmla="*/ 1 w 3"/>
                  <a:gd name="T1" fmla="*/ 0 h 1"/>
                  <a:gd name="T2" fmla="*/ 0 w 3"/>
                  <a:gd name="T3" fmla="*/ 1 h 1"/>
                  <a:gd name="T4" fmla="*/ 3 w 3"/>
                  <a:gd name="T5" fmla="*/ 1 h 1"/>
                  <a:gd name="T6" fmla="*/ 1 w 3"/>
                  <a:gd name="T7" fmla="*/ 0 h 1"/>
                </a:gdLst>
                <a:ahLst/>
                <a:cxnLst>
                  <a:cxn ang="0">
                    <a:pos x="T0" y="T1"/>
                  </a:cxn>
                  <a:cxn ang="0">
                    <a:pos x="T2" y="T3"/>
                  </a:cxn>
                  <a:cxn ang="0">
                    <a:pos x="T4" y="T5"/>
                  </a:cxn>
                  <a:cxn ang="0">
                    <a:pos x="T6" y="T7"/>
                  </a:cxn>
                </a:cxnLst>
                <a:rect l="0" t="0" r="r" b="b"/>
                <a:pathLst>
                  <a:path w="3" h="1">
                    <a:moveTo>
                      <a:pt x="1" y="0"/>
                    </a:moveTo>
                    <a:lnTo>
                      <a:pt x="0" y="1"/>
                    </a:lnTo>
                    <a:lnTo>
                      <a:pt x="3" y="1"/>
                    </a:lnTo>
                    <a:lnTo>
                      <a:pt x="1"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p>
            </p:txBody>
          </p:sp>
          <p:sp>
            <p:nvSpPr>
              <p:cNvPr id="92" name="Freeform 717"/>
              <p:cNvSpPr/>
              <p:nvPr/>
            </p:nvSpPr>
            <p:spPr bwMode="auto">
              <a:xfrm>
                <a:off x="6833116" y="5699479"/>
                <a:ext cx="7884" cy="3943"/>
              </a:xfrm>
              <a:custGeom>
                <a:avLst/>
                <a:gdLst>
                  <a:gd name="T0" fmla="*/ 0 w 2"/>
                  <a:gd name="T1" fmla="*/ 1 h 1"/>
                  <a:gd name="T2" fmla="*/ 2 w 2"/>
                  <a:gd name="T3" fmla="*/ 1 h 1"/>
                  <a:gd name="T4" fmla="*/ 2 w 2"/>
                  <a:gd name="T5" fmla="*/ 0 h 1"/>
                  <a:gd name="T6" fmla="*/ 0 w 2"/>
                  <a:gd name="T7" fmla="*/ 1 h 1"/>
                </a:gdLst>
                <a:ahLst/>
                <a:cxnLst>
                  <a:cxn ang="0">
                    <a:pos x="T0" y="T1"/>
                  </a:cxn>
                  <a:cxn ang="0">
                    <a:pos x="T2" y="T3"/>
                  </a:cxn>
                  <a:cxn ang="0">
                    <a:pos x="T4" y="T5"/>
                  </a:cxn>
                  <a:cxn ang="0">
                    <a:pos x="T6" y="T7"/>
                  </a:cxn>
                </a:cxnLst>
                <a:rect l="0" t="0" r="r" b="b"/>
                <a:pathLst>
                  <a:path w="2" h="1">
                    <a:moveTo>
                      <a:pt x="0" y="1"/>
                    </a:moveTo>
                    <a:lnTo>
                      <a:pt x="2" y="1"/>
                    </a:lnTo>
                    <a:lnTo>
                      <a:pt x="2" y="0"/>
                    </a:lnTo>
                    <a:lnTo>
                      <a:pt x="0" y="1"/>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p>
            </p:txBody>
          </p:sp>
          <p:sp>
            <p:nvSpPr>
              <p:cNvPr id="93" name="Freeform 718"/>
              <p:cNvSpPr/>
              <p:nvPr/>
            </p:nvSpPr>
            <p:spPr bwMode="auto">
              <a:xfrm>
                <a:off x="6856767" y="5699479"/>
                <a:ext cx="3943" cy="3943"/>
              </a:xfrm>
              <a:custGeom>
                <a:avLst/>
                <a:gdLst>
                  <a:gd name="T0" fmla="*/ 0 w 1"/>
                  <a:gd name="T1" fmla="*/ 0 h 1"/>
                  <a:gd name="T2" fmla="*/ 0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lnTo>
                      <a:pt x="0" y="1"/>
                    </a:lnTo>
                    <a:lnTo>
                      <a:pt x="1" y="1"/>
                    </a:lnTo>
                    <a:lnTo>
                      <a:pt x="0"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p>
            </p:txBody>
          </p:sp>
          <p:sp>
            <p:nvSpPr>
              <p:cNvPr id="94" name="Freeform 719"/>
              <p:cNvSpPr/>
              <p:nvPr/>
            </p:nvSpPr>
            <p:spPr bwMode="auto">
              <a:xfrm>
                <a:off x="6844943" y="5687652"/>
                <a:ext cx="11827" cy="11827"/>
              </a:xfrm>
              <a:custGeom>
                <a:avLst/>
                <a:gdLst>
                  <a:gd name="T0" fmla="*/ 3 w 3"/>
                  <a:gd name="T1" fmla="*/ 0 h 3"/>
                  <a:gd name="T2" fmla="*/ 3 w 3"/>
                  <a:gd name="T3" fmla="*/ 0 h 3"/>
                  <a:gd name="T4" fmla="*/ 0 w 3"/>
                  <a:gd name="T5" fmla="*/ 0 h 3"/>
                  <a:gd name="T6" fmla="*/ 2 w 3"/>
                  <a:gd name="T7" fmla="*/ 3 h 3"/>
                  <a:gd name="T8" fmla="*/ 3 w 3"/>
                  <a:gd name="T9" fmla="*/ 0 h 3"/>
                </a:gdLst>
                <a:ahLst/>
                <a:cxnLst>
                  <a:cxn ang="0">
                    <a:pos x="T0" y="T1"/>
                  </a:cxn>
                  <a:cxn ang="0">
                    <a:pos x="T2" y="T3"/>
                  </a:cxn>
                  <a:cxn ang="0">
                    <a:pos x="T4" y="T5"/>
                  </a:cxn>
                  <a:cxn ang="0">
                    <a:pos x="T6" y="T7"/>
                  </a:cxn>
                  <a:cxn ang="0">
                    <a:pos x="T8" y="T9"/>
                  </a:cxn>
                </a:cxnLst>
                <a:rect l="0" t="0" r="r" b="b"/>
                <a:pathLst>
                  <a:path w="3" h="3">
                    <a:moveTo>
                      <a:pt x="3" y="0"/>
                    </a:moveTo>
                    <a:lnTo>
                      <a:pt x="3" y="0"/>
                    </a:lnTo>
                    <a:lnTo>
                      <a:pt x="0" y="0"/>
                    </a:lnTo>
                    <a:lnTo>
                      <a:pt x="2" y="3"/>
                    </a:lnTo>
                    <a:lnTo>
                      <a:pt x="3"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p>
            </p:txBody>
          </p:sp>
          <p:sp>
            <p:nvSpPr>
              <p:cNvPr id="95" name="Freeform 720"/>
              <p:cNvSpPr/>
              <p:nvPr/>
            </p:nvSpPr>
            <p:spPr bwMode="auto">
              <a:xfrm>
                <a:off x="6825233" y="5687652"/>
                <a:ext cx="7884" cy="11827"/>
              </a:xfrm>
              <a:custGeom>
                <a:avLst/>
                <a:gdLst>
                  <a:gd name="T0" fmla="*/ 2 w 2"/>
                  <a:gd name="T1" fmla="*/ 0 h 3"/>
                  <a:gd name="T2" fmla="*/ 0 w 2"/>
                  <a:gd name="T3" fmla="*/ 0 h 3"/>
                  <a:gd name="T4" fmla="*/ 1 w 2"/>
                  <a:gd name="T5" fmla="*/ 3 h 3"/>
                  <a:gd name="T6" fmla="*/ 2 w 2"/>
                  <a:gd name="T7" fmla="*/ 0 h 3"/>
                </a:gdLst>
                <a:ahLst/>
                <a:cxnLst>
                  <a:cxn ang="0">
                    <a:pos x="T0" y="T1"/>
                  </a:cxn>
                  <a:cxn ang="0">
                    <a:pos x="T2" y="T3"/>
                  </a:cxn>
                  <a:cxn ang="0">
                    <a:pos x="T4" y="T5"/>
                  </a:cxn>
                  <a:cxn ang="0">
                    <a:pos x="T6" y="T7"/>
                  </a:cxn>
                </a:cxnLst>
                <a:rect l="0" t="0" r="r" b="b"/>
                <a:pathLst>
                  <a:path w="2" h="3">
                    <a:moveTo>
                      <a:pt x="2" y="0"/>
                    </a:moveTo>
                    <a:lnTo>
                      <a:pt x="0" y="0"/>
                    </a:lnTo>
                    <a:lnTo>
                      <a:pt x="1" y="3"/>
                    </a:lnTo>
                    <a:lnTo>
                      <a:pt x="2"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p>
            </p:txBody>
          </p:sp>
          <p:sp>
            <p:nvSpPr>
              <p:cNvPr id="96" name="Freeform 721"/>
              <p:cNvSpPr/>
              <p:nvPr/>
            </p:nvSpPr>
            <p:spPr bwMode="auto">
              <a:xfrm>
                <a:off x="6801582" y="5687652"/>
                <a:ext cx="11827" cy="11827"/>
              </a:xfrm>
              <a:custGeom>
                <a:avLst/>
                <a:gdLst>
                  <a:gd name="T0" fmla="*/ 3 w 3"/>
                  <a:gd name="T1" fmla="*/ 0 h 3"/>
                  <a:gd name="T2" fmla="*/ 0 w 3"/>
                  <a:gd name="T3" fmla="*/ 0 h 3"/>
                  <a:gd name="T4" fmla="*/ 2 w 3"/>
                  <a:gd name="T5" fmla="*/ 3 h 3"/>
                  <a:gd name="T6" fmla="*/ 3 w 3"/>
                  <a:gd name="T7" fmla="*/ 0 h 3"/>
                </a:gdLst>
                <a:ahLst/>
                <a:cxnLst>
                  <a:cxn ang="0">
                    <a:pos x="T0" y="T1"/>
                  </a:cxn>
                  <a:cxn ang="0">
                    <a:pos x="T2" y="T3"/>
                  </a:cxn>
                  <a:cxn ang="0">
                    <a:pos x="T4" y="T5"/>
                  </a:cxn>
                  <a:cxn ang="0">
                    <a:pos x="T6" y="T7"/>
                  </a:cxn>
                </a:cxnLst>
                <a:rect l="0" t="0" r="r" b="b"/>
                <a:pathLst>
                  <a:path w="3" h="3">
                    <a:moveTo>
                      <a:pt x="3" y="0"/>
                    </a:moveTo>
                    <a:lnTo>
                      <a:pt x="0" y="0"/>
                    </a:lnTo>
                    <a:lnTo>
                      <a:pt x="2" y="3"/>
                    </a:lnTo>
                    <a:lnTo>
                      <a:pt x="3"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p>
            </p:txBody>
          </p:sp>
          <p:sp>
            <p:nvSpPr>
              <p:cNvPr id="97" name="Freeform 722"/>
              <p:cNvSpPr/>
              <p:nvPr/>
            </p:nvSpPr>
            <p:spPr bwMode="auto">
              <a:xfrm>
                <a:off x="6781874" y="5683712"/>
                <a:ext cx="7884" cy="15767"/>
              </a:xfrm>
              <a:custGeom>
                <a:avLst/>
                <a:gdLst>
                  <a:gd name="T0" fmla="*/ 2 w 2"/>
                  <a:gd name="T1" fmla="*/ 0 h 4"/>
                  <a:gd name="T2" fmla="*/ 0 w 2"/>
                  <a:gd name="T3" fmla="*/ 0 h 4"/>
                  <a:gd name="T4" fmla="*/ 2 w 2"/>
                  <a:gd name="T5" fmla="*/ 4 h 4"/>
                  <a:gd name="T6" fmla="*/ 2 w 2"/>
                  <a:gd name="T7" fmla="*/ 0 h 4"/>
                </a:gdLst>
                <a:ahLst/>
                <a:cxnLst>
                  <a:cxn ang="0">
                    <a:pos x="T0" y="T1"/>
                  </a:cxn>
                  <a:cxn ang="0">
                    <a:pos x="T2" y="T3"/>
                  </a:cxn>
                  <a:cxn ang="0">
                    <a:pos x="T4" y="T5"/>
                  </a:cxn>
                  <a:cxn ang="0">
                    <a:pos x="T6" y="T7"/>
                  </a:cxn>
                </a:cxnLst>
                <a:rect l="0" t="0" r="r" b="b"/>
                <a:pathLst>
                  <a:path w="2" h="4">
                    <a:moveTo>
                      <a:pt x="2" y="0"/>
                    </a:moveTo>
                    <a:lnTo>
                      <a:pt x="0" y="0"/>
                    </a:lnTo>
                    <a:lnTo>
                      <a:pt x="2" y="4"/>
                    </a:lnTo>
                    <a:lnTo>
                      <a:pt x="2"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p>
            </p:txBody>
          </p:sp>
          <p:sp>
            <p:nvSpPr>
              <p:cNvPr id="98" name="Freeform 723"/>
              <p:cNvSpPr/>
              <p:nvPr/>
            </p:nvSpPr>
            <p:spPr bwMode="auto">
              <a:xfrm>
                <a:off x="6624202" y="5561514"/>
                <a:ext cx="63069" cy="141905"/>
              </a:xfrm>
              <a:custGeom>
                <a:avLst/>
                <a:gdLst>
                  <a:gd name="T0" fmla="*/ 10 w 12"/>
                  <a:gd name="T1" fmla="*/ 15 h 27"/>
                  <a:gd name="T2" fmla="*/ 8 w 12"/>
                  <a:gd name="T3" fmla="*/ 11 h 27"/>
                  <a:gd name="T4" fmla="*/ 7 w 12"/>
                  <a:gd name="T5" fmla="*/ 12 h 27"/>
                  <a:gd name="T6" fmla="*/ 8 w 12"/>
                  <a:gd name="T7" fmla="*/ 10 h 27"/>
                  <a:gd name="T8" fmla="*/ 5 w 12"/>
                  <a:gd name="T9" fmla="*/ 6 h 27"/>
                  <a:gd name="T10" fmla="*/ 3 w 12"/>
                  <a:gd name="T11" fmla="*/ 7 h 27"/>
                  <a:gd name="T12" fmla="*/ 4 w 12"/>
                  <a:gd name="T13" fmla="*/ 4 h 27"/>
                  <a:gd name="T14" fmla="*/ 0 w 12"/>
                  <a:gd name="T15" fmla="*/ 0 h 27"/>
                  <a:gd name="T16" fmla="*/ 1 w 12"/>
                  <a:gd name="T17" fmla="*/ 9 h 27"/>
                  <a:gd name="T18" fmla="*/ 3 w 12"/>
                  <a:gd name="T19" fmla="*/ 11 h 27"/>
                  <a:gd name="T20" fmla="*/ 1 w 12"/>
                  <a:gd name="T21" fmla="*/ 11 h 27"/>
                  <a:gd name="T22" fmla="*/ 2 w 12"/>
                  <a:gd name="T23" fmla="*/ 15 h 27"/>
                  <a:gd name="T24" fmla="*/ 5 w 12"/>
                  <a:gd name="T25" fmla="*/ 16 h 27"/>
                  <a:gd name="T26" fmla="*/ 3 w 12"/>
                  <a:gd name="T27" fmla="*/ 16 h 27"/>
                  <a:gd name="T28" fmla="*/ 5 w 12"/>
                  <a:gd name="T29" fmla="*/ 20 h 27"/>
                  <a:gd name="T30" fmla="*/ 8 w 12"/>
                  <a:gd name="T31" fmla="*/ 22 h 27"/>
                  <a:gd name="T32" fmla="*/ 6 w 12"/>
                  <a:gd name="T33" fmla="*/ 22 h 27"/>
                  <a:gd name="T34" fmla="*/ 11 w 12"/>
                  <a:gd name="T35" fmla="*/ 27 h 27"/>
                  <a:gd name="T36" fmla="*/ 10 w 12"/>
                  <a:gd name="T37" fmla="*/ 17 h 27"/>
                  <a:gd name="T38" fmla="*/ 9 w 12"/>
                  <a:gd name="T39" fmla="*/ 18 h 27"/>
                  <a:gd name="T40" fmla="*/ 10 w 12"/>
                  <a:gd name="T41" fmla="*/ 1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 h="27">
                    <a:moveTo>
                      <a:pt x="10" y="15"/>
                    </a:moveTo>
                    <a:cubicBezTo>
                      <a:pt x="9" y="13"/>
                      <a:pt x="9" y="12"/>
                      <a:pt x="8" y="11"/>
                    </a:cubicBezTo>
                    <a:cubicBezTo>
                      <a:pt x="7" y="12"/>
                      <a:pt x="7" y="12"/>
                      <a:pt x="7" y="12"/>
                    </a:cubicBezTo>
                    <a:cubicBezTo>
                      <a:pt x="8" y="10"/>
                      <a:pt x="8" y="10"/>
                      <a:pt x="8" y="10"/>
                    </a:cubicBezTo>
                    <a:cubicBezTo>
                      <a:pt x="6" y="8"/>
                      <a:pt x="6" y="7"/>
                      <a:pt x="5" y="6"/>
                    </a:cubicBezTo>
                    <a:cubicBezTo>
                      <a:pt x="3" y="7"/>
                      <a:pt x="3" y="7"/>
                      <a:pt x="3" y="7"/>
                    </a:cubicBezTo>
                    <a:cubicBezTo>
                      <a:pt x="4" y="4"/>
                      <a:pt x="4" y="4"/>
                      <a:pt x="4" y="4"/>
                    </a:cubicBezTo>
                    <a:cubicBezTo>
                      <a:pt x="2" y="2"/>
                      <a:pt x="0" y="0"/>
                      <a:pt x="0" y="0"/>
                    </a:cubicBezTo>
                    <a:cubicBezTo>
                      <a:pt x="0" y="0"/>
                      <a:pt x="0" y="4"/>
                      <a:pt x="1" y="9"/>
                    </a:cubicBezTo>
                    <a:cubicBezTo>
                      <a:pt x="3" y="11"/>
                      <a:pt x="3" y="11"/>
                      <a:pt x="3" y="11"/>
                    </a:cubicBezTo>
                    <a:cubicBezTo>
                      <a:pt x="1" y="11"/>
                      <a:pt x="1" y="11"/>
                      <a:pt x="1" y="11"/>
                    </a:cubicBezTo>
                    <a:cubicBezTo>
                      <a:pt x="1" y="12"/>
                      <a:pt x="2" y="13"/>
                      <a:pt x="2" y="15"/>
                    </a:cubicBezTo>
                    <a:cubicBezTo>
                      <a:pt x="5" y="16"/>
                      <a:pt x="5" y="16"/>
                      <a:pt x="5" y="16"/>
                    </a:cubicBezTo>
                    <a:cubicBezTo>
                      <a:pt x="3" y="16"/>
                      <a:pt x="3" y="16"/>
                      <a:pt x="3" y="16"/>
                    </a:cubicBezTo>
                    <a:cubicBezTo>
                      <a:pt x="3" y="18"/>
                      <a:pt x="4" y="19"/>
                      <a:pt x="5" y="20"/>
                    </a:cubicBezTo>
                    <a:cubicBezTo>
                      <a:pt x="8" y="22"/>
                      <a:pt x="8" y="22"/>
                      <a:pt x="8" y="22"/>
                    </a:cubicBezTo>
                    <a:cubicBezTo>
                      <a:pt x="6" y="22"/>
                      <a:pt x="6" y="22"/>
                      <a:pt x="6" y="22"/>
                    </a:cubicBezTo>
                    <a:cubicBezTo>
                      <a:pt x="8" y="24"/>
                      <a:pt x="9" y="26"/>
                      <a:pt x="11" y="27"/>
                    </a:cubicBezTo>
                    <a:cubicBezTo>
                      <a:pt x="12" y="23"/>
                      <a:pt x="11" y="20"/>
                      <a:pt x="10" y="17"/>
                    </a:cubicBezTo>
                    <a:cubicBezTo>
                      <a:pt x="9" y="18"/>
                      <a:pt x="9" y="18"/>
                      <a:pt x="9" y="18"/>
                    </a:cubicBezTo>
                    <a:lnTo>
                      <a:pt x="10" y="15"/>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p>
            </p:txBody>
          </p:sp>
          <p:sp>
            <p:nvSpPr>
              <p:cNvPr id="99" name="Freeform 724"/>
              <p:cNvSpPr/>
              <p:nvPr/>
            </p:nvSpPr>
            <p:spPr bwMode="auto">
              <a:xfrm flipH="1">
                <a:off x="6675444" y="5636410"/>
                <a:ext cx="0" cy="3943"/>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1"/>
                      <a:pt x="0" y="1"/>
                      <a:pt x="0" y="1"/>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p>
            </p:txBody>
          </p:sp>
          <p:sp>
            <p:nvSpPr>
              <p:cNvPr id="100" name="Freeform 725"/>
              <p:cNvSpPr/>
              <p:nvPr/>
            </p:nvSpPr>
            <p:spPr bwMode="auto">
              <a:xfrm>
                <a:off x="6675444" y="5683712"/>
                <a:ext cx="7884" cy="15767"/>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0" y="0"/>
                      <a:pt x="0" y="0"/>
                      <a:pt x="0" y="0"/>
                    </a:cubicBezTo>
                    <a:cubicBezTo>
                      <a:pt x="0" y="1"/>
                      <a:pt x="0" y="3"/>
                      <a:pt x="1" y="3"/>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p>
            </p:txBody>
          </p:sp>
          <p:sp>
            <p:nvSpPr>
              <p:cNvPr id="101" name="Freeform 726"/>
              <p:cNvSpPr/>
              <p:nvPr/>
            </p:nvSpPr>
            <p:spPr bwMode="auto">
              <a:xfrm>
                <a:off x="6671504" y="5549690"/>
                <a:ext cx="39418" cy="153732"/>
              </a:xfrm>
              <a:custGeom>
                <a:avLst/>
                <a:gdLst>
                  <a:gd name="T0" fmla="*/ 7 w 7"/>
                  <a:gd name="T1" fmla="*/ 14 h 29"/>
                  <a:gd name="T2" fmla="*/ 5 w 7"/>
                  <a:gd name="T3" fmla="*/ 14 h 29"/>
                  <a:gd name="T4" fmla="*/ 6 w 7"/>
                  <a:gd name="T5" fmla="*/ 12 h 29"/>
                  <a:gd name="T6" fmla="*/ 5 w 7"/>
                  <a:gd name="T7" fmla="*/ 7 h 29"/>
                  <a:gd name="T8" fmla="*/ 4 w 7"/>
                  <a:gd name="T9" fmla="*/ 7 h 29"/>
                  <a:gd name="T10" fmla="*/ 5 w 7"/>
                  <a:gd name="T11" fmla="*/ 6 h 29"/>
                  <a:gd name="T12" fmla="*/ 3 w 7"/>
                  <a:gd name="T13" fmla="*/ 0 h 29"/>
                  <a:gd name="T14" fmla="*/ 0 w 7"/>
                  <a:gd name="T15" fmla="*/ 9 h 29"/>
                  <a:gd name="T16" fmla="*/ 2 w 7"/>
                  <a:gd name="T17" fmla="*/ 11 h 29"/>
                  <a:gd name="T18" fmla="*/ 0 w 7"/>
                  <a:gd name="T19" fmla="*/ 10 h 29"/>
                  <a:gd name="T20" fmla="*/ 0 w 7"/>
                  <a:gd name="T21" fmla="*/ 13 h 29"/>
                  <a:gd name="T22" fmla="*/ 1 w 7"/>
                  <a:gd name="T23" fmla="*/ 16 h 29"/>
                  <a:gd name="T24" fmla="*/ 1 w 7"/>
                  <a:gd name="T25" fmla="*/ 17 h 29"/>
                  <a:gd name="T26" fmla="*/ 1 w 7"/>
                  <a:gd name="T27" fmla="*/ 17 h 29"/>
                  <a:gd name="T28" fmla="*/ 3 w 7"/>
                  <a:gd name="T29" fmla="*/ 29 h 29"/>
                  <a:gd name="T30" fmla="*/ 3 w 7"/>
                  <a:gd name="T31" fmla="*/ 29 h 29"/>
                  <a:gd name="T32" fmla="*/ 6 w 7"/>
                  <a:gd name="T33" fmla="*/ 20 h 29"/>
                  <a:gd name="T34" fmla="*/ 4 w 7"/>
                  <a:gd name="T35" fmla="*/ 20 h 29"/>
                  <a:gd name="T36" fmla="*/ 6 w 7"/>
                  <a:gd name="T37" fmla="*/ 17 h 29"/>
                  <a:gd name="T38" fmla="*/ 7 w 7"/>
                  <a:gd name="T39" fmla="*/ 1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 h="28">
                    <a:moveTo>
                      <a:pt x="7" y="14"/>
                    </a:moveTo>
                    <a:cubicBezTo>
                      <a:pt x="5" y="14"/>
                      <a:pt x="5" y="14"/>
                      <a:pt x="5" y="14"/>
                    </a:cubicBezTo>
                    <a:cubicBezTo>
                      <a:pt x="6" y="12"/>
                      <a:pt x="6" y="12"/>
                      <a:pt x="6" y="12"/>
                    </a:cubicBezTo>
                    <a:cubicBezTo>
                      <a:pt x="6" y="10"/>
                      <a:pt x="6" y="9"/>
                      <a:pt x="5" y="7"/>
                    </a:cubicBezTo>
                    <a:cubicBezTo>
                      <a:pt x="4" y="7"/>
                      <a:pt x="4" y="7"/>
                      <a:pt x="4" y="7"/>
                    </a:cubicBezTo>
                    <a:cubicBezTo>
                      <a:pt x="5" y="6"/>
                      <a:pt x="5" y="6"/>
                      <a:pt x="5" y="6"/>
                    </a:cubicBezTo>
                    <a:cubicBezTo>
                      <a:pt x="4" y="2"/>
                      <a:pt x="3" y="0"/>
                      <a:pt x="3" y="0"/>
                    </a:cubicBezTo>
                    <a:cubicBezTo>
                      <a:pt x="3" y="0"/>
                      <a:pt x="1" y="3"/>
                      <a:pt x="0" y="9"/>
                    </a:cubicBezTo>
                    <a:cubicBezTo>
                      <a:pt x="2" y="11"/>
                      <a:pt x="2" y="11"/>
                      <a:pt x="2" y="11"/>
                    </a:cubicBezTo>
                    <a:cubicBezTo>
                      <a:pt x="0" y="10"/>
                      <a:pt x="0" y="10"/>
                      <a:pt x="0" y="10"/>
                    </a:cubicBezTo>
                    <a:cubicBezTo>
                      <a:pt x="0" y="10"/>
                      <a:pt x="0" y="12"/>
                      <a:pt x="0" y="13"/>
                    </a:cubicBezTo>
                    <a:cubicBezTo>
                      <a:pt x="0" y="13"/>
                      <a:pt x="1" y="15"/>
                      <a:pt x="1" y="16"/>
                    </a:cubicBezTo>
                    <a:cubicBezTo>
                      <a:pt x="1" y="17"/>
                      <a:pt x="1" y="17"/>
                      <a:pt x="1" y="17"/>
                    </a:cubicBezTo>
                    <a:cubicBezTo>
                      <a:pt x="1" y="17"/>
                      <a:pt x="1" y="17"/>
                      <a:pt x="1" y="17"/>
                    </a:cubicBezTo>
                    <a:cubicBezTo>
                      <a:pt x="3" y="21"/>
                      <a:pt x="3" y="25"/>
                      <a:pt x="3" y="29"/>
                    </a:cubicBezTo>
                    <a:cubicBezTo>
                      <a:pt x="3" y="29"/>
                      <a:pt x="3" y="29"/>
                      <a:pt x="3" y="29"/>
                    </a:cubicBezTo>
                    <a:cubicBezTo>
                      <a:pt x="4" y="26"/>
                      <a:pt x="5" y="22"/>
                      <a:pt x="6" y="20"/>
                    </a:cubicBezTo>
                    <a:cubicBezTo>
                      <a:pt x="4" y="20"/>
                      <a:pt x="4" y="20"/>
                      <a:pt x="4" y="20"/>
                    </a:cubicBezTo>
                    <a:cubicBezTo>
                      <a:pt x="6" y="17"/>
                      <a:pt x="6" y="17"/>
                      <a:pt x="6" y="17"/>
                    </a:cubicBezTo>
                    <a:cubicBezTo>
                      <a:pt x="7" y="16"/>
                      <a:pt x="7" y="15"/>
                      <a:pt x="7" y="14"/>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p>
            </p:txBody>
          </p:sp>
          <p:sp>
            <p:nvSpPr>
              <p:cNvPr id="102" name="Freeform 727"/>
              <p:cNvSpPr/>
              <p:nvPr/>
            </p:nvSpPr>
            <p:spPr bwMode="auto">
              <a:xfrm>
                <a:off x="6683328" y="5699479"/>
                <a:ext cx="3943" cy="3943"/>
              </a:xfrm>
              <a:custGeom>
                <a:avLst/>
                <a:gdLst>
                  <a:gd name="T0" fmla="*/ 1 w 1"/>
                  <a:gd name="T1" fmla="*/ 1 h 1"/>
                  <a:gd name="T2" fmla="*/ 1 w 1"/>
                  <a:gd name="T3" fmla="*/ 1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lnTo>
                      <a:pt x="1" y="1"/>
                    </a:lnTo>
                    <a:lnTo>
                      <a:pt x="0" y="0"/>
                    </a:lnTo>
                    <a:lnTo>
                      <a:pt x="1" y="1"/>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p>
            </p:txBody>
          </p:sp>
          <p:sp>
            <p:nvSpPr>
              <p:cNvPr id="103" name="Freeform 728"/>
              <p:cNvSpPr/>
              <p:nvPr/>
            </p:nvSpPr>
            <p:spPr bwMode="auto">
              <a:xfrm>
                <a:off x="6687271" y="5939927"/>
                <a:ext cx="7884" cy="31534"/>
              </a:xfrm>
              <a:custGeom>
                <a:avLst/>
                <a:gdLst>
                  <a:gd name="T0" fmla="*/ 1 w 1"/>
                  <a:gd name="T1" fmla="*/ 0 h 6"/>
                  <a:gd name="T2" fmla="*/ 0 w 1"/>
                  <a:gd name="T3" fmla="*/ 5 h 6"/>
                  <a:gd name="T4" fmla="*/ 0 w 1"/>
                  <a:gd name="T5" fmla="*/ 6 h 6"/>
                  <a:gd name="T6" fmla="*/ 0 w 1"/>
                  <a:gd name="T7" fmla="*/ 5 h 6"/>
                  <a:gd name="T8" fmla="*/ 1 w 1"/>
                  <a:gd name="T9" fmla="*/ 0 h 6"/>
                </a:gdLst>
                <a:ahLst/>
                <a:cxnLst>
                  <a:cxn ang="0">
                    <a:pos x="T0" y="T1"/>
                  </a:cxn>
                  <a:cxn ang="0">
                    <a:pos x="T2" y="T3"/>
                  </a:cxn>
                  <a:cxn ang="0">
                    <a:pos x="T4" y="T5"/>
                  </a:cxn>
                  <a:cxn ang="0">
                    <a:pos x="T6" y="T7"/>
                  </a:cxn>
                  <a:cxn ang="0">
                    <a:pos x="T8" y="T9"/>
                  </a:cxn>
                </a:cxnLst>
                <a:rect l="0" t="0" r="r" b="b"/>
                <a:pathLst>
                  <a:path w="1" h="6">
                    <a:moveTo>
                      <a:pt x="1" y="0"/>
                    </a:moveTo>
                    <a:cubicBezTo>
                      <a:pt x="0" y="1"/>
                      <a:pt x="0" y="3"/>
                      <a:pt x="0" y="5"/>
                    </a:cubicBezTo>
                    <a:cubicBezTo>
                      <a:pt x="0" y="6"/>
                      <a:pt x="0" y="6"/>
                      <a:pt x="0" y="6"/>
                    </a:cubicBezTo>
                    <a:cubicBezTo>
                      <a:pt x="0" y="6"/>
                      <a:pt x="0" y="5"/>
                      <a:pt x="0" y="5"/>
                    </a:cubicBezTo>
                    <a:cubicBezTo>
                      <a:pt x="1" y="4"/>
                      <a:pt x="1" y="2"/>
                      <a:pt x="1" y="0"/>
                    </a:cubicBezTo>
                    <a:close/>
                  </a:path>
                </a:pathLst>
              </a:custGeom>
              <a:solidFill>
                <a:srgbClr val="3953A4"/>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p>
            </p:txBody>
          </p:sp>
          <p:sp>
            <p:nvSpPr>
              <p:cNvPr id="104" name="Freeform 729"/>
              <p:cNvSpPr/>
              <p:nvPr/>
            </p:nvSpPr>
            <p:spPr bwMode="auto">
              <a:xfrm>
                <a:off x="6801582" y="5837441"/>
                <a:ext cx="327171" cy="169499"/>
              </a:xfrm>
              <a:custGeom>
                <a:avLst/>
                <a:gdLst>
                  <a:gd name="T0" fmla="*/ 58 w 60"/>
                  <a:gd name="T1" fmla="*/ 4 h 31"/>
                  <a:gd name="T2" fmla="*/ 47 w 60"/>
                  <a:gd name="T3" fmla="*/ 1 h 31"/>
                  <a:gd name="T4" fmla="*/ 22 w 60"/>
                  <a:gd name="T5" fmla="*/ 16 h 31"/>
                  <a:gd name="T6" fmla="*/ 3 w 60"/>
                  <a:gd name="T7" fmla="*/ 16 h 31"/>
                  <a:gd name="T8" fmla="*/ 1 w 60"/>
                  <a:gd name="T9" fmla="*/ 29 h 31"/>
                  <a:gd name="T10" fmla="*/ 0 w 60"/>
                  <a:gd name="T11" fmla="*/ 31 h 31"/>
                  <a:gd name="T12" fmla="*/ 25 w 60"/>
                  <a:gd name="T13" fmla="*/ 31 h 31"/>
                  <a:gd name="T14" fmla="*/ 28 w 60"/>
                  <a:gd name="T15" fmla="*/ 30 h 31"/>
                  <a:gd name="T16" fmla="*/ 29 w 60"/>
                  <a:gd name="T17" fmla="*/ 30 h 31"/>
                  <a:gd name="T18" fmla="*/ 55 w 60"/>
                  <a:gd name="T19" fmla="*/ 15 h 31"/>
                  <a:gd name="T20" fmla="*/ 58 w 60"/>
                  <a:gd name="T21" fmla="*/ 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 h="31">
                    <a:moveTo>
                      <a:pt x="58" y="4"/>
                    </a:moveTo>
                    <a:cubicBezTo>
                      <a:pt x="55" y="1"/>
                      <a:pt x="51" y="0"/>
                      <a:pt x="47" y="1"/>
                    </a:cubicBezTo>
                    <a:cubicBezTo>
                      <a:pt x="22" y="16"/>
                      <a:pt x="22" y="16"/>
                      <a:pt x="22" y="16"/>
                    </a:cubicBezTo>
                    <a:cubicBezTo>
                      <a:pt x="3" y="16"/>
                      <a:pt x="3" y="16"/>
                      <a:pt x="3" y="16"/>
                    </a:cubicBezTo>
                    <a:cubicBezTo>
                      <a:pt x="3" y="20"/>
                      <a:pt x="3" y="25"/>
                      <a:pt x="1" y="29"/>
                    </a:cubicBezTo>
                    <a:cubicBezTo>
                      <a:pt x="0" y="31"/>
                      <a:pt x="0" y="31"/>
                      <a:pt x="0" y="31"/>
                    </a:cubicBezTo>
                    <a:cubicBezTo>
                      <a:pt x="25" y="31"/>
                      <a:pt x="25" y="31"/>
                      <a:pt x="25" y="31"/>
                    </a:cubicBezTo>
                    <a:cubicBezTo>
                      <a:pt x="26" y="31"/>
                      <a:pt x="27" y="31"/>
                      <a:pt x="28" y="30"/>
                    </a:cubicBezTo>
                    <a:cubicBezTo>
                      <a:pt x="28" y="30"/>
                      <a:pt x="29" y="30"/>
                      <a:pt x="29" y="30"/>
                    </a:cubicBezTo>
                    <a:cubicBezTo>
                      <a:pt x="55" y="15"/>
                      <a:pt x="55" y="15"/>
                      <a:pt x="55" y="15"/>
                    </a:cubicBezTo>
                    <a:cubicBezTo>
                      <a:pt x="59" y="13"/>
                      <a:pt x="60" y="8"/>
                      <a:pt x="58" y="4"/>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p>
            </p:txBody>
          </p:sp>
          <p:sp>
            <p:nvSpPr>
              <p:cNvPr id="105" name="Freeform 730"/>
              <p:cNvSpPr/>
              <p:nvPr/>
            </p:nvSpPr>
            <p:spPr bwMode="auto">
              <a:xfrm>
                <a:off x="6253673" y="5904452"/>
                <a:ext cx="445425" cy="201033"/>
              </a:xfrm>
              <a:custGeom>
                <a:avLst/>
                <a:gdLst>
                  <a:gd name="T0" fmla="*/ 71 w 82"/>
                  <a:gd name="T1" fmla="*/ 1 h 38"/>
                  <a:gd name="T2" fmla="*/ 34 w 82"/>
                  <a:gd name="T3" fmla="*/ 10 h 38"/>
                  <a:gd name="T4" fmla="*/ 33 w 82"/>
                  <a:gd name="T5" fmla="*/ 10 h 38"/>
                  <a:gd name="T6" fmla="*/ 6 w 82"/>
                  <a:gd name="T7" fmla="*/ 23 h 38"/>
                  <a:gd name="T8" fmla="*/ 2 w 82"/>
                  <a:gd name="T9" fmla="*/ 33 h 38"/>
                  <a:gd name="T10" fmla="*/ 13 w 82"/>
                  <a:gd name="T11" fmla="*/ 37 h 38"/>
                  <a:gd name="T12" fmla="*/ 39 w 82"/>
                  <a:gd name="T13" fmla="*/ 25 h 38"/>
                  <a:gd name="T14" fmla="*/ 75 w 82"/>
                  <a:gd name="T15" fmla="*/ 16 h 38"/>
                  <a:gd name="T16" fmla="*/ 81 w 82"/>
                  <a:gd name="T17" fmla="*/ 7 h 38"/>
                  <a:gd name="T18" fmla="*/ 71 w 82"/>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38">
                    <a:moveTo>
                      <a:pt x="71" y="1"/>
                    </a:moveTo>
                    <a:cubicBezTo>
                      <a:pt x="34" y="10"/>
                      <a:pt x="34" y="10"/>
                      <a:pt x="34" y="10"/>
                    </a:cubicBezTo>
                    <a:cubicBezTo>
                      <a:pt x="33" y="10"/>
                      <a:pt x="33" y="10"/>
                      <a:pt x="33" y="10"/>
                    </a:cubicBezTo>
                    <a:cubicBezTo>
                      <a:pt x="6" y="23"/>
                      <a:pt x="6" y="23"/>
                      <a:pt x="6" y="23"/>
                    </a:cubicBezTo>
                    <a:cubicBezTo>
                      <a:pt x="2" y="25"/>
                      <a:pt x="0" y="29"/>
                      <a:pt x="2" y="33"/>
                    </a:cubicBezTo>
                    <a:cubicBezTo>
                      <a:pt x="4" y="37"/>
                      <a:pt x="9" y="38"/>
                      <a:pt x="13" y="37"/>
                    </a:cubicBezTo>
                    <a:cubicBezTo>
                      <a:pt x="39" y="25"/>
                      <a:pt x="39" y="25"/>
                      <a:pt x="39" y="25"/>
                    </a:cubicBezTo>
                    <a:cubicBezTo>
                      <a:pt x="75" y="16"/>
                      <a:pt x="75" y="16"/>
                      <a:pt x="75" y="16"/>
                    </a:cubicBezTo>
                    <a:cubicBezTo>
                      <a:pt x="80" y="15"/>
                      <a:pt x="82" y="11"/>
                      <a:pt x="81" y="7"/>
                    </a:cubicBezTo>
                    <a:cubicBezTo>
                      <a:pt x="80" y="3"/>
                      <a:pt x="76" y="0"/>
                      <a:pt x="71" y="1"/>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p>
            </p:txBody>
          </p:sp>
          <p:sp>
            <p:nvSpPr>
              <p:cNvPr id="106" name="Freeform 731"/>
              <p:cNvSpPr/>
              <p:nvPr/>
            </p:nvSpPr>
            <p:spPr bwMode="auto">
              <a:xfrm>
                <a:off x="6281264" y="5829557"/>
                <a:ext cx="528202" cy="819895"/>
              </a:xfrm>
              <a:custGeom>
                <a:avLst/>
                <a:gdLst>
                  <a:gd name="T0" fmla="*/ 86 w 97"/>
                  <a:gd name="T1" fmla="*/ 8 h 153"/>
                  <a:gd name="T2" fmla="*/ 79 w 97"/>
                  <a:gd name="T3" fmla="*/ 4 h 153"/>
                  <a:gd name="T4" fmla="*/ 57 w 97"/>
                  <a:gd name="T5" fmla="*/ 11 h 153"/>
                  <a:gd name="T6" fmla="*/ 56 w 97"/>
                  <a:gd name="T7" fmla="*/ 13 h 153"/>
                  <a:gd name="T8" fmla="*/ 66 w 97"/>
                  <a:gd name="T9" fmla="*/ 11 h 153"/>
                  <a:gd name="T10" fmla="*/ 68 w 97"/>
                  <a:gd name="T11" fmla="*/ 10 h 153"/>
                  <a:gd name="T12" fmla="*/ 80 w 97"/>
                  <a:gd name="T13" fmla="*/ 19 h 153"/>
                  <a:gd name="T14" fmla="*/ 79 w 97"/>
                  <a:gd name="T15" fmla="*/ 29 h 153"/>
                  <a:gd name="T16" fmla="*/ 71 w 97"/>
                  <a:gd name="T17" fmla="*/ 34 h 153"/>
                  <a:gd name="T18" fmla="*/ 43 w 97"/>
                  <a:gd name="T19" fmla="*/ 40 h 153"/>
                  <a:gd name="T20" fmla="*/ 30 w 97"/>
                  <a:gd name="T21" fmla="*/ 66 h 153"/>
                  <a:gd name="T22" fmla="*/ 33 w 97"/>
                  <a:gd name="T23" fmla="*/ 84 h 153"/>
                  <a:gd name="T24" fmla="*/ 24 w 97"/>
                  <a:gd name="T25" fmla="*/ 114 h 153"/>
                  <a:gd name="T26" fmla="*/ 3 w 97"/>
                  <a:gd name="T27" fmla="*/ 136 h 153"/>
                  <a:gd name="T28" fmla="*/ 4 w 97"/>
                  <a:gd name="T29" fmla="*/ 148 h 153"/>
                  <a:gd name="T30" fmla="*/ 5 w 97"/>
                  <a:gd name="T31" fmla="*/ 150 h 153"/>
                  <a:gd name="T32" fmla="*/ 17 w 97"/>
                  <a:gd name="T33" fmla="*/ 150 h 153"/>
                  <a:gd name="T34" fmla="*/ 40 w 97"/>
                  <a:gd name="T35" fmla="*/ 125 h 153"/>
                  <a:gd name="T36" fmla="*/ 43 w 97"/>
                  <a:gd name="T37" fmla="*/ 121 h 153"/>
                  <a:gd name="T38" fmla="*/ 51 w 97"/>
                  <a:gd name="T39" fmla="*/ 93 h 153"/>
                  <a:gd name="T40" fmla="*/ 66 w 97"/>
                  <a:gd name="T41" fmla="*/ 84 h 153"/>
                  <a:gd name="T42" fmla="*/ 93 w 97"/>
                  <a:gd name="T43" fmla="*/ 29 h 153"/>
                  <a:gd name="T44" fmla="*/ 86 w 97"/>
                  <a:gd name="T45" fmla="*/ 8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7" h="153">
                    <a:moveTo>
                      <a:pt x="86" y="8"/>
                    </a:moveTo>
                    <a:cubicBezTo>
                      <a:pt x="79" y="4"/>
                      <a:pt x="79" y="4"/>
                      <a:pt x="79" y="4"/>
                    </a:cubicBezTo>
                    <a:cubicBezTo>
                      <a:pt x="71" y="0"/>
                      <a:pt x="61" y="3"/>
                      <a:pt x="57" y="11"/>
                    </a:cubicBezTo>
                    <a:cubicBezTo>
                      <a:pt x="56" y="13"/>
                      <a:pt x="56" y="13"/>
                      <a:pt x="56" y="13"/>
                    </a:cubicBezTo>
                    <a:cubicBezTo>
                      <a:pt x="66" y="11"/>
                      <a:pt x="66" y="11"/>
                      <a:pt x="66" y="11"/>
                    </a:cubicBezTo>
                    <a:cubicBezTo>
                      <a:pt x="66" y="10"/>
                      <a:pt x="68" y="10"/>
                      <a:pt x="68" y="10"/>
                    </a:cubicBezTo>
                    <a:cubicBezTo>
                      <a:pt x="74" y="10"/>
                      <a:pt x="79" y="14"/>
                      <a:pt x="80" y="19"/>
                    </a:cubicBezTo>
                    <a:cubicBezTo>
                      <a:pt x="81" y="23"/>
                      <a:pt x="80" y="26"/>
                      <a:pt x="79" y="29"/>
                    </a:cubicBezTo>
                    <a:cubicBezTo>
                      <a:pt x="77" y="32"/>
                      <a:pt x="74" y="33"/>
                      <a:pt x="71" y="34"/>
                    </a:cubicBezTo>
                    <a:cubicBezTo>
                      <a:pt x="43" y="40"/>
                      <a:pt x="43" y="40"/>
                      <a:pt x="43" y="40"/>
                    </a:cubicBezTo>
                    <a:cubicBezTo>
                      <a:pt x="30" y="66"/>
                      <a:pt x="30" y="66"/>
                      <a:pt x="30" y="66"/>
                    </a:cubicBezTo>
                    <a:cubicBezTo>
                      <a:pt x="27" y="73"/>
                      <a:pt x="28" y="80"/>
                      <a:pt x="33" y="84"/>
                    </a:cubicBezTo>
                    <a:cubicBezTo>
                      <a:pt x="24" y="114"/>
                      <a:pt x="24" y="114"/>
                      <a:pt x="24" y="114"/>
                    </a:cubicBezTo>
                    <a:cubicBezTo>
                      <a:pt x="3" y="136"/>
                      <a:pt x="3" y="136"/>
                      <a:pt x="3" y="136"/>
                    </a:cubicBezTo>
                    <a:cubicBezTo>
                      <a:pt x="0" y="139"/>
                      <a:pt x="0" y="145"/>
                      <a:pt x="4" y="148"/>
                    </a:cubicBezTo>
                    <a:cubicBezTo>
                      <a:pt x="5" y="150"/>
                      <a:pt x="5" y="150"/>
                      <a:pt x="5" y="150"/>
                    </a:cubicBezTo>
                    <a:cubicBezTo>
                      <a:pt x="9" y="153"/>
                      <a:pt x="14" y="153"/>
                      <a:pt x="17" y="150"/>
                    </a:cubicBezTo>
                    <a:cubicBezTo>
                      <a:pt x="40" y="125"/>
                      <a:pt x="40" y="125"/>
                      <a:pt x="40" y="125"/>
                    </a:cubicBezTo>
                    <a:cubicBezTo>
                      <a:pt x="42" y="124"/>
                      <a:pt x="42" y="123"/>
                      <a:pt x="43" y="121"/>
                    </a:cubicBezTo>
                    <a:cubicBezTo>
                      <a:pt x="51" y="93"/>
                      <a:pt x="51" y="93"/>
                      <a:pt x="51" y="93"/>
                    </a:cubicBezTo>
                    <a:cubicBezTo>
                      <a:pt x="57" y="93"/>
                      <a:pt x="64" y="90"/>
                      <a:pt x="66" y="84"/>
                    </a:cubicBezTo>
                    <a:cubicBezTo>
                      <a:pt x="93" y="29"/>
                      <a:pt x="93" y="29"/>
                      <a:pt x="93" y="29"/>
                    </a:cubicBezTo>
                    <a:cubicBezTo>
                      <a:pt x="97" y="21"/>
                      <a:pt x="94" y="11"/>
                      <a:pt x="86" y="8"/>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p>
            </p:txBody>
          </p:sp>
          <p:sp>
            <p:nvSpPr>
              <p:cNvPr id="107" name="Freeform 732"/>
              <p:cNvSpPr/>
              <p:nvPr/>
            </p:nvSpPr>
            <p:spPr bwMode="auto">
              <a:xfrm>
                <a:off x="6569017" y="6294690"/>
                <a:ext cx="145848" cy="350822"/>
              </a:xfrm>
              <a:custGeom>
                <a:avLst/>
                <a:gdLst>
                  <a:gd name="T0" fmla="*/ 27 w 27"/>
                  <a:gd name="T1" fmla="*/ 19 h 65"/>
                  <a:gd name="T2" fmla="*/ 16 w 27"/>
                  <a:gd name="T3" fmla="*/ 0 h 65"/>
                  <a:gd name="T4" fmla="*/ 0 w 27"/>
                  <a:gd name="T5" fmla="*/ 10 h 65"/>
                  <a:gd name="T6" fmla="*/ 8 w 27"/>
                  <a:gd name="T7" fmla="*/ 25 h 65"/>
                  <a:gd name="T8" fmla="*/ 8 w 27"/>
                  <a:gd name="T9" fmla="*/ 57 h 65"/>
                  <a:gd name="T10" fmla="*/ 16 w 27"/>
                  <a:gd name="T11" fmla="*/ 65 h 65"/>
                  <a:gd name="T12" fmla="*/ 19 w 27"/>
                  <a:gd name="T13" fmla="*/ 65 h 65"/>
                  <a:gd name="T14" fmla="*/ 27 w 27"/>
                  <a:gd name="T15" fmla="*/ 57 h 65"/>
                  <a:gd name="T16" fmla="*/ 27 w 27"/>
                  <a:gd name="T17" fmla="*/ 23 h 65"/>
                  <a:gd name="T18" fmla="*/ 27 w 27"/>
                  <a:gd name="T19" fmla="*/ 1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65">
                    <a:moveTo>
                      <a:pt x="27" y="19"/>
                    </a:moveTo>
                    <a:cubicBezTo>
                      <a:pt x="16" y="0"/>
                      <a:pt x="16" y="0"/>
                      <a:pt x="16" y="0"/>
                    </a:cubicBezTo>
                    <a:cubicBezTo>
                      <a:pt x="13" y="6"/>
                      <a:pt x="7" y="10"/>
                      <a:pt x="0" y="10"/>
                    </a:cubicBezTo>
                    <a:cubicBezTo>
                      <a:pt x="8" y="25"/>
                      <a:pt x="8" y="25"/>
                      <a:pt x="8" y="25"/>
                    </a:cubicBezTo>
                    <a:cubicBezTo>
                      <a:pt x="8" y="57"/>
                      <a:pt x="8" y="57"/>
                      <a:pt x="8" y="57"/>
                    </a:cubicBezTo>
                    <a:cubicBezTo>
                      <a:pt x="8" y="62"/>
                      <a:pt x="12" y="65"/>
                      <a:pt x="16" y="65"/>
                    </a:cubicBezTo>
                    <a:cubicBezTo>
                      <a:pt x="19" y="65"/>
                      <a:pt x="19" y="65"/>
                      <a:pt x="19" y="65"/>
                    </a:cubicBezTo>
                    <a:cubicBezTo>
                      <a:pt x="24" y="65"/>
                      <a:pt x="27" y="62"/>
                      <a:pt x="27" y="57"/>
                    </a:cubicBezTo>
                    <a:cubicBezTo>
                      <a:pt x="27" y="23"/>
                      <a:pt x="27" y="23"/>
                      <a:pt x="27" y="23"/>
                    </a:cubicBezTo>
                    <a:cubicBezTo>
                      <a:pt x="27" y="21"/>
                      <a:pt x="27" y="20"/>
                      <a:pt x="27" y="19"/>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p>
            </p:txBody>
          </p:sp>
        </p:grpSp>
      </p:grpSp>
      <p:sp>
        <p:nvSpPr>
          <p:cNvPr id="27665" name="文本框 17410"/>
          <p:cNvSpPr txBox="1"/>
          <p:nvPr/>
        </p:nvSpPr>
        <p:spPr>
          <a:xfrm>
            <a:off x="1606550" y="2283460"/>
            <a:ext cx="7322185" cy="1107440"/>
          </a:xfrm>
          <a:prstGeom prst="rect">
            <a:avLst/>
          </a:prstGeom>
          <a:solidFill>
            <a:schemeClr val="tx1">
              <a:lumMod val="50000"/>
              <a:lumOff val="50000"/>
            </a:schemeClr>
          </a:solidFill>
          <a:ln w="9525">
            <a:noFill/>
          </a:ln>
        </p:spPr>
        <p:txBody>
          <a:bodyPr wrap="square" lIns="0" tIns="0" rIns="0" bIns="0" anchor="t" anchorCtr="1">
            <a:spAutoFit/>
          </a:bodyPr>
          <a:p>
            <a:r>
              <a:rPr lang="zh-CN" altLang="en-US" sz="1350" b="1">
                <a:solidFill>
                  <a:schemeClr val="bg1"/>
                </a:solidFill>
                <a:latin typeface="楷体_GB2312" pitchFamily="49" charset="-122"/>
                <a:ea typeface="楷体_GB2312" pitchFamily="49" charset="-122"/>
              </a:rPr>
              <a:t>　</a:t>
            </a:r>
            <a:r>
              <a:rPr lang="zh-CN" altLang="en-US" sz="2400" b="1">
                <a:solidFill>
                  <a:schemeClr val="bg1"/>
                </a:solidFill>
                <a:latin typeface="楷体_GB2312" pitchFamily="49" charset="-122"/>
                <a:ea typeface="楷体_GB2312" pitchFamily="49" charset="-122"/>
              </a:rPr>
              <a:t>　北京人已经能够制造和使用石器。他们从河滩上捡来鹅卵石，从山上捡回石块，经过打制，做成粗糙的石器。这种制作粗糙的打制石器被称为“旧石器”。</a:t>
            </a:r>
            <a:endParaRPr lang="zh-CN" altLang="en-US" sz="2400" b="1">
              <a:solidFill>
                <a:schemeClr val="bg1"/>
              </a:solidFill>
              <a:latin typeface="楷体_GB2312" pitchFamily="49" charset="-122"/>
              <a:ea typeface="楷体_GB2312" pitchFamily="49" charset="-122"/>
            </a:endParaRPr>
          </a:p>
        </p:txBody>
      </p:sp>
      <p:sp>
        <p:nvSpPr>
          <p:cNvPr id="7181" name="矩形 13"/>
          <p:cNvSpPr/>
          <p:nvPr>
            <p:custDataLst>
              <p:tags r:id="rId3"/>
            </p:custDataLst>
          </p:nvPr>
        </p:nvSpPr>
        <p:spPr>
          <a:xfrm>
            <a:off x="587375" y="8255"/>
            <a:ext cx="1833880" cy="424815"/>
          </a:xfrm>
          <a:prstGeom prst="rect">
            <a:avLst/>
          </a:prstGeom>
        </p:spPr>
        <p:style>
          <a:lnRef idx="1">
            <a:schemeClr val="accent2"/>
          </a:lnRef>
          <a:fillRef idx="3">
            <a:schemeClr val="accent2"/>
          </a:fillRef>
          <a:effectRef idx="2">
            <a:schemeClr val="accent2"/>
          </a:effectRef>
          <a:fontRef idx="minor">
            <a:schemeClr val="lt1"/>
          </a:fontRef>
        </p:style>
        <p:txBody>
          <a:bodyPr wrap="square" lIns="55899" tIns="27949" rIns="55899" bIns="27949">
            <a:spAutoFit/>
          </a:bodyPr>
          <a:p>
            <a:pPr defTabSz="914400">
              <a:buClrTx/>
              <a:buSzPct val="100000"/>
              <a:buFontTx/>
              <a:buNone/>
            </a:pPr>
            <a:r>
              <a:rPr lang="zh-CN" altLang="en-US" sz="2400" b="1">
                <a:solidFill>
                  <a:srgbClr val="FFFF00"/>
                </a:solidFill>
                <a:effectLst>
                  <a:outerShdw blurRad="38100" dist="38100" dir="2700000">
                    <a:srgbClr val="C0C0C0"/>
                  </a:outerShdw>
                </a:effectLst>
                <a:latin typeface="微软雅黑" panose="020B0503020204020204" pitchFamily="34" charset="-122"/>
                <a:ea typeface="微软雅黑" panose="020B0503020204020204" pitchFamily="34" charset="-122"/>
              </a:rPr>
              <a:t>素养探究 三</a:t>
            </a:r>
            <a:endParaRPr lang="en-US" altLang="zh-CN" sz="2700" b="1">
              <a:solidFill>
                <a:srgbClr val="FF0000"/>
              </a:solidFill>
              <a:effectLst>
                <a:outerShdw blurRad="38100" dist="38100" dir="2700000">
                  <a:srgbClr val="C0C0C0"/>
                </a:outerShdw>
              </a:effectLst>
              <a:latin typeface="微软雅黑" panose="020B0503020204020204" pitchFamily="34" charset="-122"/>
              <a:ea typeface="微软雅黑" panose="020B0503020204020204" pitchFamily="34" charset="-122"/>
            </a:endParaRPr>
          </a:p>
        </p:txBody>
      </p:sp>
      <p:sp>
        <p:nvSpPr>
          <p:cNvPr id="6" name="燕尾形 9"/>
          <p:cNvSpPr>
            <a:spLocks noChangeArrowheads="1"/>
          </p:cNvSpPr>
          <p:nvPr/>
        </p:nvSpPr>
        <p:spPr bwMode="auto">
          <a:xfrm>
            <a:off x="11430" y="0"/>
            <a:ext cx="474345" cy="476885"/>
          </a:xfrm>
          <a:prstGeom prst="chevron">
            <a:avLst>
              <a:gd name="adj" fmla="val 50000"/>
            </a:avLst>
          </a:prstGeom>
          <a:solidFill>
            <a:srgbClr val="F17475"/>
          </a:solidFill>
          <a:ln w="38100" algn="ctr">
            <a:gradFill>
              <a:gsLst>
                <a:gs pos="100000">
                  <a:schemeClr val="bg1">
                    <a:lumMod val="85000"/>
                  </a:schemeClr>
                </a:gs>
                <a:gs pos="0">
                  <a:schemeClr val="bg1"/>
                </a:gs>
              </a:gsLst>
              <a:lin ang="5400000" scaled="0"/>
            </a:gradFill>
            <a:miter lim="800000"/>
          </a:ln>
          <a:effectLst>
            <a:outerShdw blurRad="203200" dist="127000" dir="2700000" algn="tl" rotWithShape="0">
              <a:prstClr val="black">
                <a:alpha val="40000"/>
              </a:prstClr>
            </a:outerShdw>
          </a:effectLst>
        </p:spPr>
        <p:txBody>
          <a:bodyPr anchor="ctr"/>
          <a:p>
            <a:pPr algn="ctr"/>
            <a:endParaRPr lang="zh-CN" altLang="en-US">
              <a:solidFill>
                <a:srgbClr val="FFFFFF"/>
              </a:solidFill>
              <a:latin typeface="Calibri" panose="020F0502020204030204" pitchFamily="34" charset="0"/>
            </a:endParaRPr>
          </a:p>
        </p:txBody>
      </p:sp>
      <p:sp>
        <p:nvSpPr>
          <p:cNvPr id="7" name="文本框 6"/>
          <p:cNvSpPr txBox="1"/>
          <p:nvPr/>
        </p:nvSpPr>
        <p:spPr>
          <a:xfrm>
            <a:off x="583565" y="669290"/>
            <a:ext cx="7976870" cy="368300"/>
          </a:xfrm>
          <a:prstGeom prst="rect">
            <a:avLst/>
          </a:prstGeom>
          <a:noFill/>
        </p:spPr>
        <p:txBody>
          <a:bodyPr wrap="none" rtlCol="0" anchor="t">
            <a:spAutoFit/>
          </a:bodyPr>
          <a:p>
            <a:pPr>
              <a:buClrTx/>
              <a:buSzTx/>
              <a:buFontTx/>
            </a:pPr>
            <a:r>
              <a:rPr lang="zh-CN" altLang="en-US" b="1" smtClean="0">
                <a:solidFill>
                  <a:srgbClr val="FF0000"/>
                </a:solidFill>
                <a:highlight>
                  <a:srgbClr val="FFFF00"/>
                </a:highlight>
                <a:latin typeface="华文中宋" panose="02010600040101010101" charset="-122"/>
                <a:ea typeface="华文中宋" panose="02010600040101010101" charset="-122"/>
                <a:cs typeface="华文中宋" panose="02010600040101010101" charset="-122"/>
                <a:sym typeface="+mn-ea"/>
              </a:rPr>
              <a:t>从科学的角度</a:t>
            </a:r>
            <a:r>
              <a:rPr lang="zh-CN" altLang="en-US" b="1" smtClean="0">
                <a:solidFill>
                  <a:srgbClr val="FF0000"/>
                </a:solidFill>
                <a:latin typeface="华文中宋" panose="02010600040101010101" charset="-122"/>
                <a:ea typeface="华文中宋" panose="02010600040101010101" charset="-122"/>
                <a:cs typeface="华文中宋" panose="02010600040101010101" charset="-122"/>
                <a:sym typeface="+mn-ea"/>
              </a:rPr>
              <a:t>思考一下：北京人怎样制造工具，北京人是怎么得到天然火的？</a:t>
            </a:r>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27665"/>
                                        </p:tgtEl>
                                        <p:attrNameLst>
                                          <p:attrName>style.visibility</p:attrName>
                                        </p:attrNameLst>
                                      </p:cBhvr>
                                      <p:to>
                                        <p:strVal val="visible"/>
                                      </p:to>
                                    </p:set>
                                    <p:animEffect transition="in" filter="box(in)">
                                      <p:cBhvr>
                                        <p:cTn id="26" dur="2000"/>
                                        <p:tgtEl>
                                          <p:spTgt spid="27665"/>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xit" presetSubtype="10" fill="hold" grpId="2" nodeType="clickEffect">
                                  <p:stCondLst>
                                    <p:cond delay="0"/>
                                  </p:stCondLst>
                                  <p:childTnLst>
                                    <p:animEffect transition="out" filter="blinds(horizontal)">
                                      <p:cBhvr>
                                        <p:cTn id="30" dur="500"/>
                                        <p:tgtEl>
                                          <p:spTgt spid="27665"/>
                                        </p:tgtEl>
                                      </p:cBhvr>
                                    </p:animEffect>
                                    <p:set>
                                      <p:cBhvr>
                                        <p:cTn id="31" dur="1" fill="hold">
                                          <p:stCondLst>
                                            <p:cond delay="499"/>
                                          </p:stCondLst>
                                        </p:cTn>
                                        <p:tgtEl>
                                          <p:spTgt spid="27665"/>
                                        </p:tgtEl>
                                        <p:attrNameLst>
                                          <p:attrName>style.visibility</p:attrName>
                                        </p:attrNameLst>
                                      </p:cBhvr>
                                      <p:to>
                                        <p:strVal val="hidden"/>
                                      </p:to>
                                    </p:set>
                                  </p:childTnLst>
                                </p:cTn>
                              </p:par>
                              <p:par>
                                <p:cTn id="32" presetID="12" presetClass="entr" presetSubtype="8"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slide(fromLeft)">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7665" grpId="0" bldLvl="0" animBg="1"/>
      <p:bldP spid="27665" grpId="2" bldLvl="0" animBg="1"/>
      <p:bldP spid="6"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16"/>
          <p:cNvPicPr>
            <a:picLocks noChangeAspect="1"/>
          </p:cNvPicPr>
          <p:nvPr/>
        </p:nvPicPr>
        <p:blipFill>
          <a:blip r:embed="rId1"/>
          <a:srcRect l="28811" t="9796" r="4498"/>
          <a:stretch>
            <a:fillRect/>
          </a:stretch>
        </p:blipFill>
        <p:spPr>
          <a:xfrm>
            <a:off x="251460" y="1059815"/>
            <a:ext cx="3368675" cy="3262630"/>
          </a:xfrm>
          <a:prstGeom prst="rect">
            <a:avLst/>
          </a:prstGeom>
        </p:spPr>
      </p:pic>
      <p:sp>
        <p:nvSpPr>
          <p:cNvPr id="7" name="文本框 6"/>
          <p:cNvSpPr txBox="1"/>
          <p:nvPr/>
        </p:nvSpPr>
        <p:spPr>
          <a:xfrm>
            <a:off x="539750" y="483870"/>
            <a:ext cx="7976870" cy="368300"/>
          </a:xfrm>
          <a:prstGeom prst="rect">
            <a:avLst/>
          </a:prstGeom>
          <a:noFill/>
        </p:spPr>
        <p:txBody>
          <a:bodyPr wrap="none" rtlCol="0" anchor="t">
            <a:spAutoFit/>
          </a:bodyPr>
          <a:p>
            <a:pPr>
              <a:buClrTx/>
              <a:buSzTx/>
              <a:buFontTx/>
            </a:pPr>
            <a:r>
              <a:rPr lang="zh-CN" altLang="en-US" b="1" smtClean="0">
                <a:solidFill>
                  <a:srgbClr val="FF0000"/>
                </a:solidFill>
                <a:highlight>
                  <a:srgbClr val="FFFF00"/>
                </a:highlight>
                <a:latin typeface="华文中宋" panose="02010600040101010101" charset="-122"/>
                <a:ea typeface="华文中宋" panose="02010600040101010101" charset="-122"/>
                <a:cs typeface="华文中宋" panose="02010600040101010101" charset="-122"/>
                <a:sym typeface="+mn-ea"/>
              </a:rPr>
              <a:t>从科学的角度</a:t>
            </a:r>
            <a:r>
              <a:rPr lang="zh-CN" altLang="en-US" b="1" smtClean="0">
                <a:solidFill>
                  <a:srgbClr val="FF0000"/>
                </a:solidFill>
                <a:latin typeface="华文中宋" panose="02010600040101010101" charset="-122"/>
                <a:ea typeface="华文中宋" panose="02010600040101010101" charset="-122"/>
                <a:cs typeface="华文中宋" panose="02010600040101010101" charset="-122"/>
                <a:sym typeface="+mn-ea"/>
              </a:rPr>
              <a:t>思考一下：北京人怎样制造工具，北京人是怎么得到天然火的？</a:t>
            </a:r>
            <a:endParaRPr lang="zh-CN" altLang="en-US"/>
          </a:p>
        </p:txBody>
      </p:sp>
      <p:sp>
        <p:nvSpPr>
          <p:cNvPr id="7181" name="矩形 13"/>
          <p:cNvSpPr/>
          <p:nvPr>
            <p:custDataLst>
              <p:tags r:id="rId2"/>
            </p:custDataLst>
          </p:nvPr>
        </p:nvSpPr>
        <p:spPr>
          <a:xfrm>
            <a:off x="587375" y="8255"/>
            <a:ext cx="1833880" cy="424815"/>
          </a:xfrm>
          <a:prstGeom prst="rect">
            <a:avLst/>
          </a:prstGeom>
        </p:spPr>
        <p:style>
          <a:lnRef idx="1">
            <a:schemeClr val="accent2"/>
          </a:lnRef>
          <a:fillRef idx="3">
            <a:schemeClr val="accent2"/>
          </a:fillRef>
          <a:effectRef idx="2">
            <a:schemeClr val="accent2"/>
          </a:effectRef>
          <a:fontRef idx="minor">
            <a:schemeClr val="lt1"/>
          </a:fontRef>
        </p:style>
        <p:txBody>
          <a:bodyPr wrap="square" lIns="55899" tIns="27949" rIns="55899" bIns="27949">
            <a:spAutoFit/>
          </a:bodyPr>
          <a:p>
            <a:pPr defTabSz="914400">
              <a:buClrTx/>
              <a:buSzPct val="100000"/>
              <a:buFontTx/>
              <a:buNone/>
            </a:pPr>
            <a:r>
              <a:rPr lang="zh-CN" altLang="en-US" sz="2400" b="1">
                <a:solidFill>
                  <a:srgbClr val="FFFF00"/>
                </a:solidFill>
                <a:effectLst>
                  <a:outerShdw blurRad="38100" dist="38100" dir="2700000">
                    <a:srgbClr val="C0C0C0"/>
                  </a:outerShdw>
                </a:effectLst>
                <a:latin typeface="微软雅黑" panose="020B0503020204020204" pitchFamily="34" charset="-122"/>
                <a:ea typeface="微软雅黑" panose="020B0503020204020204" pitchFamily="34" charset="-122"/>
              </a:rPr>
              <a:t>素养探究 三</a:t>
            </a:r>
            <a:endParaRPr lang="en-US" altLang="zh-CN" sz="2700" b="1">
              <a:solidFill>
                <a:srgbClr val="FF0000"/>
              </a:solidFill>
              <a:effectLst>
                <a:outerShdw blurRad="38100" dist="38100" dir="2700000">
                  <a:srgbClr val="C0C0C0"/>
                </a:outerShdw>
              </a:effectLst>
              <a:latin typeface="微软雅黑" panose="020B0503020204020204" pitchFamily="34" charset="-122"/>
              <a:ea typeface="微软雅黑" panose="020B0503020204020204" pitchFamily="34" charset="-122"/>
            </a:endParaRPr>
          </a:p>
        </p:txBody>
      </p:sp>
      <p:sp>
        <p:nvSpPr>
          <p:cNvPr id="6" name="燕尾形 9"/>
          <p:cNvSpPr>
            <a:spLocks noChangeArrowheads="1"/>
          </p:cNvSpPr>
          <p:nvPr/>
        </p:nvSpPr>
        <p:spPr bwMode="auto">
          <a:xfrm>
            <a:off x="11430" y="0"/>
            <a:ext cx="474345" cy="476885"/>
          </a:xfrm>
          <a:prstGeom prst="chevron">
            <a:avLst>
              <a:gd name="adj" fmla="val 50000"/>
            </a:avLst>
          </a:prstGeom>
          <a:solidFill>
            <a:srgbClr val="F17475"/>
          </a:solidFill>
          <a:ln w="38100" algn="ctr">
            <a:gradFill>
              <a:gsLst>
                <a:gs pos="100000">
                  <a:schemeClr val="bg1">
                    <a:lumMod val="85000"/>
                  </a:schemeClr>
                </a:gs>
                <a:gs pos="0">
                  <a:schemeClr val="bg1"/>
                </a:gs>
              </a:gsLst>
              <a:lin ang="5400000" scaled="0"/>
            </a:gradFill>
            <a:miter lim="800000"/>
          </a:ln>
          <a:effectLst>
            <a:outerShdw blurRad="203200" dist="127000" dir="2700000" algn="tl" rotWithShape="0">
              <a:prstClr val="black">
                <a:alpha val="40000"/>
              </a:prstClr>
            </a:outerShdw>
          </a:effectLst>
        </p:spPr>
        <p:txBody>
          <a:bodyPr anchor="ctr"/>
          <a:p>
            <a:pPr algn="ctr"/>
            <a:endParaRPr lang="zh-CN" altLang="en-US">
              <a:solidFill>
                <a:srgbClr val="FFFFFF"/>
              </a:solidFill>
              <a:latin typeface="Calibri" panose="020F0502020204030204" pitchFamily="34" charset="0"/>
            </a:endParaRPr>
          </a:p>
        </p:txBody>
      </p:sp>
      <p:sp>
        <p:nvSpPr>
          <p:cNvPr id="4" name="矩形 3"/>
          <p:cNvSpPr/>
          <p:nvPr/>
        </p:nvSpPr>
        <p:spPr>
          <a:xfrm>
            <a:off x="3703955" y="876935"/>
            <a:ext cx="4728845" cy="2030095"/>
          </a:xfrm>
          <a:prstGeom prst="rect">
            <a:avLst/>
          </a:prstGeom>
          <a:ln w="25400">
            <a:solidFill>
              <a:schemeClr val="tx1"/>
            </a:solidFill>
          </a:ln>
        </p:spPr>
        <p:txBody>
          <a:bodyPr wrap="square">
            <a:spAutoFit/>
          </a:bodyPr>
          <a:p>
            <a:pPr indent="619125" algn="just" eaLnBrk="1" fontAlgn="auto" hangingPunct="1">
              <a:lnSpc>
                <a:spcPct val="150000"/>
              </a:lnSpc>
              <a:spcBef>
                <a:spcPct val="0"/>
              </a:spcBef>
              <a:spcAft>
                <a:spcPct val="0"/>
              </a:spcAft>
            </a:pPr>
            <a:r>
              <a:rPr lang="en-US" altLang="zh-CN" sz="1400">
                <a:solidFill>
                  <a:prstClr val="black"/>
                </a:solidFill>
                <a:latin typeface="楷体" panose="02010609060101010101" charset="-122"/>
                <a:ea typeface="楷体" panose="02010609060101010101" charset="-122"/>
                <a:cs typeface="楷体" panose="02010609060101010101" charset="-122"/>
                <a:sym typeface="+mn-ea"/>
              </a:rPr>
              <a:t>北京猿人遗址有四层面积较大并且较厚的灰烬层，有的灰烬层厚达6米。灰烬层里不仅有木炭，而且有因被烧烤而布满龟裂纹的石块和石器、因烧烤而扭曲变形的鹿角、烧烤过的朴树籽和各种兽骨等。北京猿人的</a:t>
            </a:r>
            <a:r>
              <a:rPr lang="en-US" altLang="zh-CN" sz="1400">
                <a:solidFill>
                  <a:srgbClr val="C00000"/>
                </a:solidFill>
                <a:latin typeface="楷体" panose="02010609060101010101" charset="-122"/>
                <a:ea typeface="楷体" panose="02010609060101010101" charset="-122"/>
                <a:cs typeface="楷体" panose="02010609060101010101" charset="-122"/>
                <a:sym typeface="+mn-ea"/>
              </a:rPr>
              <a:t>用火遗址</a:t>
            </a:r>
            <a:r>
              <a:rPr lang="en-US" altLang="zh-CN" sz="1400">
                <a:solidFill>
                  <a:prstClr val="black"/>
                </a:solidFill>
                <a:latin typeface="楷体" panose="02010609060101010101" charset="-122"/>
                <a:ea typeface="楷体" panose="02010609060101010101" charset="-122"/>
                <a:cs typeface="楷体" panose="02010609060101010101" charset="-122"/>
                <a:sym typeface="+mn-ea"/>
              </a:rPr>
              <a:t>是目前所能见到的内容</a:t>
            </a:r>
            <a:r>
              <a:rPr lang="en-US" altLang="zh-CN" sz="1400">
                <a:solidFill>
                  <a:srgbClr val="C00000"/>
                </a:solidFill>
                <a:latin typeface="楷体" panose="02010609060101010101" charset="-122"/>
                <a:ea typeface="楷体" panose="02010609060101010101" charset="-122"/>
                <a:cs typeface="楷体" panose="02010609060101010101" charset="-122"/>
                <a:sym typeface="+mn-ea"/>
              </a:rPr>
              <a:t>最丰富</a:t>
            </a:r>
            <a:r>
              <a:rPr lang="en-US" altLang="zh-CN" sz="1400">
                <a:solidFill>
                  <a:prstClr val="black"/>
                </a:solidFill>
                <a:latin typeface="楷体" panose="02010609060101010101" charset="-122"/>
                <a:ea typeface="楷体" panose="02010609060101010101" charset="-122"/>
                <a:cs typeface="楷体" panose="02010609060101010101" charset="-122"/>
                <a:sym typeface="+mn-ea"/>
              </a:rPr>
              <a:t>的古人类的用火遗址。</a:t>
            </a:r>
            <a:endParaRPr lang="en-US" altLang="zh-CN" sz="1400">
              <a:solidFill>
                <a:prstClr val="black"/>
              </a:solidFill>
              <a:latin typeface="楷体" panose="02010609060101010101" charset="-122"/>
              <a:ea typeface="楷体" panose="02010609060101010101" charset="-122"/>
              <a:cs typeface="楷体" panose="02010609060101010101" charset="-122"/>
              <a:sym typeface="+mn-ea"/>
            </a:endParaRPr>
          </a:p>
          <a:p>
            <a:pPr indent="619125" algn="r" eaLnBrk="1" fontAlgn="auto" hangingPunct="1">
              <a:lnSpc>
                <a:spcPct val="150000"/>
              </a:lnSpc>
              <a:spcBef>
                <a:spcPct val="0"/>
              </a:spcBef>
              <a:spcAft>
                <a:spcPct val="0"/>
              </a:spcAft>
            </a:pPr>
            <a:r>
              <a:rPr lang="en-US" altLang="zh-CN" sz="1400">
                <a:solidFill>
                  <a:prstClr val="black"/>
                </a:solidFill>
                <a:latin typeface="楷体" panose="02010609060101010101" charset="-122"/>
                <a:ea typeface="楷体" panose="02010609060101010101" charset="-122"/>
                <a:cs typeface="楷体" panose="02010609060101010101" charset="-122"/>
                <a:sym typeface="+mn-ea"/>
              </a:rPr>
              <a:t>——</a:t>
            </a:r>
            <a:r>
              <a:rPr lang="en-US" altLang="zh-CN" sz="1400">
                <a:solidFill>
                  <a:prstClr val="black"/>
                </a:solidFill>
                <a:latin typeface="楷体" panose="02010609060101010101" charset="-122"/>
                <a:ea typeface="楷体" panose="02010609060101010101" charset="-122"/>
                <a:cs typeface="楷体" panose="02010609060101010101" charset="-122"/>
                <a:sym typeface="宋体" panose="02010600030101010101" pitchFamily="2" charset="-122"/>
              </a:rPr>
              <a:t>傅乐成《中国通史》（上册）</a:t>
            </a:r>
            <a:endParaRPr lang="en-US" altLang="zh-CN" sz="1400">
              <a:solidFill>
                <a:prstClr val="black"/>
              </a:solidFill>
              <a:latin typeface="楷体" panose="02010609060101010101" charset="-122"/>
              <a:ea typeface="楷体" panose="02010609060101010101" charset="-122"/>
              <a:cs typeface="楷体" panose="02010609060101010101" charset="-122"/>
              <a:sym typeface="宋体" panose="02010600030101010101" pitchFamily="2" charset="-122"/>
            </a:endParaRPr>
          </a:p>
        </p:txBody>
      </p:sp>
      <p:sp>
        <p:nvSpPr>
          <p:cNvPr id="5" name="矩形 4"/>
          <p:cNvSpPr/>
          <p:nvPr/>
        </p:nvSpPr>
        <p:spPr>
          <a:xfrm>
            <a:off x="3996214" y="2931478"/>
            <a:ext cx="4144804" cy="478155"/>
          </a:xfrm>
          <a:prstGeom prst="rect">
            <a:avLst/>
          </a:prstGeom>
        </p:spPr>
        <p:txBody>
          <a:bodyPr wrap="square">
            <a:spAutoFit/>
          </a:bodyPr>
          <a:p>
            <a:pPr marL="457200" indent="-457200" eaLnBrk="1" fontAlgn="auto" hangingPunct="1">
              <a:lnSpc>
                <a:spcPct val="140000"/>
              </a:lnSpc>
              <a:spcBef>
                <a:spcPct val="0"/>
              </a:spcBef>
              <a:spcAft>
                <a:spcPct val="0"/>
              </a:spcAft>
              <a:buFont typeface="Wingdings" panose="05000000000000000000" charset="0"/>
              <a:buChar char="ü"/>
            </a:pPr>
            <a:r>
              <a:rPr lang="zh-CN" altLang="en-US">
                <a:solidFill>
                  <a:prstClr val="black"/>
                </a:solidFill>
                <a:latin typeface="黑体" panose="02010609060101010101" charset="-122"/>
                <a:ea typeface="黑体" panose="02010609060101010101" charset="-122"/>
                <a:cs typeface="黑体" panose="02010609060101010101" charset="-122"/>
                <a:sym typeface="+mn-ea"/>
              </a:rPr>
              <a:t>使用天然火和保存火种</a:t>
            </a:r>
            <a:endParaRPr lang="zh-CN" altLang="en-US">
              <a:solidFill>
                <a:prstClr val="black"/>
              </a:solidFill>
              <a:latin typeface="黑体" panose="02010609060101010101" charset="-122"/>
              <a:ea typeface="黑体" panose="02010609060101010101" charset="-122"/>
              <a:cs typeface="黑体" panose="02010609060101010101" charset="-122"/>
              <a:sym typeface="+mn-ea"/>
            </a:endParaRPr>
          </a:p>
        </p:txBody>
      </p:sp>
      <p:sp>
        <p:nvSpPr>
          <p:cNvPr id="112647" name="Text Box 7"/>
          <p:cNvSpPr txBox="1"/>
          <p:nvPr/>
        </p:nvSpPr>
        <p:spPr>
          <a:xfrm>
            <a:off x="323215" y="4502785"/>
            <a:ext cx="2364740" cy="521970"/>
          </a:xfrm>
          <a:prstGeom prst="rect">
            <a:avLst/>
          </a:prstGeom>
          <a:noFill/>
          <a:ln w="9525">
            <a:noFill/>
          </a:ln>
        </p:spPr>
        <p:txBody>
          <a:bodyPr wrap="square" anchor="t" anchorCtr="0">
            <a:spAutoFit/>
          </a:bodyPr>
          <a:p>
            <a:pPr eaLnBrk="0" hangingPunct="0">
              <a:spcBef>
                <a:spcPct val="50000"/>
              </a:spcBef>
              <a:buFont typeface="Arial" panose="020B0604020202020204" pitchFamily="34" charset="0"/>
            </a:pPr>
            <a:r>
              <a:rPr lang="zh-CN" altLang="en-US" sz="2800" dirty="0">
                <a:solidFill>
                  <a:srgbClr val="FF3300"/>
                </a:solidFill>
                <a:latin typeface="Calibri" panose="020F0502020204030204" pitchFamily="34" charset="0"/>
                <a:ea typeface="宋体" panose="02010600030101010101" pitchFamily="2" charset="-122"/>
              </a:rPr>
              <a:t>火的用途</a:t>
            </a:r>
            <a:endParaRPr lang="zh-CN" altLang="en-US" sz="2800" dirty="0">
              <a:solidFill>
                <a:srgbClr val="FF3300"/>
              </a:solidFill>
              <a:latin typeface="Calibri" panose="020F0502020204030204" pitchFamily="34" charset="0"/>
              <a:ea typeface="宋体" panose="02010600030101010101" pitchFamily="2" charset="-122"/>
            </a:endParaRPr>
          </a:p>
        </p:txBody>
      </p:sp>
      <p:sp>
        <p:nvSpPr>
          <p:cNvPr id="112648" name="AutoShape 8"/>
          <p:cNvSpPr/>
          <p:nvPr/>
        </p:nvSpPr>
        <p:spPr>
          <a:xfrm>
            <a:off x="2195513" y="4588193"/>
            <a:ext cx="685800" cy="368300"/>
          </a:xfrm>
          <a:prstGeom prst="rightArrow">
            <a:avLst>
              <a:gd name="adj1" fmla="val 50000"/>
              <a:gd name="adj2" fmla="val 46474"/>
            </a:avLst>
          </a:prstGeom>
          <a:solidFill>
            <a:schemeClr val="accent1"/>
          </a:solidFill>
          <a:ln w="9525" cap="flat" cmpd="sng">
            <a:solidFill>
              <a:schemeClr val="tx1"/>
            </a:solidFill>
            <a:prstDash val="solid"/>
            <a:miter/>
            <a:headEnd type="none" w="med" len="med"/>
            <a:tailEnd type="none" w="med" len="med"/>
          </a:ln>
        </p:spPr>
        <p:txBody>
          <a:bodyPr wrap="none" anchor="ctr" anchorCtr="0"/>
          <a:p>
            <a:pPr eaLnBrk="0" hangingPunct="0">
              <a:buFont typeface="Arial" panose="020B0604020202020204" pitchFamily="34" charset="0"/>
            </a:pPr>
            <a:endParaRPr lang="zh-CN" altLang="en-US" dirty="0">
              <a:latin typeface="Calibri" panose="020F0502020204030204" pitchFamily="34" charset="0"/>
              <a:ea typeface="宋体" panose="02010600030101010101" pitchFamily="2" charset="-122"/>
            </a:endParaRPr>
          </a:p>
        </p:txBody>
      </p:sp>
      <p:sp>
        <p:nvSpPr>
          <p:cNvPr id="112649" name="Text Box 9"/>
          <p:cNvSpPr txBox="1"/>
          <p:nvPr/>
        </p:nvSpPr>
        <p:spPr>
          <a:xfrm>
            <a:off x="3131503" y="4588510"/>
            <a:ext cx="5076825" cy="519113"/>
          </a:xfrm>
          <a:prstGeom prst="rect">
            <a:avLst/>
          </a:prstGeom>
          <a:noFill/>
          <a:ln w="9525">
            <a:noFill/>
          </a:ln>
        </p:spPr>
        <p:txBody>
          <a:bodyPr anchor="t" anchorCtr="0">
            <a:spAutoFit/>
          </a:bodyPr>
          <a:p>
            <a:pPr eaLnBrk="0" hangingPunct="0">
              <a:spcBef>
                <a:spcPct val="50000"/>
              </a:spcBef>
              <a:buFont typeface="Arial" panose="020B0604020202020204" pitchFamily="34" charset="0"/>
            </a:pPr>
            <a:r>
              <a:rPr lang="zh-CN" altLang="en-US" sz="2800" b="1" dirty="0">
                <a:solidFill>
                  <a:srgbClr val="0000FF"/>
                </a:solidFill>
                <a:latin typeface="Calibri" panose="020F0502020204030204" pitchFamily="34" charset="0"/>
                <a:ea typeface="宋体" panose="02010600030101010101" pitchFamily="2" charset="-122"/>
              </a:rPr>
              <a:t>增强了人类适应自然的能力</a:t>
            </a:r>
            <a:endParaRPr lang="zh-CN" altLang="en-US" sz="2800" b="1" dirty="0">
              <a:solidFill>
                <a:srgbClr val="0000FF"/>
              </a:solidFill>
              <a:latin typeface="Calibri" panose="020F0502020204030204" pitchFamily="34" charset="0"/>
              <a:ea typeface="宋体" panose="02010600030101010101" pitchFamily="2" charset="-122"/>
            </a:endParaRPr>
          </a:p>
        </p:txBody>
      </p:sp>
      <p:pic>
        <p:nvPicPr>
          <p:cNvPr id="8" name="图片 7"/>
          <p:cNvPicPr>
            <a:picLocks noChangeAspect="1"/>
          </p:cNvPicPr>
          <p:nvPr/>
        </p:nvPicPr>
        <p:blipFill>
          <a:blip r:embed="rId3"/>
          <a:stretch>
            <a:fillRect/>
          </a:stretch>
        </p:blipFill>
        <p:spPr>
          <a:xfrm>
            <a:off x="4491990" y="3409950"/>
            <a:ext cx="2356485" cy="12573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par>
                                <p:cTn id="8" presetID="1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slide(from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1"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12647"/>
                                        </p:tgtEl>
                                        <p:attrNameLst>
                                          <p:attrName>style.visibility</p:attrName>
                                        </p:attrNameLst>
                                      </p:cBhvr>
                                      <p:to>
                                        <p:strVal val="visible"/>
                                      </p:to>
                                    </p:set>
                                    <p:anim calcmode="lin" valueType="num">
                                      <p:cBhvr additive="base">
                                        <p:cTn id="29" dur="500" fill="hold"/>
                                        <p:tgtEl>
                                          <p:spTgt spid="112647"/>
                                        </p:tgtEl>
                                        <p:attrNameLst>
                                          <p:attrName>ppt_x</p:attrName>
                                        </p:attrNameLst>
                                      </p:cBhvr>
                                      <p:tavLst>
                                        <p:tav tm="0">
                                          <p:val>
                                            <p:strVal val="#ppt_x"/>
                                          </p:val>
                                        </p:tav>
                                        <p:tav tm="100000">
                                          <p:val>
                                            <p:strVal val="#ppt_x"/>
                                          </p:val>
                                        </p:tav>
                                      </p:tavLst>
                                    </p:anim>
                                    <p:anim calcmode="lin" valueType="num">
                                      <p:cBhvr additive="base">
                                        <p:cTn id="30" dur="500" fill="hold"/>
                                        <p:tgtEl>
                                          <p:spTgt spid="11264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12648"/>
                                        </p:tgtEl>
                                        <p:attrNameLst>
                                          <p:attrName>style.visibility</p:attrName>
                                        </p:attrNameLst>
                                      </p:cBhvr>
                                      <p:to>
                                        <p:strVal val="visible"/>
                                      </p:to>
                                    </p:set>
                                    <p:animEffect transition="in" filter="wipe(down)">
                                      <p:cBhvr>
                                        <p:cTn id="35" dur="500"/>
                                        <p:tgtEl>
                                          <p:spTgt spid="112648"/>
                                        </p:tgtEl>
                                      </p:cBhvr>
                                    </p:animEffect>
                                  </p:childTnLst>
                                </p:cTn>
                              </p:par>
                            </p:childTnLst>
                          </p:cTn>
                        </p:par>
                      </p:childTnLst>
                    </p:cTn>
                  </p:par>
                  <p:par>
                    <p:cTn id="36" fill="hold">
                      <p:stCondLst>
                        <p:cond delay="indefinite"/>
                      </p:stCondLst>
                      <p:childTnLst>
                        <p:par>
                          <p:cTn id="37" fill="hold">
                            <p:stCondLst>
                              <p:cond delay="0"/>
                            </p:stCondLst>
                            <p:childTnLst>
                              <p:par>
                                <p:cTn id="38" presetID="4" presetClass="entr" presetSubtype="16" fill="hold" grpId="0" nodeType="clickEffect">
                                  <p:stCondLst>
                                    <p:cond delay="0"/>
                                  </p:stCondLst>
                                  <p:childTnLst>
                                    <p:set>
                                      <p:cBhvr>
                                        <p:cTn id="39" dur="1" fill="hold">
                                          <p:stCondLst>
                                            <p:cond delay="0"/>
                                          </p:stCondLst>
                                        </p:cTn>
                                        <p:tgtEl>
                                          <p:spTgt spid="112649"/>
                                        </p:tgtEl>
                                        <p:attrNameLst>
                                          <p:attrName>style.visibility</p:attrName>
                                        </p:attrNameLst>
                                      </p:cBhvr>
                                      <p:to>
                                        <p:strVal val="visible"/>
                                      </p:to>
                                    </p:set>
                                    <p:animEffect transition="in" filter="box(in)">
                                      <p:cBhvr>
                                        <p:cTn id="40" dur="500"/>
                                        <p:tgtEl>
                                          <p:spTgt spid="1126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4" grpId="0" bldLvl="0" animBg="1"/>
      <p:bldP spid="5" grpId="1"/>
      <p:bldP spid="112647" grpId="0"/>
      <p:bldP spid="112648" grpId="0" bldLvl="0" animBg="1"/>
      <p:bldP spid="11264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C:\Users\Administrator\Desktop\y11gv0dwphf.jpgy11gv0dwphf"/>
          <p:cNvPicPr>
            <a:picLocks noChangeAspect="1"/>
          </p:cNvPicPr>
          <p:nvPr/>
        </p:nvPicPr>
        <p:blipFill>
          <a:blip r:embed="rId1"/>
          <a:stretch>
            <a:fillRect/>
          </a:stretch>
        </p:blipFill>
        <p:spPr>
          <a:xfrm>
            <a:off x="5364480" y="915670"/>
            <a:ext cx="3653155" cy="2315845"/>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100" name="文本框 99"/>
          <p:cNvSpPr txBox="1"/>
          <p:nvPr/>
        </p:nvSpPr>
        <p:spPr>
          <a:xfrm>
            <a:off x="108109" y="1419860"/>
            <a:ext cx="4942999" cy="1706880"/>
          </a:xfrm>
          <a:prstGeom prst="rect">
            <a:avLst/>
          </a:prstGeom>
          <a:noFill/>
          <a:ln w="25400">
            <a:solidFill>
              <a:schemeClr val="tx1"/>
            </a:solidFill>
          </a:ln>
        </p:spPr>
        <p:txBody>
          <a:bodyPr wrap="square">
            <a:spAutoFit/>
          </a:bodyPr>
          <a:lstStyle/>
          <a:p>
            <a:pPr lvl="0" indent="619125" algn="just">
              <a:lnSpc>
                <a:spcPct val="150000"/>
              </a:lnSpc>
              <a:buClrTx/>
              <a:buSzTx/>
              <a:buFontTx/>
            </a:pPr>
            <a:r>
              <a:rPr lang="en-US" altLang="zh-CN" sz="1400" b="1">
                <a:latin typeface="楷体" panose="02010609060101010101" charset="-122"/>
                <a:ea typeface="楷体" panose="02010609060101010101" charset="-122"/>
                <a:cs typeface="楷体" panose="02010609060101010101" charset="-122"/>
                <a:sym typeface="微软雅黑" panose="020B0503020204020204" pitchFamily="34" charset="-122"/>
              </a:rPr>
              <a:t>裴文中在周口店发现了北京猿人的第一个头盖骨，从而揭开了人类发展史上重要的一页。猿人（直立人）被当时人类学界承认为</a:t>
            </a:r>
            <a:r>
              <a:rPr lang="en-US" altLang="zh-CN" sz="1400" b="1">
                <a:solidFill>
                  <a:srgbClr val="C00000"/>
                </a:solidFill>
                <a:latin typeface="楷体" panose="02010609060101010101" charset="-122"/>
                <a:ea typeface="楷体" panose="02010609060101010101" charset="-122"/>
                <a:cs typeface="楷体" panose="02010609060101010101" charset="-122"/>
                <a:sym typeface="微软雅黑" panose="020B0503020204020204" pitchFamily="34" charset="-122"/>
              </a:rPr>
              <a:t>最原始</a:t>
            </a:r>
            <a:r>
              <a:rPr lang="en-US" altLang="zh-CN" sz="1400" b="1">
                <a:latin typeface="楷体" panose="02010609060101010101" charset="-122"/>
                <a:ea typeface="楷体" panose="02010609060101010101" charset="-122"/>
                <a:cs typeface="楷体" panose="02010609060101010101" charset="-122"/>
                <a:sym typeface="微软雅黑" panose="020B0503020204020204" pitchFamily="34" charset="-122"/>
              </a:rPr>
              <a:t>的人类，确立了直立人为人类发展史的</a:t>
            </a:r>
            <a:r>
              <a:rPr lang="en-US" altLang="zh-CN" sz="1400" b="1">
                <a:solidFill>
                  <a:srgbClr val="C00000"/>
                </a:solidFill>
                <a:latin typeface="楷体" panose="02010609060101010101" charset="-122"/>
                <a:ea typeface="楷体" panose="02010609060101010101" charset="-122"/>
                <a:cs typeface="楷体" panose="02010609060101010101" charset="-122"/>
                <a:sym typeface="微软雅黑" panose="020B0503020204020204" pitchFamily="34" charset="-122"/>
              </a:rPr>
              <a:t>第一个阶段</a:t>
            </a:r>
            <a:r>
              <a:rPr lang="en-US" altLang="zh-CN" sz="1400" b="1">
                <a:latin typeface="楷体" panose="02010609060101010101" charset="-122"/>
                <a:ea typeface="楷体" panose="02010609060101010101" charset="-122"/>
                <a:cs typeface="楷体" panose="02010609060101010101" charset="-122"/>
                <a:sym typeface="微软雅黑" panose="020B0503020204020204" pitchFamily="34" charset="-122"/>
              </a:rPr>
              <a:t>。</a:t>
            </a:r>
            <a:endParaRPr lang="en-US" altLang="zh-CN" sz="1400" b="1">
              <a:latin typeface="楷体" panose="02010609060101010101" charset="-122"/>
              <a:ea typeface="楷体" panose="02010609060101010101" charset="-122"/>
              <a:cs typeface="楷体" panose="02010609060101010101" charset="-122"/>
              <a:sym typeface="微软雅黑" panose="020B0503020204020204" pitchFamily="34" charset="-122"/>
            </a:endParaRPr>
          </a:p>
          <a:p>
            <a:pPr lvl="0" indent="619125" algn="r">
              <a:lnSpc>
                <a:spcPct val="150000"/>
              </a:lnSpc>
              <a:buClrTx/>
              <a:buSzTx/>
              <a:buFontTx/>
            </a:pPr>
            <a:r>
              <a:rPr lang="en-US" altLang="zh-CN" sz="1400" b="1">
                <a:latin typeface="楷体" panose="02010609060101010101" charset="-122"/>
                <a:ea typeface="楷体" panose="02010609060101010101" charset="-122"/>
                <a:cs typeface="楷体" panose="02010609060101010101" charset="-122"/>
                <a:sym typeface="微软雅黑" panose="020B0503020204020204" pitchFamily="34" charset="-122"/>
              </a:rPr>
              <a:t>——吴汝康《直立人研究的现状》</a:t>
            </a:r>
            <a:endParaRPr lang="en-US" altLang="zh-CN" sz="1400" b="1">
              <a:latin typeface="楷体" panose="02010609060101010101" charset="-122"/>
              <a:ea typeface="楷体" panose="02010609060101010101" charset="-122"/>
              <a:cs typeface="楷体" panose="02010609060101010101" charset="-122"/>
              <a:sym typeface="微软雅黑" panose="020B0503020204020204" pitchFamily="34" charset="-122"/>
            </a:endParaRPr>
          </a:p>
        </p:txBody>
      </p:sp>
      <p:sp>
        <p:nvSpPr>
          <p:cNvPr id="7" name="矩形 6"/>
          <p:cNvSpPr/>
          <p:nvPr/>
        </p:nvSpPr>
        <p:spPr>
          <a:xfrm>
            <a:off x="539750" y="3220085"/>
            <a:ext cx="7389971" cy="1545590"/>
          </a:xfrm>
          <a:prstGeom prst="rect">
            <a:avLst/>
          </a:prstGeom>
        </p:spPr>
        <p:txBody>
          <a:bodyPr wrap="square">
            <a:spAutoFit/>
          </a:bodyPr>
          <a:p>
            <a:pPr indent="619125">
              <a:lnSpc>
                <a:spcPct val="150000"/>
              </a:lnSpc>
            </a:pPr>
            <a:r>
              <a:rPr lang="zh-CN" altLang="en-US" sz="2100" b="1">
                <a:latin typeface="黑体" panose="02010609060101010101" charset="-122"/>
                <a:ea typeface="黑体" panose="02010609060101010101" charset="-122"/>
                <a:cs typeface="楷体" panose="02010609060101010101" charset="-122"/>
                <a:sym typeface="+mn-ea"/>
              </a:rPr>
              <a:t>迄今所知世界上内涵</a:t>
            </a:r>
            <a:r>
              <a:rPr lang="zh-CN" altLang="en-US" sz="2100" b="1">
                <a:solidFill>
                  <a:srgbClr val="C00000"/>
                </a:solidFill>
                <a:latin typeface="黑体" panose="02010609060101010101" charset="-122"/>
                <a:ea typeface="黑体" panose="02010609060101010101" charset="-122"/>
                <a:cs typeface="楷体" panose="02010609060101010101" charset="-122"/>
                <a:sym typeface="+mn-ea"/>
              </a:rPr>
              <a:t>最丰富</a:t>
            </a:r>
            <a:r>
              <a:rPr lang="zh-CN" altLang="en-US" sz="2100" b="1">
                <a:solidFill>
                  <a:schemeClr val="tx1"/>
                </a:solidFill>
                <a:latin typeface="黑体" panose="02010609060101010101" charset="-122"/>
                <a:ea typeface="黑体" panose="02010609060101010101" charset="-122"/>
                <a:cs typeface="楷体" panose="02010609060101010101" charset="-122"/>
                <a:sym typeface="+mn-ea"/>
              </a:rPr>
              <a:t>、</a:t>
            </a:r>
            <a:r>
              <a:rPr lang="zh-CN" altLang="en-US" sz="2100" b="1">
                <a:solidFill>
                  <a:srgbClr val="C00000"/>
                </a:solidFill>
                <a:latin typeface="黑体" panose="02010609060101010101" charset="-122"/>
                <a:ea typeface="黑体" panose="02010609060101010101" charset="-122"/>
                <a:cs typeface="楷体" panose="02010609060101010101" charset="-122"/>
                <a:sym typeface="+mn-ea"/>
              </a:rPr>
              <a:t>材料最齐全</a:t>
            </a:r>
            <a:r>
              <a:rPr lang="zh-CN" altLang="en-US" sz="2100" b="1">
                <a:latin typeface="黑体" panose="02010609060101010101" charset="-122"/>
                <a:ea typeface="黑体" panose="02010609060101010101" charset="-122"/>
                <a:cs typeface="楷体" panose="02010609060101010101" charset="-122"/>
                <a:sym typeface="+mn-ea"/>
              </a:rPr>
              <a:t>的直立人遗址之一。可以研究早期猿人向现代人演进和变化的规律，对于古人类进化研究有重要意义。</a:t>
            </a:r>
            <a:endParaRPr lang="zh-CN" altLang="en-US" sz="2100" b="1">
              <a:latin typeface="黑体" panose="02010609060101010101" charset="-122"/>
              <a:ea typeface="黑体" panose="02010609060101010101" charset="-122"/>
              <a:cs typeface="楷体" panose="02010609060101010101" charset="-122"/>
              <a:sym typeface="+mn-ea"/>
            </a:endParaRPr>
          </a:p>
        </p:txBody>
      </p:sp>
      <p:sp>
        <p:nvSpPr>
          <p:cNvPr id="2" name="文本框 1"/>
          <p:cNvSpPr txBox="1"/>
          <p:nvPr/>
        </p:nvSpPr>
        <p:spPr>
          <a:xfrm>
            <a:off x="35560" y="512445"/>
            <a:ext cx="7289165" cy="368300"/>
          </a:xfrm>
          <a:prstGeom prst="rect">
            <a:avLst/>
          </a:prstGeom>
          <a:noFill/>
        </p:spPr>
        <p:txBody>
          <a:bodyPr wrap="none" rtlCol="0" anchor="t">
            <a:spAutoFit/>
          </a:bodyPr>
          <a:p>
            <a:pPr>
              <a:buClrTx/>
              <a:buSzTx/>
              <a:buFontTx/>
            </a:pPr>
            <a:r>
              <a:rPr lang="zh-CN" altLang="en-US" b="1" smtClean="0">
                <a:solidFill>
                  <a:srgbClr val="FF0000"/>
                </a:solidFill>
                <a:highlight>
                  <a:srgbClr val="FFFF00"/>
                </a:highlight>
                <a:latin typeface="华文中宋" panose="02010600040101010101" charset="-122"/>
                <a:ea typeface="华文中宋" panose="02010600040101010101" charset="-122"/>
                <a:cs typeface="华文中宋" panose="02010600040101010101" charset="-122"/>
                <a:sym typeface="+mn-ea"/>
              </a:rPr>
              <a:t>从思想政治的角度</a:t>
            </a:r>
            <a:r>
              <a:rPr lang="zh-CN" altLang="en-US" b="1" smtClean="0">
                <a:solidFill>
                  <a:srgbClr val="FF0000"/>
                </a:solidFill>
                <a:latin typeface="华文中宋" panose="02010600040101010101" charset="-122"/>
                <a:ea typeface="华文中宋" panose="02010600040101010101" charset="-122"/>
                <a:cs typeface="华文中宋" panose="02010600040101010101" charset="-122"/>
                <a:sym typeface="+mn-ea"/>
              </a:rPr>
              <a:t>为“周口店北京人遗址”申遗成功设计一段解说词。</a:t>
            </a:r>
            <a:endParaRPr lang="zh-CN" altLang="en-US"/>
          </a:p>
        </p:txBody>
      </p:sp>
      <p:sp>
        <p:nvSpPr>
          <p:cNvPr id="7181" name="矩形 13"/>
          <p:cNvSpPr/>
          <p:nvPr>
            <p:custDataLst>
              <p:tags r:id="rId2"/>
            </p:custDataLst>
          </p:nvPr>
        </p:nvSpPr>
        <p:spPr>
          <a:xfrm>
            <a:off x="587375" y="8255"/>
            <a:ext cx="1833880" cy="424815"/>
          </a:xfrm>
          <a:prstGeom prst="rect">
            <a:avLst/>
          </a:prstGeom>
        </p:spPr>
        <p:style>
          <a:lnRef idx="1">
            <a:schemeClr val="accent2"/>
          </a:lnRef>
          <a:fillRef idx="3">
            <a:schemeClr val="accent2"/>
          </a:fillRef>
          <a:effectRef idx="2">
            <a:schemeClr val="accent2"/>
          </a:effectRef>
          <a:fontRef idx="minor">
            <a:schemeClr val="lt1"/>
          </a:fontRef>
        </p:style>
        <p:txBody>
          <a:bodyPr wrap="square" lIns="55899" tIns="27949" rIns="55899" bIns="27949">
            <a:spAutoFit/>
          </a:bodyPr>
          <a:p>
            <a:pPr defTabSz="914400">
              <a:buClrTx/>
              <a:buSzPct val="100000"/>
              <a:buFontTx/>
              <a:buNone/>
            </a:pPr>
            <a:r>
              <a:rPr lang="zh-CN" altLang="en-US" sz="2400" b="1">
                <a:solidFill>
                  <a:srgbClr val="FFFF00"/>
                </a:solidFill>
                <a:effectLst>
                  <a:outerShdw blurRad="38100" dist="38100" dir="2700000">
                    <a:srgbClr val="C0C0C0"/>
                  </a:outerShdw>
                </a:effectLst>
                <a:latin typeface="微软雅黑" panose="020B0503020204020204" pitchFamily="34" charset="-122"/>
                <a:ea typeface="微软雅黑" panose="020B0503020204020204" pitchFamily="34" charset="-122"/>
              </a:rPr>
              <a:t>素养探究 四</a:t>
            </a:r>
            <a:endParaRPr lang="en-US" altLang="zh-CN" sz="2700" b="1">
              <a:solidFill>
                <a:srgbClr val="FF0000"/>
              </a:solidFill>
              <a:effectLst>
                <a:outerShdw blurRad="38100" dist="38100" dir="2700000">
                  <a:srgbClr val="C0C0C0"/>
                </a:outerShdw>
              </a:effectLst>
              <a:latin typeface="微软雅黑" panose="020B0503020204020204" pitchFamily="34" charset="-122"/>
              <a:ea typeface="微软雅黑" panose="020B0503020204020204" pitchFamily="34" charset="-122"/>
            </a:endParaRPr>
          </a:p>
        </p:txBody>
      </p:sp>
      <p:sp>
        <p:nvSpPr>
          <p:cNvPr id="3" name="燕尾形 9"/>
          <p:cNvSpPr>
            <a:spLocks noChangeArrowheads="1"/>
          </p:cNvSpPr>
          <p:nvPr/>
        </p:nvSpPr>
        <p:spPr bwMode="auto">
          <a:xfrm>
            <a:off x="11430" y="0"/>
            <a:ext cx="474345" cy="476885"/>
          </a:xfrm>
          <a:prstGeom prst="chevron">
            <a:avLst>
              <a:gd name="adj" fmla="val 50000"/>
            </a:avLst>
          </a:prstGeom>
          <a:solidFill>
            <a:srgbClr val="F17475"/>
          </a:solidFill>
          <a:ln w="38100" algn="ctr">
            <a:gradFill>
              <a:gsLst>
                <a:gs pos="100000">
                  <a:schemeClr val="bg1">
                    <a:lumMod val="85000"/>
                  </a:schemeClr>
                </a:gs>
                <a:gs pos="0">
                  <a:schemeClr val="bg1"/>
                </a:gs>
              </a:gsLst>
              <a:lin ang="5400000" scaled="0"/>
            </a:gradFill>
            <a:miter lim="800000"/>
          </a:ln>
          <a:effectLst>
            <a:outerShdw blurRad="203200" dist="127000" dir="2700000" algn="tl" rotWithShape="0">
              <a:prstClr val="black">
                <a:alpha val="40000"/>
              </a:prstClr>
            </a:outerShdw>
          </a:effectLst>
        </p:spPr>
        <p:txBody>
          <a:bodyPr anchor="ctr"/>
          <a:p>
            <a:pPr algn="ctr"/>
            <a:endParaRPr lang="zh-CN" altLang="en-US">
              <a:solidFill>
                <a:srgbClr val="FFFFFF"/>
              </a:solidFill>
              <a:latin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fade">
                                      <p:cBhvr>
                                        <p:cTn id="12" dur="1000"/>
                                        <p:tgtEl>
                                          <p:spTgt spid="100"/>
                                        </p:tgtEl>
                                      </p:cBhvr>
                                    </p:animEffect>
                                    <p:anim calcmode="lin" valueType="num">
                                      <p:cBhvr>
                                        <p:cTn id="13" dur="1000" fill="hold"/>
                                        <p:tgtEl>
                                          <p:spTgt spid="100"/>
                                        </p:tgtEl>
                                        <p:attrNameLst>
                                          <p:attrName>ppt_x</p:attrName>
                                        </p:attrNameLst>
                                      </p:cBhvr>
                                      <p:tavLst>
                                        <p:tav tm="0">
                                          <p:val>
                                            <p:strVal val="#ppt_x"/>
                                          </p:val>
                                        </p:tav>
                                        <p:tav tm="100000">
                                          <p:val>
                                            <p:strVal val="#ppt_x"/>
                                          </p:val>
                                        </p:tav>
                                      </p:tavLst>
                                    </p:anim>
                                    <p:anim calcmode="lin" valueType="num">
                                      <p:cBhvr>
                                        <p:cTn id="14" dur="1000" fill="hold"/>
                                        <p:tgtEl>
                                          <p:spTgt spid="10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fade">
                                      <p:cBhvr>
                                        <p:cTn id="19" dur="1000"/>
                                        <p:tgtEl>
                                          <p:spTgt spid="7">
                                            <p:txEl>
                                              <p:pRg st="0" end="0"/>
                                            </p:txEl>
                                          </p:spTgt>
                                        </p:tgtEl>
                                      </p:cBhvr>
                                    </p:animEffect>
                                    <p:anim calcmode="lin" valueType="num">
                                      <p:cBhvr>
                                        <p:cTn id="20"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0" end="0"/>
                                            </p:txEl>
                                          </p:spTgt>
                                        </p:tgtEl>
                                        <p:attrNameLst>
                                          <p:attrName>ppt_y</p:attrName>
                                        </p:attrNameLst>
                                      </p:cBhvr>
                                      <p:tavLst>
                                        <p:tav tm="0">
                                          <p:val>
                                            <p:strVal val="#ppt_y+.1"/>
                                          </p:val>
                                        </p:tav>
                                        <p:tav tm="100000">
                                          <p:val>
                                            <p:strVal val="#ppt_y"/>
                                          </p:val>
                                        </p:tav>
                                      </p:tavLst>
                                    </p:anim>
                                  </p:childTnLst>
                                </p:cTn>
                              </p:par>
                              <p:par>
                                <p:cTn id="22" presetID="12" presetClass="entr" presetSubtype="8"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slide(fromLeft)">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bldLvl="0" animBg="1"/>
      <p:bldP spid="3"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extBox 2"/>
          <p:cNvSpPr txBox="1"/>
          <p:nvPr/>
        </p:nvSpPr>
        <p:spPr>
          <a:xfrm>
            <a:off x="251460" y="123825"/>
            <a:ext cx="5156835" cy="414020"/>
          </a:xfrm>
          <a:prstGeom prst="rect">
            <a:avLst/>
          </a:prstGeom>
          <a:solidFill>
            <a:schemeClr val="bg1"/>
          </a:solidFill>
          <a:ln w="9525">
            <a:noFill/>
          </a:ln>
        </p:spPr>
        <p:txBody>
          <a:bodyPr wrap="square" anchor="t" anchorCtr="0">
            <a:spAutoFit/>
          </a:bodyPr>
          <a:lstStyle/>
          <a:p>
            <a:r>
              <a:rPr lang="zh-CN" altLang="en-US" sz="2100">
                <a:latin typeface="华文隶书" panose="02010800040101010101" pitchFamily="2" charset="-122"/>
                <a:ea typeface="华文隶书" panose="02010800040101010101" pitchFamily="2" charset="-122"/>
              </a:rPr>
              <a:t>中国最早学会人工取火的人类</a:t>
            </a:r>
            <a:endParaRPr lang="zh-CN" altLang="en-US" sz="2100">
              <a:latin typeface="华文隶书" panose="02010800040101010101" pitchFamily="2" charset="-122"/>
              <a:ea typeface="华文隶书" panose="02010800040101010101" pitchFamily="2" charset="-122"/>
            </a:endParaRPr>
          </a:p>
        </p:txBody>
      </p:sp>
      <p:sp>
        <p:nvSpPr>
          <p:cNvPr id="38914" name="TextBox 3"/>
          <p:cNvSpPr txBox="1"/>
          <p:nvPr/>
        </p:nvSpPr>
        <p:spPr>
          <a:xfrm>
            <a:off x="251460" y="627698"/>
            <a:ext cx="1554480" cy="506730"/>
          </a:xfrm>
          <a:prstGeom prst="rect">
            <a:avLst/>
          </a:prstGeom>
          <a:solidFill>
            <a:schemeClr val="bg1"/>
          </a:solidFill>
          <a:ln w="9525">
            <a:noFill/>
          </a:ln>
        </p:spPr>
        <p:txBody>
          <a:bodyPr wrap="none" anchor="t" anchorCtr="0">
            <a:spAutoFit/>
          </a:bodyPr>
          <a:lstStyle/>
          <a:p>
            <a:r>
              <a:rPr lang="zh-CN" altLang="en-US" sz="2700">
                <a:latin typeface="华文隶书" panose="02010800040101010101" pitchFamily="2" charset="-122"/>
                <a:ea typeface="华文隶书" panose="02010800040101010101" pitchFamily="2" charset="-122"/>
              </a:rPr>
              <a:t>山顶洞人</a:t>
            </a:r>
            <a:endParaRPr lang="zh-CN" altLang="en-US" sz="2700">
              <a:latin typeface="华文隶书" panose="02010800040101010101" pitchFamily="2" charset="-122"/>
              <a:ea typeface="华文隶书" panose="02010800040101010101" pitchFamily="2" charset="-122"/>
            </a:endParaRPr>
          </a:p>
        </p:txBody>
      </p:sp>
      <p:pic>
        <p:nvPicPr>
          <p:cNvPr id="38915" name="Picture 3" descr="zkd-11b"/>
          <p:cNvPicPr>
            <a:picLocks noChangeAspect="1"/>
          </p:cNvPicPr>
          <p:nvPr/>
        </p:nvPicPr>
        <p:blipFill>
          <a:blip r:embed="rId1">
            <a:lum contrast="11999"/>
          </a:blip>
          <a:stretch>
            <a:fillRect/>
          </a:stretch>
        </p:blipFill>
        <p:spPr>
          <a:xfrm>
            <a:off x="2051368" y="700009"/>
            <a:ext cx="4844654" cy="2411015"/>
          </a:xfrm>
          <a:prstGeom prst="rect">
            <a:avLst/>
          </a:prstGeom>
          <a:noFill/>
          <a:ln w="9525">
            <a:noFill/>
          </a:ln>
        </p:spPr>
      </p:pic>
      <p:sp>
        <p:nvSpPr>
          <p:cNvPr id="38916" name="内容占位符 2"/>
          <p:cNvSpPr txBox="1"/>
          <p:nvPr/>
        </p:nvSpPr>
        <p:spPr>
          <a:xfrm>
            <a:off x="-36195" y="3508375"/>
            <a:ext cx="9149715" cy="1456055"/>
          </a:xfrm>
          <a:prstGeom prst="rect">
            <a:avLst/>
          </a:prstGeom>
          <a:noFill/>
          <a:ln w="9525">
            <a:noFill/>
          </a:ln>
        </p:spPr>
        <p:txBody>
          <a:bodyPr anchor="t" anchorCtr="0"/>
          <a:lstStyle/>
          <a:p>
            <a:pPr marL="342900" indent="-342900">
              <a:spcBef>
                <a:spcPct val="20000"/>
              </a:spcBef>
              <a:buClrTx/>
              <a:buSzTx/>
              <a:buFont typeface="Arial" panose="020B0604020202020204" pitchFamily="34" charset="0"/>
              <a:buChar char="•"/>
            </a:pPr>
            <a:r>
              <a:rPr lang="en-US" altLang="zh-CN" sz="2100" b="1">
                <a:latin typeface="华文楷体" panose="02010600040101010101" charset="-122"/>
                <a:ea typeface="华文楷体" panose="02010600040101010101" charset="-122"/>
              </a:rPr>
              <a:t>1930</a:t>
            </a:r>
            <a:r>
              <a:rPr lang="zh-CN" altLang="en-US" sz="2100" b="1">
                <a:latin typeface="华文楷体" panose="02010600040101010101" charset="-122"/>
                <a:ea typeface="华文楷体" panose="02010600040101010101" charset="-122"/>
              </a:rPr>
              <a:t>年，考古工作者对北京西南周口店龙骨山进行大规模的清理工作。在清理沉积物表土时，发现了山顶洞遗址。该遗址位于龙骨山山顶，正好处于北京人所居“猿人洞”顶部之上，因此称为“山顶洞”遗址。</a:t>
            </a:r>
            <a:endParaRPr lang="zh-CN" altLang="en-US" sz="2100" b="1">
              <a:latin typeface="华文楷体" panose="02010600040101010101" charset="-122"/>
              <a:ea typeface="华文楷体" panose="0201060004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250" advTm="3000">
        <p:fade/>
      </p:transition>
    </mc:Choice>
    <mc:Fallback>
      <p:transition spd="slow" advTm="3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3932555" y="267335"/>
            <a:ext cx="5158105" cy="3415030"/>
          </a:xfrm>
          <a:prstGeom prst="rect">
            <a:avLst/>
          </a:prstGeom>
          <a:noFill/>
        </p:spPr>
        <p:txBody>
          <a:bodyPr wrap="square" rtlCol="0" anchor="t">
            <a:spAutoFit/>
          </a:bodyPr>
          <a:lstStyle/>
          <a:p>
            <a:pPr marL="457200" indent="-457200">
              <a:buFont typeface="Wingdings" panose="05000000000000000000" charset="0"/>
              <a:buChar char="p"/>
            </a:pPr>
            <a:r>
              <a:rPr lang="zh-CN" altLang="en-US" b="1" smtClean="0">
                <a:latin typeface="华文中宋" panose="02010600040101010101" charset="-122"/>
                <a:ea typeface="华文中宋" panose="02010600040101010101" charset="-122"/>
                <a:cs typeface="华文中宋" panose="02010600040101010101" charset="-122"/>
              </a:rPr>
              <a:t>方式：</a:t>
            </a:r>
            <a:r>
              <a:rPr lang="zh-CN" altLang="en-US" b="1" smtClean="0">
                <a:solidFill>
                  <a:srgbClr val="FF0000"/>
                </a:solidFill>
                <a:latin typeface="华文中宋" panose="02010600040101010101" charset="-122"/>
                <a:ea typeface="华文中宋" panose="02010600040101010101" charset="-122"/>
                <a:cs typeface="华文中宋" panose="02010600040101010101" charset="-122"/>
              </a:rPr>
              <a:t>小组合作</a:t>
            </a:r>
            <a:endParaRPr lang="zh-CN" altLang="en-US" b="1" smtClean="0">
              <a:solidFill>
                <a:srgbClr val="FF0000"/>
              </a:solidFill>
              <a:latin typeface="华文中宋" panose="02010600040101010101" charset="-122"/>
              <a:ea typeface="华文中宋" panose="02010600040101010101" charset="-122"/>
              <a:cs typeface="华文中宋" panose="02010600040101010101" charset="-122"/>
            </a:endParaRPr>
          </a:p>
          <a:p>
            <a:pPr marL="457200" indent="-457200">
              <a:buFont typeface="Wingdings" panose="05000000000000000000" charset="0"/>
              <a:buChar char="p"/>
            </a:pPr>
            <a:r>
              <a:rPr lang="zh-CN" altLang="en-US" b="1" smtClean="0">
                <a:latin typeface="华文中宋" panose="02010600040101010101" charset="-122"/>
                <a:ea typeface="华文中宋" panose="02010600040101010101" charset="-122"/>
                <a:cs typeface="华文中宋" panose="02010600040101010101" charset="-122"/>
              </a:rPr>
              <a:t>要求：</a:t>
            </a:r>
            <a:r>
              <a:rPr lang="zh-CN" altLang="en-US" b="1" smtClean="0">
                <a:solidFill>
                  <a:srgbClr val="FF0000"/>
                </a:solidFill>
                <a:latin typeface="华文中宋" panose="02010600040101010101" charset="-122"/>
                <a:ea typeface="华文中宋" panose="02010600040101010101" charset="-122"/>
                <a:cs typeface="华文中宋" panose="02010600040101010101" charset="-122"/>
              </a:rPr>
              <a:t>以小组为单位，明确分工和任务，寻找答案，进行阐释，表达时力求思路清晰，语言流畅，逻辑严密。</a:t>
            </a:r>
            <a:endParaRPr lang="zh-CN" altLang="en-US" b="1" smtClean="0">
              <a:solidFill>
                <a:srgbClr val="FF0000"/>
              </a:solidFill>
              <a:latin typeface="华文中宋" panose="02010600040101010101" charset="-122"/>
              <a:ea typeface="华文中宋" panose="02010600040101010101" charset="-122"/>
              <a:cs typeface="华文中宋" panose="02010600040101010101" charset="-122"/>
            </a:endParaRPr>
          </a:p>
          <a:p>
            <a:pPr marL="457200" indent="-457200">
              <a:buFont typeface="Wingdings" panose="05000000000000000000" charset="0"/>
              <a:buChar char="p"/>
            </a:pPr>
            <a:r>
              <a:rPr lang="zh-CN" altLang="en-US" b="1" smtClean="0">
                <a:latin typeface="华文中宋" panose="02010600040101010101" charset="-122"/>
                <a:ea typeface="华文中宋" panose="02010600040101010101" charset="-122"/>
                <a:cs typeface="华文中宋" panose="02010600040101010101" charset="-122"/>
              </a:rPr>
              <a:t>任务</a:t>
            </a:r>
            <a:endParaRPr lang="zh-CN" altLang="en-US" dirty="0">
              <a:solidFill>
                <a:srgbClr val="FF0000"/>
              </a:solidFill>
              <a:latin typeface="黑体" panose="02010609060101010101" charset="-122"/>
              <a:ea typeface="黑体" panose="02010609060101010101" charset="-122"/>
            </a:endParaRPr>
          </a:p>
          <a:p>
            <a:pPr>
              <a:buClrTx/>
              <a:buSzTx/>
              <a:buFontTx/>
            </a:pPr>
            <a:r>
              <a:rPr lang="en-US" altLang="zh-CN" b="1" smtClean="0">
                <a:solidFill>
                  <a:srgbClr val="FF0000"/>
                </a:solidFill>
                <a:latin typeface="华文中宋" panose="02010600040101010101" charset="-122"/>
                <a:ea typeface="华文中宋" panose="02010600040101010101" charset="-122"/>
                <a:cs typeface="华文中宋" panose="02010600040101010101" charset="-122"/>
                <a:sym typeface="+mn-ea"/>
              </a:rPr>
              <a:t>1.</a:t>
            </a:r>
            <a:r>
              <a:rPr lang="zh-CN" altLang="en-US" b="1" smtClean="0">
                <a:solidFill>
                  <a:srgbClr val="FF0000"/>
                </a:solidFill>
                <a:latin typeface="华文中宋" panose="02010600040101010101" charset="-122"/>
                <a:ea typeface="华文中宋" panose="02010600040101010101" charset="-122"/>
                <a:cs typeface="华文中宋" panose="02010600040101010101" charset="-122"/>
                <a:sym typeface="+mn-ea"/>
              </a:rPr>
              <a:t>议一议，山顶洞人的生活比北京人有哪些进步？</a:t>
            </a:r>
            <a:endParaRPr lang="zh-CN" altLang="en-US" b="1">
              <a:solidFill>
                <a:schemeClr val="accent1"/>
              </a:solidFill>
              <a:latin typeface="Times New Roman" panose="02020603050405020304" pitchFamily="18" charset="0"/>
              <a:ea typeface="隶书" panose="02010509060101010101" pitchFamily="49" charset="-122"/>
            </a:endParaRPr>
          </a:p>
          <a:p>
            <a:pPr>
              <a:buClrTx/>
              <a:buSzTx/>
              <a:buFontTx/>
            </a:pPr>
            <a:endParaRPr lang="en-US" altLang="zh-CN" b="1" smtClean="0">
              <a:solidFill>
                <a:srgbClr val="FF0000"/>
              </a:solidFill>
              <a:latin typeface="华文中宋" panose="02010600040101010101" charset="-122"/>
              <a:ea typeface="华文中宋" panose="02010600040101010101" charset="-122"/>
              <a:cs typeface="华文中宋" panose="02010600040101010101" charset="-122"/>
              <a:sym typeface="+mn-ea"/>
            </a:endParaRPr>
          </a:p>
          <a:p>
            <a:pPr>
              <a:buClrTx/>
              <a:buSzTx/>
              <a:buFontTx/>
            </a:pPr>
            <a:r>
              <a:rPr lang="en-US" altLang="zh-CN" b="1" smtClean="0">
                <a:solidFill>
                  <a:srgbClr val="FF0000"/>
                </a:solidFill>
                <a:latin typeface="华文中宋" panose="02010600040101010101" charset="-122"/>
                <a:ea typeface="华文中宋" panose="02010600040101010101" charset="-122"/>
                <a:cs typeface="华文中宋" panose="02010600040101010101" charset="-122"/>
                <a:sym typeface="+mn-ea"/>
              </a:rPr>
              <a:t>2.</a:t>
            </a:r>
            <a:r>
              <a:rPr lang="zh-CN" altLang="en-US" b="1" smtClean="0">
                <a:solidFill>
                  <a:srgbClr val="FF0000"/>
                </a:solidFill>
                <a:latin typeface="华文中宋" panose="02010600040101010101" charset="-122"/>
                <a:ea typeface="华文中宋" panose="02010600040101010101" charset="-122"/>
                <a:cs typeface="华文中宋" panose="02010600040101010101" charset="-122"/>
                <a:sym typeface="+mn-ea"/>
              </a:rPr>
              <a:t>为山顶洞人设计一款项链？</a:t>
            </a:r>
            <a:r>
              <a:rPr lang="zh-CN" altLang="en-US" b="1" smtClean="0">
                <a:solidFill>
                  <a:srgbClr val="FF0000"/>
                </a:solidFill>
                <a:latin typeface="华文中宋" panose="02010600040101010101" charset="-122"/>
                <a:ea typeface="华文中宋" panose="02010600040101010101" charset="-122"/>
                <a:cs typeface="华文中宋" panose="02010600040101010101" charset="-122"/>
                <a:sym typeface="+mn-ea"/>
              </a:rPr>
              <a:t>山顶洞人使用的装饰品说明了什么？</a:t>
            </a:r>
            <a:r>
              <a:rPr lang="zh-CN" altLang="en-US" b="1" smtClean="0">
                <a:solidFill>
                  <a:srgbClr val="FF0000"/>
                </a:solidFill>
                <a:highlight>
                  <a:srgbClr val="FFFF00"/>
                </a:highlight>
                <a:latin typeface="华文中宋" panose="02010600040101010101" charset="-122"/>
                <a:ea typeface="华文中宋" panose="02010600040101010101" charset="-122"/>
                <a:cs typeface="华文中宋" panose="02010600040101010101" charset="-122"/>
                <a:sym typeface="+mn-ea"/>
              </a:rPr>
              <a:t>（美学角度）</a:t>
            </a:r>
            <a:endParaRPr lang="zh-CN" altLang="en-US" b="1" smtClean="0">
              <a:solidFill>
                <a:srgbClr val="FF0000"/>
              </a:solidFill>
              <a:latin typeface="华文中宋" panose="02010600040101010101" charset="-122"/>
              <a:ea typeface="华文中宋" panose="02010600040101010101" charset="-122"/>
              <a:cs typeface="华文中宋" panose="02010600040101010101" charset="-122"/>
              <a:sym typeface="+mn-ea"/>
            </a:endParaRPr>
          </a:p>
          <a:p>
            <a:pPr>
              <a:buClrTx/>
              <a:buSzTx/>
              <a:buFontTx/>
            </a:pPr>
            <a:r>
              <a:rPr lang="en-US" altLang="zh-CN" b="1" smtClean="0">
                <a:solidFill>
                  <a:srgbClr val="FF0000"/>
                </a:solidFill>
                <a:latin typeface="华文中宋" panose="02010600040101010101" charset="-122"/>
                <a:ea typeface="华文中宋" panose="02010600040101010101" charset="-122"/>
                <a:cs typeface="华文中宋" panose="02010600040101010101" charset="-122"/>
                <a:sym typeface="+mn-ea"/>
              </a:rPr>
              <a:t>3.</a:t>
            </a:r>
            <a:r>
              <a:rPr lang="zh-CN" altLang="en-US" b="1" smtClean="0">
                <a:solidFill>
                  <a:srgbClr val="FF0000"/>
                </a:solidFill>
                <a:latin typeface="华文中宋" panose="02010600040101010101" charset="-122"/>
                <a:ea typeface="华文中宋" panose="02010600040101010101" charset="-122"/>
                <a:cs typeface="华文中宋" panose="02010600040101010101" charset="-122"/>
                <a:sym typeface="+mn-ea"/>
              </a:rPr>
              <a:t>统计一下研究古人类给我们带来的经济效益，并探究：现代旅游与古人类遗址</a:t>
            </a:r>
            <a:r>
              <a:rPr lang="zh-CN" altLang="en-US" b="1" smtClean="0">
                <a:solidFill>
                  <a:srgbClr val="FF0000"/>
                </a:solidFill>
                <a:highlight>
                  <a:srgbClr val="FFFF00"/>
                </a:highlight>
                <a:latin typeface="华文中宋" panose="02010600040101010101" charset="-122"/>
                <a:ea typeface="华文中宋" panose="02010600040101010101" charset="-122"/>
                <a:cs typeface="华文中宋" panose="02010600040101010101" charset="-122"/>
                <a:sym typeface="+mn-ea"/>
              </a:rPr>
              <a:t>（数学角度）</a:t>
            </a:r>
            <a:endParaRPr lang="zh-CN" altLang="en-US" b="1" smtClean="0">
              <a:solidFill>
                <a:srgbClr val="FF0000"/>
              </a:solidFill>
              <a:highlight>
                <a:srgbClr val="FFFF00"/>
              </a:highlight>
              <a:latin typeface="华文中宋" panose="02010600040101010101" charset="-122"/>
              <a:ea typeface="华文中宋" panose="02010600040101010101" charset="-122"/>
              <a:cs typeface="华文中宋" panose="02010600040101010101" charset="-122"/>
              <a:sym typeface="+mn-ea"/>
            </a:endParaRPr>
          </a:p>
          <a:p>
            <a:pPr>
              <a:buClrTx/>
              <a:buSzTx/>
              <a:buFontTx/>
            </a:pPr>
            <a:r>
              <a:rPr lang="zh-CN" altLang="en-US" b="1" smtClean="0">
                <a:solidFill>
                  <a:srgbClr val="FF0000"/>
                </a:solidFill>
                <a:latin typeface="华文中宋" panose="02010600040101010101" charset="-122"/>
                <a:ea typeface="华文中宋" panose="02010600040101010101" charset="-122"/>
                <a:cs typeface="华文中宋" panose="02010600040101010101" charset="-122"/>
                <a:sym typeface="+mn-ea"/>
              </a:rPr>
              <a:t>（作业）</a:t>
            </a:r>
            <a:endParaRPr lang="zh-CN" altLang="en-US" b="1" smtClean="0">
              <a:solidFill>
                <a:srgbClr val="FF0000"/>
              </a:solidFill>
              <a:latin typeface="华文中宋" panose="02010600040101010101" charset="-122"/>
              <a:ea typeface="华文中宋" panose="02010600040101010101" charset="-122"/>
              <a:cs typeface="华文中宋" panose="02010600040101010101" charset="-122"/>
              <a:sym typeface="+mn-ea"/>
            </a:endParaRPr>
          </a:p>
        </p:txBody>
      </p:sp>
      <p:sp>
        <p:nvSpPr>
          <p:cNvPr id="63" name="矩形 62"/>
          <p:cNvSpPr/>
          <p:nvPr/>
        </p:nvSpPr>
        <p:spPr>
          <a:xfrm>
            <a:off x="35370" y="80747"/>
            <a:ext cx="3230880" cy="460375"/>
          </a:xfrm>
          <a:prstGeom prst="rect">
            <a:avLst/>
          </a:prstGeom>
          <a:noFill/>
          <a:ln>
            <a:noFill/>
          </a:ln>
        </p:spPr>
        <p:txBody>
          <a:bodyPr wrap="none" rtlCol="0" anchor="t">
            <a:spAutoFit/>
          </a:bodyPr>
          <a:lstStyle/>
          <a:p>
            <a:pPr algn="ctr"/>
            <a:r>
              <a:rPr lang="zh-CN" altLang="en-US" sz="2400" b="1">
                <a:solidFill>
                  <a:schemeClr val="tx1"/>
                </a:solidFill>
                <a:effectLst>
                  <a:outerShdw blurRad="38100" dist="19050" dir="2700000" algn="tl" rotWithShape="0">
                    <a:schemeClr val="dk1">
                      <a:alpha val="40000"/>
                    </a:schemeClr>
                  </a:outerShdw>
                </a:effectLst>
              </a:rPr>
              <a:t>项目任务三：</a:t>
            </a:r>
            <a:r>
              <a:rPr lang="zh-CN" altLang="en-US" sz="2400" b="1">
                <a:solidFill>
                  <a:srgbClr val="FF0000"/>
                </a:solidFill>
                <a:effectLst>
                  <a:outerShdw blurRad="38100" dist="19050" dir="2700000" algn="tl" rotWithShape="0">
                    <a:schemeClr val="dk1">
                      <a:alpha val="40000"/>
                    </a:schemeClr>
                  </a:outerShdw>
                </a:effectLst>
              </a:rPr>
              <a:t>山顶洞人</a:t>
            </a:r>
            <a:endParaRPr lang="zh-CN" altLang="en-US" sz="2400" b="1">
              <a:solidFill>
                <a:srgbClr val="FF0000"/>
              </a:solidFill>
              <a:effectLst>
                <a:outerShdw blurRad="38100" dist="19050" dir="2700000" algn="tl" rotWithShape="0">
                  <a:schemeClr val="dk1">
                    <a:alpha val="40000"/>
                  </a:schemeClr>
                </a:outerShdw>
              </a:effectLst>
              <a:highlight>
                <a:srgbClr val="FFFF00"/>
              </a:highlight>
            </a:endParaRPr>
          </a:p>
        </p:txBody>
      </p:sp>
      <p:pic>
        <p:nvPicPr>
          <p:cNvPr id="41985" name="Picture 2" descr="40"/>
          <p:cNvPicPr>
            <a:picLocks noChangeAspect="1"/>
          </p:cNvPicPr>
          <p:nvPr/>
        </p:nvPicPr>
        <p:blipFill>
          <a:blip r:embed="rId1"/>
          <a:srcRect b="22807"/>
          <a:stretch>
            <a:fillRect/>
          </a:stretch>
        </p:blipFill>
        <p:spPr>
          <a:xfrm>
            <a:off x="611505" y="511810"/>
            <a:ext cx="1187450" cy="1099820"/>
          </a:xfrm>
          <a:prstGeom prst="rect">
            <a:avLst/>
          </a:prstGeom>
          <a:noFill/>
          <a:ln w="9525">
            <a:noFill/>
          </a:ln>
        </p:spPr>
      </p:pic>
      <p:sp>
        <p:nvSpPr>
          <p:cNvPr id="41986" name="Text Box 33"/>
          <p:cNvSpPr txBox="1"/>
          <p:nvPr/>
        </p:nvSpPr>
        <p:spPr>
          <a:xfrm>
            <a:off x="3234055" y="511810"/>
            <a:ext cx="505460" cy="921385"/>
          </a:xfrm>
          <a:prstGeom prst="rect">
            <a:avLst/>
          </a:prstGeom>
          <a:noFill/>
          <a:ln w="9525">
            <a:noFill/>
          </a:ln>
        </p:spPr>
        <p:txBody>
          <a:bodyPr vert="eaVert" wrap="square" anchor="t" anchorCtr="0">
            <a:spAutoFit/>
          </a:bodyPr>
          <a:p>
            <a:pPr eaLnBrk="0" hangingPunct="0">
              <a:spcBef>
                <a:spcPct val="50000"/>
              </a:spcBef>
            </a:pPr>
            <a:r>
              <a:rPr lang="zh-CN" altLang="zh-CN" sz="2100" b="1">
                <a:latin typeface="Times New Roman" panose="02020603050405020304" pitchFamily="18" charset="0"/>
                <a:ea typeface="隶书" panose="02010509060101010101" pitchFamily="49" charset="-122"/>
              </a:rPr>
              <a:t>北京人</a:t>
            </a:r>
            <a:endParaRPr lang="zh-CN" altLang="zh-CN" sz="2100" b="1">
              <a:latin typeface="Times New Roman" panose="02020603050405020304" pitchFamily="18" charset="0"/>
              <a:ea typeface="隶书" panose="02010509060101010101" pitchFamily="49" charset="-122"/>
            </a:endParaRPr>
          </a:p>
        </p:txBody>
      </p:sp>
      <p:sp>
        <p:nvSpPr>
          <p:cNvPr id="41987" name="Text Box 34"/>
          <p:cNvSpPr txBox="1"/>
          <p:nvPr/>
        </p:nvSpPr>
        <p:spPr>
          <a:xfrm>
            <a:off x="106284" y="511572"/>
            <a:ext cx="505460" cy="1714500"/>
          </a:xfrm>
          <a:prstGeom prst="rect">
            <a:avLst/>
          </a:prstGeom>
          <a:noFill/>
          <a:ln w="9525">
            <a:noFill/>
          </a:ln>
        </p:spPr>
        <p:txBody>
          <a:bodyPr vert="eaVert" anchor="t" anchorCtr="0">
            <a:spAutoFit/>
          </a:bodyPr>
          <a:p>
            <a:pPr eaLnBrk="0" hangingPunct="0">
              <a:spcBef>
                <a:spcPct val="50000"/>
              </a:spcBef>
            </a:pPr>
            <a:r>
              <a:rPr lang="zh-CN" altLang="zh-CN" sz="2100" b="1">
                <a:latin typeface="Times New Roman" panose="02020603050405020304" pitchFamily="18" charset="0"/>
                <a:ea typeface="隶书" panose="02010509060101010101" pitchFamily="49" charset="-122"/>
                <a:sym typeface="+mn-ea"/>
              </a:rPr>
              <a:t>山顶洞人</a:t>
            </a:r>
            <a:endParaRPr lang="zh-CN" altLang="zh-CN" sz="2100" b="1">
              <a:latin typeface="Times New Roman" panose="02020603050405020304" pitchFamily="18" charset="0"/>
              <a:ea typeface="隶书" panose="02010509060101010101" pitchFamily="49" charset="-122"/>
              <a:sym typeface="+mn-ea"/>
            </a:endParaRPr>
          </a:p>
        </p:txBody>
      </p:sp>
      <p:pic>
        <p:nvPicPr>
          <p:cNvPr id="41999" name="Picture 24" descr="北京人"/>
          <p:cNvPicPr>
            <a:picLocks noGrp="1" noChangeAspect="1"/>
          </p:cNvPicPr>
          <p:nvPr>
            <p:ph idx="1"/>
          </p:nvPr>
        </p:nvPicPr>
        <p:blipFill>
          <a:blip r:embed="rId2"/>
          <a:stretch>
            <a:fillRect/>
          </a:stretch>
        </p:blipFill>
        <p:spPr>
          <a:xfrm>
            <a:off x="1835785" y="483235"/>
            <a:ext cx="1361440" cy="1283335"/>
          </a:xfrm>
        </p:spPr>
      </p:pic>
      <p:pic>
        <p:nvPicPr>
          <p:cNvPr id="1028" name="Picture 4" descr="C:\Users\1\Desktop\src=http___5b0988e595225.cdn.sohucs.com_images_20180723_b9cbf3dca0f04521b65f02c484ca389d.jpeg&amp;refer=http___5b0988e595225.cdn.sohucs.jp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66201" y="1813298"/>
            <a:ext cx="1455417" cy="139268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1\Desktop\src=http___pic.baike.soso.com_p_20131209_20131209133342-1017592837.jpg&amp;refer=http___pic.baike.soso.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082" l="526" r="100000">
                        <a14:foregroundMark x1="44474" y1="42466" x2="11579" y2="69589"/>
                        <a14:backgroundMark x1="70000" y1="8767" x2="46316" y2="19726"/>
                        <a14:backgroundMark x1="32632" y1="29589" x2="26579" y2="50685"/>
                        <a14:backgroundMark x1="12368" y1="49863" x2="12895" y2="61918"/>
                        <a14:backgroundMark x1="15526" y1="20274" x2="15263" y2="8219"/>
                        <a14:backgroundMark x1="6842" y1="6575" x2="7368" y2="29589"/>
                      </a14:backgroundRemoval>
                    </a14:imgEffect>
                  </a14:imgLayer>
                </a14:imgProps>
              </a:ext>
              <a:ext uri="{28A0092B-C50C-407E-A947-70E740481C1C}">
                <a14:useLocalDpi xmlns:a14="http://schemas.microsoft.com/office/drawing/2010/main" val="0"/>
              </a:ext>
            </a:extLst>
          </a:blip>
          <a:srcRect l="7929" t="14603" r="4003" b="27040"/>
          <a:stretch>
            <a:fillRect/>
          </a:stretch>
        </p:blipFill>
        <p:spPr bwMode="auto">
          <a:xfrm>
            <a:off x="285853" y="1924239"/>
            <a:ext cx="1839233" cy="1170619"/>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611505" y="3075305"/>
            <a:ext cx="1896110" cy="252730"/>
          </a:xfrm>
          <a:prstGeom prst="rect">
            <a:avLst/>
          </a:prstGeom>
          <a:noFill/>
        </p:spPr>
        <p:txBody>
          <a:bodyPr wrap="square" rtlCol="0">
            <a:spAutoFit/>
          </a:bodyPr>
          <a:p>
            <a:r>
              <a:rPr lang="zh-CN" altLang="en-US" sz="1050" b="1"/>
              <a:t>山顶洞人的骨针和饰品</a:t>
            </a:r>
            <a:endParaRPr lang="zh-CN" altLang="en-US" sz="1050" b="1"/>
          </a:p>
        </p:txBody>
      </p:sp>
      <p:pic>
        <p:nvPicPr>
          <p:cNvPr id="2" name="图片 1"/>
          <p:cNvPicPr>
            <a:picLocks noChangeAspect="1"/>
          </p:cNvPicPr>
          <p:nvPr/>
        </p:nvPicPr>
        <p:blipFill>
          <a:blip r:embed="rId6"/>
          <a:stretch>
            <a:fillRect/>
          </a:stretch>
        </p:blipFill>
        <p:spPr>
          <a:xfrm>
            <a:off x="78740" y="3300095"/>
            <a:ext cx="3871595" cy="1762125"/>
          </a:xfrm>
          <a:prstGeom prst="rect">
            <a:avLst/>
          </a:prstGeom>
        </p:spPr>
      </p:pic>
      <p:sp>
        <p:nvSpPr>
          <p:cNvPr id="3" name="文本框 2"/>
          <p:cNvSpPr txBox="1"/>
          <p:nvPr/>
        </p:nvSpPr>
        <p:spPr>
          <a:xfrm>
            <a:off x="3996055" y="3940175"/>
            <a:ext cx="4572000" cy="953135"/>
          </a:xfrm>
          <a:prstGeom prst="rect">
            <a:avLst/>
          </a:prstGeom>
        </p:spPr>
        <p:style>
          <a:lnRef idx="1">
            <a:schemeClr val="accent2"/>
          </a:lnRef>
          <a:fillRef idx="3">
            <a:schemeClr val="accent2"/>
          </a:fillRef>
          <a:effectRef idx="2">
            <a:schemeClr val="accent2"/>
          </a:effectRef>
          <a:fontRef idx="minor">
            <a:schemeClr val="lt1"/>
          </a:fontRef>
        </p:style>
        <p:txBody>
          <a:bodyPr wrap="square" rtlCol="0" anchor="t">
            <a:spAutoFit/>
          </a:bodyPr>
          <a:p>
            <a:pPr fontAlgn="auto">
              <a:lnSpc>
                <a:spcPct val="100000"/>
              </a:lnSpc>
            </a:pPr>
            <a:r>
              <a:rPr lang="zh-CN" altLang="en-US" sz="1400" b="1">
                <a:latin typeface="阿里巴巴普惠体 R" pitchFamily="18" charset="-122"/>
                <a:ea typeface="阿里巴巴普惠体 R" pitchFamily="18" charset="-122"/>
                <a:sym typeface="+mn-ea"/>
              </a:rPr>
              <a:t>使用工具：打制石器；磨光和钻孔</a:t>
            </a:r>
            <a:endParaRPr lang="en-US" altLang="zh-CN" sz="1400" b="1">
              <a:latin typeface="阿里巴巴普惠体 R" pitchFamily="18" charset="-122"/>
              <a:ea typeface="阿里巴巴普惠体 R" pitchFamily="18" charset="-122"/>
            </a:endParaRPr>
          </a:p>
          <a:p>
            <a:pPr fontAlgn="auto">
              <a:lnSpc>
                <a:spcPct val="100000"/>
              </a:lnSpc>
            </a:pPr>
            <a:r>
              <a:rPr lang="zh-CN" altLang="en-US" sz="1400" b="1">
                <a:latin typeface="阿里巴巴普惠体 R" pitchFamily="18" charset="-122"/>
                <a:ea typeface="阿里巴巴普惠体 R" pitchFamily="18" charset="-122"/>
                <a:sym typeface="+mn-ea"/>
              </a:rPr>
              <a:t>生活状况：人工取火；缝制衣服；爱美意识；集体生活；无贫富贵贱</a:t>
            </a:r>
            <a:endParaRPr lang="zh-CN" altLang="en-US" sz="1400" b="1">
              <a:latin typeface="阿里巴巴普惠体 R" pitchFamily="18" charset="-122"/>
              <a:ea typeface="阿里巴巴普惠体 R" pitchFamily="18" charset="-122"/>
            </a:endParaRPr>
          </a:p>
          <a:p>
            <a:pPr fontAlgn="auto">
              <a:lnSpc>
                <a:spcPct val="100000"/>
              </a:lnSpc>
            </a:pPr>
            <a:endParaRPr lang="zh-CN" altLang="en-US" sz="1400" b="1">
              <a:latin typeface="阿里巴巴普惠体 R" pitchFamily="18" charset="-122"/>
              <a:ea typeface="阿里巴巴普惠体 R" pitchFamily="18" charset="-122"/>
            </a:endParaRPr>
          </a:p>
        </p:txBody>
      </p:sp>
    </p:spTree>
    <p:custDataLst>
      <p:tags r:id="rId7"/>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79705" y="699135"/>
            <a:ext cx="4572000" cy="2030095"/>
          </a:xfrm>
          <a:prstGeom prst="rect">
            <a:avLst/>
          </a:prstGeom>
          <a:noFill/>
        </p:spPr>
        <p:txBody>
          <a:bodyPr wrap="square" rtlCol="0" anchor="t">
            <a:spAutoFit/>
          </a:bodyPr>
          <a:p>
            <a:r>
              <a:rPr lang="zh-CN" altLang="en-US"/>
              <a:t>丰富的文化旅游资源及旅游品牌为打造“元谋人”生命起源科学探寻胜地奠定了基础。2020年，元谋县接待海外游客1225人次，接待国内游客734.03万人次，实现旅游总收入73.85亿元，“十三五”期间，累计实现旅游业总收入358.18亿元，是“十二五”期间的6.4倍。</a:t>
            </a:r>
            <a:endParaRPr lang="zh-CN" altLang="en-US"/>
          </a:p>
        </p:txBody>
      </p:sp>
      <p:sp>
        <p:nvSpPr>
          <p:cNvPr id="5" name="文本框 4"/>
          <p:cNvSpPr txBox="1"/>
          <p:nvPr/>
        </p:nvSpPr>
        <p:spPr>
          <a:xfrm>
            <a:off x="3708400" y="2859405"/>
            <a:ext cx="4572000" cy="1476375"/>
          </a:xfrm>
          <a:prstGeom prst="rect">
            <a:avLst/>
          </a:prstGeom>
          <a:noFill/>
        </p:spPr>
        <p:txBody>
          <a:bodyPr wrap="square" rtlCol="0" anchor="t">
            <a:spAutoFit/>
          </a:bodyPr>
          <a:p>
            <a:r>
              <a:rPr lang="zh-CN" altLang="en-US"/>
              <a:t>元谋县文旅局相关人士介绍，“十四五”期间，元谋将通过“元谋人”生命起源科学探寻胜地的打造，依托古人类遗迹，通过文旅融合促进文旅高质量发展，塑造元谋文化旅游新形象。</a:t>
            </a:r>
            <a:endParaRPr lang="zh-CN" altLang="en-US"/>
          </a:p>
        </p:txBody>
      </p:sp>
      <p:sp>
        <p:nvSpPr>
          <p:cNvPr id="63" name="矩形 62"/>
          <p:cNvSpPr/>
          <p:nvPr/>
        </p:nvSpPr>
        <p:spPr>
          <a:xfrm>
            <a:off x="107760" y="195682"/>
            <a:ext cx="1402080" cy="460375"/>
          </a:xfrm>
          <a:prstGeom prst="rect">
            <a:avLst/>
          </a:prstGeom>
          <a:noFill/>
          <a:ln>
            <a:noFill/>
          </a:ln>
        </p:spPr>
        <p:txBody>
          <a:bodyPr wrap="none" rtlCol="0" anchor="t">
            <a:spAutoFit/>
          </a:bodyPr>
          <a:p>
            <a:pPr algn="ctr"/>
            <a:r>
              <a:rPr lang="zh-CN" altLang="en-US" sz="2400" b="1">
                <a:solidFill>
                  <a:srgbClr val="FF0000"/>
                </a:solidFill>
                <a:effectLst>
                  <a:outerShdw blurRad="38100" dist="19050" dir="2700000" algn="tl" rotWithShape="0">
                    <a:schemeClr val="dk1">
                      <a:alpha val="40000"/>
                    </a:schemeClr>
                  </a:outerShdw>
                </a:effectLst>
                <a:highlight>
                  <a:srgbClr val="FFFF00"/>
                </a:highlight>
              </a:rPr>
              <a:t>相关史料</a:t>
            </a:r>
            <a:endParaRPr lang="zh-CN" altLang="en-US" sz="2400" b="1">
              <a:solidFill>
                <a:srgbClr val="FF0000"/>
              </a:solidFill>
              <a:effectLst>
                <a:outerShdw blurRad="38100" dist="19050" dir="2700000" algn="tl" rotWithShape="0">
                  <a:schemeClr val="dk1">
                    <a:alpha val="40000"/>
                  </a:schemeClr>
                </a:outerShdw>
              </a:effectLst>
              <a:highlight>
                <a:srgbClr val="FFFF00"/>
              </a:highlight>
            </a:endParaRPr>
          </a:p>
        </p:txBody>
      </p:sp>
    </p:spTree>
    <p:custDataLst>
      <p:tags r:id="rId1"/>
    </p:custData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文本框 42"/>
          <p:cNvSpPr txBox="1"/>
          <p:nvPr/>
        </p:nvSpPr>
        <p:spPr>
          <a:xfrm>
            <a:off x="3543776" y="412115"/>
            <a:ext cx="1635443" cy="482600"/>
          </a:xfrm>
          <a:prstGeom prst="rect">
            <a:avLst/>
          </a:prstGeom>
        </p:spPr>
        <p:style>
          <a:lnRef idx="2">
            <a:schemeClr val="accent1"/>
          </a:lnRef>
          <a:fillRef idx="1">
            <a:schemeClr val="lt1"/>
          </a:fillRef>
          <a:effectRef idx="0">
            <a:schemeClr val="accent1"/>
          </a:effectRef>
          <a:fontRef idx="minor">
            <a:schemeClr val="dk1"/>
          </a:fontRef>
        </p:style>
        <p:txBody>
          <a:bodyPr rot="0" vertOverflow="overflow" horzOverflow="overflow" vert="horz" wrap="square" lIns="34289" tIns="34289" rIns="34289" bIns="34289" numCol="1" spcCol="38100" rtlCol="0" anchor="t" forceAA="0">
            <a:spAutoFit/>
          </a:bodyPr>
          <a:lstStyle/>
          <a:p>
            <a:pPr marL="0" marR="0" indent="0" algn="l" defTabSz="914400" rtl="0" fontAlgn="auto" latinLnBrk="1" hangingPunct="0">
              <a:lnSpc>
                <a:spcPct val="100000"/>
              </a:lnSpc>
              <a:spcBef>
                <a:spcPct val="0"/>
              </a:spcBef>
              <a:spcAft>
                <a:spcPct val="0"/>
              </a:spcAft>
              <a:buClrTx/>
              <a:buSzTx/>
              <a:buFontTx/>
              <a:buNone/>
            </a:pPr>
            <a:r>
              <a:rPr kumimoji="0" lang="zh-CN" altLang="en-US" sz="2700" b="1" i="0" u="none" strike="noStrike" cap="none" spc="0" normalizeH="0" baseline="0">
                <a:ln>
                  <a:noFill/>
                </a:ln>
                <a:solidFill>
                  <a:srgbClr val="000000"/>
                </a:solidFill>
                <a:effectLst>
                  <a:outerShdw blurRad="38100" dist="38100" dir="2700000" algn="tl">
                    <a:srgbClr val="000000">
                      <a:alpha val="43137"/>
                    </a:srgbClr>
                  </a:outerShdw>
                </a:effectLst>
                <a:uFillTx/>
                <a:latin typeface="楷体" panose="02010609060101010101" charset="-122"/>
                <a:ea typeface="楷体" panose="02010609060101010101" charset="-122"/>
                <a:cs typeface="Arial" panose="020B0604020202020204"/>
                <a:sym typeface="Arial" panose="020B0604020202020204"/>
              </a:rPr>
              <a:t>早期人类</a:t>
            </a:r>
            <a:endParaRPr kumimoji="0" lang="en-US" altLang="zh-CN" sz="2700" b="1" i="0" u="none" strike="noStrike" cap="none" spc="0" normalizeH="0" baseline="0">
              <a:ln>
                <a:noFill/>
              </a:ln>
              <a:solidFill>
                <a:srgbClr val="000000"/>
              </a:solidFill>
              <a:effectLst>
                <a:outerShdw blurRad="38100" dist="38100" dir="2700000" algn="tl">
                  <a:srgbClr val="000000">
                    <a:alpha val="43137"/>
                  </a:srgbClr>
                </a:outerShdw>
              </a:effectLst>
              <a:uFillTx/>
              <a:latin typeface="楷体" panose="02010609060101010101" charset="-122"/>
              <a:ea typeface="楷体" panose="02010609060101010101" charset="-122"/>
              <a:cs typeface="Arial" panose="020B0604020202020204"/>
              <a:sym typeface="Arial" panose="020B0604020202020204"/>
            </a:endParaRPr>
          </a:p>
        </p:txBody>
      </p:sp>
      <p:sp>
        <p:nvSpPr>
          <p:cNvPr id="2" name="左大括号 1"/>
          <p:cNvSpPr/>
          <p:nvPr/>
        </p:nvSpPr>
        <p:spPr>
          <a:xfrm rot="5400000">
            <a:off x="4180523" y="-1350169"/>
            <a:ext cx="361950" cy="4701540"/>
          </a:xfrm>
          <a:prstGeom prst="leftBrac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sp>
        <p:nvSpPr>
          <p:cNvPr id="3" name="文本框 2"/>
          <p:cNvSpPr txBox="1"/>
          <p:nvPr/>
        </p:nvSpPr>
        <p:spPr>
          <a:xfrm>
            <a:off x="6100763" y="1266825"/>
            <a:ext cx="1097280" cy="368300"/>
          </a:xfrm>
          <a:prstGeom prst="rect">
            <a:avLst/>
          </a:prstGeom>
          <a:noFill/>
        </p:spPr>
        <p:txBody>
          <a:bodyPr wrap="none" rtlCol="0" anchor="t">
            <a:spAutoFit/>
          </a:bodyPr>
          <a:lstStyle/>
          <a:p>
            <a:r>
              <a:rPr lang="zh-CN" altLang="en-US" b="1">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山顶洞人</a:t>
            </a:r>
            <a:endParaRPr lang="zh-CN" altLang="en-US" b="1">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p:txBody>
      </p:sp>
      <p:sp>
        <p:nvSpPr>
          <p:cNvPr id="4" name="文本框 3"/>
          <p:cNvSpPr txBox="1"/>
          <p:nvPr/>
        </p:nvSpPr>
        <p:spPr>
          <a:xfrm>
            <a:off x="1687830" y="1326833"/>
            <a:ext cx="868680" cy="368300"/>
          </a:xfrm>
          <a:prstGeom prst="rect">
            <a:avLst/>
          </a:prstGeom>
          <a:noFill/>
        </p:spPr>
        <p:txBody>
          <a:bodyPr wrap="none" rtlCol="0">
            <a:spAutoFit/>
          </a:bodyPr>
          <a:lstStyle/>
          <a:p>
            <a:pPr algn="l"/>
            <a:r>
              <a:rPr lang="zh-CN" b="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mn-ea"/>
              </a:rPr>
              <a:t>元谋人</a:t>
            </a:r>
            <a:endParaRPr lang="zh-CN" altLang="en-US" b="1">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mn-ea"/>
            </a:endParaRPr>
          </a:p>
        </p:txBody>
      </p:sp>
      <p:sp>
        <p:nvSpPr>
          <p:cNvPr id="5" name="文本框 4"/>
          <p:cNvSpPr txBox="1"/>
          <p:nvPr/>
        </p:nvSpPr>
        <p:spPr>
          <a:xfrm>
            <a:off x="3894296" y="1213485"/>
            <a:ext cx="868680" cy="368300"/>
          </a:xfrm>
          <a:prstGeom prst="rect">
            <a:avLst/>
          </a:prstGeom>
          <a:noFill/>
        </p:spPr>
        <p:txBody>
          <a:bodyPr wrap="none" rtlCol="0">
            <a:spAutoFit/>
          </a:bodyPr>
          <a:lstStyle/>
          <a:p>
            <a:pPr algn="l"/>
            <a:r>
              <a:rPr lang="zh-CN" altLang="en-US" b="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mn-ea"/>
              </a:rPr>
              <a:t>北京人</a:t>
            </a:r>
            <a:endParaRPr lang="zh-CN" altLang="en-US" b="1">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p:txBody>
      </p:sp>
      <p:sp>
        <p:nvSpPr>
          <p:cNvPr id="8" name="文本框 7"/>
          <p:cNvSpPr txBox="1"/>
          <p:nvPr/>
        </p:nvSpPr>
        <p:spPr>
          <a:xfrm>
            <a:off x="1657191" y="1673702"/>
            <a:ext cx="1219200" cy="368300"/>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lgn="ctr">
              <a:buNone/>
            </a:pPr>
            <a:r>
              <a:rPr lang="zh-CN" b="1">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sym typeface="+mn-ea"/>
              </a:rPr>
              <a:t>约</a:t>
            </a:r>
            <a:r>
              <a:rPr lang="zh-CN" altLang="en-US" b="1">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rPr>
              <a:t>170万年</a:t>
            </a:r>
            <a:endParaRPr lang="zh-CN" altLang="en-US" b="1">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endParaRPr>
          </a:p>
        </p:txBody>
      </p:sp>
      <p:sp>
        <p:nvSpPr>
          <p:cNvPr id="9" name="文本框 8"/>
          <p:cNvSpPr txBox="1"/>
          <p:nvPr/>
        </p:nvSpPr>
        <p:spPr>
          <a:xfrm>
            <a:off x="1509395" y="2227104"/>
            <a:ext cx="1562100" cy="368300"/>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lgn="l"/>
            <a:r>
              <a:rPr lang="zh-CN" altLang="en-US" b="1">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rPr>
              <a:t>云南省元谋</a:t>
            </a:r>
            <a:r>
              <a:rPr lang="zh-CN" b="1">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sym typeface="+mn-ea"/>
              </a:rPr>
              <a:t>县</a:t>
            </a:r>
            <a:endParaRPr lang="zh-CN" altLang="en-US" b="1">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sym typeface="+mn-ea"/>
            </a:endParaRPr>
          </a:p>
        </p:txBody>
      </p:sp>
      <p:sp>
        <p:nvSpPr>
          <p:cNvPr id="11" name="文本框 10"/>
          <p:cNvSpPr txBox="1"/>
          <p:nvPr/>
        </p:nvSpPr>
        <p:spPr>
          <a:xfrm>
            <a:off x="1558290" y="2825591"/>
            <a:ext cx="1223486" cy="64516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buNone/>
            </a:pPr>
            <a:r>
              <a:rPr lang="zh-CN" b="1">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sym typeface="+mn-ea"/>
              </a:rPr>
              <a:t>制造工具</a:t>
            </a:r>
            <a:endParaRPr lang="zh-CN" b="1">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sym typeface="+mn-ea"/>
            </a:endParaRPr>
          </a:p>
          <a:p>
            <a:pPr algn="ctr">
              <a:buNone/>
            </a:pPr>
            <a:r>
              <a:rPr lang="zh-CN" b="1">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sym typeface="+mn-ea"/>
              </a:rPr>
              <a:t>知道用火</a:t>
            </a:r>
            <a:endParaRPr lang="zh-CN" altLang="en-US" b="1">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sym typeface="+mn-ea"/>
            </a:endParaRPr>
          </a:p>
        </p:txBody>
      </p:sp>
      <p:sp>
        <p:nvSpPr>
          <p:cNvPr id="16" name="文本框 15"/>
          <p:cNvSpPr txBox="1"/>
          <p:nvPr/>
        </p:nvSpPr>
        <p:spPr>
          <a:xfrm>
            <a:off x="1457801" y="3722846"/>
            <a:ext cx="1565910" cy="78359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l">
              <a:buNone/>
            </a:pPr>
            <a:r>
              <a:rPr lang="zh-CN" sz="1500" b="1">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sym typeface="+mn-ea"/>
              </a:rPr>
              <a:t>是我国境内目前已确认的</a:t>
            </a:r>
            <a:r>
              <a:rPr lang="zh-CN" altLang="en-US" sz="1500" b="1">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rPr>
              <a:t>最早的古人类</a:t>
            </a:r>
            <a:endParaRPr lang="zh-CN" altLang="en-US" sz="1500" b="1">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endParaRPr>
          </a:p>
        </p:txBody>
      </p:sp>
      <p:sp>
        <p:nvSpPr>
          <p:cNvPr id="15" name="文本框 14"/>
          <p:cNvSpPr txBox="1"/>
          <p:nvPr/>
        </p:nvSpPr>
        <p:spPr>
          <a:xfrm>
            <a:off x="3179445" y="1673543"/>
            <a:ext cx="1932146" cy="36830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buNone/>
            </a:pPr>
            <a:r>
              <a:rPr lang="zh-CN" altLang="en-US" b="1">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rPr>
              <a:t>约</a:t>
            </a:r>
            <a:r>
              <a:rPr lang="zh-CN" altLang="en-US" b="1">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rPr>
              <a:t>70万—20万年</a:t>
            </a:r>
            <a:endParaRPr lang="zh-CN" altLang="en-US" b="1">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endParaRPr>
          </a:p>
        </p:txBody>
      </p:sp>
      <p:sp>
        <p:nvSpPr>
          <p:cNvPr id="17" name="文本框 16"/>
          <p:cNvSpPr txBox="1"/>
          <p:nvPr/>
        </p:nvSpPr>
        <p:spPr>
          <a:xfrm>
            <a:off x="3308985" y="2188845"/>
            <a:ext cx="1408271" cy="32194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l"/>
            <a:r>
              <a:rPr lang="zh-CN" altLang="en-US" sz="1500" b="1">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sym typeface="+mn-ea"/>
              </a:rPr>
              <a:t>北京</a:t>
            </a:r>
            <a:r>
              <a:rPr lang="zh-CN" altLang="en-US" sz="1500" b="1">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rPr>
              <a:t>周口店</a:t>
            </a:r>
            <a:endParaRPr lang="zh-CN" altLang="en-US" sz="1500" b="1">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sym typeface="+mn-ea"/>
            </a:endParaRPr>
          </a:p>
        </p:txBody>
      </p:sp>
      <p:sp>
        <p:nvSpPr>
          <p:cNvPr id="18" name="文本框 17"/>
          <p:cNvSpPr txBox="1"/>
          <p:nvPr/>
        </p:nvSpPr>
        <p:spPr>
          <a:xfrm>
            <a:off x="2968943" y="2767013"/>
            <a:ext cx="2364105" cy="78359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l">
              <a:buNone/>
            </a:pPr>
            <a:r>
              <a:rPr lang="zh-CN" sz="1500" b="1">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sym typeface="+mn-ea"/>
              </a:rPr>
              <a:t>用</a:t>
            </a:r>
            <a:r>
              <a:rPr lang="zh-CN" altLang="en-US" sz="1500" b="1">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rPr>
              <a:t>打制石器</a:t>
            </a:r>
            <a:r>
              <a:rPr lang="zh-CN" sz="1500" b="1">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sym typeface="+mn-ea"/>
              </a:rPr>
              <a:t>；采集狩猎；使用</a:t>
            </a:r>
            <a:r>
              <a:rPr lang="zh-CN" altLang="en-US" sz="1500" b="1">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rPr>
              <a:t>火</a:t>
            </a:r>
            <a:r>
              <a:rPr lang="zh-CN" sz="1500" b="1">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sym typeface="+mn-ea"/>
              </a:rPr>
              <a:t>，会保存火种；</a:t>
            </a:r>
            <a:r>
              <a:rPr lang="zh-CN" altLang="en-US" sz="1500" b="1">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rPr>
              <a:t>群居</a:t>
            </a:r>
            <a:r>
              <a:rPr lang="zh-CN" altLang="en-US" sz="1500" b="1">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sym typeface="+mn-ea"/>
              </a:rPr>
              <a:t>生活</a:t>
            </a:r>
            <a:endParaRPr lang="zh-CN" altLang="en-US" sz="1500" b="1">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sym typeface="+mn-ea"/>
            </a:endParaRPr>
          </a:p>
        </p:txBody>
      </p:sp>
      <p:sp>
        <p:nvSpPr>
          <p:cNvPr id="21" name="文本框 20"/>
          <p:cNvSpPr txBox="1"/>
          <p:nvPr/>
        </p:nvSpPr>
        <p:spPr>
          <a:xfrm>
            <a:off x="6077268" y="1612265"/>
            <a:ext cx="988060" cy="368300"/>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lgn="ctr">
              <a:buNone/>
            </a:pPr>
            <a:r>
              <a:rPr lang="zh-CN" b="1">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sym typeface="+mn-ea"/>
              </a:rPr>
              <a:t>约</a:t>
            </a:r>
            <a:r>
              <a:rPr lang="zh-CN" altLang="en-US" b="1">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rPr>
              <a:t>3万年</a:t>
            </a:r>
            <a:endParaRPr lang="zh-CN" altLang="en-US" b="1">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endParaRPr>
          </a:p>
        </p:txBody>
      </p:sp>
      <p:sp>
        <p:nvSpPr>
          <p:cNvPr id="22" name="文本框 21"/>
          <p:cNvSpPr txBox="1"/>
          <p:nvPr/>
        </p:nvSpPr>
        <p:spPr>
          <a:xfrm>
            <a:off x="5916137" y="2196941"/>
            <a:ext cx="1421765" cy="36830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l"/>
            <a:r>
              <a:rPr lang="zh-CN" b="1">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sym typeface="+mn-ea"/>
              </a:rPr>
              <a:t>北京周口店</a:t>
            </a:r>
            <a:endParaRPr lang="zh-CN" altLang="en-US" b="1">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sym typeface="+mn-ea"/>
            </a:endParaRPr>
          </a:p>
        </p:txBody>
      </p:sp>
      <p:sp>
        <p:nvSpPr>
          <p:cNvPr id="23" name="文本框 22"/>
          <p:cNvSpPr txBox="1"/>
          <p:nvPr/>
        </p:nvSpPr>
        <p:spPr>
          <a:xfrm>
            <a:off x="5520373" y="2781776"/>
            <a:ext cx="2026285" cy="78359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l"/>
            <a:r>
              <a:rPr lang="zh-CN" sz="1500" b="1">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sym typeface="+mn-ea"/>
              </a:rPr>
              <a:t>掌握钻孔技术和磨制技术，有审美观念，会</a:t>
            </a:r>
            <a:r>
              <a:rPr lang="zh-CN" altLang="en-US" sz="1500" b="1">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rPr>
              <a:t>人工取火</a:t>
            </a:r>
            <a:endParaRPr lang="zh-CN" altLang="en-US" sz="1500" b="1">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endParaRPr>
          </a:p>
        </p:txBody>
      </p:sp>
      <p:sp>
        <p:nvSpPr>
          <p:cNvPr id="24" name="文本框 23"/>
          <p:cNvSpPr txBox="1"/>
          <p:nvPr/>
        </p:nvSpPr>
        <p:spPr>
          <a:xfrm>
            <a:off x="3179445" y="3722846"/>
            <a:ext cx="3590925" cy="1014730"/>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l">
              <a:buNone/>
            </a:pPr>
            <a:r>
              <a:rPr lang="zh-CN" altLang="en-US" sz="1500" b="1">
                <a:effectLst>
                  <a:outerShdw blurRad="38100" dist="38100" dir="2700000" algn="tl">
                    <a:srgbClr val="000000">
                      <a:alpha val="43137"/>
                    </a:srgbClr>
                  </a:outerShdw>
                </a:effectLst>
                <a:latin typeface="楷体" panose="02010609060101010101" charset="-122"/>
                <a:ea typeface="楷体" panose="02010609060101010101" charset="-122"/>
                <a:sym typeface="+mn-ea"/>
              </a:rPr>
              <a:t>是</a:t>
            </a:r>
            <a:r>
              <a:rPr lang="zh-CN" altLang="en-US" sz="1500" b="1">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rPr>
              <a:t>迄今所知世界上内涵最丰富、材料最齐全的直立人遗址</a:t>
            </a:r>
            <a:r>
              <a:rPr lang="zh-CN" altLang="en-US" sz="1500" b="1">
                <a:effectLst>
                  <a:outerShdw blurRad="38100" dist="38100" dir="2700000" algn="tl">
                    <a:srgbClr val="000000">
                      <a:alpha val="43137"/>
                    </a:srgbClr>
                  </a:outerShdw>
                </a:effectLst>
                <a:latin typeface="楷体" panose="02010609060101010101" charset="-122"/>
                <a:ea typeface="楷体" panose="02010609060101010101" charset="-122"/>
                <a:sym typeface="+mn-ea"/>
              </a:rPr>
              <a:t>、通过对北京人的研究，</a:t>
            </a:r>
            <a:r>
              <a:rPr lang="zh-CN" altLang="en-US" sz="1500" b="1">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rPr>
              <a:t>为人类起源的研究提供了可靠的证据。</a:t>
            </a:r>
            <a:endParaRPr lang="zh-CN" altLang="en-US" sz="1500" b="1">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endParaRPr>
          </a:p>
        </p:txBody>
      </p:sp>
      <p:sp>
        <p:nvSpPr>
          <p:cNvPr id="26" name="文本框 25"/>
          <p:cNvSpPr txBox="1"/>
          <p:nvPr/>
        </p:nvSpPr>
        <p:spPr>
          <a:xfrm>
            <a:off x="760095" y="1745456"/>
            <a:ext cx="640080" cy="368300"/>
          </a:xfrm>
          <a:prstGeom prst="rect">
            <a:avLst/>
          </a:prstGeom>
          <a:noFill/>
        </p:spPr>
        <p:txBody>
          <a:bodyPr wrap="none" rtlCol="0">
            <a:spAutoFit/>
          </a:bodyPr>
          <a:lstStyle/>
          <a:p>
            <a:pPr algn="l"/>
            <a:r>
              <a:rPr lang="zh-CN" b="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mn-ea"/>
              </a:rPr>
              <a:t>时间</a:t>
            </a:r>
            <a:endParaRPr lang="zh-CN" altLang="en-US" b="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mn-ea"/>
            </a:endParaRPr>
          </a:p>
        </p:txBody>
      </p:sp>
      <p:sp>
        <p:nvSpPr>
          <p:cNvPr id="27" name="文本框 26"/>
          <p:cNvSpPr txBox="1"/>
          <p:nvPr/>
        </p:nvSpPr>
        <p:spPr>
          <a:xfrm>
            <a:off x="760095" y="2363153"/>
            <a:ext cx="640080" cy="368300"/>
          </a:xfrm>
          <a:prstGeom prst="rect">
            <a:avLst/>
          </a:prstGeom>
          <a:noFill/>
        </p:spPr>
        <p:txBody>
          <a:bodyPr wrap="none" rtlCol="0">
            <a:spAutoFit/>
          </a:bodyPr>
          <a:lstStyle/>
          <a:p>
            <a:pPr algn="l"/>
            <a:r>
              <a:rPr lang="zh-CN" b="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mn-ea"/>
              </a:rPr>
              <a:t>地点</a:t>
            </a:r>
            <a:endParaRPr lang="zh-CN" altLang="en-US" b="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mn-ea"/>
            </a:endParaRPr>
          </a:p>
        </p:txBody>
      </p:sp>
      <p:sp>
        <p:nvSpPr>
          <p:cNvPr id="28" name="文本框 27"/>
          <p:cNvSpPr txBox="1"/>
          <p:nvPr/>
        </p:nvSpPr>
        <p:spPr>
          <a:xfrm>
            <a:off x="589121" y="3087529"/>
            <a:ext cx="1097280" cy="368300"/>
          </a:xfrm>
          <a:prstGeom prst="rect">
            <a:avLst/>
          </a:prstGeom>
          <a:noFill/>
        </p:spPr>
        <p:txBody>
          <a:bodyPr wrap="none" rtlCol="0">
            <a:spAutoFit/>
          </a:bodyPr>
          <a:lstStyle/>
          <a:p>
            <a:pPr algn="l"/>
            <a:r>
              <a:rPr lang="zh-CN" b="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mn-ea"/>
              </a:rPr>
              <a:t>生产状况</a:t>
            </a:r>
            <a:endParaRPr lang="zh-CN" altLang="en-US" b="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mn-ea"/>
            </a:endParaRPr>
          </a:p>
        </p:txBody>
      </p:sp>
      <p:sp>
        <p:nvSpPr>
          <p:cNvPr id="29" name="文本框 28"/>
          <p:cNvSpPr txBox="1"/>
          <p:nvPr/>
        </p:nvSpPr>
        <p:spPr>
          <a:xfrm>
            <a:off x="583406" y="3860483"/>
            <a:ext cx="1097280" cy="645160"/>
          </a:xfrm>
          <a:prstGeom prst="rect">
            <a:avLst/>
          </a:prstGeom>
          <a:noFill/>
        </p:spPr>
        <p:txBody>
          <a:bodyPr wrap="none" rtlCol="0">
            <a:spAutoFit/>
          </a:bodyPr>
          <a:lstStyle/>
          <a:p>
            <a:pPr algn="ctr" fontAlgn="auto">
              <a:lnSpc>
                <a:spcPct val="100000"/>
              </a:lnSpc>
            </a:pPr>
            <a:r>
              <a:rPr lang="zh-CN" b="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mn-ea"/>
              </a:rPr>
              <a:t>意义</a:t>
            </a:r>
            <a:endParaRPr lang="zh-CN" b="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mn-ea"/>
            </a:endParaRPr>
          </a:p>
          <a:p>
            <a:pPr algn="ctr" fontAlgn="auto">
              <a:lnSpc>
                <a:spcPct val="100000"/>
              </a:lnSpc>
            </a:pPr>
            <a:r>
              <a:rPr lang="zh-CN" b="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mn-ea"/>
              </a:rPr>
              <a:t>（地位）</a:t>
            </a:r>
            <a:endParaRPr lang="zh-CN" altLang="en-US" b="1">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mn-ea"/>
            </a:endParaRPr>
          </a:p>
        </p:txBody>
      </p:sp>
      <p:cxnSp>
        <p:nvCxnSpPr>
          <p:cNvPr id="30" name="直接连接符 29"/>
          <p:cNvCxnSpPr/>
          <p:nvPr/>
        </p:nvCxnSpPr>
        <p:spPr>
          <a:xfrm>
            <a:off x="849154" y="2062639"/>
            <a:ext cx="6442710" cy="20955"/>
          </a:xfrm>
          <a:prstGeom prst="line">
            <a:avLst/>
          </a:prstGeom>
          <a:ln w="12700">
            <a:solidFill>
              <a:schemeClr val="bg1">
                <a:lumMod val="50000"/>
              </a:schemeClr>
            </a:solidFill>
          </a:ln>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flipV="1">
            <a:off x="626745" y="2651760"/>
            <a:ext cx="6824186" cy="30956"/>
          </a:xfrm>
          <a:prstGeom prst="line">
            <a:avLst/>
          </a:prstGeom>
          <a:ln w="12700">
            <a:solidFill>
              <a:schemeClr val="bg1">
                <a:lumMod val="50000"/>
              </a:schemeClr>
            </a:solidFill>
          </a:ln>
          <a:effectLst>
            <a:glow rad="1397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799624" y="3632835"/>
            <a:ext cx="6492240" cy="6668"/>
          </a:xfrm>
          <a:prstGeom prst="lin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flipV="1">
            <a:off x="760095" y="4752499"/>
            <a:ext cx="6564154" cy="78105"/>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323660" y="71857"/>
            <a:ext cx="1407160" cy="460375"/>
          </a:xfrm>
          <a:prstGeom prst="rect">
            <a:avLst/>
          </a:prstGeom>
          <a:noFill/>
          <a:ln>
            <a:noFill/>
          </a:ln>
        </p:spPr>
        <p:txBody>
          <a:bodyPr wrap="none" rtlCol="0" anchor="t">
            <a:spAutoFit/>
          </a:bodyPr>
          <a:p>
            <a:pPr algn="ctr"/>
            <a:r>
              <a:rPr lang="zh-CN" altLang="en-US" sz="2400" b="1">
                <a:gradFill>
                  <a:gsLst>
                    <a:gs pos="0">
                      <a:srgbClr val="7B32B2"/>
                    </a:gs>
                    <a:gs pos="100000">
                      <a:srgbClr val="401A5D"/>
                    </a:gs>
                  </a:gsLst>
                  <a:lin scaled="0"/>
                </a:gradFill>
                <a:effectLst>
                  <a:outerShdw blurRad="38100" dist="19050" dir="2700000" algn="tl" rotWithShape="0">
                    <a:schemeClr val="dk1">
                      <a:alpha val="40000"/>
                    </a:schemeClr>
                  </a:outerShdw>
                </a:effectLst>
              </a:rPr>
              <a:t>创新思维</a:t>
            </a:r>
            <a:endParaRPr lang="zh-CN" altLang="en-US" sz="2400" b="1">
              <a:gradFill>
                <a:gsLst>
                  <a:gs pos="0">
                    <a:srgbClr val="7B32B2"/>
                  </a:gs>
                  <a:gs pos="100000">
                    <a:srgbClr val="401A5D"/>
                  </a:gs>
                </a:gsLst>
                <a:lin scaled="0"/>
              </a:gradFill>
              <a:effectLst>
                <a:outerShdw blurRad="38100" dist="19050" dir="2700000" algn="tl" rotWithShape="0">
                  <a:schemeClr val="dk1">
                    <a:alpha val="40000"/>
                  </a:schemeClr>
                </a:outerShdw>
              </a:effectLst>
            </a:endParaRPr>
          </a:p>
        </p:txBody>
      </p:sp>
      <p:sp>
        <p:nvSpPr>
          <p:cNvPr id="54" name="文本框 53"/>
          <p:cNvSpPr txBox="1"/>
          <p:nvPr/>
        </p:nvSpPr>
        <p:spPr>
          <a:xfrm>
            <a:off x="7668260" y="1288415"/>
            <a:ext cx="490220" cy="1222375"/>
          </a:xfrm>
          <a:prstGeom prst="rect">
            <a:avLst/>
          </a:prstGeom>
          <a:solidFill>
            <a:srgbClr val="FFFF00"/>
          </a:solidFill>
        </p:spPr>
        <p:txBody>
          <a:bodyPr vert="eaVert" wrap="square" rtlCol="0">
            <a:spAutoFit/>
          </a:bodyPr>
          <a:p>
            <a:pPr algn="ctr"/>
            <a:r>
              <a:rPr lang="zh-CN" altLang="en-US" sz="2000" b="1">
                <a:solidFill>
                  <a:schemeClr val="tx1"/>
                </a:solidFill>
                <a:latin typeface="黑体" panose="02010609060101010101" charset="-122"/>
                <a:ea typeface="黑体" panose="02010609060101010101" charset="-122"/>
              </a:rPr>
              <a:t>时空观念</a:t>
            </a:r>
            <a:endParaRPr lang="zh-CN" altLang="en-US" sz="2000" b="1">
              <a:solidFill>
                <a:schemeClr val="tx1"/>
              </a:solidFill>
              <a:latin typeface="黑体" panose="02010609060101010101" charset="-122"/>
              <a:ea typeface="黑体" panose="02010609060101010101" charset="-122"/>
            </a:endParaRPr>
          </a:p>
        </p:txBody>
      </p:sp>
      <p:sp>
        <p:nvSpPr>
          <p:cNvPr id="14" name="文本框 13"/>
          <p:cNvSpPr txBox="1"/>
          <p:nvPr/>
        </p:nvSpPr>
        <p:spPr>
          <a:xfrm>
            <a:off x="7668260" y="2767330"/>
            <a:ext cx="490220" cy="1222375"/>
          </a:xfrm>
          <a:prstGeom prst="rect">
            <a:avLst/>
          </a:prstGeom>
          <a:solidFill>
            <a:srgbClr val="FFFF00"/>
          </a:solidFill>
        </p:spPr>
        <p:txBody>
          <a:bodyPr vert="eaVert" wrap="square" rtlCol="0">
            <a:spAutoFit/>
          </a:bodyPr>
          <a:p>
            <a:pPr algn="ctr"/>
            <a:r>
              <a:rPr lang="zh-CN" altLang="en-US" sz="2000" b="1">
                <a:solidFill>
                  <a:schemeClr val="tx1"/>
                </a:solidFill>
                <a:latin typeface="黑体" panose="02010609060101010101" charset="-122"/>
                <a:ea typeface="黑体" panose="02010609060101010101" charset="-122"/>
              </a:rPr>
              <a:t>唯物史观</a:t>
            </a:r>
            <a:endParaRPr lang="zh-CN" altLang="en-US" sz="2000" b="1">
              <a:solidFill>
                <a:schemeClr val="tx1"/>
              </a:solidFill>
              <a:latin typeface="黑体" panose="02010609060101010101" charset="-122"/>
              <a:ea typeface="黑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par>
                          <p:cTn id="47" fill="hold">
                            <p:stCondLst>
                              <p:cond delay="0"/>
                            </p:stCondLst>
                            <p:childTnLst>
                              <p:par>
                                <p:cTn id="48" presetID="1" presetClass="entr" presetSubtype="0" fill="hold" grpId="0" nodeType="afterEffect">
                                  <p:stCondLst>
                                    <p:cond delay="0"/>
                                  </p:stCondLst>
                                  <p:childTnLst>
                                    <p:set>
                                      <p:cBhvr>
                                        <p:cTn id="49" dur="1" fill="hold">
                                          <p:stCondLst>
                                            <p:cond delay="0"/>
                                          </p:stCondLst>
                                        </p:cTn>
                                        <p:tgtEl>
                                          <p:spTgt spid="54"/>
                                        </p:tgtEl>
                                        <p:attrNameLst>
                                          <p:attrName>style.visibility</p:attrName>
                                        </p:attrNameLst>
                                      </p:cBhvr>
                                      <p:to>
                                        <p:strVal val="visible"/>
                                      </p:to>
                                    </p:set>
                                  </p:childTnLst>
                                </p:cTn>
                              </p:par>
                            </p:childTnLst>
                          </p:cTn>
                        </p:par>
                        <p:par>
                          <p:cTn id="50" fill="hold">
                            <p:stCondLst>
                              <p:cond delay="0"/>
                            </p:stCondLst>
                            <p:childTnLst>
                              <p:par>
                                <p:cTn id="51" presetID="1" presetClass="entr" presetSubtype="0" fill="hold" grpId="0" nodeType="afterEffect">
                                  <p:stCondLst>
                                    <p:cond delay="0"/>
                                  </p:stCondLst>
                                  <p:childTnLst>
                                    <p:set>
                                      <p:cBhvr>
                                        <p:cTn id="5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9" grpId="0" bldLvl="0" animBg="1"/>
      <p:bldP spid="11" grpId="0" bldLvl="0" animBg="1"/>
      <p:bldP spid="16" grpId="0" bldLvl="0" animBg="1"/>
      <p:bldP spid="15" grpId="0" bldLvl="0" animBg="1"/>
      <p:bldP spid="17" grpId="0" bldLvl="0" animBg="1"/>
      <p:bldP spid="18" grpId="0" bldLvl="0" animBg="1"/>
      <p:bldP spid="21" grpId="0" bldLvl="0" animBg="1"/>
      <p:bldP spid="22" grpId="0" bldLvl="0" animBg="1"/>
      <p:bldP spid="23" grpId="0" bldLvl="0" animBg="1"/>
      <p:bldP spid="24" grpId="0" bldLvl="0" animBg="1"/>
      <p:bldP spid="54" grpId="0" bldLvl="0" animBg="1"/>
      <p:bldP spid="14"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457" name="任意多边形 3"/>
          <p:cNvSpPr/>
          <p:nvPr/>
        </p:nvSpPr>
        <p:spPr>
          <a:xfrm>
            <a:off x="4617244" y="2281238"/>
            <a:ext cx="8335" cy="7144"/>
          </a:xfrm>
          <a:custGeom>
            <a:avLst/>
            <a:gdLst/>
            <a:ahLst/>
            <a:cxnLst>
              <a:cxn ang="0">
                <a:pos x="0" y="0"/>
              </a:cxn>
              <a:cxn ang="0">
                <a:pos x="22767" y="5684"/>
              </a:cxn>
              <a:cxn ang="0">
                <a:pos x="0" y="5684"/>
              </a:cxn>
              <a:cxn ang="0">
                <a:pos x="0" y="0"/>
              </a:cxn>
            </a:cxnLst>
            <a:pathLst>
              <a:path w="10160" h="10160">
                <a:moveTo>
                  <a:pt x="0" y="0"/>
                </a:moveTo>
                <a:lnTo>
                  <a:pt x="10160" y="10160"/>
                </a:lnTo>
                <a:lnTo>
                  <a:pt x="0" y="10160"/>
                </a:lnTo>
                <a:lnTo>
                  <a:pt x="0" y="0"/>
                </a:lnTo>
                <a:close/>
              </a:path>
            </a:pathLst>
          </a:custGeom>
          <a:solidFill>
            <a:schemeClr val="accent1"/>
          </a:solidFill>
          <a:ln w="12700" cap="flat" cmpd="sng">
            <a:solidFill>
              <a:srgbClr val="41719C"/>
            </a:solidFill>
            <a:prstDash val="solid"/>
            <a:round/>
            <a:headEnd type="none" w="med" len="med"/>
            <a:tailEnd type="none" w="med" len="med"/>
          </a:ln>
        </p:spPr>
        <p:txBody>
          <a:bodyPr/>
          <a:p>
            <a:endParaRPr lang="zh-CN" altLang="en-US" sz="1350"/>
          </a:p>
        </p:txBody>
      </p:sp>
      <p:sp>
        <p:nvSpPr>
          <p:cNvPr id="7171" name="直角三角形 4"/>
          <p:cNvSpPr>
            <a:spLocks noChangeArrowheads="1"/>
          </p:cNvSpPr>
          <p:nvPr/>
        </p:nvSpPr>
        <p:spPr bwMode="auto">
          <a:xfrm>
            <a:off x="3143647" y="1425734"/>
            <a:ext cx="523875" cy="444104"/>
          </a:xfrm>
          <a:prstGeom prst="rtTriangle">
            <a:avLst/>
          </a:prstGeom>
          <a:solidFill>
            <a:srgbClr val="02B3C5"/>
          </a:solidFill>
          <a:ln w="28575">
            <a:solidFill>
              <a:schemeClr val="bg1"/>
            </a:solidFill>
            <a:miter lim="800000"/>
          </a:ln>
          <a:effectLst>
            <a:outerShdw dist="63500" dir="8100000" algn="ctr" rotWithShape="0">
              <a:srgbClr val="000000">
                <a:alpha val="25000"/>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325"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endParaRPr>
          </a:p>
        </p:txBody>
      </p:sp>
      <p:sp>
        <p:nvSpPr>
          <p:cNvPr id="19459" name="文本框 5"/>
          <p:cNvSpPr txBox="1"/>
          <p:nvPr/>
        </p:nvSpPr>
        <p:spPr>
          <a:xfrm>
            <a:off x="3151267" y="1517889"/>
            <a:ext cx="121444" cy="460375"/>
          </a:xfrm>
          <a:prstGeom prst="rect">
            <a:avLst/>
          </a:prstGeom>
          <a:noFill/>
          <a:ln w="9525">
            <a:noFill/>
          </a:ln>
        </p:spPr>
        <p:txBody>
          <a:bodyPr anchor="t" anchorCtr="0">
            <a:spAutoFit/>
          </a:bodyPr>
          <a:p>
            <a:pPr>
              <a:buFont typeface="Arial" panose="020B0604020202020204" pitchFamily="34" charset="0"/>
            </a:pPr>
            <a:r>
              <a:rPr lang="en-US" altLang="zh-CN" sz="2400" b="1" dirty="0">
                <a:solidFill>
                  <a:schemeClr val="bg1"/>
                </a:solidFill>
                <a:latin typeface="Calibri" panose="020F0502020204030204" pitchFamily="34" charset="0"/>
                <a:ea typeface="宋体" panose="02010600030101010101" pitchFamily="2" charset="-122"/>
              </a:rPr>
              <a:t>1</a:t>
            </a:r>
            <a:endParaRPr lang="zh-CN" altLang="en-US" sz="2400" b="1" dirty="0">
              <a:solidFill>
                <a:schemeClr val="bg1"/>
              </a:solidFill>
              <a:latin typeface="Calibri" panose="020F0502020204030204" pitchFamily="34" charset="0"/>
              <a:ea typeface="宋体" panose="02010600030101010101" pitchFamily="2" charset="-122"/>
            </a:endParaRPr>
          </a:p>
        </p:txBody>
      </p:sp>
      <p:sp>
        <p:nvSpPr>
          <p:cNvPr id="7173" name="任意多边形 6"/>
          <p:cNvSpPr/>
          <p:nvPr/>
        </p:nvSpPr>
        <p:spPr bwMode="auto">
          <a:xfrm>
            <a:off x="3204290" y="1347391"/>
            <a:ext cx="4518422" cy="801291"/>
          </a:xfrm>
          <a:custGeom>
            <a:avLst/>
            <a:gdLst>
              <a:gd name="T0" fmla="*/ 0 w 3027680"/>
              <a:gd name="T1" fmla="*/ 0 h 609600"/>
              <a:gd name="T2" fmla="*/ 106668696 w 3027680"/>
              <a:gd name="T3" fmla="*/ 0 h 609600"/>
              <a:gd name="T4" fmla="*/ 106668696 w 3027680"/>
              <a:gd name="T5" fmla="*/ 464573 h 609600"/>
              <a:gd name="T6" fmla="*/ 21476924 w 3027680"/>
              <a:gd name="T7" fmla="*/ 464573 h 609600"/>
              <a:gd name="T8" fmla="*/ 0 w 3027680"/>
              <a:gd name="T9" fmla="*/ 0 h 609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27680" h="609600">
                <a:moveTo>
                  <a:pt x="0" y="0"/>
                </a:moveTo>
                <a:lnTo>
                  <a:pt x="3027680" y="0"/>
                </a:lnTo>
                <a:lnTo>
                  <a:pt x="3027680" y="609600"/>
                </a:lnTo>
                <a:lnTo>
                  <a:pt x="609600" y="609600"/>
                </a:lnTo>
                <a:lnTo>
                  <a:pt x="0" y="0"/>
                </a:lnTo>
                <a:close/>
              </a:path>
            </a:pathLst>
          </a:custGeom>
          <a:solidFill>
            <a:srgbClr val="02B3C5"/>
          </a:solidFill>
          <a:ln w="28575" cap="flat" cmpd="sng">
            <a:solidFill>
              <a:schemeClr val="bg1"/>
            </a:solidFill>
            <a:round/>
          </a:ln>
          <a:effectLst>
            <a:outerShdw dist="63500" dir="8100000" algn="ctr" rotWithShape="0">
              <a:srgbClr val="000000">
                <a:alpha val="25000"/>
              </a:srgbClr>
            </a:outerShdw>
          </a:effec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35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19461" name="文本框 7"/>
          <p:cNvSpPr txBox="1"/>
          <p:nvPr/>
        </p:nvSpPr>
        <p:spPr>
          <a:xfrm>
            <a:off x="3829288" y="1425575"/>
            <a:ext cx="3855244" cy="645160"/>
          </a:xfrm>
          <a:prstGeom prst="rect">
            <a:avLst/>
          </a:prstGeom>
          <a:noFill/>
          <a:ln w="9525">
            <a:noFill/>
          </a:ln>
        </p:spPr>
        <p:txBody>
          <a:bodyPr anchor="t" anchorCtr="0">
            <a:spAutoFit/>
          </a:bodyPr>
          <a:p>
            <a:pPr>
              <a:buFont typeface="Arial" panose="020B0604020202020204" pitchFamily="34" charset="0"/>
            </a:pPr>
            <a:r>
              <a:rPr lang="zh-CN" altLang="en-US" b="1" dirty="0">
                <a:solidFill>
                  <a:schemeClr val="bg1"/>
                </a:solidFill>
                <a:latin typeface="微软雅黑" panose="020B0503020204020204" pitchFamily="34" charset="-122"/>
                <a:ea typeface="微软雅黑" panose="020B0503020204020204" pitchFamily="34" charset="-122"/>
              </a:rPr>
              <a:t>了解元谋人生活的年代、发现的地点以及发现的意义</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19462" name="任意多边形 8"/>
          <p:cNvSpPr/>
          <p:nvPr/>
        </p:nvSpPr>
        <p:spPr>
          <a:xfrm>
            <a:off x="4617244" y="2877741"/>
            <a:ext cx="8335" cy="7144"/>
          </a:xfrm>
          <a:custGeom>
            <a:avLst/>
            <a:gdLst/>
            <a:ahLst/>
            <a:cxnLst>
              <a:cxn ang="0">
                <a:pos x="0" y="0"/>
              </a:cxn>
              <a:cxn ang="0">
                <a:pos x="22767" y="5684"/>
              </a:cxn>
              <a:cxn ang="0">
                <a:pos x="0" y="5684"/>
              </a:cxn>
              <a:cxn ang="0">
                <a:pos x="0" y="0"/>
              </a:cxn>
            </a:cxnLst>
            <a:pathLst>
              <a:path w="10160" h="10160">
                <a:moveTo>
                  <a:pt x="0" y="0"/>
                </a:moveTo>
                <a:lnTo>
                  <a:pt x="10160" y="10160"/>
                </a:lnTo>
                <a:lnTo>
                  <a:pt x="0" y="10160"/>
                </a:lnTo>
                <a:lnTo>
                  <a:pt x="0" y="0"/>
                </a:lnTo>
                <a:close/>
              </a:path>
            </a:pathLst>
          </a:custGeom>
          <a:solidFill>
            <a:schemeClr val="accent1"/>
          </a:solidFill>
          <a:ln w="12700" cap="flat" cmpd="sng">
            <a:solidFill>
              <a:srgbClr val="41719C"/>
            </a:solidFill>
            <a:prstDash val="solid"/>
            <a:round/>
            <a:headEnd type="none" w="med" len="med"/>
            <a:tailEnd type="none" w="med" len="med"/>
          </a:ln>
        </p:spPr>
        <p:txBody>
          <a:bodyPr/>
          <a:p>
            <a:endParaRPr lang="zh-CN" altLang="en-US" sz="1350"/>
          </a:p>
        </p:txBody>
      </p:sp>
      <p:sp>
        <p:nvSpPr>
          <p:cNvPr id="7176" name="直角三角形 9"/>
          <p:cNvSpPr>
            <a:spLocks noChangeArrowheads="1"/>
          </p:cNvSpPr>
          <p:nvPr/>
        </p:nvSpPr>
        <p:spPr bwMode="auto">
          <a:xfrm>
            <a:off x="3131503" y="2696210"/>
            <a:ext cx="523875" cy="434579"/>
          </a:xfrm>
          <a:prstGeom prst="rtTriangle">
            <a:avLst/>
          </a:prstGeom>
          <a:solidFill>
            <a:srgbClr val="FFBF53"/>
          </a:solidFill>
          <a:ln w="28575">
            <a:solidFill>
              <a:schemeClr val="bg1"/>
            </a:solidFill>
            <a:miter lim="800000"/>
          </a:ln>
          <a:effectLst>
            <a:outerShdw dist="63500" dir="8100000" algn="ctr" rotWithShape="0">
              <a:srgbClr val="000000">
                <a:alpha val="25000"/>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325"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endParaRPr>
          </a:p>
        </p:txBody>
      </p:sp>
      <p:sp>
        <p:nvSpPr>
          <p:cNvPr id="19464" name="文本框 10"/>
          <p:cNvSpPr txBox="1"/>
          <p:nvPr/>
        </p:nvSpPr>
        <p:spPr>
          <a:xfrm>
            <a:off x="3151743" y="2715657"/>
            <a:ext cx="121444" cy="460375"/>
          </a:xfrm>
          <a:prstGeom prst="rect">
            <a:avLst/>
          </a:prstGeom>
          <a:noFill/>
          <a:ln w="9525">
            <a:noFill/>
          </a:ln>
        </p:spPr>
        <p:txBody>
          <a:bodyPr anchor="t" anchorCtr="0">
            <a:spAutoFit/>
          </a:bodyPr>
          <a:p>
            <a:pPr>
              <a:buFont typeface="Arial" panose="020B0604020202020204" pitchFamily="34" charset="0"/>
            </a:pPr>
            <a:r>
              <a:rPr lang="en-US" altLang="zh-CN" sz="2400" b="1" dirty="0">
                <a:solidFill>
                  <a:schemeClr val="bg1"/>
                </a:solidFill>
                <a:latin typeface="Calibri" panose="020F0502020204030204" pitchFamily="34" charset="0"/>
                <a:ea typeface="宋体" panose="02010600030101010101" pitchFamily="2" charset="-122"/>
              </a:rPr>
              <a:t>2</a:t>
            </a:r>
            <a:endParaRPr lang="zh-CN" altLang="en-US" sz="2400" b="1" dirty="0">
              <a:solidFill>
                <a:schemeClr val="bg1"/>
              </a:solidFill>
              <a:latin typeface="Calibri" panose="020F0502020204030204" pitchFamily="34" charset="0"/>
              <a:ea typeface="宋体" panose="02010600030101010101" pitchFamily="2" charset="-122"/>
            </a:endParaRPr>
          </a:p>
        </p:txBody>
      </p:sp>
      <p:sp>
        <p:nvSpPr>
          <p:cNvPr id="7178" name="任意多边形 11"/>
          <p:cNvSpPr/>
          <p:nvPr/>
        </p:nvSpPr>
        <p:spPr bwMode="auto">
          <a:xfrm>
            <a:off x="3204051" y="2657396"/>
            <a:ext cx="5438775" cy="713185"/>
          </a:xfrm>
          <a:custGeom>
            <a:avLst/>
            <a:gdLst>
              <a:gd name="T0" fmla="*/ 0 w 3027680"/>
              <a:gd name="T1" fmla="*/ 0 h 609600"/>
              <a:gd name="T2" fmla="*/ 232524836 w 3027680"/>
              <a:gd name="T3" fmla="*/ 0 h 609600"/>
              <a:gd name="T4" fmla="*/ 232524836 w 3027680"/>
              <a:gd name="T5" fmla="*/ 407026 h 609600"/>
              <a:gd name="T6" fmla="*/ 46817084 w 3027680"/>
              <a:gd name="T7" fmla="*/ 407026 h 609600"/>
              <a:gd name="T8" fmla="*/ 0 w 3027680"/>
              <a:gd name="T9" fmla="*/ 0 h 609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27680" h="609600">
                <a:moveTo>
                  <a:pt x="0" y="0"/>
                </a:moveTo>
                <a:lnTo>
                  <a:pt x="3027680" y="0"/>
                </a:lnTo>
                <a:lnTo>
                  <a:pt x="3027680" y="609600"/>
                </a:lnTo>
                <a:lnTo>
                  <a:pt x="609600" y="609600"/>
                </a:lnTo>
                <a:lnTo>
                  <a:pt x="0" y="0"/>
                </a:lnTo>
                <a:close/>
              </a:path>
            </a:pathLst>
          </a:custGeom>
          <a:solidFill>
            <a:srgbClr val="FFBF53"/>
          </a:solidFill>
          <a:ln w="28575" cap="flat" cmpd="sng">
            <a:solidFill>
              <a:schemeClr val="bg1"/>
            </a:solidFill>
            <a:round/>
          </a:ln>
          <a:effectLst>
            <a:outerShdw dist="63500" dir="8100000" algn="ctr" rotWithShape="0">
              <a:srgbClr val="000000">
                <a:alpha val="25000"/>
              </a:srgbClr>
            </a:outerShdw>
          </a:effec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35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19466" name="文本框 12"/>
          <p:cNvSpPr txBox="1"/>
          <p:nvPr/>
        </p:nvSpPr>
        <p:spPr>
          <a:xfrm>
            <a:off x="4067572" y="2722483"/>
            <a:ext cx="4717256" cy="645160"/>
          </a:xfrm>
          <a:prstGeom prst="rect">
            <a:avLst/>
          </a:prstGeom>
          <a:noFill/>
          <a:ln w="9525">
            <a:noFill/>
          </a:ln>
        </p:spPr>
        <p:txBody>
          <a:bodyPr anchor="t" anchorCtr="0">
            <a:spAutoFit/>
          </a:bodyPr>
          <a:p>
            <a:pPr>
              <a:buFont typeface="Arial" panose="020B0604020202020204" pitchFamily="34" charset="0"/>
            </a:pPr>
            <a:r>
              <a:rPr lang="zh-CN" altLang="en-US" b="1" dirty="0">
                <a:solidFill>
                  <a:schemeClr val="bg1"/>
                </a:solidFill>
                <a:latin typeface="微软雅黑" panose="020B0503020204020204" pitchFamily="34" charset="-122"/>
                <a:ea typeface="微软雅黑" panose="020B0503020204020204" pitchFamily="34" charset="-122"/>
              </a:rPr>
              <a:t>知道北京人的发现地点、发现过程、特征和生产、生活状况</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19467" name="任意多边形 13"/>
          <p:cNvSpPr/>
          <p:nvPr/>
        </p:nvSpPr>
        <p:spPr>
          <a:xfrm>
            <a:off x="4617244" y="3423047"/>
            <a:ext cx="8335" cy="7144"/>
          </a:xfrm>
          <a:custGeom>
            <a:avLst/>
            <a:gdLst/>
            <a:ahLst/>
            <a:cxnLst>
              <a:cxn ang="0">
                <a:pos x="0" y="0"/>
              </a:cxn>
              <a:cxn ang="0">
                <a:pos x="22767" y="5684"/>
              </a:cxn>
              <a:cxn ang="0">
                <a:pos x="0" y="5684"/>
              </a:cxn>
              <a:cxn ang="0">
                <a:pos x="0" y="0"/>
              </a:cxn>
            </a:cxnLst>
            <a:pathLst>
              <a:path w="10160" h="10160">
                <a:moveTo>
                  <a:pt x="0" y="0"/>
                </a:moveTo>
                <a:lnTo>
                  <a:pt x="10160" y="10160"/>
                </a:lnTo>
                <a:lnTo>
                  <a:pt x="0" y="10160"/>
                </a:lnTo>
                <a:lnTo>
                  <a:pt x="0" y="0"/>
                </a:lnTo>
                <a:close/>
              </a:path>
            </a:pathLst>
          </a:custGeom>
          <a:solidFill>
            <a:schemeClr val="accent1"/>
          </a:solidFill>
          <a:ln w="12700" cap="flat" cmpd="sng">
            <a:solidFill>
              <a:srgbClr val="41719C"/>
            </a:solidFill>
            <a:prstDash val="solid"/>
            <a:round/>
            <a:headEnd type="none" w="med" len="med"/>
            <a:tailEnd type="none" w="med" len="med"/>
          </a:ln>
        </p:spPr>
        <p:txBody>
          <a:bodyPr/>
          <a:p>
            <a:endParaRPr lang="zh-CN" altLang="en-US" sz="1350"/>
          </a:p>
        </p:txBody>
      </p:sp>
      <p:sp>
        <p:nvSpPr>
          <p:cNvPr id="7181" name="直角三角形 14"/>
          <p:cNvSpPr>
            <a:spLocks noChangeArrowheads="1"/>
          </p:cNvSpPr>
          <p:nvPr/>
        </p:nvSpPr>
        <p:spPr bwMode="auto">
          <a:xfrm>
            <a:off x="3305175" y="3796904"/>
            <a:ext cx="523875" cy="444104"/>
          </a:xfrm>
          <a:prstGeom prst="rtTriangle">
            <a:avLst/>
          </a:prstGeom>
          <a:solidFill>
            <a:srgbClr val="F07474"/>
          </a:solidFill>
          <a:ln w="28575">
            <a:solidFill>
              <a:schemeClr val="bg1"/>
            </a:solidFill>
            <a:miter lim="800000"/>
          </a:ln>
          <a:effectLst>
            <a:outerShdw dist="63500" dir="8100000" algn="ctr" rotWithShape="0">
              <a:srgbClr val="000000">
                <a:alpha val="25000"/>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325"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endParaRPr>
          </a:p>
        </p:txBody>
      </p:sp>
      <p:sp>
        <p:nvSpPr>
          <p:cNvPr id="19469" name="文本框 15"/>
          <p:cNvSpPr txBox="1"/>
          <p:nvPr/>
        </p:nvSpPr>
        <p:spPr>
          <a:xfrm>
            <a:off x="3300413" y="3848100"/>
            <a:ext cx="121444" cy="460375"/>
          </a:xfrm>
          <a:prstGeom prst="rect">
            <a:avLst/>
          </a:prstGeom>
          <a:noFill/>
          <a:ln w="9525">
            <a:noFill/>
          </a:ln>
        </p:spPr>
        <p:txBody>
          <a:bodyPr anchor="t" anchorCtr="0">
            <a:spAutoFit/>
          </a:bodyPr>
          <a:p>
            <a:pPr>
              <a:buFont typeface="Arial" panose="020B0604020202020204" pitchFamily="34" charset="0"/>
            </a:pPr>
            <a:r>
              <a:rPr lang="en-US" altLang="zh-CN" sz="2400" b="1" dirty="0">
                <a:solidFill>
                  <a:schemeClr val="bg1"/>
                </a:solidFill>
                <a:latin typeface="Calibri" panose="020F0502020204030204" pitchFamily="34" charset="0"/>
                <a:ea typeface="宋体" panose="02010600030101010101" pitchFamily="2" charset="-122"/>
              </a:rPr>
              <a:t>3</a:t>
            </a:r>
            <a:endParaRPr lang="zh-CN" altLang="en-US" sz="2400" b="1" dirty="0">
              <a:solidFill>
                <a:schemeClr val="bg1"/>
              </a:solidFill>
              <a:latin typeface="Calibri" panose="020F0502020204030204" pitchFamily="34" charset="0"/>
              <a:ea typeface="宋体" panose="02010600030101010101" pitchFamily="2" charset="-122"/>
            </a:endParaRPr>
          </a:p>
        </p:txBody>
      </p:sp>
      <p:sp>
        <p:nvSpPr>
          <p:cNvPr id="7183" name="任意多边形 16"/>
          <p:cNvSpPr/>
          <p:nvPr/>
        </p:nvSpPr>
        <p:spPr bwMode="auto">
          <a:xfrm>
            <a:off x="3345656" y="3818335"/>
            <a:ext cx="5500688" cy="959644"/>
          </a:xfrm>
          <a:custGeom>
            <a:avLst/>
            <a:gdLst>
              <a:gd name="T0" fmla="*/ 0 w 3027680"/>
              <a:gd name="T1" fmla="*/ 0 h 609600"/>
              <a:gd name="T2" fmla="*/ 130155895 w 3027680"/>
              <a:gd name="T3" fmla="*/ 0 h 609600"/>
              <a:gd name="T4" fmla="*/ 130155895 w 3027680"/>
              <a:gd name="T5" fmla="*/ 464571 h 609600"/>
              <a:gd name="T6" fmla="*/ 26205889 w 3027680"/>
              <a:gd name="T7" fmla="*/ 464571 h 609600"/>
              <a:gd name="T8" fmla="*/ 0 w 3027680"/>
              <a:gd name="T9" fmla="*/ 0 h 609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27680" h="609600">
                <a:moveTo>
                  <a:pt x="0" y="0"/>
                </a:moveTo>
                <a:lnTo>
                  <a:pt x="3027680" y="0"/>
                </a:lnTo>
                <a:lnTo>
                  <a:pt x="3027680" y="609600"/>
                </a:lnTo>
                <a:lnTo>
                  <a:pt x="609600" y="609600"/>
                </a:lnTo>
                <a:lnTo>
                  <a:pt x="0" y="0"/>
                </a:lnTo>
                <a:close/>
              </a:path>
            </a:pathLst>
          </a:custGeom>
          <a:solidFill>
            <a:srgbClr val="F07474"/>
          </a:solidFill>
          <a:ln w="28575" cap="flat" cmpd="sng">
            <a:solidFill>
              <a:schemeClr val="bg1"/>
            </a:solidFill>
            <a:round/>
          </a:ln>
          <a:effectLst>
            <a:outerShdw dist="63500" dir="8100000" algn="ctr" rotWithShape="0">
              <a:srgbClr val="000000">
                <a:alpha val="25000"/>
              </a:srgbClr>
            </a:outerShdw>
          </a:effec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35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19471" name="文本框 17"/>
          <p:cNvSpPr txBox="1"/>
          <p:nvPr/>
        </p:nvSpPr>
        <p:spPr>
          <a:xfrm>
            <a:off x="4617244" y="3879056"/>
            <a:ext cx="4105275" cy="922020"/>
          </a:xfrm>
          <a:prstGeom prst="rect">
            <a:avLst/>
          </a:prstGeom>
          <a:noFill/>
          <a:ln w="9525">
            <a:noFill/>
          </a:ln>
        </p:spPr>
        <p:txBody>
          <a:bodyPr wrap="square" anchor="t" anchorCtr="0">
            <a:spAutoFit/>
          </a:bodyPr>
          <a:p>
            <a:pPr>
              <a:buFont typeface="Arial" panose="020B0604020202020204" pitchFamily="34" charset="0"/>
            </a:pPr>
            <a:r>
              <a:rPr lang="zh-CN" altLang="en-US" b="1" dirty="0">
                <a:solidFill>
                  <a:schemeClr val="bg1"/>
                </a:solidFill>
                <a:latin typeface="微软雅黑" panose="020B0503020204020204" pitchFamily="34" charset="-122"/>
                <a:ea typeface="微软雅黑" panose="020B0503020204020204" pitchFamily="34" charset="-122"/>
              </a:rPr>
              <a:t>了解化石是研究人类起源的主要依据，</a:t>
            </a:r>
            <a:endParaRPr lang="en-US" altLang="zh-CN" b="1" dirty="0">
              <a:solidFill>
                <a:schemeClr val="bg1"/>
              </a:solidFill>
              <a:latin typeface="微软雅黑" panose="020B0503020204020204" pitchFamily="34" charset="-122"/>
              <a:ea typeface="微软雅黑" panose="020B0503020204020204" pitchFamily="34" charset="-122"/>
            </a:endParaRPr>
          </a:p>
          <a:p>
            <a:pPr>
              <a:buFont typeface="Arial" panose="020B0604020202020204" pitchFamily="34" charset="0"/>
            </a:pPr>
            <a:r>
              <a:rPr lang="en-US" altLang="zh-CN" b="1" dirty="0">
                <a:solidFill>
                  <a:schemeClr val="bg1"/>
                </a:solidFill>
                <a:latin typeface="微软雅黑" panose="020B0503020204020204" pitchFamily="34" charset="-122"/>
                <a:ea typeface="微软雅黑" panose="020B0503020204020204" pitchFamily="34" charset="-122"/>
              </a:rPr>
              <a:t>  </a:t>
            </a:r>
            <a:r>
              <a:rPr lang="zh-CN" altLang="en-US" b="1" dirty="0">
                <a:solidFill>
                  <a:schemeClr val="bg1"/>
                </a:solidFill>
                <a:latin typeface="微软雅黑" panose="020B0503020204020204" pitchFamily="34" charset="-122"/>
                <a:ea typeface="微软雅黑" panose="020B0503020204020204" pitchFamily="34" charset="-122"/>
              </a:rPr>
              <a:t>理解火的使用在人类进化过程中的重大意义</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19472" name="任意多边形 18"/>
          <p:cNvSpPr/>
          <p:nvPr/>
        </p:nvSpPr>
        <p:spPr>
          <a:xfrm>
            <a:off x="4617244" y="4019550"/>
            <a:ext cx="8335" cy="7144"/>
          </a:xfrm>
          <a:custGeom>
            <a:avLst/>
            <a:gdLst/>
            <a:ahLst/>
            <a:cxnLst>
              <a:cxn ang="0">
                <a:pos x="0" y="0"/>
              </a:cxn>
              <a:cxn ang="0">
                <a:pos x="22767" y="5684"/>
              </a:cxn>
              <a:cxn ang="0">
                <a:pos x="0" y="5684"/>
              </a:cxn>
              <a:cxn ang="0">
                <a:pos x="0" y="0"/>
              </a:cxn>
            </a:cxnLst>
            <a:pathLst>
              <a:path w="10160" h="10160">
                <a:moveTo>
                  <a:pt x="0" y="0"/>
                </a:moveTo>
                <a:lnTo>
                  <a:pt x="10160" y="10160"/>
                </a:lnTo>
                <a:lnTo>
                  <a:pt x="0" y="10160"/>
                </a:lnTo>
                <a:lnTo>
                  <a:pt x="0" y="0"/>
                </a:lnTo>
                <a:close/>
              </a:path>
            </a:pathLst>
          </a:custGeom>
          <a:solidFill>
            <a:schemeClr val="accent1"/>
          </a:solidFill>
          <a:ln w="12700" cap="flat" cmpd="sng">
            <a:solidFill>
              <a:srgbClr val="41719C"/>
            </a:solidFill>
            <a:prstDash val="solid"/>
            <a:round/>
            <a:headEnd type="none" w="med" len="med"/>
            <a:tailEnd type="none" w="med" len="med"/>
          </a:ln>
        </p:spPr>
        <p:txBody>
          <a:bodyPr/>
          <a:p>
            <a:endParaRPr lang="zh-CN" altLang="en-US" sz="1350"/>
          </a:p>
        </p:txBody>
      </p:sp>
      <p:sp>
        <p:nvSpPr>
          <p:cNvPr id="19473" name="文本框 23"/>
          <p:cNvSpPr txBox="1"/>
          <p:nvPr/>
        </p:nvSpPr>
        <p:spPr>
          <a:xfrm>
            <a:off x="2987675" y="195580"/>
            <a:ext cx="4121150" cy="506730"/>
          </a:xfrm>
          <a:prstGeom prst="rect">
            <a:avLst/>
          </a:prstGeom>
          <a:noFill/>
          <a:ln w="9525">
            <a:noFill/>
          </a:ln>
        </p:spPr>
        <p:txBody>
          <a:bodyPr wrap="square" anchor="t" anchorCtr="0">
            <a:spAutoFit/>
          </a:bodyPr>
          <a:p>
            <a:pPr>
              <a:buFont typeface="Arial" panose="020B0604020202020204" pitchFamily="34" charset="0"/>
            </a:pPr>
            <a:r>
              <a:rPr lang="zh-CN" altLang="en-US" sz="2700" b="1" dirty="0">
                <a:solidFill>
                  <a:srgbClr val="7C60AA"/>
                </a:solidFill>
                <a:latin typeface="微软雅黑" panose="020B0503020204020204" pitchFamily="34" charset="-122"/>
                <a:ea typeface="微软雅黑" panose="020B0503020204020204" pitchFamily="34" charset="-122"/>
              </a:rPr>
              <a:t>跨学科学习目标导航</a:t>
            </a:r>
            <a:endParaRPr lang="zh-CN" altLang="en-US" sz="2700" b="1" dirty="0">
              <a:solidFill>
                <a:srgbClr val="7C60AA"/>
              </a:solidFill>
              <a:latin typeface="微软雅黑" panose="020B0503020204020204" pitchFamily="34" charset="-122"/>
              <a:ea typeface="微软雅黑" panose="020B0503020204020204" pitchFamily="34" charset="-122"/>
            </a:endParaRPr>
          </a:p>
        </p:txBody>
      </p:sp>
      <p:pic>
        <p:nvPicPr>
          <p:cNvPr id="19474" name="图片 24"/>
          <p:cNvPicPr>
            <a:picLocks noChangeAspect="1"/>
          </p:cNvPicPr>
          <p:nvPr/>
        </p:nvPicPr>
        <p:blipFill>
          <a:blip r:embed="rId1"/>
          <a:stretch>
            <a:fillRect/>
          </a:stretch>
        </p:blipFill>
        <p:spPr>
          <a:xfrm>
            <a:off x="-105965" y="-15478"/>
            <a:ext cx="3088481" cy="4743450"/>
          </a:xfrm>
          <a:prstGeom prst="rect">
            <a:avLst/>
          </a:prstGeom>
          <a:noFill/>
          <a:ln w="9525">
            <a:noFill/>
          </a:ln>
        </p:spPr>
      </p:pic>
      <p:sp>
        <p:nvSpPr>
          <p:cNvPr id="8" name="流程图: 可选过程 7"/>
          <p:cNvSpPr/>
          <p:nvPr/>
        </p:nvSpPr>
        <p:spPr>
          <a:xfrm>
            <a:off x="3065145" y="915670"/>
            <a:ext cx="3013710" cy="379730"/>
          </a:xfrm>
          <a:prstGeom prst="flowChartAlternateProcess">
            <a:avLst/>
          </a:prstGeom>
          <a:solidFill>
            <a:srgbClr val="C0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a:solidFill>
                  <a:schemeClr val="bg1"/>
                </a:solidFill>
                <a:latin typeface="方正粗黑宋简体" panose="02000000000000000000" charset="-122"/>
                <a:ea typeface="方正粗黑宋简体" panose="02000000000000000000" charset="-122"/>
                <a:cs typeface="楷体" panose="02010609060101010101" charset="-122"/>
                <a:sym typeface="+mn-ea"/>
              </a:rPr>
              <a:t>地理、语文、生物</a:t>
            </a:r>
            <a:endParaRPr lang="zh-CN" altLang="en-US" sz="2400">
              <a:solidFill>
                <a:schemeClr val="bg1"/>
              </a:solidFill>
              <a:latin typeface="方正粗黑宋简体" panose="02000000000000000000" charset="-122"/>
              <a:ea typeface="方正粗黑宋简体" panose="02000000000000000000" charset="-122"/>
              <a:cs typeface="楷体" panose="02010609060101010101" charset="-122"/>
              <a:sym typeface="+mn-ea"/>
            </a:endParaRPr>
          </a:p>
        </p:txBody>
      </p:sp>
      <p:sp>
        <p:nvSpPr>
          <p:cNvPr id="2" name="流程图: 可选过程 1"/>
          <p:cNvSpPr/>
          <p:nvPr/>
        </p:nvSpPr>
        <p:spPr>
          <a:xfrm>
            <a:off x="3114040" y="2265045"/>
            <a:ext cx="3013710" cy="379730"/>
          </a:xfrm>
          <a:prstGeom prst="flowChartAlternateProcess">
            <a:avLst/>
          </a:prstGeom>
          <a:solidFill>
            <a:srgbClr val="C0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a:solidFill>
                  <a:schemeClr val="bg1"/>
                </a:solidFill>
                <a:latin typeface="方正粗黑宋简体" panose="02000000000000000000" charset="-122"/>
                <a:ea typeface="方正粗黑宋简体" panose="02000000000000000000" charset="-122"/>
                <a:cs typeface="楷体" panose="02010609060101010101" charset="-122"/>
                <a:sym typeface="+mn-ea"/>
              </a:rPr>
              <a:t>语文、生物、科学</a:t>
            </a:r>
            <a:endParaRPr lang="zh-CN" altLang="en-US" sz="2400">
              <a:solidFill>
                <a:schemeClr val="bg1"/>
              </a:solidFill>
              <a:latin typeface="方正粗黑宋简体" panose="02000000000000000000" charset="-122"/>
              <a:ea typeface="方正粗黑宋简体" panose="02000000000000000000" charset="-122"/>
              <a:cs typeface="楷体" panose="02010609060101010101" charset="-122"/>
              <a:sym typeface="+mn-ea"/>
            </a:endParaRPr>
          </a:p>
        </p:txBody>
      </p:sp>
      <p:sp>
        <p:nvSpPr>
          <p:cNvPr id="3" name="流程图: 可选过程 2"/>
          <p:cNvSpPr/>
          <p:nvPr/>
        </p:nvSpPr>
        <p:spPr>
          <a:xfrm>
            <a:off x="3275965" y="3425825"/>
            <a:ext cx="3013710" cy="379730"/>
          </a:xfrm>
          <a:prstGeom prst="flowChartAlternateProcess">
            <a:avLst/>
          </a:prstGeom>
          <a:solidFill>
            <a:srgbClr val="C0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a:solidFill>
                  <a:schemeClr val="bg1"/>
                </a:solidFill>
                <a:latin typeface="方正粗黑宋简体" panose="02000000000000000000" charset="-122"/>
                <a:ea typeface="方正粗黑宋简体" panose="02000000000000000000" charset="-122"/>
                <a:cs typeface="楷体" panose="02010609060101010101" charset="-122"/>
                <a:sym typeface="+mn-ea"/>
              </a:rPr>
              <a:t>美术、数学</a:t>
            </a:r>
            <a:endParaRPr lang="zh-CN" altLang="en-US" sz="2400">
              <a:solidFill>
                <a:schemeClr val="bg1"/>
              </a:solidFill>
              <a:latin typeface="方正粗黑宋简体" panose="02000000000000000000" charset="-122"/>
              <a:ea typeface="方正粗黑宋简体" panose="02000000000000000000" charset="-122"/>
              <a:cs typeface="楷体" panose="02010609060101010101" charset="-122"/>
              <a:sym typeface="+mn-ea"/>
            </a:endParaRPr>
          </a:p>
        </p:txBody>
      </p:sp>
    </p:spTree>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矩形 37"/>
          <p:cNvSpPr/>
          <p:nvPr/>
        </p:nvSpPr>
        <p:spPr>
          <a:xfrm>
            <a:off x="78423" y="5086191"/>
            <a:ext cx="8986361" cy="57150"/>
          </a:xfrm>
          <a:prstGeom prst="rect">
            <a:avLst/>
          </a:prstGeom>
          <a:solidFill>
            <a:srgbClr val="6F413B"/>
          </a:solidFill>
          <a:ln w="1047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solidFill>
            </a:endParaRPr>
          </a:p>
        </p:txBody>
      </p:sp>
      <p:sp>
        <p:nvSpPr>
          <p:cNvPr id="8" name="文本框 7"/>
          <p:cNvSpPr txBox="1"/>
          <p:nvPr/>
        </p:nvSpPr>
        <p:spPr>
          <a:xfrm>
            <a:off x="3851910" y="771525"/>
            <a:ext cx="5167630" cy="3969385"/>
          </a:xfrm>
          <a:prstGeom prst="rect">
            <a:avLst/>
          </a:prstGeom>
          <a:noFill/>
        </p:spPr>
        <p:txBody>
          <a:bodyPr wrap="square" rtlCol="0" anchor="t">
            <a:spAutoFit/>
          </a:bodyPr>
          <a:lstStyle/>
          <a:p>
            <a:pPr marL="457200" lvl="0" indent="-457200" algn="l">
              <a:buFont typeface="Wingdings" panose="05000000000000000000" charset="0"/>
              <a:buChar char="p"/>
            </a:pPr>
            <a:r>
              <a:rPr lang="zh-CN" altLang="en-US" b="1" smtClean="0">
                <a:solidFill>
                  <a:schemeClr val="tx1"/>
                </a:solidFill>
                <a:effectLst/>
                <a:latin typeface="华文中宋" panose="02010600040101010101" charset="-122"/>
                <a:ea typeface="华文中宋" panose="02010600040101010101" charset="-122"/>
                <a:cs typeface="华文中宋" panose="02010600040101010101" charset="-122"/>
              </a:rPr>
              <a:t>方式：</a:t>
            </a:r>
            <a:r>
              <a:rPr lang="zh-CN" altLang="en-US" b="1" smtClean="0">
                <a:solidFill>
                  <a:srgbClr val="FF0000"/>
                </a:solidFill>
                <a:effectLst/>
                <a:latin typeface="华文中宋" panose="02010600040101010101" charset="-122"/>
                <a:ea typeface="华文中宋" panose="02010600040101010101" charset="-122"/>
                <a:cs typeface="华文中宋" panose="02010600040101010101" charset="-122"/>
              </a:rPr>
              <a:t>小组合作</a:t>
            </a:r>
            <a:endParaRPr lang="zh-CN" altLang="en-US" b="1" smtClean="0">
              <a:solidFill>
                <a:srgbClr val="FF0000"/>
              </a:solidFill>
              <a:effectLst/>
              <a:latin typeface="华文中宋" panose="02010600040101010101" charset="-122"/>
              <a:ea typeface="华文中宋" panose="02010600040101010101" charset="-122"/>
              <a:cs typeface="华文中宋" panose="02010600040101010101" charset="-122"/>
            </a:endParaRPr>
          </a:p>
          <a:p>
            <a:pPr marL="457200" lvl="0" indent="-457200" algn="l">
              <a:buFont typeface="Wingdings" panose="05000000000000000000" charset="0"/>
              <a:buChar char="p"/>
            </a:pPr>
            <a:r>
              <a:rPr lang="zh-CN" altLang="en-US" b="1" smtClean="0">
                <a:solidFill>
                  <a:schemeClr val="tx1"/>
                </a:solidFill>
                <a:effectLst/>
                <a:latin typeface="华文中宋" panose="02010600040101010101" charset="-122"/>
                <a:ea typeface="华文中宋" panose="02010600040101010101" charset="-122"/>
                <a:cs typeface="华文中宋" panose="02010600040101010101" charset="-122"/>
              </a:rPr>
              <a:t>要求：</a:t>
            </a:r>
            <a:r>
              <a:rPr lang="zh-CN" altLang="en-US" b="1" smtClean="0">
                <a:solidFill>
                  <a:srgbClr val="FF0000"/>
                </a:solidFill>
                <a:effectLst/>
                <a:latin typeface="华文中宋" panose="02010600040101010101" charset="-122"/>
                <a:ea typeface="华文中宋" panose="02010600040101010101" charset="-122"/>
                <a:cs typeface="华文中宋" panose="02010600040101010101" charset="-122"/>
              </a:rPr>
              <a:t>以小组为单位，明确分工和任务，寻找答案，进行阐释，表达时力求思路清晰，语言流畅，逻辑严密。</a:t>
            </a:r>
            <a:endParaRPr lang="zh-CN" altLang="en-US" b="1" smtClean="0">
              <a:solidFill>
                <a:srgbClr val="FF0000"/>
              </a:solidFill>
              <a:effectLst/>
              <a:latin typeface="华文中宋" panose="02010600040101010101" charset="-122"/>
              <a:ea typeface="华文中宋" panose="02010600040101010101" charset="-122"/>
              <a:cs typeface="华文中宋" panose="02010600040101010101" charset="-122"/>
            </a:endParaRPr>
          </a:p>
          <a:p>
            <a:pPr marL="457200" lvl="0" indent="-457200" algn="l">
              <a:buFont typeface="Wingdings" panose="05000000000000000000" charset="0"/>
              <a:buChar char="p"/>
            </a:pPr>
            <a:r>
              <a:rPr lang="zh-CN" altLang="en-US" b="1" smtClean="0">
                <a:solidFill>
                  <a:schemeClr val="tx1"/>
                </a:solidFill>
                <a:effectLst/>
                <a:latin typeface="华文中宋" panose="02010600040101010101" charset="-122"/>
                <a:ea typeface="华文中宋" panose="02010600040101010101" charset="-122"/>
                <a:cs typeface="华文中宋" panose="02010600040101010101" charset="-122"/>
              </a:rPr>
              <a:t>任务</a:t>
            </a:r>
            <a:endParaRPr lang="zh-CN" altLang="en-US" dirty="0">
              <a:solidFill>
                <a:srgbClr val="FF0000"/>
              </a:solidFill>
              <a:latin typeface="黑体" panose="02010609060101010101" charset="-122"/>
              <a:ea typeface="黑体" panose="02010609060101010101" charset="-122"/>
            </a:endParaRPr>
          </a:p>
          <a:p>
            <a:pPr lvl="0" algn="l">
              <a:buClrTx/>
              <a:buSzTx/>
              <a:buFontTx/>
            </a:pPr>
            <a:r>
              <a:rPr lang="en-US" altLang="zh-CN" b="1" smtClean="0">
                <a:solidFill>
                  <a:srgbClr val="FF0000"/>
                </a:solidFill>
                <a:effectLst/>
                <a:latin typeface="华文中宋" panose="02010600040101010101" charset="-122"/>
                <a:ea typeface="华文中宋" panose="02010600040101010101" charset="-122"/>
                <a:cs typeface="华文中宋" panose="02010600040101010101" charset="-122"/>
                <a:sym typeface="+mn-ea"/>
              </a:rPr>
              <a:t>1.</a:t>
            </a:r>
            <a:r>
              <a:rPr lang="zh-CN" altLang="en-US" b="1" smtClean="0">
                <a:solidFill>
                  <a:srgbClr val="FF0000"/>
                </a:solidFill>
                <a:effectLst/>
                <a:latin typeface="华文中宋" panose="02010600040101010101" charset="-122"/>
                <a:ea typeface="华文中宋" panose="02010600040101010101" charset="-122"/>
                <a:cs typeface="华文中宋" panose="02010600040101010101" charset="-122"/>
                <a:sym typeface="+mn-ea"/>
              </a:rPr>
              <a:t>仔细观察图片，</a:t>
            </a:r>
            <a:r>
              <a:rPr lang="zh-CN" altLang="en-US" b="1" smtClean="0">
                <a:solidFill>
                  <a:srgbClr val="FF0000"/>
                </a:solidFill>
                <a:effectLst/>
                <a:highlight>
                  <a:srgbClr val="FFFF00"/>
                </a:highlight>
                <a:latin typeface="华文中宋" panose="02010600040101010101" charset="-122"/>
                <a:ea typeface="华文中宋" panose="02010600040101010101" charset="-122"/>
                <a:cs typeface="华文中宋" panose="02010600040101010101" charset="-122"/>
                <a:sym typeface="+mn-ea"/>
              </a:rPr>
              <a:t>从地理的角度</a:t>
            </a:r>
            <a:r>
              <a:rPr lang="zh-CN" altLang="en-US" b="1" smtClean="0">
                <a:solidFill>
                  <a:srgbClr val="FF0000"/>
                </a:solidFill>
                <a:effectLst/>
                <a:latin typeface="华文中宋" panose="02010600040101010101" charset="-122"/>
                <a:ea typeface="华文中宋" panose="02010600040101010101" charset="-122"/>
                <a:cs typeface="华文中宋" panose="02010600040101010101" charset="-122"/>
                <a:sym typeface="+mn-ea"/>
              </a:rPr>
              <a:t>分析原始人类遗址主要有哪些？分布在哪？分布的特点是什么?</a:t>
            </a:r>
            <a:endParaRPr lang="zh-CN" altLang="en-US" b="1" smtClean="0">
              <a:solidFill>
                <a:srgbClr val="FF0000"/>
              </a:solidFill>
              <a:effectLst/>
              <a:latin typeface="华文中宋" panose="02010600040101010101" charset="-122"/>
              <a:ea typeface="华文中宋" panose="02010600040101010101" charset="-122"/>
              <a:cs typeface="华文中宋" panose="02010600040101010101" charset="-122"/>
              <a:sym typeface="+mn-ea"/>
            </a:endParaRPr>
          </a:p>
          <a:p>
            <a:pPr lvl="0" algn="l">
              <a:buClrTx/>
              <a:buSzTx/>
              <a:buFontTx/>
            </a:pPr>
            <a:r>
              <a:rPr lang="en-US" altLang="zh-CN" b="1" smtClean="0">
                <a:solidFill>
                  <a:srgbClr val="FF0000"/>
                </a:solidFill>
                <a:effectLst/>
                <a:latin typeface="华文中宋" panose="02010600040101010101" charset="-122"/>
                <a:ea typeface="华文中宋" panose="02010600040101010101" charset="-122"/>
                <a:cs typeface="华文中宋" panose="02010600040101010101" charset="-122"/>
                <a:sym typeface="+mn-ea"/>
              </a:rPr>
              <a:t>2.</a:t>
            </a:r>
            <a:r>
              <a:rPr lang="zh-CN" altLang="en-US" b="1" smtClean="0">
                <a:solidFill>
                  <a:srgbClr val="FF0000"/>
                </a:solidFill>
                <a:effectLst/>
                <a:latin typeface="华文中宋" panose="02010600040101010101" charset="-122"/>
                <a:ea typeface="华文中宋" panose="02010600040101010101" charset="-122"/>
                <a:cs typeface="华文中宋" panose="02010600040101010101" charset="-122"/>
                <a:sym typeface="+mn-ea"/>
              </a:rPr>
              <a:t>这些远古人类遗址的发现，说明了什么？</a:t>
            </a:r>
            <a:endParaRPr lang="zh-CN" altLang="en-US" b="1" smtClean="0">
              <a:solidFill>
                <a:srgbClr val="FF0000"/>
              </a:solidFill>
              <a:effectLst/>
              <a:latin typeface="华文中宋" panose="02010600040101010101" charset="-122"/>
              <a:ea typeface="华文中宋" panose="02010600040101010101" charset="-122"/>
              <a:cs typeface="华文中宋" panose="02010600040101010101" charset="-122"/>
              <a:sym typeface="+mn-ea"/>
            </a:endParaRPr>
          </a:p>
          <a:p>
            <a:pPr lvl="0" algn="l">
              <a:buClrTx/>
              <a:buSzTx/>
              <a:buFontTx/>
            </a:pPr>
            <a:r>
              <a:rPr lang="zh-CN" altLang="en-US" b="1" smtClean="0">
                <a:solidFill>
                  <a:srgbClr val="FF0000"/>
                </a:solidFill>
                <a:effectLst/>
                <a:latin typeface="华文中宋" panose="02010600040101010101" charset="-122"/>
                <a:ea typeface="华文中宋" panose="02010600040101010101" charset="-122"/>
                <a:cs typeface="华文中宋" panose="02010600040101010101" charset="-122"/>
                <a:sym typeface="+mn-ea"/>
              </a:rPr>
              <a:t>3.阅读课本第二段，</a:t>
            </a:r>
            <a:r>
              <a:rPr lang="zh-CN" altLang="en-US" b="1" smtClean="0">
                <a:solidFill>
                  <a:srgbClr val="FF0000"/>
                </a:solidFill>
                <a:effectLst/>
                <a:highlight>
                  <a:srgbClr val="FFFF00"/>
                </a:highlight>
                <a:latin typeface="华文中宋" panose="02010600040101010101" charset="-122"/>
                <a:ea typeface="华文中宋" panose="02010600040101010101" charset="-122"/>
                <a:cs typeface="华文中宋" panose="02010600040101010101" charset="-122"/>
                <a:sym typeface="+mn-ea"/>
              </a:rPr>
              <a:t>从语文的角度</a:t>
            </a:r>
            <a:r>
              <a:rPr lang="zh-CN" altLang="en-US" b="1" smtClean="0">
                <a:solidFill>
                  <a:srgbClr val="FF0000"/>
                </a:solidFill>
                <a:effectLst/>
                <a:latin typeface="华文中宋" panose="02010600040101010101" charset="-122"/>
                <a:ea typeface="华文中宋" panose="02010600040101010101" charset="-122"/>
                <a:cs typeface="华文中宋" panose="02010600040101010101" charset="-122"/>
                <a:sym typeface="+mn-ea"/>
              </a:rPr>
              <a:t>概括元谋人的有效信息（时间、地点、工具、生活状况、地位），并设计元谋人一天的生活。</a:t>
            </a:r>
            <a:endParaRPr lang="zh-CN" altLang="en-US" b="1" smtClean="0">
              <a:solidFill>
                <a:srgbClr val="FF0000"/>
              </a:solidFill>
              <a:effectLst/>
              <a:latin typeface="华文中宋" panose="02010600040101010101" charset="-122"/>
              <a:ea typeface="华文中宋" panose="02010600040101010101" charset="-122"/>
              <a:cs typeface="华文中宋" panose="02010600040101010101" charset="-122"/>
              <a:sym typeface="+mn-ea"/>
            </a:endParaRPr>
          </a:p>
          <a:p>
            <a:pPr lvl="0" algn="l">
              <a:buClrTx/>
              <a:buSzTx/>
              <a:buFontTx/>
            </a:pPr>
            <a:r>
              <a:rPr lang="en-US" altLang="zh-CN" b="1" smtClean="0">
                <a:solidFill>
                  <a:srgbClr val="FF0000"/>
                </a:solidFill>
                <a:effectLst/>
                <a:latin typeface="华文中宋" panose="02010600040101010101" charset="-122"/>
                <a:ea typeface="华文中宋" panose="02010600040101010101" charset="-122"/>
                <a:cs typeface="华文中宋" panose="02010600040101010101" charset="-122"/>
                <a:sym typeface="+mn-ea"/>
              </a:rPr>
              <a:t>4.</a:t>
            </a:r>
            <a:r>
              <a:rPr lang="zh-CN" altLang="en-US" b="1" smtClean="0">
                <a:solidFill>
                  <a:srgbClr val="FF0000"/>
                </a:solidFill>
                <a:effectLst/>
                <a:highlight>
                  <a:srgbClr val="FFFF00"/>
                </a:highlight>
                <a:latin typeface="华文中宋" panose="02010600040101010101" charset="-122"/>
                <a:ea typeface="华文中宋" panose="02010600040101010101" charset="-122"/>
                <a:cs typeface="华文中宋" panose="02010600040101010101" charset="-122"/>
                <a:sym typeface="+mn-ea"/>
              </a:rPr>
              <a:t>从历史的角度</a:t>
            </a:r>
            <a:r>
              <a:rPr lang="zh-CN" altLang="en-US" b="1" smtClean="0">
                <a:solidFill>
                  <a:srgbClr val="FF0000"/>
                </a:solidFill>
                <a:effectLst/>
                <a:latin typeface="华文中宋" panose="02010600040101010101" charset="-122"/>
                <a:ea typeface="华文中宋" panose="02010600040101010101" charset="-122"/>
                <a:cs typeface="华文中宋" panose="02010600040101010101" charset="-122"/>
                <a:sym typeface="+mn-ea"/>
              </a:rPr>
              <a:t>探究当代获得历史信息的途径有哪些？并</a:t>
            </a:r>
            <a:r>
              <a:rPr lang="zh-CN" altLang="en-US" b="1" smtClean="0">
                <a:solidFill>
                  <a:srgbClr val="FF0000"/>
                </a:solidFill>
                <a:effectLst/>
                <a:highlight>
                  <a:srgbClr val="FFFF00"/>
                </a:highlight>
                <a:latin typeface="华文中宋" panose="02010600040101010101" charset="-122"/>
                <a:ea typeface="华文中宋" panose="02010600040101010101" charset="-122"/>
                <a:cs typeface="华文中宋" panose="02010600040101010101" charset="-122"/>
                <a:sym typeface="+mn-ea"/>
              </a:rPr>
              <a:t>从生物学角度</a:t>
            </a:r>
            <a:r>
              <a:rPr lang="zh-CN" altLang="en-US" b="1" smtClean="0">
                <a:solidFill>
                  <a:srgbClr val="FF0000"/>
                </a:solidFill>
                <a:effectLst/>
                <a:latin typeface="华文中宋" panose="02010600040101010101" charset="-122"/>
                <a:ea typeface="华文中宋" panose="02010600040101010101" charset="-122"/>
                <a:cs typeface="华文中宋" panose="02010600040101010101" charset="-122"/>
                <a:sym typeface="+mn-ea"/>
              </a:rPr>
              <a:t>了解化石是研究人类的重要依据。</a:t>
            </a:r>
            <a:endParaRPr lang="zh-CN" altLang="en-US" b="1" smtClean="0">
              <a:solidFill>
                <a:srgbClr val="FF0000"/>
              </a:solidFill>
              <a:effectLst/>
              <a:latin typeface="华文中宋" panose="02010600040101010101" charset="-122"/>
              <a:ea typeface="华文中宋" panose="02010600040101010101" charset="-122"/>
              <a:cs typeface="华文中宋" panose="02010600040101010101" charset="-122"/>
              <a:sym typeface="+mn-ea"/>
            </a:endParaRPr>
          </a:p>
        </p:txBody>
      </p:sp>
      <p:sp>
        <p:nvSpPr>
          <p:cNvPr id="63" name="矩形 62"/>
          <p:cNvSpPr/>
          <p:nvPr/>
        </p:nvSpPr>
        <p:spPr>
          <a:xfrm>
            <a:off x="361760" y="51537"/>
            <a:ext cx="5770880" cy="460375"/>
          </a:xfrm>
          <a:prstGeom prst="rect">
            <a:avLst/>
          </a:prstGeom>
          <a:noFill/>
          <a:ln>
            <a:noFill/>
          </a:ln>
        </p:spPr>
        <p:txBody>
          <a:bodyPr wrap="none" rtlCol="0" anchor="t">
            <a:spAutoFit/>
          </a:bodyPr>
          <a:lstStyle/>
          <a:p>
            <a:pPr algn="ctr"/>
            <a:r>
              <a:rPr lang="zh-CN" altLang="en-US" sz="2400" b="1">
                <a:solidFill>
                  <a:schemeClr val="tx1"/>
                </a:solidFill>
                <a:effectLst>
                  <a:outerShdw blurRad="38100" dist="19050" dir="2700000" algn="tl" rotWithShape="0">
                    <a:schemeClr val="dk1">
                      <a:alpha val="40000"/>
                    </a:schemeClr>
                  </a:outerShdw>
                </a:effectLst>
              </a:rPr>
              <a:t>项目任务一：</a:t>
            </a:r>
            <a:r>
              <a:rPr lang="zh-CN" altLang="en-US" sz="2400" b="1">
                <a:gradFill>
                  <a:gsLst>
                    <a:gs pos="0">
                      <a:srgbClr val="7B32B2"/>
                    </a:gs>
                    <a:gs pos="100000">
                      <a:srgbClr val="401A5D"/>
                    </a:gs>
                  </a:gsLst>
                  <a:lin scaled="0"/>
                </a:gradFill>
                <a:effectLst>
                  <a:outerShdw blurRad="38100" dist="19050" dir="2700000" algn="tl" rotWithShape="0">
                    <a:schemeClr val="dk1">
                      <a:alpha val="40000"/>
                    </a:schemeClr>
                  </a:outerShdw>
                </a:effectLst>
              </a:rPr>
              <a:t>我国境内的最早人类</a:t>
            </a:r>
            <a:r>
              <a:rPr lang="en-US" altLang="zh-CN" sz="2400" b="1">
                <a:gradFill>
                  <a:gsLst>
                    <a:gs pos="0">
                      <a:srgbClr val="7B32B2"/>
                    </a:gs>
                    <a:gs pos="100000">
                      <a:srgbClr val="401A5D"/>
                    </a:gs>
                  </a:gsLst>
                  <a:lin scaled="0"/>
                </a:gradFill>
                <a:effectLst>
                  <a:outerShdw blurRad="38100" dist="19050" dir="2700000" algn="tl" rotWithShape="0">
                    <a:schemeClr val="dk1">
                      <a:alpha val="40000"/>
                    </a:schemeClr>
                  </a:outerShdw>
                </a:effectLst>
              </a:rPr>
              <a:t>-</a:t>
            </a:r>
            <a:r>
              <a:rPr lang="zh-CN" altLang="en-US" sz="2400" b="1">
                <a:gradFill>
                  <a:gsLst>
                    <a:gs pos="0">
                      <a:srgbClr val="7B32B2"/>
                    </a:gs>
                    <a:gs pos="100000">
                      <a:srgbClr val="401A5D"/>
                    </a:gs>
                  </a:gsLst>
                  <a:lin scaled="0"/>
                </a:gradFill>
                <a:effectLst>
                  <a:outerShdw blurRad="38100" dist="19050" dir="2700000" algn="tl" rotWithShape="0">
                    <a:schemeClr val="dk1">
                      <a:alpha val="40000"/>
                    </a:schemeClr>
                  </a:outerShdw>
                </a:effectLst>
                <a:highlight>
                  <a:srgbClr val="FFFF00"/>
                </a:highlight>
              </a:rPr>
              <a:t>元谋人</a:t>
            </a:r>
            <a:endParaRPr lang="zh-CN" altLang="en-US" sz="2400" b="1">
              <a:gradFill>
                <a:gsLst>
                  <a:gs pos="0">
                    <a:srgbClr val="7B32B2"/>
                  </a:gs>
                  <a:gs pos="100000">
                    <a:srgbClr val="401A5D"/>
                  </a:gs>
                </a:gsLst>
                <a:lin scaled="0"/>
              </a:gradFill>
              <a:effectLst>
                <a:outerShdw blurRad="38100" dist="19050" dir="2700000" algn="tl" rotWithShape="0">
                  <a:schemeClr val="dk1">
                    <a:alpha val="40000"/>
                  </a:schemeClr>
                </a:outerShdw>
              </a:effectLst>
              <a:highlight>
                <a:srgbClr val="FFFF00"/>
              </a:highlight>
            </a:endParaRPr>
          </a:p>
        </p:txBody>
      </p:sp>
      <p:pic>
        <p:nvPicPr>
          <p:cNvPr id="2" name="图片 1" descr="01《中外历史纲要》上 P2"/>
          <p:cNvPicPr>
            <a:picLocks noChangeAspect="1"/>
          </p:cNvPicPr>
          <p:nvPr>
            <p:custDataLst>
              <p:tags r:id="rId1"/>
            </p:custDataLst>
          </p:nvPr>
        </p:nvPicPr>
        <p:blipFill>
          <a:blip r:embed="rId2"/>
          <a:srcRect b="5932"/>
          <a:stretch>
            <a:fillRect/>
          </a:stretch>
        </p:blipFill>
        <p:spPr>
          <a:xfrm>
            <a:off x="179705" y="751840"/>
            <a:ext cx="3662045" cy="4243070"/>
          </a:xfrm>
          <a:prstGeom prst="rect">
            <a:avLst/>
          </a:prstGeom>
        </p:spPr>
      </p:pic>
    </p:spTree>
    <p:custDataLst>
      <p:tags r:id="rId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矩形 37"/>
          <p:cNvSpPr/>
          <p:nvPr/>
        </p:nvSpPr>
        <p:spPr>
          <a:xfrm>
            <a:off x="78423" y="5086191"/>
            <a:ext cx="8986361" cy="57150"/>
          </a:xfrm>
          <a:prstGeom prst="rect">
            <a:avLst/>
          </a:prstGeom>
          <a:solidFill>
            <a:srgbClr val="6F413B"/>
          </a:solidFill>
          <a:ln w="1047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solidFill>
            </a:endParaRPr>
          </a:p>
        </p:txBody>
      </p:sp>
      <p:sp>
        <p:nvSpPr>
          <p:cNvPr id="8" name="文本框 7"/>
          <p:cNvSpPr txBox="1"/>
          <p:nvPr/>
        </p:nvSpPr>
        <p:spPr>
          <a:xfrm>
            <a:off x="179705" y="521335"/>
            <a:ext cx="8239125" cy="922020"/>
          </a:xfrm>
          <a:prstGeom prst="rect">
            <a:avLst/>
          </a:prstGeom>
          <a:noFill/>
        </p:spPr>
        <p:txBody>
          <a:bodyPr wrap="square" rtlCol="0" anchor="t">
            <a:spAutoFit/>
          </a:bodyPr>
          <a:lstStyle/>
          <a:p>
            <a:pPr lvl="0" algn="l">
              <a:buClrTx/>
              <a:buSzTx/>
              <a:buFontTx/>
            </a:pPr>
            <a:r>
              <a:rPr lang="en-US" altLang="zh-CN" b="1" smtClean="0">
                <a:solidFill>
                  <a:srgbClr val="FF0000"/>
                </a:solidFill>
                <a:effectLst/>
                <a:latin typeface="华文中宋" panose="02010600040101010101" charset="-122"/>
                <a:ea typeface="华文中宋" panose="02010600040101010101" charset="-122"/>
                <a:cs typeface="华文中宋" panose="02010600040101010101" charset="-122"/>
                <a:sym typeface="+mn-ea"/>
              </a:rPr>
              <a:t>1.</a:t>
            </a:r>
            <a:r>
              <a:rPr lang="zh-CN" altLang="en-US" b="1" smtClean="0">
                <a:solidFill>
                  <a:srgbClr val="FF0000"/>
                </a:solidFill>
                <a:effectLst/>
                <a:latin typeface="华文中宋" panose="02010600040101010101" charset="-122"/>
                <a:ea typeface="华文中宋" panose="02010600040101010101" charset="-122"/>
                <a:cs typeface="华文中宋" panose="02010600040101010101" charset="-122"/>
                <a:sym typeface="+mn-ea"/>
              </a:rPr>
              <a:t>仔细观察图片，</a:t>
            </a:r>
            <a:r>
              <a:rPr lang="zh-CN" altLang="en-US" b="1" smtClean="0">
                <a:solidFill>
                  <a:srgbClr val="FF0000"/>
                </a:solidFill>
                <a:effectLst/>
                <a:highlight>
                  <a:srgbClr val="FFFF00"/>
                </a:highlight>
                <a:latin typeface="华文中宋" panose="02010600040101010101" charset="-122"/>
                <a:ea typeface="华文中宋" panose="02010600040101010101" charset="-122"/>
                <a:cs typeface="华文中宋" panose="02010600040101010101" charset="-122"/>
                <a:sym typeface="+mn-ea"/>
              </a:rPr>
              <a:t>从地理的角度</a:t>
            </a:r>
            <a:r>
              <a:rPr lang="zh-CN" altLang="en-US" b="1" smtClean="0">
                <a:solidFill>
                  <a:srgbClr val="FF0000"/>
                </a:solidFill>
                <a:effectLst/>
                <a:latin typeface="华文中宋" panose="02010600040101010101" charset="-122"/>
                <a:ea typeface="华文中宋" panose="02010600040101010101" charset="-122"/>
                <a:cs typeface="华文中宋" panose="02010600040101010101" charset="-122"/>
                <a:sym typeface="+mn-ea"/>
              </a:rPr>
              <a:t>分析原始人类遗址主要有哪些？分布在哪？分布的特点是什么?</a:t>
            </a:r>
            <a:endParaRPr lang="zh-CN" altLang="en-US" b="1" smtClean="0">
              <a:solidFill>
                <a:srgbClr val="FF0000"/>
              </a:solidFill>
              <a:effectLst/>
              <a:latin typeface="华文中宋" panose="02010600040101010101" charset="-122"/>
              <a:ea typeface="华文中宋" panose="02010600040101010101" charset="-122"/>
              <a:cs typeface="华文中宋" panose="02010600040101010101" charset="-122"/>
              <a:sym typeface="+mn-ea"/>
            </a:endParaRPr>
          </a:p>
          <a:p>
            <a:pPr lvl="0" algn="l">
              <a:buClrTx/>
              <a:buSzTx/>
              <a:buFontTx/>
            </a:pPr>
            <a:r>
              <a:rPr lang="en-US" altLang="zh-CN" b="1" smtClean="0">
                <a:solidFill>
                  <a:srgbClr val="FF0000"/>
                </a:solidFill>
                <a:effectLst/>
                <a:latin typeface="华文中宋" panose="02010600040101010101" charset="-122"/>
                <a:ea typeface="华文中宋" panose="02010600040101010101" charset="-122"/>
                <a:cs typeface="华文中宋" panose="02010600040101010101" charset="-122"/>
                <a:sym typeface="+mn-ea"/>
              </a:rPr>
              <a:t>2.</a:t>
            </a:r>
            <a:r>
              <a:rPr lang="zh-CN" altLang="en-US" b="1" smtClean="0">
                <a:solidFill>
                  <a:srgbClr val="FF0000"/>
                </a:solidFill>
                <a:effectLst/>
                <a:latin typeface="华文中宋" panose="02010600040101010101" charset="-122"/>
                <a:ea typeface="华文中宋" panose="02010600040101010101" charset="-122"/>
                <a:cs typeface="华文中宋" panose="02010600040101010101" charset="-122"/>
                <a:sym typeface="+mn-ea"/>
              </a:rPr>
              <a:t>这些远古人类遗址的发现，说明了什么？</a:t>
            </a:r>
            <a:endParaRPr lang="zh-CN" altLang="en-US" b="1" smtClean="0">
              <a:solidFill>
                <a:srgbClr val="FF0000"/>
              </a:solidFill>
              <a:effectLst/>
              <a:latin typeface="华文中宋" panose="02010600040101010101" charset="-122"/>
              <a:ea typeface="华文中宋" panose="02010600040101010101" charset="-122"/>
              <a:cs typeface="华文中宋" panose="02010600040101010101" charset="-122"/>
              <a:sym typeface="+mn-ea"/>
            </a:endParaRPr>
          </a:p>
        </p:txBody>
      </p:sp>
      <p:pic>
        <p:nvPicPr>
          <p:cNvPr id="2" name="图片 1" descr="01《中外历史纲要》上 P2"/>
          <p:cNvPicPr>
            <a:picLocks noChangeAspect="1"/>
          </p:cNvPicPr>
          <p:nvPr/>
        </p:nvPicPr>
        <p:blipFill>
          <a:blip r:embed="rId1"/>
          <a:srcRect b="5932"/>
          <a:stretch>
            <a:fillRect/>
          </a:stretch>
        </p:blipFill>
        <p:spPr>
          <a:xfrm>
            <a:off x="179705" y="1548130"/>
            <a:ext cx="3662045" cy="3446780"/>
          </a:xfrm>
          <a:prstGeom prst="rect">
            <a:avLst/>
          </a:prstGeom>
        </p:spPr>
      </p:pic>
      <p:sp>
        <p:nvSpPr>
          <p:cNvPr id="6" name="文本框 5"/>
          <p:cNvSpPr txBox="1"/>
          <p:nvPr/>
        </p:nvSpPr>
        <p:spPr>
          <a:xfrm>
            <a:off x="3923665" y="1564005"/>
            <a:ext cx="4695825" cy="645160"/>
          </a:xfrm>
          <a:prstGeom prst="rect">
            <a:avLst/>
          </a:prstGeom>
          <a:solidFill>
            <a:srgbClr val="FFFF00"/>
          </a:solidFill>
          <a:ln>
            <a:solidFill>
              <a:srgbClr val="FF0000"/>
            </a:solidFill>
          </a:ln>
        </p:spPr>
        <p:txBody>
          <a:bodyPr wrap="square" rtlCol="0" anchor="t">
            <a:spAutoFit/>
          </a:bodyPr>
          <a:p>
            <a:r>
              <a:rPr lang="zh-CN" altLang="en-US" b="1">
                <a:sym typeface="+mn-ea"/>
              </a:rPr>
              <a:t>特点：中国早期人类遗址从南到北，从东到西，分布广泛</a:t>
            </a:r>
            <a:r>
              <a:rPr lang="zh-CN" altLang="en-US" b="1">
                <a:sym typeface="+mn-ea"/>
              </a:rPr>
              <a:t>，主要集中在大江大河流域。</a:t>
            </a:r>
            <a:endParaRPr lang="zh-CN" altLang="en-US" b="1">
              <a:sym typeface="+mn-ea"/>
            </a:endParaRPr>
          </a:p>
        </p:txBody>
      </p:sp>
      <p:sp>
        <p:nvSpPr>
          <p:cNvPr id="16" name="矩形 15"/>
          <p:cNvSpPr/>
          <p:nvPr/>
        </p:nvSpPr>
        <p:spPr>
          <a:xfrm>
            <a:off x="4067810" y="3279140"/>
            <a:ext cx="4670425" cy="737235"/>
          </a:xfrm>
          <a:prstGeom prst="rect">
            <a:avLst/>
          </a:prstGeom>
          <a:solidFill>
            <a:schemeClr val="bg1"/>
          </a:solidFill>
          <a:ln w="9525">
            <a:noFill/>
          </a:ln>
        </p:spPr>
        <p:txBody>
          <a:bodyPr wrap="square" anchor="t" anchorCtr="0">
            <a:spAutoFit/>
          </a:bodyPr>
          <a:p>
            <a:pPr eaLnBrk="0" hangingPunct="0"/>
            <a:r>
              <a:rPr lang="zh-CN" altLang="en-US" sz="2100" b="1" dirty="0">
                <a:latin typeface="楷体" panose="02010609060101010101" charset="-122"/>
                <a:ea typeface="楷体" panose="02010609060101010101" charset="-122"/>
              </a:rPr>
              <a:t>我国是世界上发现古人类遗址最多的国家之一。</a:t>
            </a:r>
            <a:endParaRPr lang="zh-CN" altLang="en-US" sz="2100" b="1" dirty="0">
              <a:latin typeface="楷体" panose="02010609060101010101" charset="-122"/>
              <a:ea typeface="楷体" panose="02010609060101010101" charset="-122"/>
            </a:endParaRPr>
          </a:p>
        </p:txBody>
      </p:sp>
      <p:sp>
        <p:nvSpPr>
          <p:cNvPr id="7181" name="矩形 13"/>
          <p:cNvSpPr/>
          <p:nvPr>
            <p:custDataLst>
              <p:tags r:id="rId2"/>
            </p:custDataLst>
          </p:nvPr>
        </p:nvSpPr>
        <p:spPr>
          <a:xfrm>
            <a:off x="539750" y="53975"/>
            <a:ext cx="1833880" cy="424815"/>
          </a:xfrm>
          <a:prstGeom prst="rect">
            <a:avLst/>
          </a:prstGeom>
        </p:spPr>
        <p:style>
          <a:lnRef idx="1">
            <a:schemeClr val="accent2"/>
          </a:lnRef>
          <a:fillRef idx="3">
            <a:schemeClr val="accent2"/>
          </a:fillRef>
          <a:effectRef idx="2">
            <a:schemeClr val="accent2"/>
          </a:effectRef>
          <a:fontRef idx="minor">
            <a:schemeClr val="lt1"/>
          </a:fontRef>
        </p:style>
        <p:txBody>
          <a:bodyPr wrap="square" lIns="55899" tIns="27949" rIns="55899" bIns="27949">
            <a:spAutoFit/>
          </a:bodyPr>
          <a:p>
            <a:pPr defTabSz="914400">
              <a:buClrTx/>
              <a:buSzPct val="100000"/>
              <a:buFontTx/>
              <a:buNone/>
            </a:pPr>
            <a:r>
              <a:rPr lang="zh-CN" altLang="en-US" sz="2400" b="1">
                <a:solidFill>
                  <a:srgbClr val="FFFF00"/>
                </a:solidFill>
                <a:effectLst>
                  <a:outerShdw blurRad="38100" dist="38100" dir="2700000">
                    <a:srgbClr val="C0C0C0"/>
                  </a:outerShdw>
                </a:effectLst>
                <a:latin typeface="微软雅黑" panose="020B0503020204020204" pitchFamily="34" charset="-122"/>
                <a:ea typeface="微软雅黑" panose="020B0503020204020204" pitchFamily="34" charset="-122"/>
              </a:rPr>
              <a:t>素养探究 一</a:t>
            </a:r>
            <a:endParaRPr lang="en-US" altLang="zh-CN" sz="2700" b="1">
              <a:solidFill>
                <a:srgbClr val="FF0000"/>
              </a:solidFill>
              <a:effectLst>
                <a:outerShdw blurRad="38100" dist="38100" dir="2700000">
                  <a:srgbClr val="C0C0C0"/>
                </a:outerShdw>
              </a:effectLst>
              <a:latin typeface="微软雅黑" panose="020B0503020204020204" pitchFamily="34" charset="-122"/>
              <a:ea typeface="微软雅黑" panose="020B0503020204020204" pitchFamily="34" charset="-122"/>
            </a:endParaRPr>
          </a:p>
        </p:txBody>
      </p:sp>
      <p:sp>
        <p:nvSpPr>
          <p:cNvPr id="106" name="燕尾形 9"/>
          <p:cNvSpPr>
            <a:spLocks noChangeArrowheads="1"/>
          </p:cNvSpPr>
          <p:nvPr/>
        </p:nvSpPr>
        <p:spPr bwMode="auto">
          <a:xfrm>
            <a:off x="22225" y="32385"/>
            <a:ext cx="474345" cy="476885"/>
          </a:xfrm>
          <a:prstGeom prst="chevron">
            <a:avLst>
              <a:gd name="adj" fmla="val 50000"/>
            </a:avLst>
          </a:prstGeom>
          <a:solidFill>
            <a:srgbClr val="F17475"/>
          </a:solidFill>
          <a:ln w="38100" algn="ctr">
            <a:gradFill>
              <a:gsLst>
                <a:gs pos="100000">
                  <a:schemeClr val="bg1">
                    <a:lumMod val="85000"/>
                  </a:schemeClr>
                </a:gs>
                <a:gs pos="0">
                  <a:schemeClr val="bg1"/>
                </a:gs>
              </a:gsLst>
              <a:lin ang="5400000" scaled="0"/>
            </a:gradFill>
            <a:miter lim="800000"/>
          </a:ln>
          <a:effectLst>
            <a:outerShdw blurRad="203200" dist="127000" dir="2700000" algn="tl" rotWithShape="0">
              <a:prstClr val="black">
                <a:alpha val="40000"/>
              </a:prstClr>
            </a:outerShdw>
          </a:effectLst>
        </p:spPr>
        <p:txBody>
          <a:bodyPr anchor="ctr"/>
          <a:p>
            <a:pPr algn="ctr"/>
            <a:endParaRPr lang="zh-CN" altLang="en-US">
              <a:solidFill>
                <a:srgbClr val="FFFFFF"/>
              </a:solidFill>
              <a:latin typeface="Calibri" panose="020F0502020204030204" pitchFamily="34" charset="0"/>
            </a:endParaRPr>
          </a:p>
        </p:txBody>
      </p:sp>
      <p:sp>
        <p:nvSpPr>
          <p:cNvPr id="4" name="内容占位符 2"/>
          <p:cNvSpPr>
            <a:spLocks noGrp="1"/>
          </p:cNvSpPr>
          <p:nvPr/>
        </p:nvSpPr>
        <p:spPr>
          <a:xfrm>
            <a:off x="6299835" y="53975"/>
            <a:ext cx="2118995" cy="479425"/>
          </a:xfrm>
          <a:prstGeom prst="rect">
            <a:avLst/>
          </a:prstGeom>
        </p:spPr>
        <p:txBody>
          <a:bodyPr/>
          <a:lstStyle>
            <a:lvl1pPr marL="361950" indent="-361950" algn="l" defTabSz="967105" rtl="0" fontAlgn="base">
              <a:spcBef>
                <a:spcPct val="20000"/>
              </a:spcBef>
              <a:spcAft>
                <a:spcPct val="0"/>
              </a:spcAft>
              <a:buFont typeface="Arial" panose="020B0604020202020204" pitchFamily="34" charset="0"/>
              <a:buChar char="•"/>
              <a:defRPr sz="3400" kern="1200">
                <a:solidFill>
                  <a:schemeClr val="tx1"/>
                </a:solidFill>
                <a:latin typeface="+mn-lt"/>
                <a:ea typeface="+mn-ea"/>
                <a:cs typeface="+mn-cs"/>
              </a:defRPr>
            </a:lvl1pPr>
            <a:lvl2pPr marL="786130" indent="-301625" algn="l" defTabSz="967105" rtl="0" fontAlgn="base">
              <a:spcBef>
                <a:spcPct val="20000"/>
              </a:spcBef>
              <a:spcAft>
                <a:spcPct val="0"/>
              </a:spcAft>
              <a:buFont typeface="Arial" panose="020B0604020202020204" pitchFamily="34" charset="0"/>
              <a:buChar char="–"/>
              <a:defRPr sz="3000" kern="1200">
                <a:solidFill>
                  <a:schemeClr val="tx1"/>
                </a:solidFill>
                <a:latin typeface="+mn-lt"/>
                <a:ea typeface="+mn-ea"/>
                <a:cs typeface="+mn-cs"/>
              </a:defRPr>
            </a:lvl2pPr>
            <a:lvl3pPr marL="1209675" indent="-241300" algn="l" defTabSz="967105" rtl="0" fontAlgn="base">
              <a:spcBef>
                <a:spcPct val="20000"/>
              </a:spcBef>
              <a:spcAft>
                <a:spcPct val="0"/>
              </a:spcAft>
              <a:buFont typeface="Arial" panose="020B0604020202020204" pitchFamily="34" charset="0"/>
              <a:buChar char="•"/>
              <a:defRPr sz="2500" kern="1200">
                <a:solidFill>
                  <a:schemeClr val="tx1"/>
                </a:solidFill>
                <a:latin typeface="+mn-lt"/>
                <a:ea typeface="+mn-ea"/>
                <a:cs typeface="+mn-cs"/>
              </a:defRPr>
            </a:lvl3pPr>
            <a:lvl4pPr marL="1692275" indent="-241300" algn="l" defTabSz="967105" rtl="0" fontAlgn="base">
              <a:spcBef>
                <a:spcPct val="20000"/>
              </a:spcBef>
              <a:spcAft>
                <a:spcPct val="0"/>
              </a:spcAft>
              <a:buFont typeface="Arial" panose="020B0604020202020204" pitchFamily="34" charset="0"/>
              <a:buChar char="–"/>
              <a:defRPr sz="2100" kern="1200">
                <a:solidFill>
                  <a:schemeClr val="tx1"/>
                </a:solidFill>
                <a:latin typeface="+mn-lt"/>
                <a:ea typeface="+mn-ea"/>
                <a:cs typeface="+mn-cs"/>
              </a:defRPr>
            </a:lvl4pPr>
            <a:lvl5pPr marL="2176780" indent="-241300" algn="l" defTabSz="967105" rtl="0" fontAlgn="base">
              <a:spcBef>
                <a:spcPct val="20000"/>
              </a:spcBef>
              <a:spcAft>
                <a:spcPct val="0"/>
              </a:spcAft>
              <a:buFont typeface="Arial" panose="020B0604020202020204" pitchFamily="34" charset="0"/>
              <a:buChar char="»"/>
              <a:defRPr sz="2100" kern="1200">
                <a:solidFill>
                  <a:schemeClr val="tx1"/>
                </a:solidFill>
                <a:latin typeface="+mn-lt"/>
                <a:ea typeface="+mn-ea"/>
                <a:cs typeface="+mn-cs"/>
              </a:defRPr>
            </a:lvl5pPr>
            <a:lvl6pPr marL="2661285" indent="-241935" algn="l" defTabSz="96774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6pPr>
            <a:lvl7pPr marL="3145155" indent="-241935" algn="l" defTabSz="96774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7pPr>
            <a:lvl8pPr marL="3629025" indent="-241935" algn="l" defTabSz="96774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8pPr>
            <a:lvl9pPr marL="4112895" indent="-241935" algn="l" defTabSz="96774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9pPr>
          </a:lstStyle>
          <a:p>
            <a:pPr marL="0" indent="0" algn="ctr">
              <a:buNone/>
            </a:pPr>
            <a:r>
              <a:rPr lang="zh-CN" altLang="en-US" sz="2400" b="1"/>
              <a:t>合作</a:t>
            </a:r>
            <a:r>
              <a:rPr lang="en-US" altLang="zh-CN" sz="2400" b="1"/>
              <a:t>+</a:t>
            </a:r>
            <a:r>
              <a:rPr lang="zh-CN" altLang="en-US" sz="2400" b="1"/>
              <a:t>展示</a:t>
            </a:r>
            <a:endParaRPr lang="zh-CN" altLang="en-US" sz="2400" b="1"/>
          </a:p>
        </p:txBody>
      </p:sp>
    </p:spTree>
    <p:custDataLst>
      <p:tags r:id="rId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slide(fromLeft)">
                                      <p:cBhvr>
                                        <p:cTn id="7" dur="500"/>
                                        <p:tgtEl>
                                          <p:spTgt spid="10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linds(horizont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bldLvl="0" animBg="1"/>
      <p:bldP spid="16" grpId="0" bldLvl="0" animBg="1"/>
      <p:bldP spid="106"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292" name="AutoShape 29"/>
          <p:cNvSpPr/>
          <p:nvPr/>
        </p:nvSpPr>
        <p:spPr bwMode="auto">
          <a:xfrm>
            <a:off x="143034" y="1408034"/>
            <a:ext cx="210741" cy="290513"/>
          </a:xfrm>
          <a:custGeom>
            <a:avLst/>
            <a:gdLst>
              <a:gd name="T0" fmla="*/ 2147483646 w 11448"/>
              <a:gd name="T1" fmla="*/ 2147483646 h 21600"/>
              <a:gd name="T2" fmla="*/ 2147483646 w 11448"/>
              <a:gd name="T3" fmla="*/ 0 h 21600"/>
              <a:gd name="T4" fmla="*/ 2147483646 w 11448"/>
              <a:gd name="T5" fmla="*/ 2147483646 h 21600"/>
              <a:gd name="T6" fmla="*/ 2147483646 w 11448"/>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448" h="21600">
                <a:moveTo>
                  <a:pt x="7668" y="21599"/>
                </a:moveTo>
                <a:cubicBezTo>
                  <a:pt x="7668" y="21599"/>
                  <a:pt x="-5291" y="21599"/>
                  <a:pt x="2485" y="0"/>
                </a:cubicBezTo>
                <a:cubicBezTo>
                  <a:pt x="2485" y="0"/>
                  <a:pt x="4212" y="3978"/>
                  <a:pt x="5940" y="5115"/>
                </a:cubicBezTo>
                <a:cubicBezTo>
                  <a:pt x="7668" y="6252"/>
                  <a:pt x="16308" y="17621"/>
                  <a:pt x="7668" y="21599"/>
                </a:cubicBezTo>
                <a:close/>
              </a:path>
            </a:pathLst>
          </a:custGeom>
          <a:solidFill>
            <a:srgbClr val="F07474"/>
          </a:solidFill>
          <a:ln w="28575" cap="flat" cmpd="sng">
            <a:solidFill>
              <a:schemeClr val="bg1"/>
            </a:solidFill>
            <a:round/>
          </a:ln>
          <a:effectLst>
            <a:outerShdw dist="63500" dir="8100000" algn="ctr" rotWithShape="0">
              <a:srgbClr val="000000">
                <a:alpha val="25000"/>
              </a:srgbClr>
            </a:outerShdw>
          </a:effec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35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12293" name="AutoShape 29"/>
          <p:cNvSpPr/>
          <p:nvPr/>
        </p:nvSpPr>
        <p:spPr bwMode="auto">
          <a:xfrm>
            <a:off x="187087" y="2252186"/>
            <a:ext cx="210741" cy="290513"/>
          </a:xfrm>
          <a:custGeom>
            <a:avLst/>
            <a:gdLst>
              <a:gd name="T0" fmla="*/ 2147483646 w 11448"/>
              <a:gd name="T1" fmla="*/ 2147483646 h 21600"/>
              <a:gd name="T2" fmla="*/ 2147483646 w 11448"/>
              <a:gd name="T3" fmla="*/ 0 h 21600"/>
              <a:gd name="T4" fmla="*/ 2147483646 w 11448"/>
              <a:gd name="T5" fmla="*/ 2147483646 h 21600"/>
              <a:gd name="T6" fmla="*/ 2147483646 w 11448"/>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448" h="21600">
                <a:moveTo>
                  <a:pt x="7668" y="21599"/>
                </a:moveTo>
                <a:cubicBezTo>
                  <a:pt x="7668" y="21599"/>
                  <a:pt x="-5291" y="21599"/>
                  <a:pt x="2485" y="0"/>
                </a:cubicBezTo>
                <a:cubicBezTo>
                  <a:pt x="2485" y="0"/>
                  <a:pt x="4212" y="3978"/>
                  <a:pt x="5940" y="5115"/>
                </a:cubicBezTo>
                <a:cubicBezTo>
                  <a:pt x="7668" y="6252"/>
                  <a:pt x="16308" y="17621"/>
                  <a:pt x="7668" y="21599"/>
                </a:cubicBezTo>
                <a:close/>
              </a:path>
            </a:pathLst>
          </a:custGeom>
          <a:solidFill>
            <a:srgbClr val="FFBF53"/>
          </a:solidFill>
          <a:ln w="28575" cap="flat" cmpd="sng">
            <a:solidFill>
              <a:schemeClr val="bg1"/>
            </a:solidFill>
            <a:round/>
          </a:ln>
          <a:effectLst>
            <a:outerShdw dist="63500" dir="8100000" algn="ctr" rotWithShape="0">
              <a:srgbClr val="000000">
                <a:alpha val="25000"/>
              </a:srgbClr>
            </a:outerShdw>
          </a:effec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35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12294" name="AutoShape 29"/>
          <p:cNvSpPr/>
          <p:nvPr/>
        </p:nvSpPr>
        <p:spPr bwMode="auto">
          <a:xfrm>
            <a:off x="204946" y="3045143"/>
            <a:ext cx="210741" cy="290513"/>
          </a:xfrm>
          <a:custGeom>
            <a:avLst/>
            <a:gdLst>
              <a:gd name="T0" fmla="*/ 2147483646 w 11448"/>
              <a:gd name="T1" fmla="*/ 2147483646 h 21600"/>
              <a:gd name="T2" fmla="*/ 2147483646 w 11448"/>
              <a:gd name="T3" fmla="*/ 0 h 21600"/>
              <a:gd name="T4" fmla="*/ 2147483646 w 11448"/>
              <a:gd name="T5" fmla="*/ 2147483646 h 21600"/>
              <a:gd name="T6" fmla="*/ 2147483646 w 11448"/>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448" h="21600">
                <a:moveTo>
                  <a:pt x="7668" y="21599"/>
                </a:moveTo>
                <a:cubicBezTo>
                  <a:pt x="7668" y="21599"/>
                  <a:pt x="-5291" y="21599"/>
                  <a:pt x="2485" y="0"/>
                </a:cubicBezTo>
                <a:cubicBezTo>
                  <a:pt x="2485" y="0"/>
                  <a:pt x="4212" y="3978"/>
                  <a:pt x="5940" y="5115"/>
                </a:cubicBezTo>
                <a:cubicBezTo>
                  <a:pt x="7668" y="6252"/>
                  <a:pt x="16308" y="17621"/>
                  <a:pt x="7668" y="21599"/>
                </a:cubicBezTo>
                <a:close/>
              </a:path>
            </a:pathLst>
          </a:custGeom>
          <a:solidFill>
            <a:srgbClr val="02B3C5"/>
          </a:solidFill>
          <a:ln w="28575" cap="flat" cmpd="sng">
            <a:solidFill>
              <a:schemeClr val="bg1"/>
            </a:solidFill>
            <a:round/>
          </a:ln>
          <a:effectLst>
            <a:outerShdw dist="63500" dir="8100000" algn="ctr" rotWithShape="0">
              <a:srgbClr val="000000">
                <a:alpha val="25000"/>
              </a:srgbClr>
            </a:outerShdw>
          </a:effec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35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pic>
        <p:nvPicPr>
          <p:cNvPr id="26630" name="图片 42"/>
          <p:cNvPicPr>
            <a:picLocks noChangeAspect="1"/>
          </p:cNvPicPr>
          <p:nvPr/>
        </p:nvPicPr>
        <p:blipFill>
          <a:blip r:embed="rId1"/>
          <a:stretch>
            <a:fillRect/>
          </a:stretch>
        </p:blipFill>
        <p:spPr>
          <a:xfrm>
            <a:off x="6443821" y="3405902"/>
            <a:ext cx="2496741" cy="2070497"/>
          </a:xfrm>
          <a:prstGeom prst="rect">
            <a:avLst/>
          </a:prstGeom>
          <a:noFill/>
          <a:ln w="9525">
            <a:noFill/>
          </a:ln>
        </p:spPr>
      </p:pic>
      <p:sp>
        <p:nvSpPr>
          <p:cNvPr id="26631" name="矩形 1"/>
          <p:cNvSpPr/>
          <p:nvPr/>
        </p:nvSpPr>
        <p:spPr>
          <a:xfrm>
            <a:off x="827643" y="1347311"/>
            <a:ext cx="4572000" cy="2122805"/>
          </a:xfrm>
          <a:prstGeom prst="rect">
            <a:avLst/>
          </a:prstGeom>
          <a:noFill/>
          <a:ln w="9525">
            <a:noFill/>
          </a:ln>
        </p:spPr>
        <p:txBody>
          <a:bodyPr anchor="t" anchorCtr="0">
            <a:spAutoFit/>
          </a:bodyPr>
          <a:p>
            <a:pPr eaLnBrk="0" hangingPunct="0">
              <a:spcBef>
                <a:spcPct val="50000"/>
              </a:spcBef>
              <a:buFont typeface="Arial" panose="020B0604020202020204" pitchFamily="34" charset="0"/>
            </a:pPr>
            <a:r>
              <a:rPr lang="en-US" altLang="zh-CN" sz="3300" b="1" dirty="0">
                <a:latin typeface="华文隶书" panose="02010800040101010101" pitchFamily="2" charset="-122"/>
                <a:ea typeface="华文隶书" panose="02010800040101010101" pitchFamily="2" charset="-122"/>
              </a:rPr>
              <a:t>1</a:t>
            </a:r>
            <a:r>
              <a:rPr lang="zh-CN" altLang="en-US" sz="3300" b="1" dirty="0">
                <a:latin typeface="华文隶书" panose="02010800040101010101" pitchFamily="2" charset="-122"/>
                <a:ea typeface="华文隶书" panose="02010800040101010101" pitchFamily="2" charset="-122"/>
              </a:rPr>
              <a:t>. 发现的地点：</a:t>
            </a:r>
            <a:endParaRPr lang="zh-CN" altLang="en-US" sz="3300" b="1" dirty="0">
              <a:latin typeface="华文隶书" panose="02010800040101010101" pitchFamily="2" charset="-122"/>
              <a:ea typeface="华文隶书" panose="02010800040101010101" pitchFamily="2" charset="-122"/>
            </a:endParaRPr>
          </a:p>
          <a:p>
            <a:pPr eaLnBrk="0" hangingPunct="0">
              <a:spcBef>
                <a:spcPct val="50000"/>
              </a:spcBef>
              <a:buFont typeface="Arial" panose="020B0604020202020204" pitchFamily="34" charset="0"/>
            </a:pPr>
            <a:r>
              <a:rPr lang="zh-CN" altLang="en-US" sz="3300" b="1" dirty="0">
                <a:latin typeface="华文隶书" panose="02010800040101010101" pitchFamily="2" charset="-122"/>
                <a:ea typeface="华文隶书" panose="02010800040101010101" pitchFamily="2" charset="-122"/>
              </a:rPr>
              <a:t>2. 距今的年代：</a:t>
            </a:r>
            <a:endParaRPr lang="zh-CN" altLang="en-US" sz="3300" b="1" dirty="0">
              <a:latin typeface="华文隶书" panose="02010800040101010101" pitchFamily="2" charset="-122"/>
              <a:ea typeface="华文隶书" panose="02010800040101010101" pitchFamily="2" charset="-122"/>
            </a:endParaRPr>
          </a:p>
          <a:p>
            <a:pPr eaLnBrk="0" hangingPunct="0">
              <a:spcBef>
                <a:spcPct val="50000"/>
              </a:spcBef>
              <a:buFont typeface="Arial" panose="020B0604020202020204" pitchFamily="34" charset="0"/>
            </a:pPr>
            <a:r>
              <a:rPr lang="zh-CN" altLang="en-US" sz="3300" b="1" dirty="0">
                <a:latin typeface="华文隶书" panose="02010800040101010101" pitchFamily="2" charset="-122"/>
                <a:ea typeface="华文隶书" panose="02010800040101010101" pitchFamily="2" charset="-122"/>
              </a:rPr>
              <a:t>3. 生产活动：</a:t>
            </a:r>
            <a:endParaRPr lang="zh-CN" altLang="en-US" sz="3300" b="1" dirty="0">
              <a:latin typeface="华文隶书" panose="02010800040101010101" pitchFamily="2" charset="-122"/>
              <a:ea typeface="华文隶书" panose="02010800040101010101" pitchFamily="2" charset="-122"/>
            </a:endParaRPr>
          </a:p>
        </p:txBody>
      </p:sp>
      <p:sp>
        <p:nvSpPr>
          <p:cNvPr id="43" name="Text Box 6"/>
          <p:cNvSpPr txBox="1"/>
          <p:nvPr/>
        </p:nvSpPr>
        <p:spPr>
          <a:xfrm>
            <a:off x="3779520" y="1407478"/>
            <a:ext cx="2106216" cy="460375"/>
          </a:xfrm>
          <a:prstGeom prst="rect">
            <a:avLst/>
          </a:prstGeom>
          <a:solidFill>
            <a:srgbClr val="FFFF99"/>
          </a:solidFill>
          <a:ln w="12700" cap="flat" cmpd="sng">
            <a:solidFill>
              <a:srgbClr val="FF6600"/>
            </a:solidFill>
            <a:prstDash val="solid"/>
            <a:miter/>
            <a:headEnd type="none" w="med" len="med"/>
            <a:tailEnd type="none" w="med" len="med"/>
          </a:ln>
        </p:spPr>
        <p:txBody>
          <a:bodyPr anchor="t" anchorCtr="0">
            <a:spAutoFit/>
          </a:bodyPr>
          <a:p>
            <a:pPr eaLnBrk="0" hangingPunct="0">
              <a:spcBef>
                <a:spcPct val="50000"/>
              </a:spcBef>
              <a:buFont typeface="Arial" panose="020B0604020202020204" pitchFamily="34" charset="0"/>
            </a:pPr>
            <a:r>
              <a:rPr lang="zh-CN" altLang="en-US" sz="2400" b="1" dirty="0">
                <a:latin typeface="宋体" panose="02010600030101010101" pitchFamily="2" charset="-122"/>
                <a:ea typeface="宋体" panose="02010600030101010101" pitchFamily="2" charset="-122"/>
              </a:rPr>
              <a:t>云南省元谋县</a:t>
            </a:r>
            <a:endParaRPr lang="zh-CN" altLang="en-US" sz="2400" b="1" dirty="0">
              <a:latin typeface="宋体" panose="02010600030101010101" pitchFamily="2" charset="-122"/>
              <a:ea typeface="宋体" panose="02010600030101010101" pitchFamily="2" charset="-122"/>
            </a:endParaRPr>
          </a:p>
        </p:txBody>
      </p:sp>
      <p:sp>
        <p:nvSpPr>
          <p:cNvPr id="44" name="Text Box 7"/>
          <p:cNvSpPr txBox="1"/>
          <p:nvPr/>
        </p:nvSpPr>
        <p:spPr>
          <a:xfrm>
            <a:off x="3783330" y="2111375"/>
            <a:ext cx="2690495" cy="460375"/>
          </a:xfrm>
          <a:prstGeom prst="rect">
            <a:avLst/>
          </a:prstGeom>
          <a:solidFill>
            <a:srgbClr val="FFFF99"/>
          </a:solidFill>
          <a:ln w="12700" cap="flat" cmpd="sng">
            <a:solidFill>
              <a:srgbClr val="FF6600"/>
            </a:solidFill>
            <a:prstDash val="solid"/>
            <a:miter/>
            <a:headEnd type="none" w="med" len="med"/>
            <a:tailEnd type="none" w="med" len="med"/>
          </a:ln>
        </p:spPr>
        <p:txBody>
          <a:bodyPr wrap="square" anchor="t" anchorCtr="0">
            <a:spAutoFit/>
          </a:bodyPr>
          <a:p>
            <a:pPr eaLnBrk="0" hangingPunct="0">
              <a:spcBef>
                <a:spcPct val="50000"/>
              </a:spcBef>
              <a:buFont typeface="Arial" panose="020B0604020202020204" pitchFamily="34" charset="0"/>
            </a:pPr>
            <a:r>
              <a:rPr lang="zh-CN" altLang="en-US" sz="2400" b="1" dirty="0">
                <a:latin typeface="宋体" panose="02010600030101010101" pitchFamily="2" charset="-122"/>
                <a:ea typeface="宋体" panose="02010600030101010101" pitchFamily="2" charset="-122"/>
              </a:rPr>
              <a:t>约</a:t>
            </a:r>
            <a:r>
              <a:rPr lang="en-US" altLang="zh-CN" sz="2400" b="1" dirty="0">
                <a:latin typeface="宋体" panose="02010600030101010101" pitchFamily="2" charset="-122"/>
                <a:ea typeface="宋体" panose="02010600030101010101" pitchFamily="2" charset="-122"/>
              </a:rPr>
              <a:t>170</a:t>
            </a:r>
            <a:r>
              <a:rPr lang="zh-CN" altLang="en-US" sz="2400" b="1" dirty="0">
                <a:latin typeface="宋体" panose="02010600030101010101" pitchFamily="2" charset="-122"/>
                <a:ea typeface="宋体" panose="02010600030101010101" pitchFamily="2" charset="-122"/>
              </a:rPr>
              <a:t>万年</a:t>
            </a:r>
            <a:endParaRPr lang="zh-CN" altLang="en-US" sz="2400" b="1" dirty="0">
              <a:latin typeface="宋体" panose="02010600030101010101" pitchFamily="2" charset="-122"/>
              <a:ea typeface="宋体" panose="02010600030101010101" pitchFamily="2" charset="-122"/>
            </a:endParaRPr>
          </a:p>
        </p:txBody>
      </p:sp>
      <p:sp>
        <p:nvSpPr>
          <p:cNvPr id="26634" name="矩形 2"/>
          <p:cNvSpPr/>
          <p:nvPr/>
        </p:nvSpPr>
        <p:spPr>
          <a:xfrm>
            <a:off x="926465" y="3773805"/>
            <a:ext cx="2804795" cy="598805"/>
          </a:xfrm>
          <a:prstGeom prst="rect">
            <a:avLst/>
          </a:prstGeom>
          <a:noFill/>
          <a:ln w="9525">
            <a:noFill/>
          </a:ln>
        </p:spPr>
        <p:txBody>
          <a:bodyPr wrap="none" anchor="t" anchorCtr="0">
            <a:spAutoFit/>
          </a:bodyPr>
          <a:p>
            <a:pPr eaLnBrk="0" hangingPunct="0">
              <a:spcBef>
                <a:spcPct val="50000"/>
              </a:spcBef>
              <a:buFont typeface="Arial" panose="020B0604020202020204" pitchFamily="34" charset="0"/>
            </a:pPr>
            <a:r>
              <a:rPr lang="zh-CN" altLang="en-US" sz="3300" b="1" dirty="0">
                <a:latin typeface="华文隶书" panose="02010800040101010101" pitchFamily="2" charset="-122"/>
                <a:ea typeface="华文隶书" panose="02010800040101010101" pitchFamily="2" charset="-122"/>
              </a:rPr>
              <a:t>4. 地位</a:t>
            </a:r>
            <a:r>
              <a:rPr lang="en-US" altLang="zh-CN" sz="3300" b="1" dirty="0">
                <a:latin typeface="华文隶书" panose="02010800040101010101" pitchFamily="2" charset="-122"/>
                <a:ea typeface="华文隶书" panose="02010800040101010101" pitchFamily="2" charset="-122"/>
              </a:rPr>
              <a:t>/</a:t>
            </a:r>
            <a:r>
              <a:rPr lang="zh-CN" altLang="en-US" sz="3300" b="1" dirty="0">
                <a:latin typeface="华文隶书" panose="02010800040101010101" pitchFamily="2" charset="-122"/>
                <a:ea typeface="华文隶书" panose="02010800040101010101" pitchFamily="2" charset="-122"/>
              </a:rPr>
              <a:t>意义：</a:t>
            </a:r>
            <a:endParaRPr lang="zh-CN" altLang="en-US" sz="3300" b="1" dirty="0">
              <a:latin typeface="华文隶书" panose="02010800040101010101" pitchFamily="2" charset="-122"/>
              <a:ea typeface="华文隶书" panose="02010800040101010101" pitchFamily="2" charset="-122"/>
            </a:endParaRPr>
          </a:p>
        </p:txBody>
      </p:sp>
      <p:sp>
        <p:nvSpPr>
          <p:cNvPr id="12300" name="AutoShape 29"/>
          <p:cNvSpPr/>
          <p:nvPr/>
        </p:nvSpPr>
        <p:spPr bwMode="auto">
          <a:xfrm>
            <a:off x="353775" y="3916680"/>
            <a:ext cx="210741" cy="290513"/>
          </a:xfrm>
          <a:custGeom>
            <a:avLst/>
            <a:gdLst>
              <a:gd name="T0" fmla="*/ 2147483646 w 11448"/>
              <a:gd name="T1" fmla="*/ 2147483646 h 21600"/>
              <a:gd name="T2" fmla="*/ 2147483646 w 11448"/>
              <a:gd name="T3" fmla="*/ 0 h 21600"/>
              <a:gd name="T4" fmla="*/ 2147483646 w 11448"/>
              <a:gd name="T5" fmla="*/ 2147483646 h 21600"/>
              <a:gd name="T6" fmla="*/ 2147483646 w 11448"/>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448" h="21600">
                <a:moveTo>
                  <a:pt x="7668" y="21599"/>
                </a:moveTo>
                <a:cubicBezTo>
                  <a:pt x="7668" y="21599"/>
                  <a:pt x="-5291" y="21599"/>
                  <a:pt x="2485" y="0"/>
                </a:cubicBezTo>
                <a:cubicBezTo>
                  <a:pt x="2485" y="0"/>
                  <a:pt x="4212" y="3978"/>
                  <a:pt x="5940" y="5115"/>
                </a:cubicBezTo>
                <a:cubicBezTo>
                  <a:pt x="7668" y="6252"/>
                  <a:pt x="16308" y="17621"/>
                  <a:pt x="7668" y="21599"/>
                </a:cubicBezTo>
                <a:close/>
              </a:path>
            </a:pathLst>
          </a:custGeom>
          <a:solidFill>
            <a:srgbClr val="F07474"/>
          </a:solidFill>
          <a:ln w="28575" cap="flat" cmpd="sng">
            <a:solidFill>
              <a:schemeClr val="bg1"/>
            </a:solidFill>
            <a:round/>
          </a:ln>
          <a:effectLst>
            <a:outerShdw dist="63500" dir="8100000" algn="ctr" rotWithShape="0">
              <a:srgbClr val="000000">
                <a:alpha val="25000"/>
              </a:srgbClr>
            </a:outerShdw>
          </a:effec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35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47" name="Text Box 7"/>
          <p:cNvSpPr txBox="1"/>
          <p:nvPr/>
        </p:nvSpPr>
        <p:spPr>
          <a:xfrm>
            <a:off x="3563461" y="3625930"/>
            <a:ext cx="3283744" cy="829945"/>
          </a:xfrm>
          <a:prstGeom prst="rect">
            <a:avLst/>
          </a:prstGeom>
          <a:solidFill>
            <a:srgbClr val="FFFF99"/>
          </a:solidFill>
          <a:ln w="12700" cap="flat" cmpd="sng">
            <a:solidFill>
              <a:srgbClr val="FF6600"/>
            </a:solidFill>
            <a:prstDash val="solid"/>
            <a:miter/>
            <a:headEnd type="none" w="med" len="med"/>
            <a:tailEnd type="none" w="med" len="med"/>
          </a:ln>
        </p:spPr>
        <p:txBody>
          <a:bodyPr anchor="t" anchorCtr="0">
            <a:spAutoFit/>
          </a:bodyPr>
          <a:p>
            <a:pPr eaLnBrk="0" hangingPunct="0">
              <a:spcBef>
                <a:spcPct val="50000"/>
              </a:spcBef>
              <a:buFont typeface="Arial" panose="020B0604020202020204" pitchFamily="34" charset="0"/>
            </a:pPr>
            <a:r>
              <a:rPr lang="zh-CN" altLang="en-US" sz="2400" b="1" dirty="0">
                <a:latin typeface="宋体" panose="02010600030101010101" pitchFamily="2" charset="-122"/>
                <a:ea typeface="宋体" panose="02010600030101010101" pitchFamily="2" charset="-122"/>
              </a:rPr>
              <a:t>元谋人是我国境内目前已确认的最早的古人类</a:t>
            </a:r>
            <a:endParaRPr lang="zh-CN" altLang="en-US" sz="2400" b="1" dirty="0">
              <a:latin typeface="宋体" panose="02010600030101010101" pitchFamily="2" charset="-122"/>
              <a:ea typeface="宋体" panose="02010600030101010101" pitchFamily="2" charset="-122"/>
            </a:endParaRPr>
          </a:p>
        </p:txBody>
      </p:sp>
      <p:sp>
        <p:nvSpPr>
          <p:cNvPr id="4" name="十字箭头标注 3"/>
          <p:cNvSpPr/>
          <p:nvPr/>
        </p:nvSpPr>
        <p:spPr bwMode="auto">
          <a:xfrm>
            <a:off x="628809" y="3916680"/>
            <a:ext cx="396479" cy="290513"/>
          </a:xfrm>
          <a:prstGeom prst="quadArrowCallout">
            <a:avLst/>
          </a:prstGeom>
          <a:solidFill>
            <a:schemeClr val="accent1"/>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135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49" name="Text Box 8"/>
          <p:cNvSpPr txBox="1"/>
          <p:nvPr/>
        </p:nvSpPr>
        <p:spPr>
          <a:xfrm>
            <a:off x="3347720" y="2683510"/>
            <a:ext cx="2839085" cy="829945"/>
          </a:xfrm>
          <a:prstGeom prst="rect">
            <a:avLst/>
          </a:prstGeom>
          <a:solidFill>
            <a:srgbClr val="FFFF99"/>
          </a:solidFill>
          <a:ln w="12700" cap="flat" cmpd="sng">
            <a:solidFill>
              <a:srgbClr val="FF6600"/>
            </a:solidFill>
            <a:prstDash val="solid"/>
            <a:miter/>
            <a:headEnd type="none" w="med" len="med"/>
            <a:tailEnd type="none" w="med" len="med"/>
          </a:ln>
        </p:spPr>
        <p:txBody>
          <a:bodyPr wrap="square" anchor="t" anchorCtr="0">
            <a:spAutoFit/>
          </a:bodyPr>
          <a:p>
            <a:pPr eaLnBrk="0" hangingPunct="0">
              <a:spcBef>
                <a:spcPct val="50000"/>
              </a:spcBef>
              <a:buFont typeface="Arial" panose="020B0604020202020204" pitchFamily="34" charset="0"/>
            </a:pPr>
            <a:r>
              <a:rPr lang="zh-CN" altLang="en-US" sz="2400" b="1" dirty="0">
                <a:latin typeface="宋体" panose="02010600030101010101" pitchFamily="2" charset="-122"/>
                <a:ea typeface="宋体" panose="02010600030101010101" pitchFamily="2" charset="-122"/>
              </a:rPr>
              <a:t>会制造工具和使用天然火 </a:t>
            </a:r>
            <a:endParaRPr lang="zh-CN" altLang="en-US" sz="2400" b="1" dirty="0">
              <a:latin typeface="宋体" panose="02010600030101010101" pitchFamily="2" charset="-122"/>
              <a:ea typeface="宋体" panose="02010600030101010101" pitchFamily="2" charset="-122"/>
            </a:endParaRPr>
          </a:p>
        </p:txBody>
      </p:sp>
      <p:sp>
        <p:nvSpPr>
          <p:cNvPr id="7181" name="矩形 13"/>
          <p:cNvSpPr/>
          <p:nvPr>
            <p:custDataLst>
              <p:tags r:id="rId2"/>
            </p:custDataLst>
          </p:nvPr>
        </p:nvSpPr>
        <p:spPr>
          <a:xfrm>
            <a:off x="611505" y="26035"/>
            <a:ext cx="1833880" cy="424815"/>
          </a:xfrm>
          <a:prstGeom prst="rect">
            <a:avLst/>
          </a:prstGeom>
        </p:spPr>
        <p:style>
          <a:lnRef idx="1">
            <a:schemeClr val="accent2"/>
          </a:lnRef>
          <a:fillRef idx="3">
            <a:schemeClr val="accent2"/>
          </a:fillRef>
          <a:effectRef idx="2">
            <a:schemeClr val="accent2"/>
          </a:effectRef>
          <a:fontRef idx="minor">
            <a:schemeClr val="lt1"/>
          </a:fontRef>
        </p:style>
        <p:txBody>
          <a:bodyPr wrap="square" lIns="55899" tIns="27949" rIns="55899" bIns="27949">
            <a:spAutoFit/>
          </a:bodyPr>
          <a:p>
            <a:pPr defTabSz="914400">
              <a:buClrTx/>
              <a:buSzPct val="100000"/>
              <a:buFontTx/>
              <a:buNone/>
            </a:pPr>
            <a:r>
              <a:rPr lang="zh-CN" altLang="en-US" sz="2400" b="1">
                <a:solidFill>
                  <a:srgbClr val="FFFF00"/>
                </a:solidFill>
                <a:effectLst>
                  <a:outerShdw blurRad="38100" dist="38100" dir="2700000">
                    <a:srgbClr val="C0C0C0"/>
                  </a:outerShdw>
                </a:effectLst>
                <a:latin typeface="微软雅黑" panose="020B0503020204020204" pitchFamily="34" charset="-122"/>
                <a:ea typeface="微软雅黑" panose="020B0503020204020204" pitchFamily="34" charset="-122"/>
              </a:rPr>
              <a:t>素养探究 二</a:t>
            </a:r>
            <a:endParaRPr lang="en-US" altLang="zh-CN" sz="2700" b="1">
              <a:solidFill>
                <a:srgbClr val="FF0000"/>
              </a:solidFill>
              <a:effectLst>
                <a:outerShdw blurRad="38100" dist="38100" dir="2700000">
                  <a:srgbClr val="C0C0C0"/>
                </a:outerShdw>
              </a:effectLst>
              <a:latin typeface="微软雅黑" panose="020B0503020204020204" pitchFamily="34" charset="-122"/>
              <a:ea typeface="微软雅黑" panose="020B0503020204020204" pitchFamily="34" charset="-122"/>
            </a:endParaRPr>
          </a:p>
        </p:txBody>
      </p:sp>
      <p:sp>
        <p:nvSpPr>
          <p:cNvPr id="106" name="燕尾形 9"/>
          <p:cNvSpPr>
            <a:spLocks noChangeArrowheads="1"/>
          </p:cNvSpPr>
          <p:nvPr/>
        </p:nvSpPr>
        <p:spPr bwMode="auto">
          <a:xfrm>
            <a:off x="11430" y="0"/>
            <a:ext cx="474345" cy="476885"/>
          </a:xfrm>
          <a:prstGeom prst="chevron">
            <a:avLst>
              <a:gd name="adj" fmla="val 50000"/>
            </a:avLst>
          </a:prstGeom>
          <a:solidFill>
            <a:srgbClr val="F17475"/>
          </a:solidFill>
          <a:ln w="38100" algn="ctr">
            <a:gradFill>
              <a:gsLst>
                <a:gs pos="100000">
                  <a:schemeClr val="bg1">
                    <a:lumMod val="85000"/>
                  </a:schemeClr>
                </a:gs>
                <a:gs pos="0">
                  <a:schemeClr val="bg1"/>
                </a:gs>
              </a:gsLst>
              <a:lin ang="5400000" scaled="0"/>
            </a:gradFill>
            <a:miter lim="800000"/>
          </a:ln>
          <a:effectLst>
            <a:outerShdw blurRad="203200" dist="127000" dir="2700000" algn="tl" rotWithShape="0">
              <a:prstClr val="black">
                <a:alpha val="40000"/>
              </a:prstClr>
            </a:outerShdw>
          </a:effectLst>
        </p:spPr>
        <p:txBody>
          <a:bodyPr anchor="ctr"/>
          <a:p>
            <a:pPr algn="ctr"/>
            <a:endParaRPr lang="zh-CN" altLang="en-US">
              <a:solidFill>
                <a:srgbClr val="FFFFFF"/>
              </a:solidFill>
              <a:latin typeface="Calibri" panose="020F0502020204030204" pitchFamily="34" charset="0"/>
            </a:endParaRPr>
          </a:p>
        </p:txBody>
      </p:sp>
      <p:sp>
        <p:nvSpPr>
          <p:cNvPr id="2" name="文本框 1"/>
          <p:cNvSpPr txBox="1"/>
          <p:nvPr/>
        </p:nvSpPr>
        <p:spPr>
          <a:xfrm>
            <a:off x="205105" y="627380"/>
            <a:ext cx="7731125" cy="645160"/>
          </a:xfrm>
          <a:prstGeom prst="rect">
            <a:avLst/>
          </a:prstGeom>
        </p:spPr>
        <p:style>
          <a:lnRef idx="1">
            <a:schemeClr val="accent2"/>
          </a:lnRef>
          <a:fillRef idx="3">
            <a:schemeClr val="accent2"/>
          </a:fillRef>
          <a:effectRef idx="2">
            <a:schemeClr val="accent2"/>
          </a:effectRef>
          <a:fontRef idx="minor">
            <a:schemeClr val="lt1"/>
          </a:fontRef>
        </p:style>
        <p:txBody>
          <a:bodyPr wrap="square" rtlCol="0" anchor="t">
            <a:spAutoFit/>
          </a:bodyPr>
          <a:p>
            <a:pPr lvl="0" algn="l">
              <a:buClrTx/>
              <a:buSzTx/>
              <a:buFontTx/>
            </a:pPr>
            <a:r>
              <a:rPr lang="zh-CN" altLang="en-US" b="1" smtClean="0">
                <a:solidFill>
                  <a:srgbClr val="FF0000"/>
                </a:solidFill>
                <a:effectLst/>
                <a:latin typeface="华文中宋" panose="02010600040101010101" charset="-122"/>
                <a:ea typeface="华文中宋" panose="02010600040101010101" charset="-122"/>
                <a:cs typeface="华文中宋" panose="02010600040101010101" charset="-122"/>
                <a:sym typeface="+mn-ea"/>
              </a:rPr>
              <a:t>阅读课本第二段，</a:t>
            </a:r>
            <a:r>
              <a:rPr lang="zh-CN" altLang="en-US" b="1" smtClean="0">
                <a:solidFill>
                  <a:srgbClr val="FF0000"/>
                </a:solidFill>
                <a:effectLst/>
                <a:highlight>
                  <a:srgbClr val="FFFF00"/>
                </a:highlight>
                <a:latin typeface="华文中宋" panose="02010600040101010101" charset="-122"/>
                <a:ea typeface="华文中宋" panose="02010600040101010101" charset="-122"/>
                <a:cs typeface="华文中宋" panose="02010600040101010101" charset="-122"/>
                <a:sym typeface="+mn-ea"/>
              </a:rPr>
              <a:t>从语文的角度</a:t>
            </a:r>
            <a:r>
              <a:rPr lang="zh-CN" altLang="en-US" b="1" smtClean="0">
                <a:solidFill>
                  <a:srgbClr val="FF0000"/>
                </a:solidFill>
                <a:effectLst/>
                <a:latin typeface="华文中宋" panose="02010600040101010101" charset="-122"/>
                <a:ea typeface="华文中宋" panose="02010600040101010101" charset="-122"/>
                <a:cs typeface="华文中宋" panose="02010600040101010101" charset="-122"/>
                <a:sym typeface="+mn-ea"/>
              </a:rPr>
              <a:t>概括元谋人的有效信息（时间、地点、工具、生活状况、地位），并设计元谋人一天的生活。</a:t>
            </a:r>
            <a:endParaRPr lang="zh-CN" altLang="en-US"/>
          </a:p>
        </p:txBody>
      </p:sp>
      <p:pic>
        <p:nvPicPr>
          <p:cNvPr id="5" name="图片占位符 4" descr="6"/>
          <p:cNvPicPr>
            <a:picLocks noChangeAspect="1"/>
          </p:cNvPicPr>
          <p:nvPr/>
        </p:nvPicPr>
        <p:blipFill>
          <a:blip r:embed="rId3"/>
          <a:stretch>
            <a:fillRect/>
          </a:stretch>
        </p:blipFill>
        <p:spPr>
          <a:xfrm>
            <a:off x="6732270" y="1419860"/>
            <a:ext cx="2412365" cy="2582545"/>
          </a:xfrm>
          <a:prstGeom prst="rect">
            <a:avLst/>
          </a:prstGeom>
        </p:spPr>
      </p:pic>
      <p:sp>
        <p:nvSpPr>
          <p:cNvPr id="7" name="标题 1"/>
          <p:cNvSpPr>
            <a:spLocks noGrp="1"/>
          </p:cNvSpPr>
          <p:nvPr/>
        </p:nvSpPr>
        <p:spPr>
          <a:xfrm>
            <a:off x="683260" y="4587558"/>
            <a:ext cx="6089333" cy="520541"/>
          </a:xfrm>
          <a:prstGeom prst="rect">
            <a:avLst/>
          </a:prstGeom>
        </p:spPr>
        <p:txBody>
          <a:bodyPr vert="horz" lIns="68580" tIns="34290" rIns="68580" bIns="34290" rtlCol="0" anchor="b">
            <a:normAutofit fontScale="50000"/>
          </a:bodyPr>
          <a:lstStyle>
            <a:lvl1pPr algn="l" defTabSz="914400" rtl="0" eaLnBrk="1" latinLnBrk="0" hangingPunct="1">
              <a:lnSpc>
                <a:spcPct val="90000"/>
              </a:lnSpc>
              <a:spcBef>
                <a:spcPct val="0"/>
              </a:spcBef>
              <a:buNone/>
              <a:defRPr sz="3200" kern="1200">
                <a:solidFill>
                  <a:schemeClr val="tx1"/>
                </a:solidFill>
                <a:latin typeface="+mj-ea"/>
                <a:ea typeface="+mj-ea"/>
                <a:cs typeface="+mj-cs"/>
              </a:defRPr>
            </a:lvl1pPr>
          </a:lstStyle>
          <a:p>
            <a:pPr rtl="0"/>
            <a:r>
              <a:rPr lang="zh-CN" altLang="en-US" sz="4500" dirty="0">
                <a:solidFill>
                  <a:schemeClr val="tx1"/>
                </a:solidFill>
                <a:effectLst>
                  <a:outerShdw blurRad="38100" dist="19050" dir="2700000" algn="tl" rotWithShape="0">
                    <a:schemeClr val="dk1">
                      <a:alpha val="40000"/>
                    </a:schemeClr>
                  </a:outerShdw>
                </a:effectLst>
                <a:latin typeface="+mn-ea"/>
                <a:ea typeface="+mn-ea"/>
              </a:rPr>
              <a:t>人和动物的根本</a:t>
            </a:r>
            <a:r>
              <a:rPr lang="zh-CN" altLang="en-US" sz="4500" dirty="0">
                <a:solidFill>
                  <a:schemeClr val="accent1"/>
                </a:solidFill>
                <a:effectLst>
                  <a:outerShdw blurRad="38100" dist="25400" dir="5400000" algn="ctr" rotWithShape="0">
                    <a:srgbClr val="6E747A">
                      <a:alpha val="43000"/>
                    </a:srgbClr>
                  </a:outerShdw>
                </a:effectLst>
                <a:latin typeface="+mn-ea"/>
                <a:ea typeface="+mn-ea"/>
              </a:rPr>
              <a:t>区别</a:t>
            </a:r>
            <a:r>
              <a:rPr lang="zh-CN" altLang="en-US" sz="4500" dirty="0">
                <a:solidFill>
                  <a:schemeClr val="tx1"/>
                </a:solidFill>
                <a:effectLst>
                  <a:outerShdw blurRad="38100" dist="19050" dir="2700000" algn="tl" rotWithShape="0">
                    <a:schemeClr val="dk1">
                      <a:alpha val="40000"/>
                    </a:schemeClr>
                  </a:outerShdw>
                </a:effectLst>
                <a:latin typeface="+mn-ea"/>
                <a:ea typeface="+mn-ea"/>
              </a:rPr>
              <a:t>是：</a:t>
            </a:r>
            <a:r>
              <a:rPr lang="zh-CN" altLang="en-US" sz="4500" dirty="0">
                <a:ln w="22225">
                  <a:solidFill>
                    <a:schemeClr val="accent2"/>
                  </a:solidFill>
                  <a:prstDash val="solid"/>
                </a:ln>
                <a:solidFill>
                  <a:schemeClr val="accent2">
                    <a:lumMod val="40000"/>
                    <a:lumOff val="60000"/>
                  </a:schemeClr>
                </a:solidFill>
                <a:effectLst/>
                <a:latin typeface="+mn-ea"/>
                <a:ea typeface="+mn-ea"/>
              </a:rPr>
              <a:t>会不会制造工具</a:t>
            </a:r>
            <a:endParaRPr lang="zh-CN" altLang="en-US" sz="4500" dirty="0">
              <a:ln w="22225">
                <a:solidFill>
                  <a:schemeClr val="accent2"/>
                </a:solidFill>
                <a:prstDash val="solid"/>
              </a:ln>
              <a:solidFill>
                <a:schemeClr val="accent2">
                  <a:lumMod val="40000"/>
                  <a:lumOff val="60000"/>
                </a:schemeClr>
              </a:solidFill>
              <a:effectLst/>
              <a:latin typeface="+mn-ea"/>
              <a:ea typeface="+mn-ea"/>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slide(fromLeft)">
                                      <p:cBhvr>
                                        <p:cTn id="7" dur="500"/>
                                        <p:tgtEl>
                                          <p:spTgt spid="106"/>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strips(down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anim calcmode="lin" valueType="num">
                                      <p:cBhvr additive="base">
                                        <p:cTn id="17" dur="500" fill="hold"/>
                                        <p:tgtEl>
                                          <p:spTgt spid="43"/>
                                        </p:tgtEl>
                                        <p:attrNameLst>
                                          <p:attrName>ppt_x</p:attrName>
                                        </p:attrNameLst>
                                      </p:cBhvr>
                                      <p:tavLst>
                                        <p:tav tm="0">
                                          <p:val>
                                            <p:strVal val="1+#ppt_w/2"/>
                                          </p:val>
                                        </p:tav>
                                        <p:tav tm="100000">
                                          <p:val>
                                            <p:strVal val="#ppt_x"/>
                                          </p:val>
                                        </p:tav>
                                      </p:tavLst>
                                    </p:anim>
                                    <p:anim calcmode="lin" valueType="num">
                                      <p:cBhvr additive="base">
                                        <p:cTn id="18" dur="5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anim calcmode="lin" valueType="num">
                                      <p:cBhvr additive="base">
                                        <p:cTn id="23" dur="500" fill="hold"/>
                                        <p:tgtEl>
                                          <p:spTgt spid="44"/>
                                        </p:tgtEl>
                                        <p:attrNameLst>
                                          <p:attrName>ppt_x</p:attrName>
                                        </p:attrNameLst>
                                      </p:cBhvr>
                                      <p:tavLst>
                                        <p:tav tm="0">
                                          <p:val>
                                            <p:strVal val="1+#ppt_w/2"/>
                                          </p:val>
                                        </p:tav>
                                        <p:tav tm="100000">
                                          <p:val>
                                            <p:strVal val="#ppt_x"/>
                                          </p:val>
                                        </p:tav>
                                      </p:tavLst>
                                    </p:anim>
                                    <p:anim calcmode="lin" valueType="num">
                                      <p:cBhvr additive="base">
                                        <p:cTn id="24" dur="5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49"/>
                                        </p:tgtEl>
                                        <p:attrNameLst>
                                          <p:attrName>style.visibility</p:attrName>
                                        </p:attrNameLst>
                                      </p:cBhvr>
                                      <p:to>
                                        <p:strVal val="visible"/>
                                      </p:to>
                                    </p:set>
                                    <p:anim calcmode="lin" valueType="num">
                                      <p:cBhvr additive="base">
                                        <p:cTn id="29" dur="500" fill="hold"/>
                                        <p:tgtEl>
                                          <p:spTgt spid="49"/>
                                        </p:tgtEl>
                                        <p:attrNameLst>
                                          <p:attrName>ppt_x</p:attrName>
                                        </p:attrNameLst>
                                      </p:cBhvr>
                                      <p:tavLst>
                                        <p:tav tm="0">
                                          <p:val>
                                            <p:strVal val="1+#ppt_w/2"/>
                                          </p:val>
                                        </p:tav>
                                        <p:tav tm="100000">
                                          <p:val>
                                            <p:strVal val="#ppt_x"/>
                                          </p:val>
                                        </p:tav>
                                      </p:tavLst>
                                    </p:anim>
                                    <p:anim calcmode="lin" valueType="num">
                                      <p:cBhvr additive="base">
                                        <p:cTn id="30" dur="50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47"/>
                                        </p:tgtEl>
                                        <p:attrNameLst>
                                          <p:attrName>style.visibility</p:attrName>
                                        </p:attrNameLst>
                                      </p:cBhvr>
                                      <p:to>
                                        <p:strVal val="visible"/>
                                      </p:to>
                                    </p:set>
                                    <p:anim calcmode="lin" valueType="num">
                                      <p:cBhvr additive="base">
                                        <p:cTn id="35" dur="500" fill="hold"/>
                                        <p:tgtEl>
                                          <p:spTgt spid="47"/>
                                        </p:tgtEl>
                                        <p:attrNameLst>
                                          <p:attrName>ppt_x</p:attrName>
                                        </p:attrNameLst>
                                      </p:cBhvr>
                                      <p:tavLst>
                                        <p:tav tm="0">
                                          <p:val>
                                            <p:strVal val="1+#ppt_w/2"/>
                                          </p:val>
                                        </p:tav>
                                        <p:tav tm="100000">
                                          <p:val>
                                            <p:strVal val="#ppt_x"/>
                                          </p:val>
                                        </p:tav>
                                      </p:tavLst>
                                    </p:anim>
                                    <p:anim calcmode="lin" valueType="num">
                                      <p:cBhvr additive="base">
                                        <p:cTn id="36" dur="500" fill="hold"/>
                                        <p:tgtEl>
                                          <p:spTgt spid="47"/>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8" presetClass="entr" presetSubtype="12"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strips(downLeft)">
                                      <p:cBhvr>
                                        <p:cTn id="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bldLvl="0" animBg="1"/>
      <p:bldP spid="44" grpId="0" bldLvl="0" animBg="1"/>
      <p:bldP spid="47" grpId="0" bldLvl="0" animBg="1"/>
      <p:bldP spid="49" grpId="0" bldLvl="0" animBg="1"/>
      <p:bldP spid="106" grpId="0" bldLvl="0" animBg="1"/>
      <p:bldP spid="2" grpId="0" animBg="1"/>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83971" name="Picture 3" descr="元谋人的牙齿化石"/>
          <p:cNvPicPr>
            <a:picLocks noChangeAspect="1"/>
          </p:cNvPicPr>
          <p:nvPr/>
        </p:nvPicPr>
        <p:blipFill>
          <a:blip r:embed="rId1"/>
          <a:stretch>
            <a:fillRect/>
          </a:stretch>
        </p:blipFill>
        <p:spPr>
          <a:xfrm>
            <a:off x="337602" y="953513"/>
            <a:ext cx="1501973" cy="1579661"/>
          </a:xfrm>
          <a:prstGeom prst="rect">
            <a:avLst/>
          </a:prstGeom>
          <a:noFill/>
          <a:ln w="9525">
            <a:noFill/>
          </a:ln>
        </p:spPr>
      </p:pic>
      <p:pic>
        <p:nvPicPr>
          <p:cNvPr id="83972" name="Picture 4" descr="元谋人制造使用的石器"/>
          <p:cNvPicPr>
            <a:picLocks noChangeAspect="1"/>
          </p:cNvPicPr>
          <p:nvPr/>
        </p:nvPicPr>
        <p:blipFill>
          <a:blip r:embed="rId2"/>
          <a:stretch>
            <a:fillRect/>
          </a:stretch>
        </p:blipFill>
        <p:spPr>
          <a:xfrm>
            <a:off x="1121033" y="3374708"/>
            <a:ext cx="2227957" cy="934046"/>
          </a:xfrm>
          <a:prstGeom prst="rect">
            <a:avLst/>
          </a:prstGeom>
          <a:noFill/>
          <a:ln w="9525">
            <a:noFill/>
          </a:ln>
        </p:spPr>
      </p:pic>
      <p:pic>
        <p:nvPicPr>
          <p:cNvPr id="83973" name="Picture 5" descr="元谋人化石层中发现的炭屑"/>
          <p:cNvPicPr>
            <a:picLocks noChangeAspect="1"/>
          </p:cNvPicPr>
          <p:nvPr/>
        </p:nvPicPr>
        <p:blipFill>
          <a:blip r:embed="rId3"/>
          <a:stretch>
            <a:fillRect/>
          </a:stretch>
        </p:blipFill>
        <p:spPr>
          <a:xfrm>
            <a:off x="4450556" y="953453"/>
            <a:ext cx="2181701" cy="1604963"/>
          </a:xfrm>
          <a:prstGeom prst="rect">
            <a:avLst/>
          </a:prstGeom>
          <a:noFill/>
          <a:ln w="9525">
            <a:noFill/>
          </a:ln>
        </p:spPr>
      </p:pic>
      <p:sp>
        <p:nvSpPr>
          <p:cNvPr id="83974" name="AutoShape 6"/>
          <p:cNvSpPr>
            <a:spLocks noChangeArrowheads="1"/>
          </p:cNvSpPr>
          <p:nvPr/>
        </p:nvSpPr>
        <p:spPr bwMode="auto">
          <a:xfrm>
            <a:off x="6367463" y="329089"/>
            <a:ext cx="2708434" cy="1457325"/>
          </a:xfrm>
          <a:prstGeom prst="cloudCallout">
            <a:avLst>
              <a:gd name="adj1" fmla="val -44074"/>
              <a:gd name="adj2" fmla="val 35051"/>
            </a:avLst>
          </a:prstGeom>
        </p:spPr>
        <p:style>
          <a:lnRef idx="2">
            <a:schemeClr val="accent2"/>
          </a:lnRef>
          <a:fillRef idx="1">
            <a:schemeClr val="lt1"/>
          </a:fillRef>
          <a:effectRef idx="0">
            <a:schemeClr val="accent2"/>
          </a:effectRef>
          <a:fontRef idx="minor">
            <a:schemeClr val="dk1"/>
          </a:fontRef>
        </p:style>
        <p: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2400" i="0" u="none" strike="noStrike" kern="1200" cap="none" spc="0" normalizeH="0" baseline="0" noProof="0">
                <a:ln>
                  <a:noFill/>
                </a:ln>
                <a:solidFill>
                  <a:srgbClr val="C00000"/>
                </a:solidFill>
                <a:effectLst/>
                <a:uLnTx/>
                <a:uFillTx/>
                <a:latin typeface="楷体" panose="02010609060101010101" charset="-122"/>
                <a:ea typeface="楷体" panose="02010609060101010101" charset="-122"/>
                <a:cs typeface="+mn-cs"/>
              </a:rPr>
              <a:t>这表明元谋人已经知道用火了</a:t>
            </a:r>
            <a:endParaRPr kumimoji="0" lang="zh-CN" altLang="en-US" sz="2400" i="0" u="none" strike="noStrike" kern="1200" cap="none" spc="0" normalizeH="0" baseline="0" noProof="0">
              <a:ln>
                <a:noFill/>
              </a:ln>
              <a:solidFill>
                <a:srgbClr val="C00000"/>
              </a:solidFill>
              <a:effectLst/>
              <a:uLnTx/>
              <a:uFillTx/>
              <a:latin typeface="楷体" panose="02010609060101010101" charset="-122"/>
              <a:ea typeface="楷体" panose="02010609060101010101" charset="-122"/>
              <a:cs typeface="+mn-cs"/>
            </a:endParaRPr>
          </a:p>
        </p:txBody>
      </p:sp>
      <p:sp>
        <p:nvSpPr>
          <p:cNvPr id="83975" name="AutoShape 7"/>
          <p:cNvSpPr>
            <a:spLocks noChangeArrowheads="1"/>
          </p:cNvSpPr>
          <p:nvPr/>
        </p:nvSpPr>
        <p:spPr bwMode="auto">
          <a:xfrm>
            <a:off x="3733800" y="3296603"/>
            <a:ext cx="3278505" cy="1690688"/>
          </a:xfrm>
          <a:prstGeom prst="cloudCallout">
            <a:avLst>
              <a:gd name="adj1" fmla="val -10569"/>
              <a:gd name="adj2" fmla="val -34750"/>
            </a:avLst>
          </a:prstGeom>
        </p:spPr>
        <p:style>
          <a:lnRef idx="2">
            <a:schemeClr val="accent2"/>
          </a:lnRef>
          <a:fillRef idx="1">
            <a:schemeClr val="lt1"/>
          </a:fillRef>
          <a:effectRef idx="0">
            <a:schemeClr val="accent2"/>
          </a:effectRef>
          <a:fontRef idx="minor">
            <a:schemeClr val="dk1"/>
          </a:fontRef>
        </p:style>
        <p: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2400" i="0" u="none" strike="noStrike" kern="1200" cap="none" spc="0" normalizeH="0" baseline="0" noProof="0">
                <a:ln>
                  <a:noFill/>
                </a:ln>
                <a:solidFill>
                  <a:srgbClr val="C00000"/>
                </a:solidFill>
                <a:effectLst/>
                <a:uLnTx/>
                <a:uFillTx/>
                <a:latin typeface="楷体" panose="02010609060101010101" charset="-122"/>
                <a:ea typeface="楷体" panose="02010609060101010101" charset="-122"/>
                <a:cs typeface="+mn-cs"/>
              </a:rPr>
              <a:t>这表明元谋人已经会制造和使用工具了.</a:t>
            </a:r>
            <a:endParaRPr kumimoji="0" lang="zh-CN" altLang="en-US" sz="2400" i="0" u="none" strike="noStrike" kern="1200" cap="none" spc="0" normalizeH="0" baseline="0" noProof="0">
              <a:ln>
                <a:noFill/>
              </a:ln>
              <a:solidFill>
                <a:srgbClr val="C00000"/>
              </a:solidFill>
              <a:effectLst/>
              <a:uLnTx/>
              <a:uFillTx/>
              <a:latin typeface="楷体" panose="02010609060101010101" charset="-122"/>
              <a:ea typeface="楷体" panose="02010609060101010101" charset="-122"/>
              <a:cs typeface="+mn-cs"/>
            </a:endParaRPr>
          </a:p>
        </p:txBody>
      </p:sp>
      <p:sp>
        <p:nvSpPr>
          <p:cNvPr id="83976" name="AutoShape 8"/>
          <p:cNvSpPr>
            <a:spLocks noChangeArrowheads="1"/>
          </p:cNvSpPr>
          <p:nvPr/>
        </p:nvSpPr>
        <p:spPr bwMode="auto">
          <a:xfrm>
            <a:off x="1656874" y="734854"/>
            <a:ext cx="2654141" cy="1797844"/>
          </a:xfrm>
          <a:prstGeom prst="cloudCallout">
            <a:avLst>
              <a:gd name="adj1" fmla="val -43833"/>
              <a:gd name="adj2" fmla="val 44759"/>
            </a:avLst>
          </a:prstGeom>
        </p:spPr>
        <p:style>
          <a:lnRef idx="2">
            <a:schemeClr val="accent2"/>
          </a:lnRef>
          <a:fillRef idx="1">
            <a:schemeClr val="lt1"/>
          </a:fillRef>
          <a:effectRef idx="0">
            <a:schemeClr val="accent2"/>
          </a:effectRef>
          <a:fontRef idx="minor">
            <a:schemeClr val="dk1"/>
          </a:fontRef>
        </p:style>
        <p: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2400" i="0" u="none" strike="noStrike" kern="1200" cap="none" spc="0" normalizeH="0" baseline="0" noProof="0">
                <a:ln>
                  <a:noFill/>
                </a:ln>
                <a:solidFill>
                  <a:srgbClr val="C00000"/>
                </a:solidFill>
                <a:effectLst/>
                <a:uLnTx/>
                <a:uFillTx/>
                <a:latin typeface="楷体" panose="02010609060101010101" charset="-122"/>
                <a:ea typeface="楷体" panose="02010609060101010101" charset="-122"/>
                <a:cs typeface="+mn-cs"/>
              </a:rPr>
              <a:t>经过科学家鉴定，这是远古人类的牙齿。</a:t>
            </a:r>
            <a:endParaRPr kumimoji="0" lang="zh-CN" altLang="en-US" sz="2400" i="0" u="none" strike="noStrike" kern="1200" cap="none" spc="0" normalizeH="0" baseline="0" noProof="0">
              <a:ln>
                <a:noFill/>
              </a:ln>
              <a:solidFill>
                <a:srgbClr val="C00000"/>
              </a:solidFill>
              <a:effectLst/>
              <a:uLnTx/>
              <a:uFillTx/>
              <a:latin typeface="楷体" panose="02010609060101010101" charset="-122"/>
              <a:ea typeface="楷体" panose="02010609060101010101" charset="-122"/>
              <a:cs typeface="+mn-cs"/>
            </a:endParaRPr>
          </a:p>
        </p:txBody>
      </p:sp>
      <p:sp>
        <p:nvSpPr>
          <p:cNvPr id="83978" name="Text Box 10"/>
          <p:cNvSpPr txBox="1"/>
          <p:nvPr/>
        </p:nvSpPr>
        <p:spPr>
          <a:xfrm>
            <a:off x="297240" y="2532519"/>
            <a:ext cx="1283196" cy="334010"/>
          </a:xfrm>
          <a:prstGeom prst="rect">
            <a:avLst/>
          </a:prstGeom>
          <a:noFill/>
          <a:ln w="9525">
            <a:noFill/>
          </a:ln>
        </p:spPr>
        <p:txBody>
          <a:bodyPr>
            <a:spAutoFit/>
          </a:bodyPr>
          <a:lstStyle/>
          <a:p>
            <a:pPr>
              <a:spcBef>
                <a:spcPct val="50000"/>
              </a:spcBef>
              <a:buFont typeface="Arial" panose="020B0604020202020204" pitchFamily="34" charset="0"/>
              <a:buNone/>
            </a:pPr>
            <a:r>
              <a:rPr lang="zh-CN" altLang="en-US" sz="1575" b="1">
                <a:latin typeface="微软雅黑" panose="020B0503020204020204" pitchFamily="34" charset="-122"/>
                <a:ea typeface="微软雅黑" panose="020B0503020204020204" pitchFamily="34" charset="-122"/>
              </a:rPr>
              <a:t>人类门齿</a:t>
            </a:r>
            <a:endParaRPr lang="zh-CN" altLang="en-US" sz="1575" b="1">
              <a:latin typeface="微软雅黑" panose="020B0503020204020204" pitchFamily="34" charset="-122"/>
              <a:ea typeface="微软雅黑" panose="020B0503020204020204" pitchFamily="34" charset="-122"/>
            </a:endParaRPr>
          </a:p>
        </p:txBody>
      </p:sp>
      <p:sp>
        <p:nvSpPr>
          <p:cNvPr id="21513" name="Text Box 11"/>
          <p:cNvSpPr txBox="1"/>
          <p:nvPr/>
        </p:nvSpPr>
        <p:spPr>
          <a:xfrm>
            <a:off x="2708375" y="4029968"/>
            <a:ext cx="942975" cy="247650"/>
          </a:xfrm>
          <a:prstGeom prst="rect">
            <a:avLst/>
          </a:prstGeom>
          <a:noFill/>
          <a:ln w="9525">
            <a:noFill/>
          </a:ln>
        </p:spPr>
        <p:txBody>
          <a:bodyPr>
            <a:spAutoFit/>
          </a:bodyPr>
          <a:lstStyle/>
          <a:p>
            <a:pPr>
              <a:spcBef>
                <a:spcPct val="50000"/>
              </a:spcBef>
              <a:buFont typeface="Arial" panose="020B0604020202020204" pitchFamily="34" charset="0"/>
              <a:buNone/>
            </a:pPr>
            <a:endParaRPr lang="zh-CN" altLang="zh-CN" sz="1015">
              <a:latin typeface="Calibri" panose="020F0502020204030204"/>
            </a:endParaRPr>
          </a:p>
        </p:txBody>
      </p:sp>
      <p:sp>
        <p:nvSpPr>
          <p:cNvPr id="83980" name="Text Box 12"/>
          <p:cNvSpPr txBox="1"/>
          <p:nvPr/>
        </p:nvSpPr>
        <p:spPr>
          <a:xfrm>
            <a:off x="1656636" y="4486037"/>
            <a:ext cx="1579662" cy="334010"/>
          </a:xfrm>
          <a:prstGeom prst="rect">
            <a:avLst/>
          </a:prstGeom>
          <a:noFill/>
          <a:ln w="9525">
            <a:noFill/>
          </a:ln>
        </p:spPr>
        <p:txBody>
          <a:bodyPr>
            <a:spAutoFit/>
          </a:bodyPr>
          <a:lstStyle/>
          <a:p>
            <a:pPr algn="l">
              <a:spcBef>
                <a:spcPct val="50000"/>
              </a:spcBef>
              <a:buFont typeface="Arial" panose="020B0604020202020204" pitchFamily="34" charset="0"/>
              <a:buNone/>
            </a:pPr>
            <a:r>
              <a:rPr lang="zh-CN" altLang="en-US" sz="1575" b="1">
                <a:latin typeface="微软雅黑" panose="020B0503020204020204" pitchFamily="34" charset="-122"/>
                <a:ea typeface="微软雅黑" panose="020B0503020204020204" pitchFamily="34" charset="-122"/>
              </a:rPr>
              <a:t>打制石器</a:t>
            </a:r>
            <a:endParaRPr lang="zh-CN" altLang="en-US" sz="1575" b="1">
              <a:latin typeface="微软雅黑" panose="020B0503020204020204" pitchFamily="34" charset="-122"/>
              <a:ea typeface="微软雅黑" panose="020B0503020204020204" pitchFamily="34" charset="-122"/>
            </a:endParaRPr>
          </a:p>
        </p:txBody>
      </p:sp>
      <p:sp>
        <p:nvSpPr>
          <p:cNvPr id="83981" name="Text Box 13"/>
          <p:cNvSpPr txBox="1"/>
          <p:nvPr/>
        </p:nvSpPr>
        <p:spPr>
          <a:xfrm>
            <a:off x="5191780" y="2700159"/>
            <a:ext cx="1176040" cy="334010"/>
          </a:xfrm>
          <a:prstGeom prst="rect">
            <a:avLst/>
          </a:prstGeom>
          <a:noFill/>
          <a:ln w="9525">
            <a:noFill/>
          </a:ln>
        </p:spPr>
        <p:txBody>
          <a:bodyPr>
            <a:spAutoFit/>
          </a:bodyPr>
          <a:lstStyle/>
          <a:p>
            <a:pPr algn="l">
              <a:spcBef>
                <a:spcPct val="50000"/>
              </a:spcBef>
              <a:buFont typeface="Arial" panose="020B0604020202020204" pitchFamily="34" charset="0"/>
              <a:buNone/>
            </a:pPr>
            <a:r>
              <a:rPr lang="zh-CN" altLang="en-US" sz="1575" b="1">
                <a:latin typeface="微软雅黑" panose="020B0503020204020204" pitchFamily="34" charset="-122"/>
                <a:ea typeface="微软雅黑" panose="020B0503020204020204" pitchFamily="34" charset="-122"/>
              </a:rPr>
              <a:t>炭屑</a:t>
            </a:r>
            <a:endParaRPr lang="zh-CN" altLang="en-US" sz="1575" b="1">
              <a:latin typeface="微软雅黑" panose="020B0503020204020204" pitchFamily="34" charset="-122"/>
              <a:ea typeface="微软雅黑" panose="020B0503020204020204" pitchFamily="34" charset="-122"/>
            </a:endParaRPr>
          </a:p>
        </p:txBody>
      </p:sp>
      <p:sp>
        <p:nvSpPr>
          <p:cNvPr id="5" name="线形标注 1 4"/>
          <p:cNvSpPr/>
          <p:nvPr/>
        </p:nvSpPr>
        <p:spPr>
          <a:xfrm>
            <a:off x="849630" y="1830705"/>
            <a:ext cx="4914900" cy="1303020"/>
          </a:xfrm>
          <a:prstGeom prst="borderCallout1">
            <a:avLst>
              <a:gd name="adj1" fmla="val 100730"/>
              <a:gd name="adj2" fmla="val 49715"/>
              <a:gd name="adj3" fmla="val 153996"/>
              <a:gd name="adj4" fmla="val 87906"/>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a:solidFill>
                  <a:srgbClr val="7030A0"/>
                </a:solidFill>
                <a:sym typeface="+mn-ea"/>
              </a:rPr>
              <a:t>旧石器时代（Paleolithic；距今约300万年），以使用打制石器为标志的人类物质文明发展阶段。地质时代属于上新世晚期到更新世，从距今约300万年前开始，延续到距今1万年左右止。</a:t>
            </a:r>
            <a:endParaRPr lang="zh-CN" altLang="en-US" dirty="0">
              <a:solidFill>
                <a:srgbClr val="7030A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17415" name="图片 10246" descr="y"/>
          <p:cNvPicPr>
            <a:picLocks noChangeAspect="1"/>
          </p:cNvPicPr>
          <p:nvPr/>
        </p:nvPicPr>
        <p:blipFill>
          <a:blip r:embed="rId4">
            <a:lum contrast="18000"/>
          </a:blip>
          <a:stretch>
            <a:fillRect/>
          </a:stretch>
        </p:blipFill>
        <p:spPr>
          <a:xfrm>
            <a:off x="7020719" y="1965960"/>
            <a:ext cx="1870710" cy="2520315"/>
          </a:xfrm>
          <a:prstGeom prst="rect">
            <a:avLst/>
          </a:prstGeom>
          <a:noFill/>
          <a:ln w="9525">
            <a:noFill/>
          </a:ln>
        </p:spPr>
      </p:pic>
      <p:sp>
        <p:nvSpPr>
          <p:cNvPr id="7181" name="矩形 13"/>
          <p:cNvSpPr/>
          <p:nvPr>
            <p:custDataLst>
              <p:tags r:id="rId5"/>
            </p:custDataLst>
          </p:nvPr>
        </p:nvSpPr>
        <p:spPr>
          <a:xfrm>
            <a:off x="107950" y="51435"/>
            <a:ext cx="1833880" cy="471170"/>
          </a:xfrm>
          <a:prstGeom prst="rect">
            <a:avLst/>
          </a:prstGeom>
        </p:spPr>
        <p:style>
          <a:lnRef idx="1">
            <a:schemeClr val="accent2"/>
          </a:lnRef>
          <a:fillRef idx="3">
            <a:schemeClr val="accent2"/>
          </a:fillRef>
          <a:effectRef idx="2">
            <a:schemeClr val="accent2"/>
          </a:effectRef>
          <a:fontRef idx="minor">
            <a:schemeClr val="lt1"/>
          </a:fontRef>
        </p:style>
        <p:txBody>
          <a:bodyPr wrap="square" lIns="55899" tIns="27949" rIns="55899" bIns="27949">
            <a:spAutoFit/>
          </a:bodyPr>
          <a:p>
            <a:pPr defTabSz="914400">
              <a:buClrTx/>
              <a:buSzPct val="100000"/>
              <a:buFontTx/>
              <a:buNone/>
            </a:pPr>
            <a:r>
              <a:rPr lang="zh-CN" altLang="en-US" sz="2700" b="1">
                <a:solidFill>
                  <a:srgbClr val="FF0000"/>
                </a:solidFill>
                <a:effectLst>
                  <a:outerShdw blurRad="38100" dist="38100" dir="2700000">
                    <a:srgbClr val="C0C0C0"/>
                  </a:outerShdw>
                </a:effectLst>
                <a:latin typeface="微软雅黑" panose="020B0503020204020204" pitchFamily="34" charset="-122"/>
                <a:ea typeface="微软雅黑" panose="020B0503020204020204" pitchFamily="34" charset="-122"/>
              </a:rPr>
              <a:t>历史解释</a:t>
            </a:r>
            <a:endParaRPr lang="zh-CN" altLang="en-US" sz="2700" b="1">
              <a:solidFill>
                <a:srgbClr val="FF0000"/>
              </a:solidFill>
              <a:effectLst>
                <a:outerShdw blurRad="38100" dist="38100" dir="2700000">
                  <a:srgbClr val="C0C0C0"/>
                </a:outerShdw>
              </a:effectLst>
              <a:latin typeface="微软雅黑" panose="020B0503020204020204" pitchFamily="34" charset="-122"/>
              <a:ea typeface="微软雅黑" panose="020B0503020204020204" pitchFamily="34" charset="-122"/>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3971"/>
                                        </p:tgtEl>
                                        <p:attrNameLst>
                                          <p:attrName>style.visibility</p:attrName>
                                        </p:attrNameLst>
                                      </p:cBhvr>
                                      <p:to>
                                        <p:strVal val="visible"/>
                                      </p:to>
                                    </p:set>
                                    <p:anim calcmode="lin" valueType="num">
                                      <p:cBhvr additive="base">
                                        <p:cTn id="7" dur="500" fill="hold"/>
                                        <p:tgtEl>
                                          <p:spTgt spid="83971"/>
                                        </p:tgtEl>
                                        <p:attrNameLst>
                                          <p:attrName>ppt_x</p:attrName>
                                        </p:attrNameLst>
                                      </p:cBhvr>
                                      <p:tavLst>
                                        <p:tav tm="0">
                                          <p:val>
                                            <p:strVal val="#ppt_x"/>
                                          </p:val>
                                        </p:tav>
                                        <p:tav tm="100000">
                                          <p:val>
                                            <p:strVal val="#ppt_x"/>
                                          </p:val>
                                        </p:tav>
                                      </p:tavLst>
                                    </p:anim>
                                    <p:anim calcmode="lin" valueType="num">
                                      <p:cBhvr additive="base">
                                        <p:cTn id="8" dur="500" fill="hold"/>
                                        <p:tgtEl>
                                          <p:spTgt spid="8397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3978"/>
                                        </p:tgtEl>
                                        <p:attrNameLst>
                                          <p:attrName>style.visibility</p:attrName>
                                        </p:attrNameLst>
                                      </p:cBhvr>
                                      <p:to>
                                        <p:strVal val="visible"/>
                                      </p:to>
                                    </p:set>
                                    <p:anim calcmode="lin" valueType="num">
                                      <p:cBhvr additive="base">
                                        <p:cTn id="11" dur="500" fill="hold"/>
                                        <p:tgtEl>
                                          <p:spTgt spid="83978"/>
                                        </p:tgtEl>
                                        <p:attrNameLst>
                                          <p:attrName>ppt_x</p:attrName>
                                        </p:attrNameLst>
                                      </p:cBhvr>
                                      <p:tavLst>
                                        <p:tav tm="0">
                                          <p:val>
                                            <p:strVal val="#ppt_x"/>
                                          </p:val>
                                        </p:tav>
                                        <p:tav tm="100000">
                                          <p:val>
                                            <p:strVal val="#ppt_x"/>
                                          </p:val>
                                        </p:tav>
                                      </p:tavLst>
                                    </p:anim>
                                    <p:anim calcmode="lin" valueType="num">
                                      <p:cBhvr additive="base">
                                        <p:cTn id="12" dur="500" fill="hold"/>
                                        <p:tgtEl>
                                          <p:spTgt spid="8397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3976"/>
                                        </p:tgtEl>
                                        <p:attrNameLst>
                                          <p:attrName>style.visibility</p:attrName>
                                        </p:attrNameLst>
                                      </p:cBhvr>
                                      <p:to>
                                        <p:strVal val="visible"/>
                                      </p:to>
                                    </p:set>
                                    <p:animEffect transition="in" filter="wipe(down)">
                                      <p:cBhvr>
                                        <p:cTn id="17" dur="500"/>
                                        <p:tgtEl>
                                          <p:spTgt spid="8397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83973"/>
                                        </p:tgtEl>
                                        <p:attrNameLst>
                                          <p:attrName>style.visibility</p:attrName>
                                        </p:attrNameLst>
                                      </p:cBhvr>
                                      <p:to>
                                        <p:strVal val="visible"/>
                                      </p:to>
                                    </p:set>
                                    <p:anim calcmode="lin" valueType="num">
                                      <p:cBhvr additive="base">
                                        <p:cTn id="22" dur="500" fill="hold"/>
                                        <p:tgtEl>
                                          <p:spTgt spid="83973"/>
                                        </p:tgtEl>
                                        <p:attrNameLst>
                                          <p:attrName>ppt_x</p:attrName>
                                        </p:attrNameLst>
                                      </p:cBhvr>
                                      <p:tavLst>
                                        <p:tav tm="0">
                                          <p:val>
                                            <p:strVal val="#ppt_x"/>
                                          </p:val>
                                        </p:tav>
                                        <p:tav tm="100000">
                                          <p:val>
                                            <p:strVal val="#ppt_x"/>
                                          </p:val>
                                        </p:tav>
                                      </p:tavLst>
                                    </p:anim>
                                    <p:anim calcmode="lin" valueType="num">
                                      <p:cBhvr additive="base">
                                        <p:cTn id="23" dur="500" fill="hold"/>
                                        <p:tgtEl>
                                          <p:spTgt spid="83973"/>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83981"/>
                                        </p:tgtEl>
                                        <p:attrNameLst>
                                          <p:attrName>style.visibility</p:attrName>
                                        </p:attrNameLst>
                                      </p:cBhvr>
                                      <p:to>
                                        <p:strVal val="visible"/>
                                      </p:to>
                                    </p:set>
                                    <p:anim calcmode="lin" valueType="num">
                                      <p:cBhvr additive="base">
                                        <p:cTn id="26" dur="500" fill="hold"/>
                                        <p:tgtEl>
                                          <p:spTgt spid="83981"/>
                                        </p:tgtEl>
                                        <p:attrNameLst>
                                          <p:attrName>ppt_x</p:attrName>
                                        </p:attrNameLst>
                                      </p:cBhvr>
                                      <p:tavLst>
                                        <p:tav tm="0">
                                          <p:val>
                                            <p:strVal val="#ppt_x"/>
                                          </p:val>
                                        </p:tav>
                                        <p:tav tm="100000">
                                          <p:val>
                                            <p:strVal val="#ppt_x"/>
                                          </p:val>
                                        </p:tav>
                                      </p:tavLst>
                                    </p:anim>
                                    <p:anim calcmode="lin" valueType="num">
                                      <p:cBhvr additive="base">
                                        <p:cTn id="27" dur="500" fill="hold"/>
                                        <p:tgtEl>
                                          <p:spTgt spid="8398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3974"/>
                                        </p:tgtEl>
                                        <p:attrNameLst>
                                          <p:attrName>style.visibility</p:attrName>
                                        </p:attrNameLst>
                                      </p:cBhvr>
                                      <p:to>
                                        <p:strVal val="visible"/>
                                      </p:to>
                                    </p:set>
                                    <p:animEffect transition="in" filter="wipe(down)">
                                      <p:cBhvr>
                                        <p:cTn id="32" dur="500"/>
                                        <p:tgtEl>
                                          <p:spTgt spid="83974"/>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83972"/>
                                        </p:tgtEl>
                                        <p:attrNameLst>
                                          <p:attrName>style.visibility</p:attrName>
                                        </p:attrNameLst>
                                      </p:cBhvr>
                                      <p:to>
                                        <p:strVal val="visible"/>
                                      </p:to>
                                    </p:set>
                                    <p:animEffect transition="in" filter="checkerboard(across)">
                                      <p:cBhvr>
                                        <p:cTn id="37" dur="500"/>
                                        <p:tgtEl>
                                          <p:spTgt spid="83972"/>
                                        </p:tgtEl>
                                      </p:cBhvr>
                                    </p:animEffect>
                                  </p:childTnLst>
                                </p:cTn>
                              </p:par>
                              <p:par>
                                <p:cTn id="38" presetID="5" presetClass="entr" presetSubtype="10" fill="hold" grpId="0" nodeType="withEffect">
                                  <p:stCondLst>
                                    <p:cond delay="0"/>
                                  </p:stCondLst>
                                  <p:childTnLst>
                                    <p:set>
                                      <p:cBhvr>
                                        <p:cTn id="39" dur="1" fill="hold">
                                          <p:stCondLst>
                                            <p:cond delay="0"/>
                                          </p:stCondLst>
                                        </p:cTn>
                                        <p:tgtEl>
                                          <p:spTgt spid="83980"/>
                                        </p:tgtEl>
                                        <p:attrNameLst>
                                          <p:attrName>style.visibility</p:attrName>
                                        </p:attrNameLst>
                                      </p:cBhvr>
                                      <p:to>
                                        <p:strVal val="visible"/>
                                      </p:to>
                                    </p:set>
                                    <p:animEffect transition="in" filter="checkerboard(across)">
                                      <p:cBhvr>
                                        <p:cTn id="40" dur="500"/>
                                        <p:tgtEl>
                                          <p:spTgt spid="8398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83975"/>
                                        </p:tgtEl>
                                        <p:attrNameLst>
                                          <p:attrName>style.visibility</p:attrName>
                                        </p:attrNameLst>
                                      </p:cBhvr>
                                      <p:to>
                                        <p:strVal val="visible"/>
                                      </p:to>
                                    </p:set>
                                    <p:animEffect transition="in" filter="wipe(down)">
                                      <p:cBhvr>
                                        <p:cTn id="45" dur="500"/>
                                        <p:tgtEl>
                                          <p:spTgt spid="83975"/>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blinds(horizontal)">
                                      <p:cBhvr>
                                        <p:cTn id="5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4" grpId="0"/>
      <p:bldP spid="83975" grpId="0"/>
      <p:bldP spid="83976" grpId="0"/>
      <p:bldP spid="83978" grpId="0"/>
      <p:bldP spid="83980" grpId="0"/>
      <p:bldP spid="83981" grpId="0"/>
      <p:bldP spid="5" grpId="0" bldLvl="0" animBg="1"/>
      <p:bldP spid="5"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81" name="矩形 13"/>
          <p:cNvSpPr/>
          <p:nvPr>
            <p:custDataLst>
              <p:tags r:id="rId1"/>
            </p:custDataLst>
          </p:nvPr>
        </p:nvSpPr>
        <p:spPr>
          <a:xfrm>
            <a:off x="611505" y="26035"/>
            <a:ext cx="1833880" cy="424815"/>
          </a:xfrm>
          <a:prstGeom prst="rect">
            <a:avLst/>
          </a:prstGeom>
        </p:spPr>
        <p:style>
          <a:lnRef idx="1">
            <a:schemeClr val="accent2"/>
          </a:lnRef>
          <a:fillRef idx="3">
            <a:schemeClr val="accent2"/>
          </a:fillRef>
          <a:effectRef idx="2">
            <a:schemeClr val="accent2"/>
          </a:effectRef>
          <a:fontRef idx="minor">
            <a:schemeClr val="lt1"/>
          </a:fontRef>
        </p:style>
        <p:txBody>
          <a:bodyPr wrap="square" lIns="55899" tIns="27949" rIns="55899" bIns="27949">
            <a:spAutoFit/>
          </a:bodyPr>
          <a:p>
            <a:pPr defTabSz="914400">
              <a:buClrTx/>
              <a:buSzPct val="100000"/>
              <a:buFontTx/>
              <a:buNone/>
            </a:pPr>
            <a:r>
              <a:rPr lang="zh-CN" altLang="en-US" sz="2400" b="1">
                <a:solidFill>
                  <a:srgbClr val="FFFF00"/>
                </a:solidFill>
                <a:effectLst>
                  <a:outerShdw blurRad="38100" dist="38100" dir="2700000">
                    <a:srgbClr val="C0C0C0"/>
                  </a:outerShdw>
                </a:effectLst>
                <a:latin typeface="微软雅黑" panose="020B0503020204020204" pitchFamily="34" charset="-122"/>
                <a:ea typeface="微软雅黑" panose="020B0503020204020204" pitchFamily="34" charset="-122"/>
              </a:rPr>
              <a:t>素养探究 三</a:t>
            </a:r>
            <a:endParaRPr lang="en-US" altLang="zh-CN" sz="2700" b="1">
              <a:solidFill>
                <a:srgbClr val="FF0000"/>
              </a:solidFill>
              <a:effectLst>
                <a:outerShdw blurRad="38100" dist="38100" dir="2700000">
                  <a:srgbClr val="C0C0C0"/>
                </a:outerShdw>
              </a:effectLst>
              <a:latin typeface="微软雅黑" panose="020B0503020204020204" pitchFamily="34" charset="-122"/>
              <a:ea typeface="微软雅黑" panose="020B0503020204020204" pitchFamily="34" charset="-122"/>
            </a:endParaRPr>
          </a:p>
        </p:txBody>
      </p:sp>
      <p:sp>
        <p:nvSpPr>
          <p:cNvPr id="106" name="燕尾形 9"/>
          <p:cNvSpPr>
            <a:spLocks noChangeArrowheads="1"/>
          </p:cNvSpPr>
          <p:nvPr/>
        </p:nvSpPr>
        <p:spPr bwMode="auto">
          <a:xfrm>
            <a:off x="11430" y="0"/>
            <a:ext cx="474345" cy="476885"/>
          </a:xfrm>
          <a:prstGeom prst="chevron">
            <a:avLst>
              <a:gd name="adj" fmla="val 50000"/>
            </a:avLst>
          </a:prstGeom>
          <a:solidFill>
            <a:srgbClr val="F17475"/>
          </a:solidFill>
          <a:ln w="38100" algn="ctr">
            <a:gradFill>
              <a:gsLst>
                <a:gs pos="100000">
                  <a:schemeClr val="bg1">
                    <a:lumMod val="85000"/>
                  </a:schemeClr>
                </a:gs>
                <a:gs pos="0">
                  <a:schemeClr val="bg1"/>
                </a:gs>
              </a:gsLst>
              <a:lin ang="5400000" scaled="0"/>
            </a:gradFill>
            <a:miter lim="800000"/>
          </a:ln>
          <a:effectLst>
            <a:outerShdw blurRad="203200" dist="127000" dir="2700000" algn="tl" rotWithShape="0">
              <a:prstClr val="black">
                <a:alpha val="40000"/>
              </a:prstClr>
            </a:outerShdw>
          </a:effectLst>
        </p:spPr>
        <p:txBody>
          <a:bodyPr anchor="ctr"/>
          <a:p>
            <a:pPr algn="ctr"/>
            <a:endParaRPr lang="zh-CN" altLang="en-US">
              <a:solidFill>
                <a:srgbClr val="FFFFFF"/>
              </a:solidFill>
              <a:latin typeface="Calibri" panose="020F0502020204030204" pitchFamily="34" charset="0"/>
            </a:endParaRPr>
          </a:p>
        </p:txBody>
      </p:sp>
      <p:sp>
        <p:nvSpPr>
          <p:cNvPr id="2" name="文本框 1"/>
          <p:cNvSpPr txBox="1"/>
          <p:nvPr/>
        </p:nvSpPr>
        <p:spPr>
          <a:xfrm>
            <a:off x="205105" y="450850"/>
            <a:ext cx="7731125" cy="645160"/>
          </a:xfrm>
          <a:prstGeom prst="rect">
            <a:avLst/>
          </a:prstGeom>
        </p:spPr>
        <p:style>
          <a:lnRef idx="1">
            <a:schemeClr val="accent2"/>
          </a:lnRef>
          <a:fillRef idx="3">
            <a:schemeClr val="accent2"/>
          </a:fillRef>
          <a:effectRef idx="2">
            <a:schemeClr val="accent2"/>
          </a:effectRef>
          <a:fontRef idx="minor">
            <a:schemeClr val="lt1"/>
          </a:fontRef>
        </p:style>
        <p:txBody>
          <a:bodyPr wrap="square" rtlCol="0" anchor="t">
            <a:spAutoFit/>
          </a:bodyPr>
          <a:p>
            <a:pPr lvl="0" algn="l">
              <a:buClrTx/>
              <a:buSzTx/>
              <a:buFontTx/>
            </a:pPr>
            <a:r>
              <a:rPr lang="zh-CN" altLang="en-US" b="1" smtClean="0">
                <a:solidFill>
                  <a:srgbClr val="FF0000"/>
                </a:solidFill>
                <a:effectLst/>
                <a:highlight>
                  <a:srgbClr val="FFFF00"/>
                </a:highlight>
                <a:latin typeface="华文中宋" panose="02010600040101010101" charset="-122"/>
                <a:ea typeface="华文中宋" panose="02010600040101010101" charset="-122"/>
                <a:cs typeface="华文中宋" panose="02010600040101010101" charset="-122"/>
                <a:sym typeface="+mn-ea"/>
              </a:rPr>
              <a:t>从历史的角度</a:t>
            </a:r>
            <a:r>
              <a:rPr lang="zh-CN" altLang="en-US" b="1" smtClean="0">
                <a:solidFill>
                  <a:srgbClr val="FF0000"/>
                </a:solidFill>
                <a:effectLst/>
                <a:latin typeface="华文中宋" panose="02010600040101010101" charset="-122"/>
                <a:ea typeface="华文中宋" panose="02010600040101010101" charset="-122"/>
                <a:cs typeface="华文中宋" panose="02010600040101010101" charset="-122"/>
                <a:sym typeface="+mn-ea"/>
              </a:rPr>
              <a:t>探究当代获得历史信息的途径有哪些？并</a:t>
            </a:r>
            <a:r>
              <a:rPr lang="zh-CN" altLang="en-US" b="1" smtClean="0">
                <a:solidFill>
                  <a:srgbClr val="FF0000"/>
                </a:solidFill>
                <a:effectLst/>
                <a:highlight>
                  <a:srgbClr val="FFFF00"/>
                </a:highlight>
                <a:latin typeface="华文中宋" panose="02010600040101010101" charset="-122"/>
                <a:ea typeface="华文中宋" panose="02010600040101010101" charset="-122"/>
                <a:cs typeface="华文中宋" panose="02010600040101010101" charset="-122"/>
                <a:sym typeface="+mn-ea"/>
              </a:rPr>
              <a:t>从生物学角度</a:t>
            </a:r>
            <a:r>
              <a:rPr lang="zh-CN" altLang="en-US" b="1" smtClean="0">
                <a:solidFill>
                  <a:srgbClr val="FF0000"/>
                </a:solidFill>
                <a:effectLst/>
                <a:latin typeface="华文中宋" panose="02010600040101010101" charset="-122"/>
                <a:ea typeface="华文中宋" panose="02010600040101010101" charset="-122"/>
                <a:cs typeface="华文中宋" panose="02010600040101010101" charset="-122"/>
                <a:sym typeface="+mn-ea"/>
              </a:rPr>
              <a:t>了解化石是研究人类的重要依据。</a:t>
            </a:r>
            <a:endParaRPr lang="zh-CN" altLang="en-US"/>
          </a:p>
        </p:txBody>
      </p:sp>
      <p:sp>
        <p:nvSpPr>
          <p:cNvPr id="39" name="Rectangle 42"/>
          <p:cNvSpPr/>
          <p:nvPr/>
        </p:nvSpPr>
        <p:spPr bwMode="auto">
          <a:xfrm>
            <a:off x="229235" y="2623185"/>
            <a:ext cx="1360170" cy="45148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51432" tIns="25716" rIns="51432" bIns="25716"/>
          <a:lstStyle>
            <a:defPPr>
              <a:defRPr lang="en-US"/>
            </a:defPPr>
            <a:lvl1pPr marL="0" algn="l" defTabSz="685165" rtl="0" eaLnBrk="1" latinLnBrk="0" hangingPunct="1">
              <a:defRPr sz="1400" kern="1200">
                <a:solidFill>
                  <a:schemeClr val="lt1"/>
                </a:solidFill>
                <a:latin typeface="+mn-lt"/>
                <a:ea typeface="+mn-ea"/>
                <a:cs typeface="+mn-cs"/>
              </a:defRPr>
            </a:lvl1pPr>
            <a:lvl2pPr marL="342900" algn="l" defTabSz="685165" rtl="0" eaLnBrk="1" latinLnBrk="0" hangingPunct="1">
              <a:defRPr sz="1400" kern="1200">
                <a:solidFill>
                  <a:schemeClr val="lt1"/>
                </a:solidFill>
                <a:latin typeface="+mn-lt"/>
                <a:ea typeface="+mn-ea"/>
                <a:cs typeface="+mn-cs"/>
              </a:defRPr>
            </a:lvl2pPr>
            <a:lvl3pPr marL="685800" algn="l" defTabSz="685165" rtl="0" eaLnBrk="1" latinLnBrk="0" hangingPunct="1">
              <a:defRPr sz="1400" kern="1200">
                <a:solidFill>
                  <a:schemeClr val="lt1"/>
                </a:solidFill>
                <a:latin typeface="+mn-lt"/>
                <a:ea typeface="+mn-ea"/>
                <a:cs typeface="+mn-cs"/>
              </a:defRPr>
            </a:lvl3pPr>
            <a:lvl4pPr marL="1028065" algn="l" defTabSz="685165" rtl="0" eaLnBrk="1" latinLnBrk="0" hangingPunct="1">
              <a:defRPr sz="1400" kern="1200">
                <a:solidFill>
                  <a:schemeClr val="lt1"/>
                </a:solidFill>
                <a:latin typeface="+mn-lt"/>
                <a:ea typeface="+mn-ea"/>
                <a:cs typeface="+mn-cs"/>
              </a:defRPr>
            </a:lvl4pPr>
            <a:lvl5pPr marL="1370965" algn="l" defTabSz="685165" rtl="0" eaLnBrk="1" latinLnBrk="0" hangingPunct="1">
              <a:defRPr sz="1400" kern="1200">
                <a:solidFill>
                  <a:schemeClr val="lt1"/>
                </a:solidFill>
                <a:latin typeface="+mn-lt"/>
                <a:ea typeface="+mn-ea"/>
                <a:cs typeface="+mn-cs"/>
              </a:defRPr>
            </a:lvl5pPr>
            <a:lvl6pPr marL="1713865" algn="l" defTabSz="685165" rtl="0" eaLnBrk="1" latinLnBrk="0" hangingPunct="1">
              <a:defRPr sz="1400" kern="1200">
                <a:solidFill>
                  <a:schemeClr val="lt1"/>
                </a:solidFill>
                <a:latin typeface="+mn-lt"/>
                <a:ea typeface="+mn-ea"/>
                <a:cs typeface="+mn-cs"/>
              </a:defRPr>
            </a:lvl6pPr>
            <a:lvl7pPr marL="2056765" algn="l" defTabSz="685165" rtl="0" eaLnBrk="1" latinLnBrk="0" hangingPunct="1">
              <a:defRPr sz="1400" kern="1200">
                <a:solidFill>
                  <a:schemeClr val="lt1"/>
                </a:solidFill>
                <a:latin typeface="+mn-lt"/>
                <a:ea typeface="+mn-ea"/>
                <a:cs typeface="+mn-cs"/>
              </a:defRPr>
            </a:lvl7pPr>
            <a:lvl8pPr marL="2399030" algn="l" defTabSz="685165" rtl="0" eaLnBrk="1" latinLnBrk="0" hangingPunct="1">
              <a:defRPr sz="1400" kern="1200">
                <a:solidFill>
                  <a:schemeClr val="lt1"/>
                </a:solidFill>
                <a:latin typeface="+mn-lt"/>
                <a:ea typeface="+mn-ea"/>
                <a:cs typeface="+mn-cs"/>
              </a:defRPr>
            </a:lvl8pPr>
            <a:lvl9pPr marL="2741930" algn="l" defTabSz="685165" rtl="0" eaLnBrk="1" latinLnBrk="0" hangingPunct="1">
              <a:defRPr sz="1400" kern="1200">
                <a:solidFill>
                  <a:schemeClr val="lt1"/>
                </a:solidFill>
                <a:latin typeface="+mn-lt"/>
                <a:ea typeface="+mn-ea"/>
                <a:cs typeface="+mn-cs"/>
              </a:defRPr>
            </a:lvl9pPr>
          </a:lstStyle>
          <a:p>
            <a:pPr algn="ctr" defTabSz="513715">
              <a:lnSpc>
                <a:spcPct val="150000"/>
              </a:lnSpc>
              <a:spcAft>
                <a:spcPts val="340"/>
              </a:spcAft>
              <a:defRPr/>
            </a:pPr>
            <a:r>
              <a:rPr lang="zh-CN" altLang="en-US">
                <a:solidFill>
                  <a:schemeClr val="bg1">
                    <a:lumMod val="50000"/>
                  </a:schemeClr>
                </a:solidFill>
                <a:cs typeface="+mn-ea"/>
                <a:sym typeface="+mn-lt"/>
              </a:rPr>
              <a:t>历史书籍</a:t>
            </a:r>
            <a:endParaRPr lang="zh-CN" altLang="en-US">
              <a:solidFill>
                <a:schemeClr val="bg1">
                  <a:lumMod val="50000"/>
                </a:schemeClr>
              </a:solidFill>
              <a:cs typeface="+mn-ea"/>
              <a:sym typeface="+mn-lt"/>
            </a:endParaRPr>
          </a:p>
        </p:txBody>
      </p:sp>
      <p:sp>
        <p:nvSpPr>
          <p:cNvPr id="38" name="Rectangle 42"/>
          <p:cNvSpPr/>
          <p:nvPr/>
        </p:nvSpPr>
        <p:spPr bwMode="auto">
          <a:xfrm>
            <a:off x="5762510" y="3106008"/>
            <a:ext cx="1721644" cy="150852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51432" tIns="25716" rIns="51432" bIns="25716"/>
          <a:lstStyle>
            <a:defPPr>
              <a:defRPr lang="en-US"/>
            </a:defPPr>
            <a:lvl1pPr marL="0" algn="l" defTabSz="685165" rtl="0" eaLnBrk="1" latinLnBrk="0" hangingPunct="1">
              <a:defRPr sz="1400" kern="1200">
                <a:solidFill>
                  <a:schemeClr val="lt1"/>
                </a:solidFill>
                <a:latin typeface="+mn-lt"/>
                <a:ea typeface="+mn-ea"/>
                <a:cs typeface="+mn-cs"/>
              </a:defRPr>
            </a:lvl1pPr>
            <a:lvl2pPr marL="342900" algn="l" defTabSz="685165" rtl="0" eaLnBrk="1" latinLnBrk="0" hangingPunct="1">
              <a:defRPr sz="1400" kern="1200">
                <a:solidFill>
                  <a:schemeClr val="lt1"/>
                </a:solidFill>
                <a:latin typeface="+mn-lt"/>
                <a:ea typeface="+mn-ea"/>
                <a:cs typeface="+mn-cs"/>
              </a:defRPr>
            </a:lvl2pPr>
            <a:lvl3pPr marL="685800" algn="l" defTabSz="685165" rtl="0" eaLnBrk="1" latinLnBrk="0" hangingPunct="1">
              <a:defRPr sz="1400" kern="1200">
                <a:solidFill>
                  <a:schemeClr val="lt1"/>
                </a:solidFill>
                <a:latin typeface="+mn-lt"/>
                <a:ea typeface="+mn-ea"/>
                <a:cs typeface="+mn-cs"/>
              </a:defRPr>
            </a:lvl3pPr>
            <a:lvl4pPr marL="1028065" algn="l" defTabSz="685165" rtl="0" eaLnBrk="1" latinLnBrk="0" hangingPunct="1">
              <a:defRPr sz="1400" kern="1200">
                <a:solidFill>
                  <a:schemeClr val="lt1"/>
                </a:solidFill>
                <a:latin typeface="+mn-lt"/>
                <a:ea typeface="+mn-ea"/>
                <a:cs typeface="+mn-cs"/>
              </a:defRPr>
            </a:lvl4pPr>
            <a:lvl5pPr marL="1370965" algn="l" defTabSz="685165" rtl="0" eaLnBrk="1" latinLnBrk="0" hangingPunct="1">
              <a:defRPr sz="1400" kern="1200">
                <a:solidFill>
                  <a:schemeClr val="lt1"/>
                </a:solidFill>
                <a:latin typeface="+mn-lt"/>
                <a:ea typeface="+mn-ea"/>
                <a:cs typeface="+mn-cs"/>
              </a:defRPr>
            </a:lvl5pPr>
            <a:lvl6pPr marL="1713865" algn="l" defTabSz="685165" rtl="0" eaLnBrk="1" latinLnBrk="0" hangingPunct="1">
              <a:defRPr sz="1400" kern="1200">
                <a:solidFill>
                  <a:schemeClr val="lt1"/>
                </a:solidFill>
                <a:latin typeface="+mn-lt"/>
                <a:ea typeface="+mn-ea"/>
                <a:cs typeface="+mn-cs"/>
              </a:defRPr>
            </a:lvl6pPr>
            <a:lvl7pPr marL="2056765" algn="l" defTabSz="685165" rtl="0" eaLnBrk="1" latinLnBrk="0" hangingPunct="1">
              <a:defRPr sz="1400" kern="1200">
                <a:solidFill>
                  <a:schemeClr val="lt1"/>
                </a:solidFill>
                <a:latin typeface="+mn-lt"/>
                <a:ea typeface="+mn-ea"/>
                <a:cs typeface="+mn-cs"/>
              </a:defRPr>
            </a:lvl7pPr>
            <a:lvl8pPr marL="2399030" algn="l" defTabSz="685165" rtl="0" eaLnBrk="1" latinLnBrk="0" hangingPunct="1">
              <a:defRPr sz="1400" kern="1200">
                <a:solidFill>
                  <a:schemeClr val="lt1"/>
                </a:solidFill>
                <a:latin typeface="+mn-lt"/>
                <a:ea typeface="+mn-ea"/>
                <a:cs typeface="+mn-cs"/>
              </a:defRPr>
            </a:lvl8pPr>
            <a:lvl9pPr marL="2741930" algn="l" defTabSz="685165" rtl="0" eaLnBrk="1" latinLnBrk="0" hangingPunct="1">
              <a:defRPr sz="1400" kern="1200">
                <a:solidFill>
                  <a:schemeClr val="lt1"/>
                </a:solidFill>
                <a:latin typeface="+mn-lt"/>
                <a:ea typeface="+mn-ea"/>
                <a:cs typeface="+mn-cs"/>
              </a:defRPr>
            </a:lvl9pPr>
          </a:lstStyle>
          <a:p>
            <a:pPr defTabSz="513715">
              <a:lnSpc>
                <a:spcPct val="150000"/>
              </a:lnSpc>
              <a:spcAft>
                <a:spcPts val="340"/>
              </a:spcAft>
              <a:defRPr/>
            </a:pPr>
            <a:endParaRPr lang="en-US">
              <a:solidFill>
                <a:schemeClr val="bg1">
                  <a:lumMod val="50000"/>
                </a:schemeClr>
              </a:solidFill>
            </a:endParaRPr>
          </a:p>
        </p:txBody>
      </p:sp>
      <p:sp>
        <p:nvSpPr>
          <p:cNvPr id="57" name="Rectangle 42"/>
          <p:cNvSpPr/>
          <p:nvPr/>
        </p:nvSpPr>
        <p:spPr bwMode="auto">
          <a:xfrm>
            <a:off x="2334260" y="2571750"/>
            <a:ext cx="1194435" cy="47879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51432" tIns="25716" rIns="51432" bIns="25716"/>
          <a:lstStyle>
            <a:defPPr>
              <a:defRPr lang="en-US"/>
            </a:defPPr>
            <a:lvl1pPr marL="0" algn="l" defTabSz="685165" rtl="0" eaLnBrk="1" latinLnBrk="0" hangingPunct="1">
              <a:defRPr sz="1400" kern="1200">
                <a:solidFill>
                  <a:schemeClr val="lt1"/>
                </a:solidFill>
                <a:latin typeface="+mn-lt"/>
                <a:ea typeface="+mn-ea"/>
                <a:cs typeface="+mn-cs"/>
              </a:defRPr>
            </a:lvl1pPr>
            <a:lvl2pPr marL="342900" algn="l" defTabSz="685165" rtl="0" eaLnBrk="1" latinLnBrk="0" hangingPunct="1">
              <a:defRPr sz="1400" kern="1200">
                <a:solidFill>
                  <a:schemeClr val="lt1"/>
                </a:solidFill>
                <a:latin typeface="+mn-lt"/>
                <a:ea typeface="+mn-ea"/>
                <a:cs typeface="+mn-cs"/>
              </a:defRPr>
            </a:lvl2pPr>
            <a:lvl3pPr marL="685800" algn="l" defTabSz="685165" rtl="0" eaLnBrk="1" latinLnBrk="0" hangingPunct="1">
              <a:defRPr sz="1400" kern="1200">
                <a:solidFill>
                  <a:schemeClr val="lt1"/>
                </a:solidFill>
                <a:latin typeface="+mn-lt"/>
                <a:ea typeface="+mn-ea"/>
                <a:cs typeface="+mn-cs"/>
              </a:defRPr>
            </a:lvl3pPr>
            <a:lvl4pPr marL="1028065" algn="l" defTabSz="685165" rtl="0" eaLnBrk="1" latinLnBrk="0" hangingPunct="1">
              <a:defRPr sz="1400" kern="1200">
                <a:solidFill>
                  <a:schemeClr val="lt1"/>
                </a:solidFill>
                <a:latin typeface="+mn-lt"/>
                <a:ea typeface="+mn-ea"/>
                <a:cs typeface="+mn-cs"/>
              </a:defRPr>
            </a:lvl4pPr>
            <a:lvl5pPr marL="1370965" algn="l" defTabSz="685165" rtl="0" eaLnBrk="1" latinLnBrk="0" hangingPunct="1">
              <a:defRPr sz="1400" kern="1200">
                <a:solidFill>
                  <a:schemeClr val="lt1"/>
                </a:solidFill>
                <a:latin typeface="+mn-lt"/>
                <a:ea typeface="+mn-ea"/>
                <a:cs typeface="+mn-cs"/>
              </a:defRPr>
            </a:lvl5pPr>
            <a:lvl6pPr marL="1713865" algn="l" defTabSz="685165" rtl="0" eaLnBrk="1" latinLnBrk="0" hangingPunct="1">
              <a:defRPr sz="1400" kern="1200">
                <a:solidFill>
                  <a:schemeClr val="lt1"/>
                </a:solidFill>
                <a:latin typeface="+mn-lt"/>
                <a:ea typeface="+mn-ea"/>
                <a:cs typeface="+mn-cs"/>
              </a:defRPr>
            </a:lvl6pPr>
            <a:lvl7pPr marL="2056765" algn="l" defTabSz="685165" rtl="0" eaLnBrk="1" latinLnBrk="0" hangingPunct="1">
              <a:defRPr sz="1400" kern="1200">
                <a:solidFill>
                  <a:schemeClr val="lt1"/>
                </a:solidFill>
                <a:latin typeface="+mn-lt"/>
                <a:ea typeface="+mn-ea"/>
                <a:cs typeface="+mn-cs"/>
              </a:defRPr>
            </a:lvl7pPr>
            <a:lvl8pPr marL="2399030" algn="l" defTabSz="685165" rtl="0" eaLnBrk="1" latinLnBrk="0" hangingPunct="1">
              <a:defRPr sz="1400" kern="1200">
                <a:solidFill>
                  <a:schemeClr val="lt1"/>
                </a:solidFill>
                <a:latin typeface="+mn-lt"/>
                <a:ea typeface="+mn-ea"/>
                <a:cs typeface="+mn-cs"/>
              </a:defRPr>
            </a:lvl8pPr>
            <a:lvl9pPr marL="2741930" algn="l" defTabSz="685165" rtl="0" eaLnBrk="1" latinLnBrk="0" hangingPunct="1">
              <a:defRPr sz="1400" kern="1200">
                <a:solidFill>
                  <a:schemeClr val="lt1"/>
                </a:solidFill>
                <a:latin typeface="+mn-lt"/>
                <a:ea typeface="+mn-ea"/>
                <a:cs typeface="+mn-cs"/>
              </a:defRPr>
            </a:lvl9pPr>
          </a:lstStyle>
          <a:p>
            <a:pPr defTabSz="513715">
              <a:lnSpc>
                <a:spcPct val="150000"/>
              </a:lnSpc>
              <a:spcAft>
                <a:spcPts val="340"/>
              </a:spcAft>
              <a:defRPr/>
            </a:pPr>
            <a:r>
              <a:rPr lang="zh-CN" altLang="en-US" sz="1800">
                <a:solidFill>
                  <a:schemeClr val="bg1">
                    <a:lumMod val="50000"/>
                  </a:schemeClr>
                </a:solidFill>
                <a:cs typeface="+mn-ea"/>
                <a:sym typeface="+mn-lt"/>
              </a:rPr>
              <a:t>考古资料</a:t>
            </a:r>
            <a:endParaRPr lang="zh-CN" altLang="en-US" sz="1800">
              <a:solidFill>
                <a:schemeClr val="bg1">
                  <a:lumMod val="50000"/>
                </a:schemeClr>
              </a:solidFill>
              <a:cs typeface="+mn-ea"/>
              <a:sym typeface="+mn-lt"/>
            </a:endParaRPr>
          </a:p>
        </p:txBody>
      </p:sp>
      <p:pic>
        <p:nvPicPr>
          <p:cNvPr id="12" name="Picture 2" descr="http://p2.so.qhimg.com/bdr/_240_/t0117944566ef794342.jpg"/>
          <p:cNvPicPr>
            <a:picLocks noChangeAspect="1" noChangeArrowheads="1"/>
          </p:cNvPicPr>
          <p:nvPr/>
        </p:nvPicPr>
        <p:blipFill>
          <a:blip r:embed="rId2"/>
          <a:stretch>
            <a:fillRect/>
          </a:stretch>
        </p:blipFill>
        <p:spPr bwMode="auto">
          <a:xfrm>
            <a:off x="229235" y="1203960"/>
            <a:ext cx="1494790" cy="1425575"/>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3" name="Picture 6" descr="http://p0.so.qhimg.com/bdr/_240_/t0153364d12bf1a021f.jpg"/>
          <p:cNvPicPr>
            <a:picLocks noChangeAspect="1" noChangeArrowheads="1"/>
          </p:cNvPicPr>
          <p:nvPr/>
        </p:nvPicPr>
        <p:blipFill>
          <a:blip r:embed="rId3"/>
          <a:stretch>
            <a:fillRect/>
          </a:stretch>
        </p:blipFill>
        <p:spPr bwMode="auto">
          <a:xfrm>
            <a:off x="2051685" y="1203960"/>
            <a:ext cx="1622425" cy="1425575"/>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5848" name="图片 2"/>
          <p:cNvPicPr>
            <a:picLocks noChangeAspect="1"/>
          </p:cNvPicPr>
          <p:nvPr/>
        </p:nvPicPr>
        <p:blipFill>
          <a:blip r:embed="rId4"/>
          <a:stretch>
            <a:fillRect/>
          </a:stretch>
        </p:blipFill>
        <p:spPr>
          <a:xfrm>
            <a:off x="205105" y="3144520"/>
            <a:ext cx="1629410" cy="1243965"/>
          </a:xfrm>
          <a:prstGeom prst="rect">
            <a:avLst/>
          </a:prstGeom>
          <a:noFill/>
          <a:ln w="9525">
            <a:noFill/>
          </a:ln>
        </p:spPr>
      </p:pic>
      <p:pic>
        <p:nvPicPr>
          <p:cNvPr id="35846" name="Picture 3"/>
          <p:cNvPicPr>
            <a:picLocks noChangeAspect="1"/>
          </p:cNvPicPr>
          <p:nvPr/>
        </p:nvPicPr>
        <p:blipFill>
          <a:blip r:embed="rId5"/>
          <a:stretch>
            <a:fillRect/>
          </a:stretch>
        </p:blipFill>
        <p:spPr>
          <a:xfrm>
            <a:off x="2079625" y="3144520"/>
            <a:ext cx="1685925" cy="1463675"/>
          </a:xfrm>
          <a:prstGeom prst="rect">
            <a:avLst/>
          </a:prstGeom>
          <a:noFill/>
          <a:ln w="9525">
            <a:noFill/>
          </a:ln>
        </p:spPr>
      </p:pic>
      <p:sp>
        <p:nvSpPr>
          <p:cNvPr id="48" name="Rectangle 42"/>
          <p:cNvSpPr/>
          <p:nvPr/>
        </p:nvSpPr>
        <p:spPr bwMode="auto">
          <a:xfrm>
            <a:off x="2267585" y="4579620"/>
            <a:ext cx="1160145" cy="49276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51432" tIns="25716" rIns="51432" bIns="25716"/>
          <a:lstStyle>
            <a:defPPr>
              <a:defRPr lang="en-US"/>
            </a:defPPr>
            <a:lvl1pPr marL="0" algn="l" defTabSz="685165" rtl="0" eaLnBrk="1" latinLnBrk="0" hangingPunct="1">
              <a:defRPr sz="1400" kern="1200">
                <a:solidFill>
                  <a:schemeClr val="lt1"/>
                </a:solidFill>
                <a:latin typeface="+mn-lt"/>
                <a:ea typeface="+mn-ea"/>
                <a:cs typeface="+mn-cs"/>
              </a:defRPr>
            </a:lvl1pPr>
            <a:lvl2pPr marL="342900" algn="l" defTabSz="685165" rtl="0" eaLnBrk="1" latinLnBrk="0" hangingPunct="1">
              <a:defRPr sz="1400" kern="1200">
                <a:solidFill>
                  <a:schemeClr val="lt1"/>
                </a:solidFill>
                <a:latin typeface="+mn-lt"/>
                <a:ea typeface="+mn-ea"/>
                <a:cs typeface="+mn-cs"/>
              </a:defRPr>
            </a:lvl2pPr>
            <a:lvl3pPr marL="685800" algn="l" defTabSz="685165" rtl="0" eaLnBrk="1" latinLnBrk="0" hangingPunct="1">
              <a:defRPr sz="1400" kern="1200">
                <a:solidFill>
                  <a:schemeClr val="lt1"/>
                </a:solidFill>
                <a:latin typeface="+mn-lt"/>
                <a:ea typeface="+mn-ea"/>
                <a:cs typeface="+mn-cs"/>
              </a:defRPr>
            </a:lvl3pPr>
            <a:lvl4pPr marL="1028065" algn="l" defTabSz="685165" rtl="0" eaLnBrk="1" latinLnBrk="0" hangingPunct="1">
              <a:defRPr sz="1400" kern="1200">
                <a:solidFill>
                  <a:schemeClr val="lt1"/>
                </a:solidFill>
                <a:latin typeface="+mn-lt"/>
                <a:ea typeface="+mn-ea"/>
                <a:cs typeface="+mn-cs"/>
              </a:defRPr>
            </a:lvl4pPr>
            <a:lvl5pPr marL="1370965" algn="l" defTabSz="685165" rtl="0" eaLnBrk="1" latinLnBrk="0" hangingPunct="1">
              <a:defRPr sz="1400" kern="1200">
                <a:solidFill>
                  <a:schemeClr val="lt1"/>
                </a:solidFill>
                <a:latin typeface="+mn-lt"/>
                <a:ea typeface="+mn-ea"/>
                <a:cs typeface="+mn-cs"/>
              </a:defRPr>
            </a:lvl5pPr>
            <a:lvl6pPr marL="1713865" algn="l" defTabSz="685165" rtl="0" eaLnBrk="1" latinLnBrk="0" hangingPunct="1">
              <a:defRPr sz="1400" kern="1200">
                <a:solidFill>
                  <a:schemeClr val="lt1"/>
                </a:solidFill>
                <a:latin typeface="+mn-lt"/>
                <a:ea typeface="+mn-ea"/>
                <a:cs typeface="+mn-cs"/>
              </a:defRPr>
            </a:lvl6pPr>
            <a:lvl7pPr marL="2056765" algn="l" defTabSz="685165" rtl="0" eaLnBrk="1" latinLnBrk="0" hangingPunct="1">
              <a:defRPr sz="1400" kern="1200">
                <a:solidFill>
                  <a:schemeClr val="lt1"/>
                </a:solidFill>
                <a:latin typeface="+mn-lt"/>
                <a:ea typeface="+mn-ea"/>
                <a:cs typeface="+mn-cs"/>
              </a:defRPr>
            </a:lvl7pPr>
            <a:lvl8pPr marL="2399030" algn="l" defTabSz="685165" rtl="0" eaLnBrk="1" latinLnBrk="0" hangingPunct="1">
              <a:defRPr sz="1400" kern="1200">
                <a:solidFill>
                  <a:schemeClr val="lt1"/>
                </a:solidFill>
                <a:latin typeface="+mn-lt"/>
                <a:ea typeface="+mn-ea"/>
                <a:cs typeface="+mn-cs"/>
              </a:defRPr>
            </a:lvl8pPr>
            <a:lvl9pPr marL="2741930" algn="l" defTabSz="685165" rtl="0" eaLnBrk="1" latinLnBrk="0" hangingPunct="1">
              <a:defRPr sz="1400" kern="1200">
                <a:solidFill>
                  <a:schemeClr val="lt1"/>
                </a:solidFill>
                <a:latin typeface="+mn-lt"/>
                <a:ea typeface="+mn-ea"/>
                <a:cs typeface="+mn-cs"/>
              </a:defRPr>
            </a:lvl9pPr>
          </a:lstStyle>
          <a:p>
            <a:pPr defTabSz="513715">
              <a:lnSpc>
                <a:spcPct val="150000"/>
              </a:lnSpc>
              <a:spcAft>
                <a:spcPts val="340"/>
              </a:spcAft>
              <a:defRPr/>
            </a:pPr>
            <a:r>
              <a:rPr lang="zh-CN" sz="1600">
                <a:solidFill>
                  <a:schemeClr val="bg1">
                    <a:lumMod val="50000"/>
                  </a:schemeClr>
                </a:solidFill>
                <a:cs typeface="+mn-ea"/>
                <a:sym typeface="+mn-lt"/>
              </a:rPr>
              <a:t>参观博物馆</a:t>
            </a:r>
            <a:endParaRPr lang="zh-CN" sz="1600">
              <a:solidFill>
                <a:schemeClr val="bg1">
                  <a:lumMod val="50000"/>
                </a:schemeClr>
              </a:solidFill>
              <a:cs typeface="+mn-ea"/>
              <a:sym typeface="+mn-lt"/>
            </a:endParaRPr>
          </a:p>
        </p:txBody>
      </p:sp>
      <p:sp>
        <p:nvSpPr>
          <p:cNvPr id="6" name="文本框 5"/>
          <p:cNvSpPr txBox="1"/>
          <p:nvPr/>
        </p:nvSpPr>
        <p:spPr>
          <a:xfrm>
            <a:off x="251460" y="4413885"/>
            <a:ext cx="1043305" cy="337185"/>
          </a:xfrm>
          <a:prstGeom prst="rect">
            <a:avLst/>
          </a:prstGeom>
          <a:noFill/>
        </p:spPr>
        <p:txBody>
          <a:bodyPr wrap="square" rtlCol="0">
            <a:spAutoFit/>
          </a:bodyPr>
          <a:lstStyle/>
          <a:p>
            <a:r>
              <a:rPr lang="zh-CN" altLang="en-US" sz="1600">
                <a:solidFill>
                  <a:schemeClr val="bg1">
                    <a:lumMod val="50000"/>
                  </a:schemeClr>
                </a:solidFill>
              </a:rPr>
              <a:t>影视节目</a:t>
            </a:r>
            <a:endParaRPr lang="zh-CN" altLang="en-US" sz="1600">
              <a:solidFill>
                <a:schemeClr val="bg1">
                  <a:lumMod val="50000"/>
                </a:schemeClr>
              </a:solidFill>
            </a:endParaRPr>
          </a:p>
        </p:txBody>
      </p:sp>
      <p:sp>
        <p:nvSpPr>
          <p:cNvPr id="8" name="文本框 7"/>
          <p:cNvSpPr txBox="1"/>
          <p:nvPr/>
        </p:nvSpPr>
        <p:spPr>
          <a:xfrm>
            <a:off x="4067810" y="1203960"/>
            <a:ext cx="4169410" cy="368300"/>
          </a:xfrm>
          <a:prstGeom prst="rect">
            <a:avLst/>
          </a:prstGeom>
          <a:noFill/>
        </p:spPr>
        <p:txBody>
          <a:bodyPr wrap="none" rtlCol="0" anchor="t">
            <a:spAutoFit/>
          </a:bodyPr>
          <a:lstStyle/>
          <a:p>
            <a:pPr>
              <a:spcBef>
                <a:spcPct val="50000"/>
              </a:spcBef>
            </a:pPr>
            <a:r>
              <a:rPr lang="zh-CN" altLang="en-US" b="1">
                <a:latin typeface="宋体" panose="02010600030101010101" pitchFamily="2" charset="-122"/>
                <a:ea typeface="宋体" panose="02010600030101010101" pitchFamily="2" charset="-122"/>
                <a:sym typeface="+mn-ea"/>
              </a:rPr>
              <a:t>课堂学习、他人口述历史、收藏文物</a:t>
            </a:r>
            <a:r>
              <a:rPr lang="en-US" altLang="zh-CN" b="1">
                <a:latin typeface="Comic Sans MS" panose="030F0702030302020204" pitchFamily="66" charset="0"/>
                <a:ea typeface="宋体" panose="02010600030101010101" pitchFamily="2" charset="-122"/>
                <a:sym typeface="+mn-ea"/>
              </a:rPr>
              <a:t>……</a:t>
            </a:r>
            <a:endParaRPr lang="zh-CN" altLang="en-US"/>
          </a:p>
        </p:txBody>
      </p:sp>
      <p:sp>
        <p:nvSpPr>
          <p:cNvPr id="10" name="文本框 9"/>
          <p:cNvSpPr txBox="1"/>
          <p:nvPr/>
        </p:nvSpPr>
        <p:spPr>
          <a:xfrm>
            <a:off x="5003800" y="2512060"/>
            <a:ext cx="1217295" cy="506730"/>
          </a:xfrm>
          <a:prstGeom prst="rect">
            <a:avLst/>
          </a:prstGeom>
          <a:noFill/>
          <a:ln w="9525">
            <a:noFill/>
          </a:ln>
        </p:spPr>
        <p:txBody>
          <a:bodyPr wrap="square" anchor="t" anchorCtr="0">
            <a:spAutoFit/>
          </a:bodyPr>
          <a:p>
            <a:r>
              <a:rPr lang="zh-CN" altLang="en-US" sz="2700" b="1">
                <a:latin typeface="微软雅黑" panose="020B0503020204020204" pitchFamily="34" charset="-122"/>
                <a:ea typeface="微软雅黑" panose="020B0503020204020204" pitchFamily="34" charset="-122"/>
              </a:rPr>
              <a:t>化石：</a:t>
            </a:r>
            <a:endParaRPr lang="zh-CN" altLang="en-US" sz="2400" b="1">
              <a:latin typeface="华文楷体" panose="02010600040101010101" charset="-122"/>
              <a:ea typeface="华文楷体" panose="02010600040101010101" charset="-122"/>
            </a:endParaRPr>
          </a:p>
        </p:txBody>
      </p:sp>
      <p:sp>
        <p:nvSpPr>
          <p:cNvPr id="11" name="文本框 10"/>
          <p:cNvSpPr txBox="1"/>
          <p:nvPr/>
        </p:nvSpPr>
        <p:spPr>
          <a:xfrm>
            <a:off x="4044950" y="3075940"/>
            <a:ext cx="5008880" cy="1568450"/>
          </a:xfrm>
          <a:prstGeom prst="rect">
            <a:avLst/>
          </a:prstGeom>
          <a:noFill/>
          <a:ln w="9525">
            <a:noFill/>
          </a:ln>
        </p:spPr>
        <p:txBody>
          <a:bodyPr wrap="square" anchor="t" anchorCtr="0">
            <a:spAutoFit/>
          </a:bodyPr>
          <a:p>
            <a:r>
              <a:rPr lang="zh-CN" altLang="en-US" sz="2400" b="1">
                <a:latin typeface="华文楷体" panose="02010600040101010101" charset="-122"/>
                <a:ea typeface="华文楷体" panose="02010600040101010101" charset="-122"/>
              </a:rPr>
              <a:t>古代生物的遗骸或遗迹埋藏在底层中，经过漫长的时间，被周围沉积物的矿物所渗入，经过石化变成了石头，被称为化石。</a:t>
            </a:r>
            <a:endParaRPr lang="zh-CN" altLang="en-US" sz="2400" b="1">
              <a:latin typeface="华文楷体" panose="02010600040101010101" charset="-122"/>
              <a:ea typeface="华文楷体" panose="02010600040101010101" charset="-122"/>
            </a:endParaRPr>
          </a:p>
        </p:txBody>
      </p:sp>
      <p:sp>
        <p:nvSpPr>
          <p:cNvPr id="14" name="AutoShape 32"/>
          <p:cNvSpPr>
            <a:spLocks noChangeArrowheads="1"/>
          </p:cNvSpPr>
          <p:nvPr/>
        </p:nvSpPr>
        <p:spPr bwMode="auto">
          <a:xfrm>
            <a:off x="3779520" y="1373505"/>
            <a:ext cx="3353435" cy="860425"/>
          </a:xfrm>
          <a:prstGeom prst="irregularSeal2">
            <a:avLst/>
          </a:prstGeom>
          <a:solidFill>
            <a:srgbClr val="800000"/>
          </a:solidFill>
          <a:ln w="9525">
            <a:solidFill>
              <a:srgbClr val="FF0000"/>
            </a:solidFill>
            <a:miter lim="800000"/>
          </a:ln>
          <a:scene3d>
            <a:camera prst="orthographicFront"/>
            <a:lightRig rig="threePt" dir="t"/>
          </a:scene3d>
          <a:sp3d>
            <a:bevelT/>
          </a:sp3d>
        </p:spPr>
        <p:txBody>
          <a:bodyPr wrap="none" lIns="69769" tIns="34884" rIns="69769" bIns="34884" anchor="ctr"/>
          <a:p>
            <a:pPr algn="ctr" defTabSz="914400" fontAlgn="base">
              <a:buClrTx/>
              <a:buSzPct val="100000"/>
              <a:buFontTx/>
              <a:buNone/>
            </a:pPr>
            <a:r>
              <a:rPr lang="zh-CN" altLang="en-US" sz="4000" b="1" strike="noStrike" noProof="1">
                <a:solidFill>
                  <a:srgbClr val="FFFFFF"/>
                </a:solidFill>
                <a:effectLst>
                  <a:outerShdw blurRad="38100" dist="38100" dir="2700000">
                    <a:srgbClr val="C0C0C0"/>
                  </a:outerShdw>
                </a:effectLst>
                <a:latin typeface="华文新魏" panose="02010800040101010101" charset="-122"/>
                <a:ea typeface="华文新魏" panose="02010800040101010101" charset="-122"/>
              </a:rPr>
              <a:t>最可靠</a:t>
            </a:r>
            <a:endParaRPr lang="zh-CN" altLang="en-US" sz="4000" b="1" strike="noStrike" noProof="1">
              <a:solidFill>
                <a:srgbClr val="FFFFFF"/>
              </a:solidFill>
              <a:effectLst>
                <a:outerShdw blurRad="38100" dist="38100" dir="2700000">
                  <a:srgbClr val="C0C0C0"/>
                </a:outerShdw>
              </a:effectLst>
              <a:latin typeface="华文新魏" panose="02010800040101010101" charset="-122"/>
              <a:ea typeface="华文新魏" panose="02010800040101010101" charset="-122"/>
            </a:endParaRPr>
          </a:p>
        </p:txBody>
      </p:sp>
      <p:pic>
        <p:nvPicPr>
          <p:cNvPr id="27650" name="图片 2" descr="搜狗截图20170727145754"/>
          <p:cNvPicPr>
            <a:picLocks noChangeAspect="1"/>
          </p:cNvPicPr>
          <p:nvPr/>
        </p:nvPicPr>
        <p:blipFill>
          <a:blip r:embed="rId6">
            <a:clrChange>
              <a:clrFrom>
                <a:srgbClr val="F5F5F5"/>
              </a:clrFrom>
              <a:clrTo>
                <a:srgbClr val="F5F5F5">
                  <a:alpha val="0"/>
                </a:srgbClr>
              </a:clrTo>
            </a:clrChange>
          </a:blip>
          <a:srcRect l="8446"/>
          <a:stretch>
            <a:fillRect/>
          </a:stretch>
        </p:blipFill>
        <p:spPr>
          <a:xfrm>
            <a:off x="4067810" y="2212896"/>
            <a:ext cx="1015604" cy="892969"/>
          </a:xfrm>
          <a:prstGeom prst="rect">
            <a:avLst/>
          </a:prstGeom>
          <a:noFill/>
          <a:ln w="9525">
            <a:noFill/>
          </a:ln>
        </p:spPr>
      </p:pic>
      <p:pic>
        <p:nvPicPr>
          <p:cNvPr id="1073742856" name="图片 1073742855" descr="IMG_256"/>
          <p:cNvPicPr>
            <a:picLocks noChangeAspect="1"/>
          </p:cNvPicPr>
          <p:nvPr/>
        </p:nvPicPr>
        <p:blipFill>
          <a:blip r:embed="rId7"/>
          <a:stretch>
            <a:fillRect/>
          </a:stretch>
        </p:blipFill>
        <p:spPr>
          <a:xfrm>
            <a:off x="6876415" y="1680210"/>
            <a:ext cx="1939290" cy="998855"/>
          </a:xfrm>
          <a:prstGeom prst="rect">
            <a:avLst/>
          </a:prstGeom>
          <a:noFill/>
          <a:ln w="9525">
            <a:noFill/>
          </a:ln>
        </p:spPr>
      </p:pic>
      <p:sp>
        <p:nvSpPr>
          <p:cNvPr id="83978" name="Text Box 10"/>
          <p:cNvSpPr txBox="1"/>
          <p:nvPr/>
        </p:nvSpPr>
        <p:spPr>
          <a:xfrm>
            <a:off x="6804025" y="2721610"/>
            <a:ext cx="1582420" cy="368300"/>
          </a:xfrm>
          <a:prstGeom prst="rect">
            <a:avLst/>
          </a:prstGeom>
          <a:noFill/>
          <a:ln w="9525">
            <a:noFill/>
          </a:ln>
        </p:spPr>
        <p:txBody>
          <a:bodyPr wrap="square" anchor="t" anchorCtr="0">
            <a:spAutoFit/>
          </a:bodyPr>
          <a:p>
            <a:pPr eaLnBrk="0" hangingPunct="0">
              <a:spcBef>
                <a:spcPct val="50000"/>
              </a:spcBef>
              <a:buFont typeface="Arial" panose="020B0604020202020204" pitchFamily="34" charset="0"/>
            </a:pPr>
            <a:r>
              <a:rPr lang="zh-CN" altLang="en-US" b="1" dirty="0">
                <a:latin typeface="Calibri" panose="020F0502020204030204" pitchFamily="34" charset="0"/>
                <a:ea typeface="宋体" panose="02010600030101010101" pitchFamily="2" charset="-122"/>
              </a:rPr>
              <a:t>人类门齿化石</a:t>
            </a:r>
            <a:endParaRPr lang="zh-CN" altLang="en-US" b="1" dirty="0">
              <a:latin typeface="Calibri" panose="020F0502020204030204" pitchFamily="34" charset="0"/>
              <a:ea typeface="宋体" panose="02010600030101010101" pitchFamily="2" charset="-122"/>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slide(fromLeft)">
                                      <p:cBhvr>
                                        <p:cTn id="7" dur="500"/>
                                        <p:tgtEl>
                                          <p:spTgt spid="106"/>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ppt_x</p:attrName>
                                        </p:attrNameLst>
                                      </p:cBhvr>
                                      <p:tavLst>
                                        <p:tav tm="0">
                                          <p:val>
                                            <p:strVal val="#ppt_x"/>
                                          </p:val>
                                        </p:tav>
                                        <p:tav tm="100000">
                                          <p:val>
                                            <p:strVal val="#ppt_x"/>
                                          </p:val>
                                        </p:tav>
                                      </p:tavLst>
                                    </p:anim>
                                    <p:anim calcmode="lin" valueType="num">
                                      <p:cBhvr>
                                        <p:cTn id="12" dur="500" fill="hold"/>
                                        <p:tgtEl>
                                          <p:spTgt spid="1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3" presetClass="entr" presetSubtype="36" fill="hold" grpId="0" nodeType="afterEffect">
                                  <p:stCondLst>
                                    <p:cond delay="0"/>
                                  </p:stCondLst>
                                  <p:childTnLst>
                                    <p:set>
                                      <p:cBhvr>
                                        <p:cTn id="15" dur="1" fill="hold">
                                          <p:stCondLst>
                                            <p:cond delay="0"/>
                                          </p:stCondLst>
                                        </p:cTn>
                                        <p:tgtEl>
                                          <p:spTgt spid="39"/>
                                        </p:tgtEl>
                                        <p:attrNameLst>
                                          <p:attrName>style.visibility</p:attrName>
                                        </p:attrNameLst>
                                      </p:cBhvr>
                                      <p:to>
                                        <p:strVal val="visible"/>
                                      </p:to>
                                    </p:set>
                                    <p:anim calcmode="lin" valueType="num">
                                      <p:cBhvr>
                                        <p:cTn id="16" dur="500" fill="hold"/>
                                        <p:tgtEl>
                                          <p:spTgt spid="39"/>
                                        </p:tgtEl>
                                        <p:attrNameLst>
                                          <p:attrName>ppt_w</p:attrName>
                                        </p:attrNameLst>
                                      </p:cBhvr>
                                      <p:tavLst>
                                        <p:tav tm="0">
                                          <p:val>
                                            <p:strVal val="(6*min(max(#ppt_w*#ppt_h,.3),1)-7.4)/-.7*#ppt_w"/>
                                          </p:val>
                                        </p:tav>
                                        <p:tav tm="100000">
                                          <p:val>
                                            <p:strVal val="#ppt_w"/>
                                          </p:val>
                                        </p:tav>
                                      </p:tavLst>
                                    </p:anim>
                                    <p:anim calcmode="lin" valueType="num">
                                      <p:cBhvr>
                                        <p:cTn id="17" dur="500" fill="hold"/>
                                        <p:tgtEl>
                                          <p:spTgt spid="39"/>
                                        </p:tgtEl>
                                        <p:attrNameLst>
                                          <p:attrName>ppt_h</p:attrName>
                                        </p:attrNameLst>
                                      </p:cBhvr>
                                      <p:tavLst>
                                        <p:tav tm="0">
                                          <p:val>
                                            <p:strVal val="(6*min(max(#ppt_w*#ppt_h,.3),1)-7.4)/-.7*#ppt_h"/>
                                          </p:val>
                                        </p:tav>
                                        <p:tav tm="100000">
                                          <p:val>
                                            <p:strVal val="#ppt_h"/>
                                          </p:val>
                                        </p:tav>
                                      </p:tavLst>
                                    </p:anim>
                                    <p:anim calcmode="lin" valueType="num">
                                      <p:cBhvr>
                                        <p:cTn id="18" dur="500" fill="hold"/>
                                        <p:tgtEl>
                                          <p:spTgt spid="39"/>
                                        </p:tgtEl>
                                        <p:attrNameLst>
                                          <p:attrName>ppt_x</p:attrName>
                                        </p:attrNameLst>
                                      </p:cBhvr>
                                      <p:tavLst>
                                        <p:tav tm="0">
                                          <p:val>
                                            <p:fltVal val="0.5"/>
                                          </p:val>
                                        </p:tav>
                                        <p:tav tm="100000">
                                          <p:val>
                                            <p:strVal val="#ppt_x"/>
                                          </p:val>
                                        </p:tav>
                                      </p:tavLst>
                                    </p:anim>
                                    <p:anim calcmode="lin" valueType="num">
                                      <p:cBhvr>
                                        <p:cTn id="19" dur="500" fill="hold"/>
                                        <p:tgtEl>
                                          <p:spTgt spid="39"/>
                                        </p:tgtEl>
                                        <p:attrNameLst>
                                          <p:attrName>ppt_y</p:attrName>
                                        </p:attrNameLst>
                                      </p:cBhvr>
                                      <p:tavLst>
                                        <p:tav tm="0">
                                          <p:val>
                                            <p:strVal val="1+(6*min(max(#ppt_w*#ppt_h,.3),1)-7.4)/-.7*#ppt_h/2"/>
                                          </p:val>
                                        </p:tav>
                                        <p:tav tm="100000">
                                          <p:val>
                                            <p:strVal val="#ppt_y"/>
                                          </p:val>
                                        </p:tav>
                                      </p:tavLst>
                                    </p:anim>
                                  </p:childTnLst>
                                </p:cTn>
                              </p:par>
                            </p:childTnLst>
                          </p:cTn>
                        </p:par>
                        <p:par>
                          <p:cTn id="20" fill="hold">
                            <p:stCondLst>
                              <p:cond delay="1500"/>
                            </p:stCondLst>
                            <p:childTnLst>
                              <p:par>
                                <p:cTn id="21" presetID="42"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childTnLst>
                          </p:cTn>
                        </p:par>
                        <p:par>
                          <p:cTn id="26" fill="hold">
                            <p:stCondLst>
                              <p:cond delay="2500"/>
                            </p:stCondLst>
                            <p:childTnLst>
                              <p:par>
                                <p:cTn id="27" presetID="23" presetClass="entr" presetSubtype="36" fill="hold" grpId="0" nodeType="afterEffect">
                                  <p:stCondLst>
                                    <p:cond delay="0"/>
                                  </p:stCondLst>
                                  <p:childTnLst>
                                    <p:set>
                                      <p:cBhvr>
                                        <p:cTn id="28" dur="1" fill="hold">
                                          <p:stCondLst>
                                            <p:cond delay="0"/>
                                          </p:stCondLst>
                                        </p:cTn>
                                        <p:tgtEl>
                                          <p:spTgt spid="57"/>
                                        </p:tgtEl>
                                        <p:attrNameLst>
                                          <p:attrName>style.visibility</p:attrName>
                                        </p:attrNameLst>
                                      </p:cBhvr>
                                      <p:to>
                                        <p:strVal val="visible"/>
                                      </p:to>
                                    </p:set>
                                    <p:anim calcmode="lin" valueType="num">
                                      <p:cBhvr>
                                        <p:cTn id="29" dur="500" fill="hold"/>
                                        <p:tgtEl>
                                          <p:spTgt spid="57"/>
                                        </p:tgtEl>
                                        <p:attrNameLst>
                                          <p:attrName>ppt_w</p:attrName>
                                        </p:attrNameLst>
                                      </p:cBhvr>
                                      <p:tavLst>
                                        <p:tav tm="0">
                                          <p:val>
                                            <p:strVal val="(6*min(max(#ppt_w*#ppt_h,.3),1)-7.4)/-.7*#ppt_w"/>
                                          </p:val>
                                        </p:tav>
                                        <p:tav tm="100000">
                                          <p:val>
                                            <p:strVal val="#ppt_w"/>
                                          </p:val>
                                        </p:tav>
                                      </p:tavLst>
                                    </p:anim>
                                    <p:anim calcmode="lin" valueType="num">
                                      <p:cBhvr>
                                        <p:cTn id="30" dur="500" fill="hold"/>
                                        <p:tgtEl>
                                          <p:spTgt spid="57"/>
                                        </p:tgtEl>
                                        <p:attrNameLst>
                                          <p:attrName>ppt_h</p:attrName>
                                        </p:attrNameLst>
                                      </p:cBhvr>
                                      <p:tavLst>
                                        <p:tav tm="0">
                                          <p:val>
                                            <p:strVal val="(6*min(max(#ppt_w*#ppt_h,.3),1)-7.4)/-.7*#ppt_h"/>
                                          </p:val>
                                        </p:tav>
                                        <p:tav tm="100000">
                                          <p:val>
                                            <p:strVal val="#ppt_h"/>
                                          </p:val>
                                        </p:tav>
                                      </p:tavLst>
                                    </p:anim>
                                    <p:anim calcmode="lin" valueType="num">
                                      <p:cBhvr>
                                        <p:cTn id="31" dur="500" fill="hold"/>
                                        <p:tgtEl>
                                          <p:spTgt spid="57"/>
                                        </p:tgtEl>
                                        <p:attrNameLst>
                                          <p:attrName>ppt_x</p:attrName>
                                        </p:attrNameLst>
                                      </p:cBhvr>
                                      <p:tavLst>
                                        <p:tav tm="0">
                                          <p:val>
                                            <p:fltVal val="0.5"/>
                                          </p:val>
                                        </p:tav>
                                        <p:tav tm="100000">
                                          <p:val>
                                            <p:strVal val="#ppt_x"/>
                                          </p:val>
                                        </p:tav>
                                      </p:tavLst>
                                    </p:anim>
                                    <p:anim calcmode="lin" valueType="num">
                                      <p:cBhvr>
                                        <p:cTn id="32" dur="500" fill="hold"/>
                                        <p:tgtEl>
                                          <p:spTgt spid="57"/>
                                        </p:tgtEl>
                                        <p:attrNameLst>
                                          <p:attrName>ppt_y</p:attrName>
                                        </p:attrNameLst>
                                      </p:cBhvr>
                                      <p:tavLst>
                                        <p:tav tm="0">
                                          <p:val>
                                            <p:strVal val="1+(6*min(max(#ppt_w*#ppt_h,.3),1)-7.4)/-.7*#ppt_h/2"/>
                                          </p:val>
                                        </p:tav>
                                        <p:tav tm="100000">
                                          <p:val>
                                            <p:strVal val="#ppt_y"/>
                                          </p:val>
                                        </p:tav>
                                      </p:tavLst>
                                    </p:anim>
                                  </p:childTnLst>
                                </p:cTn>
                              </p:par>
                            </p:childTnLst>
                          </p:cTn>
                        </p:par>
                        <p:par>
                          <p:cTn id="33" fill="hold">
                            <p:stCondLst>
                              <p:cond delay="3000"/>
                            </p:stCondLst>
                            <p:childTnLst>
                              <p:par>
                                <p:cTn id="34" presetID="2" presetClass="entr" presetSubtype="4" fill="hold" nodeType="afterEffect">
                                  <p:stCondLst>
                                    <p:cond delay="0"/>
                                  </p:stCondLst>
                                  <p:childTnLst>
                                    <p:set>
                                      <p:cBhvr>
                                        <p:cTn id="35" dur="1" fill="hold">
                                          <p:stCondLst>
                                            <p:cond delay="0"/>
                                          </p:stCondLst>
                                        </p:cTn>
                                        <p:tgtEl>
                                          <p:spTgt spid="35848"/>
                                        </p:tgtEl>
                                        <p:attrNameLst>
                                          <p:attrName>style.visibility</p:attrName>
                                        </p:attrNameLst>
                                      </p:cBhvr>
                                      <p:to>
                                        <p:strVal val="visible"/>
                                      </p:to>
                                    </p:set>
                                    <p:anim calcmode="lin" valueType="num">
                                      <p:cBhvr>
                                        <p:cTn id="36" dur="500" fill="hold"/>
                                        <p:tgtEl>
                                          <p:spTgt spid="35848"/>
                                        </p:tgtEl>
                                        <p:attrNameLst>
                                          <p:attrName>ppt_x</p:attrName>
                                        </p:attrNameLst>
                                      </p:cBhvr>
                                      <p:tavLst>
                                        <p:tav tm="0">
                                          <p:val>
                                            <p:strVal val="#ppt_x"/>
                                          </p:val>
                                        </p:tav>
                                        <p:tav tm="100000">
                                          <p:val>
                                            <p:strVal val="#ppt_x"/>
                                          </p:val>
                                        </p:tav>
                                      </p:tavLst>
                                    </p:anim>
                                    <p:anim calcmode="lin" valueType="num">
                                      <p:cBhvr>
                                        <p:cTn id="37" dur="500" fill="hold"/>
                                        <p:tgtEl>
                                          <p:spTgt spid="35848"/>
                                        </p:tgtEl>
                                        <p:attrNameLst>
                                          <p:attrName>ppt_y</p:attrName>
                                        </p:attrNameLst>
                                      </p:cBhvr>
                                      <p:tavLst>
                                        <p:tav tm="0">
                                          <p:val>
                                            <p:strVal val="1+#ppt_h/2"/>
                                          </p:val>
                                        </p:tav>
                                        <p:tav tm="100000">
                                          <p:val>
                                            <p:strVal val="#ppt_y"/>
                                          </p:val>
                                        </p:tav>
                                      </p:tavLst>
                                    </p:anim>
                                  </p:childTnLst>
                                </p:cTn>
                              </p:par>
                            </p:childTnLst>
                          </p:cTn>
                        </p:par>
                        <p:par>
                          <p:cTn id="38" fill="hold">
                            <p:stCondLst>
                              <p:cond delay="3500"/>
                            </p:stCondLst>
                            <p:childTnLst>
                              <p:par>
                                <p:cTn id="39" presetID="23" presetClass="entr" presetSubtype="16" fill="hold" grpId="1" nodeType="after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p:cTn id="41" dur="500" fill="hold"/>
                                        <p:tgtEl>
                                          <p:spTgt spid="6"/>
                                        </p:tgtEl>
                                        <p:attrNameLst>
                                          <p:attrName>ppt_w</p:attrName>
                                        </p:attrNameLst>
                                      </p:cBhvr>
                                      <p:tavLst>
                                        <p:tav tm="0">
                                          <p:val>
                                            <p:fltVal val="0"/>
                                          </p:val>
                                        </p:tav>
                                        <p:tav tm="100000">
                                          <p:val>
                                            <p:strVal val="#ppt_w"/>
                                          </p:val>
                                        </p:tav>
                                      </p:tavLst>
                                    </p:anim>
                                    <p:anim calcmode="lin" valueType="num">
                                      <p:cBhvr>
                                        <p:cTn id="42" dur="500" fill="hold"/>
                                        <p:tgtEl>
                                          <p:spTgt spid="6"/>
                                        </p:tgtEl>
                                        <p:attrNameLst>
                                          <p:attrName>ppt_h</p:attrName>
                                        </p:attrNameLst>
                                      </p:cBhvr>
                                      <p:tavLst>
                                        <p:tav tm="0">
                                          <p:val>
                                            <p:fltVal val="0"/>
                                          </p:val>
                                        </p:tav>
                                        <p:tav tm="100000">
                                          <p:val>
                                            <p:strVal val="#ppt_h"/>
                                          </p:val>
                                        </p:tav>
                                      </p:tavLst>
                                    </p:anim>
                                  </p:childTnLst>
                                </p:cTn>
                              </p:par>
                            </p:childTnLst>
                          </p:cTn>
                        </p:par>
                        <p:par>
                          <p:cTn id="43" fill="hold">
                            <p:stCondLst>
                              <p:cond delay="4000"/>
                            </p:stCondLst>
                            <p:childTnLst>
                              <p:par>
                                <p:cTn id="44" presetID="2" presetClass="entr" presetSubtype="4" fill="hold" nodeType="afterEffect">
                                  <p:stCondLst>
                                    <p:cond delay="0"/>
                                  </p:stCondLst>
                                  <p:childTnLst>
                                    <p:set>
                                      <p:cBhvr>
                                        <p:cTn id="45" dur="1" fill="hold">
                                          <p:stCondLst>
                                            <p:cond delay="0"/>
                                          </p:stCondLst>
                                        </p:cTn>
                                        <p:tgtEl>
                                          <p:spTgt spid="35846"/>
                                        </p:tgtEl>
                                        <p:attrNameLst>
                                          <p:attrName>style.visibility</p:attrName>
                                        </p:attrNameLst>
                                      </p:cBhvr>
                                      <p:to>
                                        <p:strVal val="visible"/>
                                      </p:to>
                                    </p:set>
                                    <p:anim calcmode="lin" valueType="num">
                                      <p:cBhvr>
                                        <p:cTn id="46" dur="500" fill="hold"/>
                                        <p:tgtEl>
                                          <p:spTgt spid="35846"/>
                                        </p:tgtEl>
                                        <p:attrNameLst>
                                          <p:attrName>ppt_x</p:attrName>
                                        </p:attrNameLst>
                                      </p:cBhvr>
                                      <p:tavLst>
                                        <p:tav tm="0">
                                          <p:val>
                                            <p:strVal val="#ppt_x"/>
                                          </p:val>
                                        </p:tav>
                                        <p:tav tm="100000">
                                          <p:val>
                                            <p:strVal val="#ppt_x"/>
                                          </p:val>
                                        </p:tav>
                                      </p:tavLst>
                                    </p:anim>
                                    <p:anim calcmode="lin" valueType="num">
                                      <p:cBhvr>
                                        <p:cTn id="47" dur="500" fill="hold"/>
                                        <p:tgtEl>
                                          <p:spTgt spid="35846"/>
                                        </p:tgtEl>
                                        <p:attrNameLst>
                                          <p:attrName>ppt_y</p:attrName>
                                        </p:attrNameLst>
                                      </p:cBhvr>
                                      <p:tavLst>
                                        <p:tav tm="0">
                                          <p:val>
                                            <p:strVal val="1+#ppt_h/2"/>
                                          </p:val>
                                        </p:tav>
                                        <p:tav tm="100000">
                                          <p:val>
                                            <p:strVal val="#ppt_y"/>
                                          </p:val>
                                        </p:tav>
                                      </p:tavLst>
                                    </p:anim>
                                  </p:childTnLst>
                                </p:cTn>
                              </p:par>
                            </p:childTnLst>
                          </p:cTn>
                        </p:par>
                        <p:par>
                          <p:cTn id="48" fill="hold">
                            <p:stCondLst>
                              <p:cond delay="4500"/>
                            </p:stCondLst>
                            <p:childTnLst>
                              <p:par>
                                <p:cTn id="49" presetID="23" presetClass="entr" presetSubtype="36" fill="hold" grpId="0" nodeType="afterEffect">
                                  <p:stCondLst>
                                    <p:cond delay="0"/>
                                  </p:stCondLst>
                                  <p:childTnLst>
                                    <p:set>
                                      <p:cBhvr>
                                        <p:cTn id="50" dur="1" fill="hold">
                                          <p:stCondLst>
                                            <p:cond delay="0"/>
                                          </p:stCondLst>
                                        </p:cTn>
                                        <p:tgtEl>
                                          <p:spTgt spid="48"/>
                                        </p:tgtEl>
                                        <p:attrNameLst>
                                          <p:attrName>style.visibility</p:attrName>
                                        </p:attrNameLst>
                                      </p:cBhvr>
                                      <p:to>
                                        <p:strVal val="visible"/>
                                      </p:to>
                                    </p:set>
                                    <p:anim calcmode="lin" valueType="num">
                                      <p:cBhvr>
                                        <p:cTn id="51" dur="500" fill="hold"/>
                                        <p:tgtEl>
                                          <p:spTgt spid="48"/>
                                        </p:tgtEl>
                                        <p:attrNameLst>
                                          <p:attrName>ppt_w</p:attrName>
                                        </p:attrNameLst>
                                      </p:cBhvr>
                                      <p:tavLst>
                                        <p:tav tm="0">
                                          <p:val>
                                            <p:strVal val="(6*min(max(#ppt_w*#ppt_h,.3),1)-7.4)/-.7*#ppt_w"/>
                                          </p:val>
                                        </p:tav>
                                        <p:tav tm="100000">
                                          <p:val>
                                            <p:strVal val="#ppt_w"/>
                                          </p:val>
                                        </p:tav>
                                      </p:tavLst>
                                    </p:anim>
                                    <p:anim calcmode="lin" valueType="num">
                                      <p:cBhvr>
                                        <p:cTn id="52" dur="500" fill="hold"/>
                                        <p:tgtEl>
                                          <p:spTgt spid="48"/>
                                        </p:tgtEl>
                                        <p:attrNameLst>
                                          <p:attrName>ppt_h</p:attrName>
                                        </p:attrNameLst>
                                      </p:cBhvr>
                                      <p:tavLst>
                                        <p:tav tm="0">
                                          <p:val>
                                            <p:strVal val="(6*min(max(#ppt_w*#ppt_h,.3),1)-7.4)/-.7*#ppt_h"/>
                                          </p:val>
                                        </p:tav>
                                        <p:tav tm="100000">
                                          <p:val>
                                            <p:strVal val="#ppt_h"/>
                                          </p:val>
                                        </p:tav>
                                      </p:tavLst>
                                    </p:anim>
                                    <p:anim calcmode="lin" valueType="num">
                                      <p:cBhvr>
                                        <p:cTn id="53" dur="500" fill="hold"/>
                                        <p:tgtEl>
                                          <p:spTgt spid="48"/>
                                        </p:tgtEl>
                                        <p:attrNameLst>
                                          <p:attrName>ppt_x</p:attrName>
                                        </p:attrNameLst>
                                      </p:cBhvr>
                                      <p:tavLst>
                                        <p:tav tm="0">
                                          <p:val>
                                            <p:fltVal val="0.5"/>
                                          </p:val>
                                        </p:tav>
                                        <p:tav tm="100000">
                                          <p:val>
                                            <p:strVal val="#ppt_x"/>
                                          </p:val>
                                        </p:tav>
                                      </p:tavLst>
                                    </p:anim>
                                    <p:anim calcmode="lin" valueType="num">
                                      <p:cBhvr>
                                        <p:cTn id="54" dur="500" fill="hold"/>
                                        <p:tgtEl>
                                          <p:spTgt spid="48"/>
                                        </p:tgtEl>
                                        <p:attrNameLst>
                                          <p:attrName>ppt_y</p:attrName>
                                        </p:attrNameLst>
                                      </p:cBhvr>
                                      <p:tavLst>
                                        <p:tav tm="0">
                                          <p:val>
                                            <p:strVal val="1+(6*min(max(#ppt_w*#ppt_h,.3),1)-7.4)/-.7*#ppt_h/2"/>
                                          </p:val>
                                        </p:tav>
                                        <p:tav tm="100000">
                                          <p:val>
                                            <p:strVal val="#ppt_y"/>
                                          </p:val>
                                        </p:tav>
                                      </p:tavLst>
                                    </p:anim>
                                  </p:childTnLst>
                                </p:cTn>
                              </p:par>
                            </p:childTnLst>
                          </p:cTn>
                        </p:par>
                        <p:par>
                          <p:cTn id="55" fill="hold">
                            <p:stCondLst>
                              <p:cond delay="5000"/>
                            </p:stCondLst>
                            <p:childTnLst>
                              <p:par>
                                <p:cTn id="56" presetID="1" presetClass="entr" presetSubtype="0" fill="hold" grpId="0" nodeType="afterEffect">
                                  <p:stCondLst>
                                    <p:cond delay="0"/>
                                  </p:stCondLst>
                                  <p:childTnLst>
                                    <p:set>
                                      <p:cBhvr>
                                        <p:cTn id="57" dur="1" fill="hold">
                                          <p:stCondLst>
                                            <p:cond delay="0"/>
                                          </p:stCondLst>
                                        </p:cTn>
                                        <p:tgtEl>
                                          <p:spTgt spid="8"/>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4" presetClass="entr" presetSubtype="16" fill="hold"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box(in)">
                                      <p:cBhvr>
                                        <p:cTn id="62" dur="500" fill="hold"/>
                                        <p:tgtEl>
                                          <p:spTgt spid="14"/>
                                        </p:tgtEl>
                                      </p:cBhvr>
                                    </p:animEffect>
                                  </p:childTnLst>
                                </p:cTn>
                              </p:par>
                            </p:childTnLst>
                          </p:cTn>
                        </p:par>
                      </p:childTnLst>
                    </p:cTn>
                  </p:par>
                  <p:par>
                    <p:cTn id="63" fill="hold">
                      <p:stCondLst>
                        <p:cond delay="indefinite"/>
                      </p:stCondLst>
                      <p:childTnLst>
                        <p:par>
                          <p:cTn id="64" fill="hold">
                            <p:stCondLst>
                              <p:cond delay="0"/>
                            </p:stCondLst>
                            <p:childTnLst>
                              <p:par>
                                <p:cTn id="65" presetID="18" presetClass="entr" presetSubtype="12" fill="hold" nodeType="clickEffect">
                                  <p:stCondLst>
                                    <p:cond delay="0"/>
                                  </p:stCondLst>
                                  <p:childTnLst>
                                    <p:set>
                                      <p:cBhvr>
                                        <p:cTn id="66" dur="1" fill="hold">
                                          <p:stCondLst>
                                            <p:cond delay="0"/>
                                          </p:stCondLst>
                                        </p:cTn>
                                        <p:tgtEl>
                                          <p:spTgt spid="1073742856"/>
                                        </p:tgtEl>
                                        <p:attrNameLst>
                                          <p:attrName>style.visibility</p:attrName>
                                        </p:attrNameLst>
                                      </p:cBhvr>
                                      <p:to>
                                        <p:strVal val="visible"/>
                                      </p:to>
                                    </p:set>
                                    <p:animEffect transition="in" filter="strips(downLeft)">
                                      <p:cBhvr>
                                        <p:cTn id="67" dur="500"/>
                                        <p:tgtEl>
                                          <p:spTgt spid="1073742856"/>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xit" presetSubtype="10" fill="hold" nodeType="clickEffect">
                                  <p:stCondLst>
                                    <p:cond delay="0"/>
                                  </p:stCondLst>
                                  <p:childTnLst>
                                    <p:animEffect transition="out" filter="blinds(horizontal)">
                                      <p:cBhvr>
                                        <p:cTn id="71" dur="500"/>
                                        <p:tgtEl>
                                          <p:spTgt spid="1073742856"/>
                                        </p:tgtEl>
                                      </p:cBhvr>
                                    </p:animEffect>
                                    <p:set>
                                      <p:cBhvr>
                                        <p:cTn id="72" dur="1" fill="hold">
                                          <p:stCondLst>
                                            <p:cond delay="499"/>
                                          </p:stCondLst>
                                        </p:cTn>
                                        <p:tgtEl>
                                          <p:spTgt spid="1073742856"/>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10"/>
                                        </p:tgtEl>
                                        <p:attrNameLst>
                                          <p:attrName>style.visibility</p:attrName>
                                        </p:attrNameLst>
                                      </p:cBhvr>
                                      <p:to>
                                        <p:strVal val="visible"/>
                                      </p:to>
                                    </p:set>
                                    <p:anim calcmode="lin" valueType="num">
                                      <p:cBhvr>
                                        <p:cTn id="77" dur="500" fill="hold"/>
                                        <p:tgtEl>
                                          <p:spTgt spid="10"/>
                                        </p:tgtEl>
                                        <p:attrNameLst>
                                          <p:attrName>ppt_x</p:attrName>
                                        </p:attrNameLst>
                                      </p:cBhvr>
                                      <p:tavLst>
                                        <p:tav tm="0">
                                          <p:val>
                                            <p:strVal val="#ppt_x"/>
                                          </p:val>
                                        </p:tav>
                                        <p:tav tm="100000">
                                          <p:val>
                                            <p:strVal val="#ppt_x"/>
                                          </p:val>
                                        </p:tav>
                                      </p:tavLst>
                                    </p:anim>
                                    <p:anim calcmode="lin" valueType="num">
                                      <p:cBhvr>
                                        <p:cTn id="7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11"/>
                                        </p:tgtEl>
                                        <p:attrNameLst>
                                          <p:attrName>style.visibility</p:attrName>
                                        </p:attrNameLst>
                                      </p:cBhvr>
                                      <p:to>
                                        <p:strVal val="visible"/>
                                      </p:to>
                                    </p:set>
                                    <p:anim calcmode="lin" valueType="num">
                                      <p:cBhvr>
                                        <p:cTn id="83" dur="500" fill="hold"/>
                                        <p:tgtEl>
                                          <p:spTgt spid="11"/>
                                        </p:tgtEl>
                                        <p:attrNameLst>
                                          <p:attrName>ppt_x</p:attrName>
                                        </p:attrNameLst>
                                      </p:cBhvr>
                                      <p:tavLst>
                                        <p:tav tm="0">
                                          <p:val>
                                            <p:strVal val="#ppt_x"/>
                                          </p:val>
                                        </p:tav>
                                        <p:tav tm="100000">
                                          <p:val>
                                            <p:strVal val="#ppt_x"/>
                                          </p:val>
                                        </p:tav>
                                      </p:tavLst>
                                    </p:anim>
                                    <p:anim calcmode="lin" valueType="num">
                                      <p:cBhvr>
                                        <p:cTn id="84" dur="500" fill="hold"/>
                                        <p:tgtEl>
                                          <p:spTgt spid="11"/>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83978"/>
                                        </p:tgtEl>
                                        <p:attrNameLst>
                                          <p:attrName>style.visibility</p:attrName>
                                        </p:attrNameLst>
                                      </p:cBhvr>
                                      <p:to>
                                        <p:strVal val="visible"/>
                                      </p:to>
                                    </p:set>
                                    <p:anim calcmode="lin" valueType="num">
                                      <p:cBhvr additive="base">
                                        <p:cTn id="87" dur="500" fill="hold"/>
                                        <p:tgtEl>
                                          <p:spTgt spid="83978"/>
                                        </p:tgtEl>
                                        <p:attrNameLst>
                                          <p:attrName>ppt_x</p:attrName>
                                        </p:attrNameLst>
                                      </p:cBhvr>
                                      <p:tavLst>
                                        <p:tav tm="0">
                                          <p:val>
                                            <p:strVal val="#ppt_x"/>
                                          </p:val>
                                        </p:tav>
                                        <p:tav tm="100000">
                                          <p:val>
                                            <p:strVal val="#ppt_x"/>
                                          </p:val>
                                        </p:tav>
                                      </p:tavLst>
                                    </p:anim>
                                    <p:anim calcmode="lin" valueType="num">
                                      <p:cBhvr additive="base">
                                        <p:cTn id="88" dur="500" fill="hold"/>
                                        <p:tgtEl>
                                          <p:spTgt spid="839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bldLvl="0" animBg="1"/>
      <p:bldP spid="39" grpId="0" bldLvl="0" animBg="1"/>
      <p:bldP spid="57" grpId="0" bldLvl="0" animBg="1"/>
      <p:bldP spid="48" grpId="0" bldLvl="0" animBg="1"/>
      <p:bldP spid="6" grpId="1"/>
      <p:bldP spid="8" grpId="0"/>
      <p:bldP spid="10" grpId="0"/>
      <p:bldP spid="11" grpId="0"/>
      <p:bldP spid="8397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组合 6147"/>
          <p:cNvGrpSpPr/>
          <p:nvPr/>
        </p:nvGrpSpPr>
        <p:grpSpPr>
          <a:xfrm>
            <a:off x="395764" y="158037"/>
            <a:ext cx="2601457" cy="515981"/>
            <a:chOff x="0" y="374"/>
            <a:chExt cx="4555" cy="1084"/>
          </a:xfrm>
        </p:grpSpPr>
        <p:sp>
          <p:nvSpPr>
            <p:cNvPr id="12291" name="任意多边形 16"/>
            <p:cNvSpPr/>
            <p:nvPr/>
          </p:nvSpPr>
          <p:spPr>
            <a:xfrm>
              <a:off x="0" y="454"/>
              <a:ext cx="826" cy="760"/>
            </a:xfrm>
            <a:custGeom>
              <a:avLst/>
              <a:gdLst/>
              <a:ahLst/>
              <a:cxnLst>
                <a:cxn ang="0">
                  <a:pos x="0" y="0"/>
                </a:cxn>
                <a:cxn ang="0">
                  <a:pos x="362728" y="0"/>
                </a:cxn>
                <a:cxn ang="0">
                  <a:pos x="362728" y="186547"/>
                </a:cxn>
                <a:cxn ang="0">
                  <a:pos x="549275" y="186547"/>
                </a:cxn>
                <a:cxn ang="0">
                  <a:pos x="549275" y="549275"/>
                </a:cxn>
                <a:cxn ang="0">
                  <a:pos x="0" y="549275"/>
                </a:cxn>
              </a:cxnLst>
              <a:rect l="0" t="0" r="0" b="0"/>
              <a:pathLst>
                <a:path w="696310" h="696310">
                  <a:moveTo>
                    <a:pt x="0" y="0"/>
                  </a:moveTo>
                  <a:lnTo>
                    <a:pt x="459827" y="0"/>
                  </a:lnTo>
                  <a:lnTo>
                    <a:pt x="459827" y="236483"/>
                  </a:lnTo>
                  <a:lnTo>
                    <a:pt x="696310" y="236483"/>
                  </a:lnTo>
                  <a:lnTo>
                    <a:pt x="696310" y="696310"/>
                  </a:lnTo>
                  <a:lnTo>
                    <a:pt x="0" y="696310"/>
                  </a:lnTo>
                  <a:lnTo>
                    <a:pt x="0" y="0"/>
                  </a:lnTo>
                  <a:close/>
                </a:path>
              </a:pathLst>
            </a:custGeom>
            <a:solidFill>
              <a:srgbClr val="008080"/>
            </a:solidFill>
            <a:ln w="9525">
              <a:noFill/>
            </a:ln>
          </p:spPr>
          <p:txBody>
            <a:bodyPr/>
            <a:lstStyle/>
            <a:p>
              <a:endParaRPr lang="zh-CN" altLang="en-US" sz="1620"/>
            </a:p>
          </p:txBody>
        </p:sp>
        <p:sp>
          <p:nvSpPr>
            <p:cNvPr id="12292" name="矩形 17"/>
            <p:cNvSpPr/>
            <p:nvPr/>
          </p:nvSpPr>
          <p:spPr>
            <a:xfrm>
              <a:off x="570" y="374"/>
              <a:ext cx="258" cy="265"/>
            </a:xfrm>
            <a:prstGeom prst="rect">
              <a:avLst/>
            </a:prstGeom>
            <a:solidFill>
              <a:srgbClr val="008080">
                <a:alpha val="50998"/>
              </a:srgbClr>
            </a:solidFill>
            <a:ln w="9525">
              <a:noFill/>
            </a:ln>
          </p:spPr>
          <p:txBody>
            <a:bodyPr lIns="0" tIns="194310" rIns="161734" bIns="0" anchor="ctr"/>
            <a:lstStyle/>
            <a:p>
              <a:pPr algn="ctr"/>
              <a:endParaRPr lang="zh-CN" altLang="en-US" sz="360">
                <a:solidFill>
                  <a:srgbClr val="FFFFFF"/>
                </a:solidFill>
                <a:latin typeface="Arial" panose="020B0604020202020204" pitchFamily="34" charset="0"/>
                <a:ea typeface="宋体" panose="02010600030101010101" pitchFamily="2" charset="-122"/>
              </a:endParaRPr>
            </a:p>
          </p:txBody>
        </p:sp>
        <p:sp>
          <p:nvSpPr>
            <p:cNvPr id="12293" name="文本框 6151"/>
            <p:cNvSpPr txBox="1"/>
            <p:nvPr/>
          </p:nvSpPr>
          <p:spPr>
            <a:xfrm>
              <a:off x="873" y="453"/>
              <a:ext cx="3682" cy="1005"/>
            </a:xfrm>
            <a:prstGeom prst="rect">
              <a:avLst/>
            </a:prstGeom>
            <a:noFill/>
            <a:ln w="9525">
              <a:noFill/>
            </a:ln>
          </p:spPr>
          <p:txBody>
            <a:bodyPr wrap="none" anchor="t">
              <a:spAutoFit/>
            </a:bodyPr>
            <a:lstStyle/>
            <a:p>
              <a:r>
                <a:rPr lang="zh-CN" altLang="en-US" sz="2520" b="1">
                  <a:latin typeface="微软雅黑" panose="020B0503020204020204" pitchFamily="34" charset="-122"/>
                  <a:ea typeface="微软雅黑" panose="020B0503020204020204" pitchFamily="34" charset="-122"/>
                  <a:sym typeface="宋体" panose="02010600030101010101" pitchFamily="2" charset="-122"/>
                </a:rPr>
                <a:t>北京人的发现</a:t>
              </a:r>
              <a:endParaRPr lang="zh-CN" altLang="en-US" sz="2520" b="1">
                <a:latin typeface="微软雅黑" panose="020B0503020204020204" pitchFamily="34" charset="-122"/>
                <a:ea typeface="微软雅黑" panose="020B0503020204020204" pitchFamily="34" charset="-122"/>
                <a:sym typeface="宋体" panose="02010600030101010101" pitchFamily="2" charset="-122"/>
              </a:endParaRPr>
            </a:p>
          </p:txBody>
        </p:sp>
        <p:sp>
          <p:nvSpPr>
            <p:cNvPr id="12294" name="文本框 6152"/>
            <p:cNvSpPr txBox="1"/>
            <p:nvPr/>
          </p:nvSpPr>
          <p:spPr>
            <a:xfrm>
              <a:off x="0" y="453"/>
              <a:ext cx="872" cy="1005"/>
            </a:xfrm>
            <a:prstGeom prst="rect">
              <a:avLst/>
            </a:prstGeom>
            <a:noFill/>
            <a:ln w="9525">
              <a:noFill/>
            </a:ln>
          </p:spPr>
          <p:txBody>
            <a:bodyPr anchor="t">
              <a:spAutoFit/>
            </a:bodyPr>
            <a:lstStyle/>
            <a:p>
              <a:r>
                <a:rPr lang="zh-CN" altLang="en-US" sz="2520">
                  <a:solidFill>
                    <a:schemeClr val="accent1"/>
                  </a:solidFill>
                  <a:latin typeface="微软雅黑" panose="020B0503020204020204" pitchFamily="34" charset="-122"/>
                  <a:ea typeface="微软雅黑" panose="020B0503020204020204" pitchFamily="34" charset="-122"/>
                </a:rPr>
                <a:t>二</a:t>
              </a:r>
              <a:endParaRPr lang="zh-CN" altLang="en-US" sz="2520">
                <a:solidFill>
                  <a:schemeClr val="accent1"/>
                </a:solidFill>
                <a:latin typeface="微软雅黑" panose="020B0503020204020204" pitchFamily="34" charset="-122"/>
                <a:ea typeface="微软雅黑" panose="020B0503020204020204" pitchFamily="34" charset="-122"/>
              </a:endParaRPr>
            </a:p>
          </p:txBody>
        </p:sp>
      </p:grpSp>
      <p:pic>
        <p:nvPicPr>
          <p:cNvPr id="12298" name="Picture 2" descr="图片1"/>
          <p:cNvPicPr>
            <a:picLocks noChangeAspect="1"/>
          </p:cNvPicPr>
          <p:nvPr/>
        </p:nvPicPr>
        <p:blipFill>
          <a:blip r:embed="rId1"/>
          <a:stretch>
            <a:fillRect/>
          </a:stretch>
        </p:blipFill>
        <p:spPr>
          <a:xfrm>
            <a:off x="194310" y="1174750"/>
            <a:ext cx="4338320" cy="3346450"/>
          </a:xfrm>
          <a:prstGeom prst="rect">
            <a:avLst/>
          </a:prstGeom>
          <a:noFill/>
          <a:ln w="9525">
            <a:noFill/>
          </a:ln>
        </p:spPr>
      </p:pic>
      <p:sp>
        <p:nvSpPr>
          <p:cNvPr id="13" name="文本框 2"/>
          <p:cNvSpPr txBox="1"/>
          <p:nvPr/>
        </p:nvSpPr>
        <p:spPr>
          <a:xfrm>
            <a:off x="4618696" y="743929"/>
            <a:ext cx="3943089" cy="3646170"/>
          </a:xfrm>
          <a:prstGeom prst="rect">
            <a:avLst/>
          </a:prstGeom>
          <a:noFill/>
          <a:ln w="9525">
            <a:noFill/>
          </a:ln>
        </p:spPr>
        <p:txBody>
          <a:bodyPr wrap="square" anchor="t">
            <a:spAutoFit/>
          </a:bodyPr>
          <a:lstStyle/>
          <a:p>
            <a:r>
              <a:rPr lang="zh-CN" altLang="en-US" sz="2100" b="1">
                <a:latin typeface="Arial" panose="020B0604020202020204" pitchFamily="34" charset="0"/>
                <a:ea typeface="宋体" panose="02010600030101010101" pitchFamily="2" charset="-122"/>
              </a:rPr>
              <a:t>       </a:t>
            </a:r>
            <a:r>
              <a:rPr lang="zh-CN" altLang="zh-CN" sz="2100" b="1">
                <a:latin typeface="Arial" panose="020B0604020202020204" pitchFamily="34" charset="0"/>
                <a:ea typeface="宋体" panose="02010600030101010101" pitchFamily="2" charset="-122"/>
              </a:rPr>
              <a:t>元谋人之后，古老的中华大地上，人类一直生生不息，但他们是什么模样，又是如何生产生活的呢？</a:t>
            </a:r>
            <a:r>
              <a:rPr lang="en-US" altLang="zh-CN" sz="2100" b="1">
                <a:latin typeface="Arial" panose="020B0604020202020204" pitchFamily="34" charset="0"/>
                <a:ea typeface="宋体" panose="02010600030101010101" pitchFamily="2" charset="-122"/>
              </a:rPr>
              <a:t>  1921</a:t>
            </a:r>
            <a:r>
              <a:rPr lang="zh-CN" altLang="en-US" sz="2100" b="1">
                <a:latin typeface="Arial" panose="020B0604020202020204" pitchFamily="34" charset="0"/>
                <a:ea typeface="宋体" panose="02010600030101010101" pitchFamily="2" charset="-122"/>
              </a:rPr>
              <a:t>年，</a:t>
            </a:r>
            <a:r>
              <a:rPr lang="zh-CN" altLang="en-US" sz="2100" b="1">
                <a:solidFill>
                  <a:srgbClr val="FF0000"/>
                </a:solidFill>
                <a:latin typeface="Arial" panose="020B0604020202020204" pitchFamily="34" charset="0"/>
                <a:ea typeface="宋体" panose="02010600030101010101" pitchFamily="2" charset="-122"/>
              </a:rPr>
              <a:t>北京人</a:t>
            </a:r>
            <a:r>
              <a:rPr lang="zh-CN" altLang="en-US" sz="2100" b="1">
                <a:latin typeface="Arial" panose="020B0604020202020204" pitchFamily="34" charset="0"/>
                <a:ea typeface="宋体" panose="02010600030101010101" pitchFamily="2" charset="-122"/>
              </a:rPr>
              <a:t>发现于北京西南周口店龙骨山。</a:t>
            </a:r>
            <a:endParaRPr lang="zh-CN" altLang="en-US" sz="2100" b="1">
              <a:latin typeface="Arial" panose="020B0604020202020204" pitchFamily="34" charset="0"/>
              <a:ea typeface="宋体" panose="02010600030101010101" pitchFamily="2" charset="-122"/>
            </a:endParaRPr>
          </a:p>
          <a:p>
            <a:r>
              <a:rPr lang="zh-CN" altLang="en-US" sz="2100" b="1">
                <a:latin typeface="Arial" panose="020B0604020202020204" pitchFamily="34" charset="0"/>
                <a:ea typeface="宋体" panose="02010600030101010101" pitchFamily="2" charset="-122"/>
              </a:rPr>
              <a:t>       此后，在这一遗址中，共出土</a:t>
            </a:r>
            <a:r>
              <a:rPr lang="en-US" altLang="zh-CN" sz="2100" b="1">
                <a:latin typeface="Arial" panose="020B0604020202020204" pitchFamily="34" charset="0"/>
                <a:ea typeface="宋体" panose="02010600030101010101" pitchFamily="2" charset="-122"/>
              </a:rPr>
              <a:t>40</a:t>
            </a:r>
            <a:r>
              <a:rPr lang="zh-CN" altLang="en-US" sz="2100" b="1">
                <a:latin typeface="Arial" panose="020B0604020202020204" pitchFamily="34" charset="0"/>
                <a:ea typeface="宋体" panose="02010600030101010101" pitchFamily="2" charset="-122"/>
              </a:rPr>
              <a:t>多个个体的直立人化石，以及近</a:t>
            </a:r>
            <a:r>
              <a:rPr lang="en-US" altLang="zh-CN" sz="2100" b="1">
                <a:latin typeface="Arial" panose="020B0604020202020204" pitchFamily="34" charset="0"/>
                <a:ea typeface="宋体" panose="02010600030101010101" pitchFamily="2" charset="-122"/>
              </a:rPr>
              <a:t>10</a:t>
            </a:r>
            <a:r>
              <a:rPr lang="zh-CN" altLang="en-US" sz="2100" b="1">
                <a:latin typeface="Arial" panose="020B0604020202020204" pitchFamily="34" charset="0"/>
                <a:ea typeface="宋体" panose="02010600030101010101" pitchFamily="2" charset="-122"/>
              </a:rPr>
              <a:t>万件石器和大量的动物化石。</a:t>
            </a:r>
            <a:r>
              <a:rPr lang="zh-CN" altLang="en-US" sz="2100" b="1">
                <a:solidFill>
                  <a:srgbClr val="FF0000"/>
                </a:solidFill>
                <a:latin typeface="Arial" panose="020B0604020202020204" pitchFamily="34" charset="0"/>
                <a:ea typeface="宋体" panose="02010600030101010101" pitchFamily="2" charset="-122"/>
              </a:rPr>
              <a:t>这些古人类化石和石器的发现，为复原北京人的特征和生活状况提供了重要证据。</a:t>
            </a:r>
            <a:endParaRPr lang="zh-CN" altLang="en-US" sz="2100" b="1">
              <a:solidFill>
                <a:srgbClr val="FF0000"/>
              </a:solidFill>
              <a:latin typeface="Arial" panose="020B0604020202020204" pitchFamily="34" charset="0"/>
              <a:ea typeface="宋体" panose="02010600030101010101" pitchFamily="2" charset="-122"/>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矩形 37"/>
          <p:cNvSpPr/>
          <p:nvPr/>
        </p:nvSpPr>
        <p:spPr>
          <a:xfrm>
            <a:off x="78423" y="5086191"/>
            <a:ext cx="8986361" cy="57150"/>
          </a:xfrm>
          <a:prstGeom prst="rect">
            <a:avLst/>
          </a:prstGeom>
          <a:solidFill>
            <a:srgbClr val="6F413B"/>
          </a:solidFill>
          <a:ln w="1047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solidFill>
            </a:endParaRPr>
          </a:p>
        </p:txBody>
      </p:sp>
      <p:sp>
        <p:nvSpPr>
          <p:cNvPr id="8" name="文本框 7"/>
          <p:cNvSpPr txBox="1"/>
          <p:nvPr/>
        </p:nvSpPr>
        <p:spPr>
          <a:xfrm>
            <a:off x="4082415" y="511810"/>
            <a:ext cx="5061585" cy="4523105"/>
          </a:xfrm>
          <a:prstGeom prst="rect">
            <a:avLst/>
          </a:prstGeom>
          <a:noFill/>
        </p:spPr>
        <p:txBody>
          <a:bodyPr wrap="square" rtlCol="0" anchor="t">
            <a:spAutoFit/>
          </a:bodyPr>
          <a:lstStyle/>
          <a:p>
            <a:pPr marL="457200" indent="-457200">
              <a:buFont typeface="Wingdings" panose="05000000000000000000" charset="0"/>
              <a:buChar char="p"/>
            </a:pPr>
            <a:r>
              <a:rPr lang="zh-CN" altLang="en-US" b="1" smtClean="0">
                <a:latin typeface="华文中宋" panose="02010600040101010101" charset="-122"/>
                <a:ea typeface="华文中宋" panose="02010600040101010101" charset="-122"/>
                <a:cs typeface="华文中宋" panose="02010600040101010101" charset="-122"/>
              </a:rPr>
              <a:t>方式：</a:t>
            </a:r>
            <a:r>
              <a:rPr lang="zh-CN" altLang="en-US" b="1" smtClean="0">
                <a:solidFill>
                  <a:srgbClr val="FF0000"/>
                </a:solidFill>
                <a:latin typeface="华文中宋" panose="02010600040101010101" charset="-122"/>
                <a:ea typeface="华文中宋" panose="02010600040101010101" charset="-122"/>
                <a:cs typeface="华文中宋" panose="02010600040101010101" charset="-122"/>
              </a:rPr>
              <a:t>小组合作</a:t>
            </a:r>
            <a:endParaRPr lang="zh-CN" altLang="en-US" b="1" smtClean="0">
              <a:solidFill>
                <a:srgbClr val="FF0000"/>
              </a:solidFill>
              <a:latin typeface="华文中宋" panose="02010600040101010101" charset="-122"/>
              <a:ea typeface="华文中宋" panose="02010600040101010101" charset="-122"/>
              <a:cs typeface="华文中宋" panose="02010600040101010101" charset="-122"/>
            </a:endParaRPr>
          </a:p>
          <a:p>
            <a:pPr marL="457200" indent="-457200">
              <a:buFont typeface="Wingdings" panose="05000000000000000000" charset="0"/>
              <a:buChar char="p"/>
            </a:pPr>
            <a:r>
              <a:rPr lang="zh-CN" altLang="en-US" b="1" smtClean="0">
                <a:latin typeface="华文中宋" panose="02010600040101010101" charset="-122"/>
                <a:ea typeface="华文中宋" panose="02010600040101010101" charset="-122"/>
                <a:cs typeface="华文中宋" panose="02010600040101010101" charset="-122"/>
              </a:rPr>
              <a:t>要求：</a:t>
            </a:r>
            <a:r>
              <a:rPr lang="zh-CN" altLang="en-US" b="1" smtClean="0">
                <a:solidFill>
                  <a:srgbClr val="FF0000"/>
                </a:solidFill>
                <a:latin typeface="华文中宋" panose="02010600040101010101" charset="-122"/>
                <a:ea typeface="华文中宋" panose="02010600040101010101" charset="-122"/>
                <a:cs typeface="华文中宋" panose="02010600040101010101" charset="-122"/>
              </a:rPr>
              <a:t>以小组为单位，明确分工和任务，寻找答案，进行阐释，表达时力求思路清晰，语言流畅，逻辑严密。</a:t>
            </a:r>
            <a:endParaRPr lang="zh-CN" altLang="en-US" b="1" smtClean="0">
              <a:solidFill>
                <a:srgbClr val="FF0000"/>
              </a:solidFill>
              <a:latin typeface="华文中宋" panose="02010600040101010101" charset="-122"/>
              <a:ea typeface="华文中宋" panose="02010600040101010101" charset="-122"/>
              <a:cs typeface="华文中宋" panose="02010600040101010101" charset="-122"/>
            </a:endParaRPr>
          </a:p>
          <a:p>
            <a:pPr marL="457200" indent="-457200">
              <a:buFont typeface="Wingdings" panose="05000000000000000000" charset="0"/>
              <a:buChar char="p"/>
            </a:pPr>
            <a:r>
              <a:rPr lang="zh-CN" altLang="en-US" b="1" smtClean="0">
                <a:latin typeface="华文中宋" panose="02010600040101010101" charset="-122"/>
                <a:ea typeface="华文中宋" panose="02010600040101010101" charset="-122"/>
                <a:cs typeface="华文中宋" panose="02010600040101010101" charset="-122"/>
              </a:rPr>
              <a:t>任务</a:t>
            </a:r>
            <a:endParaRPr lang="zh-CN" altLang="en-US" dirty="0">
              <a:solidFill>
                <a:srgbClr val="FF0000"/>
              </a:solidFill>
              <a:latin typeface="黑体" panose="02010609060101010101" charset="-122"/>
              <a:ea typeface="黑体" panose="02010609060101010101" charset="-122"/>
            </a:endParaRPr>
          </a:p>
          <a:p>
            <a:pPr>
              <a:buClrTx/>
              <a:buSzTx/>
              <a:buFontTx/>
            </a:pPr>
            <a:r>
              <a:rPr lang="en-US" altLang="zh-CN" b="1" smtClean="0">
                <a:solidFill>
                  <a:srgbClr val="FF0000"/>
                </a:solidFill>
                <a:latin typeface="华文中宋" panose="02010600040101010101" charset="-122"/>
                <a:ea typeface="华文中宋" panose="02010600040101010101" charset="-122"/>
                <a:cs typeface="华文中宋" panose="02010600040101010101" charset="-122"/>
                <a:sym typeface="+mn-ea"/>
              </a:rPr>
              <a:t>1.</a:t>
            </a:r>
            <a:r>
              <a:rPr lang="zh-CN" altLang="en-US" b="1" smtClean="0">
                <a:solidFill>
                  <a:srgbClr val="FF0000"/>
                </a:solidFill>
                <a:latin typeface="华文中宋" panose="02010600040101010101" charset="-122"/>
                <a:ea typeface="华文中宋" panose="02010600040101010101" charset="-122"/>
                <a:cs typeface="华文中宋" panose="02010600040101010101" charset="-122"/>
                <a:sym typeface="+mn-ea"/>
              </a:rPr>
              <a:t>阅读课本第子目，</a:t>
            </a:r>
            <a:r>
              <a:rPr lang="zh-CN" altLang="en-US" b="1" smtClean="0">
                <a:solidFill>
                  <a:srgbClr val="FF0000"/>
                </a:solidFill>
                <a:highlight>
                  <a:srgbClr val="FFFF00"/>
                </a:highlight>
                <a:latin typeface="华文中宋" panose="02010600040101010101" charset="-122"/>
                <a:ea typeface="华文中宋" panose="02010600040101010101" charset="-122"/>
                <a:cs typeface="华文中宋" panose="02010600040101010101" charset="-122"/>
                <a:sym typeface="+mn-ea"/>
              </a:rPr>
              <a:t>从语文的角度</a:t>
            </a:r>
            <a:r>
              <a:rPr lang="zh-CN" altLang="en-US" b="1" smtClean="0">
                <a:solidFill>
                  <a:srgbClr val="FF0000"/>
                </a:solidFill>
                <a:latin typeface="华文中宋" panose="02010600040101010101" charset="-122"/>
                <a:ea typeface="华文中宋" panose="02010600040101010101" charset="-122"/>
                <a:cs typeface="华文中宋" panose="02010600040101010101" charset="-122"/>
                <a:sym typeface="+mn-ea"/>
              </a:rPr>
              <a:t>概括北京人的有效信息（时间、地点、工具、生活状况、意义）</a:t>
            </a:r>
            <a:endParaRPr lang="zh-CN" altLang="en-US" b="1" smtClean="0">
              <a:solidFill>
                <a:srgbClr val="FF0000"/>
              </a:solidFill>
              <a:latin typeface="华文中宋" panose="02010600040101010101" charset="-122"/>
              <a:ea typeface="华文中宋" panose="02010600040101010101" charset="-122"/>
              <a:cs typeface="华文中宋" panose="02010600040101010101" charset="-122"/>
              <a:sym typeface="+mn-ea"/>
            </a:endParaRPr>
          </a:p>
          <a:p>
            <a:pPr>
              <a:buClrTx/>
              <a:buSzTx/>
              <a:buFontTx/>
            </a:pPr>
            <a:r>
              <a:rPr lang="en-US" altLang="zh-CN" b="1" smtClean="0">
                <a:solidFill>
                  <a:srgbClr val="FF0000"/>
                </a:solidFill>
                <a:latin typeface="华文中宋" panose="02010600040101010101" charset="-122"/>
                <a:ea typeface="华文中宋" panose="02010600040101010101" charset="-122"/>
                <a:cs typeface="华文中宋" panose="02010600040101010101" charset="-122"/>
                <a:sym typeface="+mn-ea"/>
              </a:rPr>
              <a:t>2.</a:t>
            </a:r>
            <a:r>
              <a:rPr lang="zh-CN" altLang="en-US" b="1" smtClean="0">
                <a:solidFill>
                  <a:srgbClr val="FF0000"/>
                </a:solidFill>
                <a:highlight>
                  <a:srgbClr val="FFFF00"/>
                </a:highlight>
                <a:latin typeface="华文中宋" panose="02010600040101010101" charset="-122"/>
                <a:ea typeface="华文中宋" panose="02010600040101010101" charset="-122"/>
                <a:cs typeface="华文中宋" panose="02010600040101010101" charset="-122"/>
                <a:sym typeface="+mn-ea"/>
              </a:rPr>
              <a:t>从物理学角度</a:t>
            </a:r>
            <a:r>
              <a:rPr lang="en-US" altLang="zh-CN" b="1" smtClean="0">
                <a:solidFill>
                  <a:srgbClr val="FF0000"/>
                </a:solidFill>
                <a:latin typeface="华文中宋" panose="02010600040101010101" charset="-122"/>
                <a:ea typeface="华文中宋" panose="02010600040101010101" charset="-122"/>
                <a:cs typeface="华文中宋" panose="02010600040101010101" charset="-122"/>
                <a:sym typeface="+mn-ea"/>
              </a:rPr>
              <a:t>想一想：北京人怎么会突然“变老了”？</a:t>
            </a:r>
            <a:endParaRPr lang="en-US" altLang="zh-CN" b="1" smtClean="0">
              <a:solidFill>
                <a:srgbClr val="FF0000"/>
              </a:solidFill>
              <a:latin typeface="华文中宋" panose="02010600040101010101" charset="-122"/>
              <a:ea typeface="华文中宋" panose="02010600040101010101" charset="-122"/>
              <a:cs typeface="华文中宋" panose="02010600040101010101" charset="-122"/>
              <a:sym typeface="+mn-ea"/>
            </a:endParaRPr>
          </a:p>
          <a:p>
            <a:pPr>
              <a:buClrTx/>
              <a:buSzTx/>
              <a:buFontTx/>
            </a:pPr>
            <a:r>
              <a:rPr lang="en-US" altLang="zh-CN" b="1" smtClean="0">
                <a:solidFill>
                  <a:srgbClr val="FF0000"/>
                </a:solidFill>
                <a:latin typeface="华文中宋" panose="02010600040101010101" charset="-122"/>
                <a:ea typeface="华文中宋" panose="02010600040101010101" charset="-122"/>
                <a:cs typeface="华文中宋" panose="02010600040101010101" charset="-122"/>
                <a:sym typeface="+mn-ea"/>
              </a:rPr>
              <a:t>3.</a:t>
            </a:r>
            <a:r>
              <a:rPr lang="zh-CN" altLang="en-US" b="1" smtClean="0">
                <a:solidFill>
                  <a:srgbClr val="FF0000"/>
                </a:solidFill>
                <a:latin typeface="华文中宋" panose="02010600040101010101" charset="-122"/>
                <a:ea typeface="华文中宋" panose="02010600040101010101" charset="-122"/>
                <a:cs typeface="华文中宋" panose="02010600040101010101" charset="-122"/>
                <a:sym typeface="+mn-ea"/>
              </a:rPr>
              <a:t>根据课本</a:t>
            </a:r>
            <a:r>
              <a:rPr lang="en-US" altLang="zh-CN" b="1" smtClean="0">
                <a:solidFill>
                  <a:srgbClr val="FF0000"/>
                </a:solidFill>
                <a:latin typeface="华文中宋" panose="02010600040101010101" charset="-122"/>
                <a:ea typeface="华文中宋" panose="02010600040101010101" charset="-122"/>
                <a:cs typeface="华文中宋" panose="02010600040101010101" charset="-122"/>
                <a:sym typeface="+mn-ea"/>
              </a:rPr>
              <a:t>P4</a:t>
            </a:r>
            <a:r>
              <a:rPr lang="zh-CN" altLang="en-US" b="1" smtClean="0">
                <a:solidFill>
                  <a:srgbClr val="FF0000"/>
                </a:solidFill>
                <a:latin typeface="华文中宋" panose="02010600040101010101" charset="-122"/>
                <a:ea typeface="华文中宋" panose="02010600040101010101" charset="-122"/>
                <a:cs typeface="华文中宋" panose="02010600040101010101" charset="-122"/>
                <a:sym typeface="+mn-ea"/>
              </a:rPr>
              <a:t>第二段描述</a:t>
            </a:r>
            <a:r>
              <a:rPr lang="zh-CN" altLang="en-US" b="1" smtClean="0">
                <a:solidFill>
                  <a:srgbClr val="FF0000"/>
                </a:solidFill>
                <a:highlight>
                  <a:srgbClr val="FFFF00"/>
                </a:highlight>
                <a:latin typeface="华文中宋" panose="02010600040101010101" charset="-122"/>
                <a:ea typeface="华文中宋" panose="02010600040101010101" charset="-122"/>
                <a:cs typeface="华文中宋" panose="02010600040101010101" charset="-122"/>
                <a:sym typeface="+mn-ea"/>
              </a:rPr>
              <a:t>从美术角度</a:t>
            </a:r>
            <a:r>
              <a:rPr lang="zh-CN" altLang="en-US" b="1" smtClean="0">
                <a:solidFill>
                  <a:srgbClr val="FF0000"/>
                </a:solidFill>
                <a:latin typeface="华文中宋" panose="02010600040101010101" charset="-122"/>
                <a:ea typeface="华文中宋" panose="02010600040101010101" charset="-122"/>
                <a:cs typeface="华文中宋" panose="02010600040101010101" charset="-122"/>
                <a:sym typeface="+mn-ea"/>
              </a:rPr>
              <a:t>设计北京人自画像，并与同桌对比发现其特点。</a:t>
            </a:r>
            <a:endParaRPr lang="zh-CN" altLang="en-US" b="1" smtClean="0">
              <a:solidFill>
                <a:srgbClr val="FF0000"/>
              </a:solidFill>
              <a:latin typeface="华文中宋" panose="02010600040101010101" charset="-122"/>
              <a:ea typeface="华文中宋" panose="02010600040101010101" charset="-122"/>
              <a:cs typeface="华文中宋" panose="02010600040101010101" charset="-122"/>
              <a:sym typeface="+mn-ea"/>
            </a:endParaRPr>
          </a:p>
          <a:p>
            <a:pPr>
              <a:buClrTx/>
              <a:buSzTx/>
              <a:buFontTx/>
            </a:pPr>
            <a:r>
              <a:rPr lang="en-US" altLang="zh-CN" b="1" smtClean="0">
                <a:solidFill>
                  <a:srgbClr val="FF0000"/>
                </a:solidFill>
                <a:latin typeface="华文中宋" panose="02010600040101010101" charset="-122"/>
                <a:ea typeface="华文中宋" panose="02010600040101010101" charset="-122"/>
                <a:cs typeface="华文中宋" panose="02010600040101010101" charset="-122"/>
                <a:sym typeface="+mn-ea"/>
              </a:rPr>
              <a:t>4.</a:t>
            </a:r>
            <a:r>
              <a:rPr lang="zh-CN" altLang="en-US" b="1" smtClean="0">
                <a:solidFill>
                  <a:srgbClr val="FF0000"/>
                </a:solidFill>
                <a:highlight>
                  <a:srgbClr val="FFFF00"/>
                </a:highlight>
                <a:latin typeface="华文中宋" panose="02010600040101010101" charset="-122"/>
                <a:ea typeface="华文中宋" panose="02010600040101010101" charset="-122"/>
                <a:cs typeface="华文中宋" panose="02010600040101010101" charset="-122"/>
                <a:sym typeface="+mn-ea"/>
              </a:rPr>
              <a:t>从科学的角度</a:t>
            </a:r>
            <a:r>
              <a:rPr lang="zh-CN" altLang="en-US" b="1" smtClean="0">
                <a:solidFill>
                  <a:srgbClr val="FF0000"/>
                </a:solidFill>
                <a:latin typeface="华文中宋" panose="02010600040101010101" charset="-122"/>
                <a:ea typeface="华文中宋" panose="02010600040101010101" charset="-122"/>
                <a:cs typeface="华文中宋" panose="02010600040101010101" charset="-122"/>
                <a:sym typeface="+mn-ea"/>
              </a:rPr>
              <a:t>思考一下：北京人怎样制造工具，北京人是怎么得到天然火的？</a:t>
            </a:r>
            <a:endParaRPr lang="zh-CN" altLang="en-US" b="1" smtClean="0">
              <a:solidFill>
                <a:srgbClr val="FF0000"/>
              </a:solidFill>
              <a:latin typeface="华文中宋" panose="02010600040101010101" charset="-122"/>
              <a:ea typeface="华文中宋" panose="02010600040101010101" charset="-122"/>
              <a:cs typeface="华文中宋" panose="02010600040101010101" charset="-122"/>
            </a:endParaRPr>
          </a:p>
          <a:p>
            <a:pPr>
              <a:buClrTx/>
              <a:buSzTx/>
              <a:buFontTx/>
            </a:pPr>
            <a:r>
              <a:rPr lang="en-US" altLang="zh-CN" b="1" smtClean="0">
                <a:solidFill>
                  <a:srgbClr val="FF0000"/>
                </a:solidFill>
                <a:latin typeface="华文中宋" panose="02010600040101010101" charset="-122"/>
                <a:ea typeface="华文中宋" panose="02010600040101010101" charset="-122"/>
                <a:cs typeface="华文中宋" panose="02010600040101010101" charset="-122"/>
                <a:sym typeface="+mn-ea"/>
              </a:rPr>
              <a:t>5.</a:t>
            </a:r>
            <a:r>
              <a:rPr lang="zh-CN" altLang="en-US" b="1" smtClean="0">
                <a:solidFill>
                  <a:srgbClr val="FF0000"/>
                </a:solidFill>
                <a:highlight>
                  <a:srgbClr val="FFFF00"/>
                </a:highlight>
                <a:latin typeface="华文中宋" panose="02010600040101010101" charset="-122"/>
                <a:ea typeface="华文中宋" panose="02010600040101010101" charset="-122"/>
                <a:cs typeface="华文中宋" panose="02010600040101010101" charset="-122"/>
                <a:sym typeface="+mn-ea"/>
              </a:rPr>
              <a:t>从思想政治的角度</a:t>
            </a:r>
            <a:r>
              <a:rPr lang="zh-CN" altLang="en-US" b="1" smtClean="0">
                <a:solidFill>
                  <a:srgbClr val="FF0000"/>
                </a:solidFill>
                <a:latin typeface="华文中宋" panose="02010600040101010101" charset="-122"/>
                <a:ea typeface="华文中宋" panose="02010600040101010101" charset="-122"/>
                <a:cs typeface="华文中宋" panose="02010600040101010101" charset="-122"/>
                <a:sym typeface="+mn-ea"/>
              </a:rPr>
              <a:t>为“周口店北京人遗址”申遗成功设计一段解说词。</a:t>
            </a:r>
            <a:endParaRPr lang="zh-CN" altLang="en-US" b="1" smtClean="0">
              <a:solidFill>
                <a:srgbClr val="FF0000"/>
              </a:solidFill>
              <a:latin typeface="华文中宋" panose="02010600040101010101" charset="-122"/>
              <a:ea typeface="华文中宋" panose="02010600040101010101" charset="-122"/>
              <a:cs typeface="华文中宋" panose="02010600040101010101" charset="-122"/>
              <a:sym typeface="+mn-ea"/>
            </a:endParaRPr>
          </a:p>
          <a:p>
            <a:pPr>
              <a:buClrTx/>
              <a:buSzTx/>
              <a:buFontTx/>
            </a:pPr>
            <a:endParaRPr lang="zh-CN" altLang="en-US" b="1" smtClean="0">
              <a:solidFill>
                <a:srgbClr val="FF0000"/>
              </a:solidFill>
              <a:latin typeface="华文中宋" panose="02010600040101010101" charset="-122"/>
              <a:ea typeface="华文中宋" panose="02010600040101010101" charset="-122"/>
              <a:cs typeface="华文中宋" panose="02010600040101010101" charset="-122"/>
              <a:sym typeface="+mn-ea"/>
            </a:endParaRPr>
          </a:p>
        </p:txBody>
      </p:sp>
      <p:sp>
        <p:nvSpPr>
          <p:cNvPr id="63" name="矩形 62"/>
          <p:cNvSpPr/>
          <p:nvPr/>
        </p:nvSpPr>
        <p:spPr>
          <a:xfrm>
            <a:off x="361760" y="51537"/>
            <a:ext cx="5770880" cy="460375"/>
          </a:xfrm>
          <a:prstGeom prst="rect">
            <a:avLst/>
          </a:prstGeom>
          <a:noFill/>
          <a:ln>
            <a:noFill/>
          </a:ln>
        </p:spPr>
        <p:txBody>
          <a:bodyPr wrap="none" rtlCol="0" anchor="t">
            <a:spAutoFit/>
          </a:bodyPr>
          <a:lstStyle/>
          <a:p>
            <a:pPr algn="ctr"/>
            <a:r>
              <a:rPr lang="zh-CN" altLang="en-US" sz="2400" b="1">
                <a:solidFill>
                  <a:schemeClr val="tx1"/>
                </a:solidFill>
                <a:effectLst>
                  <a:outerShdw blurRad="38100" dist="19050" dir="2700000" algn="tl" rotWithShape="0">
                    <a:schemeClr val="dk1">
                      <a:alpha val="40000"/>
                    </a:schemeClr>
                  </a:outerShdw>
                </a:effectLst>
              </a:rPr>
              <a:t>项目任务二：</a:t>
            </a:r>
            <a:r>
              <a:rPr lang="zh-CN" altLang="en-US" sz="2400" b="1">
                <a:gradFill>
                  <a:gsLst>
                    <a:gs pos="0">
                      <a:srgbClr val="7B32B2"/>
                    </a:gs>
                    <a:gs pos="100000">
                      <a:srgbClr val="401A5D"/>
                    </a:gs>
                  </a:gsLst>
                  <a:lin scaled="0"/>
                </a:gradFill>
                <a:effectLst>
                  <a:outerShdw blurRad="38100" dist="19050" dir="2700000" algn="tl" rotWithShape="0">
                    <a:schemeClr val="dk1">
                      <a:alpha val="40000"/>
                    </a:schemeClr>
                  </a:outerShdw>
                </a:effectLst>
              </a:rPr>
              <a:t>我国境内的最早人类</a:t>
            </a:r>
            <a:r>
              <a:rPr lang="en-US" altLang="zh-CN" sz="2400" b="1">
                <a:gradFill>
                  <a:gsLst>
                    <a:gs pos="0">
                      <a:srgbClr val="7B32B2"/>
                    </a:gs>
                    <a:gs pos="100000">
                      <a:srgbClr val="401A5D"/>
                    </a:gs>
                  </a:gsLst>
                  <a:lin scaled="0"/>
                </a:gradFill>
                <a:effectLst>
                  <a:outerShdw blurRad="38100" dist="19050" dir="2700000" algn="tl" rotWithShape="0">
                    <a:schemeClr val="dk1">
                      <a:alpha val="40000"/>
                    </a:schemeClr>
                  </a:outerShdw>
                </a:effectLst>
              </a:rPr>
              <a:t>-</a:t>
            </a:r>
            <a:r>
              <a:rPr lang="zh-CN" altLang="en-US" sz="2400" b="1">
                <a:gradFill>
                  <a:gsLst>
                    <a:gs pos="0">
                      <a:srgbClr val="7B32B2"/>
                    </a:gs>
                    <a:gs pos="100000">
                      <a:srgbClr val="401A5D"/>
                    </a:gs>
                  </a:gsLst>
                  <a:lin scaled="0"/>
                </a:gradFill>
                <a:effectLst>
                  <a:outerShdw blurRad="38100" dist="19050" dir="2700000" algn="tl" rotWithShape="0">
                    <a:schemeClr val="dk1">
                      <a:alpha val="40000"/>
                    </a:schemeClr>
                  </a:outerShdw>
                </a:effectLst>
              </a:rPr>
              <a:t>北京</a:t>
            </a:r>
            <a:r>
              <a:rPr lang="zh-CN" altLang="en-US" sz="2400" b="1">
                <a:gradFill>
                  <a:gsLst>
                    <a:gs pos="0">
                      <a:srgbClr val="7B32B2"/>
                    </a:gs>
                    <a:gs pos="100000">
                      <a:srgbClr val="401A5D"/>
                    </a:gs>
                  </a:gsLst>
                  <a:lin scaled="0"/>
                </a:gradFill>
                <a:effectLst>
                  <a:outerShdw blurRad="38100" dist="19050" dir="2700000" algn="tl" rotWithShape="0">
                    <a:schemeClr val="dk1">
                      <a:alpha val="40000"/>
                    </a:schemeClr>
                  </a:outerShdw>
                </a:effectLst>
                <a:highlight>
                  <a:srgbClr val="FFFF00"/>
                </a:highlight>
              </a:rPr>
              <a:t>人</a:t>
            </a:r>
            <a:endParaRPr lang="zh-CN" altLang="en-US" sz="2400" b="1">
              <a:gradFill>
                <a:gsLst>
                  <a:gs pos="0">
                    <a:srgbClr val="7B32B2"/>
                  </a:gs>
                  <a:gs pos="100000">
                    <a:srgbClr val="401A5D"/>
                  </a:gs>
                </a:gsLst>
                <a:lin scaled="0"/>
              </a:gradFill>
              <a:effectLst>
                <a:outerShdw blurRad="38100" dist="19050" dir="2700000" algn="tl" rotWithShape="0">
                  <a:schemeClr val="dk1">
                    <a:alpha val="40000"/>
                  </a:schemeClr>
                </a:outerShdw>
              </a:effectLst>
              <a:highlight>
                <a:srgbClr val="FFFF00"/>
              </a:highlight>
            </a:endParaRPr>
          </a:p>
        </p:txBody>
      </p:sp>
      <p:pic>
        <p:nvPicPr>
          <p:cNvPr id="18439" name="图片 1"/>
          <p:cNvPicPr>
            <a:picLocks noChangeAspect="1" noChangeArrowheads="1"/>
          </p:cNvPicPr>
          <p:nvPr/>
        </p:nvPicPr>
        <p:blipFill>
          <a:blip r:embed="rId1"/>
          <a:stretch>
            <a:fillRect/>
          </a:stretch>
        </p:blipFill>
        <p:spPr bwMode="auto">
          <a:xfrm>
            <a:off x="131445" y="554990"/>
            <a:ext cx="869950" cy="1033780"/>
          </a:xfrm>
          <a:prstGeom prst="rect">
            <a:avLst/>
          </a:prstGeom>
          <a:noFill/>
          <a:ln w="9525">
            <a:noFill/>
            <a:miter lim="800000"/>
            <a:headEnd/>
            <a:tailEnd/>
          </a:ln>
        </p:spPr>
      </p:pic>
      <p:sp>
        <p:nvSpPr>
          <p:cNvPr id="18440" name="文本框 3"/>
          <p:cNvSpPr txBox="1">
            <a:spLocks noChangeArrowheads="1"/>
          </p:cNvSpPr>
          <p:nvPr/>
        </p:nvSpPr>
        <p:spPr bwMode="auto">
          <a:xfrm>
            <a:off x="207010" y="1563370"/>
            <a:ext cx="794385" cy="460375"/>
          </a:xfrm>
          <a:prstGeom prst="rect">
            <a:avLst/>
          </a:prstGeom>
          <a:noFill/>
          <a:ln w="9525">
            <a:noFill/>
            <a:miter lim="800000"/>
          </a:ln>
        </p:spPr>
        <p:txBody>
          <a:bodyPr wrap="square">
            <a:spAutoFit/>
          </a:bodyPr>
          <a:p>
            <a:r>
              <a:rPr lang="zh-CN" altLang="en-US" sz="1200">
                <a:solidFill>
                  <a:srgbClr val="0000FF"/>
                </a:solidFill>
                <a:ea typeface="微软雅黑" panose="020B0503020204020204" pitchFamily="34" charset="-122"/>
                <a:sym typeface="+mn-lt"/>
              </a:rPr>
              <a:t>北京人复原头像</a:t>
            </a:r>
            <a:endParaRPr lang="zh-CN" altLang="en-US" sz="1200">
              <a:solidFill>
                <a:srgbClr val="0000FF"/>
              </a:solidFill>
              <a:ea typeface="微软雅黑" panose="020B0503020204020204" pitchFamily="34" charset="-122"/>
              <a:sym typeface="+mn-lt"/>
            </a:endParaRPr>
          </a:p>
        </p:txBody>
      </p:sp>
      <p:sp>
        <p:nvSpPr>
          <p:cNvPr id="100" name="文本框 99"/>
          <p:cNvSpPr txBox="1"/>
          <p:nvPr/>
        </p:nvSpPr>
        <p:spPr>
          <a:xfrm>
            <a:off x="207010" y="2139315"/>
            <a:ext cx="3851275" cy="2584450"/>
          </a:xfrm>
          <a:prstGeom prst="rect">
            <a:avLst/>
          </a:prstGeom>
        </p:spPr>
        <p:style>
          <a:lnRef idx="1">
            <a:schemeClr val="accent4"/>
          </a:lnRef>
          <a:fillRef idx="3">
            <a:schemeClr val="accent4"/>
          </a:fillRef>
          <a:effectRef idx="2">
            <a:schemeClr val="accent4"/>
          </a:effectRef>
          <a:fontRef idx="minor">
            <a:schemeClr val="lt1"/>
          </a:fontRef>
        </p:style>
        <p:txBody>
          <a:bodyPr wrap="square">
            <a:spAutoFit/>
          </a:bodyPr>
          <a:p>
            <a:pPr indent="0"/>
            <a:r>
              <a:rPr lang="zh-CN" b="1">
                <a:ea typeface="宋体" panose="02010600030101010101" pitchFamily="2" charset="-122"/>
              </a:rPr>
              <a:t>考古发现是了解远古历史的主要方式。北京人遗址中的考古发现，为推测、复原和研究北京人的生活提供了证据。考古工作者依据遗址周边的动植物化石推测北京人生活在距今约四五十万年前。进入21世纪，根据最新的铝铍埋藏测年法测定，北京人“年龄”增加了“二十多万岁”。</a:t>
            </a:r>
            <a:endParaRPr lang="zh-CN" altLang="en-US" b="1">
              <a:ea typeface="宋体" panose="02010600030101010101" pitchFamily="2" charset="-122"/>
            </a:endParaRPr>
          </a:p>
        </p:txBody>
      </p:sp>
      <p:pic>
        <p:nvPicPr>
          <p:cNvPr id="15" name="Picture 6"/>
          <p:cNvPicPr>
            <a:picLocks noChangeAspect="1" noChangeArrowheads="1"/>
          </p:cNvPicPr>
          <p:nvPr>
            <p:custDataLst>
              <p:tags r:id="rId2"/>
            </p:custDataLst>
          </p:nvPr>
        </p:nvPicPr>
        <p:blipFill>
          <a:blip r:embed="rId3">
            <a:clrChange>
              <a:clrFrom>
                <a:srgbClr val="FFFFFF">
                  <a:alpha val="100000"/>
                </a:srgbClr>
              </a:clrFrom>
              <a:clrTo>
                <a:srgbClr val="FFFFFF">
                  <a:alpha val="100000"/>
                  <a:alpha val="0"/>
                </a:srgbClr>
              </a:clrTo>
            </a:clrChange>
          </a:blip>
          <a:srcRect r="5369" b="9136"/>
          <a:stretch>
            <a:fillRect/>
          </a:stretch>
        </p:blipFill>
        <p:spPr bwMode="auto">
          <a:xfrm>
            <a:off x="2124075" y="532765"/>
            <a:ext cx="1040130" cy="1273175"/>
          </a:xfrm>
          <a:prstGeom prst="rect">
            <a:avLst/>
          </a:prstGeom>
          <a:noFill/>
          <a:ln w="9525">
            <a:noFill/>
            <a:miter lim="800000"/>
            <a:headEnd/>
            <a:tailEnd/>
          </a:ln>
          <a:effectLst/>
        </p:spPr>
      </p:pic>
    </p:spTree>
    <p:custDataLst>
      <p:tags r:id="rId4"/>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18439"/>
                                        </p:tgtEl>
                                        <p:attrNameLst>
                                          <p:attrName>style.visibility</p:attrName>
                                        </p:attrNameLst>
                                      </p:cBhvr>
                                      <p:to>
                                        <p:strVal val="visible"/>
                                      </p:to>
                                    </p:set>
                                    <p:animEffect transition="in" filter="blinds(horizontal)">
                                      <p:cBhvr>
                                        <p:cTn id="11" dur="500"/>
                                        <p:tgtEl>
                                          <p:spTgt spid="18439"/>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18440"/>
                                        </p:tgtEl>
                                        <p:attrNameLst>
                                          <p:attrName>style.visibility</p:attrName>
                                        </p:attrNameLst>
                                      </p:cBhvr>
                                      <p:to>
                                        <p:strVal val="visible"/>
                                      </p:to>
                                    </p:set>
                                    <p:animEffect transition="in" filter="blinds(horizontal)">
                                      <p:cBhvr>
                                        <p:cTn id="14" dur="500"/>
                                        <p:tgtEl>
                                          <p:spTgt spid="18440"/>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440" grpId="0"/>
    </p:bldLst>
  </p:timing>
</p:sld>
</file>

<file path=ppt/tags/tag1.xml><?xml version="1.0" encoding="utf-8"?>
<p:tagLst xmlns:p="http://schemas.openxmlformats.org/presentationml/2006/main">
  <p:tag name="KSO_WM_BEAUTIFY_FLAG" val="#wm#"/>
  <p:tag name="KSO_WM_SLIDE_BACKGROUND_TYPE" val="belt"/>
  <p:tag name="KSO_WM_SLIDE_BK_DARK_LIGHT" val="2"/>
  <p:tag name="KSO_WM_TAG_VERSION" val="1.0"/>
  <p:tag name="KSO_WM_UNIT_BK_DARK_LIGHT" val="1"/>
  <p:tag name="KSO_WM_UNIT_COMPATIBLE" val="0"/>
  <p:tag name="KSO_WM_UNIT_DIAGRAM_ISNUMVISUAL" val="0"/>
  <p:tag name="KSO_WM_UNIT_DIAGRAM_ISREFERUNIT" val="0"/>
  <p:tag name="KSO_WM_UNIT_HIGHLIGHT" val="0"/>
  <p:tag name="KSO_WM_UNIT_ID" val="_18*i*1"/>
  <p:tag name="KSO_WM_UNIT_INDEX" val="1"/>
  <p:tag name="KSO_WM_UNIT_LAYERLEVEL" val="1"/>
  <p:tag name="KSO_WM_UNIT_SUBTYPE" val="h"/>
  <p:tag name="KSO_WM_UNIT_TYPE" val="i"/>
</p:tagLst>
</file>

<file path=ppt/tags/tag10.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10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10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10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10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10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0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0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0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0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0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1.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110.xml><?xml version="1.0" encoding="utf-8"?>
<p:tagLst xmlns:p="http://schemas.openxmlformats.org/presentationml/2006/main">
  <p:tag name="KSO_WM_BEAUTIFY_FLAG" val="#wm#"/>
  <p:tag name="KSO_WM_SLIDE_BACKGROUND_TYPE" val="general"/>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111.xml><?xml version="1.0" encoding="utf-8"?>
<p:tagLst xmlns:p="http://schemas.openxmlformats.org/presentationml/2006/main">
  <p:tag name="KSO_WM_BEAUTIFY_FLAG" val="#wm#"/>
  <p:tag name="KSO_WM_SLIDE_BACKGROUND_TYPE" val="general"/>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112.xml><?xml version="1.0" encoding="utf-8"?>
<p:tagLst xmlns:p="http://schemas.openxmlformats.org/presentationml/2006/main">
  <p:tag name="KSO_WM_BEAUTIFY_FLAG" val="#wm#"/>
  <p:tag name="KSO_WM_SLIDE_BACKGROUND_TYPE" val="general"/>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113.xml><?xml version="1.0" encoding="utf-8"?>
<p:tagLst xmlns:p="http://schemas.openxmlformats.org/presentationml/2006/main">
  <p:tag name="KSO_WM_BEAUTIFY_FLAG" val="#wm#"/>
  <p:tag name="KSO_WM_SLIDE_BACKGROUND_TYPE" val="general"/>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114.xml><?xml version="1.0" encoding="utf-8"?>
<p:tagLst xmlns:p="http://schemas.openxmlformats.org/presentationml/2006/main">
  <p:tag name="KSO_WM_BEAUTIFY_FLAG" val="#wm#"/>
  <p:tag name="KSO_WM_SLIDE_BACKGROUND_TYPE" val="general"/>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115.xml><?xml version="1.0" encoding="utf-8"?>
<p:tagLst xmlns:p="http://schemas.openxmlformats.org/presentationml/2006/main">
  <p:tag name="KSO_WM_BEAUTIFY_FLAG" val="#wm#"/>
  <p:tag name="KSO_WM_SLIDE_BACKGROUND_TYPE" val="general"/>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116.xml><?xml version="1.0" encoding="utf-8"?>
<p:tagLst xmlns:p="http://schemas.openxmlformats.org/presentationml/2006/main">
  <p:tag name="KSO_WM_BEAUTIFY_FLAG" val="#wm#"/>
  <p:tag name="KSO_WM_SLIDE_BACKGROUND_TYPE" val="frame"/>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3*i*1"/>
  <p:tag name="KSO_WM_UNIT_INDEX" val="1"/>
  <p:tag name="KSO_WM_UNIT_LAYERLEVEL" val="1"/>
  <p:tag name="KSO_WM_UNIT_SUBTYPE" val="h"/>
  <p:tag name="KSO_WM_UNIT_TYPE" val="i"/>
</p:tagLst>
</file>

<file path=ppt/tags/tag117.xml><?xml version="1.0" encoding="utf-8"?>
<p:tagLst xmlns:p="http://schemas.openxmlformats.org/presentationml/2006/main">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118.xml><?xml version="1.0" encoding="utf-8"?>
<p:tagLst xmlns:p="http://schemas.openxmlformats.org/presentationml/2006/main">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119.xml><?xml version="1.0" encoding="utf-8"?>
<p:tagLst xmlns:p="http://schemas.openxmlformats.org/presentationml/2006/main">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12.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120.xml><?xml version="1.0" encoding="utf-8"?>
<p:tagLst xmlns:p="http://schemas.openxmlformats.org/presentationml/2006/main">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121.xml><?xml version="1.0" encoding="utf-8"?>
<p:tagLst xmlns:p="http://schemas.openxmlformats.org/presentationml/2006/main">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122.xml><?xml version="1.0" encoding="utf-8"?>
<p:tagLst xmlns:p="http://schemas.openxmlformats.org/presentationml/2006/main">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123.xml><?xml version="1.0" encoding="utf-8"?>
<p:tagLst xmlns:p="http://schemas.openxmlformats.org/presentationml/2006/main">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124.xml><?xml version="1.0" encoding="utf-8"?>
<p:tagLst xmlns:p="http://schemas.openxmlformats.org/presentationml/2006/main">
  <p:tag name="KSO_WM_BEAUTIFY_FLAG" val="#wm#"/>
  <p:tag name="KSO_WM_SLIDE_BACKGROUND_TYPE" val="leftRight"/>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4*i*1"/>
  <p:tag name="KSO_WM_UNIT_INDEX" val="1"/>
  <p:tag name="KSO_WM_UNIT_LAYERLEVEL" val="1"/>
  <p:tag name="KSO_WM_UNIT_SUBTYPE" val="h"/>
  <p:tag name="KSO_WM_UNIT_TYPE" val="i"/>
</p:tagLst>
</file>

<file path=ppt/tags/tag125.xml><?xml version="1.0" encoding="utf-8"?>
<p:tagLst xmlns:p="http://schemas.openxmlformats.org/presentationml/2006/main">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126.xml><?xml version="1.0" encoding="utf-8"?>
<p:tagLst xmlns:p="http://schemas.openxmlformats.org/presentationml/2006/main">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127.xml><?xml version="1.0" encoding="utf-8"?>
<p:tagLst xmlns:p="http://schemas.openxmlformats.org/presentationml/2006/main">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128.xml><?xml version="1.0" encoding="utf-8"?>
<p:tagLst xmlns:p="http://schemas.openxmlformats.org/presentationml/2006/main">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129.xml><?xml version="1.0" encoding="utf-8"?>
<p:tagLst xmlns:p="http://schemas.openxmlformats.org/presentationml/2006/main">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13.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130.xml><?xml version="1.0" encoding="utf-8"?>
<p:tagLst xmlns:p="http://schemas.openxmlformats.org/presentationml/2006/main">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131.xml><?xml version="1.0" encoding="utf-8"?>
<p:tagLst xmlns:p="http://schemas.openxmlformats.org/presentationml/2006/main">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132.xml><?xml version="1.0" encoding="utf-8"?>
<p:tagLst xmlns:p="http://schemas.openxmlformats.org/presentationml/2006/main">
  <p:tag name="KSO_WM_BEAUTIFY_FLAG" val="#wm#"/>
  <p:tag name="KSO_WM_SLIDE_BACKGROUND_TYPE" val="topBottom"/>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5*i*1"/>
  <p:tag name="KSO_WM_UNIT_INDEX" val="1"/>
  <p:tag name="KSO_WM_UNIT_LAYERLEVEL" val="1"/>
  <p:tag name="KSO_WM_UNIT_SUBTYPE" val="h"/>
  <p:tag name="KSO_WM_UNIT_TYPE" val="i"/>
</p:tagLst>
</file>

<file path=ppt/tags/tag133.xml><?xml version="1.0" encoding="utf-8"?>
<p:tagLst xmlns:p="http://schemas.openxmlformats.org/presentationml/2006/main">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134.xml><?xml version="1.0" encoding="utf-8"?>
<p:tagLst xmlns:p="http://schemas.openxmlformats.org/presentationml/2006/main">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135.xml><?xml version="1.0" encoding="utf-8"?>
<p:tagLst xmlns:p="http://schemas.openxmlformats.org/presentationml/2006/main">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136.xml><?xml version="1.0" encoding="utf-8"?>
<p:tagLst xmlns:p="http://schemas.openxmlformats.org/presentationml/2006/main">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137.xml><?xml version="1.0" encoding="utf-8"?>
<p:tagLst xmlns:p="http://schemas.openxmlformats.org/presentationml/2006/main">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138.xml><?xml version="1.0" encoding="utf-8"?>
<p:tagLst xmlns:p="http://schemas.openxmlformats.org/presentationml/2006/main">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139.xml><?xml version="1.0" encoding="utf-8"?>
<p:tagLst xmlns:p="http://schemas.openxmlformats.org/presentationml/2006/main">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14.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140.xml><?xml version="1.0" encoding="utf-8"?>
<p:tagLst xmlns:p="http://schemas.openxmlformats.org/presentationml/2006/main">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141.xml><?xml version="1.0" encoding="utf-8"?>
<p:tagLst xmlns:p="http://schemas.openxmlformats.org/presentationml/2006/main">
  <p:tag name="KSO_WM_BEAUTIFY_FLAG" val="#wm#"/>
  <p:tag name="KSO_WM_SLIDE_BACKGROUND_TYPE" val="bottomTop"/>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6*i*1"/>
  <p:tag name="KSO_WM_UNIT_INDEX" val="1"/>
  <p:tag name="KSO_WM_UNIT_LAYERLEVEL" val="1"/>
  <p:tag name="KSO_WM_UNIT_SUBTYPE" val="h"/>
  <p:tag name="KSO_WM_UNIT_TYPE" val="i"/>
</p:tagLst>
</file>

<file path=ppt/tags/tag142.xml><?xml version="1.0" encoding="utf-8"?>
<p:tagLst xmlns:p="http://schemas.openxmlformats.org/presentationml/2006/main">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143.xml><?xml version="1.0" encoding="utf-8"?>
<p:tagLst xmlns:p="http://schemas.openxmlformats.org/presentationml/2006/main">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144.xml><?xml version="1.0" encoding="utf-8"?>
<p:tagLst xmlns:p="http://schemas.openxmlformats.org/presentationml/2006/main">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145.xml><?xml version="1.0" encoding="utf-8"?>
<p:tagLst xmlns:p="http://schemas.openxmlformats.org/presentationml/2006/main">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146.xml><?xml version="1.0" encoding="utf-8"?>
<p:tagLst xmlns:p="http://schemas.openxmlformats.org/presentationml/2006/main">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147.xml><?xml version="1.0" encoding="utf-8"?>
<p:tagLst xmlns:p="http://schemas.openxmlformats.org/presentationml/2006/main">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148.xml><?xml version="1.0" encoding="utf-8"?>
<p:tagLst xmlns:p="http://schemas.openxmlformats.org/presentationml/2006/main">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149.xml><?xml version="1.0" encoding="utf-8"?>
<p:tagLst xmlns:p="http://schemas.openxmlformats.org/presentationml/2006/main">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15.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150.xml><?xml version="1.0" encoding="utf-8"?>
<p:tagLst xmlns:p="http://schemas.openxmlformats.org/presentationml/2006/main">
  <p:tag name="KSO_WM_BEAUTIFY_FLAG" val="#wm#"/>
  <p:tag name="KSO_WM_SLIDE_BACKGROUND_TYPE" val="navigation"/>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7*i*1"/>
  <p:tag name="KSO_WM_UNIT_INDEX" val="1"/>
  <p:tag name="KSO_WM_UNIT_LAYERLEVEL" val="1"/>
  <p:tag name="KSO_WM_UNIT_SUBTYPE" val="h"/>
  <p:tag name="KSO_WM_UNIT_TYPE" val="i"/>
</p:tagLst>
</file>

<file path=ppt/tags/tag151.xml><?xml version="1.0" encoding="utf-8"?>
<p:tagLst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52.xml><?xml version="1.0" encoding="utf-8"?>
<p:tagLst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53.xml><?xml version="1.0" encoding="utf-8"?>
<p:tagLst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54.xml><?xml version="1.0" encoding="utf-8"?>
<p:tagLst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55.xml><?xml version="1.0" encoding="utf-8"?>
<p:tagLst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56.xml><?xml version="1.0" encoding="utf-8"?>
<p:tagLst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57.xml><?xml version="1.0" encoding="utf-8"?>
<p:tagLst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58.xml><?xml version="1.0" encoding="utf-8"?>
<p:tagLst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59.xml><?xml version="1.0" encoding="utf-8"?>
<p:tagLst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6.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160.xml><?xml version="1.0" encoding="utf-8"?>
<p:tagLst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61.xml><?xml version="1.0" encoding="utf-8"?>
<p:tagLst xmlns:p="http://schemas.openxmlformats.org/presentationml/2006/main">
  <p:tag name="KSO_WM_BEAUTIFY_FLAG" val="#wm#"/>
  <p:tag name="KSO_WM_SLIDE_BACKGROUND_TYPE" val="belt"/>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8*i*1"/>
  <p:tag name="KSO_WM_UNIT_INDEX" val="1"/>
  <p:tag name="KSO_WM_UNIT_LAYERLEVEL" val="1"/>
  <p:tag name="KSO_WM_UNIT_SUBTYPE" val="h"/>
  <p:tag name="KSO_WM_UNIT_TYPE" val="i"/>
</p:tagLst>
</file>

<file path=ppt/tags/tag162.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163.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164.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165.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166.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167.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168.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169.xml><?xml version="1.0" encoding="utf-8"?>
<p:tagLst xmlns:p="http://schemas.openxmlformats.org/presentationml/2006/main">
  <p:tag name="KSO_WM_BEAUTIFY_FLAG" val="#wm#"/>
  <p:tag name="KSO_WM_TAG_VERSION" val="1.0"/>
  <p:tag name="KSO_WM_TEMPLATE_CATEGORY" val="custom"/>
  <p:tag name="KSO_WM_TEMPLATE_INDEX" val="20204742"/>
  <p:tag name="KSO_WM_UNIT_COMPATIBLE" val="0"/>
  <p:tag name="KSO_WM_UNIT_DIAGRAM_ISNUMVISUAL" val="0"/>
  <p:tag name="KSO_WM_UNIT_DIAGRAM_ISREFERUNIT" val="0"/>
  <p:tag name="KSO_WM_UNIT_HIGHLIGHT" val="0"/>
  <p:tag name="KSO_WM_UNIT_ID" val="_0**"/>
  <p:tag name="KSO_WM_UNIT_LAYERLEVEL" val="1"/>
</p:tagLst>
</file>

<file path=ppt/tags/tag17.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170.xml><?xml version="1.0" encoding="utf-8"?>
<p:tagLst xmlns:p="http://schemas.openxmlformats.org/presentationml/2006/main">
  <p:tag name="KSO_WM_BEAUTIFY_FLAG" val="#wm#"/>
  <p:tag name="KSO_WM_TAG_VERSION" val="1.0"/>
  <p:tag name="KSO_WM_TEMPLATE_CATEGORY" val="custom"/>
  <p:tag name="KSO_WM_TEMPLATE_INDEX" val="20204742"/>
  <p:tag name="KSO_WM_UNIT_COMPATIBLE" val="0"/>
  <p:tag name="KSO_WM_UNIT_DIAGRAM_ISNUMVISUAL" val="0"/>
  <p:tag name="KSO_WM_UNIT_DIAGRAM_ISREFERUNIT" val="0"/>
  <p:tag name="KSO_WM_UNIT_HIGHLIGHT" val="0"/>
  <p:tag name="KSO_WM_UNIT_ID" val="_0**"/>
  <p:tag name="KSO_WM_UNIT_LAYERLEVEL" val="1"/>
</p:tagLst>
</file>

<file path=ppt/tags/tag17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17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17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174.xml><?xml version="1.0" encoding="utf-8"?>
<p:tagLst xmlns:p="http://schemas.openxmlformats.org/presentationml/2006/main">
  <p:tag name="KSO_WM_BEAUTIFY_FLAG" val="#wm#"/>
  <p:tag name="KSO_WM_TAG_VERSION" val="1.0"/>
  <p:tag name="KSO_WM_TEMPLATE_CATEGORY" val="custom"/>
  <p:tag name="KSO_WM_TEMPLATE_COLOR_TYPE" val="1"/>
  <p:tag name="KSO_WM_TEMPLATE_INDEX" val="20204742"/>
  <p:tag name="KSO_WM_TEMPLATE_MASTER_THUMB_INDEX" val="12"/>
  <p:tag name="KSO_WM_TEMPLATE_MASTER_TYPE" val="1"/>
  <p:tag name="KSO_WM_TEMPLATE_SUBCATEGORY" val="0"/>
  <p:tag name="KSO_WM_TEMPLATE_THUMBS_INDEX" val="1、4、7、8、9、11、12、14、16、19、22、23"/>
</p:tagLst>
</file>

<file path=ppt/tags/tag175.xml><?xml version="1.0" encoding="utf-8"?>
<p:tagLst xmlns:p="http://schemas.openxmlformats.org/presentationml/2006/main">
  <p:tag name="AS_UNIQUEID" val="3138"/>
</p:tagLst>
</file>

<file path=ppt/tags/tag176.xml><?xml version="1.0" encoding="utf-8"?>
<p:tagLst xmlns:p="http://schemas.openxmlformats.org/presentationml/2006/main">
  <p:tag name="KSO_WM_UNIT_PLACING_PICTURE_USER_VIEWPORT" val="{&quot;height&quot;:6291,&quot;width&quot;:4851}"/>
</p:tagLst>
</file>

<file path=ppt/tags/tag177.xml><?xml version="1.0" encoding="utf-8"?>
<p:tagLst xmlns:p="http://schemas.openxmlformats.org/presentationml/2006/main">
  <p:tag name="KSO_WM_UNIT_PLACING_PICTURE_USER_VIEWPORT" val="{&quot;height&quot;:5064,&quot;width&quot;:5767}"/>
</p:tagLst>
</file>

<file path=ppt/tags/tag178.xml><?xml version="1.0" encoding="utf-8"?>
<p:tagLst xmlns:p="http://schemas.openxmlformats.org/presentationml/2006/main">
  <p:tag name="KSO_WM_SLIDE_MODEL_TYPE" val="cover"/>
</p:tagLst>
</file>

<file path=ppt/tags/tag179.xml><?xml version="1.0" encoding="utf-8"?>
<p:tagLst xmlns:p="http://schemas.openxmlformats.org/presentationml/2006/main">
  <p:tag name="AS_UNIQUEID" val="1326"/>
</p:tagLst>
</file>

<file path=ppt/tags/tag18.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180.xml><?xml version="1.0" encoding="utf-8"?>
<p:tagLst xmlns:p="http://schemas.openxmlformats.org/presentationml/2006/main">
  <p:tag name="KSO_WM_SLIDE_MODEL_TYPE" val="cover"/>
</p:tagLst>
</file>

<file path=ppt/tags/tag181.xml><?xml version="1.0" encoding="utf-8"?>
<p:tagLst xmlns:p="http://schemas.openxmlformats.org/presentationml/2006/main">
  <p:tag name="AS_UNIQUEID" val="1326"/>
</p:tagLst>
</file>

<file path=ppt/tags/tag182.xml><?xml version="1.0" encoding="utf-8"?>
<p:tagLst xmlns:p="http://schemas.openxmlformats.org/presentationml/2006/main">
  <p:tag name="AS_UNIQUEID" val="1326"/>
</p:tagLst>
</file>

<file path=ppt/tags/tag183.xml><?xml version="1.0" encoding="utf-8"?>
<p:tagLst xmlns:p="http://schemas.openxmlformats.org/presentationml/2006/main">
  <p:tag name="AS_UNIQUEID" val="1326"/>
</p:tagLst>
</file>

<file path=ppt/tags/tag184.xml><?xml version="1.0" encoding="utf-8"?>
<p:tagLst xmlns:p="http://schemas.openxmlformats.org/presentationml/2006/main">
  <p:tag name="KSO_WM_UNIT_PLACING_PICTURE_USER_VIEWPORT" val="{&quot;height&quot;:2005,&quot;width&quot;:1638}"/>
</p:tagLst>
</file>

<file path=ppt/tags/tag185.xml><?xml version="1.0" encoding="utf-8"?>
<p:tagLst xmlns:p="http://schemas.openxmlformats.org/presentationml/2006/main">
  <p:tag name="KSO_WM_SLIDE_MODEL_TYPE" val="cover"/>
</p:tagLst>
</file>

<file path=ppt/tags/tag186.xml><?xml version="1.0" encoding="utf-8"?>
<p:tagLst xmlns:p="http://schemas.openxmlformats.org/presentationml/2006/main">
  <p:tag name="AS_UNIQUEID" val="1326"/>
</p:tagLst>
</file>

<file path=ppt/tags/tag187.xml><?xml version="1.0" encoding="utf-8"?>
<p:tagLst xmlns:p="http://schemas.openxmlformats.org/presentationml/2006/main">
  <p:tag name="AS_UNIQUEID" val="1326"/>
</p:tagLst>
</file>

<file path=ppt/tags/tag188.xml><?xml version="1.0" encoding="utf-8"?>
<p:tagLst xmlns:p="http://schemas.openxmlformats.org/presentationml/2006/main">
  <p:tag name="AS_UNIQUEID" val="1326"/>
</p:tagLst>
</file>

<file path=ppt/tags/tag189.xml><?xml version="1.0" encoding="utf-8"?>
<p:tagLst xmlns:p="http://schemas.openxmlformats.org/presentationml/2006/main">
  <p:tag name="AS_UNIQUEID" val="1326"/>
</p:tagLst>
</file>

<file path=ppt/tags/tag19.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190.xml><?xml version="1.0" encoding="utf-8"?>
<p:tagLst xmlns:p="http://schemas.openxmlformats.org/presentationml/2006/main">
  <p:tag name="AS_UNIQUEID" val="1326"/>
</p:tagLst>
</file>

<file path=ppt/tags/tag191.xml><?xml version="1.0" encoding="utf-8"?>
<p:tagLst xmlns:p="http://schemas.openxmlformats.org/presentationml/2006/main">
  <p:tag name="KSO_WM_SLIDE_MODEL_TYPE" val="cover"/>
</p:tagLst>
</file>

<file path=ppt/tags/tag192.xml><?xml version="1.0" encoding="utf-8"?>
<p:tagLst xmlns:p="http://schemas.openxmlformats.org/presentationml/2006/main">
  <p:tag name="KSO_WM_BEAUTIFY_FLAG" val="#wm#"/>
  <p:tag name="KSO_WM_SLIDE_BACKGROUND" val="[&quot;general&quot;,&quot;topBottom&quot;]"/>
  <p:tag name="KSO_WM_SLIDE_ID" val="custom20204742_14"/>
  <p:tag name="KSO_WM_SLIDE_INDEX" val="14"/>
  <p:tag name="KSO_WM_SLIDE_ITEM_CNT" val="0"/>
  <p:tag name="KSO_WM_SLIDE_LAYOUT" val="d_f_i"/>
  <p:tag name="KSO_WM_SLIDE_LAYOUT_CNT" val="2_1_1"/>
  <p:tag name="KSO_WM_SLIDE_LAYOUT_INFO" val="{&quot;direction&quot;:1,&quot;horizontalAlign&quot;:-1,&quot;verticalAlign&quot;:-1,&quot;type&quot;:1,&quot;diagramDirection&quot;:0,&quot;canSetOverLayout&quot;:0,&quot;isOverLayout&quot;:0,&quot;normalSize&quot;:{&quot;size1&quot;:49.8},&quot;minSize&quot;:{&quot;size1&quot;:49.8},&quot;maxSize&quot;:{&quot;size1&quot;:69.0},&quot;edge&quot;:{&quot;left&quot;:true,&quot;top&quot;:true,&quot;right&quot;:true,&quot;bottom&quot;:true},&quot;backgroundInfo&quot;:[{&quot;type&quot;:&quot;general&quot;,&quot;left&quot;:0.0,&quot;top&quot;:0.0,&quot;right&quot;:0.0,&quot;bottom&quot;:0.0,&quot;leftAbs&quot;:false,&quot;topAbs&quot;:false,&quot;rightAbs&quot;:false,&quot;bottomAbs&quot;:false},{&quot;type&quot;:&quot;topBottom&quot;,&quot;left&quot;:0.0,&quot;top&quot;:0.0,&quot;right&quot;:0.0,&quot;bottom&quot;:0.0,&quot;leftAbs&quot;:false,&quot;topAbs&quot;:false,&quot;rightAbs&quot;:false,&quot;bottomAbs&quot;:false}],&quot;subLayout&quot;:[{&quot;direction&quot;:0,&quot;horizontalAlign&quot;:-1,&quot;verticalAlign&quot;:-1,&quot;type&quot;:0,&quot;diagramDirection&quot;:0,&quot;canSetOverLayout&quot;:0,&quot;isOverLayout&quot;:0,&quot;normalSize&quot;:{&quot;size1&quot;:66.7},&quot;minSize&quot;:{&quot;size1&quot;:54.7},&quot;maxSize&quot;:{&quot;size1&quot;:66.7},&quot;edge&quot;:{&quot;left&quot;:true,&quot;top&quot;:true,&quot;right&quot;:false,&quot;bottom&quot;:true},&quot;subLayout&quot;:[{&quot;direction&quot;:0,&quot;horizontalAlign&quot;:2,&quot;verticalAlign&quot;:2,&quot;type&quot;:1,&quot;diagramDirection&quot;:0,&quot;canSetOverLayout&quot;:0,&quot;isOverLayout&quot;:0,&quot;margin&quot;:{&quot;left&quot;:1.69,&quot;top&quot;:1.69,&quot;right&quot;:0.784,&quot;bottom&quot;:0.614},&quot;edge&quot;:{&quot;left&quot;:true,&quot;top&quot;:true,&quot;right&quot;:false,&quot;bottom&quot;:false}},{&quot;direction&quot;:0,&quot;horizontalAlign&quot;:-1,&quot;verticalAlign&quot;:-1,&quot;type&quot;:0,&quot;diagramDirection&quot;:0,&quot;canSetOverLayout&quot;:0,&quot;isOverLayout&quot;:0,&quot;margin&quot;:{&quot;left&quot;:1.69,&quot;top&quot;:0.026,&quot;right&quot;:0.784,&quot;bottom&quot;:1.695},&quot;edge&quot;:{&quot;left&quot;:true,&quot;top&quot;:false,&quot;right&quot;:false,&quot;bottom&quot;:true}}]},{&quot;direction&quot;:0,&quot;horizontalAlign&quot;:0,&quot;verticalAlign&quot;:0,&quot;type&quot;:1,&quot;diagramDirection&quot;:0,&quot;canSetOverLayout&quot;:0,&quot;isOverLayout&quot;:0,&quot;margin&quot;:{&quot;left&quot;:0.026,&quot;top&quot;:1.69,&quot;right&quot;:1.69,&quot;bottom&quot;:1.69},&quot;edge&quot;:{&quot;left&quot;:false,&quot;top&quot;:true,&quot;right&quot;:true,&quot;bottom&quot;:true}}]}"/>
  <p:tag name="KSO_WM_SLIDE_POSITION" val="0*0"/>
  <p:tag name="KSO_WM_SLIDE_RATIO" val="1.777778"/>
  <p:tag name="KSO_WM_SLIDE_SIZE" val="960*491"/>
  <p:tag name="KSO_WM_SLIDE_SUBTYPE" val="picTxt"/>
  <p:tag name="KSO_WM_SLIDE_TYPE" val="text"/>
  <p:tag name="KSO_WM_TAG_VERSION" val="1.0"/>
  <p:tag name="KSO_WM_TEMPLATE_CATEGORY" val="custom"/>
  <p:tag name="KSO_WM_TEMPLATE_COLOR_TYPE" val="1"/>
  <p:tag name="KSO_WM_TEMPLATE_INDEX" val="20204742"/>
  <p:tag name="KSO_WM_TEMPLATE_MASTER_TYPE" val="1"/>
  <p:tag name="KSO_WM_TEMPLATE_SUBCATEGORY" val="0"/>
</p:tagLst>
</file>

<file path=ppt/tags/tag193.xml><?xml version="1.0" encoding="utf-8"?>
<p:tagLst xmlns:p="http://schemas.openxmlformats.org/presentationml/2006/main">
  <p:tag name="AS_OS" val="Unix 3.10 unknown"/>
  <p:tag name="AS_RELEASE_DATE" val="2020.11.30"/>
  <p:tag name="AS_TITLE" val="Aspose.Slides for Java"/>
  <p:tag name="AS_VERSION" val="20.11"/>
  <p:tag name="COMMONDATA" val="eyJoZGlkIjoiOWE1OTk3YTY3ZDMzMmJjODRmMWE3MTYxNzU1OTBhNWUifQ=="/>
</p:tagLst>
</file>

<file path=ppt/tags/tag2.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20.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21.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22.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2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8.xml><?xml version="1.0" encoding="utf-8"?>
<p:tagLst xmlns:p="http://schemas.openxmlformats.org/presentationml/2006/main">
  <p:tag name="KSO_WM_TAG_VERSION" val="1.0"/>
  <p:tag name="KSO_WM_TEMPLATE_CATEGORY" val="custom"/>
  <p:tag name="KSO_WM_TEMPLATE_INDEX" val="20181649"/>
</p:tagLst>
</file>

<file path=ppt/tags/tag29.xml><?xml version="1.0" encoding="utf-8"?>
<p:tagLst xmlns:p="http://schemas.openxmlformats.org/presentationml/2006/main">
  <p:tag name="KSO_WM_TAG_VERSION" val="1.0"/>
  <p:tag name="KSO_WM_TEMPLATE_CATEGORY" val="custom"/>
  <p:tag name="KSO_WM_TEMPLATE_INDEX" val="20181649"/>
</p:tagLst>
</file>

<file path=ppt/tags/tag3.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30.xml><?xml version="1.0" encoding="utf-8"?>
<p:tagLst xmlns:p="http://schemas.openxmlformats.org/presentationml/2006/main">
  <p:tag name="KSO_WM_BEAUTIFY_FLAG" val="#wm#"/>
  <p:tag name="KSO_WM_COMBINE_RELATE_SLIDE_ID" val="background20180986_1"/>
  <p:tag name="KSO_WM_TAG_VERSION" val="1.0"/>
  <p:tag name="KSO_WM_TEMPLATE_CATEGORY" val="custom"/>
  <p:tag name="KSO_WM_TEMPLATE_INDEX" val="20181649"/>
  <p:tag name="KSO_WM_TEMPLATE_SUBCATEGORY" val="combine"/>
  <p:tag name="KSO_WM_TEMPLATE_THUMBS_INDEX" val="1、4、5、6、12、13、17、21"/>
</p:tagLst>
</file>

<file path=ppt/tags/tag31.xml><?xml version="1.0" encoding="utf-8"?>
<p:tagLst xmlns:p="http://schemas.openxmlformats.org/presentationml/2006/main">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32.xml><?xml version="1.0" encoding="utf-8"?>
<p:tagLst xmlns:p="http://schemas.openxmlformats.org/presentationml/2006/main">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33.xml><?xml version="1.0" encoding="utf-8"?>
<p:tagLst xmlns:p="http://schemas.openxmlformats.org/presentationml/2006/main">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34.xml><?xml version="1.0" encoding="utf-8"?>
<p:tagLst xmlns:p="http://schemas.openxmlformats.org/presentationml/2006/main">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35.xml><?xml version="1.0" encoding="utf-8"?>
<p:tagLst xmlns:p="http://schemas.openxmlformats.org/presentationml/2006/main">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36.xml><?xml version="1.0" encoding="utf-8"?>
<p:tagLst xmlns:p="http://schemas.openxmlformats.org/presentationml/2006/main">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37.xml><?xml version="1.0" encoding="utf-8"?>
<p:tagLst xmlns:p="http://schemas.openxmlformats.org/presentationml/2006/main">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38.xml><?xml version="1.0" encoding="utf-8"?>
<p:tagLst xmlns:p="http://schemas.openxmlformats.org/presentationml/2006/main">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39.xml><?xml version="1.0" encoding="utf-8"?>
<p:tagLst xmlns:p="http://schemas.openxmlformats.org/presentationml/2006/main">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4.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4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4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4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4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4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4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4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4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4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4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5.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5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5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5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5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5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5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5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5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5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5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6.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6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6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6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6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6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6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6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6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6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6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7.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7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7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7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7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7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7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7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7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7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7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8.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8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8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8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8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8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8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8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8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8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8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9.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9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9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9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9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9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9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9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9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9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9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heme/theme1.xml><?xml version="1.0" encoding="utf-8"?>
<a:theme xmlns:a="http://schemas.openxmlformats.org/drawingml/2006/main" name="Office 主题​​">
  <a:themeElements>
    <a:clrScheme name="极目远眺">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Temp">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默认设计模板">
  <a:themeElements>
    <a:clrScheme name="自定义 1">
      <a:dk1>
        <a:srgbClr val="4D4D4D"/>
      </a:dk1>
      <a:lt1>
        <a:srgbClr val="C4271D"/>
      </a:lt1>
      <a:dk2>
        <a:srgbClr val="DDDDDD"/>
      </a:dk2>
      <a:lt2>
        <a:srgbClr val="957F66"/>
      </a:lt2>
      <a:accent1>
        <a:srgbClr val="000000"/>
      </a:accent1>
      <a:accent2>
        <a:srgbClr val="FFFFFF"/>
      </a:accent2>
      <a:accent3>
        <a:srgbClr val="4D4D4D"/>
      </a:accent3>
      <a:accent4>
        <a:srgbClr val="C4271D"/>
      </a:accent4>
      <a:accent5>
        <a:srgbClr val="DEDEDD"/>
      </a:accent5>
      <a:accent6>
        <a:srgbClr val="957F66"/>
      </a:accent6>
      <a:hlink>
        <a:srgbClr val="B3B3B3"/>
      </a:hlink>
      <a:folHlink>
        <a:srgbClr val="404040"/>
      </a:folHlink>
    </a:clrScheme>
    <a:fontScheme name="tbkdndis">
      <a:majorFont>
        <a:latin typeface="字魂105号-简雅黑"/>
        <a:ea typeface="字魂105号-简雅黑"/>
        <a:cs typeface="Arial"/>
      </a:majorFont>
      <a:minorFont>
        <a:latin typeface="字魂105号-简雅黑"/>
        <a:ea typeface="字魂105号-简雅黑"/>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CFDEF3"/>
        </a:accent1>
        <a:accent2>
          <a:srgbClr val="333399"/>
        </a:accent2>
        <a:accent3>
          <a:srgbClr val="FFFFFF"/>
        </a:accent3>
        <a:accent4>
          <a:srgbClr val="000000"/>
        </a:accent4>
        <a:accent5>
          <a:srgbClr val="E4ECF8"/>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7CCFF"/>
        </a:accent1>
        <a:accent2>
          <a:srgbClr val="CCCCFF"/>
        </a:accent2>
        <a:accent3>
          <a:srgbClr val="FFFFFF"/>
        </a:accent3>
        <a:accent4>
          <a:srgbClr val="000000"/>
        </a:accent4>
        <a:accent5>
          <a:srgbClr val="C9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默认设计模板 13">
        <a:dk1>
          <a:srgbClr val="000000"/>
        </a:dk1>
        <a:lt1>
          <a:srgbClr val="FFFFD9"/>
        </a:lt1>
        <a:dk2>
          <a:srgbClr val="2B2E30"/>
        </a:dk2>
        <a:lt2>
          <a:srgbClr val="777777"/>
        </a:lt2>
        <a:accent1>
          <a:srgbClr val="7FBA00"/>
        </a:accent1>
        <a:accent2>
          <a:srgbClr val="FCDB00"/>
        </a:accent2>
        <a:accent3>
          <a:srgbClr val="FFFFE9"/>
        </a:accent3>
        <a:accent4>
          <a:srgbClr val="000000"/>
        </a:accent4>
        <a:accent5>
          <a:srgbClr val="C0D9AA"/>
        </a:accent5>
        <a:accent6>
          <a:srgbClr val="E4C600"/>
        </a:accent6>
        <a:hlink>
          <a:srgbClr val="21A3D0"/>
        </a:hlink>
        <a:folHlink>
          <a:srgbClr val="DA251D"/>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rgbClr val="000000"/>
      </a:dk1>
      <a:lt1>
        <a:srgbClr val="FFFFFF"/>
      </a:lt1>
      <a:dk2>
        <a:srgbClr val="44546A"/>
      </a:dk2>
      <a:lt2>
        <a:srgbClr val="E7E6E6"/>
      </a:lt2>
      <a:accent1>
        <a:srgbClr val="5B9BD5"/>
      </a:accent1>
      <a:accent2>
        <a:srgbClr val="8E020E"/>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Calligraphy">
      <a:dk1>
        <a:sysClr val="windowText" lastClr="000000"/>
      </a:dk1>
      <a:lt1>
        <a:sysClr val="window" lastClr="FFFFFF"/>
      </a:lt1>
      <a:dk2>
        <a:srgbClr val="411401"/>
      </a:dk2>
      <a:lt2>
        <a:srgbClr val="FFE6E6"/>
      </a:lt2>
      <a:accent1>
        <a:srgbClr val="A24A48"/>
      </a:accent1>
      <a:accent2>
        <a:srgbClr val="B2935C"/>
      </a:accent2>
      <a:accent3>
        <a:srgbClr val="6A9A9A"/>
      </a:accent3>
      <a:accent4>
        <a:srgbClr val="B2B787"/>
      </a:accent4>
      <a:accent5>
        <a:srgbClr val="91644B"/>
      </a:accent5>
      <a:accent6>
        <a:srgbClr val="654A76"/>
      </a:accent6>
      <a:hlink>
        <a:srgbClr val="00A800"/>
      </a:hlink>
      <a:folHlink>
        <a:srgbClr val="FF00FF"/>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主题​​">
  <a:themeElements>
    <a:clrScheme name="Office">
      <a:dk1>
        <a:srgbClr val="000000"/>
      </a:dk1>
      <a:lt1>
        <a:srgbClr val="FFFFFF"/>
      </a:lt1>
      <a:dk2>
        <a:srgbClr val="44546A"/>
      </a:dk2>
      <a:lt2>
        <a:srgbClr val="E7E6E6"/>
      </a:lt2>
      <a:accent1>
        <a:srgbClr val="DD5220"/>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wec2mv0v">
      <a:majorFont>
        <a:latin typeface="思源黑体 CN"/>
        <a:ea typeface="思源黑体 CN"/>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主题​​">
  <a:themeElements>
    <a:clrScheme name="自定义 526">
      <a:dk1>
        <a:srgbClr val="000000"/>
      </a:dk1>
      <a:lt1>
        <a:srgbClr val="FFFFFF"/>
      </a:lt1>
      <a:dk2>
        <a:srgbClr val="F0F3F6"/>
      </a:dk2>
      <a:lt2>
        <a:srgbClr val="FFFFFF"/>
      </a:lt2>
      <a:accent1>
        <a:srgbClr val="92A8BB"/>
      </a:accent1>
      <a:accent2>
        <a:srgbClr val="86AAAC"/>
      </a:accent2>
      <a:accent3>
        <a:srgbClr val="8CA797"/>
      </a:accent3>
      <a:accent4>
        <a:srgbClr val="9FA087"/>
      </a:accent4>
      <a:accent5>
        <a:srgbClr val="B39885"/>
      </a:accent5>
      <a:accent6>
        <a:srgbClr val="BB9292"/>
      </a:accent6>
      <a:hlink>
        <a:srgbClr val="0563C1"/>
      </a:hlink>
      <a:folHlink>
        <a:srgbClr val="954F72"/>
      </a:folHlink>
    </a:clrScheme>
    <a:fontScheme name="自定义 9">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欢迎文档">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egoe UI">
      <a:majorFont>
        <a:latin typeface="Segoe UI Light"/>
        <a:ea typeface="Arial"/>
        <a:cs typeface="Arial"/>
      </a:majorFont>
      <a:minorFont>
        <a:latin typeface="Segoe UI"/>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3317</Words>
  <PresentationFormat>On-screen Show (16:9)</PresentationFormat>
  <Paragraphs>311</Paragraphs>
  <Slides>18</Slides>
  <Notes>17</Notes>
  <HiddenSlides>0</HiddenSlides>
  <MMClips>0</MMClips>
  <ScaleCrop>false</ScaleCrop>
  <HeadingPairs>
    <vt:vector size="6" baseType="variant">
      <vt:variant>
        <vt:lpstr>已用的字体</vt:lpstr>
      </vt:variant>
      <vt:variant>
        <vt:i4>40</vt:i4>
      </vt:variant>
      <vt:variant>
        <vt:lpstr>主题</vt:lpstr>
      </vt:variant>
      <vt:variant>
        <vt:i4>8</vt:i4>
      </vt:variant>
      <vt:variant>
        <vt:lpstr>幻灯片标题</vt:lpstr>
      </vt:variant>
      <vt:variant>
        <vt:i4>18</vt:i4>
      </vt:variant>
    </vt:vector>
  </HeadingPairs>
  <TitlesOfParts>
    <vt:vector size="66" baseType="lpstr">
      <vt:lpstr>Arial</vt:lpstr>
      <vt:lpstr>宋体</vt:lpstr>
      <vt:lpstr>Wingdings</vt:lpstr>
      <vt:lpstr>微软雅黑</vt:lpstr>
      <vt:lpstr>Impact</vt:lpstr>
      <vt:lpstr>隶书</vt:lpstr>
      <vt:lpstr>华文行楷</vt:lpstr>
      <vt:lpstr>仿宋_GB2312</vt:lpstr>
      <vt:lpstr>仿宋</vt:lpstr>
      <vt:lpstr>Malgun Gothic</vt:lpstr>
      <vt:lpstr>汉仪尚巍手书W</vt:lpstr>
      <vt:lpstr>Calibri</vt:lpstr>
      <vt:lpstr>楷体_GB2312</vt:lpstr>
      <vt:lpstr>Microsoft YaHei UI</vt:lpstr>
      <vt:lpstr>Wingdings 3</vt:lpstr>
      <vt:lpstr>Tahoma</vt:lpstr>
      <vt:lpstr>思源黑体</vt:lpstr>
      <vt:lpstr>黑体</vt:lpstr>
      <vt:lpstr>方正大黑简体</vt:lpstr>
      <vt:lpstr>站酷小薇LOGO体</vt:lpstr>
      <vt:lpstr>Calibri</vt:lpstr>
      <vt:lpstr>方正粗黑宋简体</vt:lpstr>
      <vt:lpstr>楷体</vt:lpstr>
      <vt:lpstr>Wingdings</vt:lpstr>
      <vt:lpstr>华文中宋</vt:lpstr>
      <vt:lpstr>华文隶书</vt:lpstr>
      <vt:lpstr>Comic Sans MS</vt:lpstr>
      <vt:lpstr>华文楷体</vt:lpstr>
      <vt:lpstr>华文新魏</vt:lpstr>
      <vt:lpstr>华文琥珀</vt:lpstr>
      <vt:lpstr>新宋体</vt:lpstr>
      <vt:lpstr>Times New Roman</vt:lpstr>
      <vt:lpstr>阿里巴巴普惠体 R</vt:lpstr>
      <vt:lpstr>Arial</vt:lpstr>
      <vt:lpstr>思源黑体 CN</vt:lpstr>
      <vt:lpstr>Arial Unicode MS</vt:lpstr>
      <vt:lpstr>字魂105号-简雅黑</vt:lpstr>
      <vt:lpstr>等线 Light</vt:lpstr>
      <vt:lpstr>等线</vt:lpstr>
      <vt:lpstr>Segoe UI</vt:lpstr>
      <vt:lpstr>Office 主题​​</vt:lpstr>
      <vt:lpstr>1_默认设计模板</vt:lpstr>
      <vt:lpstr>Office 테마</vt:lpstr>
      <vt:lpstr>2_Office 主题</vt:lpstr>
      <vt:lpstr>1_Office 主题​​</vt:lpstr>
      <vt:lpstr>2_Office 主题​​</vt:lpstr>
      <vt:lpstr>3_Office 主题​​</vt:lpstr>
      <vt:lpstr>欢迎文档</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2021-08-06T10:09:00Z</cp:lastPrinted>
  <dcterms:created xsi:type="dcterms:W3CDTF">2021-08-06T10:09:00Z</dcterms:created>
  <dcterms:modified xsi:type="dcterms:W3CDTF">2022-08-16T01:22:47Z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EA0250FE8BA149C4BFB91E0E4A938C99</vt:lpwstr>
  </property>
  <property fmtid="{D5CDD505-2E9C-101B-9397-08002B2CF9AE}" pid="7" name="KSOProductBuildVer">
    <vt:lpwstr>2052-11.1.0.12302</vt:lpwstr>
  </property>
</Properties>
</file>