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4"/>
  </p:handoutMasterIdLst>
  <p:sldIdLst>
    <p:sldId id="565" r:id="rId3"/>
    <p:sldId id="784" r:id="rId5"/>
    <p:sldId id="792" r:id="rId6"/>
    <p:sldId id="874" r:id="rId7"/>
    <p:sldId id="796" r:id="rId8"/>
    <p:sldId id="324" r:id="rId9"/>
    <p:sldId id="962" r:id="rId10"/>
    <p:sldId id="1543" r:id="rId11"/>
    <p:sldId id="1797" r:id="rId12"/>
    <p:sldId id="1043" r:id="rId13"/>
    <p:sldId id="1770" r:id="rId14"/>
    <p:sldId id="1825" r:id="rId15"/>
    <p:sldId id="395" r:id="rId16"/>
    <p:sldId id="396" r:id="rId17"/>
    <p:sldId id="1826" r:id="rId18"/>
    <p:sldId id="401" r:id="rId19"/>
    <p:sldId id="402" r:id="rId20"/>
    <p:sldId id="1840" r:id="rId21"/>
    <p:sldId id="403" r:id="rId22"/>
    <p:sldId id="1860" r:id="rId23"/>
  </p:sldIdLst>
  <p:sldSz cx="12192000" cy="6858000"/>
  <p:notesSz cx="6858000" cy="9144000"/>
  <p:embeddedFontLst>
    <p:embeddedFont>
      <p:font typeface="Calibri" panose="020F0502020204030204"/>
      <p:regular r:id="rId29"/>
      <p:bold r:id="rId30"/>
      <p:italic r:id="rId31"/>
      <p:boldItalic r:id="rId32"/>
    </p:embeddedFont>
    <p:embeddedFont>
      <p:font typeface="微软雅黑" panose="020B0503020204020204" charset="-122"/>
      <p:regular r:id="rId33"/>
    </p:embeddedFont>
    <p:embeddedFont>
      <p:font typeface="楷体" panose="02010609060101010101" charset="-122"/>
      <p:regular r:id="rId34"/>
    </p:embeddedFont>
    <p:embeddedFont>
      <p:font typeface="华文细黑" panose="02010600040101010101" pitchFamily="2" charset="-122"/>
      <p:regular r:id="rId35"/>
    </p:embeddedFont>
    <p:embeddedFont>
      <p:font typeface="黑体" panose="02010609060101010101" charset="-122"/>
      <p:regular r:id="rId36"/>
    </p:embeddedFont>
    <p:embeddedFont>
      <p:font typeface="幼圆" panose="02010509060101010101" pitchFamily="49" charset="-122"/>
      <p:regular r:id="rId37"/>
    </p:embeddedFont>
    <p:embeddedFont>
      <p:font typeface="汉仪粗黑简" panose="02010600000101010101" charset="-122"/>
      <p:regular r:id="rId38"/>
    </p:embeddedFont>
  </p:embeddedFontLst>
  <p:custDataLst>
    <p:tags r:id="rId3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BVT" initials="A" lastIdx="0" clrIdx="0"/>
  <p:cmAuthor id="2" name="Administrator" initials="A" lastIdx="1" clrIdx="0"/>
  <p:cmAuthor id="3" name="孙文纯" initials="孙" lastIdx="1" clrIdx="0"/>
  <p:cmAuthor id="4" name="lenovo" initials="l" lastIdx="1" clrIdx="3"/>
  <p:cmAuthor id="5" name="Author" initials="A" lastIdx="0" clrIdx="2"/>
  <p:cmAuthor id="6" name="pc" initials="p" lastIdx="1" clrIdx="0"/>
  <p:cmAuthor id="7" name="1206988966@qq.com" initials="1" lastIdx="0" clrIdx="2"/>
  <p:cmAuthor id="8" name="姜伟光" initials="姜" lastIdx="0" clrIdx="0"/>
  <p:cmAuthor id="9" name="ming qiu" initials="m" lastIdx="0" clrIdx="1"/>
  <p:cmAuthor id="10" name="86136" initials="8" lastIdx="1" clrIdx="9"/>
  <p:cmAuthor id="11" name="倩文 黄" initials="倩"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36"/>
        <p:guide pos="3753"/>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95.xml"/><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946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946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p:cNvSpPr>
          <p:nvPr>
            <p:ph type="sldImg"/>
          </p:nvPr>
        </p:nvSpPr>
        <p:spPr/>
      </p:sp>
      <p:sp>
        <p:nvSpPr>
          <p:cNvPr id="39938"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p:cNvSpPr>
          <p:nvPr>
            <p:ph type="sldImg"/>
          </p:nvPr>
        </p:nvSpPr>
        <p:spPr/>
      </p:sp>
      <p:sp>
        <p:nvSpPr>
          <p:cNvPr id="4198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对角圆角矩形 5"/>
          <p:cNvSpPr/>
          <p:nvPr>
            <p:custDataLst>
              <p:tags r:id="rId3"/>
            </p:custDataLst>
          </p:nvPr>
        </p:nvSpPr>
        <p:spPr>
          <a:xfrm>
            <a:off x="0" y="1917700"/>
            <a:ext cx="12192000" cy="2752725"/>
          </a:xfrm>
          <a:prstGeom prst="round2Diag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90" strike="noStrike" noProof="1">
              <a:solidFill>
                <a:schemeClr val="bg1"/>
              </a:solidFill>
            </a:endParaRPr>
          </a:p>
        </p:txBody>
      </p:sp>
      <p:cxnSp>
        <p:nvCxnSpPr>
          <p:cNvPr id="8" name="直接连接符 7"/>
          <p:cNvCxnSpPr/>
          <p:nvPr>
            <p:custDataLst>
              <p:tags r:id="rId4"/>
            </p:custDataLst>
          </p:nvPr>
        </p:nvCxnSpPr>
        <p:spPr>
          <a:xfrm>
            <a:off x="177659" y="3273425"/>
            <a:ext cx="11836684" cy="0"/>
          </a:xfrm>
          <a:prstGeom prst="line">
            <a:avLst/>
          </a:prstGeom>
          <a:ln w="28575">
            <a:gradFill flip="none" rotWithShape="1">
              <a:gsLst>
                <a:gs pos="1000">
                  <a:schemeClr val="accent1">
                    <a:lumMod val="5000"/>
                    <a:lumOff val="95000"/>
                    <a:alpha val="0"/>
                  </a:schemeClr>
                </a:gs>
                <a:gs pos="60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0" y="1893788"/>
            <a:ext cx="12192000" cy="1425653"/>
          </a:xfrm>
        </p:spPr>
        <p:txBody>
          <a:bodyPr anchor="b">
            <a:normAutofit/>
          </a:bodyPr>
          <a:lstStyle>
            <a:lvl1pPr algn="ctr">
              <a:defRPr sz="7200">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 y="3411517"/>
            <a:ext cx="12191999" cy="1259354"/>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4" name="日期占位符 3"/>
          <p:cNvSpPr>
            <a:spLocks noGrp="1"/>
          </p:cNvSpPr>
          <p:nvPr>
            <p:ph type="dt" sz="half" idx="10"/>
            <p:custDataLst>
              <p:tags r:id="rId5"/>
            </p:custDataLst>
          </p:nvPr>
        </p:nvSpPr>
        <p:spPr>
          <a:xfrm>
            <a:off x="838200" y="6356350"/>
            <a:ext cx="2743200" cy="365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4038600" y="6356350"/>
            <a:ext cx="41148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8610600" y="6356350"/>
            <a:ext cx="2743200" cy="365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5"/>
          </p:nvPr>
        </p:nvSpPr>
        <p:spPr/>
        <p:txBody>
          <a:bodyPr/>
          <a:p>
            <a:pPr fontAlgn="base"/>
            <a:endParaRPr lang="zh-CN" altLang="en-US" strike="noStrike" noProof="1"/>
          </a:p>
        </p:txBody>
      </p:sp>
      <p:sp>
        <p:nvSpPr>
          <p:cNvPr id="4" name="灯片编号占位符 3"/>
          <p:cNvSpPr>
            <a:spLocks noGrp="1"/>
          </p:cNvSpPr>
          <p:nvPr>
            <p:ph type="sldNum" sz="quarter" idx="16"/>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6" name="对角圆角矩形 5"/>
          <p:cNvSpPr/>
          <p:nvPr>
            <p:custDataLst>
              <p:tags r:id="rId3"/>
            </p:custDataLst>
          </p:nvPr>
        </p:nvSpPr>
        <p:spPr>
          <a:xfrm>
            <a:off x="0" y="2052638"/>
            <a:ext cx="12192000" cy="2752725"/>
          </a:xfrm>
          <a:prstGeom prst="round2Diag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90" strike="noStrike" noProof="1"/>
          </a:p>
        </p:txBody>
      </p:sp>
      <p:sp>
        <p:nvSpPr>
          <p:cNvPr id="2" name="标题 1"/>
          <p:cNvSpPr>
            <a:spLocks noGrp="1"/>
          </p:cNvSpPr>
          <p:nvPr>
            <p:ph type="title" hasCustomPrompt="1"/>
          </p:nvPr>
        </p:nvSpPr>
        <p:spPr>
          <a:xfrm>
            <a:off x="0" y="2052376"/>
            <a:ext cx="12192000" cy="2753247"/>
          </a:xfrm>
        </p:spPr>
        <p:txBody>
          <a:bodyPr>
            <a:normAutofit/>
          </a:bodyPr>
          <a:lstStyle>
            <a:lvl1pPr algn="ctr">
              <a:defRPr sz="6600">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日期占位符 2"/>
          <p:cNvSpPr>
            <a:spLocks noGrp="1"/>
          </p:cNvSpPr>
          <p:nvPr>
            <p:ph type="dt" sz="half" idx="10"/>
            <p:custDataLst>
              <p:tags r:id="rId4"/>
            </p:custDataLst>
          </p:nvPr>
        </p:nvSpPr>
        <p:spPr>
          <a:xfrm>
            <a:off x="838200" y="6356350"/>
            <a:ext cx="2743200" cy="365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4038600" y="6356350"/>
            <a:ext cx="41148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8610600" y="6356350"/>
            <a:ext cx="2743200" cy="365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12" name="任意多边形: 形状 11"/>
          <p:cNvSpPr/>
          <p:nvPr>
            <p:custDataLst>
              <p:tags r:id="rId3"/>
            </p:custDataLst>
          </p:nvPr>
        </p:nvSpPr>
        <p:spPr>
          <a:xfrm>
            <a:off x="0" y="0"/>
            <a:ext cx="2719388" cy="6858000"/>
          </a:xfrm>
          <a:custGeom>
            <a:avLst/>
            <a:gdLst>
              <a:gd name="connsiteX0" fmla="*/ 0 w 2718956"/>
              <a:gd name="connsiteY0" fmla="*/ 0 h 6858000"/>
              <a:gd name="connsiteX1" fmla="*/ 2718955 w 2718956"/>
              <a:gd name="connsiteY1" fmla="*/ 0 h 6858000"/>
              <a:gd name="connsiteX2" fmla="*/ 2718955 w 2718956"/>
              <a:gd name="connsiteY2" fmla="*/ 1397910 h 6858000"/>
              <a:gd name="connsiteX3" fmla="*/ 2718956 w 2718956"/>
              <a:gd name="connsiteY3" fmla="*/ 1397910 h 6858000"/>
              <a:gd name="connsiteX4" fmla="*/ 2718956 w 2718956"/>
              <a:gd name="connsiteY4" fmla="*/ 1793289 h 6858000"/>
              <a:gd name="connsiteX5" fmla="*/ 2508452 w 2718956"/>
              <a:gd name="connsiteY5" fmla="*/ 1815436 h 6858000"/>
              <a:gd name="connsiteX6" fmla="*/ 1674452 w 2718956"/>
              <a:gd name="connsiteY6" fmla="*/ 2883444 h 6858000"/>
              <a:gd name="connsiteX7" fmla="*/ 2508452 w 2718956"/>
              <a:gd name="connsiteY7" fmla="*/ 3951452 h 6858000"/>
              <a:gd name="connsiteX8" fmla="*/ 2718956 w 2718956"/>
              <a:gd name="connsiteY8" fmla="*/ 3973600 h 6858000"/>
              <a:gd name="connsiteX9" fmla="*/ 2718956 w 2718956"/>
              <a:gd name="connsiteY9" fmla="*/ 6287410 h 6858000"/>
              <a:gd name="connsiteX10" fmla="*/ 2718955 w 2718956"/>
              <a:gd name="connsiteY10" fmla="*/ 6287410 h 6858000"/>
              <a:gd name="connsiteX11" fmla="*/ 2718955 w 2718956"/>
              <a:gd name="connsiteY11" fmla="*/ 6858000 h 6858000"/>
              <a:gd name="connsiteX12" fmla="*/ 0 w 2718956"/>
              <a:gd name="connsiteY12" fmla="*/ 6858000 h 6858000"/>
              <a:gd name="connsiteX13" fmla="*/ 0 w 2718956"/>
              <a:gd name="connsiteY13" fmla="*/ 6287410 h 6858000"/>
              <a:gd name="connsiteX14" fmla="*/ 0 w 2718956"/>
              <a:gd name="connsiteY14" fmla="*/ 5805715 h 6858000"/>
              <a:gd name="connsiteX15" fmla="*/ 0 w 2718956"/>
              <a:gd name="connsiteY15" fmla="*/ 1563010 h 6858000"/>
              <a:gd name="connsiteX16" fmla="*/ 0 w 2718956"/>
              <a:gd name="connsiteY16" fmla="*/ 13979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8956" h="6858000">
                <a:moveTo>
                  <a:pt x="0" y="0"/>
                </a:moveTo>
                <a:lnTo>
                  <a:pt x="2718955" y="0"/>
                </a:lnTo>
                <a:lnTo>
                  <a:pt x="2718955" y="1397910"/>
                </a:lnTo>
                <a:lnTo>
                  <a:pt x="2718956" y="1397910"/>
                </a:lnTo>
                <a:lnTo>
                  <a:pt x="2718956" y="1793289"/>
                </a:lnTo>
                <a:lnTo>
                  <a:pt x="2508452" y="1815436"/>
                </a:lnTo>
                <a:cubicBezTo>
                  <a:pt x="2032489" y="1917090"/>
                  <a:pt x="1674452" y="2356628"/>
                  <a:pt x="1674452" y="2883444"/>
                </a:cubicBezTo>
                <a:cubicBezTo>
                  <a:pt x="1674452" y="3410262"/>
                  <a:pt x="2032489" y="3849799"/>
                  <a:pt x="2508452" y="3951452"/>
                </a:cubicBezTo>
                <a:lnTo>
                  <a:pt x="2718956" y="3973600"/>
                </a:lnTo>
                <a:lnTo>
                  <a:pt x="2718956" y="6287410"/>
                </a:lnTo>
                <a:lnTo>
                  <a:pt x="2718955" y="6287410"/>
                </a:lnTo>
                <a:lnTo>
                  <a:pt x="2718955" y="6858000"/>
                </a:lnTo>
                <a:lnTo>
                  <a:pt x="0" y="6858000"/>
                </a:lnTo>
                <a:lnTo>
                  <a:pt x="0" y="6287410"/>
                </a:lnTo>
                <a:lnTo>
                  <a:pt x="0" y="5805715"/>
                </a:lnTo>
                <a:lnTo>
                  <a:pt x="0" y="1563010"/>
                </a:lnTo>
                <a:lnTo>
                  <a:pt x="0" y="139791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fontAlgn="base"/>
            <a:endParaRPr lang="zh-CN" altLang="en-US" sz="2490" strike="noStrike" noProof="1"/>
          </a:p>
        </p:txBody>
      </p:sp>
      <p:sp>
        <p:nvSpPr>
          <p:cNvPr id="13" name="圆角矩形 13"/>
          <p:cNvSpPr/>
          <p:nvPr>
            <p:custDataLst>
              <p:tags r:id="rId4"/>
            </p:custDataLst>
          </p:nvPr>
        </p:nvSpPr>
        <p:spPr>
          <a:xfrm>
            <a:off x="4002088" y="3098800"/>
            <a:ext cx="6837363"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defRPr/>
            </a:pPr>
            <a:endParaRPr lang="zh-CN" altLang="en-US" sz="2490" strike="noStrike" noProof="1">
              <a:solidFill>
                <a:srgbClr val="FFFFFF"/>
              </a:solidFill>
              <a:latin typeface="Calibri" panose="020F0502020204030204"/>
              <a:ea typeface="宋体" panose="02010600030101010101" pitchFamily="2" charset="-122"/>
            </a:endParaRPr>
          </a:p>
        </p:txBody>
      </p:sp>
      <p:sp>
        <p:nvSpPr>
          <p:cNvPr id="2" name="标题 1"/>
          <p:cNvSpPr>
            <a:spLocks noGrp="1"/>
          </p:cNvSpPr>
          <p:nvPr>
            <p:ph type="title" hasCustomPrompt="1"/>
          </p:nvPr>
        </p:nvSpPr>
        <p:spPr>
          <a:xfrm>
            <a:off x="3769945" y="1685065"/>
            <a:ext cx="7626062" cy="1500187"/>
          </a:xfrm>
        </p:spPr>
        <p:txBody>
          <a:bodyPr anchor="b"/>
          <a:lstStyle>
            <a:lvl1pPr>
              <a:defRPr sz="7200">
                <a:solidFill>
                  <a:schemeClr val="accent3"/>
                </a:solidFill>
              </a:defRPr>
            </a:lvl1pPr>
          </a:lstStyle>
          <a:p>
            <a:pPr fontAlgn="auto"/>
            <a:r>
              <a:rPr lang="zh-CN" altLang="en-US" strike="noStrike" noProof="1" dirty="0"/>
              <a:t>编辑标题</a:t>
            </a:r>
            <a:endParaRPr lang="zh-CN" altLang="en-US" strike="noStrike" noProof="1" dirty="0"/>
          </a:p>
        </p:txBody>
      </p:sp>
      <p:sp>
        <p:nvSpPr>
          <p:cNvPr id="3" name="文本占位符 2"/>
          <p:cNvSpPr>
            <a:spLocks noGrp="1"/>
          </p:cNvSpPr>
          <p:nvPr>
            <p:ph type="body" idx="1" hasCustomPrompt="1"/>
          </p:nvPr>
        </p:nvSpPr>
        <p:spPr>
          <a:xfrm>
            <a:off x="3769945" y="3212241"/>
            <a:ext cx="7626062" cy="1080360"/>
          </a:xfrm>
        </p:spPr>
        <p:txBody>
          <a:bodyPr>
            <a:normAutofit/>
          </a:bodyPr>
          <a:lstStyle>
            <a:lvl1pPr marL="0" indent="0">
              <a:buNone/>
              <a:defRPr sz="18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grpSp>
        <p:nvGrpSpPr>
          <p:cNvPr id="7" name="组合 6"/>
          <p:cNvGrpSpPr/>
          <p:nvPr>
            <p:custDataLst>
              <p:tags r:id="rId5"/>
            </p:custDataLst>
          </p:nvPr>
        </p:nvGrpSpPr>
        <p:grpSpPr>
          <a:xfrm>
            <a:off x="1526670" y="1691047"/>
            <a:ext cx="2384573" cy="2384573"/>
            <a:chOff x="4240335" y="3008435"/>
            <a:chExt cx="3711332" cy="3711332"/>
          </a:xfrm>
        </p:grpSpPr>
        <p:sp>
          <p:nvSpPr>
            <p:cNvPr id="8" name="椭圆 7"/>
            <p:cNvSpPr/>
            <p:nvPr/>
          </p:nvSpPr>
          <p:spPr>
            <a:xfrm>
              <a:off x="4240335" y="3008435"/>
              <a:ext cx="3711332" cy="3711332"/>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endParaRPr lang="zh-CN" altLang="en-US" sz="2490" strike="noStrike" noProof="1">
                <a:solidFill>
                  <a:srgbClr val="FFFFFF"/>
                </a:solidFill>
                <a:latin typeface="Calibri" panose="020F0502020204030204"/>
                <a:ea typeface="宋体" panose="02010600030101010101" pitchFamily="2" charset="-122"/>
              </a:endParaRPr>
            </a:p>
          </p:txBody>
        </p:sp>
        <p:grpSp>
          <p:nvGrpSpPr>
            <p:cNvPr id="9" name="组合 8"/>
            <p:cNvGrpSpPr/>
            <p:nvPr/>
          </p:nvGrpSpPr>
          <p:grpSpPr>
            <a:xfrm>
              <a:off x="4710169" y="3478269"/>
              <a:ext cx="2771663" cy="2771663"/>
              <a:chOff x="2193191" y="1899415"/>
              <a:chExt cx="2421376" cy="2421376"/>
            </a:xfrm>
            <a:effectLst/>
          </p:grpSpPr>
          <p:sp>
            <p:nvSpPr>
              <p:cNvPr id="10" name="椭圆 9"/>
              <p:cNvSpPr/>
              <p:nvPr/>
            </p:nvSpPr>
            <p:spPr>
              <a:xfrm>
                <a:off x="2193191" y="1899415"/>
                <a:ext cx="2421376" cy="2421376"/>
              </a:xfrm>
              <a:prstGeom prst="ellipse">
                <a:avLst/>
              </a:prstGeom>
              <a:solidFill>
                <a:schemeClr val="accent3"/>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endParaRPr lang="zh-CN" altLang="en-US" sz="2490" strike="noStrike" noProof="1">
                  <a:solidFill>
                    <a:srgbClr val="FFFFFF"/>
                  </a:solidFill>
                  <a:latin typeface="Calibri" panose="020F0502020204030204"/>
                  <a:ea typeface="宋体" panose="02010600030101010101" pitchFamily="2" charset="-122"/>
                </a:endParaRPr>
              </a:p>
            </p:txBody>
          </p:sp>
          <p:sp>
            <p:nvSpPr>
              <p:cNvPr id="11" name="椭圆 10"/>
              <p:cNvSpPr/>
              <p:nvPr/>
            </p:nvSpPr>
            <p:spPr>
              <a:xfrm>
                <a:off x="2345502" y="2051726"/>
                <a:ext cx="2116756" cy="2116756"/>
              </a:xfrm>
              <a:prstGeom prst="ellipse">
                <a:avLst/>
              </a:prstGeom>
              <a:solidFill>
                <a:schemeClr val="bg1">
                  <a:lumMod val="95000"/>
                </a:schemeClr>
              </a:solidFill>
              <a:ln w="50800">
                <a:noFill/>
              </a:ln>
              <a:effectLst>
                <a:outerShdw blurRad="152400" dist="635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endParaRPr lang="zh-CN" altLang="en-US" sz="2490" strike="noStrike" noProof="1">
                  <a:solidFill>
                    <a:srgbClr val="FFFFFF"/>
                  </a:solidFill>
                  <a:latin typeface="Calibri" panose="020F0502020204030204"/>
                  <a:ea typeface="宋体" panose="02010600030101010101" pitchFamily="2" charset="-122"/>
                </a:endParaRPr>
              </a:p>
            </p:txBody>
          </p:sp>
        </p:grpSp>
      </p:grpSp>
      <p:grpSp>
        <p:nvGrpSpPr>
          <p:cNvPr id="14" name="组合 13"/>
          <p:cNvGrpSpPr/>
          <p:nvPr>
            <p:custDataLst>
              <p:tags r:id="rId6"/>
            </p:custDataLst>
          </p:nvPr>
        </p:nvGrpSpPr>
        <p:grpSpPr>
          <a:xfrm>
            <a:off x="2382728" y="2529494"/>
            <a:ext cx="702937" cy="707692"/>
            <a:chOff x="5042691" y="2273920"/>
            <a:chExt cx="702937" cy="707692"/>
          </a:xfrm>
          <a:solidFill>
            <a:schemeClr val="accent3"/>
          </a:solidFill>
        </p:grpSpPr>
        <p:sp>
          <p:nvSpPr>
            <p:cNvPr id="15"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endParaRPr lang="zh-CN" altLang="en-US" sz="2490" strike="noStrike" noProof="1"/>
            </a:p>
          </p:txBody>
        </p:sp>
        <p:sp>
          <p:nvSpPr>
            <p:cNvPr id="16"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endParaRPr lang="zh-CN" altLang="en-US" sz="2490" strike="noStrike" noProof="1"/>
            </a:p>
          </p:txBody>
        </p:sp>
      </p:grpSp>
      <p:sp>
        <p:nvSpPr>
          <p:cNvPr id="4" name="日期占位符 3"/>
          <p:cNvSpPr>
            <a:spLocks noGrp="1"/>
          </p:cNvSpPr>
          <p:nvPr>
            <p:ph type="dt" sz="half" idx="10"/>
            <p:custDataLst>
              <p:tags r:id="rId7"/>
            </p:custDataLst>
          </p:nvPr>
        </p:nvSpPr>
        <p:spPr>
          <a:xfrm>
            <a:off x="838200" y="6356350"/>
            <a:ext cx="2743200" cy="365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038600" y="6356350"/>
            <a:ext cx="41148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6350"/>
            <a:ext cx="2743200" cy="365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单击此处编辑母版文本样式</a:t>
            </a:r>
            <a:endParaRPr lang="zh-CN" altLang="en-US" strike="noStrike" noProof="1" dirty="0"/>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7" name="日期占位符 6"/>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pPr fontAlgn="auto"/>
            <a:r>
              <a:rPr lang="zh-CN" altLang="en-US" strike="noStrike" noProof="1" dirty="0"/>
              <a:t>单击此处编辑母版标题样式</a:t>
            </a:r>
            <a:endParaRPr lang="zh-CN" altLang="en-US" strike="noStrike" noProof="1"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dirty="0"/>
              <a:t>单击此处编辑母版文本样式</a:t>
            </a:r>
            <a:endParaRPr lang="zh-CN" altLang="en-US" strike="noStrike" noProof="1" dirty="0"/>
          </a:p>
        </p:txBody>
      </p:sp>
      <p:sp>
        <p:nvSpPr>
          <p:cNvPr id="5" name="日期占位符 4"/>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8879958" cy="5811838"/>
          </a:xfrm>
        </p:spPr>
        <p:txBody>
          <a:bodyPr vert="eaVert"/>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2050" name="标题占位符 1"/>
          <p:cNvSpPr>
            <a:spLocks noGrp="1"/>
          </p:cNvSpPr>
          <p:nvPr>
            <p:ph type="title"/>
            <p:custDataLst>
              <p:tags r:id="rId14"/>
            </p:custDataLst>
          </p:nvPr>
        </p:nvSpPr>
        <p:spPr>
          <a:xfrm>
            <a:off x="838200" y="365125"/>
            <a:ext cx="10515600" cy="1325563"/>
          </a:xfrm>
          <a:prstGeom prst="rect">
            <a:avLst/>
          </a:prstGeom>
          <a:noFill/>
          <a:ln w="9525">
            <a:noFill/>
          </a:ln>
        </p:spPr>
        <p:txBody>
          <a:bodyPr vert="horz" lIns="91440" tIns="45720" rIns="91440" bIns="45720" anchor="ctr" anchorCtr="0"/>
          <a:p>
            <a:pPr lvl="0"/>
            <a:r>
              <a:rPr lang="zh-CN" altLang="en-US" dirty="0"/>
              <a:t>单击此处编辑母版标题样式</a:t>
            </a:r>
            <a:endParaRPr lang="zh-CN" altLang="en-US" dirty="0"/>
          </a:p>
        </p:txBody>
      </p:sp>
      <p:sp>
        <p:nvSpPr>
          <p:cNvPr id="2051" name="文本占位符 2"/>
          <p:cNvSpPr>
            <a:spLocks noGrp="1"/>
          </p:cNvSpPr>
          <p:nvPr>
            <p:ph type="body"/>
            <p:custDataLst>
              <p:tags r:id="rId15"/>
            </p:custDataLst>
          </p:nvPr>
        </p:nvSpPr>
        <p:spPr>
          <a:xfrm>
            <a:off x="838200" y="1825625"/>
            <a:ext cx="10515600" cy="4351338"/>
          </a:xfrm>
          <a:prstGeom prst="rect">
            <a:avLst/>
          </a:prstGeom>
          <a:noFill/>
          <a:ln w="9525">
            <a:noFill/>
          </a:ln>
        </p:spPr>
        <p:txBody>
          <a:bodyPr vert="horz" lIns="91440" tIns="45720" rIns="91440" bIns="4572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65"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52.xml"/><Relationship Id="rId2" Type="http://schemas.openxmlformats.org/officeDocument/2006/relationships/image" Target="../media/image14.jpeg"/><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image" Target="../media/image16.jpeg"/><Relationship Id="rId17" Type="http://schemas.openxmlformats.org/officeDocument/2006/relationships/notesSlide" Target="../notesSlides/notesSlide6.xml"/><Relationship Id="rId16" Type="http://schemas.openxmlformats.org/officeDocument/2006/relationships/slideLayout" Target="../slideLayouts/slideLayout2.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18.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5.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24.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9" Type="http://schemas.openxmlformats.org/officeDocument/2006/relationships/slideLayout" Target="../slideLayouts/slideLayout6.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77.xml"/></Relationships>
</file>

<file path=ppt/slides/_rels/slide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0" Type="http://schemas.openxmlformats.org/officeDocument/2006/relationships/slideLayout" Target="../slideLayouts/slideLayout2.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xml"/><Relationship Id="rId2" Type="http://schemas.openxmlformats.org/officeDocument/2006/relationships/image" Target="../media/image5.png"/><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6.png"/><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9.xml"/><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tags" Target="../tags/tag40.xml"/><Relationship Id="rId13" Type="http://schemas.openxmlformats.org/officeDocument/2006/relationships/slideLayout" Target="../slideLayouts/slideLayout7.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0.xml"/><Relationship Id="rId2" Type="http://schemas.openxmlformats.org/officeDocument/2006/relationships/image" Target="../media/image13.png"/><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0" y="0"/>
            <a:ext cx="12174538" cy="503238"/>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0483" name="TextBox 15"/>
          <p:cNvSpPr txBox="1"/>
          <p:nvPr/>
        </p:nvSpPr>
        <p:spPr>
          <a:xfrm>
            <a:off x="47625" y="44450"/>
            <a:ext cx="7953375" cy="459105"/>
          </a:xfrm>
          <a:prstGeom prst="rect">
            <a:avLst/>
          </a:prstGeom>
          <a:noFill/>
          <a:ln w="9525">
            <a:noFill/>
          </a:ln>
        </p:spPr>
        <p:txBody>
          <a:bodyPr wrap="square" lIns="91432" tIns="45716" rIns="91432" bIns="45716" anchor="t" anchorCtr="0">
            <a:spAutoFit/>
          </a:bodyPr>
          <a:p>
            <a:r>
              <a:rPr lang="en-US" altLang="zh-CN" sz="2400" b="1" dirty="0">
                <a:solidFill>
                  <a:schemeClr val="bg1"/>
                </a:solidFill>
                <a:latin typeface="微软雅黑" panose="020B0503020204020204" charset="-122"/>
                <a:ea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rPr>
              <a:t>国家制度与社会治理</a:t>
            </a:r>
            <a:r>
              <a:rPr lang="en-US" altLang="zh-CN" sz="2400" b="1" dirty="0">
                <a:solidFill>
                  <a:schemeClr val="bg1"/>
                </a:solidFill>
                <a:latin typeface="微软雅黑" panose="020B0503020204020204" charset="-122"/>
                <a:ea typeface="微软雅黑" panose="020B0503020204020204" charset="-122"/>
              </a:rPr>
              <a:t>》 </a:t>
            </a:r>
            <a:r>
              <a:rPr lang="zh-CN" altLang="en-US" sz="2400" b="1" dirty="0">
                <a:solidFill>
                  <a:schemeClr val="bg1"/>
                </a:solidFill>
                <a:latin typeface="微软雅黑" panose="020B0503020204020204" charset="-122"/>
                <a:ea typeface="微软雅黑" panose="020B0503020204020204" charset="-122"/>
              </a:rPr>
              <a:t>第一单元 政治制度</a:t>
            </a:r>
            <a:r>
              <a:rPr lang="en-US" altLang="zh-CN" sz="2400" b="1" dirty="0">
                <a:solidFill>
                  <a:schemeClr val="bg1"/>
                </a:solidFill>
                <a:latin typeface="微软雅黑" panose="020B0503020204020204" charset="-122"/>
                <a:ea typeface="微软雅黑" panose="020B0503020204020204" charset="-122"/>
              </a:rPr>
              <a:t>  </a:t>
            </a:r>
            <a:r>
              <a:rPr lang="zh-CN" altLang="en-US" sz="2400" b="1" dirty="0">
                <a:solidFill>
                  <a:schemeClr val="bg1"/>
                </a:solidFill>
                <a:latin typeface="微软雅黑" panose="020B0503020204020204" charset="-122"/>
                <a:ea typeface="微软雅黑" panose="020B0503020204020204" charset="-122"/>
              </a:rPr>
              <a:t>第</a:t>
            </a:r>
            <a:r>
              <a:rPr lang="en-US" altLang="zh-CN" sz="2400" b="1" dirty="0">
                <a:solidFill>
                  <a:schemeClr val="bg1"/>
                </a:solidFill>
                <a:latin typeface="微软雅黑" panose="020B0503020204020204" charset="-122"/>
                <a:ea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rPr>
              <a:t>课</a:t>
            </a:r>
            <a:endParaRPr lang="zh-CN" altLang="en-US" sz="2400" b="1" dirty="0">
              <a:solidFill>
                <a:schemeClr val="bg1"/>
              </a:solidFill>
              <a:latin typeface="微软雅黑" panose="020B0503020204020204" charset="-122"/>
              <a:ea typeface="微软雅黑" panose="020B0503020204020204" charset="-122"/>
            </a:endParaRPr>
          </a:p>
        </p:txBody>
      </p:sp>
      <p:sp>
        <p:nvSpPr>
          <p:cNvPr id="12" name="文本框 11"/>
          <p:cNvSpPr txBox="1"/>
          <p:nvPr/>
        </p:nvSpPr>
        <p:spPr>
          <a:xfrm>
            <a:off x="2063750" y="692785"/>
            <a:ext cx="7562850" cy="1383665"/>
          </a:xfrm>
          <a:prstGeom prst="rect">
            <a:avLst/>
          </a:prstGeom>
          <a:noFill/>
        </p:spPr>
        <p:txBody>
          <a:bodyPr wrap="none" rtlCol="0" anchor="t">
            <a:spAutoFit/>
          </a:bodyPr>
          <a:p>
            <a:pPr algn="ctr">
              <a:spcBef>
                <a:spcPct val="50000"/>
              </a:spcBef>
            </a:pPr>
            <a:r>
              <a:rPr 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lang="en-US" alt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公民大会</a:t>
            </a:r>
            <a:r>
              <a:rPr lang="en-US" alt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lang="en-US" alt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代议制度</a:t>
            </a:r>
            <a:r>
              <a:rPr lang="en-US" altLang="zh-CN"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3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spcBef>
                <a:spcPct val="50000"/>
              </a:spcBef>
            </a:pP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——西方国家古代和近代政治制度的演变</a:t>
            </a:r>
            <a:endPar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484" name="文本框 4"/>
          <p:cNvSpPr txBox="1"/>
          <p:nvPr/>
        </p:nvSpPr>
        <p:spPr>
          <a:xfrm>
            <a:off x="983615" y="5733415"/>
            <a:ext cx="10115550" cy="570865"/>
          </a:xfrm>
          <a:prstGeom prst="rect">
            <a:avLst/>
          </a:prstGeom>
          <a:no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3"/>
          </a:lnRef>
          <a:fillRef idx="1">
            <a:schemeClr val="lt1"/>
          </a:fillRef>
          <a:effectRef idx="0">
            <a:schemeClr val="accent3"/>
          </a:effectRef>
          <a:fontRef idx="minor">
            <a:schemeClr val="dk1"/>
          </a:fontRef>
        </p:style>
        <p:txBody>
          <a:bodyPr wrap="square" anchor="t" anchorCtr="0">
            <a:spAutoFit/>
          </a:bodyPr>
          <a:p>
            <a:pPr algn="l">
              <a:lnSpc>
                <a:spcPct val="130000"/>
              </a:lnSpc>
            </a:pPr>
            <a:r>
              <a:rPr lang="zh-CN" altLang="zh-CN" sz="2400" b="1" dirty="0">
                <a:latin typeface="楷体" panose="02010609060101010101" charset="-122"/>
                <a:ea typeface="楷体" panose="02010609060101010101" charset="-122"/>
                <a:cs typeface="宋体" panose="02010600030101010101" pitchFamily="2" charset="-122"/>
                <a:sym typeface="+mn-ea"/>
              </a:rPr>
              <a:t>课标要求：</a:t>
            </a:r>
            <a:r>
              <a:rPr sz="2400" b="1" dirty="0">
                <a:latin typeface="楷体" panose="02010609060101010101" charset="-122"/>
                <a:ea typeface="楷体" panose="02010609060101010101" charset="-122"/>
                <a:cs typeface="宋体" panose="02010600030101010101" pitchFamily="2" charset="-122"/>
              </a:rPr>
              <a:t>了解古代至近代西方政治体制各主要类型的产生和演变过程。</a:t>
            </a:r>
            <a:endParaRPr sz="2400" b="1" dirty="0">
              <a:latin typeface="楷体" panose="02010609060101010101" charset="-122"/>
              <a:ea typeface="楷体" panose="02010609060101010101" charset="-122"/>
              <a:cs typeface="宋体" panose="02010600030101010101" pitchFamily="2" charset="-122"/>
            </a:endParaRPr>
          </a:p>
        </p:txBody>
      </p:sp>
      <p:grpSp>
        <p:nvGrpSpPr>
          <p:cNvPr id="4098" name="组合 79"/>
          <p:cNvGrpSpPr/>
          <p:nvPr/>
        </p:nvGrpSpPr>
        <p:grpSpPr bwMode="auto">
          <a:xfrm>
            <a:off x="0" y="2423160"/>
            <a:ext cx="12192635" cy="3058795"/>
            <a:chOff x="-229975" y="-5715"/>
            <a:chExt cx="12575293" cy="2955393"/>
          </a:xfrm>
        </p:grpSpPr>
        <p:sp>
          <p:nvSpPr>
            <p:cNvPr id="4148" name="矩形 19"/>
            <p:cNvSpPr>
              <a:spLocks noChangeArrowheads="1"/>
            </p:cNvSpPr>
            <p:nvPr/>
          </p:nvSpPr>
          <p:spPr bwMode="auto">
            <a:xfrm>
              <a:off x="-229975" y="-5715"/>
              <a:ext cx="12575293" cy="2949871"/>
            </a:xfrm>
            <a:prstGeom prst="rect">
              <a:avLst/>
            </a:prstGeom>
            <a:blipFill dpi="0" rotWithShape="1">
              <a:blip r:embed="rId1"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p>
              <a:pPr algn="ctr" eaLnBrk="1" hangingPunct="1"/>
              <a:endParaRPr lang="zh-CN" altLang="en-US">
                <a:solidFill>
                  <a:srgbClr val="FFFFFF"/>
                </a:solidFill>
              </a:endParaRPr>
            </a:p>
          </p:txBody>
        </p:sp>
        <p:cxnSp>
          <p:nvCxnSpPr>
            <p:cNvPr id="4152" name="直接连接符 31"/>
            <p:cNvCxnSpPr>
              <a:cxnSpLocks noChangeShapeType="1"/>
            </p:cNvCxnSpPr>
            <p:nvPr/>
          </p:nvCxnSpPr>
          <p:spPr bwMode="auto">
            <a:xfrm>
              <a:off x="0" y="2949678"/>
              <a:ext cx="12192001" cy="0"/>
            </a:xfrm>
            <a:prstGeom prst="line">
              <a:avLst/>
            </a:prstGeom>
            <a:noFill/>
            <a:ln w="6350">
              <a:solidFill>
                <a:srgbClr val="FFFFFF">
                  <a:alpha val="50195"/>
                </a:srgbClr>
              </a:solidFill>
              <a:round/>
            </a:ln>
            <a:extLst>
              <a:ext uri="{909E8E84-426E-40DD-AFC4-6F175D3DCCD1}">
                <a14:hiddenFill xmlns:a14="http://schemas.microsoft.com/office/drawing/2010/main">
                  <a:noFill/>
                </a14:hiddenFill>
              </a:ext>
            </a:extLst>
          </p:spPr>
        </p:cxnSp>
      </p:grpSp>
      <p:grpSp>
        <p:nvGrpSpPr>
          <p:cNvPr id="6174" name="组合 1"/>
          <p:cNvGrpSpPr/>
          <p:nvPr/>
        </p:nvGrpSpPr>
        <p:grpSpPr bwMode="auto">
          <a:xfrm>
            <a:off x="407670" y="2493645"/>
            <a:ext cx="11524615" cy="2982646"/>
            <a:chOff x="0" y="0"/>
            <a:chExt cx="8237882" cy="2476978"/>
          </a:xfrm>
        </p:grpSpPr>
        <p:sp>
          <p:nvSpPr>
            <p:cNvPr id="4110" name="弧形 44"/>
            <p:cNvSpPr/>
            <p:nvPr/>
          </p:nvSpPr>
          <p:spPr bwMode="auto">
            <a:xfrm>
              <a:off x="379385" y="0"/>
              <a:ext cx="1481028" cy="1481244"/>
            </a:xfrm>
            <a:custGeom>
              <a:avLst/>
              <a:gdLst>
                <a:gd name="T0" fmla="*/ 0 w 1481028"/>
                <a:gd name="T1" fmla="*/ 740621 h 1481244"/>
                <a:gd name="T2" fmla="*/ 740514 w 1481028"/>
                <a:gd name="T3" fmla="*/ 0 h 1481244"/>
                <a:gd name="T4" fmla="*/ 1481028 w 1481028"/>
                <a:gd name="T5" fmla="*/ 740622 h 1481244"/>
                <a:gd name="T6" fmla="*/ 740514 w 1481028"/>
                <a:gd name="T7" fmla="*/ 740622 h 1481244"/>
                <a:gd name="T8" fmla="*/ 0 w 1481028"/>
                <a:gd name="T9" fmla="*/ 740621 h 1481244"/>
                <a:gd name="T10" fmla="*/ 0 w 1481028"/>
                <a:gd name="T11" fmla="*/ 740621 h 1481244"/>
                <a:gd name="T12" fmla="*/ 740514 w 1481028"/>
                <a:gd name="T13" fmla="*/ 0 h 1481244"/>
                <a:gd name="T14" fmla="*/ 1481028 w 1481028"/>
                <a:gd name="T15" fmla="*/ 740622 h 14812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1028" h="1481244" stroke="0">
                  <a:moveTo>
                    <a:pt x="0" y="740621"/>
                  </a:moveTo>
                  <a:cubicBezTo>
                    <a:pt x="0" y="331587"/>
                    <a:pt x="331540" y="0"/>
                    <a:pt x="740514" y="0"/>
                  </a:cubicBezTo>
                  <a:cubicBezTo>
                    <a:pt x="1149488" y="0"/>
                    <a:pt x="1481028" y="331588"/>
                    <a:pt x="1481028" y="740622"/>
                  </a:cubicBezTo>
                  <a:lnTo>
                    <a:pt x="740514" y="740622"/>
                  </a:lnTo>
                  <a:lnTo>
                    <a:pt x="0" y="740621"/>
                  </a:lnTo>
                  <a:close/>
                </a:path>
                <a:path w="1481028" h="1481244" fill="none">
                  <a:moveTo>
                    <a:pt x="0" y="740621"/>
                  </a:moveTo>
                  <a:cubicBezTo>
                    <a:pt x="0" y="331587"/>
                    <a:pt x="331540" y="0"/>
                    <a:pt x="740514" y="0"/>
                  </a:cubicBezTo>
                  <a:cubicBezTo>
                    <a:pt x="1149488" y="0"/>
                    <a:pt x="1481028" y="331588"/>
                    <a:pt x="1481028" y="740622"/>
                  </a:cubicBezTo>
                </a:path>
              </a:pathLst>
            </a:custGeom>
            <a:noFill/>
            <a:ln w="12700" cap="flat" cmpd="sng">
              <a:solidFill>
                <a:srgbClr val="FFFFFF">
                  <a:alpha val="70195"/>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4111" name="弧形 45"/>
            <p:cNvSpPr/>
            <p:nvPr/>
          </p:nvSpPr>
          <p:spPr bwMode="auto">
            <a:xfrm>
              <a:off x="2947770" y="0"/>
              <a:ext cx="1479441" cy="1481244"/>
            </a:xfrm>
            <a:custGeom>
              <a:avLst/>
              <a:gdLst>
                <a:gd name="T0" fmla="*/ 0 w 1479441"/>
                <a:gd name="T1" fmla="*/ 740621 h 1481244"/>
                <a:gd name="T2" fmla="*/ 739721 w 1479441"/>
                <a:gd name="T3" fmla="*/ 0 h 1481244"/>
                <a:gd name="T4" fmla="*/ 1479442 w 1479441"/>
                <a:gd name="T5" fmla="*/ 740622 h 1481244"/>
                <a:gd name="T6" fmla="*/ 739721 w 1479441"/>
                <a:gd name="T7" fmla="*/ 740622 h 1481244"/>
                <a:gd name="T8" fmla="*/ 0 w 1479441"/>
                <a:gd name="T9" fmla="*/ 740621 h 1481244"/>
                <a:gd name="T10" fmla="*/ 0 w 1479441"/>
                <a:gd name="T11" fmla="*/ 740621 h 1481244"/>
                <a:gd name="T12" fmla="*/ 739721 w 1479441"/>
                <a:gd name="T13" fmla="*/ 0 h 1481244"/>
                <a:gd name="T14" fmla="*/ 1479442 w 1479441"/>
                <a:gd name="T15" fmla="*/ 740622 h 14812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79441" h="1481244" stroke="0">
                  <a:moveTo>
                    <a:pt x="0" y="740621"/>
                  </a:moveTo>
                  <a:cubicBezTo>
                    <a:pt x="0" y="331587"/>
                    <a:pt x="331185" y="0"/>
                    <a:pt x="739721" y="0"/>
                  </a:cubicBezTo>
                  <a:cubicBezTo>
                    <a:pt x="1148257" y="0"/>
                    <a:pt x="1479442" y="331588"/>
                    <a:pt x="1479442" y="740622"/>
                  </a:cubicBezTo>
                  <a:lnTo>
                    <a:pt x="739721" y="740622"/>
                  </a:lnTo>
                  <a:lnTo>
                    <a:pt x="0" y="740621"/>
                  </a:lnTo>
                  <a:close/>
                </a:path>
                <a:path w="1479441" h="1481244" fill="none">
                  <a:moveTo>
                    <a:pt x="0" y="740621"/>
                  </a:moveTo>
                  <a:cubicBezTo>
                    <a:pt x="0" y="331587"/>
                    <a:pt x="331185" y="0"/>
                    <a:pt x="739721" y="0"/>
                  </a:cubicBezTo>
                  <a:cubicBezTo>
                    <a:pt x="1148257" y="0"/>
                    <a:pt x="1479442" y="331588"/>
                    <a:pt x="1479442" y="740622"/>
                  </a:cubicBezTo>
                </a:path>
              </a:pathLst>
            </a:custGeom>
            <a:noFill/>
            <a:ln w="12700" cap="flat" cmpd="sng">
              <a:solidFill>
                <a:srgbClr val="FFFFFF">
                  <a:alpha val="70195"/>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4112" name="弧形 46"/>
            <p:cNvSpPr/>
            <p:nvPr/>
          </p:nvSpPr>
          <p:spPr bwMode="auto">
            <a:xfrm>
              <a:off x="5514568" y="0"/>
              <a:ext cx="1481029" cy="1481244"/>
            </a:xfrm>
            <a:custGeom>
              <a:avLst/>
              <a:gdLst>
                <a:gd name="T0" fmla="*/ 0 w 1481029"/>
                <a:gd name="T1" fmla="*/ 740621 h 1481244"/>
                <a:gd name="T2" fmla="*/ 740515 w 1481029"/>
                <a:gd name="T3" fmla="*/ 0 h 1481244"/>
                <a:gd name="T4" fmla="*/ 1481030 w 1481029"/>
                <a:gd name="T5" fmla="*/ 740622 h 1481244"/>
                <a:gd name="T6" fmla="*/ 740515 w 1481029"/>
                <a:gd name="T7" fmla="*/ 740622 h 1481244"/>
                <a:gd name="T8" fmla="*/ 0 w 1481029"/>
                <a:gd name="T9" fmla="*/ 740621 h 1481244"/>
                <a:gd name="T10" fmla="*/ 0 w 1481029"/>
                <a:gd name="T11" fmla="*/ 740621 h 1481244"/>
                <a:gd name="T12" fmla="*/ 740515 w 1481029"/>
                <a:gd name="T13" fmla="*/ 0 h 1481244"/>
                <a:gd name="T14" fmla="*/ 1481030 w 1481029"/>
                <a:gd name="T15" fmla="*/ 740622 h 14812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1029" h="1481244" stroke="0">
                  <a:moveTo>
                    <a:pt x="0" y="740621"/>
                  </a:moveTo>
                  <a:cubicBezTo>
                    <a:pt x="0" y="331587"/>
                    <a:pt x="331540" y="0"/>
                    <a:pt x="740515" y="0"/>
                  </a:cubicBezTo>
                  <a:cubicBezTo>
                    <a:pt x="1149490" y="0"/>
                    <a:pt x="1481030" y="331588"/>
                    <a:pt x="1481030" y="740622"/>
                  </a:cubicBezTo>
                  <a:lnTo>
                    <a:pt x="740515" y="740622"/>
                  </a:lnTo>
                  <a:lnTo>
                    <a:pt x="0" y="740621"/>
                  </a:lnTo>
                  <a:close/>
                </a:path>
                <a:path w="1481029" h="1481244" fill="none">
                  <a:moveTo>
                    <a:pt x="0" y="740621"/>
                  </a:moveTo>
                  <a:cubicBezTo>
                    <a:pt x="0" y="331587"/>
                    <a:pt x="331540" y="0"/>
                    <a:pt x="740515" y="0"/>
                  </a:cubicBezTo>
                  <a:cubicBezTo>
                    <a:pt x="1149490" y="0"/>
                    <a:pt x="1481030" y="331588"/>
                    <a:pt x="1481030" y="740622"/>
                  </a:cubicBezTo>
                </a:path>
              </a:pathLst>
            </a:custGeom>
            <a:noFill/>
            <a:ln w="12700" cap="flat" cmpd="sng">
              <a:solidFill>
                <a:srgbClr val="FFFFFF">
                  <a:alpha val="70195"/>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cxnSp>
          <p:nvCxnSpPr>
            <p:cNvPr id="4113" name="直接连接符 47"/>
            <p:cNvCxnSpPr>
              <a:cxnSpLocks noChangeShapeType="1"/>
            </p:cNvCxnSpPr>
            <p:nvPr/>
          </p:nvCxnSpPr>
          <p:spPr bwMode="auto">
            <a:xfrm>
              <a:off x="6995914" y="733795"/>
              <a:ext cx="1241968" cy="16511"/>
            </a:xfrm>
            <a:prstGeom prst="line">
              <a:avLst/>
            </a:prstGeom>
            <a:noFill/>
            <a:ln w="12700">
              <a:solidFill>
                <a:srgbClr val="FFFFFF">
                  <a:alpha val="70195"/>
                </a:srgbClr>
              </a:solidFill>
              <a:round/>
            </a:ln>
            <a:extLst>
              <a:ext uri="{909E8E84-426E-40DD-AFC4-6F175D3DCCD1}">
                <a14:hiddenFill xmlns:a14="http://schemas.microsoft.com/office/drawing/2010/main">
                  <a:noFill/>
                </a14:hiddenFill>
              </a:ext>
            </a:extLst>
          </p:spPr>
        </p:cxnSp>
        <p:cxnSp>
          <p:nvCxnSpPr>
            <p:cNvPr id="4114" name="直接连接符 49"/>
            <p:cNvCxnSpPr>
              <a:cxnSpLocks noChangeShapeType="1"/>
            </p:cNvCxnSpPr>
            <p:nvPr/>
          </p:nvCxnSpPr>
          <p:spPr bwMode="auto">
            <a:xfrm>
              <a:off x="1862001" y="733478"/>
              <a:ext cx="1081007" cy="0"/>
            </a:xfrm>
            <a:prstGeom prst="line">
              <a:avLst/>
            </a:prstGeom>
            <a:noFill/>
            <a:ln w="12700">
              <a:solidFill>
                <a:srgbClr val="FFFFFF">
                  <a:alpha val="70195"/>
                </a:srgbClr>
              </a:solidFill>
              <a:round/>
            </a:ln>
            <a:extLst>
              <a:ext uri="{909E8E84-426E-40DD-AFC4-6F175D3DCCD1}">
                <a14:hiddenFill xmlns:a14="http://schemas.microsoft.com/office/drawing/2010/main">
                  <a:noFill/>
                </a14:hiddenFill>
              </a:ext>
            </a:extLst>
          </p:spPr>
        </p:cxnSp>
        <p:cxnSp>
          <p:nvCxnSpPr>
            <p:cNvPr id="4115" name="直接连接符 50"/>
            <p:cNvCxnSpPr>
              <a:cxnSpLocks noChangeShapeType="1"/>
            </p:cNvCxnSpPr>
            <p:nvPr/>
          </p:nvCxnSpPr>
          <p:spPr bwMode="auto">
            <a:xfrm>
              <a:off x="4430386" y="733478"/>
              <a:ext cx="1079420" cy="0"/>
            </a:xfrm>
            <a:prstGeom prst="line">
              <a:avLst/>
            </a:prstGeom>
            <a:noFill/>
            <a:ln w="12700">
              <a:solidFill>
                <a:srgbClr val="FFFFFF">
                  <a:alpha val="70195"/>
                </a:srgbClr>
              </a:solidFill>
              <a:round/>
            </a:ln>
            <a:extLst>
              <a:ext uri="{909E8E84-426E-40DD-AFC4-6F175D3DCCD1}">
                <a14:hiddenFill xmlns:a14="http://schemas.microsoft.com/office/drawing/2010/main">
                  <a:noFill/>
                </a14:hiddenFill>
              </a:ext>
            </a:extLst>
          </p:spPr>
        </p:cxnSp>
        <p:grpSp>
          <p:nvGrpSpPr>
            <p:cNvPr id="4116" name="组合 74"/>
            <p:cNvGrpSpPr/>
            <p:nvPr/>
          </p:nvGrpSpPr>
          <p:grpSpPr bwMode="auto">
            <a:xfrm>
              <a:off x="498438" y="111133"/>
              <a:ext cx="1249271" cy="1247865"/>
              <a:chOff x="-551" y="499"/>
              <a:chExt cx="1249271" cy="1247865"/>
            </a:xfrm>
          </p:grpSpPr>
          <p:sp>
            <p:nvSpPr>
              <p:cNvPr id="4132" name="椭圆 57"/>
              <p:cNvSpPr>
                <a:spLocks noChangeArrowheads="1"/>
              </p:cNvSpPr>
              <p:nvPr/>
            </p:nvSpPr>
            <p:spPr bwMode="auto">
              <a:xfrm>
                <a:off x="-551" y="499"/>
                <a:ext cx="1249271" cy="1247865"/>
              </a:xfrm>
              <a:prstGeom prst="ellipse">
                <a:avLst/>
              </a:prstGeom>
              <a:solidFill>
                <a:srgbClr val="FFFFFF">
                  <a:alpha val="70195"/>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rgbClr val="FFFFFF"/>
                  </a:solidFill>
                </a:endParaRPr>
              </a:p>
            </p:txBody>
          </p:sp>
          <p:sp>
            <p:nvSpPr>
              <p:cNvPr id="4133" name="文本框 61"/>
              <p:cNvSpPr txBox="1">
                <a:spLocks noChangeArrowheads="1"/>
              </p:cNvSpPr>
              <p:nvPr/>
            </p:nvSpPr>
            <p:spPr bwMode="auto">
              <a:xfrm>
                <a:off x="169699" y="207807"/>
                <a:ext cx="924400" cy="68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en-US" altLang="zh-CN" sz="4800">
                    <a:solidFill>
                      <a:srgbClr val="1E6991"/>
                    </a:solidFill>
                    <a:latin typeface="华文细黑" panose="02010600040101010101" pitchFamily="2" charset="-122"/>
                    <a:ea typeface="华文细黑" panose="02010600040101010101" pitchFamily="2" charset="-122"/>
                  </a:rPr>
                  <a:t>1</a:t>
                </a:r>
                <a:endParaRPr lang="zh-CN" altLang="en-US" sz="4800">
                  <a:solidFill>
                    <a:srgbClr val="1E6991"/>
                  </a:solidFill>
                  <a:latin typeface="华文细黑" panose="02010600040101010101" pitchFamily="2" charset="-122"/>
                  <a:ea typeface="华文细黑" panose="02010600040101010101" pitchFamily="2" charset="-122"/>
                </a:endParaRPr>
              </a:p>
            </p:txBody>
          </p:sp>
        </p:grpSp>
        <p:grpSp>
          <p:nvGrpSpPr>
            <p:cNvPr id="4117" name="组合 75"/>
            <p:cNvGrpSpPr/>
            <p:nvPr/>
          </p:nvGrpSpPr>
          <p:grpSpPr bwMode="auto">
            <a:xfrm>
              <a:off x="3065237" y="111133"/>
              <a:ext cx="1247683" cy="1247865"/>
              <a:chOff x="81" y="499"/>
              <a:chExt cx="1247683" cy="1247865"/>
            </a:xfrm>
          </p:grpSpPr>
          <p:sp>
            <p:nvSpPr>
              <p:cNvPr id="4130" name="椭圆 58"/>
              <p:cNvSpPr>
                <a:spLocks noChangeArrowheads="1"/>
              </p:cNvSpPr>
              <p:nvPr/>
            </p:nvSpPr>
            <p:spPr bwMode="auto">
              <a:xfrm>
                <a:off x="81" y="499"/>
                <a:ext cx="1247683" cy="1247865"/>
              </a:xfrm>
              <a:prstGeom prst="ellipse">
                <a:avLst/>
              </a:prstGeom>
              <a:solidFill>
                <a:srgbClr val="FFFFFF">
                  <a:alpha val="70195"/>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rgbClr val="FFFFFF"/>
                  </a:solidFill>
                </a:endParaRPr>
              </a:p>
            </p:txBody>
          </p:sp>
          <p:sp>
            <p:nvSpPr>
              <p:cNvPr id="4131" name="文本框 62"/>
              <p:cNvSpPr txBox="1">
                <a:spLocks noChangeArrowheads="1"/>
              </p:cNvSpPr>
              <p:nvPr/>
            </p:nvSpPr>
            <p:spPr bwMode="auto">
              <a:xfrm>
                <a:off x="165828" y="207807"/>
                <a:ext cx="924400" cy="68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en-US" altLang="zh-CN" sz="4800">
                    <a:solidFill>
                      <a:srgbClr val="1E6991"/>
                    </a:solidFill>
                    <a:latin typeface="华文细黑" panose="02010600040101010101" pitchFamily="2" charset="-122"/>
                    <a:ea typeface="华文细黑" panose="02010600040101010101" pitchFamily="2" charset="-122"/>
                  </a:rPr>
                  <a:t>2</a:t>
                </a:r>
                <a:endParaRPr lang="zh-CN" altLang="en-US" sz="4800">
                  <a:solidFill>
                    <a:srgbClr val="1E6991"/>
                  </a:solidFill>
                  <a:latin typeface="华文细黑" panose="02010600040101010101" pitchFamily="2" charset="-122"/>
                  <a:ea typeface="华文细黑" panose="02010600040101010101" pitchFamily="2" charset="-122"/>
                </a:endParaRPr>
              </a:p>
            </p:txBody>
          </p:sp>
        </p:grpSp>
        <p:grpSp>
          <p:nvGrpSpPr>
            <p:cNvPr id="4118" name="组合 76"/>
            <p:cNvGrpSpPr/>
            <p:nvPr/>
          </p:nvGrpSpPr>
          <p:grpSpPr bwMode="auto">
            <a:xfrm>
              <a:off x="5632034" y="111133"/>
              <a:ext cx="1247683" cy="1247865"/>
              <a:chOff x="712" y="499"/>
              <a:chExt cx="1247683" cy="1247865"/>
            </a:xfrm>
          </p:grpSpPr>
          <p:sp>
            <p:nvSpPr>
              <p:cNvPr id="4128" name="椭圆 59"/>
              <p:cNvSpPr>
                <a:spLocks noChangeArrowheads="1"/>
              </p:cNvSpPr>
              <p:nvPr/>
            </p:nvSpPr>
            <p:spPr bwMode="auto">
              <a:xfrm>
                <a:off x="712" y="499"/>
                <a:ext cx="1247683" cy="1247865"/>
              </a:xfrm>
              <a:prstGeom prst="ellipse">
                <a:avLst/>
              </a:prstGeom>
              <a:solidFill>
                <a:srgbClr val="FFFFFF">
                  <a:alpha val="70195"/>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rgbClr val="FFFFFF"/>
                  </a:solidFill>
                </a:endParaRPr>
              </a:p>
            </p:txBody>
          </p:sp>
          <p:sp>
            <p:nvSpPr>
              <p:cNvPr id="4129" name="文本框 64"/>
              <p:cNvSpPr txBox="1">
                <a:spLocks noChangeArrowheads="1"/>
              </p:cNvSpPr>
              <p:nvPr/>
            </p:nvSpPr>
            <p:spPr bwMode="auto">
              <a:xfrm>
                <a:off x="161959" y="207807"/>
                <a:ext cx="924400" cy="68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en-US" altLang="zh-CN" sz="4800">
                    <a:solidFill>
                      <a:srgbClr val="1E6991"/>
                    </a:solidFill>
                    <a:latin typeface="华文细黑" panose="02010600040101010101" pitchFamily="2" charset="-122"/>
                    <a:ea typeface="华文细黑" panose="02010600040101010101" pitchFamily="2" charset="-122"/>
                  </a:rPr>
                  <a:t>3</a:t>
                </a:r>
                <a:endParaRPr lang="zh-CN" altLang="en-US" sz="4800">
                  <a:solidFill>
                    <a:srgbClr val="1E6991"/>
                  </a:solidFill>
                  <a:latin typeface="华文细黑" panose="02010600040101010101" pitchFamily="2" charset="-122"/>
                  <a:ea typeface="华文细黑" panose="02010600040101010101" pitchFamily="2" charset="-122"/>
                </a:endParaRPr>
              </a:p>
            </p:txBody>
          </p:sp>
        </p:grpSp>
        <p:sp>
          <p:nvSpPr>
            <p:cNvPr id="4126" name="文本框 66"/>
            <p:cNvSpPr txBox="1">
              <a:spLocks noChangeArrowheads="1"/>
            </p:cNvSpPr>
            <p:nvPr/>
          </p:nvSpPr>
          <p:spPr bwMode="auto">
            <a:xfrm>
              <a:off x="0" y="1430200"/>
              <a:ext cx="2261776" cy="10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zh-CN" altLang="en-US" sz="2800" b="1">
                  <a:solidFill>
                    <a:srgbClr val="FFFFFF"/>
                  </a:solidFill>
                  <a:latin typeface="微软雅黑" panose="020B0503020204020204" charset="-122"/>
                  <a:ea typeface="微软雅黑" panose="020B0503020204020204" charset="-122"/>
                  <a:cs typeface="Arial" panose="020B0604020202020204" pitchFamily="34" charset="0"/>
                </a:rPr>
                <a:t>萌发与源流</a:t>
              </a:r>
              <a:endParaRPr lang="zh-CN" altLang="en-US" sz="2800" b="1">
                <a:solidFill>
                  <a:srgbClr val="FFFFFF"/>
                </a:solidFill>
                <a:latin typeface="微软雅黑" panose="020B0503020204020204" charset="-122"/>
                <a:ea typeface="微软雅黑" panose="020B0503020204020204" charset="-122"/>
                <a:cs typeface="Arial" panose="020B0604020202020204" pitchFamily="34" charset="0"/>
              </a:endParaRPr>
            </a:p>
            <a:p>
              <a:pPr algn="ctr" eaLnBrk="1" hangingPunct="1"/>
              <a:r>
                <a:rPr lang="en-US" altLang="zh-CN" sz="2400" b="1">
                  <a:solidFill>
                    <a:srgbClr val="FFFFFF"/>
                  </a:solidFill>
                  <a:latin typeface="Arial" panose="020B0604020202020204" pitchFamily="34" charset="0"/>
                  <a:cs typeface="Arial" panose="020B0604020202020204" pitchFamily="34" charset="0"/>
                </a:rPr>
                <a:t>——</a:t>
              </a:r>
              <a:r>
                <a:rPr lang="zh-CN" altLang="en-US" sz="2400" b="1">
                  <a:solidFill>
                    <a:schemeClr val="bg1"/>
                  </a:solidFill>
                  <a:latin typeface="微软雅黑" panose="020B0503020204020204" charset="-122"/>
                  <a:ea typeface="微软雅黑" panose="020B0503020204020204" charset="-122"/>
                  <a:sym typeface="+mn-ea"/>
                </a:rPr>
                <a:t>古代希腊罗马的政治制度</a:t>
              </a:r>
              <a:endParaRPr lang="zh-CN" altLang="en-US" sz="2400" b="1">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4124" name="文本框 67"/>
            <p:cNvSpPr txBox="1">
              <a:spLocks noChangeArrowheads="1"/>
            </p:cNvSpPr>
            <p:nvPr/>
          </p:nvSpPr>
          <p:spPr bwMode="auto">
            <a:xfrm>
              <a:off x="2556738" y="1430200"/>
              <a:ext cx="2261776" cy="10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cs typeface="Arial" panose="020B0604020202020204" pitchFamily="34" charset="0"/>
                </a:rPr>
                <a:t>冰层与潜流</a:t>
              </a:r>
              <a:endParaRPr lang="zh-CN" altLang="en-US" sz="2800" b="1">
                <a:solidFill>
                  <a:schemeClr val="bg1"/>
                </a:solidFill>
                <a:latin typeface="微软雅黑" panose="020B0503020204020204" charset="-122"/>
                <a:ea typeface="微软雅黑" panose="020B0503020204020204" charset="-122"/>
                <a:cs typeface="Arial" panose="020B0604020202020204" pitchFamily="34" charset="0"/>
              </a:endParaRPr>
            </a:p>
            <a:p>
              <a:pPr algn="ctr" eaLnBrk="1" hangingPunct="1"/>
              <a:r>
                <a:rPr lang="en-US" altLang="zh-CN" sz="2400" b="1">
                  <a:solidFill>
                    <a:srgbClr val="FFFFFF"/>
                  </a:solidFill>
                  <a:latin typeface="Arial" panose="020B0604020202020204" pitchFamily="34" charset="0"/>
                  <a:cs typeface="Arial" panose="020B0604020202020204" pitchFamily="34" charset="0"/>
                </a:rPr>
                <a:t>——</a:t>
              </a:r>
              <a:r>
                <a:rPr lang="zh-CN" altLang="en-US" sz="2400" b="1">
                  <a:solidFill>
                    <a:schemeClr val="bg1"/>
                  </a:solidFill>
                  <a:latin typeface="微软雅黑" panose="020B0503020204020204" charset="-122"/>
                  <a:ea typeface="微软雅黑" panose="020B0503020204020204" charset="-122"/>
                  <a:sym typeface="+mn-ea"/>
                </a:rPr>
                <a:t>中世纪西欧的</a:t>
              </a:r>
              <a:endParaRPr lang="zh-CN" altLang="en-US" sz="2400" b="1">
                <a:solidFill>
                  <a:schemeClr val="bg1"/>
                </a:solidFill>
                <a:latin typeface="微软雅黑" panose="020B0503020204020204" charset="-122"/>
                <a:ea typeface="微软雅黑" panose="020B0503020204020204" charset="-122"/>
                <a:sym typeface="+mn-ea"/>
              </a:endParaRPr>
            </a:p>
            <a:p>
              <a:pPr algn="ctr" eaLnBrk="1" hangingPunct="1"/>
              <a:r>
                <a:rPr lang="zh-CN" altLang="en-US" sz="2400" b="1">
                  <a:solidFill>
                    <a:schemeClr val="bg1"/>
                  </a:solidFill>
                  <a:latin typeface="微软雅黑" panose="020B0503020204020204" charset="-122"/>
                  <a:ea typeface="微软雅黑" panose="020B0503020204020204" charset="-122"/>
                  <a:sym typeface="+mn-ea"/>
                </a:rPr>
                <a:t>封建制度</a:t>
              </a:r>
              <a:endParaRPr lang="zh-CN" altLang="en-US" sz="2400" b="1">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4122" name="文本框 68"/>
            <p:cNvSpPr txBox="1">
              <a:spLocks noChangeArrowheads="1"/>
            </p:cNvSpPr>
            <p:nvPr/>
          </p:nvSpPr>
          <p:spPr bwMode="auto">
            <a:xfrm>
              <a:off x="5124593" y="1430200"/>
              <a:ext cx="2261776" cy="10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ctr" eaLnBrk="1" hangingPunct="1"/>
              <a:r>
                <a:rPr lang="zh-CN" altLang="en-US" sz="2800" b="1">
                  <a:solidFill>
                    <a:srgbClr val="FFFFFF"/>
                  </a:solidFill>
                  <a:latin typeface="微软雅黑" panose="020B0503020204020204" charset="-122"/>
                  <a:ea typeface="微软雅黑" panose="020B0503020204020204" charset="-122"/>
                  <a:cs typeface="Arial" panose="020B0604020202020204" pitchFamily="34" charset="0"/>
                </a:rPr>
                <a:t>重构与激流</a:t>
              </a:r>
              <a:endParaRPr lang="zh-CN" altLang="en-US" sz="2800" b="1">
                <a:solidFill>
                  <a:srgbClr val="FFFFFF"/>
                </a:solidFill>
                <a:latin typeface="微软雅黑" panose="020B0503020204020204" charset="-122"/>
                <a:ea typeface="微软雅黑" panose="020B0503020204020204" charset="-122"/>
                <a:cs typeface="Arial" panose="020B0604020202020204" pitchFamily="34" charset="0"/>
              </a:endParaRPr>
            </a:p>
            <a:p>
              <a:pPr algn="ctr" eaLnBrk="1" hangingPunct="1"/>
              <a:r>
                <a:rPr lang="en-US" altLang="zh-CN" sz="2400" b="1">
                  <a:solidFill>
                    <a:srgbClr val="FFFFFF"/>
                  </a:solidFill>
                  <a:latin typeface="Arial" panose="020B0604020202020204" pitchFamily="34" charset="0"/>
                  <a:cs typeface="Arial" panose="020B0604020202020204" pitchFamily="34" charset="0"/>
                </a:rPr>
                <a:t>——</a:t>
              </a:r>
              <a:r>
                <a:rPr lang="zh-CN" altLang="en-US" sz="2400" b="1">
                  <a:solidFill>
                    <a:schemeClr val="bg1"/>
                  </a:solidFill>
                  <a:latin typeface="微软雅黑" panose="020B0503020204020204" charset="-122"/>
                  <a:ea typeface="微软雅黑" panose="020B0503020204020204" charset="-122"/>
                  <a:sym typeface="+mn-ea"/>
                </a:rPr>
                <a:t>近代西方的</a:t>
              </a:r>
              <a:endParaRPr lang="zh-CN" altLang="en-US" sz="2400" b="1">
                <a:solidFill>
                  <a:schemeClr val="bg1"/>
                </a:solidFill>
                <a:latin typeface="微软雅黑" panose="020B0503020204020204" charset="-122"/>
                <a:ea typeface="微软雅黑" panose="020B0503020204020204" charset="-122"/>
                <a:sym typeface="+mn-ea"/>
              </a:endParaRPr>
            </a:p>
            <a:p>
              <a:pPr algn="ctr" eaLnBrk="1" hangingPunct="1"/>
              <a:r>
                <a:rPr lang="en-US" altLang="zh-CN" sz="2400" b="1">
                  <a:solidFill>
                    <a:schemeClr val="bg1"/>
                  </a:solidFill>
                  <a:latin typeface="微软雅黑" panose="020B0503020204020204" charset="-122"/>
                  <a:ea typeface="微软雅黑" panose="020B0503020204020204" charset="-122"/>
                  <a:sym typeface="+mn-ea"/>
                </a:rPr>
                <a:t>   </a:t>
              </a:r>
              <a:r>
                <a:rPr lang="zh-CN" altLang="en-US" sz="2400" b="1">
                  <a:solidFill>
                    <a:schemeClr val="bg1"/>
                  </a:solidFill>
                  <a:latin typeface="微软雅黑" panose="020B0503020204020204" charset="-122"/>
                  <a:ea typeface="微软雅黑" panose="020B0503020204020204" charset="-122"/>
                  <a:sym typeface="+mn-ea"/>
                </a:rPr>
                <a:t>代议制度</a:t>
              </a:r>
              <a:endParaRPr lang="zh-CN" altLang="en-US" sz="2400" b="1">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grpSp>
      <p:cxnSp>
        <p:nvCxnSpPr>
          <p:cNvPr id="6199" name="直接连接符 108"/>
          <p:cNvCxnSpPr>
            <a:cxnSpLocks noChangeShapeType="1"/>
          </p:cNvCxnSpPr>
          <p:nvPr/>
        </p:nvCxnSpPr>
        <p:spPr bwMode="auto">
          <a:xfrm>
            <a:off x="46990" y="3357245"/>
            <a:ext cx="891540" cy="27940"/>
          </a:xfrm>
          <a:prstGeom prst="line">
            <a:avLst/>
          </a:prstGeom>
          <a:noFill/>
          <a:ln w="12700">
            <a:solidFill>
              <a:srgbClr val="FFFFFF">
                <a:alpha val="70195"/>
              </a:srgbClr>
            </a:solidFill>
            <a:round/>
          </a:ln>
          <a:extLst>
            <a:ext uri="{909E8E84-426E-40DD-AFC4-6F175D3DCCD1}">
              <a14:hiddenFill xmlns:a14="http://schemas.microsoft.com/office/drawing/2010/main">
                <a:noFill/>
              </a14:hiddenFill>
            </a:ext>
          </a:extLst>
        </p:spPr>
      </p:cxn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048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2700" y="0"/>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1" name="内容占位符 2"/>
          <p:cNvSpPr txBox="1"/>
          <p:nvPr/>
        </p:nvSpPr>
        <p:spPr>
          <a:xfrm>
            <a:off x="12700" y="4445"/>
            <a:ext cx="1178306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300" b="1" dirty="0" smtClean="0">
                <a:solidFill>
                  <a:schemeClr val="bg1"/>
                </a:solidFill>
                <a:latin typeface="微软雅黑" panose="020B0503020204020204" charset="-122"/>
                <a:ea typeface="微软雅黑" panose="020B0503020204020204" charset="-122"/>
                <a:sym typeface="+mn-ea"/>
              </a:rPr>
              <a:t>任务（二）了解中古晚期法国的等级君主制和</a:t>
            </a:r>
            <a:r>
              <a:rPr lang="zh-CN" altLang="en-US" sz="2300" b="1" dirty="0" smtClean="0">
                <a:solidFill>
                  <a:schemeClr val="bg1"/>
                </a:solidFill>
                <a:latin typeface="微软雅黑" panose="020B0503020204020204" charset="-122"/>
                <a:ea typeface="微软雅黑" panose="020B0503020204020204" charset="-122"/>
                <a:sym typeface="+mn-ea"/>
              </a:rPr>
              <a:t>英国的议会君主制</a:t>
            </a:r>
            <a:r>
              <a:rPr lang="zh-CN" altLang="en-US" sz="2300" b="1" dirty="0" smtClean="0">
                <a:solidFill>
                  <a:schemeClr val="bg1"/>
                </a:solidFill>
                <a:latin typeface="微软雅黑" panose="020B0503020204020204" charset="-122"/>
                <a:ea typeface="微软雅黑" panose="020B0503020204020204" charset="-122"/>
                <a:sym typeface="+mn-ea"/>
              </a:rPr>
              <a:t>，并探究其影响。</a:t>
            </a:r>
            <a:endParaRPr sz="2300" b="1">
              <a:solidFill>
                <a:schemeClr val="bg1"/>
              </a:solidFill>
              <a:latin typeface="微软雅黑" panose="020B0503020204020204" charset="-122"/>
              <a:ea typeface="微软雅黑" panose="020B0503020204020204" charset="-122"/>
              <a:sym typeface="+mn-ea"/>
            </a:endParaRPr>
          </a:p>
        </p:txBody>
      </p:sp>
      <p:pic>
        <p:nvPicPr>
          <p:cNvPr id="100" name="图片 99"/>
          <p:cNvPicPr/>
          <p:nvPr>
            <p:custDataLst>
              <p:tags r:id="rId1"/>
            </p:custDataLst>
          </p:nvPr>
        </p:nvPicPr>
        <p:blipFill>
          <a:blip r:embed="rId2"/>
          <a:stretch>
            <a:fillRect/>
          </a:stretch>
        </p:blipFill>
        <p:spPr>
          <a:xfrm>
            <a:off x="335915" y="908685"/>
            <a:ext cx="6718935" cy="2227580"/>
          </a:xfrm>
          <a:prstGeom prst="rect">
            <a:avLst/>
          </a:prstGeom>
          <a:noFill/>
          <a:ln w="9525">
            <a:noFill/>
          </a:ln>
        </p:spPr>
      </p:pic>
      <p:sp>
        <p:nvSpPr>
          <p:cNvPr id="69635" name="文本框 4"/>
          <p:cNvSpPr txBox="1"/>
          <p:nvPr/>
        </p:nvSpPr>
        <p:spPr>
          <a:xfrm>
            <a:off x="119380" y="4271010"/>
            <a:ext cx="7569835" cy="241617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nchor="t" anchorCtr="0">
            <a:spAutoFit/>
          </a:bodyPr>
          <a:p>
            <a:pPr>
              <a:lnSpc>
                <a:spcPct val="90000"/>
              </a:lnSpc>
            </a:pPr>
            <a:r>
              <a:rPr lang="zh-CN" altLang="en-US" sz="2400" strike="noStrike" noProof="1">
                <a:latin typeface="楷体" panose="02010609060101010101" charset="-122"/>
                <a:ea typeface="楷体" panose="02010609060101010101" charset="-122"/>
                <a:cs typeface="楷体" panose="02010609060101010101" charset="-122"/>
                <a:sym typeface="黑体" panose="02010609060101010101" charset="-122"/>
              </a:rPr>
              <a:t>材料</a:t>
            </a:r>
            <a:r>
              <a:rPr lang="en-US" altLang="zh-CN" sz="2400" strike="noStrike" noProof="1">
                <a:latin typeface="楷体" panose="02010609060101010101" charset="-122"/>
                <a:ea typeface="楷体" panose="02010609060101010101" charset="-122"/>
                <a:cs typeface="楷体" panose="02010609060101010101" charset="-122"/>
                <a:sym typeface="黑体" panose="02010609060101010101" charset="-122"/>
              </a:rPr>
              <a:t>6</a:t>
            </a:r>
            <a:r>
              <a:rPr lang="en-US" altLang="zh-CN" sz="2400" strike="noStrike" noProof="1">
                <a:latin typeface="楷体" panose="02010609060101010101" charset="-122"/>
                <a:ea typeface="楷体" panose="02010609060101010101" charset="-122"/>
                <a:cs typeface="楷体" panose="02010609060101010101" charset="-122"/>
                <a:sym typeface="黑体" panose="02010609060101010101" charset="-122"/>
              </a:rPr>
              <a:t> </a:t>
            </a:r>
            <a:r>
              <a:rPr lang="zh-CN" altLang="en-US" sz="2400" strike="noStrike" noProof="1">
                <a:latin typeface="楷体" panose="02010609060101010101" charset="-122"/>
                <a:ea typeface="楷体" panose="02010609060101010101" charset="-122"/>
                <a:cs typeface="楷体" panose="02010609060101010101" charset="-122"/>
                <a:sym typeface="黑体" panose="02010609060101010101" charset="-122"/>
              </a:rPr>
              <a:t>大宪章最为精髓的条款是：（除封建义务所规定的贡款赋税外）</a:t>
            </a:r>
            <a:r>
              <a:rPr lang="en-US" altLang="zh-CN" sz="2400" strike="noStrike" noProof="1">
                <a:latin typeface="楷体" panose="02010609060101010101" charset="-122"/>
                <a:ea typeface="楷体" panose="02010609060101010101" charset="-122"/>
                <a:cs typeface="楷体" panose="02010609060101010101" charset="-122"/>
                <a:sym typeface="黑体" panose="02010609060101010101" charset="-122"/>
              </a:rPr>
              <a:t>“</a:t>
            </a:r>
            <a:r>
              <a:rPr lang="zh-CN" altLang="en-US" sz="2400" strike="noStrike" noProof="1">
                <a:latin typeface="楷体" panose="02010609060101010101" charset="-122"/>
                <a:ea typeface="楷体" panose="02010609060101010101" charset="-122"/>
                <a:cs typeface="楷体" panose="02010609060101010101" charset="-122"/>
              </a:rPr>
              <a:t>王国内不可征收任何兵役免除税或捐助，除非得到本王国一致的同意</a:t>
            </a:r>
            <a:r>
              <a:rPr lang="en-US" altLang="zh-CN" sz="2400" strike="noStrike" noProof="1">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sym typeface="+mn-ea"/>
              </a:rPr>
              <a:t>。</a:t>
            </a:r>
            <a:r>
              <a:rPr lang="en-US" altLang="zh-CN" sz="2400" strike="noStrike" noProof="1">
                <a:latin typeface="楷体" panose="02010609060101010101" charset="-122"/>
                <a:ea typeface="楷体" panose="02010609060101010101" charset="-122"/>
                <a:cs typeface="楷体" panose="02010609060101010101" charset="-122"/>
              </a:rPr>
              <a:t>“</a:t>
            </a:r>
            <a:r>
              <a:rPr lang="zh-CN" altLang="en-US" sz="2400" strike="noStrike" noProof="1">
                <a:latin typeface="楷体" panose="02010609060101010101" charset="-122"/>
                <a:ea typeface="楷体" panose="02010609060101010101" charset="-122"/>
                <a:cs typeface="楷体" panose="02010609060101010101" charset="-122"/>
              </a:rPr>
              <a:t>任何自由人，如未经其同级贵族之依法审判，或经国法判决，皆不得被逮捕、监禁、没收财产、剥夺法律保护权、流放或加以任何其他损害</a:t>
            </a:r>
            <a:r>
              <a:rPr lang="en-US" altLang="zh-CN" sz="2400" strike="noStrike" noProof="1">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sym typeface="+mn-ea"/>
              </a:rPr>
              <a:t>。</a:t>
            </a:r>
            <a:endParaRPr lang="zh-CN" altLang="en-US" sz="2400" strike="noStrike" noProof="1">
              <a:latin typeface="楷体" panose="02010609060101010101" charset="-122"/>
              <a:ea typeface="楷体" panose="02010609060101010101" charset="-122"/>
              <a:cs typeface="楷体" panose="02010609060101010101" charset="-122"/>
            </a:endParaRPr>
          </a:p>
          <a:p>
            <a:pPr algn="r">
              <a:lnSpc>
                <a:spcPct val="90000"/>
              </a:lnSpc>
            </a:pPr>
            <a:r>
              <a:rPr lang="zh-CN" altLang="en-US" sz="2400" strike="noStrike" noProof="1">
                <a:latin typeface="宋体" panose="02010600030101010101" pitchFamily="2" charset="-122"/>
                <a:ea typeface="宋体" panose="02010600030101010101" pitchFamily="2" charset="-122"/>
                <a:cs typeface="宋体" panose="02010600030101010101" pitchFamily="2" charset="-122"/>
              </a:rPr>
              <a:t>——钱乘丹、许洁明：《英国通史》</a:t>
            </a:r>
            <a:endParaRPr lang="zh-CN" altLang="en-US" sz="2400" strike="noStrike" noProof="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39395" y="3860800"/>
            <a:ext cx="7329805" cy="395605"/>
          </a:xfrm>
          <a:prstGeom prst="rect">
            <a:avLst/>
          </a:prstGeom>
          <a:noFill/>
          <a:ln w="9525">
            <a:noFill/>
          </a:ln>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p>
            <a:pPr algn="l">
              <a:lnSpc>
                <a:spcPct val="90000"/>
              </a:lnSpc>
            </a:pPr>
            <a:r>
              <a:rPr lang="zh-CN" sz="2200" b="1">
                <a:latin typeface="微软雅黑" panose="020B0503020204020204" charset="-122"/>
                <a:ea typeface="微软雅黑" panose="020B0503020204020204" charset="-122"/>
                <a:cs typeface="微软雅黑" panose="020B0503020204020204" charset="-122"/>
                <a:sym typeface="+mn-ea"/>
              </a:rPr>
              <a:t>思考：《大宪章》限制了国王什么权利？</a:t>
            </a:r>
            <a:r>
              <a:rPr lang="zh-CN" altLang="en-US" sz="2200" b="1">
                <a:latin typeface="微软雅黑" panose="020B0503020204020204" charset="-122"/>
                <a:ea typeface="微软雅黑" panose="020B0503020204020204" charset="-122"/>
                <a:cs typeface="微软雅黑" panose="020B0503020204020204" charset="-122"/>
                <a:sym typeface="+mn-ea"/>
              </a:rPr>
              <a:t>确立了什么原则</a:t>
            </a:r>
            <a:endParaRPr lang="zh-CN" altLang="en-US" sz="2200" b="1" noProof="1">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479425" y="4725670"/>
            <a:ext cx="2063750" cy="829945"/>
          </a:xfrm>
          <a:prstGeom prst="rect">
            <a:avLst/>
          </a:prstGeom>
          <a:solidFill>
            <a:schemeClr val="accent1">
              <a:lumMod val="40000"/>
              <a:lumOff val="6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t">
            <a:spAutoFit/>
          </a:bodyPr>
          <a:p>
            <a:pPr fontAlgn="base"/>
            <a:r>
              <a:rPr lang="zh-CN" altLang="en-US" sz="2400" b="1">
                <a:solidFill>
                  <a:schemeClr val="tx1"/>
                </a:solidFill>
                <a:latin typeface="楷体" panose="02010609060101010101" charset="-122"/>
                <a:ea typeface="楷体" panose="02010609060101010101" charset="-122"/>
                <a:sym typeface="+mn-ea"/>
              </a:rPr>
              <a:t>“有限君权”</a:t>
            </a:r>
            <a:endParaRPr lang="zh-CN" altLang="en-US" sz="2400" b="1">
              <a:solidFill>
                <a:schemeClr val="tx1"/>
              </a:solidFill>
              <a:latin typeface="楷体" panose="02010609060101010101" charset="-122"/>
              <a:ea typeface="楷体" panose="02010609060101010101" charset="-122"/>
              <a:sym typeface="+mn-ea"/>
            </a:endParaRPr>
          </a:p>
          <a:p>
            <a:pPr fontAlgn="base"/>
            <a:r>
              <a:rPr lang="en-US" altLang="zh-CN" sz="2400" b="1">
                <a:solidFill>
                  <a:schemeClr val="tx1"/>
                </a:solidFill>
                <a:latin typeface="楷体" panose="02010609060101010101" charset="-122"/>
                <a:ea typeface="楷体" panose="02010609060101010101" charset="-122"/>
                <a:sym typeface="+mn-ea"/>
              </a:rPr>
              <a:t>“</a:t>
            </a:r>
            <a:r>
              <a:rPr lang="zh-CN" altLang="en-US" sz="2400" b="1">
                <a:solidFill>
                  <a:schemeClr val="tx1"/>
                </a:solidFill>
                <a:latin typeface="楷体" panose="02010609060101010101" charset="-122"/>
                <a:ea typeface="楷体" panose="02010609060101010101" charset="-122"/>
                <a:sym typeface="+mn-ea"/>
              </a:rPr>
              <a:t>王在法下</a:t>
            </a:r>
            <a:r>
              <a:rPr lang="en-US" altLang="zh-CN" sz="2400" b="1">
                <a:solidFill>
                  <a:schemeClr val="tx1"/>
                </a:solidFill>
                <a:latin typeface="楷体" panose="02010609060101010101" charset="-122"/>
                <a:ea typeface="楷体" panose="02010609060101010101" charset="-122"/>
                <a:sym typeface="+mn-ea"/>
              </a:rPr>
              <a:t>”</a:t>
            </a:r>
            <a:endParaRPr lang="en-US" altLang="zh-CN" sz="2400" b="1" strike="noStrike" noProof="1">
              <a:solidFill>
                <a:schemeClr val="tx1"/>
              </a:solidFill>
              <a:latin typeface="楷体" panose="02010609060101010101" charset="-122"/>
              <a:ea typeface="楷体" panose="02010609060101010101" charset="-122"/>
              <a:sym typeface="+mn-ea"/>
            </a:endParaRPr>
          </a:p>
        </p:txBody>
      </p:sp>
      <p:sp>
        <p:nvSpPr>
          <p:cNvPr id="6" name="文本框 5"/>
          <p:cNvSpPr txBox="1"/>
          <p:nvPr/>
        </p:nvSpPr>
        <p:spPr>
          <a:xfrm>
            <a:off x="407670" y="3204845"/>
            <a:ext cx="6367780" cy="629285"/>
          </a:xfrm>
          <a:prstGeom prst="rect">
            <a:avLst/>
          </a:prstGeom>
          <a:solidFill>
            <a:schemeClr val="accent1">
              <a:lumMod val="20000"/>
              <a:lumOff val="80000"/>
            </a:schemeClr>
          </a:solidFill>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wrap="square" rtlCol="0" anchor="t">
            <a:noAutofit/>
          </a:bodyPr>
          <a:p>
            <a:pPr algn="ctr">
              <a:lnSpc>
                <a:spcPct val="90000"/>
              </a:lnSpc>
            </a:pPr>
            <a:r>
              <a:rPr lang="en-US" altLang="zh-CN" sz="2100" b="1">
                <a:latin typeface="楷体" panose="02010609060101010101" charset="-122"/>
                <a:ea typeface="楷体" panose="02010609060101010101" charset="-122"/>
                <a:cs typeface="楷体" panose="02010609060101010101" charset="-122"/>
                <a:sym typeface="+mn-ea"/>
              </a:rPr>
              <a:t>1215</a:t>
            </a:r>
            <a:r>
              <a:rPr lang="zh-CN" altLang="en-US" sz="2100" b="1">
                <a:latin typeface="楷体" panose="02010609060101010101" charset="-122"/>
                <a:ea typeface="楷体" panose="02010609060101010101" charset="-122"/>
                <a:cs typeface="楷体" panose="02010609060101010101" charset="-122"/>
                <a:sym typeface="+mn-ea"/>
              </a:rPr>
              <a:t>年约翰王被迫签署</a:t>
            </a:r>
            <a:r>
              <a:rPr lang="zh-CN" sz="2100" b="1">
                <a:latin typeface="楷体" panose="02010609060101010101" charset="-122"/>
                <a:ea typeface="楷体" panose="02010609060101010101" charset="-122"/>
                <a:cs typeface="楷体" panose="02010609060101010101" charset="-122"/>
                <a:sym typeface="+mn-ea"/>
              </a:rPr>
              <a:t>《大宪章》</a:t>
            </a:r>
            <a:endParaRPr lang="zh-CN" sz="2100" b="1">
              <a:latin typeface="楷体" panose="02010609060101010101" charset="-122"/>
              <a:ea typeface="楷体" panose="02010609060101010101" charset="-122"/>
              <a:cs typeface="楷体" panose="02010609060101010101" charset="-122"/>
              <a:sym typeface="+mn-ea"/>
            </a:endParaRPr>
          </a:p>
          <a:p>
            <a:pPr algn="ctr">
              <a:lnSpc>
                <a:spcPct val="90000"/>
              </a:lnSpc>
            </a:pPr>
            <a:r>
              <a:rPr lang="en-US" altLang="zh-CN" sz="2100" b="1">
                <a:latin typeface="微软雅黑" panose="020B0503020204020204" charset="-122"/>
                <a:ea typeface="微软雅黑" panose="020B0503020204020204" charset="-122"/>
                <a:cs typeface="微软雅黑" panose="020B0503020204020204" charset="-122"/>
                <a:sym typeface="+mn-ea"/>
              </a:rPr>
              <a:t>“</a:t>
            </a:r>
            <a:r>
              <a:rPr lang="zh-CN" altLang="en-US" sz="2100" b="1">
                <a:latin typeface="微软雅黑" panose="020B0503020204020204" charset="-122"/>
                <a:ea typeface="微软雅黑" panose="020B0503020204020204" charset="-122"/>
                <a:cs typeface="微软雅黑" panose="020B0503020204020204" charset="-122"/>
                <a:sym typeface="+mn-ea"/>
              </a:rPr>
              <a:t>国王权力的扩张</a:t>
            </a:r>
            <a:r>
              <a:rPr lang="en-US" altLang="zh-CN" sz="2100" b="1">
                <a:latin typeface="微软雅黑" panose="020B0503020204020204" charset="-122"/>
                <a:ea typeface="微软雅黑" panose="020B0503020204020204" charset="-122"/>
                <a:cs typeface="微软雅黑" panose="020B0503020204020204" charset="-122"/>
                <a:sym typeface="+mn-ea"/>
              </a:rPr>
              <a:t>”VS</a:t>
            </a:r>
            <a:r>
              <a:rPr lang="zh-CN" altLang="en-US" sz="2100" b="1">
                <a:latin typeface="微软雅黑" panose="020B0503020204020204" charset="-122"/>
                <a:ea typeface="微软雅黑" panose="020B0503020204020204" charset="-122"/>
                <a:cs typeface="微软雅黑" panose="020B0503020204020204" charset="-122"/>
                <a:sym typeface="+mn-ea"/>
              </a:rPr>
              <a:t>"古代习惯的自由”</a:t>
            </a:r>
            <a:endParaRPr lang="zh-CN" altLang="en-US" sz="2100" b="1"/>
          </a:p>
        </p:txBody>
      </p:sp>
      <p:cxnSp>
        <p:nvCxnSpPr>
          <p:cNvPr id="3" name="直接连接符 2"/>
          <p:cNvCxnSpPr>
            <a:stCxn id="13" idx="4"/>
          </p:cNvCxnSpPr>
          <p:nvPr/>
        </p:nvCxnSpPr>
        <p:spPr>
          <a:xfrm flipH="1">
            <a:off x="10559415" y="1655445"/>
            <a:ext cx="54610" cy="4509135"/>
          </a:xfrm>
          <a:prstGeom prst="line">
            <a:avLst/>
          </a:prstGeom>
        </p:spPr>
        <p:style>
          <a:lnRef idx="2">
            <a:schemeClr val="accent6"/>
          </a:lnRef>
          <a:fillRef idx="1">
            <a:schemeClr val="lt1"/>
          </a:fillRef>
          <a:effectRef idx="0">
            <a:schemeClr val="accent6"/>
          </a:effectRef>
          <a:fontRef idx="minor">
            <a:schemeClr val="dk1"/>
          </a:fontRef>
        </p:style>
      </p:cxnSp>
      <p:sp>
        <p:nvSpPr>
          <p:cNvPr id="4" name="椭圆 3"/>
          <p:cNvSpPr/>
          <p:nvPr/>
        </p:nvSpPr>
        <p:spPr>
          <a:xfrm>
            <a:off x="10408285" y="2303780"/>
            <a:ext cx="396875" cy="387350"/>
          </a:xfrm>
          <a:prstGeom prst="ellipse">
            <a:avLst/>
          </a:prstGeom>
        </p:spPr>
        <p:style>
          <a:lnRef idx="2">
            <a:schemeClr val="accent6"/>
          </a:lnRef>
          <a:fillRef idx="1">
            <a:schemeClr val="lt1"/>
          </a:fillRef>
          <a:effectRef idx="0">
            <a:schemeClr val="accent6"/>
          </a:effectRef>
          <a:fontRef idx="minor">
            <a:schemeClr val="dk1"/>
          </a:fontRef>
        </p:style>
        <p:txBody>
          <a:bodyPr lIns="91430" tIns="45718" rIns="91430" bIns="45718" rtlCol="0" anchor="ctr"/>
          <a:p>
            <a:pPr algn="ctr" fontAlgn="base"/>
            <a:endParaRPr lang="zh-CN" altLang="en-US" sz="2000" strike="noStrike" noProof="1" dirty="0">
              <a:solidFill>
                <a:srgbClr val="FF0000"/>
              </a:solidFill>
              <a:latin typeface="方正清刻本悦宋简体" panose="02010600030101010101" pitchFamily="2" charset="-122"/>
              <a:ea typeface="方正清刻本悦宋简体" panose="02010600030101010101" pitchFamily="2" charset="-122"/>
            </a:endParaRPr>
          </a:p>
        </p:txBody>
      </p:sp>
      <p:sp>
        <p:nvSpPr>
          <p:cNvPr id="8" name="文本框 7"/>
          <p:cNvSpPr txBox="1"/>
          <p:nvPr/>
        </p:nvSpPr>
        <p:spPr>
          <a:xfrm>
            <a:off x="8084185" y="2283460"/>
            <a:ext cx="2313940" cy="70548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fontAlgn="base"/>
            <a:r>
              <a:rPr lang="zh-CN" sz="2000" b="1" strike="noStrike" noProof="1">
                <a:solidFill>
                  <a:srgbClr val="FF0000"/>
                </a:solidFill>
                <a:latin typeface="楷体" panose="02010609060101010101" charset="-122"/>
                <a:ea typeface="楷体" panose="02010609060101010101" charset="-122"/>
                <a:cs typeface="楷体" panose="02010609060101010101" charset="-122"/>
                <a:sym typeface="+mn-ea"/>
              </a:rPr>
              <a:t>骑士和市民</a:t>
            </a:r>
            <a:r>
              <a:rPr lang="zh-CN" sz="2000" b="1" strike="noStrike" noProof="1">
                <a:solidFill>
                  <a:srgbClr val="000000"/>
                </a:solidFill>
                <a:latin typeface="楷体" panose="02010609060101010101" charset="-122"/>
                <a:ea typeface="楷体" panose="02010609060101010101" charset="-122"/>
                <a:cs typeface="楷体" panose="02010609060101010101" charset="-122"/>
                <a:sym typeface="+mn-ea"/>
              </a:rPr>
              <a:t>出席议会得到普遍认可。</a:t>
            </a:r>
            <a:endParaRPr lang="zh-CN" altLang="zh-CN" sz="2000" b="1" strike="noStrike" noProof="1" dirty="0" smtClean="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5" name="椭圆 14"/>
          <p:cNvSpPr/>
          <p:nvPr/>
        </p:nvSpPr>
        <p:spPr>
          <a:xfrm>
            <a:off x="10408285" y="3651885"/>
            <a:ext cx="396875" cy="387350"/>
          </a:xfrm>
          <a:prstGeom prst="ellipse">
            <a:avLst/>
          </a:prstGeom>
        </p:spPr>
        <p:style>
          <a:lnRef idx="2">
            <a:schemeClr val="accent6"/>
          </a:lnRef>
          <a:fillRef idx="1">
            <a:schemeClr val="lt1"/>
          </a:fillRef>
          <a:effectRef idx="0">
            <a:schemeClr val="accent6"/>
          </a:effectRef>
          <a:fontRef idx="minor">
            <a:schemeClr val="dk1"/>
          </a:fontRef>
        </p:style>
        <p:txBody>
          <a:bodyPr lIns="91430" tIns="45718" rIns="91430" bIns="45718" rtlCol="0" anchor="ctr"/>
          <a:p>
            <a:pPr algn="ctr" fontAlgn="base"/>
            <a:endParaRPr lang="zh-CN" altLang="en-US" sz="2000" strike="noStrike" noProof="1" dirty="0">
              <a:solidFill>
                <a:srgbClr val="FF0000"/>
              </a:solidFill>
              <a:latin typeface="方正清刻本悦宋简体" panose="02010600030101010101" pitchFamily="2" charset="-122"/>
              <a:ea typeface="方正清刻本悦宋简体" panose="02010600030101010101" pitchFamily="2" charset="-122"/>
            </a:endParaRPr>
          </a:p>
        </p:txBody>
      </p:sp>
      <p:sp>
        <p:nvSpPr>
          <p:cNvPr id="9" name="文本框 3"/>
          <p:cNvSpPr txBox="1"/>
          <p:nvPr/>
        </p:nvSpPr>
        <p:spPr>
          <a:xfrm>
            <a:off x="8078470" y="3319145"/>
            <a:ext cx="2348230" cy="175196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fontAlgn="base"/>
            <a:r>
              <a:rPr lang="zh-CN" altLang="en-US" sz="2000" b="1" strike="noStrike" noProof="1">
                <a:solidFill>
                  <a:schemeClr val="tx1"/>
                </a:solidFill>
                <a:latin typeface="楷体" panose="02010609060101010101" charset="-122"/>
                <a:ea typeface="楷体" panose="02010609060101010101" charset="-122"/>
                <a:sym typeface="+mn-ea"/>
              </a:rPr>
              <a:t>议会分为上、下两院，上院由贵族组成，下院由</a:t>
            </a:r>
            <a:r>
              <a:rPr lang="zh-CN" altLang="en-US" sz="2000" b="1" strike="noStrike" noProof="1">
                <a:solidFill>
                  <a:srgbClr val="FF0000"/>
                </a:solidFill>
                <a:latin typeface="楷体" panose="02010609060101010101" charset="-122"/>
                <a:ea typeface="楷体" panose="02010609060101010101" charset="-122"/>
                <a:sym typeface="+mn-ea"/>
              </a:rPr>
              <a:t>骑士和市民</a:t>
            </a:r>
            <a:r>
              <a:rPr lang="zh-CN" altLang="en-US" sz="2000" b="1" strike="noStrike" noProof="1">
                <a:solidFill>
                  <a:schemeClr val="tx1"/>
                </a:solidFill>
                <a:latin typeface="楷体" panose="02010609060101010101" charset="-122"/>
                <a:ea typeface="楷体" panose="02010609060101010101" charset="-122"/>
                <a:sym typeface="+mn-ea"/>
              </a:rPr>
              <a:t>组成。</a:t>
            </a:r>
            <a:r>
              <a:rPr lang="zh-CN" altLang="en-US" sz="2400" b="1" strike="noStrike" noProof="1">
                <a:solidFill>
                  <a:srgbClr val="FF0000"/>
                </a:solidFill>
                <a:latin typeface="楷体" panose="02010609060101010101" charset="-122"/>
                <a:ea typeface="楷体" panose="02010609060101010101" charset="-122"/>
                <a:sym typeface="+mn-ea"/>
              </a:rPr>
              <a:t>议会君主制逐渐形成</a:t>
            </a:r>
            <a:r>
              <a:rPr lang="zh-CN" altLang="en-US" sz="2000" b="1" strike="noStrike" noProof="1">
                <a:solidFill>
                  <a:schemeClr val="tx1"/>
                </a:solidFill>
                <a:latin typeface="楷体" panose="02010609060101010101" charset="-122"/>
                <a:ea typeface="楷体" panose="02010609060101010101" charset="-122"/>
                <a:sym typeface="+mn-ea"/>
              </a:rPr>
              <a:t>。</a:t>
            </a:r>
            <a:endParaRPr lang="zh-CN" altLang="en-US" sz="2000" b="1" strike="noStrike" noProof="1">
              <a:solidFill>
                <a:schemeClr val="tx1"/>
              </a:solidFill>
              <a:latin typeface="楷体" panose="02010609060101010101" charset="-122"/>
              <a:ea typeface="楷体" panose="02010609060101010101" charset="-122"/>
              <a:sym typeface="+mn-ea"/>
            </a:endParaRPr>
          </a:p>
        </p:txBody>
      </p:sp>
      <p:sp>
        <p:nvSpPr>
          <p:cNvPr id="12" name="文本框 11"/>
          <p:cNvSpPr txBox="1"/>
          <p:nvPr/>
        </p:nvSpPr>
        <p:spPr>
          <a:xfrm>
            <a:off x="10886440" y="2283460"/>
            <a:ext cx="1014730" cy="42862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algn="ctr" fontAlgn="base"/>
            <a:r>
              <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rPr>
              <a:t>1295</a:t>
            </a:r>
            <a:endPar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0808335" y="3578860"/>
            <a:ext cx="1092200" cy="42862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algn="ctr" fontAlgn="base">
              <a:buClrTx/>
              <a:buSzTx/>
              <a:buFontTx/>
            </a:pPr>
            <a:r>
              <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rPr>
              <a:t>1343</a:t>
            </a:r>
            <a:endPar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3" name="椭圆 12"/>
          <p:cNvSpPr/>
          <p:nvPr/>
        </p:nvSpPr>
        <p:spPr>
          <a:xfrm>
            <a:off x="10415270" y="1268095"/>
            <a:ext cx="396875" cy="387350"/>
          </a:xfrm>
          <a:prstGeom prst="ellipse">
            <a:avLst/>
          </a:prstGeom>
        </p:spPr>
        <p:style>
          <a:lnRef idx="2">
            <a:schemeClr val="accent6"/>
          </a:lnRef>
          <a:fillRef idx="1">
            <a:schemeClr val="lt1"/>
          </a:fillRef>
          <a:effectRef idx="0">
            <a:schemeClr val="accent6"/>
          </a:effectRef>
          <a:fontRef idx="minor">
            <a:schemeClr val="dk1"/>
          </a:fontRef>
        </p:style>
        <p:txBody>
          <a:bodyPr lIns="91430" tIns="45718" rIns="91430" bIns="45718" rtlCol="0" anchor="ctr"/>
          <a:p>
            <a:pPr algn="ctr" fontAlgn="base"/>
            <a:endParaRPr lang="zh-CN" altLang="en-US" sz="2000" strike="noStrike" noProof="1" dirty="0">
              <a:solidFill>
                <a:srgbClr val="FF0000"/>
              </a:solidFill>
              <a:latin typeface="方正清刻本悦宋简体" panose="02010600030101010101" pitchFamily="2" charset="-122"/>
              <a:ea typeface="方正清刻本悦宋简体" panose="02010600030101010101" pitchFamily="2" charset="-122"/>
            </a:endParaRPr>
          </a:p>
        </p:txBody>
      </p:sp>
      <p:sp>
        <p:nvSpPr>
          <p:cNvPr id="30" name="文本框 29"/>
          <p:cNvSpPr txBox="1"/>
          <p:nvPr/>
        </p:nvSpPr>
        <p:spPr>
          <a:xfrm>
            <a:off x="10919460" y="1195705"/>
            <a:ext cx="1014730" cy="42862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algn="ctr" fontAlgn="base"/>
            <a:r>
              <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rPr>
              <a:t>1265</a:t>
            </a:r>
            <a:endPar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1" name="文本框 30"/>
          <p:cNvSpPr txBox="1"/>
          <p:nvPr/>
        </p:nvSpPr>
        <p:spPr>
          <a:xfrm>
            <a:off x="8069580" y="835660"/>
            <a:ext cx="2345690" cy="1013460"/>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fontAlgn="base"/>
            <a:r>
              <a:rPr lang="zh-CN" sz="2000" b="1">
                <a:latin typeface="楷体" panose="02010609060101010101" charset="-122"/>
                <a:ea typeface="楷体" panose="02010609060101010101" charset="-122"/>
                <a:cs typeface="楷体" panose="02010609060101010101" charset="-122"/>
                <a:sym typeface="+mn-ea"/>
              </a:rPr>
              <a:t>除教俗贵族和</a:t>
            </a:r>
            <a:r>
              <a:rPr lang="zh-CN" sz="2000" b="1">
                <a:solidFill>
                  <a:srgbClr val="FF0000"/>
                </a:solidFill>
                <a:latin typeface="楷体" panose="02010609060101010101" charset="-122"/>
                <a:ea typeface="楷体" panose="02010609060101010101" charset="-122"/>
                <a:cs typeface="楷体" panose="02010609060101010101" charset="-122"/>
                <a:sym typeface="+mn-ea"/>
              </a:rPr>
              <a:t>骑士</a:t>
            </a:r>
            <a:r>
              <a:rPr lang="zh-CN" sz="2000" b="1">
                <a:latin typeface="楷体" panose="02010609060101010101" charset="-122"/>
                <a:ea typeface="楷体" panose="02010609060101010101" charset="-122"/>
                <a:cs typeface="楷体" panose="02010609060101010101" charset="-122"/>
                <a:sym typeface="+mn-ea"/>
              </a:rPr>
              <a:t>外，各个</a:t>
            </a:r>
            <a:r>
              <a:rPr lang="zh-CN" sz="2000" b="1">
                <a:solidFill>
                  <a:srgbClr val="FF0000"/>
                </a:solidFill>
                <a:latin typeface="楷体" panose="02010609060101010101" charset="-122"/>
                <a:ea typeface="楷体" panose="02010609060101010101" charset="-122"/>
                <a:cs typeface="楷体" panose="02010609060101010101" charset="-122"/>
                <a:sym typeface="+mn-ea"/>
              </a:rPr>
              <a:t>自由市也派代表</a:t>
            </a:r>
            <a:r>
              <a:rPr lang="zh-CN" sz="2000" b="1">
                <a:latin typeface="楷体" panose="02010609060101010101" charset="-122"/>
                <a:ea typeface="楷体" panose="02010609060101010101" charset="-122"/>
                <a:cs typeface="楷体" panose="02010609060101010101" charset="-122"/>
                <a:sym typeface="+mn-ea"/>
              </a:rPr>
              <a:t>参加议会。</a:t>
            </a:r>
            <a:endParaRPr lang="zh-CN" altLang="zh-CN" sz="2000" strike="noStrike" noProof="1" dirty="0" smtClean="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32" name="矩形: 圆角 8"/>
          <p:cNvSpPr/>
          <p:nvPr/>
        </p:nvSpPr>
        <p:spPr>
          <a:xfrm>
            <a:off x="6572885" y="4643755"/>
            <a:ext cx="389255" cy="2971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 name="矩形: 圆角 8"/>
          <p:cNvSpPr/>
          <p:nvPr/>
        </p:nvSpPr>
        <p:spPr>
          <a:xfrm>
            <a:off x="5103495" y="5331460"/>
            <a:ext cx="314325" cy="2971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6" name="椭圆 35"/>
          <p:cNvSpPr/>
          <p:nvPr/>
        </p:nvSpPr>
        <p:spPr>
          <a:xfrm>
            <a:off x="10391775" y="5501005"/>
            <a:ext cx="396875" cy="387350"/>
          </a:xfrm>
          <a:prstGeom prst="ellipse">
            <a:avLst/>
          </a:prstGeom>
        </p:spPr>
        <p:style>
          <a:lnRef idx="2">
            <a:schemeClr val="accent6"/>
          </a:lnRef>
          <a:fillRef idx="1">
            <a:schemeClr val="lt1"/>
          </a:fillRef>
          <a:effectRef idx="0">
            <a:schemeClr val="accent6"/>
          </a:effectRef>
          <a:fontRef idx="minor">
            <a:schemeClr val="dk1"/>
          </a:fontRef>
        </p:style>
        <p:txBody>
          <a:bodyPr lIns="91430" tIns="45718" rIns="91430" bIns="45718" rtlCol="0" anchor="ctr"/>
          <a:p>
            <a:pPr algn="ctr" fontAlgn="base"/>
            <a:endParaRPr lang="zh-CN" altLang="en-US" sz="2000" strike="noStrike" noProof="1" dirty="0">
              <a:solidFill>
                <a:srgbClr val="FF0000"/>
              </a:solidFill>
              <a:latin typeface="方正清刻本悦宋简体" panose="02010600030101010101" pitchFamily="2" charset="-122"/>
              <a:ea typeface="方正清刻本悦宋简体" panose="02010600030101010101" pitchFamily="2" charset="-122"/>
            </a:endParaRPr>
          </a:p>
        </p:txBody>
      </p:sp>
      <p:sp>
        <p:nvSpPr>
          <p:cNvPr id="37" name="文本框 36"/>
          <p:cNvSpPr txBox="1"/>
          <p:nvPr/>
        </p:nvSpPr>
        <p:spPr>
          <a:xfrm>
            <a:off x="10827385" y="5480685"/>
            <a:ext cx="1092200" cy="428625"/>
          </a:xfrm>
          <a:prstGeom prst="rect">
            <a:avLst/>
          </a:prstGeom>
        </p:spPr>
        <p:style>
          <a:lnRef idx="2">
            <a:schemeClr val="accent6"/>
          </a:lnRef>
          <a:fillRef idx="1">
            <a:schemeClr val="lt1"/>
          </a:fillRef>
          <a:effectRef idx="0">
            <a:schemeClr val="accent6"/>
          </a:effectRef>
          <a:fontRef idx="minor">
            <a:schemeClr val="dk1"/>
          </a:fontRef>
        </p:style>
        <p:txBody>
          <a:bodyPr wrap="square" lIns="91430" tIns="45718" rIns="91430" bIns="45718" rtlCol="0">
            <a:spAutoFit/>
          </a:bodyPr>
          <a:p>
            <a:pPr algn="ctr" fontAlgn="base">
              <a:buClrTx/>
              <a:buSzTx/>
              <a:buFontTx/>
            </a:pPr>
            <a:r>
              <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rPr>
              <a:t>1640</a:t>
            </a:r>
            <a:endParaRPr lang="en-US" sz="2200" b="1" strike="noStrike" noProof="1"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8" name="文本框 37"/>
          <p:cNvSpPr txBox="1"/>
          <p:nvPr/>
        </p:nvSpPr>
        <p:spPr>
          <a:xfrm>
            <a:off x="8053070" y="5156200"/>
            <a:ext cx="2348230"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nSpc>
                <a:spcPct val="80000"/>
              </a:lnSpc>
            </a:pPr>
            <a:r>
              <a:rPr lang="zh-CN" altLang="en-US" sz="2000" b="1">
                <a:latin typeface="楷体" panose="02010609060101010101" charset="-122"/>
                <a:ea typeface="楷体" panose="02010609060101010101" charset="-122"/>
                <a:sym typeface="+mn-ea"/>
              </a:rPr>
              <a:t>查理一世为筹集军费镇压苏格兰起义，被迫召开关闭11年的议会，标志着</a:t>
            </a:r>
            <a:r>
              <a:rPr lang="zh-CN" altLang="en-US" sz="2000" b="1">
                <a:solidFill>
                  <a:srgbClr val="FF0000"/>
                </a:solidFill>
                <a:latin typeface="楷体" panose="02010609060101010101" charset="-122"/>
                <a:ea typeface="楷体" panose="02010609060101010101" charset="-122"/>
                <a:sym typeface="+mn-ea"/>
              </a:rPr>
              <a:t>英国资产阶级革命的开始。</a:t>
            </a:r>
            <a:endParaRPr lang="zh-CN" altLang="en-US" sz="2000" b="1">
              <a:solidFill>
                <a:srgbClr val="FF0000"/>
              </a:solidFill>
              <a:latin typeface="楷体" panose="02010609060101010101" charset="-122"/>
              <a:ea typeface="楷体" panose="02010609060101010101" charset="-122"/>
              <a:sym typeface="+mn-ea"/>
            </a:endParaRPr>
          </a:p>
        </p:txBody>
      </p:sp>
      <p:sp>
        <p:nvSpPr>
          <p:cNvPr id="2" name="文本框 1"/>
          <p:cNvSpPr txBox="1"/>
          <p:nvPr/>
        </p:nvSpPr>
        <p:spPr>
          <a:xfrm>
            <a:off x="263525" y="432435"/>
            <a:ext cx="3134995" cy="460375"/>
          </a:xfrm>
          <a:prstGeom prst="rect">
            <a:avLst/>
          </a:prstGeom>
          <a:noFill/>
        </p:spPr>
        <p:txBody>
          <a:bodyPr wrap="square" rtlCol="0">
            <a:spAutoFit/>
          </a:bodyPr>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英</a:t>
            </a:r>
            <a:r>
              <a:rPr lang="zh-CN" altLang="en-US" sz="2400" b="1">
                <a:latin typeface="微软雅黑" panose="020B0503020204020204" charset="-122"/>
                <a:ea typeface="微软雅黑" panose="020B0503020204020204" charset="-122"/>
                <a:cs typeface="微软雅黑" panose="020B0503020204020204" charset="-122"/>
              </a:rPr>
              <a:t>国的议会君主制</a:t>
            </a:r>
            <a:endParaRPr lang="zh-CN" altLang="en-US" sz="2400" b="1">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3" grpId="0" bldLvl="0" animBg="1"/>
      <p:bldP spid="30" grpId="0" bldLvl="0" animBg="1"/>
      <p:bldP spid="8" grpId="0" bldLvl="0" animBg="1"/>
      <p:bldP spid="4" grpId="0" bldLvl="0" animBg="1"/>
      <p:bldP spid="12" grpId="0" bldLvl="0" animBg="1"/>
      <p:bldP spid="9" grpId="0" bldLvl="0" animBg="1"/>
      <p:bldP spid="10" grpId="0" bldLvl="0" animBg="1"/>
      <p:bldP spid="15" grpId="0" bldLvl="0" animBg="1"/>
      <p:bldP spid="6" grpId="0" bldLvl="0" animBg="1"/>
      <p:bldP spid="6" grpId="1" animBg="1"/>
      <p:bldP spid="69635" grpId="0" bldLvl="0" animBg="1"/>
      <p:bldP spid="69635" grpId="1" animBg="1"/>
      <p:bldP spid="5" grpId="0"/>
      <p:bldP spid="32" grpId="0" bldLvl="0" animBg="1"/>
      <p:bldP spid="34" grpId="0" bldLvl="0" animBg="1"/>
      <p:bldP spid="14" grpId="0" bldLvl="0" animBg="1"/>
      <p:bldP spid="38" grpId="0" bldLvl="0" animBg="1"/>
      <p:bldP spid="37" grpId="0" bldLvl="0" animBg="1"/>
      <p:bldP spid="3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12700" y="0"/>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pPr>
            <a:endParaRPr lang="zh-CN" altLang="en-US" sz="1800" strike="noStrike" noProof="1"/>
          </a:p>
        </p:txBody>
      </p:sp>
      <p:sp>
        <p:nvSpPr>
          <p:cNvPr id="9" name="矩形 8"/>
          <p:cNvSpPr/>
          <p:nvPr/>
        </p:nvSpPr>
        <p:spPr>
          <a:xfrm>
            <a:off x="11430" y="427990"/>
            <a:ext cx="12168505"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pPr>
            <a:endParaRPr lang="zh-CN" altLang="en-US" sz="1800" strike="noStrike" noProof="1"/>
          </a:p>
        </p:txBody>
      </p:sp>
      <p:sp>
        <p:nvSpPr>
          <p:cNvPr id="21" name="内容占位符 2"/>
          <p:cNvSpPr txBox="1"/>
          <p:nvPr/>
        </p:nvSpPr>
        <p:spPr>
          <a:xfrm>
            <a:off x="-12700" y="1905"/>
            <a:ext cx="6476365" cy="414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strike="noStrike" noProof="1" dirty="0" smtClean="0">
                <a:solidFill>
                  <a:schemeClr val="bg1"/>
                </a:solidFill>
                <a:latin typeface="微软雅黑" panose="020B0503020204020204" charset="-122"/>
                <a:ea typeface="微软雅黑" panose="020B0503020204020204" charset="-122"/>
                <a:cs typeface="+mn-cs"/>
              </a:rPr>
              <a:t>第</a:t>
            </a:r>
            <a:r>
              <a:rPr lang="en-US" altLang="zh-CN" sz="2200" b="1" strike="noStrike" noProof="1" dirty="0" smtClean="0">
                <a:solidFill>
                  <a:schemeClr val="bg1"/>
                </a:solidFill>
                <a:latin typeface="微软雅黑" panose="020B0503020204020204" charset="-122"/>
                <a:ea typeface="微软雅黑" panose="020B0503020204020204" charset="-122"/>
                <a:cs typeface="+mn-cs"/>
              </a:rPr>
              <a:t>2</a:t>
            </a:r>
            <a:r>
              <a:rPr lang="zh-CN" altLang="en-US" sz="2200" b="1" strike="noStrike" noProof="1" dirty="0" smtClean="0">
                <a:solidFill>
                  <a:schemeClr val="bg1"/>
                </a:solidFill>
                <a:latin typeface="微软雅黑" panose="020B0503020204020204" charset="-122"/>
                <a:ea typeface="微软雅黑" panose="020B0503020204020204" charset="-122"/>
                <a:cs typeface="+mn-cs"/>
              </a:rPr>
              <a:t>课</a:t>
            </a:r>
            <a:r>
              <a:rPr lang="en-US" altLang="zh-CN" sz="2200" b="1" strike="noStrike" noProof="1" dirty="0" smtClean="0">
                <a:solidFill>
                  <a:schemeClr val="bg1"/>
                </a:solidFill>
                <a:latin typeface="微软雅黑" panose="020B0503020204020204" charset="-122"/>
                <a:ea typeface="微软雅黑" panose="020B0503020204020204" charset="-122"/>
                <a:cs typeface="+mn-cs"/>
              </a:rPr>
              <a:t>  </a:t>
            </a:r>
            <a:r>
              <a:rPr lang="zh-CN" altLang="en-US" sz="2200" b="1" strike="noStrike" noProof="1" dirty="0" smtClean="0">
                <a:solidFill>
                  <a:schemeClr val="bg1"/>
                </a:solidFill>
                <a:latin typeface="微软雅黑" panose="020B0503020204020204" charset="-122"/>
                <a:ea typeface="微软雅黑" panose="020B0503020204020204" charset="-122"/>
                <a:cs typeface="+mn-cs"/>
              </a:rPr>
              <a:t>西方国家古代和近代政治制度的演变</a:t>
            </a:r>
            <a:endParaRPr lang="zh-CN" altLang="en-US" sz="22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37894" name="文本框 3"/>
          <p:cNvSpPr txBox="1"/>
          <p:nvPr/>
        </p:nvSpPr>
        <p:spPr>
          <a:xfrm>
            <a:off x="1415733" y="980440"/>
            <a:ext cx="8982075" cy="829945"/>
          </a:xfrm>
          <a:prstGeom prst="rect">
            <a:avLst/>
          </a:prstGeom>
          <a:noFill/>
          <a:ln w="9525">
            <a:noFill/>
          </a:ln>
        </p:spPr>
        <p:txBody>
          <a:bodyPr wrap="square" anchor="t" anchorCtr="0">
            <a:spAutoFit/>
          </a:bodyPr>
          <a:p>
            <a:pPr>
              <a:lnSpc>
                <a:spcPct val="150000"/>
              </a:lnSpc>
            </a:pPr>
            <a:r>
              <a:rPr lang="zh-CN" altLang="en-US" sz="3200" b="1" dirty="0">
                <a:latin typeface="微软雅黑" panose="020B0503020204020204" charset="-122"/>
                <a:ea typeface="微软雅黑" panose="020B0503020204020204" charset="-122"/>
              </a:rPr>
              <a:t>环节</a:t>
            </a:r>
            <a:r>
              <a:rPr lang="zh-CN" altLang="zh-CN" sz="3200" b="1" dirty="0">
                <a:latin typeface="微软雅黑" panose="020B0503020204020204" charset="-122"/>
                <a:ea typeface="微软雅黑" panose="020B0503020204020204" charset="-122"/>
              </a:rPr>
              <a:t>三</a:t>
            </a:r>
            <a:r>
              <a:rPr lang="en-US" altLang="zh-CN" sz="3200" b="1" dirty="0">
                <a:latin typeface="微软雅黑" panose="020B0503020204020204" charset="-122"/>
                <a:ea typeface="微软雅黑" panose="020B0503020204020204" charset="-122"/>
              </a:rPr>
              <a:t>  </a:t>
            </a:r>
            <a:r>
              <a:rPr lang="zh-CN" altLang="en-US" sz="3200" b="1">
                <a:latin typeface="微软雅黑" panose="020B0503020204020204" charset="-122"/>
                <a:ea typeface="微软雅黑" panose="020B0503020204020204" charset="-122"/>
                <a:sym typeface="+mn-ea"/>
              </a:rPr>
              <a:t>重构与激流</a:t>
            </a:r>
            <a:r>
              <a:rPr lang="en-US" altLang="zh-CN" sz="3200" b="1">
                <a:latin typeface="微软雅黑" panose="020B0503020204020204" charset="-122"/>
                <a:ea typeface="微软雅黑" panose="020B0503020204020204" charset="-122"/>
              </a:rPr>
              <a:t>——</a:t>
            </a:r>
            <a:r>
              <a:rPr lang="zh-CN" altLang="en-US" sz="3200" b="1">
                <a:latin typeface="微软雅黑" panose="020B0503020204020204" charset="-122"/>
                <a:ea typeface="微软雅黑" panose="020B0503020204020204" charset="-122"/>
              </a:rPr>
              <a:t>西方资本主义代议制度</a:t>
            </a:r>
            <a:endParaRPr lang="zh-CN" altLang="en-US" sz="3200">
              <a:latin typeface="Arial" panose="020B0604020202020204" pitchFamily="34" charset="0"/>
              <a:ea typeface="宋体" panose="02010600030101010101" pitchFamily="2" charset="-122"/>
            </a:endParaRPr>
          </a:p>
        </p:txBody>
      </p:sp>
      <p:pic>
        <p:nvPicPr>
          <p:cNvPr id="37895" name="图片 1"/>
          <p:cNvPicPr>
            <a:picLocks noChangeAspect="1"/>
          </p:cNvPicPr>
          <p:nvPr/>
        </p:nvPicPr>
        <p:blipFill>
          <a:blip r:embed="rId1"/>
          <a:srcRect l="20442" t="16980" r="57538" b="555"/>
          <a:stretch>
            <a:fillRect/>
          </a:stretch>
        </p:blipFill>
        <p:spPr>
          <a:xfrm>
            <a:off x="11280458" y="4652645"/>
            <a:ext cx="774700" cy="1655763"/>
          </a:xfrm>
          <a:prstGeom prst="rect">
            <a:avLst/>
          </a:prstGeom>
          <a:noFill/>
          <a:ln w="9525">
            <a:noFill/>
          </a:ln>
        </p:spPr>
      </p:pic>
      <p:sp>
        <p:nvSpPr>
          <p:cNvPr id="5" name="文房四宝+19984909+汉仪落花诗繁" descr="7b0a20202020227461726765744d6f64756c65223a20226b6f6e6c696e65666f6e7473220a7d0a"/>
          <p:cNvSpPr txBox="1"/>
          <p:nvPr/>
        </p:nvSpPr>
        <p:spPr>
          <a:xfrm>
            <a:off x="803275" y="2286635"/>
            <a:ext cx="10634345" cy="1307465"/>
          </a:xfrm>
          <a:prstGeom prst="rect">
            <a:avLst/>
          </a:prstGeom>
          <a:solidFill>
            <a:schemeClr val="accent1">
              <a:lumMod val="40000"/>
              <a:lumOff val="60000"/>
            </a:schemeClr>
          </a:solidFill>
          <a:ln>
            <a:solidFill>
              <a:schemeClr val="bg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p>
            <a:pPr algn="l" fontAlgn="base">
              <a:lnSpc>
                <a:spcPct val="140000"/>
              </a:lnSpc>
              <a:spcBef>
                <a:spcPts val="0"/>
              </a:spcBef>
              <a:spcAft>
                <a:spcPts val="0"/>
              </a:spcAft>
            </a:pPr>
            <a:r>
              <a:rPr lang="zh-CN" altLang="en-US" sz="2700" b="1" dirty="0">
                <a:solidFill>
                  <a:schemeClr val="tx1"/>
                </a:solidFill>
                <a:latin typeface="楷体" panose="02010609060101010101" charset="-122"/>
                <a:ea typeface="楷体" panose="02010609060101010101" charset="-122"/>
                <a:sym typeface="+mn-ea"/>
              </a:rPr>
              <a:t>任务</a:t>
            </a:r>
            <a:r>
              <a:rPr lang="zh-CN" altLang="en-US" sz="2700" b="1" spc="200">
                <a:solidFill>
                  <a:schemeClr val="tx1"/>
                </a:solidFill>
                <a:uFillTx/>
                <a:latin typeface="楷体" panose="02010609060101010101" charset="-122"/>
                <a:ea typeface="楷体" panose="02010609060101010101" charset="-122"/>
                <a:sym typeface="+mn-ea"/>
              </a:rPr>
              <a:t>（一）</a:t>
            </a:r>
            <a:r>
              <a:rPr lang="zh-CN" altLang="en-US" sz="2700" b="1" dirty="0">
                <a:solidFill>
                  <a:schemeClr val="tx1"/>
                </a:solidFill>
                <a:latin typeface="楷体" panose="02010609060101010101" charset="-122"/>
                <a:ea typeface="楷体" panose="02010609060101010101" charset="-122"/>
                <a:cs typeface="楷体" panose="02010609060101010101" charset="-122"/>
                <a:sym typeface="+mn-ea"/>
              </a:rPr>
              <a:t>了解英国、美国和法国的政治制度。</a:t>
            </a:r>
            <a:endParaRPr lang="zh-CN" altLang="en-US" sz="2700" b="1" strike="noStrike" noProof="1" dirty="0">
              <a:solidFill>
                <a:schemeClr val="tx1"/>
              </a:solidFill>
              <a:latin typeface="楷体" panose="02010609060101010101" charset="-122"/>
              <a:ea typeface="楷体" panose="02010609060101010101" charset="-122"/>
              <a:cs typeface="楷体" panose="02010609060101010101" charset="-122"/>
              <a:sym typeface="+mn-ea"/>
            </a:endParaRPr>
          </a:p>
          <a:p>
            <a:pPr algn="l" fontAlgn="base">
              <a:lnSpc>
                <a:spcPct val="140000"/>
              </a:lnSpc>
              <a:spcBef>
                <a:spcPts val="0"/>
              </a:spcBef>
              <a:spcAft>
                <a:spcPts val="0"/>
              </a:spcAft>
            </a:pPr>
            <a:r>
              <a:rPr lang="zh-CN" altLang="en-US" sz="2700" b="1" dirty="0">
                <a:solidFill>
                  <a:schemeClr val="tx1"/>
                </a:solidFill>
                <a:latin typeface="楷体" panose="02010609060101010101" charset="-122"/>
                <a:ea typeface="楷体" panose="02010609060101010101" charset="-122"/>
                <a:cs typeface="楷体" panose="02010609060101010101" charset="-122"/>
                <a:sym typeface="+mn-ea"/>
              </a:rPr>
              <a:t>任务（二） 探究英国、美国和法国政治制度的异同并分析原因。</a:t>
            </a:r>
            <a:endParaRPr lang="zh-CN" altLang="en-US" sz="2700" b="1" strike="noStrike" noProof="1"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 name="矩形 1"/>
          <p:cNvSpPr/>
          <p:nvPr/>
        </p:nvSpPr>
        <p:spPr>
          <a:xfrm>
            <a:off x="36195" y="6741160"/>
            <a:ext cx="12168505"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pPr>
            <a:endParaRPr lang="zh-CN" altLang="en-US" sz="1800" strike="noStrike" noProof="1"/>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27" name="文本框 1"/>
          <p:cNvSpPr txBox="1"/>
          <p:nvPr/>
        </p:nvSpPr>
        <p:spPr>
          <a:xfrm>
            <a:off x="1056323" y="496888"/>
            <a:ext cx="3348355" cy="521970"/>
          </a:xfrm>
          <a:prstGeom prst="rect">
            <a:avLst/>
          </a:prstGeom>
          <a:noFill/>
          <a:ln w="9525">
            <a:noFill/>
          </a:ln>
        </p:spPr>
        <p:txBody>
          <a:bodyPr wrap="none" anchor="t" anchorCtr="0">
            <a:spAutoFit/>
          </a:bodyPr>
          <a:p>
            <a:r>
              <a:rPr lang="en-US" altLang="zh-CN" sz="2800" b="1">
                <a:latin typeface="微软雅黑" panose="020B0503020204020204" charset="-122"/>
                <a:ea typeface="微软雅黑" panose="020B0503020204020204" charset="-122"/>
                <a:cs typeface="微软雅黑" panose="020B0503020204020204" charset="-122"/>
                <a:sym typeface="幼圆" panose="02010509060101010101" pitchFamily="49" charset="-122"/>
              </a:rPr>
              <a:t>1.</a:t>
            </a:r>
            <a:r>
              <a:rPr lang="zh-CN" altLang="en-US" sz="2800" b="1">
                <a:latin typeface="微软雅黑" panose="020B0503020204020204" charset="-122"/>
                <a:ea typeface="微软雅黑" panose="020B0503020204020204" charset="-122"/>
                <a:cs typeface="微软雅黑" panose="020B0503020204020204" charset="-122"/>
                <a:sym typeface="幼圆" panose="02010509060101010101" pitchFamily="49" charset="-122"/>
              </a:rPr>
              <a:t>英国的</a:t>
            </a:r>
            <a:r>
              <a:rPr lang="zh-CN" altLang="en-US" sz="2800" b="1" dirty="0">
                <a:latin typeface="微软雅黑" panose="020B0503020204020204" charset="-122"/>
                <a:ea typeface="微软雅黑" panose="020B0503020204020204" charset="-122"/>
                <a:cs typeface="微软雅黑" panose="020B0503020204020204" charset="-122"/>
                <a:sym typeface="黑体" panose="02010609060101010101" charset="-122"/>
              </a:rPr>
              <a:t>君主立宪制</a:t>
            </a:r>
            <a:endParaRPr lang="zh-CN" altLang="en-US" sz="2800" b="1" dirty="0">
              <a:latin typeface="微软雅黑" panose="020B0503020204020204" charset="-122"/>
              <a:ea typeface="微软雅黑" panose="020B0503020204020204" charset="-122"/>
              <a:cs typeface="微软雅黑" panose="020B0503020204020204" charset="-122"/>
              <a:sym typeface="黑体" panose="02010609060101010101" charset="-122"/>
            </a:endParaRPr>
          </a:p>
        </p:txBody>
      </p:sp>
      <p:pic>
        <p:nvPicPr>
          <p:cNvPr id="38928" name="图片 2"/>
          <p:cNvPicPr>
            <a:picLocks noChangeAspect="1"/>
          </p:cNvPicPr>
          <p:nvPr>
            <p:custDataLst>
              <p:tags r:id="rId1"/>
            </p:custDataLst>
          </p:nvPr>
        </p:nvPicPr>
        <p:blipFill>
          <a:blip r:embed="rId2"/>
          <a:stretch>
            <a:fillRect/>
          </a:stretch>
        </p:blipFill>
        <p:spPr>
          <a:xfrm>
            <a:off x="337185" y="488950"/>
            <a:ext cx="549275" cy="469900"/>
          </a:xfrm>
          <a:prstGeom prst="rect">
            <a:avLst/>
          </a:prstGeom>
          <a:noFill/>
          <a:ln w="9525">
            <a:noFill/>
          </a:ln>
        </p:spPr>
      </p:pic>
      <p:sp>
        <p:nvSpPr>
          <p:cNvPr id="6" name="对话气泡: 圆角矩形 5"/>
          <p:cNvSpPr/>
          <p:nvPr/>
        </p:nvSpPr>
        <p:spPr>
          <a:xfrm>
            <a:off x="1199515" y="4798695"/>
            <a:ext cx="4175125" cy="741680"/>
          </a:xfrm>
          <a:prstGeom prst="wedgeRoundRectCallout">
            <a:avLst>
              <a:gd name="adj1" fmla="val 43552"/>
              <a:gd name="adj2" fmla="val -106849"/>
              <a:gd name="adj3" fmla="val 16667"/>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p>
            <a:pPr algn="ctr" fontAlgn="base"/>
            <a:r>
              <a:rPr lang="zh-CN" altLang="en-US" sz="2400" b="1" strike="noStrike" noProof="1" dirty="0">
                <a:solidFill>
                  <a:schemeClr val="bg1"/>
                </a:solidFill>
                <a:latin typeface="微软雅黑" panose="020B0503020204020204" charset="-122"/>
                <a:ea typeface="微软雅黑" panose="020B0503020204020204" charset="-122"/>
              </a:rPr>
              <a:t>渐进性</a:t>
            </a:r>
            <a:endParaRPr lang="zh-CN" altLang="en-US" sz="2400" b="1" strike="noStrike" noProof="1" dirty="0">
              <a:solidFill>
                <a:schemeClr val="bg1"/>
              </a:solidFill>
              <a:latin typeface="微软雅黑" panose="020B0503020204020204" charset="-122"/>
              <a:ea typeface="微软雅黑" panose="020B0503020204020204" charset="-122"/>
            </a:endParaRPr>
          </a:p>
        </p:txBody>
      </p:sp>
      <p:sp>
        <p:nvSpPr>
          <p:cNvPr id="2" name="对话气泡: 圆角矩形 5"/>
          <p:cNvSpPr/>
          <p:nvPr/>
        </p:nvSpPr>
        <p:spPr>
          <a:xfrm>
            <a:off x="6816090" y="4798695"/>
            <a:ext cx="3670300" cy="741363"/>
          </a:xfrm>
          <a:prstGeom prst="wedgeRoundRectCallout">
            <a:avLst>
              <a:gd name="adj1" fmla="val -56085"/>
              <a:gd name="adj2" fmla="val -108219"/>
              <a:gd name="adj3" fmla="val 16667"/>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p>
            <a:pPr algn="ctr" fontAlgn="base"/>
            <a:r>
              <a:rPr lang="zh-CN" altLang="en-US" sz="2400" b="1" strike="noStrike" noProof="1" dirty="0">
                <a:solidFill>
                  <a:schemeClr val="bg1"/>
                </a:solidFill>
                <a:latin typeface="微软雅黑" panose="020B0503020204020204" charset="-122"/>
                <a:ea typeface="微软雅黑" panose="020B0503020204020204" charset="-122"/>
              </a:rPr>
              <a:t>继承与创新</a:t>
            </a:r>
            <a:r>
              <a:rPr lang="zh-CN" altLang="en-US" sz="2400" b="1" strike="noStrike" noProof="1" dirty="0">
                <a:solidFill>
                  <a:schemeClr val="bg1"/>
                </a:solidFill>
                <a:latin typeface="微软雅黑" panose="020B0503020204020204" charset="-122"/>
                <a:ea typeface="微软雅黑" panose="020B0503020204020204" charset="-122"/>
              </a:rPr>
              <a:t>相结合</a:t>
            </a:r>
            <a:endParaRPr lang="zh-CN" altLang="en-US" sz="2400" b="1" strike="noStrike" noProof="1" dirty="0">
              <a:solidFill>
                <a:schemeClr val="bg1"/>
              </a:solidFill>
              <a:latin typeface="微软雅黑" panose="020B0503020204020204" charset="-122"/>
              <a:ea typeface="微软雅黑" panose="020B0503020204020204" charset="-122"/>
            </a:endParaRPr>
          </a:p>
        </p:txBody>
      </p:sp>
      <p:sp>
        <p:nvSpPr>
          <p:cNvPr id="7" name="文本框 6"/>
          <p:cNvSpPr txBox="1"/>
          <p:nvPr/>
        </p:nvSpPr>
        <p:spPr>
          <a:xfrm>
            <a:off x="695960" y="1052830"/>
            <a:ext cx="2027238" cy="460375"/>
          </a:xfrm>
          <a:prstGeom prst="rect">
            <a:avLst/>
          </a:prstGeom>
          <a:noFill/>
          <a:ln w="9525">
            <a:noFill/>
          </a:ln>
        </p:spPr>
        <p:txBody>
          <a:bodyPr wrap="square" anchor="t" anchorCtr="0">
            <a:spAutoFit/>
          </a:bodyPr>
          <a:p>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）形成</a:t>
            </a:r>
            <a:endParaRPr lang="zh-CN" altLang="en-US" sz="2400" b="1">
              <a:latin typeface="微软雅黑" panose="020B0503020204020204" charset="-122"/>
              <a:ea typeface="微软雅黑" panose="020B0503020204020204" charset="-122"/>
            </a:endParaRPr>
          </a:p>
        </p:txBody>
      </p:sp>
      <p:sp>
        <p:nvSpPr>
          <p:cNvPr id="5" name="圆角矩形标注 4"/>
          <p:cNvSpPr/>
          <p:nvPr/>
        </p:nvSpPr>
        <p:spPr>
          <a:xfrm>
            <a:off x="6816090" y="559435"/>
            <a:ext cx="5192395" cy="719455"/>
          </a:xfrm>
          <a:prstGeom prst="wedgeRoundRectCallout">
            <a:avLst>
              <a:gd name="adj1" fmla="val -67818"/>
              <a:gd name="adj2" fmla="val -19814"/>
              <a:gd name="adj3" fmla="val 16667"/>
            </a:avLst>
          </a:pr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r>
              <a:rPr lang="zh-CN" altLang="en-US" sz="2400" b="1" strike="noStrike" noProof="1">
                <a:solidFill>
                  <a:schemeClr val="tx1"/>
                </a:solidFill>
                <a:latin typeface="楷体" panose="02010609060101010101" charset="-122"/>
                <a:ea typeface="楷体" panose="02010609060101010101" charset="-122"/>
              </a:rPr>
              <a:t>保留君主制的前提下，通过立宪，树立人民主权、限制君主权力的政体。</a:t>
            </a:r>
            <a:endParaRPr lang="zh-CN" altLang="en-US" sz="2400" b="1" strike="noStrike" noProof="1">
              <a:solidFill>
                <a:schemeClr val="tx1"/>
              </a:solidFill>
              <a:latin typeface="楷体" panose="02010609060101010101" charset="-122"/>
              <a:ea typeface="楷体" panose="02010609060101010101" charset="-122"/>
            </a:endParaRPr>
          </a:p>
        </p:txBody>
      </p:sp>
      <p:sp>
        <p:nvSpPr>
          <p:cNvPr id="10" name="矩形 9"/>
          <p:cNvSpPr/>
          <p:nvPr/>
        </p:nvSpPr>
        <p:spPr>
          <a:xfrm>
            <a:off x="0" y="1588"/>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8" name="内容占位符 2"/>
          <p:cNvSpPr txBox="1"/>
          <p:nvPr/>
        </p:nvSpPr>
        <p:spPr>
          <a:xfrm>
            <a:off x="-12700" y="1905"/>
            <a:ext cx="5949950" cy="414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strike="noStrike" noProof="1" dirty="0" smtClean="0">
                <a:solidFill>
                  <a:schemeClr val="bg1"/>
                </a:solidFill>
                <a:latin typeface="微软雅黑" panose="020B0503020204020204" charset="-122"/>
                <a:ea typeface="微软雅黑" panose="020B0503020204020204" charset="-122"/>
                <a:cs typeface="+mn-cs"/>
              </a:rPr>
              <a:t>任务（一）了解英国、美国和法国的政治制度</a:t>
            </a:r>
            <a:endParaRPr lang="zh-CN" altLang="en-US" sz="22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90" name="Oval 36"/>
          <p:cNvSpPr>
            <a:spLocks noChangeArrowheads="1"/>
          </p:cNvSpPr>
          <p:nvPr>
            <p:custDataLst>
              <p:tags r:id="rId3"/>
            </p:custDataLst>
          </p:nvPr>
        </p:nvSpPr>
        <p:spPr bwMode="auto">
          <a:xfrm>
            <a:off x="552450" y="1701800"/>
            <a:ext cx="1824990" cy="447040"/>
          </a:xfrm>
          <a:prstGeom prst="ellipse">
            <a:avLst/>
          </a:prstGeom>
          <a:solidFill>
            <a:schemeClr val="accent1">
              <a:lumMod val="60000"/>
              <a:lumOff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00000"/>
              </a:lnSpc>
            </a:pPr>
            <a:r>
              <a:rPr lang="zh-CN" altLang="en-US" sz="2200" b="1">
                <a:solidFill>
                  <a:schemeClr val="tx1"/>
                </a:solidFill>
                <a:latin typeface="微软雅黑" panose="020B0503020204020204" charset="-122"/>
                <a:ea typeface="微软雅黑" panose="020B0503020204020204" charset="-122"/>
                <a:sym typeface="Arial" panose="020B0604020202020204" pitchFamily="34" charset="0"/>
              </a:rPr>
              <a:t>基础</a:t>
            </a:r>
            <a:endParaRPr lang="zh-CN" altLang="en-US" sz="2200" b="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3" name="Freeform 7"/>
          <p:cNvSpPr/>
          <p:nvPr>
            <p:custDataLst>
              <p:tags r:id="rId4"/>
            </p:custDataLst>
          </p:nvPr>
        </p:nvSpPr>
        <p:spPr bwMode="auto">
          <a:xfrm flipV="1">
            <a:off x="3001645" y="2225675"/>
            <a:ext cx="2693035" cy="137160"/>
          </a:xfrm>
          <a:custGeom>
            <a:avLst/>
            <a:gdLst>
              <a:gd name="T0" fmla="*/ 1098 w 1148"/>
              <a:gd name="T1" fmla="*/ 121 h 121"/>
              <a:gd name="T2" fmla="*/ 550 w 1148"/>
              <a:gd name="T3" fmla="*/ 121 h 121"/>
              <a:gd name="T4" fmla="*/ 0 w 1148"/>
              <a:gd name="T5" fmla="*/ 121 h 121"/>
              <a:gd name="T6" fmla="*/ 50 w 1148"/>
              <a:gd name="T7" fmla="*/ 61 h 121"/>
              <a:gd name="T8" fmla="*/ 0 w 1148"/>
              <a:gd name="T9" fmla="*/ 0 h 121"/>
              <a:gd name="T10" fmla="*/ 550 w 1148"/>
              <a:gd name="T11" fmla="*/ 0 h 121"/>
              <a:gd name="T12" fmla="*/ 1098 w 1148"/>
              <a:gd name="T13" fmla="*/ 0 h 121"/>
              <a:gd name="T14" fmla="*/ 1148 w 1148"/>
              <a:gd name="T15" fmla="*/ 61 h 121"/>
              <a:gd name="T16" fmla="*/ 1098 w 114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8" h="121">
                <a:moveTo>
                  <a:pt x="1098" y="121"/>
                </a:moveTo>
                <a:lnTo>
                  <a:pt x="550" y="121"/>
                </a:lnTo>
                <a:lnTo>
                  <a:pt x="0" y="121"/>
                </a:lnTo>
                <a:lnTo>
                  <a:pt x="50" y="61"/>
                </a:lnTo>
                <a:lnTo>
                  <a:pt x="0" y="0"/>
                </a:lnTo>
                <a:lnTo>
                  <a:pt x="550" y="0"/>
                </a:lnTo>
                <a:lnTo>
                  <a:pt x="1098" y="0"/>
                </a:lnTo>
                <a:lnTo>
                  <a:pt x="1148" y="61"/>
                </a:lnTo>
                <a:lnTo>
                  <a:pt x="1098" y="121"/>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40000"/>
              </a:lnSpc>
            </a:pPr>
            <a:endParaRPr lang="zh-CN" altLang="en-US" sz="127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17" name="Freeform 6"/>
          <p:cNvSpPr/>
          <p:nvPr>
            <p:custDataLst>
              <p:tags r:id="rId5"/>
            </p:custDataLst>
          </p:nvPr>
        </p:nvSpPr>
        <p:spPr bwMode="auto">
          <a:xfrm flipV="1">
            <a:off x="297815" y="2242820"/>
            <a:ext cx="2694940" cy="120015"/>
          </a:xfrm>
          <a:custGeom>
            <a:avLst/>
            <a:gdLst>
              <a:gd name="T0" fmla="*/ 1099 w 1149"/>
              <a:gd name="T1" fmla="*/ 121 h 121"/>
              <a:gd name="T2" fmla="*/ 549 w 1149"/>
              <a:gd name="T3" fmla="*/ 121 h 121"/>
              <a:gd name="T4" fmla="*/ 0 w 1149"/>
              <a:gd name="T5" fmla="*/ 121 h 121"/>
              <a:gd name="T6" fmla="*/ 50 w 1149"/>
              <a:gd name="T7" fmla="*/ 61 h 121"/>
              <a:gd name="T8" fmla="*/ 0 w 1149"/>
              <a:gd name="T9" fmla="*/ 0 h 121"/>
              <a:gd name="T10" fmla="*/ 549 w 1149"/>
              <a:gd name="T11" fmla="*/ 0 h 121"/>
              <a:gd name="T12" fmla="*/ 1099 w 1149"/>
              <a:gd name="T13" fmla="*/ 0 h 121"/>
              <a:gd name="T14" fmla="*/ 1149 w 1149"/>
              <a:gd name="T15" fmla="*/ 61 h 121"/>
              <a:gd name="T16" fmla="*/ 1099 w 1149"/>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21">
                <a:moveTo>
                  <a:pt x="1099" y="121"/>
                </a:moveTo>
                <a:lnTo>
                  <a:pt x="549" y="121"/>
                </a:lnTo>
                <a:lnTo>
                  <a:pt x="0" y="121"/>
                </a:lnTo>
                <a:lnTo>
                  <a:pt x="50" y="61"/>
                </a:lnTo>
                <a:lnTo>
                  <a:pt x="0" y="0"/>
                </a:lnTo>
                <a:lnTo>
                  <a:pt x="549" y="0"/>
                </a:lnTo>
                <a:lnTo>
                  <a:pt x="1099" y="0"/>
                </a:lnTo>
                <a:lnTo>
                  <a:pt x="1149" y="61"/>
                </a:lnTo>
                <a:lnTo>
                  <a:pt x="1099" y="121"/>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40000"/>
              </a:lnSpc>
            </a:pPr>
            <a:endParaRPr lang="zh-CN" altLang="en-US" sz="127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105" name="文本框 104"/>
          <p:cNvSpPr txBox="1"/>
          <p:nvPr>
            <p:custDataLst>
              <p:tags r:id="rId6"/>
            </p:custDataLst>
          </p:nvPr>
        </p:nvSpPr>
        <p:spPr>
          <a:xfrm>
            <a:off x="297815" y="2654935"/>
            <a:ext cx="2064385" cy="803910"/>
          </a:xfrm>
          <a:prstGeom prst="rect">
            <a:avLst/>
          </a:prstGeom>
          <a:solidFill>
            <a:schemeClr val="bg2"/>
          </a:solidFill>
        </p:spPr>
        <p:txBody>
          <a:bodyPr wrap="square" rtlCol="0">
            <a:noAutofit/>
          </a:bodyPr>
          <a:p>
            <a:pPr algn="ctr">
              <a:lnSpc>
                <a:spcPct val="120000"/>
              </a:lnSpc>
            </a:pPr>
            <a:r>
              <a:rPr lang="en-US" altLang="zh-CN" sz="2000" b="1">
                <a:latin typeface="微软雅黑" panose="020B0503020204020204" charset="-122"/>
                <a:ea typeface="微软雅黑" panose="020B0503020204020204" charset="-122"/>
                <a:sym typeface="Arial" panose="020B0604020202020204" pitchFamily="34" charset="0"/>
              </a:rPr>
              <a:t>17</a:t>
            </a:r>
            <a:r>
              <a:rPr lang="zh-CN" altLang="en-US" sz="2000" b="1">
                <a:latin typeface="微软雅黑" panose="020B0503020204020204" charset="-122"/>
                <a:ea typeface="微软雅黑" panose="020B0503020204020204" charset="-122"/>
                <a:sym typeface="Arial" panose="020B0604020202020204" pitchFamily="34" charset="0"/>
              </a:rPr>
              <a:t>世纪</a:t>
            </a:r>
            <a:endParaRPr lang="zh-CN" altLang="en-US" sz="2000" b="1">
              <a:latin typeface="微软雅黑" panose="020B0503020204020204" charset="-122"/>
              <a:ea typeface="微软雅黑" panose="020B0503020204020204" charset="-122"/>
              <a:sym typeface="Arial" panose="020B0604020202020204" pitchFamily="34" charset="0"/>
            </a:endParaRPr>
          </a:p>
          <a:p>
            <a:pPr algn="ctr">
              <a:lnSpc>
                <a:spcPct val="120000"/>
              </a:lnSpc>
            </a:pPr>
            <a:r>
              <a:rPr lang="zh-CN" altLang="en-US" sz="2000" b="1">
                <a:solidFill>
                  <a:schemeClr val="tx1"/>
                </a:solidFill>
                <a:latin typeface="微软雅黑" panose="020B0503020204020204" charset="-122"/>
                <a:ea typeface="微软雅黑" panose="020B0503020204020204" charset="-122"/>
                <a:sym typeface="Arial" panose="020B0604020202020204" pitchFamily="34" charset="0"/>
              </a:rPr>
              <a:t>资产阶级革命</a:t>
            </a:r>
            <a:endParaRPr lang="zh-CN" altLang="en-US" sz="2000" b="1">
              <a:solidFill>
                <a:schemeClr val="tx1"/>
              </a:solidFill>
              <a:latin typeface="微软雅黑" panose="020B0503020204020204" charset="-122"/>
              <a:ea typeface="微软雅黑" panose="020B0503020204020204" charset="-122"/>
              <a:sym typeface="Arial" panose="020B0604020202020204" pitchFamily="34" charset="0"/>
            </a:endParaRPr>
          </a:p>
          <a:p>
            <a:pPr algn="ctr">
              <a:lnSpc>
                <a:spcPct val="120000"/>
              </a:lnSpc>
            </a:pPr>
            <a:endParaRPr lang="zh-CN" altLang="en-US" sz="2000" b="1" spc="300" dirty="0"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54" name="文本框 153"/>
          <p:cNvSpPr txBox="1"/>
          <p:nvPr>
            <p:custDataLst>
              <p:tags r:id="rId7"/>
            </p:custDataLst>
          </p:nvPr>
        </p:nvSpPr>
        <p:spPr>
          <a:xfrm>
            <a:off x="2462530" y="2647950"/>
            <a:ext cx="3553460" cy="1637030"/>
          </a:xfrm>
          <a:prstGeom prst="rect">
            <a:avLst/>
          </a:prstGeom>
          <a:solidFill>
            <a:schemeClr val="bg2"/>
          </a:solidFill>
        </p:spPr>
        <p:txBody>
          <a:bodyPr wrap="square" rtlCol="0">
            <a:noAutofit/>
          </a:bodyPr>
          <a:p>
            <a:pPr algn="ctr">
              <a:lnSpc>
                <a:spcPct val="100000"/>
              </a:lnSpc>
            </a:pPr>
            <a:r>
              <a:rPr lang="en-US" altLang="zh-CN" sz="2000" b="1">
                <a:latin typeface="微软雅黑" panose="020B0503020204020204" charset="-122"/>
                <a:ea typeface="微软雅黑" panose="020B0503020204020204" charset="-122"/>
                <a:sym typeface="Arial" panose="020B0604020202020204" pitchFamily="34" charset="0"/>
              </a:rPr>
              <a:t>1689</a:t>
            </a:r>
            <a:r>
              <a:rPr lang="zh-CN" altLang="en-US" sz="2000" b="1" spc="300">
                <a:solidFill>
                  <a:schemeClr val="tx1"/>
                </a:solidFill>
                <a:latin typeface="Arial" panose="020B0604020202020204" pitchFamily="34" charset="0"/>
                <a:ea typeface="微软雅黑" panose="020B0503020204020204" charset="-122"/>
                <a:sym typeface="Arial" panose="020B0604020202020204" pitchFamily="34" charset="0"/>
              </a:rPr>
              <a:t>《权利法案》</a:t>
            </a:r>
            <a:endParaRPr lang="zh-CN" altLang="en-US" sz="2000" b="1" spc="300">
              <a:solidFill>
                <a:schemeClr val="tx1"/>
              </a:solidFill>
              <a:latin typeface="Arial" panose="020B0604020202020204" pitchFamily="34" charset="0"/>
              <a:ea typeface="微软雅黑" panose="020B0503020204020204" charset="-122"/>
              <a:sym typeface="Arial" panose="020B0604020202020204" pitchFamily="34" charset="0"/>
            </a:endParaRPr>
          </a:p>
          <a:p>
            <a:pPr algn="l">
              <a:lnSpc>
                <a:spcPct val="100000"/>
              </a:lnSpc>
            </a:pPr>
            <a:r>
              <a:rPr lang="zh-CN" altLang="en-US" sz="2000" b="1" spc="30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rPr>
              <a:t>未经议会同意：国王无权废除法律或停止法律的执行、不能征税、不能在和平时期招募或维持常备军。</a:t>
            </a:r>
            <a:endParaRPr lang="zh-CN" altLang="en-US" sz="2000" b="1" spc="30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a:p>
            <a:pPr algn="ctr">
              <a:lnSpc>
                <a:spcPct val="100000"/>
              </a:lnSpc>
            </a:pPr>
            <a:endParaRPr lang="zh-CN" altLang="en-US" sz="2000" b="1" spc="30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18" name="Oval 36"/>
          <p:cNvSpPr>
            <a:spLocks noChangeArrowheads="1"/>
          </p:cNvSpPr>
          <p:nvPr>
            <p:custDataLst>
              <p:tags r:id="rId8"/>
            </p:custDataLst>
          </p:nvPr>
        </p:nvSpPr>
        <p:spPr bwMode="auto">
          <a:xfrm>
            <a:off x="3415665" y="1760855"/>
            <a:ext cx="1864995" cy="403225"/>
          </a:xfrm>
          <a:prstGeom prst="ellipse">
            <a:avLst/>
          </a:prstGeom>
          <a:solidFill>
            <a:schemeClr val="accent1">
              <a:lumMod val="60000"/>
              <a:lumOff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00000"/>
              </a:lnSpc>
            </a:pPr>
            <a:r>
              <a:rPr lang="zh-CN" altLang="en-US" sz="2200" b="1" spc="300">
                <a:solidFill>
                  <a:schemeClr val="tx1"/>
                </a:solidFill>
                <a:latin typeface="Arial" panose="020B0604020202020204" pitchFamily="34" charset="0"/>
                <a:ea typeface="微软雅黑" panose="020B0503020204020204" charset="-122"/>
                <a:sym typeface="Arial" panose="020B0604020202020204" pitchFamily="34" charset="0"/>
              </a:rPr>
              <a:t>确立</a:t>
            </a:r>
            <a:endParaRPr lang="en-US" altLang="zh-CN" sz="2200" b="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9" name="Freeform 8"/>
          <p:cNvSpPr/>
          <p:nvPr>
            <p:custDataLst>
              <p:tags r:id="rId9"/>
            </p:custDataLst>
          </p:nvPr>
        </p:nvSpPr>
        <p:spPr bwMode="auto">
          <a:xfrm flipV="1">
            <a:off x="5766435" y="2247900"/>
            <a:ext cx="2694940" cy="133350"/>
          </a:xfrm>
          <a:custGeom>
            <a:avLst/>
            <a:gdLst>
              <a:gd name="T0" fmla="*/ 1099 w 1149"/>
              <a:gd name="T1" fmla="*/ 121 h 121"/>
              <a:gd name="T2" fmla="*/ 550 w 1149"/>
              <a:gd name="T3" fmla="*/ 121 h 121"/>
              <a:gd name="T4" fmla="*/ 0 w 1149"/>
              <a:gd name="T5" fmla="*/ 121 h 121"/>
              <a:gd name="T6" fmla="*/ 50 w 1149"/>
              <a:gd name="T7" fmla="*/ 61 h 121"/>
              <a:gd name="T8" fmla="*/ 0 w 1149"/>
              <a:gd name="T9" fmla="*/ 0 h 121"/>
              <a:gd name="T10" fmla="*/ 550 w 1149"/>
              <a:gd name="T11" fmla="*/ 0 h 121"/>
              <a:gd name="T12" fmla="*/ 1099 w 1149"/>
              <a:gd name="T13" fmla="*/ 0 h 121"/>
              <a:gd name="T14" fmla="*/ 1149 w 1149"/>
              <a:gd name="T15" fmla="*/ 61 h 121"/>
              <a:gd name="T16" fmla="*/ 1099 w 1149"/>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21">
                <a:moveTo>
                  <a:pt x="1099" y="121"/>
                </a:moveTo>
                <a:lnTo>
                  <a:pt x="550" y="121"/>
                </a:lnTo>
                <a:lnTo>
                  <a:pt x="0" y="121"/>
                </a:lnTo>
                <a:lnTo>
                  <a:pt x="50" y="61"/>
                </a:lnTo>
                <a:lnTo>
                  <a:pt x="0" y="0"/>
                </a:lnTo>
                <a:lnTo>
                  <a:pt x="550" y="0"/>
                </a:lnTo>
                <a:lnTo>
                  <a:pt x="1099" y="0"/>
                </a:lnTo>
                <a:lnTo>
                  <a:pt x="1149" y="61"/>
                </a:lnTo>
                <a:lnTo>
                  <a:pt x="1099" y="121"/>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40000"/>
              </a:lnSpc>
            </a:pPr>
            <a:endParaRPr lang="zh-CN" altLang="en-US" sz="127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10"/>
            </p:custDataLst>
          </p:nvPr>
        </p:nvSpPr>
        <p:spPr>
          <a:xfrm>
            <a:off x="6116320" y="2661285"/>
            <a:ext cx="2378710" cy="1535430"/>
          </a:xfrm>
          <a:prstGeom prst="rect">
            <a:avLst/>
          </a:prstGeom>
          <a:solidFill>
            <a:schemeClr val="bg2"/>
          </a:solidFill>
        </p:spPr>
        <p:txBody>
          <a:bodyPr wrap="square" rtlCol="0">
            <a:normAutofit fontScale="85000"/>
          </a:bodyPr>
          <a:p>
            <a:pPr algn="ctr"/>
            <a:r>
              <a:rPr lang="zh-CN" altLang="en-US" sz="2355" b="1">
                <a:latin typeface="微软雅黑" panose="020B0503020204020204" charset="-122"/>
                <a:ea typeface="微软雅黑" panose="020B0503020204020204" charset="-122"/>
                <a:sym typeface="+mn-ea"/>
              </a:rPr>
              <a:t>18世纪初</a:t>
            </a:r>
            <a:endParaRPr lang="zh-CN" altLang="en-US" sz="2355" b="1">
              <a:latin typeface="微软雅黑" panose="020B0503020204020204" charset="-122"/>
              <a:ea typeface="微软雅黑" panose="020B0503020204020204" charset="-122"/>
              <a:sym typeface="+mn-ea"/>
            </a:endParaRPr>
          </a:p>
          <a:p>
            <a:pPr algn="ctr"/>
            <a:r>
              <a:rPr lang="zh-CN" altLang="en-US" sz="2355" b="1">
                <a:latin typeface="微软雅黑" panose="020B0503020204020204" charset="-122"/>
                <a:ea typeface="微软雅黑" panose="020B0503020204020204" charset="-122"/>
                <a:sym typeface="+mn-ea"/>
              </a:rPr>
              <a:t>责任内阁制</a:t>
            </a:r>
            <a:endParaRPr lang="zh-CN" altLang="en-US" sz="8000" b="1">
              <a:latin typeface="微软雅黑" panose="020B0503020204020204" charset="-122"/>
              <a:ea typeface="微软雅黑" panose="020B0503020204020204" charset="-122"/>
              <a:sym typeface="+mn-ea"/>
            </a:endParaRPr>
          </a:p>
          <a:p>
            <a:pPr algn="ctr"/>
            <a:r>
              <a:rPr lang="zh-CN" altLang="en-US" sz="2665" b="1">
                <a:solidFill>
                  <a:schemeClr val="tx1"/>
                </a:solidFill>
                <a:latin typeface="楷体" panose="02010609060101010101" charset="-122"/>
                <a:ea typeface="楷体" panose="02010609060101010101" charset="-122"/>
                <a:sym typeface="+mn-ea"/>
              </a:rPr>
              <a:t>行政权转移</a:t>
            </a:r>
            <a:endParaRPr lang="zh-CN" altLang="en-US" sz="2665" b="1">
              <a:solidFill>
                <a:schemeClr val="tx1"/>
              </a:solidFill>
              <a:latin typeface="楷体" panose="02010609060101010101" charset="-122"/>
              <a:ea typeface="楷体" panose="02010609060101010101" charset="-122"/>
              <a:sym typeface="+mn-ea"/>
            </a:endParaRPr>
          </a:p>
          <a:p>
            <a:pPr algn="ctr"/>
            <a:r>
              <a:rPr lang="zh-CN" altLang="en-US" sz="2665" b="1">
                <a:solidFill>
                  <a:schemeClr val="tx1"/>
                </a:solidFill>
                <a:latin typeface="楷体" panose="02010609060101010101" charset="-122"/>
                <a:ea typeface="楷体" panose="02010609060101010101" charset="-122"/>
                <a:sym typeface="+mn-ea"/>
              </a:rPr>
              <a:t>到内阁</a:t>
            </a:r>
            <a:endParaRPr lang="zh-CN" altLang="en-US" sz="2665" b="1">
              <a:solidFill>
                <a:srgbClr val="7030A0"/>
              </a:solidFill>
              <a:latin typeface="楷体" panose="02010609060101010101" charset="-122"/>
              <a:ea typeface="楷体" panose="02010609060101010101" charset="-122"/>
            </a:endParaRPr>
          </a:p>
          <a:p>
            <a:pPr algn="ctr">
              <a:lnSpc>
                <a:spcPct val="120000"/>
              </a:lnSpc>
            </a:pPr>
            <a:endParaRPr lang="zh-CN" altLang="en-US" sz="2665" b="1" spc="300">
              <a:solidFill>
                <a:schemeClr val="tx1">
                  <a:lumMod val="65000"/>
                  <a:lumOff val="35000"/>
                </a:schemeClr>
              </a:solidFill>
              <a:latin typeface="楷体" panose="02010609060101010101" charset="-122"/>
              <a:ea typeface="楷体" panose="02010609060101010101" charset="-122"/>
              <a:sym typeface="Arial" panose="020B0604020202020204" pitchFamily="34" charset="0"/>
            </a:endParaRPr>
          </a:p>
        </p:txBody>
      </p:sp>
      <p:sp>
        <p:nvSpPr>
          <p:cNvPr id="12" name="Oval 36"/>
          <p:cNvSpPr>
            <a:spLocks noChangeArrowheads="1"/>
          </p:cNvSpPr>
          <p:nvPr>
            <p:custDataLst>
              <p:tags r:id="rId11"/>
            </p:custDataLst>
          </p:nvPr>
        </p:nvSpPr>
        <p:spPr bwMode="auto">
          <a:xfrm>
            <a:off x="6240145" y="1776095"/>
            <a:ext cx="2042795" cy="387985"/>
          </a:xfrm>
          <a:prstGeom prst="ellipse">
            <a:avLst/>
          </a:prstGeom>
          <a:solidFill>
            <a:schemeClr val="accent1">
              <a:lumMod val="60000"/>
              <a:lumOff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00000"/>
              </a:lnSpc>
            </a:pPr>
            <a:r>
              <a:rPr lang="zh-CN" altLang="en-US" sz="2200" b="1">
                <a:solidFill>
                  <a:schemeClr val="tx1"/>
                </a:solidFill>
                <a:latin typeface="微软雅黑" panose="020B0503020204020204" charset="-122"/>
                <a:ea typeface="微软雅黑" panose="020B0503020204020204" charset="-122"/>
                <a:sym typeface="+mn-ea"/>
              </a:rPr>
              <a:t>发展</a:t>
            </a:r>
            <a:endParaRPr lang="zh-CN" altLang="en-US" sz="2200" b="1">
              <a:solidFill>
                <a:schemeClr val="tx1"/>
              </a:solidFill>
              <a:latin typeface="微软雅黑" panose="020B0503020204020204" charset="-122"/>
              <a:ea typeface="微软雅黑" panose="020B0503020204020204" charset="-122"/>
              <a:sym typeface="+mn-ea"/>
            </a:endParaRPr>
          </a:p>
        </p:txBody>
      </p:sp>
      <p:sp>
        <p:nvSpPr>
          <p:cNvPr id="13" name="Freeform 9"/>
          <p:cNvSpPr/>
          <p:nvPr>
            <p:custDataLst>
              <p:tags r:id="rId12"/>
            </p:custDataLst>
          </p:nvPr>
        </p:nvSpPr>
        <p:spPr bwMode="auto">
          <a:xfrm flipV="1">
            <a:off x="8559165" y="2239645"/>
            <a:ext cx="2693035" cy="111125"/>
          </a:xfrm>
          <a:custGeom>
            <a:avLst/>
            <a:gdLst>
              <a:gd name="T0" fmla="*/ 1098 w 1148"/>
              <a:gd name="T1" fmla="*/ 121 h 121"/>
              <a:gd name="T2" fmla="*/ 549 w 1148"/>
              <a:gd name="T3" fmla="*/ 121 h 121"/>
              <a:gd name="T4" fmla="*/ 0 w 1148"/>
              <a:gd name="T5" fmla="*/ 121 h 121"/>
              <a:gd name="T6" fmla="*/ 50 w 1148"/>
              <a:gd name="T7" fmla="*/ 61 h 121"/>
              <a:gd name="T8" fmla="*/ 0 w 1148"/>
              <a:gd name="T9" fmla="*/ 0 h 121"/>
              <a:gd name="T10" fmla="*/ 549 w 1148"/>
              <a:gd name="T11" fmla="*/ 0 h 121"/>
              <a:gd name="T12" fmla="*/ 1098 w 1148"/>
              <a:gd name="T13" fmla="*/ 0 h 121"/>
              <a:gd name="T14" fmla="*/ 1148 w 1148"/>
              <a:gd name="T15" fmla="*/ 61 h 121"/>
              <a:gd name="T16" fmla="*/ 1098 w 114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8" h="121">
                <a:moveTo>
                  <a:pt x="1098" y="121"/>
                </a:moveTo>
                <a:lnTo>
                  <a:pt x="549" y="121"/>
                </a:lnTo>
                <a:lnTo>
                  <a:pt x="0" y="121"/>
                </a:lnTo>
                <a:lnTo>
                  <a:pt x="50" y="61"/>
                </a:lnTo>
                <a:lnTo>
                  <a:pt x="0" y="0"/>
                </a:lnTo>
                <a:lnTo>
                  <a:pt x="549" y="0"/>
                </a:lnTo>
                <a:lnTo>
                  <a:pt x="1098" y="0"/>
                </a:lnTo>
                <a:lnTo>
                  <a:pt x="1148" y="61"/>
                </a:lnTo>
                <a:lnTo>
                  <a:pt x="1098" y="121"/>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40000"/>
              </a:lnSpc>
            </a:pPr>
            <a:endParaRPr lang="zh-CN" altLang="en-US" sz="127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13"/>
            </p:custDataLst>
          </p:nvPr>
        </p:nvSpPr>
        <p:spPr>
          <a:xfrm>
            <a:off x="8976360" y="2654935"/>
            <a:ext cx="2095500" cy="1525905"/>
          </a:xfrm>
          <a:prstGeom prst="rect">
            <a:avLst/>
          </a:prstGeom>
          <a:solidFill>
            <a:schemeClr val="bg2"/>
          </a:solidFill>
        </p:spPr>
        <p:txBody>
          <a:bodyPr wrap="square" rtlCol="0">
            <a:noAutofit/>
          </a:bodyPr>
          <a:p>
            <a:pPr algn="ctr"/>
            <a:r>
              <a:rPr lang="en-US" altLang="zh-CN" sz="2000" b="1">
                <a:latin typeface="微软雅黑" panose="020B0503020204020204" charset="-122"/>
                <a:ea typeface="微软雅黑" panose="020B0503020204020204" charset="-122"/>
                <a:sym typeface="Arial" panose="020B0604020202020204" pitchFamily="34" charset="0"/>
              </a:rPr>
              <a:t>19</a:t>
            </a:r>
            <a:r>
              <a:rPr lang="zh-CN" altLang="en-US" sz="2000" b="1">
                <a:latin typeface="微软雅黑" panose="020B0503020204020204" charset="-122"/>
                <a:ea typeface="微软雅黑" panose="020B0503020204020204" charset="-122"/>
                <a:sym typeface="Arial" panose="020B0604020202020204" pitchFamily="34" charset="0"/>
              </a:rPr>
              <a:t>世纪</a:t>
            </a:r>
            <a:endParaRPr lang="zh-CN" altLang="en-US" sz="2000" b="1">
              <a:latin typeface="微软雅黑" panose="020B0503020204020204" charset="-122"/>
              <a:ea typeface="微软雅黑" panose="020B0503020204020204" charset="-122"/>
              <a:sym typeface="Arial" panose="020B0604020202020204" pitchFamily="34" charset="0"/>
            </a:endParaRPr>
          </a:p>
          <a:p>
            <a:pPr algn="ctr"/>
            <a:r>
              <a:rPr lang="zh-CN" altLang="en-US" sz="2000" b="1">
                <a:latin typeface="微软雅黑" panose="020B0503020204020204" charset="-122"/>
                <a:ea typeface="微软雅黑" panose="020B0503020204020204" charset="-122"/>
                <a:sym typeface="+mn-ea"/>
              </a:rPr>
              <a:t>三次议会改革</a:t>
            </a:r>
            <a:endParaRPr lang="zh-CN" altLang="en-US" sz="1700" b="1">
              <a:latin typeface="微软雅黑" panose="020B0503020204020204" charset="-122"/>
              <a:ea typeface="微软雅黑" panose="020B0503020204020204" charset="-122"/>
            </a:endParaRPr>
          </a:p>
          <a:p>
            <a:pPr algn="ctr"/>
            <a:r>
              <a:rPr lang="zh-CN" altLang="en-US" sz="2000" b="1">
                <a:solidFill>
                  <a:schemeClr val="tx1"/>
                </a:solidFill>
                <a:latin typeface="楷体" panose="02010609060101010101" charset="-122"/>
                <a:ea typeface="楷体" panose="02010609060101010101" charset="-122"/>
                <a:sym typeface="+mn-ea"/>
              </a:rPr>
              <a:t>基本实现成年男性的普选权</a:t>
            </a:r>
            <a:endParaRPr lang="zh-CN" altLang="en-US" sz="2000" b="1" spc="300">
              <a:solidFill>
                <a:schemeClr val="tx1"/>
              </a:solidFill>
              <a:latin typeface="楷体" panose="02010609060101010101" charset="-122"/>
              <a:ea typeface="楷体" panose="02010609060101010101" charset="-122"/>
              <a:sym typeface="+mn-ea"/>
            </a:endParaRPr>
          </a:p>
        </p:txBody>
      </p:sp>
      <p:sp>
        <p:nvSpPr>
          <p:cNvPr id="15" name="Oval 36"/>
          <p:cNvSpPr>
            <a:spLocks noChangeArrowheads="1"/>
          </p:cNvSpPr>
          <p:nvPr>
            <p:custDataLst>
              <p:tags r:id="rId14"/>
            </p:custDataLst>
          </p:nvPr>
        </p:nvSpPr>
        <p:spPr bwMode="auto">
          <a:xfrm>
            <a:off x="8859520" y="1761490"/>
            <a:ext cx="1993900" cy="445770"/>
          </a:xfrm>
          <a:prstGeom prst="ellipse">
            <a:avLst/>
          </a:prstGeom>
          <a:solidFill>
            <a:schemeClr val="accent1">
              <a:lumMod val="60000"/>
              <a:lumOff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chorCtr="0">
            <a:noAutofit/>
          </a:bodyPr>
          <a:p>
            <a:pPr algn="ctr">
              <a:lnSpc>
                <a:spcPct val="100000"/>
              </a:lnSpc>
            </a:pPr>
            <a:r>
              <a:rPr lang="zh-CN" altLang="en-US" sz="2200" b="1">
                <a:solidFill>
                  <a:schemeClr val="tx1"/>
                </a:solidFill>
                <a:latin typeface="微软雅黑" panose="020B0503020204020204" charset="-122"/>
                <a:ea typeface="微软雅黑" panose="020B0503020204020204" charset="-122"/>
                <a:sym typeface="Arial" panose="020B0604020202020204" pitchFamily="34" charset="0"/>
              </a:rPr>
              <a:t>完善</a:t>
            </a:r>
            <a:endParaRPr lang="zh-CN" altLang="en-US" sz="2200" b="1">
              <a:solidFill>
                <a:schemeClr val="tx1"/>
              </a:solidFill>
              <a:latin typeface="微软雅黑" panose="020B0503020204020204" charset="-122"/>
              <a:ea typeface="微软雅黑" panose="020B0503020204020204" charset="-122"/>
              <a:sym typeface="Arial" panose="020B0604020202020204" pitchFamily="34" charset="0"/>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7" grpId="0"/>
      <p:bldP spid="5" grpId="0" bldLvl="0" animBg="1"/>
      <p:bldP spid="5" grpId="1" animBg="1"/>
      <p:bldP spid="105" grpId="0" bldLvl="0" animBg="1"/>
      <p:bldP spid="17" grpId="0" bldLvl="0" animBg="1"/>
      <p:bldP spid="90" grpId="0" bldLvl="0" animBg="1"/>
      <p:bldP spid="105" grpId="1" animBg="1"/>
      <p:bldP spid="17" grpId="1" animBg="1"/>
      <p:bldP spid="90" grpId="1" animBg="1"/>
      <p:bldP spid="3" grpId="0" bldLvl="0" animBg="1"/>
      <p:bldP spid="18" grpId="0" bldLvl="0" animBg="1"/>
      <p:bldP spid="154" grpId="0" bldLvl="0" animBg="1"/>
      <p:bldP spid="3" grpId="1" animBg="1"/>
      <p:bldP spid="18" grpId="1" animBg="1"/>
      <p:bldP spid="154" grpId="1" animBg="1"/>
      <p:bldP spid="9" grpId="0" bldLvl="0" animBg="1"/>
      <p:bldP spid="11" grpId="0" bldLvl="0" animBg="1"/>
      <p:bldP spid="12" grpId="0" bldLvl="0" animBg="1"/>
      <p:bldP spid="9" grpId="1" animBg="1"/>
      <p:bldP spid="11" grpId="1" animBg="1"/>
      <p:bldP spid="12" grpId="1" animBg="1"/>
      <p:bldP spid="13" grpId="0" bldLvl="0" animBg="1"/>
      <p:bldP spid="14" grpId="0" bldLvl="0" animBg="1"/>
      <p:bldP spid="15" grpId="0" bldLvl="0" animBg="1"/>
      <p:bldP spid="13" grpId="1" animBg="1"/>
      <p:bldP spid="14" grpId="1"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文本框 32"/>
          <p:cNvSpPr txBox="1"/>
          <p:nvPr/>
        </p:nvSpPr>
        <p:spPr>
          <a:xfrm>
            <a:off x="6624320" y="5297170"/>
            <a:ext cx="1257300" cy="460375"/>
          </a:xfrm>
          <a:prstGeom prst="rect">
            <a:avLst/>
          </a:prstGeom>
        </p:spPr>
        <p:style>
          <a:lnRef idx="0">
            <a:schemeClr val="accent2"/>
          </a:lnRef>
          <a:fillRef idx="3">
            <a:schemeClr val="accent2"/>
          </a:fillRef>
          <a:effectRef idx="3">
            <a:schemeClr val="accent2"/>
          </a:effectRef>
          <a:fontRef idx="minor">
            <a:schemeClr val="lt1"/>
          </a:fontRef>
        </p:style>
        <p:txBody>
          <a:bodyPr wrap="square" anchor="t" anchorCtr="0">
            <a:spAutoFit/>
          </a:bodyPr>
          <a:p>
            <a:pPr algn="ctr" fontAlgn="base"/>
            <a:r>
              <a:rPr lang="zh-CN" altLang="en-US" sz="2400" b="1" strike="noStrike" noProof="1">
                <a:latin typeface="微软雅黑" panose="020B0503020204020204" charset="-122"/>
                <a:ea typeface="微软雅黑" panose="020B0503020204020204" charset="-122"/>
              </a:rPr>
              <a:t>上院</a:t>
            </a:r>
            <a:endParaRPr lang="zh-CN" altLang="en-US" sz="2400" b="1" strike="noStrike" noProof="1">
              <a:latin typeface="微软雅黑" panose="020B0503020204020204" charset="-122"/>
              <a:ea typeface="微软雅黑" panose="020B0503020204020204" charset="-122"/>
            </a:endParaRPr>
          </a:p>
        </p:txBody>
      </p:sp>
      <p:sp>
        <p:nvSpPr>
          <p:cNvPr id="34" name="文本框 33"/>
          <p:cNvSpPr txBox="1"/>
          <p:nvPr/>
        </p:nvSpPr>
        <p:spPr>
          <a:xfrm>
            <a:off x="147320" y="4651058"/>
            <a:ext cx="1809750" cy="445135"/>
          </a:xfrm>
          <a:prstGeom prst="rect">
            <a:avLst/>
          </a:prstGeom>
          <a:noFill/>
          <a:ln w="9525">
            <a:noFill/>
          </a:ln>
        </p:spPr>
        <p:txBody>
          <a:bodyPr wrap="square" anchor="t" anchorCtr="0">
            <a:spAutoFit/>
          </a:bodyPr>
          <a:p>
            <a:r>
              <a:rPr lang="zh-CN" altLang="en-US" sz="2300" b="1">
                <a:latin typeface="微软雅黑" panose="020B0503020204020204" charset="-122"/>
                <a:ea typeface="微软雅黑" panose="020B0503020204020204" charset="-122"/>
              </a:rPr>
              <a:t>多数党组阁</a:t>
            </a:r>
            <a:endParaRPr lang="zh-CN" altLang="en-US" sz="2300" b="1">
              <a:latin typeface="微软雅黑" panose="020B0503020204020204" charset="-122"/>
              <a:ea typeface="微软雅黑" panose="020B0503020204020204" charset="-122"/>
            </a:endParaRPr>
          </a:p>
        </p:txBody>
      </p:sp>
      <p:sp>
        <p:nvSpPr>
          <p:cNvPr id="35" name="文本框 34"/>
          <p:cNvSpPr txBox="1"/>
          <p:nvPr/>
        </p:nvSpPr>
        <p:spPr>
          <a:xfrm>
            <a:off x="683895" y="5732145"/>
            <a:ext cx="2505075" cy="460375"/>
          </a:xfrm>
          <a:prstGeom prst="rect">
            <a:avLst/>
          </a:prstGeom>
          <a:no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选民选出</a:t>
            </a:r>
            <a:endParaRPr lang="zh-CN" altLang="en-US" sz="2400" b="1">
              <a:latin typeface="微软雅黑" panose="020B0503020204020204" charset="-122"/>
              <a:ea typeface="微软雅黑" panose="020B0503020204020204" charset="-122"/>
            </a:endParaRPr>
          </a:p>
        </p:txBody>
      </p:sp>
      <p:cxnSp>
        <p:nvCxnSpPr>
          <p:cNvPr id="36" name="直接箭头连接符 35"/>
          <p:cNvCxnSpPr/>
          <p:nvPr/>
        </p:nvCxnSpPr>
        <p:spPr>
          <a:xfrm flipV="1">
            <a:off x="5686108" y="5514658"/>
            <a:ext cx="828675" cy="3175"/>
          </a:xfrm>
          <a:prstGeom prst="straightConnector1">
            <a:avLst/>
          </a:prstGeom>
          <a:ln w="57150">
            <a:tailEnd type="arrow" w="med" len="med"/>
          </a:ln>
        </p:spPr>
        <p:style>
          <a:lnRef idx="3">
            <a:schemeClr val="accent6"/>
          </a:lnRef>
          <a:fillRef idx="0">
            <a:schemeClr val="accent6"/>
          </a:fillRef>
          <a:effectRef idx="2">
            <a:schemeClr val="accent6"/>
          </a:effectRef>
          <a:fontRef idx="minor">
            <a:schemeClr val="tx1"/>
          </a:fontRef>
        </p:style>
      </p:cxnSp>
      <p:sp>
        <p:nvSpPr>
          <p:cNvPr id="37" name="文本框 36"/>
          <p:cNvSpPr txBox="1"/>
          <p:nvPr/>
        </p:nvSpPr>
        <p:spPr>
          <a:xfrm>
            <a:off x="1488758" y="5297170"/>
            <a:ext cx="976313" cy="460375"/>
          </a:xfrm>
          <a:prstGeom prst="rect">
            <a:avLst/>
          </a:prstGeom>
        </p:spPr>
        <p:style>
          <a:lnRef idx="0">
            <a:schemeClr val="accent2"/>
          </a:lnRef>
          <a:fillRef idx="3">
            <a:schemeClr val="accent2"/>
          </a:fillRef>
          <a:effectRef idx="3">
            <a:schemeClr val="accent2"/>
          </a:effectRef>
          <a:fontRef idx="minor">
            <a:schemeClr val="lt1"/>
          </a:fontRef>
        </p:style>
        <p:txBody>
          <a:bodyPr wrap="square" anchor="t" anchorCtr="0">
            <a:spAutoFit/>
          </a:bodyPr>
          <a:p>
            <a:pPr fontAlgn="base"/>
            <a:r>
              <a:rPr lang="zh-CN" altLang="en-US" sz="2400" b="1" strike="noStrike" noProof="1">
                <a:latin typeface="微软雅黑" panose="020B0503020204020204" charset="-122"/>
                <a:ea typeface="微软雅黑" panose="020B0503020204020204" charset="-122"/>
              </a:rPr>
              <a:t>下院</a:t>
            </a:r>
            <a:endParaRPr lang="zh-CN" altLang="en-US" sz="2400" b="1" strike="noStrike" noProof="1">
              <a:latin typeface="微软雅黑" panose="020B0503020204020204" charset="-122"/>
              <a:ea typeface="微软雅黑" panose="020B0503020204020204" charset="-122"/>
            </a:endParaRPr>
          </a:p>
        </p:txBody>
      </p:sp>
      <p:sp>
        <p:nvSpPr>
          <p:cNvPr id="38" name="文本框 37"/>
          <p:cNvSpPr txBox="1"/>
          <p:nvPr/>
        </p:nvSpPr>
        <p:spPr>
          <a:xfrm>
            <a:off x="6392545" y="3070225"/>
            <a:ext cx="1466850" cy="1085850"/>
          </a:xfrm>
          <a:prstGeom prst="rect">
            <a:avLst/>
          </a:prstGeom>
          <a:solidFill>
            <a:schemeClr val="accent3"/>
          </a:solidFill>
          <a:ln w="9525" cap="flat" cmpd="sng">
            <a:solidFill>
              <a:schemeClr val="accent1"/>
            </a:solidFill>
            <a:prstDash val="solid"/>
            <a:round/>
            <a:headEnd type="none" w="med" len="med"/>
            <a:tailEnd type="none" w="med" len="med"/>
          </a:ln>
        </p:spPr>
        <p:txBody>
          <a:bodyPr wrap="square" anchor="t" anchorCtr="0">
            <a:noAutofit/>
          </a:bodyPr>
          <a:p>
            <a:pPr algn="ctr">
              <a:lnSpc>
                <a:spcPct val="125000"/>
              </a:lnSpc>
            </a:pPr>
            <a:r>
              <a:rPr lang="zh-CN" altLang="en-US" sz="2400" b="1" noProof="1">
                <a:solidFill>
                  <a:schemeClr val="bg1"/>
                </a:solidFill>
                <a:latin typeface="微软雅黑" panose="020B0503020204020204" charset="-122"/>
                <a:ea typeface="微软雅黑" panose="020B0503020204020204" charset="-122"/>
                <a:cs typeface="+mn-cs"/>
              </a:rPr>
              <a:t>英王</a:t>
            </a:r>
            <a:endParaRPr lang="zh-CN" altLang="en-US" sz="2400" b="1" noProof="1">
              <a:solidFill>
                <a:schemeClr val="bg1"/>
              </a:solidFill>
              <a:latin typeface="微软雅黑" panose="020B0503020204020204" charset="-122"/>
              <a:ea typeface="微软雅黑" panose="020B0503020204020204" charset="-122"/>
            </a:endParaRPr>
          </a:p>
          <a:p>
            <a:pPr algn="ctr">
              <a:lnSpc>
                <a:spcPct val="125000"/>
              </a:lnSpc>
            </a:pPr>
            <a:r>
              <a:rPr lang="zh-CN" altLang="en-US" sz="2400" b="1" noProof="1">
                <a:solidFill>
                  <a:srgbClr val="FFFF00"/>
                </a:solidFill>
                <a:latin typeface="微软雅黑" panose="020B0503020204020204" charset="-122"/>
                <a:ea typeface="微软雅黑" panose="020B0503020204020204" charset="-122"/>
                <a:cs typeface="+mn-cs"/>
              </a:rPr>
              <a:t>统而不治</a:t>
            </a:r>
            <a:endParaRPr lang="zh-CN" altLang="en-US" sz="2400" b="1" noProof="1">
              <a:solidFill>
                <a:srgbClr val="FFFF00"/>
              </a:solidFill>
              <a:latin typeface="微软雅黑" panose="020B0503020204020204" charset="-122"/>
              <a:ea typeface="微软雅黑" panose="020B0503020204020204" charset="-122"/>
              <a:cs typeface="+mn-cs"/>
            </a:endParaRPr>
          </a:p>
        </p:txBody>
      </p:sp>
      <p:sp>
        <p:nvSpPr>
          <p:cNvPr id="39" name="文本框 38"/>
          <p:cNvSpPr txBox="1"/>
          <p:nvPr/>
        </p:nvSpPr>
        <p:spPr>
          <a:xfrm>
            <a:off x="3490595" y="3219450"/>
            <a:ext cx="2490470" cy="445135"/>
          </a:xfrm>
          <a:prstGeom prst="rect">
            <a:avLst/>
          </a:prstGeom>
          <a:noFill/>
          <a:ln w="9525">
            <a:noFill/>
          </a:ln>
        </p:spPr>
        <p:txBody>
          <a:bodyPr wrap="square" anchor="t" anchorCtr="0">
            <a:spAutoFit/>
          </a:bodyPr>
          <a:p>
            <a:pPr algn="ctr">
              <a:buClrTx/>
              <a:buFontTx/>
            </a:pPr>
            <a:r>
              <a:rPr lang="zh-CN" altLang="en-US" sz="2300" b="1">
                <a:solidFill>
                  <a:schemeClr val="tx1"/>
                </a:solidFill>
                <a:latin typeface="微软雅黑" panose="020B0503020204020204" charset="-122"/>
                <a:ea typeface="微软雅黑" panose="020B0503020204020204" charset="-122"/>
              </a:rPr>
              <a:t>形式上任命</a:t>
            </a:r>
            <a:endParaRPr lang="zh-CN" altLang="en-US" sz="2300" b="1">
              <a:solidFill>
                <a:schemeClr val="tx1"/>
              </a:solidFill>
              <a:latin typeface="微软雅黑" panose="020B0503020204020204" charset="-122"/>
              <a:ea typeface="微软雅黑" panose="020B0503020204020204" charset="-122"/>
            </a:endParaRPr>
          </a:p>
        </p:txBody>
      </p:sp>
      <p:sp>
        <p:nvSpPr>
          <p:cNvPr id="40" name="文本框 39"/>
          <p:cNvSpPr txBox="1"/>
          <p:nvPr/>
        </p:nvSpPr>
        <p:spPr>
          <a:xfrm>
            <a:off x="4479450" y="5141595"/>
            <a:ext cx="1097280" cy="829945"/>
          </a:xfrm>
          <a:prstGeom prst="rect">
            <a:avLst/>
          </a:prstGeom>
          <a:solidFill>
            <a:schemeClr val="accent3"/>
          </a:solidFill>
          <a:ln w="9525" cap="flat" cmpd="sng">
            <a:solidFill>
              <a:srgbClr val="C00000"/>
            </a:solidFill>
            <a:prstDash val="solid"/>
            <a:round/>
            <a:headEnd type="none" w="med" len="med"/>
            <a:tailEnd type="none" w="med" len="med"/>
          </a:ln>
        </p:spPr>
        <p:txBody>
          <a:bodyPr wrap="none" anchor="t" anchorCtr="0">
            <a:spAutoFit/>
          </a:bodyPr>
          <a:p>
            <a:pPr algn="ctr"/>
            <a:r>
              <a:rPr lang="zh-CN" altLang="en-US" sz="2400" b="1" noProof="1">
                <a:solidFill>
                  <a:schemeClr val="bg1"/>
                </a:solidFill>
                <a:latin typeface="微软雅黑" panose="020B0503020204020204" charset="-122"/>
                <a:ea typeface="微软雅黑" panose="020B0503020204020204" charset="-122"/>
                <a:cs typeface="+mn-cs"/>
                <a:sym typeface="黑体" panose="02010609060101010101" charset="-122"/>
              </a:rPr>
              <a:t>议会</a:t>
            </a:r>
            <a:endParaRPr lang="zh-CN" altLang="en-US" sz="2400" b="1" noProof="1">
              <a:solidFill>
                <a:schemeClr val="bg1"/>
              </a:solidFill>
              <a:latin typeface="微软雅黑" panose="020B0503020204020204" charset="-122"/>
              <a:ea typeface="微软雅黑" panose="020B0503020204020204" charset="-122"/>
              <a:sym typeface="黑体" panose="02010609060101010101" charset="-122"/>
            </a:endParaRPr>
          </a:p>
          <a:p>
            <a:pPr algn="ctr"/>
            <a:r>
              <a:rPr lang="zh-CN" altLang="en-US" sz="2400" b="1" noProof="1">
                <a:solidFill>
                  <a:srgbClr val="FFFF00"/>
                </a:solidFill>
                <a:latin typeface="微软雅黑" panose="020B0503020204020204" charset="-122"/>
                <a:ea typeface="微软雅黑" panose="020B0503020204020204" charset="-122"/>
                <a:cs typeface="+mn-cs"/>
                <a:sym typeface="黑体" panose="02010609060101010101" charset="-122"/>
              </a:rPr>
              <a:t>立法权</a:t>
            </a:r>
            <a:endParaRPr lang="zh-CN" altLang="en-US" sz="2400" b="1" noProof="1">
              <a:solidFill>
                <a:srgbClr val="FFFF00"/>
              </a:solidFill>
              <a:latin typeface="微软雅黑" panose="020B0503020204020204" charset="-122"/>
              <a:ea typeface="微软雅黑" panose="020B0503020204020204" charset="-122"/>
              <a:cs typeface="+mn-cs"/>
              <a:sym typeface="黑体" panose="02010609060101010101" charset="-122"/>
            </a:endParaRPr>
          </a:p>
        </p:txBody>
      </p:sp>
      <p:cxnSp>
        <p:nvCxnSpPr>
          <p:cNvPr id="42" name="直接箭头连接符 41"/>
          <p:cNvCxnSpPr/>
          <p:nvPr/>
        </p:nvCxnSpPr>
        <p:spPr>
          <a:xfrm flipH="1">
            <a:off x="2444433" y="5505133"/>
            <a:ext cx="1855788" cy="0"/>
          </a:xfrm>
          <a:prstGeom prst="straightConnector1">
            <a:avLst/>
          </a:prstGeom>
          <a:ln w="57150">
            <a:tailEnd type="arrow" w="med" len="med"/>
          </a:ln>
        </p:spPr>
        <p:style>
          <a:lnRef idx="3">
            <a:schemeClr val="accent6"/>
          </a:lnRef>
          <a:fillRef idx="0">
            <a:schemeClr val="accent6"/>
          </a:fillRef>
          <a:effectRef idx="2">
            <a:schemeClr val="accent6"/>
          </a:effectRef>
          <a:fontRef idx="minor">
            <a:schemeClr val="tx1"/>
          </a:fontRef>
        </p:style>
      </p:cxnSp>
      <p:sp>
        <p:nvSpPr>
          <p:cNvPr id="43" name="文本框 42"/>
          <p:cNvSpPr txBox="1"/>
          <p:nvPr/>
        </p:nvSpPr>
        <p:spPr>
          <a:xfrm>
            <a:off x="841375" y="3070860"/>
            <a:ext cx="2303145" cy="1124585"/>
          </a:xfrm>
          <a:prstGeom prst="rect">
            <a:avLst/>
          </a:prstGeom>
          <a:solidFill>
            <a:schemeClr val="accent3"/>
          </a:solidFill>
          <a:ln w="9525" cap="flat" cmpd="sng">
            <a:noFill/>
            <a:prstDash val="solid"/>
            <a:round/>
            <a:headEnd type="none" w="med" len="med"/>
            <a:tailEnd type="none" w="med" len="med"/>
          </a:ln>
        </p:spPr>
        <p:txBody>
          <a:bodyPr wrap="none" anchor="t" anchorCtr="0">
            <a:noAutofit/>
          </a:bodyPr>
          <a:p>
            <a:pPr algn="ctr"/>
            <a:r>
              <a:rPr lang="zh-CN" altLang="en-US" sz="2400" b="1" noProof="1">
                <a:solidFill>
                  <a:schemeClr val="bg1"/>
                </a:solidFill>
                <a:latin typeface="微软雅黑" panose="020B0503020204020204" charset="-122"/>
                <a:ea typeface="微软雅黑" panose="020B0503020204020204" charset="-122"/>
                <a:cs typeface="+mn-cs"/>
                <a:sym typeface="黑体" panose="02010609060101010101" charset="-122"/>
              </a:rPr>
              <a:t>内阁</a:t>
            </a:r>
            <a:endParaRPr lang="zh-CN" altLang="en-US" sz="2400" b="1" noProof="1">
              <a:solidFill>
                <a:schemeClr val="bg1"/>
              </a:solidFill>
              <a:latin typeface="微软雅黑" panose="020B0503020204020204" charset="-122"/>
              <a:ea typeface="微软雅黑" panose="020B0503020204020204" charset="-122"/>
              <a:cs typeface="+mn-cs"/>
              <a:sym typeface="黑体" panose="02010609060101010101" charset="-122"/>
            </a:endParaRPr>
          </a:p>
          <a:p>
            <a:pPr algn="ctr"/>
            <a:r>
              <a:rPr lang="zh-CN" altLang="en-US" sz="2300" b="1" noProof="1">
                <a:solidFill>
                  <a:schemeClr val="bg1"/>
                </a:solidFill>
                <a:latin typeface="微软雅黑" panose="020B0503020204020204" charset="-122"/>
                <a:ea typeface="微软雅黑" panose="020B0503020204020204" charset="-122"/>
                <a:cs typeface="+mn-cs"/>
                <a:sym typeface="黑体" panose="02010609060101010101" charset="-122"/>
              </a:rPr>
              <a:t>（</a:t>
            </a:r>
            <a:r>
              <a:rPr lang="zh-CN" altLang="en-US" sz="2300" b="1" noProof="1">
                <a:solidFill>
                  <a:srgbClr val="7030A0"/>
                </a:solidFill>
                <a:latin typeface="微软雅黑" panose="020B0503020204020204" charset="-122"/>
                <a:ea typeface="微软雅黑" panose="020B0503020204020204" charset="-122"/>
                <a:cs typeface="+mn-cs"/>
                <a:sym typeface="黑体" panose="02010609060101010101" charset="-122"/>
              </a:rPr>
              <a:t>首相</a:t>
            </a:r>
            <a:r>
              <a:rPr lang="en-US" altLang="zh-CN" sz="2300" b="1" noProof="1">
                <a:solidFill>
                  <a:srgbClr val="7030A0"/>
                </a:solidFill>
                <a:latin typeface="微软雅黑" panose="020B0503020204020204" charset="-122"/>
                <a:ea typeface="微软雅黑" panose="020B0503020204020204" charset="-122"/>
                <a:cs typeface="+mn-cs"/>
                <a:sym typeface="黑体" panose="02010609060101010101" charset="-122"/>
              </a:rPr>
              <a:t> </a:t>
            </a:r>
            <a:r>
              <a:rPr lang="zh-CN" altLang="en-US" sz="2300" b="1" noProof="1">
                <a:solidFill>
                  <a:schemeClr val="bg1"/>
                </a:solidFill>
                <a:latin typeface="微软雅黑" panose="020B0503020204020204" charset="-122"/>
                <a:ea typeface="微软雅黑" panose="020B0503020204020204" charset="-122"/>
                <a:cs typeface="+mn-cs"/>
                <a:sym typeface="黑体" panose="02010609060101010101" charset="-122"/>
              </a:rPr>
              <a:t>各部大臣）</a:t>
            </a:r>
            <a:endParaRPr lang="zh-CN" altLang="en-US" sz="2400" b="1" noProof="1">
              <a:solidFill>
                <a:schemeClr val="bg1"/>
              </a:solidFill>
              <a:latin typeface="微软雅黑" panose="020B0503020204020204" charset="-122"/>
              <a:ea typeface="微软雅黑" panose="020B0503020204020204" charset="-122"/>
              <a:sym typeface="黑体" panose="02010609060101010101" charset="-122"/>
            </a:endParaRPr>
          </a:p>
          <a:p>
            <a:pPr algn="ctr"/>
            <a:r>
              <a:rPr lang="zh-CN" altLang="en-US" sz="2400" b="1" noProof="1">
                <a:solidFill>
                  <a:srgbClr val="FFFF00"/>
                </a:solidFill>
                <a:latin typeface="微软雅黑" panose="020B0503020204020204" charset="-122"/>
                <a:ea typeface="微软雅黑" panose="020B0503020204020204" charset="-122"/>
                <a:cs typeface="+mn-cs"/>
                <a:sym typeface="黑体" panose="02010609060101010101" charset="-122"/>
              </a:rPr>
              <a:t>行政权</a:t>
            </a:r>
            <a:endParaRPr lang="zh-CN" altLang="en-US" sz="2400" b="1" noProof="1">
              <a:solidFill>
                <a:srgbClr val="FFFF00"/>
              </a:solidFill>
              <a:latin typeface="微软雅黑" panose="020B0503020204020204" charset="-122"/>
              <a:ea typeface="微软雅黑" panose="020B0503020204020204" charset="-122"/>
              <a:cs typeface="+mn-cs"/>
              <a:sym typeface="黑体" panose="02010609060101010101" charset="-122"/>
            </a:endParaRPr>
          </a:p>
        </p:txBody>
      </p:sp>
      <p:cxnSp>
        <p:nvCxnSpPr>
          <p:cNvPr id="44" name="直接箭头连接符 43"/>
          <p:cNvCxnSpPr/>
          <p:nvPr/>
        </p:nvCxnSpPr>
        <p:spPr>
          <a:xfrm flipH="1" flipV="1">
            <a:off x="1930083" y="4366895"/>
            <a:ext cx="14288" cy="887413"/>
          </a:xfrm>
          <a:prstGeom prst="straightConnector1">
            <a:avLst/>
          </a:prstGeom>
          <a:ln w="57150">
            <a:tailEnd type="arrow" w="med" len="med"/>
          </a:ln>
        </p:spPr>
        <p:style>
          <a:lnRef idx="2">
            <a:schemeClr val="accent6"/>
          </a:lnRef>
          <a:fillRef idx="0">
            <a:schemeClr val="accent6"/>
          </a:fillRef>
          <a:effectRef idx="1">
            <a:schemeClr val="accent6"/>
          </a:effectRef>
          <a:fontRef idx="minor">
            <a:schemeClr val="tx1"/>
          </a:fontRef>
        </p:style>
      </p:cxnSp>
      <p:cxnSp>
        <p:nvCxnSpPr>
          <p:cNvPr id="47" name="直接箭头连接符 46"/>
          <p:cNvCxnSpPr/>
          <p:nvPr/>
        </p:nvCxnSpPr>
        <p:spPr>
          <a:xfrm flipH="1">
            <a:off x="3149283" y="3716020"/>
            <a:ext cx="3238500" cy="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48" name="直接箭头连接符 47"/>
          <p:cNvCxnSpPr/>
          <p:nvPr/>
        </p:nvCxnSpPr>
        <p:spPr>
          <a:xfrm>
            <a:off x="2715895" y="4219258"/>
            <a:ext cx="1512888" cy="1152525"/>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sp>
        <p:nvSpPr>
          <p:cNvPr id="49" name="文本框 48"/>
          <p:cNvSpPr txBox="1"/>
          <p:nvPr/>
        </p:nvSpPr>
        <p:spPr>
          <a:xfrm>
            <a:off x="2060258" y="4579620"/>
            <a:ext cx="1435100" cy="445135"/>
          </a:xfrm>
          <a:prstGeom prst="rect">
            <a:avLst/>
          </a:prstGeom>
          <a:noFill/>
          <a:ln w="9525">
            <a:noFill/>
          </a:ln>
        </p:spPr>
        <p:txBody>
          <a:bodyPr wrap="square" anchor="t" anchorCtr="0">
            <a:spAutoFit/>
          </a:bodyPr>
          <a:p>
            <a:r>
              <a:rPr lang="zh-CN" altLang="en-US" sz="2300" b="1">
                <a:latin typeface="微软雅黑" panose="020B0503020204020204" charset="-122"/>
                <a:ea typeface="微软雅黑" panose="020B0503020204020204" charset="-122"/>
              </a:rPr>
              <a:t>集体负责</a:t>
            </a:r>
            <a:endParaRPr lang="zh-CN" altLang="en-US" sz="2300" b="1">
              <a:latin typeface="微软雅黑" panose="020B0503020204020204" charset="-122"/>
              <a:ea typeface="微软雅黑" panose="020B0503020204020204" charset="-122"/>
            </a:endParaRPr>
          </a:p>
        </p:txBody>
      </p:sp>
      <p:cxnSp>
        <p:nvCxnSpPr>
          <p:cNvPr id="50" name="直接箭头连接符 49"/>
          <p:cNvCxnSpPr/>
          <p:nvPr/>
        </p:nvCxnSpPr>
        <p:spPr>
          <a:xfrm flipH="1" flipV="1">
            <a:off x="3130233" y="4162108"/>
            <a:ext cx="1025525" cy="842963"/>
          </a:xfrm>
          <a:prstGeom prst="straightConnector1">
            <a:avLst/>
          </a:prstGeom>
          <a:ln w="57150">
            <a:tailEnd type="arrow" w="med" len="med"/>
          </a:ln>
        </p:spPr>
        <p:style>
          <a:lnRef idx="3">
            <a:schemeClr val="accent6"/>
          </a:lnRef>
          <a:fillRef idx="0">
            <a:schemeClr val="accent6"/>
          </a:fillRef>
          <a:effectRef idx="2">
            <a:schemeClr val="accent6"/>
          </a:effectRef>
          <a:fontRef idx="minor">
            <a:schemeClr val="tx1"/>
          </a:fontRef>
        </p:style>
      </p:cxnSp>
      <p:sp>
        <p:nvSpPr>
          <p:cNvPr id="51" name="文本框 50"/>
          <p:cNvSpPr txBox="1"/>
          <p:nvPr/>
        </p:nvSpPr>
        <p:spPr>
          <a:xfrm>
            <a:off x="3848100" y="4121150"/>
            <a:ext cx="1674495" cy="798830"/>
          </a:xfrm>
          <a:prstGeom prst="rect">
            <a:avLst/>
          </a:prstGeom>
          <a:noFill/>
          <a:ln w="9525">
            <a:noFill/>
          </a:ln>
        </p:spPr>
        <p:txBody>
          <a:bodyPr wrap="square" anchor="t" anchorCtr="0">
            <a:spAutoFit/>
          </a:bodyPr>
          <a:p>
            <a:r>
              <a:rPr lang="zh-CN" altLang="en-US" sz="2300" b="1">
                <a:latin typeface="微软雅黑" panose="020B0503020204020204" charset="-122"/>
                <a:ea typeface="微软雅黑" panose="020B0503020204020204" charset="-122"/>
              </a:rPr>
              <a:t>不信任案等</a:t>
            </a:r>
            <a:endParaRPr lang="zh-CN" altLang="en-US" sz="2300" b="1">
              <a:latin typeface="微软雅黑" panose="020B0503020204020204" charset="-122"/>
              <a:ea typeface="微软雅黑" panose="020B0503020204020204" charset="-122"/>
            </a:endParaRPr>
          </a:p>
          <a:p>
            <a:r>
              <a:rPr lang="zh-CN" altLang="en-US" sz="2300" b="1">
                <a:latin typeface="微软雅黑" panose="020B0503020204020204" charset="-122"/>
                <a:ea typeface="微软雅黑" panose="020B0503020204020204" charset="-122"/>
                <a:sym typeface="+mn-ea"/>
              </a:rPr>
              <a:t>监督政府</a:t>
            </a:r>
            <a:endParaRPr lang="zh-CN" altLang="en-US" sz="2300" b="1">
              <a:latin typeface="微软雅黑" panose="020B0503020204020204" charset="-122"/>
              <a:ea typeface="微软雅黑" panose="020B0503020204020204" charset="-122"/>
            </a:endParaRPr>
          </a:p>
        </p:txBody>
      </p:sp>
      <p:sp>
        <p:nvSpPr>
          <p:cNvPr id="52" name="文本框 51"/>
          <p:cNvSpPr txBox="1"/>
          <p:nvPr/>
        </p:nvSpPr>
        <p:spPr>
          <a:xfrm>
            <a:off x="47625" y="3365183"/>
            <a:ext cx="754063" cy="829945"/>
          </a:xfrm>
          <a:prstGeom prst="rect">
            <a:avLst/>
          </a:prstGeom>
          <a:solidFill>
            <a:srgbClr val="C2E088"/>
          </a:solid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政府</a:t>
            </a:r>
            <a:endParaRPr lang="zh-CN" altLang="en-US" sz="2400" b="1">
              <a:latin typeface="微软雅黑" panose="020B0503020204020204" charset="-122"/>
              <a:ea typeface="微软雅黑" panose="020B0503020204020204" charset="-122"/>
            </a:endParaRPr>
          </a:p>
        </p:txBody>
      </p:sp>
      <p:sp>
        <p:nvSpPr>
          <p:cNvPr id="62" name="文本框 61"/>
          <p:cNvSpPr txBox="1"/>
          <p:nvPr/>
        </p:nvSpPr>
        <p:spPr>
          <a:xfrm>
            <a:off x="7943533" y="3204845"/>
            <a:ext cx="754062" cy="829945"/>
          </a:xfrm>
          <a:prstGeom prst="rect">
            <a:avLst/>
          </a:prstGeom>
          <a:solidFill>
            <a:srgbClr val="C2E088"/>
          </a:solid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元首</a:t>
            </a:r>
            <a:endParaRPr lang="zh-CN" altLang="en-US" sz="2400" b="1">
              <a:latin typeface="微软雅黑" panose="020B0503020204020204" charset="-122"/>
              <a:ea typeface="微软雅黑" panose="020B0503020204020204" charset="-122"/>
            </a:endParaRPr>
          </a:p>
        </p:txBody>
      </p:sp>
      <p:sp>
        <p:nvSpPr>
          <p:cNvPr id="40979" name="文本框 1"/>
          <p:cNvSpPr txBox="1"/>
          <p:nvPr/>
        </p:nvSpPr>
        <p:spPr>
          <a:xfrm>
            <a:off x="75248" y="460058"/>
            <a:ext cx="3723640" cy="460375"/>
          </a:xfrm>
          <a:prstGeom prst="rect">
            <a:avLst/>
          </a:prstGeom>
          <a:noFill/>
          <a:ln w="9525">
            <a:noFill/>
          </a:ln>
        </p:spPr>
        <p:txBody>
          <a:bodyPr wrap="none" anchor="t" anchorCtr="0">
            <a:spAutoFit/>
          </a:bodyPr>
          <a:p>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a:t>
            </a:r>
            <a:r>
              <a:rPr lang="en-US" altLang="zh-CN" sz="2400" b="1" dirty="0">
                <a:latin typeface="微软雅黑" panose="020B0503020204020204" charset="-122"/>
                <a:ea typeface="微软雅黑" panose="020B0503020204020204" charset="-122"/>
                <a:cs typeface="微软雅黑" panose="020B0503020204020204" charset="-122"/>
                <a:sym typeface="黑体" panose="02010609060101010101" charset="-122"/>
              </a:rPr>
              <a:t>2</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）制度设计与权力运行</a:t>
            </a:r>
            <a:endPar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7" name="文本框 6"/>
          <p:cNvSpPr txBox="1"/>
          <p:nvPr/>
        </p:nvSpPr>
        <p:spPr>
          <a:xfrm>
            <a:off x="5714207" y="5797233"/>
            <a:ext cx="2802890" cy="460375"/>
          </a:xfrm>
          <a:prstGeom prst="rect">
            <a:avLst/>
          </a:prstGeom>
          <a:noFill/>
          <a:ln w="9525">
            <a:noFill/>
          </a:ln>
        </p:spPr>
        <p:txBody>
          <a:bodyPr wrap="none" anchor="t" anchorCtr="0">
            <a:spAutoFit/>
          </a:bodyPr>
          <a:p>
            <a:pPr algn="ctr"/>
            <a:r>
              <a:rPr lang="zh-CN" altLang="en-US" sz="2400" b="1">
                <a:latin typeface="微软雅黑" panose="020B0503020204020204" charset="-122"/>
                <a:ea typeface="微软雅黑" panose="020B0503020204020204" charset="-122"/>
              </a:rPr>
              <a:t>世袭</a:t>
            </a:r>
            <a:r>
              <a:rPr lang="zh-CN" altLang="en-US" sz="2400" b="1">
                <a:latin typeface="微软雅黑" panose="020B0503020204020204" charset="-122"/>
                <a:ea typeface="微软雅黑" panose="020B0503020204020204" charset="-122"/>
                <a:sym typeface="+mn-ea"/>
              </a:rPr>
              <a:t>贵族</a:t>
            </a:r>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教会代表</a:t>
            </a:r>
            <a:endParaRPr lang="zh-CN" altLang="en-US" sz="2400" b="1">
              <a:latin typeface="微软雅黑" panose="020B0503020204020204" charset="-122"/>
              <a:ea typeface="微软雅黑" panose="020B0503020204020204" charset="-122"/>
            </a:endParaRPr>
          </a:p>
        </p:txBody>
      </p:sp>
      <p:sp>
        <p:nvSpPr>
          <p:cNvPr id="10" name="矩形 9"/>
          <p:cNvSpPr/>
          <p:nvPr/>
        </p:nvSpPr>
        <p:spPr>
          <a:xfrm>
            <a:off x="-24130" y="1588"/>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8" name="内容占位符 2"/>
          <p:cNvSpPr txBox="1"/>
          <p:nvPr/>
        </p:nvSpPr>
        <p:spPr>
          <a:xfrm>
            <a:off x="-12700" y="1588"/>
            <a:ext cx="3716338" cy="414338"/>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strike="noStrike" noProof="1" dirty="0" smtClean="0">
                <a:solidFill>
                  <a:schemeClr val="bg1"/>
                </a:solidFill>
                <a:latin typeface="微软雅黑" panose="020B0503020204020204" charset="-122"/>
                <a:ea typeface="微软雅黑" panose="020B0503020204020204" charset="-122"/>
                <a:cs typeface="+mn-cs"/>
              </a:rPr>
              <a:t>三、近代西方的政治制度</a:t>
            </a:r>
            <a:endParaRPr lang="zh-CN" altLang="en-US" sz="2200" b="1" strike="noStrike" noProof="1" dirty="0" smtClean="0">
              <a:solidFill>
                <a:schemeClr val="bg1"/>
              </a:solidFill>
              <a:latin typeface="微软雅黑" panose="020B0503020204020204" charset="-122"/>
              <a:ea typeface="微软雅黑" panose="020B0503020204020204" charset="-122"/>
            </a:endParaRPr>
          </a:p>
        </p:txBody>
      </p:sp>
      <p:sp>
        <p:nvSpPr>
          <p:cNvPr id="2" name="矩形 1"/>
          <p:cNvSpPr/>
          <p:nvPr/>
        </p:nvSpPr>
        <p:spPr>
          <a:xfrm>
            <a:off x="-14287" y="-23812"/>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5" name="内容占位符 2"/>
          <p:cNvSpPr txBox="1"/>
          <p:nvPr/>
        </p:nvSpPr>
        <p:spPr>
          <a:xfrm>
            <a:off x="-26670" y="-23495"/>
            <a:ext cx="568960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000" b="1" strike="noStrike" noProof="1" dirty="0" smtClean="0">
                <a:solidFill>
                  <a:schemeClr val="bg1"/>
                </a:solidFill>
                <a:latin typeface="微软雅黑" panose="020B0503020204020204" charset="-122"/>
                <a:ea typeface="微软雅黑" panose="020B0503020204020204" charset="-122"/>
                <a:cs typeface="+mn-cs"/>
              </a:rPr>
              <a:t>任务（一）了解英国、美国和法国政治制度</a:t>
            </a:r>
            <a:endParaRPr lang="zh-CN" altLang="en-US" sz="20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11265" name="标题 2"/>
          <p:cNvSpPr>
            <a:spLocks noGrp="1"/>
          </p:cNvSpPr>
          <p:nvPr/>
        </p:nvSpPr>
        <p:spPr>
          <a:xfrm>
            <a:off x="262890" y="965200"/>
            <a:ext cx="11617325" cy="153098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lstStyle>
            <a:lvl1pPr algn="l" defTabSz="914400" rtl="0" eaLnBrk="1" latinLnBrk="0" hangingPunct="1">
              <a:lnSpc>
                <a:spcPct val="90000"/>
              </a:lnSpc>
              <a:spcBef>
                <a:spcPct val="0"/>
              </a:spcBef>
              <a:buNone/>
              <a:defRPr sz="7200" kern="1200">
                <a:solidFill>
                  <a:schemeClr val="accent3"/>
                </a:solidFill>
                <a:latin typeface="+mj-lt"/>
                <a:ea typeface="+mj-ea"/>
                <a:cs typeface="+mj-cs"/>
              </a:defRPr>
            </a:lvl1pPr>
          </a:lstStyle>
          <a:p>
            <a:pPr defTabSz="914400" fontAlgn="auto">
              <a:buNone/>
            </a:pPr>
            <a:r>
              <a:rPr lang="zh-CN" altLang="en-US" sz="2400" b="1" strike="noStrike" kern="1200" noProof="1">
                <a:solidFill>
                  <a:schemeClr val="tx1"/>
                </a:solidFill>
                <a:latin typeface="楷体" panose="02010609060101010101" charset="-122"/>
                <a:ea typeface="楷体" panose="02010609060101010101" charset="-122"/>
                <a:cs typeface="楷体" panose="02010609060101010101" charset="-122"/>
              </a:rPr>
              <a:t>材料</a:t>
            </a:r>
            <a:r>
              <a:rPr lang="en-US" altLang="zh-CN" sz="2400" b="1" strike="noStrike" kern="1200" noProof="1">
                <a:solidFill>
                  <a:schemeClr val="tx1"/>
                </a:solidFill>
                <a:latin typeface="楷体" panose="02010609060101010101" charset="-122"/>
                <a:ea typeface="楷体" panose="02010609060101010101" charset="-122"/>
                <a:cs typeface="楷体" panose="02010609060101010101" charset="-122"/>
              </a:rPr>
              <a:t>7 </a:t>
            </a:r>
            <a:r>
              <a:rPr lang="zh-CN" altLang="en-US" sz="2400" b="1" strike="noStrike" kern="1200" noProof="1">
                <a:solidFill>
                  <a:schemeClr val="tx1"/>
                </a:solidFill>
                <a:latin typeface="楷体" panose="02010609060101010101" charset="-122"/>
                <a:ea typeface="楷体" panose="02010609060101010101" charset="-122"/>
                <a:cs typeface="楷体" panose="02010609060101010101" charset="-122"/>
              </a:rPr>
              <a:t>据光明网</a:t>
            </a:r>
            <a:r>
              <a:rPr lang="en-US" altLang="zh-CN" sz="2400" b="1" strike="noStrike" kern="1200" noProof="1">
                <a:solidFill>
                  <a:schemeClr val="tx1"/>
                </a:solidFill>
                <a:latin typeface="楷体" panose="02010609060101010101" charset="-122"/>
                <a:ea typeface="楷体" panose="02010609060101010101" charset="-122"/>
                <a:cs typeface="楷体" panose="02010609060101010101" charset="-122"/>
              </a:rPr>
              <a:t>  </a:t>
            </a:r>
            <a:r>
              <a:rPr lang="zh-CN" altLang="en-US" sz="2400" b="1" strike="noStrike" kern="1200" noProof="1">
                <a:solidFill>
                  <a:schemeClr val="tx1"/>
                </a:solidFill>
                <a:latin typeface="楷体" panose="02010609060101010101" charset="-122"/>
                <a:ea typeface="楷体" panose="02010609060101010101" charset="-122"/>
                <a:cs typeface="楷体" panose="02010609060101010101" charset="-122"/>
              </a:rPr>
              <a:t>当地时间10月25日，英国首相特拉斯在首相府召开最后一次内阁会议后，觐见国王查尔斯三世，并向国王递交辞呈。9月5日，特拉斯当选为英国保守党党首并出任首相，但</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仅</a:t>
            </a:r>
            <a:r>
              <a:rPr lang="zh-CN" altLang="en-US" sz="2400" b="1" strike="noStrike" kern="1200" noProof="1">
                <a:solidFill>
                  <a:schemeClr val="tx1"/>
                </a:solidFill>
                <a:latin typeface="楷体" panose="02010609060101010101" charset="-122"/>
                <a:ea typeface="楷体" panose="02010609060101010101" charset="-122"/>
                <a:cs typeface="楷体" panose="02010609060101010101" charset="-122"/>
              </a:rPr>
              <a:t>就职45天便宣布辞职，成为英国历史上任期最短的首相。</a:t>
            </a:r>
            <a:endParaRPr lang="zh-CN" altLang="en-US" sz="2400" b="1" strike="noStrike" kern="1200" noProof="1">
              <a:solidFill>
                <a:schemeClr val="tx1"/>
              </a:solidFill>
              <a:latin typeface="楷体" panose="02010609060101010101" charset="-122"/>
              <a:ea typeface="楷体" panose="02010609060101010101" charset="-122"/>
              <a:cs typeface="楷体" panose="02010609060101010101" charset="-122"/>
            </a:endParaRPr>
          </a:p>
          <a:p>
            <a:pPr algn="r" defTabSz="914400" fontAlgn="auto">
              <a:buNone/>
            </a:pPr>
            <a:r>
              <a:rPr lang="en-US" altLang="zh-CN" sz="2400" b="1" strike="noStrike" kern="1200" noProof="1">
                <a:solidFill>
                  <a:schemeClr val="tx1"/>
                </a:solidFill>
                <a:latin typeface="楷体" panose="02010609060101010101" charset="-122"/>
                <a:ea typeface="楷体" panose="02010609060101010101" charset="-122"/>
                <a:cs typeface="楷体" panose="02010609060101010101" charset="-122"/>
              </a:rPr>
              <a:t>——</a:t>
            </a:r>
            <a:r>
              <a:rPr lang="zh-CN" altLang="en-US" sz="2000" b="1" strike="noStrike" kern="1200" noProof="1">
                <a:solidFill>
                  <a:schemeClr val="tx1"/>
                </a:solidFill>
                <a:latin typeface="楷体" panose="02010609060101010101" charset="-122"/>
                <a:ea typeface="楷体" panose="02010609060101010101" charset="-122"/>
                <a:cs typeface="楷体" panose="02010609060101010101" charset="-122"/>
              </a:rPr>
              <a:t>https://m.gmw.cn/baijia/2022-10/25/1303177739.html</a:t>
            </a:r>
            <a:r>
              <a:rPr lang="en-US" altLang="zh-CN" sz="2000" b="1" strike="noStrike" kern="1200" noProof="1">
                <a:solidFill>
                  <a:schemeClr val="tx1"/>
                </a:solidFill>
                <a:latin typeface="楷体" panose="02010609060101010101" charset="-122"/>
                <a:ea typeface="楷体" panose="02010609060101010101" charset="-122"/>
                <a:cs typeface="楷体" panose="02010609060101010101" charset="-122"/>
              </a:rPr>
              <a:t> </a:t>
            </a:r>
            <a:r>
              <a:rPr lang="zh-CN" altLang="en-US" sz="2000" b="1" strike="noStrike" kern="1200" noProof="1">
                <a:solidFill>
                  <a:schemeClr val="tx1"/>
                </a:solidFill>
                <a:latin typeface="楷体" panose="02010609060101010101" charset="-122"/>
                <a:ea typeface="楷体" panose="02010609060101010101" charset="-122"/>
                <a:cs typeface="楷体" panose="02010609060101010101" charset="-122"/>
              </a:rPr>
              <a:t>2022-10-25 17:46</a:t>
            </a:r>
            <a:endParaRPr lang="zh-CN" altLang="en-US" sz="2000" b="1" strike="noStrike" kern="1200" noProof="1">
              <a:solidFill>
                <a:schemeClr val="tx1"/>
              </a:solidFill>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a:off x="8832850" y="3284855"/>
            <a:ext cx="3227070" cy="404495"/>
          </a:xfrm>
          <a:prstGeom prst="rect">
            <a:avLst/>
          </a:prstGeom>
          <a:noFill/>
          <a:ln w="9525">
            <a:noFill/>
          </a:ln>
        </p:spPr>
        <p:txBody>
          <a:bodyPr wrap="square" anchor="t" anchorCtr="0">
            <a:spAutoFit/>
          </a:bodyPr>
          <a:p>
            <a:pPr>
              <a:lnSpc>
                <a:spcPct val="85000"/>
              </a:lnSpc>
            </a:pPr>
            <a:r>
              <a:rPr lang="zh-CN" altLang="en-US" sz="2400" b="1" dirty="0">
                <a:latin typeface="微软雅黑" panose="020B0503020204020204" charset="-122"/>
                <a:ea typeface="微软雅黑" panose="020B0503020204020204" charset="-122"/>
                <a:cs typeface="微软雅黑" panose="020B0503020204020204" charset="-122"/>
              </a:rPr>
              <a:t>（3）权力运行的特点</a:t>
            </a:r>
            <a:endParaRPr lang="zh-CN" altLang="en-US">
              <a:latin typeface="楷体" panose="02010609060101010101" charset="-122"/>
              <a:ea typeface="楷体" panose="02010609060101010101" charset="-122"/>
            </a:endParaRPr>
          </a:p>
        </p:txBody>
      </p:sp>
      <p:sp>
        <p:nvSpPr>
          <p:cNvPr id="13" name="文本框 12"/>
          <p:cNvSpPr txBox="1"/>
          <p:nvPr/>
        </p:nvSpPr>
        <p:spPr>
          <a:xfrm>
            <a:off x="9912985" y="3895090"/>
            <a:ext cx="1675130" cy="554051"/>
          </a:xfrm>
          <a:prstGeom prst="round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algn="ctr">
              <a:lnSpc>
                <a:spcPct val="100000"/>
              </a:lnSpc>
            </a:pPr>
            <a:r>
              <a:rPr lang="zh-CN" altLang="en-US" sz="2400" b="1" dirty="0">
                <a:latin typeface="微软雅黑" panose="020B0503020204020204" charset="-122"/>
                <a:ea typeface="微软雅黑" panose="020B0503020204020204" charset="-122"/>
                <a:cs typeface="微软雅黑" panose="020B0503020204020204" charset="-122"/>
                <a:sym typeface="+mn-ea"/>
              </a:rPr>
              <a:t>议会中心</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9912985" y="4655185"/>
            <a:ext cx="1656715" cy="510563"/>
          </a:xfrm>
          <a:prstGeom prst="round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algn="ctr">
              <a:lnSpc>
                <a:spcPct val="100000"/>
              </a:lnSpc>
            </a:pPr>
            <a:r>
              <a:rPr lang="en-US" altLang="zh-CN" sz="2400" b="1" dirty="0">
                <a:latin typeface="微软雅黑" panose="020B0503020204020204" charset="-122"/>
                <a:ea typeface="微软雅黑" panose="020B0503020204020204" charset="-122"/>
                <a:cs typeface="微软雅黑" panose="020B0503020204020204" charset="-122"/>
                <a:sym typeface="+mn-ea"/>
              </a:rPr>
              <a:t>  </a:t>
            </a:r>
            <a:r>
              <a:rPr lang="zh-CN" altLang="en-US" sz="2400" b="1" dirty="0">
                <a:latin typeface="微软雅黑" panose="020B0503020204020204" charset="-122"/>
                <a:ea typeface="微软雅黑" panose="020B0503020204020204" charset="-122"/>
                <a:cs typeface="微软雅黑" panose="020B0503020204020204" charset="-122"/>
                <a:sym typeface="+mn-ea"/>
              </a:rPr>
              <a:t>分权制衡</a:t>
            </a:r>
            <a:endParaRPr lang="zh-CN" altLang="en-US" sz="240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265"/>
                                        </p:tgtEl>
                                        <p:attrNameLst>
                                          <p:attrName>style.visibility</p:attrName>
                                        </p:attrNameLst>
                                      </p:cBhvr>
                                      <p:to>
                                        <p:strVal val="visible"/>
                                      </p:to>
                                    </p:set>
                                    <p:anim calcmode="lin" valueType="num">
                                      <p:cBhvr additive="base">
                                        <p:cTn id="11" dur="500" fill="hold"/>
                                        <p:tgtEl>
                                          <p:spTgt spid="11265"/>
                                        </p:tgtEl>
                                        <p:attrNameLst>
                                          <p:attrName>ppt_x</p:attrName>
                                        </p:attrNameLst>
                                      </p:cBhvr>
                                      <p:tavLst>
                                        <p:tav tm="0">
                                          <p:val>
                                            <p:strVal val="#ppt_x"/>
                                          </p:val>
                                        </p:tav>
                                        <p:tav tm="100000">
                                          <p:val>
                                            <p:strVal val="#ppt_x"/>
                                          </p:val>
                                        </p:tav>
                                      </p:tavLst>
                                    </p:anim>
                                    <p:anim calcmode="lin" valueType="num">
                                      <p:cBhvr additive="base">
                                        <p:cTn id="12" dur="500" fill="hold"/>
                                        <p:tgtEl>
                                          <p:spTgt spid="112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ppt_x</p:attrName>
                                        </p:attrNameLst>
                                      </p:cBhvr>
                                      <p:tavLst>
                                        <p:tav tm="0">
                                          <p:val>
                                            <p:strVal val="#ppt_x"/>
                                          </p:val>
                                        </p:tav>
                                        <p:tav tm="100000">
                                          <p:val>
                                            <p:strVal val="#ppt_x"/>
                                          </p:val>
                                        </p:tav>
                                      </p:tavLst>
                                    </p:anim>
                                    <p:anim calcmode="lin" valueType="num">
                                      <p:cBhvr>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ppt_x</p:attrName>
                                        </p:attrNameLst>
                                      </p:cBhvr>
                                      <p:tavLst>
                                        <p:tav tm="0">
                                          <p:val>
                                            <p:strVal val="#ppt_x"/>
                                          </p:val>
                                        </p:tav>
                                        <p:tav tm="100000">
                                          <p:val>
                                            <p:strVal val="#ppt_x"/>
                                          </p:val>
                                        </p:tav>
                                      </p:tavLst>
                                    </p:anim>
                                    <p:anim calcmode="lin" valueType="num">
                                      <p:cBhvr>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ppt_x</p:attrName>
                                        </p:attrNameLst>
                                      </p:cBhvr>
                                      <p:tavLst>
                                        <p:tav tm="0">
                                          <p:val>
                                            <p:strVal val="#ppt_x"/>
                                          </p:val>
                                        </p:tav>
                                        <p:tav tm="100000">
                                          <p:val>
                                            <p:strVal val="#ppt_x"/>
                                          </p:val>
                                        </p:tav>
                                      </p:tavLst>
                                    </p:anim>
                                    <p:anim calcmode="lin" valueType="num">
                                      <p:cBhvr>
                                        <p:cTn id="46" dur="500" fill="hold"/>
                                        <p:tgtEl>
                                          <p:spTgt spid="43"/>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par>
                                <p:cTn id="56" presetID="22" presetClass="entr" presetSubtype="1"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up)">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500"/>
                                        <p:tgtEl>
                                          <p:spTgt spid="51"/>
                                        </p:tgtEl>
                                        <p:attrNameLst>
                                          <p:attrName>ppt_y</p:attrName>
                                        </p:attrNameLst>
                                      </p:cBhvr>
                                      <p:tavLst>
                                        <p:tav tm="0">
                                          <p:val>
                                            <p:strVal val="#ppt_y+#ppt_h*1.125000"/>
                                          </p:val>
                                        </p:tav>
                                        <p:tav tm="100000">
                                          <p:val>
                                            <p:strVal val="#ppt_y"/>
                                          </p:val>
                                        </p:tav>
                                      </p:tavLst>
                                    </p:anim>
                                    <p:animEffect transition="in" filter="wipe(up)">
                                      <p:cBhvr>
                                        <p:cTn id="64" dur="500"/>
                                        <p:tgtEl>
                                          <p:spTgt spid="51"/>
                                        </p:tgtEl>
                                      </p:cBhvr>
                                    </p:animEffect>
                                  </p:childTnLst>
                                </p:cTn>
                              </p:par>
                              <p:par>
                                <p:cTn id="65" presetID="12" presetClass="entr" presetSubtype="4"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p:cTn id="67" dur="500"/>
                                        <p:tgtEl>
                                          <p:spTgt spid="50"/>
                                        </p:tgtEl>
                                        <p:attrNameLst>
                                          <p:attrName>ppt_y</p:attrName>
                                        </p:attrNameLst>
                                      </p:cBhvr>
                                      <p:tavLst>
                                        <p:tav tm="0">
                                          <p:val>
                                            <p:strVal val="#ppt_y+#ppt_h*1.125000"/>
                                          </p:val>
                                        </p:tav>
                                        <p:tav tm="100000">
                                          <p:val>
                                            <p:strVal val="#ppt_y"/>
                                          </p:val>
                                        </p:tav>
                                      </p:tavLst>
                                    </p:anim>
                                    <p:animEffect transition="in" filter="wipe(up)">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par>
                                <p:cTn id="74" presetID="22" presetClass="entr" presetSubtype="4" fill="hold"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down)">
                                      <p:cBhvr>
                                        <p:cTn id="76" dur="500"/>
                                        <p:tgtEl>
                                          <p:spTgt spid="4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500"/>
                                        <p:tgtEl>
                                          <p:spTgt spid="62"/>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down)">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2">
                                            <p:txEl>
                                              <p:charRg st="0"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 calcmode="lin" valueType="num">
                                      <p:cBhvr>
                                        <p:cTn id="95" dur="500" fill="hold"/>
                                        <p:tgtEl>
                                          <p:spTgt spid="13"/>
                                        </p:tgtEl>
                                        <p:attrNameLst>
                                          <p:attrName>style.rotation</p:attrName>
                                        </p:attrNameLst>
                                      </p:cBhvr>
                                      <p:tavLst>
                                        <p:tav tm="0">
                                          <p:val>
                                            <p:fltVal val="360"/>
                                          </p:val>
                                        </p:tav>
                                        <p:tav tm="100000">
                                          <p:val>
                                            <p:fltVal val="0"/>
                                          </p:val>
                                        </p:tav>
                                      </p:tavLst>
                                    </p:anim>
                                    <p:animEffect transition="in" filter="fade">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 calcmode="lin" valueType="num">
                                      <p:cBhvr>
                                        <p:cTn id="103" dur="500" fill="hold"/>
                                        <p:tgtEl>
                                          <p:spTgt spid="3"/>
                                        </p:tgtEl>
                                        <p:attrNameLst>
                                          <p:attrName>style.rotation</p:attrName>
                                        </p:attrNameLst>
                                      </p:cBhvr>
                                      <p:tavLst>
                                        <p:tav tm="0">
                                          <p:val>
                                            <p:fltVal val="360"/>
                                          </p:val>
                                        </p:tav>
                                        <p:tav tm="100000">
                                          <p:val>
                                            <p:fltVal val="0"/>
                                          </p:val>
                                        </p:tav>
                                      </p:tavLst>
                                    </p:anim>
                                    <p:animEffect transition="in" filter="fade">
                                      <p:cBhvr>
                                        <p:cTn id="10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bldLvl="0" animBg="1"/>
      <p:bldP spid="49" grpId="0"/>
      <p:bldP spid="51" grpId="0"/>
      <p:bldP spid="38" grpId="0" bldLvl="0" animBg="1"/>
      <p:bldP spid="39" grpId="0"/>
      <p:bldP spid="52" grpId="0" bldLvl="0" animBg="1"/>
      <p:bldP spid="62" grpId="0" bldLvl="0" animBg="1"/>
      <p:bldP spid="40" grpId="0" bldLvl="0" animBg="1"/>
      <p:bldP spid="37" grpId="0" bldLvl="0" animBg="1"/>
      <p:bldP spid="35" grpId="0"/>
      <p:bldP spid="33" grpId="0" bldLvl="0" animBg="1"/>
      <p:bldP spid="7" grpId="0"/>
      <p:bldP spid="11265" grpId="0" bldLvl="0" animBg="1"/>
      <p:bldP spid="12" grpId="1"/>
      <p:bldP spid="40979" grpId="0"/>
      <p:bldP spid="13"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1"/>
          <p:cNvSpPr>
            <a:spLocks noGrp="1"/>
          </p:cNvSpPr>
          <p:nvPr>
            <p:ph type="title" idx="4294967295"/>
          </p:nvPr>
        </p:nvSpPr>
        <p:spPr>
          <a:xfrm>
            <a:off x="8832850" y="2005965"/>
            <a:ext cx="1369695" cy="521335"/>
          </a:xfrm>
          <a:solidFill>
            <a:schemeClr val="accent1">
              <a:lumMod val="40000"/>
              <a:lumOff val="60000"/>
            </a:schemeClr>
          </a:solidFill>
          <a:ln w="12700">
            <a:noFill/>
            <a:miter lim="800000"/>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nchorCtr="0"/>
          <a:p>
            <a:pPr marL="0" marR="0" indent="0" algn="ctr" defTabSz="914400" rtl="0" eaLnBrk="1" fontAlgn="auto" latinLnBrk="0" hangingPunct="1">
              <a:lnSpc>
                <a:spcPct val="90000"/>
              </a:lnSpc>
              <a:spcBef>
                <a:spcPct val="0"/>
              </a:spcBef>
              <a:spcAft>
                <a:spcPct val="0"/>
              </a:spcAft>
              <a:buClrTx/>
              <a:buSzTx/>
              <a:buFontTx/>
              <a:buNone/>
            </a:pPr>
            <a:r>
              <a:rPr kumimoji="0" lang="en-US" altLang="zh-CN" sz="2800" b="1" i="0" u="none" strike="noStrike" kern="1200" cap="none" spc="0" normalizeH="0" baseline="0" noProof="1" dirty="0">
                <a:solidFill>
                  <a:schemeClr val="lt1"/>
                </a:solidFill>
                <a:latin typeface="微软雅黑" panose="020B0503020204020204" charset="-122"/>
                <a:ea typeface="微软雅黑" panose="020B0503020204020204" charset="-122"/>
                <a:cs typeface="+mn-cs"/>
              </a:rPr>
              <a:t> </a:t>
            </a:r>
            <a:r>
              <a:rPr kumimoji="0" lang="zh-CN" altLang="en-US" sz="2800" b="1" i="0" u="none" strike="noStrike" kern="1200" cap="none" spc="0" normalizeH="0" baseline="0" noProof="1" dirty="0">
                <a:solidFill>
                  <a:schemeClr val="tx1">
                    <a:lumMod val="95000"/>
                    <a:lumOff val="5000"/>
                  </a:schemeClr>
                </a:solidFill>
                <a:latin typeface="微软雅黑" panose="020B0503020204020204" charset="-122"/>
                <a:ea typeface="微软雅黑" panose="020B0503020204020204" charset="-122"/>
                <a:cs typeface="+mn-cs"/>
              </a:rPr>
              <a:t>信心</a:t>
            </a:r>
            <a:endParaRPr kumimoji="0" lang="zh-CN" altLang="en-US" sz="2800" b="1" i="0" u="none" strike="noStrike" kern="1200" cap="none" spc="0" normalizeH="0" baseline="0" noProof="1" dirty="0">
              <a:solidFill>
                <a:schemeClr val="tx1">
                  <a:lumMod val="95000"/>
                  <a:lumOff val="5000"/>
                </a:schemeClr>
              </a:solidFill>
              <a:latin typeface="微软雅黑" panose="020B0503020204020204" charset="-122"/>
              <a:ea typeface="微软雅黑" panose="020B0503020204020204" charset="-122"/>
              <a:cs typeface="+mn-cs"/>
            </a:endParaRPr>
          </a:p>
        </p:txBody>
      </p:sp>
      <p:sp>
        <p:nvSpPr>
          <p:cNvPr id="5" name="文本框 4"/>
          <p:cNvSpPr txBox="1"/>
          <p:nvPr/>
        </p:nvSpPr>
        <p:spPr>
          <a:xfrm>
            <a:off x="7752715" y="3478530"/>
            <a:ext cx="3750310" cy="1597025"/>
          </a:xfrm>
          <a:prstGeom prst="rect">
            <a:avLst/>
          </a:prstGeom>
          <a:solidFill>
            <a:schemeClr val="accent1">
              <a:lumMod val="40000"/>
              <a:lumOff val="60000"/>
            </a:schemeClr>
          </a:solidFill>
          <a:ln w="9525">
            <a:noFill/>
          </a:ln>
        </p:spPr>
        <p:txBody>
          <a:bodyPr wrap="square" anchor="t" anchorCtr="0">
            <a:noAutofit/>
          </a:bodyPr>
          <a:p>
            <a:pPr marL="0" marR="0" indent="0" algn="l"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中央与各州权力如何分配？</a:t>
            </a:r>
            <a:endParaRPr lang="zh-CN" altLang="en-US" sz="2400" b="1" dirty="0">
              <a:solidFill>
                <a:schemeClr val="tx1"/>
              </a:solidFill>
              <a:latin typeface="微软雅黑" panose="020B0503020204020204" charset="-122"/>
              <a:ea typeface="微软雅黑" panose="020B0503020204020204" charset="-122"/>
            </a:endParaRPr>
          </a:p>
          <a:p>
            <a:pPr algn="l"/>
            <a:r>
              <a:rPr lang="zh-CN" altLang="en-US" sz="2400" b="1" dirty="0">
                <a:solidFill>
                  <a:schemeClr val="tx1"/>
                </a:solidFill>
                <a:latin typeface="微软雅黑" panose="020B0503020204020204" charset="-122"/>
                <a:ea typeface="微软雅黑" panose="020B0503020204020204" charset="-122"/>
                <a:sym typeface="+mn-ea"/>
              </a:rPr>
              <a:t>大小州利益如何协调？</a:t>
            </a:r>
            <a:endParaRPr lang="zh-CN" altLang="en-US" sz="2400" b="1" dirty="0">
              <a:solidFill>
                <a:schemeClr val="tx1"/>
              </a:solidFill>
              <a:latin typeface="微软雅黑" panose="020B0503020204020204" charset="-122"/>
              <a:ea typeface="微软雅黑" panose="020B0503020204020204" charset="-122"/>
              <a:sym typeface="+mn-ea"/>
            </a:endParaRPr>
          </a:p>
          <a:p>
            <a:pPr algn="l"/>
            <a:r>
              <a:rPr lang="zh-CN" altLang="en-US" sz="2400" b="1" dirty="0">
                <a:latin typeface="微软雅黑" panose="020B0503020204020204" charset="-122"/>
                <a:ea typeface="微软雅黑" panose="020B0503020204020204" charset="-122"/>
                <a:sym typeface="+mn-ea"/>
              </a:rPr>
              <a:t>公民权力如何保障？</a:t>
            </a:r>
            <a:endParaRPr lang="zh-CN" altLang="en-US" sz="2400" b="1" dirty="0">
              <a:solidFill>
                <a:schemeClr val="tx1"/>
              </a:solidFill>
              <a:latin typeface="微软雅黑" panose="020B0503020204020204" charset="-122"/>
              <a:ea typeface="微软雅黑" panose="020B0503020204020204" charset="-122"/>
              <a:sym typeface="+mn-ea"/>
            </a:endParaRPr>
          </a:p>
          <a:p>
            <a:pPr algn="l"/>
            <a:r>
              <a:rPr lang="zh-CN" altLang="en-US" sz="2400" b="1" dirty="0">
                <a:latin typeface="微软雅黑" panose="020B0503020204020204" charset="-122"/>
                <a:ea typeface="微软雅黑" panose="020B0503020204020204" charset="-122"/>
                <a:sym typeface="+mn-ea"/>
              </a:rPr>
              <a:t>政府权力如何制约？</a:t>
            </a:r>
            <a:endParaRPr lang="zh-CN" altLang="en-US" sz="2400" b="1" dirty="0">
              <a:latin typeface="微软雅黑" panose="020B0503020204020204" charset="-122"/>
              <a:ea typeface="微软雅黑" panose="020B0503020204020204" charset="-122"/>
            </a:endParaRPr>
          </a:p>
        </p:txBody>
      </p:sp>
      <p:grpSp>
        <p:nvGrpSpPr>
          <p:cNvPr id="6" name="组合 5"/>
          <p:cNvGrpSpPr/>
          <p:nvPr/>
        </p:nvGrpSpPr>
        <p:grpSpPr>
          <a:xfrm>
            <a:off x="696064" y="1484630"/>
            <a:ext cx="6596506" cy="4381288"/>
            <a:chOff x="509" y="864"/>
            <a:chExt cx="9758" cy="7607"/>
          </a:xfrm>
        </p:grpSpPr>
        <p:pic>
          <p:nvPicPr>
            <p:cNvPr id="43012" name="Picture 5" descr="W020100830657219705503"/>
            <p:cNvPicPr>
              <a:picLocks noChangeAspect="1"/>
            </p:cNvPicPr>
            <p:nvPr/>
          </p:nvPicPr>
          <p:blipFill>
            <a:blip r:embed="rId1"/>
            <a:stretch>
              <a:fillRect/>
            </a:stretch>
          </p:blipFill>
          <p:spPr>
            <a:xfrm>
              <a:off x="509" y="864"/>
              <a:ext cx="9758" cy="6732"/>
            </a:xfrm>
            <a:prstGeom prst="rect">
              <a:avLst/>
            </a:prstGeom>
            <a:noFill/>
            <a:ln w="9525">
              <a:noFill/>
            </a:ln>
          </p:spPr>
        </p:pic>
        <p:sp>
          <p:nvSpPr>
            <p:cNvPr id="43013" name="文本框 1"/>
            <p:cNvSpPr txBox="1"/>
            <p:nvPr/>
          </p:nvSpPr>
          <p:spPr>
            <a:xfrm>
              <a:off x="1148" y="7779"/>
              <a:ext cx="8071" cy="692"/>
            </a:xfrm>
            <a:prstGeom prst="rect">
              <a:avLst/>
            </a:prstGeom>
            <a:solidFill>
              <a:schemeClr val="bg1"/>
            </a:solidFill>
            <a:ln w="9525">
              <a:noFill/>
            </a:ln>
          </p:spPr>
          <p:txBody>
            <a:bodyPr wrap="square" anchor="t" anchorCtr="0">
              <a:spAutoFit/>
            </a:bodyPr>
            <a:p>
              <a:r>
                <a:rPr lang="zh-CN" altLang="en-US" sz="2000" b="1">
                  <a:latin typeface="楷体" panose="02010609060101010101" charset="-122"/>
                  <a:ea typeface="楷体" panose="02010609060101010101" charset="-122"/>
                </a:rPr>
                <a:t>签署美国1787年宪法</a:t>
              </a:r>
              <a:r>
                <a:rPr lang="en-US" altLang="zh-CN" sz="2000" b="1">
                  <a:latin typeface="楷体" panose="02010609060101010101" charset="-122"/>
                  <a:ea typeface="楷体" panose="02010609060101010101" charset="-122"/>
                </a:rPr>
                <a:t> [</a:t>
              </a:r>
              <a:r>
                <a:rPr lang="zh-CN" altLang="en-US" sz="2000" b="1">
                  <a:latin typeface="楷体" panose="02010609060101010101" charset="-122"/>
                  <a:ea typeface="楷体" panose="02010609060101010101" charset="-122"/>
                </a:rPr>
                <a:t>美]霍华德</a:t>
              </a:r>
              <a:r>
                <a:rPr lang="zh-CN" altLang="en-US" sz="2000" b="1">
                  <a:latin typeface="楷体" panose="02010609060101010101" charset="-122"/>
                  <a:ea typeface="楷体" panose="02010609060101010101" charset="-122"/>
                  <a:sym typeface="黑体" panose="02010609060101010101" charset="-122"/>
                </a:rPr>
                <a:t>·</a:t>
              </a:r>
              <a:r>
                <a:rPr lang="zh-CN" altLang="en-US" sz="2000" b="1">
                  <a:latin typeface="楷体" panose="02010609060101010101" charset="-122"/>
                  <a:ea typeface="楷体" panose="02010609060101010101" charset="-122"/>
                </a:rPr>
                <a:t>克里斯蒂</a:t>
              </a:r>
              <a:endParaRPr lang="en-US" altLang="zh-CN" sz="2000" b="1">
                <a:latin typeface="楷体" panose="02010609060101010101" charset="-122"/>
                <a:ea typeface="楷体" panose="02010609060101010101" charset="-122"/>
              </a:endParaRPr>
            </a:p>
          </p:txBody>
        </p:sp>
      </p:grpSp>
      <p:sp>
        <p:nvSpPr>
          <p:cNvPr id="51209" name="文本框 3"/>
          <p:cNvSpPr txBox="1"/>
          <p:nvPr/>
        </p:nvSpPr>
        <p:spPr>
          <a:xfrm>
            <a:off x="8832533" y="2925763"/>
            <a:ext cx="1370012" cy="521970"/>
          </a:xfrm>
          <a:prstGeom prst="rect">
            <a:avLst/>
          </a:prstGeom>
          <a:solidFill>
            <a:schemeClr val="accent1">
              <a:lumMod val="40000"/>
              <a:lumOff val="60000"/>
            </a:schemeClr>
          </a:solidFill>
          <a:ln w="9525">
            <a:noFill/>
          </a:ln>
        </p:spPr>
        <p:txBody>
          <a:bodyPr wrap="square" anchor="t" anchorCtr="0">
            <a:spAutoFit/>
          </a:bodyPr>
          <a:p>
            <a:pPr algn="ctr"/>
            <a:r>
              <a:rPr lang="zh-CN" altLang="en-US" sz="2800" b="1" dirty="0">
                <a:solidFill>
                  <a:schemeClr val="tx1">
                    <a:lumMod val="95000"/>
                    <a:lumOff val="5000"/>
                  </a:schemeClr>
                </a:solidFill>
                <a:latin typeface="微软雅黑" panose="020B0503020204020204" charset="-122"/>
                <a:ea typeface="微软雅黑" panose="020B0503020204020204" charset="-122"/>
              </a:rPr>
              <a:t>争论</a:t>
            </a:r>
            <a:endParaRPr lang="zh-CN" altLang="en-US" sz="2800" b="1" dirty="0">
              <a:solidFill>
                <a:schemeClr val="tx1">
                  <a:lumMod val="95000"/>
                  <a:lumOff val="5000"/>
                </a:schemeClr>
              </a:solidFill>
              <a:latin typeface="微软雅黑" panose="020B0503020204020204" charset="-122"/>
              <a:ea typeface="微软雅黑" panose="020B0503020204020204" charset="-122"/>
            </a:endParaRPr>
          </a:p>
        </p:txBody>
      </p:sp>
      <p:grpSp>
        <p:nvGrpSpPr>
          <p:cNvPr id="2" name="组合 1"/>
          <p:cNvGrpSpPr/>
          <p:nvPr/>
        </p:nvGrpSpPr>
        <p:grpSpPr>
          <a:xfrm>
            <a:off x="247968" y="428625"/>
            <a:ext cx="5237065" cy="711200"/>
            <a:chOff x="372" y="787"/>
            <a:chExt cx="8248" cy="1120"/>
          </a:xfrm>
        </p:grpSpPr>
        <p:sp>
          <p:nvSpPr>
            <p:cNvPr id="43016" name="文本框 1"/>
            <p:cNvSpPr txBox="1"/>
            <p:nvPr/>
          </p:nvSpPr>
          <p:spPr>
            <a:xfrm>
              <a:off x="1758" y="957"/>
              <a:ext cx="6862" cy="725"/>
            </a:xfrm>
            <a:prstGeom prst="rect">
              <a:avLst/>
            </a:prstGeom>
            <a:noFill/>
            <a:ln w="9525">
              <a:noFill/>
            </a:ln>
          </p:spPr>
          <p:txBody>
            <a:bodyPr wrap="square" anchor="t" anchorCtr="0">
              <a:spAutoFit/>
            </a:bodyPr>
            <a:p>
              <a:pPr algn="l"/>
              <a:r>
                <a:rPr lang="en-US" altLang="zh-CN" sz="2400" b="1">
                  <a:latin typeface="微软雅黑" panose="020B0503020204020204" charset="-122"/>
                  <a:ea typeface="微软雅黑" panose="020B0503020204020204" charset="-122"/>
                  <a:cs typeface="微软雅黑" panose="020B0503020204020204" charset="-122"/>
                  <a:sym typeface="幼圆" panose="02010509060101010101" pitchFamily="49" charset="-122"/>
                </a:rPr>
                <a:t>2.</a:t>
              </a:r>
              <a:r>
                <a:rPr lang="zh-CN" altLang="en-US" sz="2400" b="1">
                  <a:latin typeface="微软雅黑" panose="020B0503020204020204" charset="-122"/>
                  <a:ea typeface="微软雅黑" panose="020B0503020204020204" charset="-122"/>
                  <a:cs typeface="微软雅黑" panose="020B0503020204020204" charset="-122"/>
                  <a:sym typeface="幼圆" panose="02010509060101010101" pitchFamily="49" charset="-122"/>
                </a:rPr>
                <a:t>美国的民主</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共和制</a:t>
              </a:r>
              <a:endPar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endParaRPr>
            </a:p>
          </p:txBody>
        </p:sp>
        <p:pic>
          <p:nvPicPr>
            <p:cNvPr id="43017" name="图片 99"/>
            <p:cNvPicPr/>
            <p:nvPr/>
          </p:nvPicPr>
          <p:blipFill>
            <a:blip r:embed="rId2"/>
            <a:stretch>
              <a:fillRect/>
            </a:stretch>
          </p:blipFill>
          <p:spPr>
            <a:xfrm>
              <a:off x="372" y="787"/>
              <a:ext cx="1177" cy="1120"/>
            </a:xfrm>
            <a:prstGeom prst="rect">
              <a:avLst/>
            </a:prstGeom>
            <a:noFill/>
            <a:ln w="9525">
              <a:noFill/>
            </a:ln>
          </p:spPr>
        </p:pic>
      </p:grpSp>
      <p:sp>
        <p:nvSpPr>
          <p:cNvPr id="69" name="文本框 68"/>
          <p:cNvSpPr txBox="1"/>
          <p:nvPr>
            <p:custDataLst>
              <p:tags r:id="rId3"/>
            </p:custDataLst>
          </p:nvPr>
        </p:nvSpPr>
        <p:spPr>
          <a:xfrm>
            <a:off x="6384290" y="620713"/>
            <a:ext cx="5038725" cy="792479"/>
          </a:xfrm>
          <a:prstGeom prst="wedgeRectCallout">
            <a:avLst>
              <a:gd name="adj1" fmla="val -97296"/>
              <a:gd name="adj2" fmla="val -34495"/>
            </a:avLst>
          </a:prstGeom>
          <a:solidFill>
            <a:schemeClr val="accent4">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l" fontAlgn="base">
              <a:lnSpc>
                <a:spcPct val="95000"/>
              </a:lnSpc>
              <a:spcBef>
                <a:spcPts val="0"/>
              </a:spcBef>
              <a:spcAft>
                <a:spcPts val="0"/>
              </a:spcAft>
            </a:pPr>
            <a:r>
              <a:rPr lang="zh-CN" altLang="en-US" sz="2400" b="1" strike="noStrike" noProof="1">
                <a:solidFill>
                  <a:schemeClr val="tx1"/>
                </a:solidFill>
                <a:latin typeface="楷体" panose="02010609060101010101" charset="-122"/>
                <a:ea typeface="楷体" panose="02010609060101010101" charset="-122"/>
                <a:cs typeface="黑体" panose="02010609060101010101" charset="-122"/>
              </a:rPr>
              <a:t>国家的权力机关和国家元首由选举产生并有一定任期的政权组织形式。</a:t>
            </a:r>
            <a:endParaRPr lang="zh-CN" altLang="en-US" sz="2400" b="1" strike="noStrike" noProof="1">
              <a:solidFill>
                <a:schemeClr val="tx1"/>
              </a:solidFill>
              <a:latin typeface="楷体" panose="02010609060101010101" charset="-122"/>
              <a:ea typeface="楷体" panose="02010609060101010101" charset="-122"/>
              <a:cs typeface="黑体" panose="02010609060101010101" charset="-122"/>
            </a:endParaRPr>
          </a:p>
        </p:txBody>
      </p:sp>
      <p:sp>
        <p:nvSpPr>
          <p:cNvPr id="7" name="矩形 6"/>
          <p:cNvSpPr/>
          <p:nvPr/>
        </p:nvSpPr>
        <p:spPr>
          <a:xfrm>
            <a:off x="-14287" y="-23812"/>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9" name="矩形 8"/>
          <p:cNvSpPr/>
          <p:nvPr/>
        </p:nvSpPr>
        <p:spPr>
          <a:xfrm>
            <a:off x="22225" y="404813"/>
            <a:ext cx="12168188"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10" name="内容占位符 2"/>
          <p:cNvSpPr txBox="1"/>
          <p:nvPr/>
        </p:nvSpPr>
        <p:spPr>
          <a:xfrm>
            <a:off x="-26670" y="-23495"/>
            <a:ext cx="568960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000" b="1" strike="noStrike" noProof="1" dirty="0" smtClean="0">
                <a:solidFill>
                  <a:schemeClr val="bg1"/>
                </a:solidFill>
                <a:latin typeface="微软雅黑" panose="020B0503020204020204" charset="-122"/>
                <a:ea typeface="微软雅黑" panose="020B0503020204020204" charset="-122"/>
                <a:cs typeface="+mn-cs"/>
              </a:rPr>
              <a:t>任务（一）了解英国、美国和法国政治制度</a:t>
            </a:r>
            <a:endParaRPr lang="zh-CN" altLang="en-US" sz="20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3" name="文本框 2"/>
          <p:cNvSpPr txBox="1"/>
          <p:nvPr/>
        </p:nvSpPr>
        <p:spPr>
          <a:xfrm>
            <a:off x="1199515" y="909320"/>
            <a:ext cx="2027238" cy="460375"/>
          </a:xfrm>
          <a:prstGeom prst="rect">
            <a:avLst/>
          </a:prstGeom>
          <a:noFill/>
          <a:ln w="9525">
            <a:noFill/>
          </a:ln>
        </p:spPr>
        <p:txBody>
          <a:bodyPr wrap="square" anchor="t" anchorCtr="0">
            <a:spAutoFit/>
          </a:bodyPr>
          <a:p>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）确立</a:t>
            </a:r>
            <a:endParaRPr lang="zh-CN" altLang="en-US" sz="2400" b="1">
              <a:latin typeface="微软雅黑" panose="020B0503020204020204" charset="-122"/>
              <a:ea typeface="微软雅黑" panose="020B0503020204020204" charset="-122"/>
            </a:endParaRPr>
          </a:p>
        </p:txBody>
      </p:sp>
      <p:sp>
        <p:nvSpPr>
          <p:cNvPr id="4" name="文本框 3"/>
          <p:cNvSpPr txBox="1"/>
          <p:nvPr/>
        </p:nvSpPr>
        <p:spPr>
          <a:xfrm>
            <a:off x="623570" y="5909945"/>
            <a:ext cx="7069455" cy="829945"/>
          </a:xfrm>
          <a:prstGeom prst="rect">
            <a:avLst/>
          </a:prstGeom>
          <a:noFill/>
          <a:ln w="9525">
            <a:noFill/>
          </a:ln>
        </p:spPr>
        <p:txBody>
          <a:bodyPr wrap="square" anchor="t" anchorCtr="0">
            <a:spAutoFit/>
          </a:bodyPr>
          <a:p>
            <a:r>
              <a:rPr lang="zh-CN" sz="2400" b="1">
                <a:latin typeface="微软雅黑" panose="020B0503020204020204" charset="-122"/>
                <a:ea typeface="微软雅黑" panose="020B0503020204020204" charset="-122"/>
              </a:rPr>
              <a:t>问题：</a:t>
            </a:r>
            <a:r>
              <a:rPr lang="zh-CN" altLang="en-US" sz="2400" b="1">
                <a:latin typeface="微软雅黑" panose="020B0503020204020204" charset="-122"/>
                <a:ea typeface="微软雅黑" panose="020B0503020204020204" charset="-122"/>
              </a:rPr>
              <a:t>观察油画中人物的神情和动作，能提炼出什么信息？</a:t>
            </a:r>
            <a:endParaRPr lang="zh-CN" altLang="en-US" sz="2400" b="1">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500"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0.7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530"/>
                                        </p:tgtEl>
                                        <p:attrNameLst>
                                          <p:attrName>style.visibility</p:attrName>
                                        </p:attrNameLst>
                                      </p:cBhvr>
                                      <p:to>
                                        <p:strVal val="visible"/>
                                      </p:to>
                                    </p:set>
                                    <p:anim calcmode="lin" valueType="num">
                                      <p:cBhvr>
                                        <p:cTn id="30" dur="500" fill="hold"/>
                                        <p:tgtEl>
                                          <p:spTgt spid="22530"/>
                                        </p:tgtEl>
                                        <p:attrNameLst>
                                          <p:attrName>ppt_x</p:attrName>
                                        </p:attrNameLst>
                                      </p:cBhvr>
                                      <p:tavLst>
                                        <p:tav tm="0">
                                          <p:val>
                                            <p:strVal val="#ppt_x"/>
                                          </p:val>
                                        </p:tav>
                                        <p:tav tm="100000">
                                          <p:val>
                                            <p:strVal val="#ppt_x"/>
                                          </p:val>
                                        </p:tav>
                                      </p:tavLst>
                                    </p:anim>
                                    <p:anim calcmode="lin" valueType="num">
                                      <p:cBhvr>
                                        <p:cTn id="31"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1209"/>
                                        </p:tgtEl>
                                        <p:attrNameLst>
                                          <p:attrName>style.visibility</p:attrName>
                                        </p:attrNameLst>
                                      </p:cBhvr>
                                      <p:to>
                                        <p:strVal val="visible"/>
                                      </p:to>
                                    </p:set>
                                    <p:anim calcmode="lin" valueType="num">
                                      <p:cBhvr>
                                        <p:cTn id="36" dur="500" fill="hold"/>
                                        <p:tgtEl>
                                          <p:spTgt spid="51209"/>
                                        </p:tgtEl>
                                        <p:attrNameLst>
                                          <p:attrName>ppt_x</p:attrName>
                                        </p:attrNameLst>
                                      </p:cBhvr>
                                      <p:tavLst>
                                        <p:tav tm="0">
                                          <p:val>
                                            <p:strVal val="#ppt_x"/>
                                          </p:val>
                                        </p:tav>
                                        <p:tav tm="100000">
                                          <p:val>
                                            <p:strVal val="#ppt_x"/>
                                          </p:val>
                                        </p:tav>
                                      </p:tavLst>
                                    </p:anim>
                                    <p:anim calcmode="lin" valueType="num">
                                      <p:cBhvr>
                                        <p:cTn id="37" dur="500" fill="hold"/>
                                        <p:tgtEl>
                                          <p:spTgt spid="5120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2530" grpId="0" bldLvl="0" animBg="1"/>
      <p:bldP spid="51209" grpId="0" bldLvl="0" animBg="1"/>
      <p:bldP spid="69" grpId="0" bldLvl="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AutoShape 43"/>
          <p:cNvSpPr>
            <a:spLocks noChangeArrowheads="1"/>
          </p:cNvSpPr>
          <p:nvPr/>
        </p:nvSpPr>
        <p:spPr bwMode="auto">
          <a:xfrm>
            <a:off x="985838" y="1320800"/>
            <a:ext cx="2154238" cy="660400"/>
          </a:xfrm>
          <a:prstGeom prst="flowChartAlternateProcess">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lIns="68580" tIns="34290" rIns="68580" bIns="34290" anchor="ctr"/>
          <a:p>
            <a:pPr algn="ctr" fontAlgn="base"/>
            <a:r>
              <a:rPr lang="zh-CN" altLang="en-US" sz="2400" b="1" strike="noStrike" noProof="1" dirty="0" smtClean="0">
                <a:solidFill>
                  <a:srgbClr val="7030A0"/>
                </a:solidFill>
                <a:latin typeface="微软雅黑" panose="020B0503020204020204" charset="-122"/>
                <a:ea typeface="微软雅黑" panose="020B0503020204020204" charset="-122"/>
              </a:rPr>
              <a:t>联邦政府</a:t>
            </a:r>
            <a:endParaRPr lang="zh-CN" altLang="en-US" sz="2400" b="1" strike="noStrike" noProof="1" dirty="0" smtClean="0">
              <a:solidFill>
                <a:srgbClr val="7030A0"/>
              </a:solidFill>
              <a:latin typeface="微软雅黑" panose="020B0503020204020204" charset="-122"/>
              <a:ea typeface="微软雅黑" panose="020B0503020204020204" charset="-122"/>
            </a:endParaRPr>
          </a:p>
        </p:txBody>
      </p:sp>
      <p:sp>
        <p:nvSpPr>
          <p:cNvPr id="7" name="矩形 6"/>
          <p:cNvSpPr/>
          <p:nvPr/>
        </p:nvSpPr>
        <p:spPr>
          <a:xfrm>
            <a:off x="-14287" y="-23812"/>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 name="AutoShape 43"/>
          <p:cNvSpPr>
            <a:spLocks noChangeArrowheads="1"/>
          </p:cNvSpPr>
          <p:nvPr/>
        </p:nvSpPr>
        <p:spPr bwMode="auto">
          <a:xfrm>
            <a:off x="986790" y="4105910"/>
            <a:ext cx="2203450" cy="660400"/>
          </a:xfrm>
          <a:prstGeom prst="flowChartAlternateProcess">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lIns="68580" tIns="34290" rIns="68580" bIns="34290" anchor="ctr"/>
          <a:p>
            <a:pPr algn="ctr" fontAlgn="base"/>
            <a:r>
              <a:rPr lang="zh-CN" altLang="en-US" sz="2400" b="1" strike="noStrike" noProof="1" dirty="0" smtClean="0">
                <a:solidFill>
                  <a:schemeClr val="tx1"/>
                </a:solidFill>
                <a:latin typeface="微软雅黑" panose="020B0503020204020204" charset="-122"/>
                <a:ea typeface="微软雅黑" panose="020B0503020204020204" charset="-122"/>
              </a:rPr>
              <a:t>各州政府</a:t>
            </a:r>
            <a:endParaRPr lang="zh-CN" altLang="en-US" sz="2400" b="1" strike="noStrike" noProof="1" dirty="0" smtClean="0">
              <a:solidFill>
                <a:schemeClr val="tx1"/>
              </a:solidFill>
              <a:latin typeface="微软雅黑" panose="020B0503020204020204" charset="-122"/>
              <a:ea typeface="微软雅黑" panose="020B0503020204020204" charset="-122"/>
            </a:endParaRPr>
          </a:p>
        </p:txBody>
      </p:sp>
      <p:cxnSp>
        <p:nvCxnSpPr>
          <p:cNvPr id="47" name="直接箭头连接符 46"/>
          <p:cNvCxnSpPr/>
          <p:nvPr/>
        </p:nvCxnSpPr>
        <p:spPr>
          <a:xfrm flipV="1">
            <a:off x="1846898" y="1981200"/>
            <a:ext cx="0" cy="208026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3" name="直接箭头连接符 2"/>
          <p:cNvCxnSpPr/>
          <p:nvPr/>
        </p:nvCxnSpPr>
        <p:spPr>
          <a:xfrm>
            <a:off x="2264728" y="1988820"/>
            <a:ext cx="0" cy="213868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sp>
        <p:nvSpPr>
          <p:cNvPr id="46087" name="文本框 3"/>
          <p:cNvSpPr txBox="1"/>
          <p:nvPr/>
        </p:nvSpPr>
        <p:spPr>
          <a:xfrm>
            <a:off x="2294573" y="2053908"/>
            <a:ext cx="1230312" cy="1568450"/>
          </a:xfrm>
          <a:prstGeom prst="rect">
            <a:avLst/>
          </a:prstGeom>
          <a:noFill/>
          <a:ln w="9525">
            <a:noFill/>
          </a:ln>
        </p:spPr>
        <p:txBody>
          <a:bodyPr wrap="square" anchor="t" anchorCtr="0">
            <a:spAutoFit/>
          </a:bodyPr>
          <a:p>
            <a:r>
              <a:rPr lang="zh-CN" altLang="en-US" sz="2400" b="1">
                <a:solidFill>
                  <a:srgbClr val="7030A0"/>
                </a:solidFill>
                <a:latin typeface="Arial" panose="020B0604020202020204" pitchFamily="34" charset="0"/>
                <a:ea typeface="宋体" panose="02010600030101010101" pitchFamily="2" charset="-122"/>
              </a:rPr>
              <a:t>代表国</a:t>
            </a:r>
            <a:endParaRPr lang="zh-CN" altLang="en-US" sz="2400" b="1">
              <a:solidFill>
                <a:srgbClr val="7030A0"/>
              </a:solidFill>
              <a:latin typeface="Arial" panose="020B0604020202020204" pitchFamily="34" charset="0"/>
              <a:ea typeface="宋体" panose="02010600030101010101" pitchFamily="2" charset="-122"/>
            </a:endParaRPr>
          </a:p>
          <a:p>
            <a:r>
              <a:rPr lang="zh-CN" altLang="en-US" sz="2400" b="1">
                <a:solidFill>
                  <a:srgbClr val="7030A0"/>
                </a:solidFill>
                <a:latin typeface="Arial" panose="020B0604020202020204" pitchFamily="34" charset="0"/>
                <a:ea typeface="宋体" panose="02010600030101010101" pitchFamily="2" charset="-122"/>
              </a:rPr>
              <a:t>家主权</a:t>
            </a:r>
            <a:endParaRPr lang="zh-CN" altLang="en-US" sz="2400" b="1">
              <a:solidFill>
                <a:srgbClr val="7030A0"/>
              </a:solidFill>
              <a:latin typeface="Arial" panose="020B0604020202020204" pitchFamily="34" charset="0"/>
              <a:ea typeface="宋体" panose="02010600030101010101" pitchFamily="2" charset="-122"/>
            </a:endParaRPr>
          </a:p>
          <a:p>
            <a:r>
              <a:rPr lang="zh-CN" altLang="en-US" sz="2400" b="1">
                <a:solidFill>
                  <a:srgbClr val="7030A0"/>
                </a:solidFill>
                <a:latin typeface="Arial" panose="020B0604020202020204" pitchFamily="34" charset="0"/>
                <a:ea typeface="宋体" panose="02010600030101010101" pitchFamily="2" charset="-122"/>
              </a:rPr>
              <a:t>拥有最高权力</a:t>
            </a:r>
            <a:endParaRPr lang="zh-CN" altLang="en-US" sz="2400" b="1">
              <a:solidFill>
                <a:srgbClr val="7030A0"/>
              </a:solidFill>
              <a:latin typeface="Arial" panose="020B0604020202020204" pitchFamily="34" charset="0"/>
              <a:ea typeface="宋体" panose="02010600030101010101" pitchFamily="2" charset="-122"/>
            </a:endParaRPr>
          </a:p>
        </p:txBody>
      </p:sp>
      <p:sp>
        <p:nvSpPr>
          <p:cNvPr id="46088" name="文本框 4"/>
          <p:cNvSpPr txBox="1"/>
          <p:nvPr/>
        </p:nvSpPr>
        <p:spPr>
          <a:xfrm>
            <a:off x="241618" y="3189923"/>
            <a:ext cx="1220787" cy="830262"/>
          </a:xfrm>
          <a:prstGeom prst="rect">
            <a:avLst/>
          </a:prstGeom>
          <a:noFill/>
          <a:ln w="9525">
            <a:noFill/>
          </a:ln>
        </p:spPr>
        <p:txBody>
          <a:bodyPr wrap="square" anchor="t" anchorCtr="0">
            <a:spAutoFit/>
          </a:bodyPr>
          <a:p>
            <a:r>
              <a:rPr lang="zh-CN" altLang="en-US" sz="2400" b="1">
                <a:latin typeface="Arial" panose="020B0604020202020204" pitchFamily="34" charset="0"/>
                <a:ea typeface="宋体" panose="02010600030101010101" pitchFamily="2" charset="-122"/>
              </a:rPr>
              <a:t>一定的</a:t>
            </a:r>
            <a:endParaRPr lang="zh-CN" altLang="en-US" sz="2400" b="1">
              <a:latin typeface="Arial" panose="020B0604020202020204" pitchFamily="34" charset="0"/>
              <a:ea typeface="宋体" panose="02010600030101010101" pitchFamily="2" charset="-122"/>
            </a:endParaRPr>
          </a:p>
          <a:p>
            <a:r>
              <a:rPr lang="zh-CN" altLang="en-US" sz="2400" b="1">
                <a:latin typeface="Arial" panose="020B0604020202020204" pitchFamily="34" charset="0"/>
                <a:ea typeface="宋体" panose="02010600030101010101" pitchFamily="2" charset="-122"/>
              </a:rPr>
              <a:t>自治权</a:t>
            </a:r>
            <a:endParaRPr lang="zh-CN" altLang="en-US" sz="2400" b="1">
              <a:latin typeface="Arial" panose="020B0604020202020204" pitchFamily="34" charset="0"/>
              <a:ea typeface="宋体" panose="02010600030101010101" pitchFamily="2" charset="-122"/>
            </a:endParaRPr>
          </a:p>
        </p:txBody>
      </p:sp>
      <p:cxnSp>
        <p:nvCxnSpPr>
          <p:cNvPr id="8" name="直接连接符 7"/>
          <p:cNvCxnSpPr/>
          <p:nvPr/>
        </p:nvCxnSpPr>
        <p:spPr>
          <a:xfrm>
            <a:off x="3144203" y="1628458"/>
            <a:ext cx="719455" cy="0"/>
          </a:xfrm>
          <a:prstGeom prst="line">
            <a:avLst/>
          </a:prstGeom>
        </p:spPr>
        <p:style>
          <a:lnRef idx="1">
            <a:schemeClr val="accent5"/>
          </a:lnRef>
          <a:fillRef idx="0">
            <a:schemeClr val="accent5"/>
          </a:fillRef>
          <a:effectRef idx="0">
            <a:schemeClr val="accent5"/>
          </a:effectRef>
          <a:fontRef idx="minor">
            <a:schemeClr val="tx1"/>
          </a:fontRef>
        </p:style>
      </p:cxnSp>
      <p:sp>
        <p:nvSpPr>
          <p:cNvPr id="27" name="TextBox 44"/>
          <p:cNvSpPr txBox="1"/>
          <p:nvPr/>
        </p:nvSpPr>
        <p:spPr>
          <a:xfrm>
            <a:off x="6745605" y="693738"/>
            <a:ext cx="1363663" cy="806450"/>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algn="ctr" fontAlgn="base"/>
            <a:r>
              <a:rPr lang="zh-CN" altLang="en-US" sz="2400" b="1" strike="noStrike" noProof="1" dirty="0">
                <a:solidFill>
                  <a:srgbClr val="7030A0"/>
                </a:solidFill>
                <a:latin typeface="微软雅黑" panose="020B0503020204020204" charset="-122"/>
                <a:ea typeface="微软雅黑" panose="020B0503020204020204" charset="-122"/>
              </a:rPr>
              <a:t>总统</a:t>
            </a:r>
            <a:r>
              <a:rPr lang="en-US" altLang="zh-CN" sz="2400" b="1" strike="noStrike" noProof="1" dirty="0">
                <a:solidFill>
                  <a:srgbClr val="FF0000"/>
                </a:solidFill>
                <a:latin typeface="微软雅黑" panose="020B0503020204020204" charset="-122"/>
                <a:ea typeface="微软雅黑" panose="020B0503020204020204" charset="-122"/>
              </a:rPr>
              <a:t>  </a:t>
            </a:r>
            <a:endParaRPr lang="en-US" altLang="zh-CN" sz="2400" b="1" strike="noStrike" noProof="1" dirty="0">
              <a:solidFill>
                <a:srgbClr val="FF0000"/>
              </a:solidFill>
              <a:latin typeface="微软雅黑" panose="020B0503020204020204" charset="-122"/>
              <a:ea typeface="微软雅黑" panose="020B0503020204020204" charset="-122"/>
            </a:endParaRPr>
          </a:p>
          <a:p>
            <a:pPr algn="ctr" fontAlgn="base"/>
            <a:r>
              <a:rPr lang="zh-CN" altLang="en-US" sz="2400" b="1" strike="noStrike" noProof="1" dirty="0">
                <a:latin typeface="楷体" panose="02010609060101010101" charset="-122"/>
                <a:ea typeface="楷体" panose="02010609060101010101" charset="-122"/>
              </a:rPr>
              <a:t>行政权</a:t>
            </a:r>
            <a:endParaRPr lang="zh-CN" altLang="en-US" sz="2400" b="1" strike="noStrike" noProof="1" dirty="0">
              <a:latin typeface="楷体" panose="02010609060101010101" charset="-122"/>
              <a:ea typeface="楷体" panose="02010609060101010101" charset="-122"/>
            </a:endParaRPr>
          </a:p>
        </p:txBody>
      </p:sp>
      <p:sp>
        <p:nvSpPr>
          <p:cNvPr id="11" name="TextBox 44"/>
          <p:cNvSpPr txBox="1"/>
          <p:nvPr/>
        </p:nvSpPr>
        <p:spPr>
          <a:xfrm>
            <a:off x="4802505" y="2995613"/>
            <a:ext cx="1363663" cy="806450"/>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algn="ctr" fontAlgn="base"/>
            <a:r>
              <a:rPr lang="zh-CN" altLang="en-US" sz="2400" b="1" strike="noStrike" noProof="1" dirty="0">
                <a:solidFill>
                  <a:srgbClr val="7030A0"/>
                </a:solidFill>
                <a:latin typeface="微软雅黑" panose="020B0503020204020204" charset="-122"/>
                <a:ea typeface="微软雅黑" panose="020B0503020204020204" charset="-122"/>
                <a:sym typeface="+mn-ea"/>
              </a:rPr>
              <a:t>国会</a:t>
            </a:r>
            <a:r>
              <a:rPr lang="en-US" altLang="zh-CN" sz="2400" b="1" strike="noStrike" noProof="1" dirty="0">
                <a:solidFill>
                  <a:srgbClr val="FF0000"/>
                </a:solidFill>
                <a:latin typeface="微软雅黑" panose="020B0503020204020204" charset="-122"/>
                <a:ea typeface="微软雅黑" panose="020B0503020204020204" charset="-122"/>
                <a:sym typeface="+mn-ea"/>
              </a:rPr>
              <a:t>  </a:t>
            </a:r>
            <a:endParaRPr lang="en-US" altLang="zh-CN" sz="2400" b="1" strike="noStrike" noProof="1" dirty="0">
              <a:solidFill>
                <a:srgbClr val="FF0000"/>
              </a:solidFill>
              <a:latin typeface="微软雅黑" panose="020B0503020204020204" charset="-122"/>
              <a:ea typeface="微软雅黑" panose="020B0503020204020204" charset="-122"/>
              <a:sym typeface="+mn-ea"/>
            </a:endParaRPr>
          </a:p>
          <a:p>
            <a:pPr algn="ctr" fontAlgn="base"/>
            <a:r>
              <a:rPr lang="zh-CN" altLang="en-US" sz="2400" b="1" strike="noStrike" noProof="1" dirty="0">
                <a:latin typeface="楷体" panose="02010609060101010101" charset="-122"/>
                <a:ea typeface="楷体" panose="02010609060101010101" charset="-122"/>
                <a:sym typeface="+mn-ea"/>
              </a:rPr>
              <a:t>立法权</a:t>
            </a:r>
            <a:endParaRPr lang="zh-CN" altLang="en-US" sz="2400" b="1" strike="noStrike" noProof="1" dirty="0">
              <a:latin typeface="楷体" panose="02010609060101010101" charset="-122"/>
              <a:ea typeface="楷体" panose="02010609060101010101" charset="-122"/>
              <a:sym typeface="+mn-ea"/>
            </a:endParaRPr>
          </a:p>
        </p:txBody>
      </p:sp>
      <p:sp>
        <p:nvSpPr>
          <p:cNvPr id="12" name="TextBox 44"/>
          <p:cNvSpPr txBox="1"/>
          <p:nvPr/>
        </p:nvSpPr>
        <p:spPr>
          <a:xfrm>
            <a:off x="8831580" y="2924175"/>
            <a:ext cx="1365250" cy="806450"/>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algn="ctr" fontAlgn="base"/>
            <a:r>
              <a:rPr lang="zh-CN" altLang="en-US" sz="2400" b="1" strike="noStrike" noProof="1" dirty="0">
                <a:solidFill>
                  <a:srgbClr val="7030A0"/>
                </a:solidFill>
                <a:latin typeface="微软雅黑" panose="020B0503020204020204" charset="-122"/>
                <a:ea typeface="微软雅黑" panose="020B0503020204020204" charset="-122"/>
                <a:sym typeface="+mn-ea"/>
              </a:rPr>
              <a:t>联邦法院</a:t>
            </a:r>
            <a:r>
              <a:rPr lang="en-US" altLang="zh-CN" sz="2400" b="1" strike="noStrike" noProof="1" dirty="0">
                <a:solidFill>
                  <a:srgbClr val="FF0000"/>
                </a:solidFill>
                <a:latin typeface="微软雅黑" panose="020B0503020204020204" charset="-122"/>
                <a:ea typeface="微软雅黑" panose="020B0503020204020204" charset="-122"/>
                <a:sym typeface="+mn-ea"/>
              </a:rPr>
              <a:t>  </a:t>
            </a:r>
            <a:r>
              <a:rPr lang="zh-CN" altLang="en-US" sz="2400" b="1" strike="noStrike" noProof="1" dirty="0">
                <a:latin typeface="楷体" panose="02010609060101010101" charset="-122"/>
                <a:ea typeface="楷体" panose="02010609060101010101" charset="-122"/>
                <a:sym typeface="+mn-ea"/>
              </a:rPr>
              <a:t>司法权</a:t>
            </a:r>
            <a:endParaRPr lang="zh-CN" altLang="en-US" sz="2400" b="1" strike="noStrike" noProof="1" dirty="0">
              <a:latin typeface="楷体" panose="02010609060101010101" charset="-122"/>
              <a:ea typeface="楷体" panose="02010609060101010101" charset="-122"/>
              <a:sym typeface="+mn-ea"/>
            </a:endParaRPr>
          </a:p>
        </p:txBody>
      </p:sp>
      <p:sp>
        <p:nvSpPr>
          <p:cNvPr id="25" name="AutoShape 43"/>
          <p:cNvSpPr>
            <a:spLocks noChangeArrowheads="1"/>
          </p:cNvSpPr>
          <p:nvPr/>
        </p:nvSpPr>
        <p:spPr bwMode="auto">
          <a:xfrm>
            <a:off x="6231255" y="1628775"/>
            <a:ext cx="2393950" cy="1222375"/>
          </a:xfrm>
          <a:prstGeom prst="flowChartExtract">
            <a:avLst/>
          </a:prstGeom>
        </p:spPr>
        <p:style>
          <a:lnRef idx="0">
            <a:schemeClr val="accent4"/>
          </a:lnRef>
          <a:fillRef idx="3">
            <a:schemeClr val="accent4"/>
          </a:fillRef>
          <a:effectRef idx="3">
            <a:schemeClr val="accent4"/>
          </a:effectRef>
          <a:fontRef idx="minor">
            <a:schemeClr val="lt1"/>
          </a:fontRef>
        </p:style>
        <p:txBody>
          <a:bodyPr wrap="none" lIns="68580" tIns="34290" rIns="68580" bIns="34290" anchor="ctr"/>
          <a:p>
            <a:pPr algn="ctr" fontAlgn="base"/>
            <a:r>
              <a:rPr lang="zh-CN" altLang="en-US" sz="2400" b="1" strike="noStrike" noProof="1" dirty="0" smtClean="0">
                <a:solidFill>
                  <a:schemeClr val="bg1"/>
                </a:solidFill>
                <a:latin typeface="微软雅黑" panose="020B0503020204020204" charset="-122"/>
                <a:ea typeface="微软雅黑" panose="020B0503020204020204" charset="-122"/>
              </a:rPr>
              <a:t>三权分立</a:t>
            </a:r>
            <a:endParaRPr lang="zh-CN" altLang="en-US" sz="2400" b="1" strike="noStrike" noProof="1" dirty="0" smtClean="0">
              <a:solidFill>
                <a:schemeClr val="bg1"/>
              </a:solidFill>
              <a:latin typeface="微软雅黑" panose="020B0503020204020204" charset="-122"/>
              <a:ea typeface="微软雅黑" panose="020B0503020204020204" charset="-122"/>
            </a:endParaRPr>
          </a:p>
        </p:txBody>
      </p:sp>
      <p:sp>
        <p:nvSpPr>
          <p:cNvPr id="38" name="Text Box 16"/>
          <p:cNvSpPr txBox="1"/>
          <p:nvPr/>
        </p:nvSpPr>
        <p:spPr>
          <a:xfrm>
            <a:off x="4308793" y="3867150"/>
            <a:ext cx="1130300" cy="1068388"/>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fontAlgn="base">
              <a:spcBef>
                <a:spcPct val="50000"/>
              </a:spcBef>
            </a:pPr>
            <a:r>
              <a:rPr lang="zh-CN" altLang="en-US" sz="2000" b="1" strike="noStrike" noProof="1" dirty="0">
                <a:solidFill>
                  <a:schemeClr val="tx1"/>
                </a:solidFill>
                <a:latin typeface="微软雅黑" panose="020B0503020204020204" charset="-122"/>
                <a:ea typeface="微软雅黑" panose="020B0503020204020204" charset="-122"/>
              </a:rPr>
              <a:t>参议院</a:t>
            </a:r>
            <a:endParaRPr lang="zh-CN" altLang="en-US" sz="2000" b="1" strike="noStrike" noProof="1" dirty="0">
              <a:solidFill>
                <a:schemeClr val="tx1"/>
              </a:solidFill>
              <a:latin typeface="微软雅黑" panose="020B0503020204020204" charset="-122"/>
              <a:ea typeface="微软雅黑" panose="020B0503020204020204" charset="-122"/>
            </a:endParaRPr>
          </a:p>
          <a:p>
            <a:pPr fontAlgn="base">
              <a:spcBef>
                <a:spcPct val="50000"/>
              </a:spcBef>
            </a:pPr>
            <a:r>
              <a:rPr lang="zh-CN" altLang="en-US" b="1" strike="noStrike" noProof="1" dirty="0">
                <a:latin typeface="楷体" panose="02010609060101010101" charset="-122"/>
                <a:ea typeface="楷体" panose="02010609060101010101" charset="-122"/>
              </a:rPr>
              <a:t>每州两人间接选举</a:t>
            </a:r>
            <a:endParaRPr lang="zh-CN" altLang="en-US" b="1" strike="noStrike" noProof="1" dirty="0">
              <a:latin typeface="楷体" panose="02010609060101010101" charset="-122"/>
              <a:ea typeface="楷体" panose="02010609060101010101" charset="-122"/>
            </a:endParaRPr>
          </a:p>
        </p:txBody>
      </p:sp>
      <p:sp>
        <p:nvSpPr>
          <p:cNvPr id="39" name="Text Box 18"/>
          <p:cNvSpPr txBox="1"/>
          <p:nvPr/>
        </p:nvSpPr>
        <p:spPr>
          <a:xfrm>
            <a:off x="5523230" y="3867150"/>
            <a:ext cx="1103313" cy="1068388"/>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fontAlgn="base">
              <a:spcBef>
                <a:spcPct val="50000"/>
              </a:spcBef>
            </a:pPr>
            <a:r>
              <a:rPr lang="zh-CN" altLang="en-US" sz="2000" b="1" strike="noStrike" noProof="1" dirty="0">
                <a:solidFill>
                  <a:schemeClr val="tx1"/>
                </a:solidFill>
                <a:latin typeface="微软雅黑" panose="020B0503020204020204" charset="-122"/>
                <a:ea typeface="微软雅黑" panose="020B0503020204020204" charset="-122"/>
              </a:rPr>
              <a:t>众议院</a:t>
            </a:r>
            <a:endParaRPr lang="zh-CN" altLang="en-US" sz="2000" b="1" strike="noStrike" noProof="1" dirty="0">
              <a:solidFill>
                <a:schemeClr val="tx1"/>
              </a:solidFill>
              <a:latin typeface="微软雅黑" panose="020B0503020204020204" charset="-122"/>
              <a:ea typeface="微软雅黑" panose="020B0503020204020204" charset="-122"/>
            </a:endParaRPr>
          </a:p>
          <a:p>
            <a:pPr fontAlgn="base">
              <a:spcBef>
                <a:spcPct val="50000"/>
              </a:spcBef>
            </a:pPr>
            <a:r>
              <a:rPr lang="zh-CN" altLang="en-US" b="1" strike="noStrike" noProof="1" dirty="0">
                <a:latin typeface="楷体" panose="02010609060101010101" charset="-122"/>
                <a:ea typeface="楷体" panose="02010609060101010101" charset="-122"/>
              </a:rPr>
              <a:t>人口比例直接选举</a:t>
            </a:r>
            <a:endParaRPr lang="zh-CN" altLang="en-US" b="1" strike="noStrike" noProof="1" dirty="0">
              <a:latin typeface="楷体" panose="02010609060101010101" charset="-122"/>
              <a:ea typeface="楷体" panose="02010609060101010101" charset="-122"/>
            </a:endParaRPr>
          </a:p>
        </p:txBody>
      </p:sp>
      <p:sp>
        <p:nvSpPr>
          <p:cNvPr id="40" name="Text Box 18"/>
          <p:cNvSpPr txBox="1"/>
          <p:nvPr/>
        </p:nvSpPr>
        <p:spPr>
          <a:xfrm>
            <a:off x="8185468" y="693738"/>
            <a:ext cx="1158875" cy="808038"/>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fontAlgn="base">
              <a:spcBef>
                <a:spcPct val="50000"/>
              </a:spcBef>
            </a:pPr>
            <a:r>
              <a:rPr lang="zh-CN" altLang="en-US" sz="2400" b="1" strike="noStrike" noProof="1" dirty="0">
                <a:latin typeface="楷体" panose="02010609060101010101" charset="-122"/>
                <a:ea typeface="楷体" panose="02010609060101010101" charset="-122"/>
              </a:rPr>
              <a:t>选民间接选举</a:t>
            </a:r>
            <a:endParaRPr lang="zh-CN" altLang="en-US" sz="2400" b="1" strike="noStrike" noProof="1" dirty="0">
              <a:latin typeface="楷体" panose="02010609060101010101" charset="-122"/>
              <a:ea typeface="楷体" panose="02010609060101010101" charset="-122"/>
            </a:endParaRPr>
          </a:p>
        </p:txBody>
      </p:sp>
      <p:sp>
        <p:nvSpPr>
          <p:cNvPr id="41" name="Text Box 18"/>
          <p:cNvSpPr txBox="1"/>
          <p:nvPr/>
        </p:nvSpPr>
        <p:spPr>
          <a:xfrm>
            <a:off x="8831580" y="3859213"/>
            <a:ext cx="1381125" cy="808038"/>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68580" tIns="34290" rIns="68580" bIns="34290" anchor="t" anchorCtr="0">
            <a:spAutoFit/>
          </a:bodyPr>
          <a:p>
            <a:pPr fontAlgn="base">
              <a:spcBef>
                <a:spcPct val="50000"/>
              </a:spcBef>
            </a:pPr>
            <a:r>
              <a:rPr lang="zh-CN" altLang="en-US" sz="2400" b="1" strike="noStrike" noProof="1" dirty="0">
                <a:latin typeface="楷体" panose="02010609060101010101" charset="-122"/>
                <a:ea typeface="楷体" panose="02010609060101010101" charset="-122"/>
                <a:cs typeface="楷体" panose="02010609060101010101" charset="-122"/>
              </a:rPr>
              <a:t>总统提名</a:t>
            </a:r>
            <a:r>
              <a:rPr lang="en-US" altLang="zh-CN" sz="2400" b="1" strike="noStrike" noProof="1" dirty="0">
                <a:latin typeface="楷体" panose="02010609060101010101" charset="-122"/>
                <a:ea typeface="楷体" panose="02010609060101010101" charset="-122"/>
                <a:cs typeface="楷体" panose="02010609060101010101" charset="-122"/>
              </a:rPr>
              <a:t> </a:t>
            </a:r>
            <a:r>
              <a:rPr lang="zh-CN" altLang="en-US" sz="2400" b="1" strike="noStrike" noProof="1" dirty="0">
                <a:latin typeface="楷体" panose="02010609060101010101" charset="-122"/>
                <a:ea typeface="楷体" panose="02010609060101010101" charset="-122"/>
                <a:cs typeface="楷体" panose="02010609060101010101" charset="-122"/>
              </a:rPr>
              <a:t>参院表决</a:t>
            </a:r>
            <a:endParaRPr lang="zh-CN" altLang="en-US" sz="2400" b="1" strike="noStrike" noProof="1" dirty="0">
              <a:latin typeface="楷体" panose="02010609060101010101" charset="-122"/>
              <a:ea typeface="楷体" panose="02010609060101010101" charset="-122"/>
              <a:cs typeface="楷体" panose="02010609060101010101" charset="-122"/>
            </a:endParaRPr>
          </a:p>
        </p:txBody>
      </p:sp>
      <p:sp>
        <p:nvSpPr>
          <p:cNvPr id="14" name="圆角矩形 13"/>
          <p:cNvSpPr/>
          <p:nvPr/>
        </p:nvSpPr>
        <p:spPr>
          <a:xfrm>
            <a:off x="3867150" y="620395"/>
            <a:ext cx="6612255" cy="4432935"/>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sp>
        <p:nvSpPr>
          <p:cNvPr id="125" name="文本框 124"/>
          <p:cNvSpPr txBox="1"/>
          <p:nvPr/>
        </p:nvSpPr>
        <p:spPr>
          <a:xfrm>
            <a:off x="335915" y="6093460"/>
            <a:ext cx="2261235" cy="510187"/>
          </a:xfrm>
          <a:prstGeom prst="round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algn="ctr" fontAlgn="base"/>
            <a:r>
              <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rPr>
              <a:t>联邦制原则</a:t>
            </a:r>
            <a:endPar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6" name="文本框 65"/>
          <p:cNvSpPr txBox="1"/>
          <p:nvPr/>
        </p:nvSpPr>
        <p:spPr>
          <a:xfrm>
            <a:off x="6600190" y="6093460"/>
            <a:ext cx="2538730" cy="510183"/>
          </a:xfrm>
          <a:prstGeom prst="flowChartAlternateProcess">
            <a:avLst/>
          </a:prstGeom>
          <a:solidFill>
            <a:schemeClr val="accent4">
              <a:lumMod val="60000"/>
              <a:lumOff val="40000"/>
            </a:schemeClr>
          </a:solid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wrap="square" rtlCol="0" anchor="t">
            <a:spAutoFit/>
          </a:bodyPr>
          <a:p>
            <a:pPr algn="ctr" fontAlgn="base"/>
            <a:r>
              <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rPr>
              <a:t>人民主权原则</a:t>
            </a:r>
            <a:endPar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6" name="直接箭头连接符 15"/>
          <p:cNvCxnSpPr/>
          <p:nvPr/>
        </p:nvCxnSpPr>
        <p:spPr>
          <a:xfrm flipH="1">
            <a:off x="5592763" y="1616075"/>
            <a:ext cx="1152525" cy="126365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17" name="直接箭头连接符 16"/>
          <p:cNvCxnSpPr/>
          <p:nvPr/>
        </p:nvCxnSpPr>
        <p:spPr>
          <a:xfrm flipH="1">
            <a:off x="6274753" y="3391535"/>
            <a:ext cx="2305050" cy="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19" name="直接箭头连接符 18"/>
          <p:cNvCxnSpPr/>
          <p:nvPr/>
        </p:nvCxnSpPr>
        <p:spPr>
          <a:xfrm>
            <a:off x="8113078" y="1672273"/>
            <a:ext cx="936625" cy="1081088"/>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20" name="直接箭头连接符 19"/>
          <p:cNvCxnSpPr/>
          <p:nvPr/>
        </p:nvCxnSpPr>
        <p:spPr>
          <a:xfrm flipH="1" flipV="1">
            <a:off x="8269288" y="1550670"/>
            <a:ext cx="936625" cy="1008063"/>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21" name="直接箭头连接符 20"/>
          <p:cNvCxnSpPr/>
          <p:nvPr/>
        </p:nvCxnSpPr>
        <p:spPr>
          <a:xfrm flipV="1">
            <a:off x="5534978" y="1412558"/>
            <a:ext cx="1079500" cy="1223963"/>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cxnSp>
        <p:nvCxnSpPr>
          <p:cNvPr id="22" name="直接箭头连接符 21"/>
          <p:cNvCxnSpPr/>
          <p:nvPr/>
        </p:nvCxnSpPr>
        <p:spPr>
          <a:xfrm>
            <a:off x="6384608" y="3574733"/>
            <a:ext cx="2303463" cy="0"/>
          </a:xfrm>
          <a:prstGeom prst="straightConnector1">
            <a:avLst/>
          </a:prstGeom>
          <a:ln w="57150">
            <a:tailEnd type="arrow" w="med" len="med"/>
          </a:ln>
        </p:spPr>
        <p:style>
          <a:lnRef idx="3">
            <a:schemeClr val="accent3"/>
          </a:lnRef>
          <a:fillRef idx="0">
            <a:schemeClr val="accent3"/>
          </a:fillRef>
          <a:effectRef idx="2">
            <a:schemeClr val="accent3"/>
          </a:effectRef>
          <a:fontRef idx="minor">
            <a:schemeClr val="tx1"/>
          </a:fontRef>
        </p:style>
      </p:cxnSp>
      <p:sp>
        <p:nvSpPr>
          <p:cNvPr id="4" name="文本框 3"/>
          <p:cNvSpPr txBox="1"/>
          <p:nvPr/>
        </p:nvSpPr>
        <p:spPr>
          <a:xfrm rot="2160000">
            <a:off x="5466715" y="1486535"/>
            <a:ext cx="481330" cy="70675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弹劾</a:t>
            </a:r>
            <a:endParaRPr lang="zh-CN" altLang="en-US" sz="2000" b="1">
              <a:latin typeface="微软雅黑" panose="020B0503020204020204" charset="-122"/>
              <a:ea typeface="微软雅黑" panose="020B0503020204020204" charset="-122"/>
            </a:endParaRPr>
          </a:p>
        </p:txBody>
      </p:sp>
      <p:sp>
        <p:nvSpPr>
          <p:cNvPr id="5" name="文本框 4"/>
          <p:cNvSpPr txBox="1"/>
          <p:nvPr/>
        </p:nvSpPr>
        <p:spPr>
          <a:xfrm rot="2160000">
            <a:off x="6186805" y="1925320"/>
            <a:ext cx="481330" cy="70675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否决</a:t>
            </a:r>
            <a:endParaRPr lang="zh-CN" altLang="en-US" sz="2000" b="1">
              <a:latin typeface="微软雅黑" panose="020B0503020204020204" charset="-122"/>
              <a:ea typeface="微软雅黑" panose="020B0503020204020204" charset="-122"/>
            </a:endParaRPr>
          </a:p>
        </p:txBody>
      </p:sp>
      <p:sp>
        <p:nvSpPr>
          <p:cNvPr id="10" name="文本框 9"/>
          <p:cNvSpPr txBox="1"/>
          <p:nvPr/>
        </p:nvSpPr>
        <p:spPr>
          <a:xfrm rot="19320000">
            <a:off x="8791575" y="1558290"/>
            <a:ext cx="481330" cy="70675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违宪</a:t>
            </a:r>
            <a:endParaRPr lang="zh-CN" altLang="en-US" sz="2000" b="1">
              <a:latin typeface="微软雅黑" panose="020B0503020204020204" charset="-122"/>
              <a:ea typeface="微软雅黑" panose="020B0503020204020204" charset="-122"/>
            </a:endParaRPr>
          </a:p>
        </p:txBody>
      </p:sp>
      <p:sp>
        <p:nvSpPr>
          <p:cNvPr id="13" name="文本框 12"/>
          <p:cNvSpPr txBox="1"/>
          <p:nvPr/>
        </p:nvSpPr>
        <p:spPr>
          <a:xfrm rot="19320000">
            <a:off x="8135620" y="1924685"/>
            <a:ext cx="481330" cy="70675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提名</a:t>
            </a:r>
            <a:endParaRPr lang="zh-CN" altLang="en-US" sz="2000" b="1">
              <a:latin typeface="微软雅黑" panose="020B0503020204020204" charset="-122"/>
              <a:ea typeface="微软雅黑" panose="020B0503020204020204" charset="-122"/>
            </a:endParaRPr>
          </a:p>
        </p:txBody>
      </p:sp>
      <p:sp>
        <p:nvSpPr>
          <p:cNvPr id="18" name="文本框 17"/>
          <p:cNvSpPr txBox="1"/>
          <p:nvPr/>
        </p:nvSpPr>
        <p:spPr>
          <a:xfrm>
            <a:off x="6941185" y="3672840"/>
            <a:ext cx="1328420" cy="398780"/>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批准提名</a:t>
            </a:r>
            <a:endParaRPr lang="zh-CN" altLang="en-US" sz="2000" b="1">
              <a:latin typeface="微软雅黑" panose="020B0503020204020204" charset="-122"/>
              <a:ea typeface="微软雅黑" panose="020B0503020204020204" charset="-122"/>
            </a:endParaRPr>
          </a:p>
        </p:txBody>
      </p:sp>
      <p:sp>
        <p:nvSpPr>
          <p:cNvPr id="23" name="文本框 22"/>
          <p:cNvSpPr txBox="1"/>
          <p:nvPr/>
        </p:nvSpPr>
        <p:spPr>
          <a:xfrm>
            <a:off x="7105015" y="2925445"/>
            <a:ext cx="847725" cy="398780"/>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违宪</a:t>
            </a:r>
            <a:endParaRPr lang="zh-CN" altLang="en-US" sz="2000" b="1">
              <a:latin typeface="微软雅黑" panose="020B0503020204020204" charset="-122"/>
              <a:ea typeface="微软雅黑" panose="020B0503020204020204" charset="-122"/>
            </a:endParaRPr>
          </a:p>
        </p:txBody>
      </p:sp>
      <p:sp>
        <p:nvSpPr>
          <p:cNvPr id="15" name="内容占位符 2"/>
          <p:cNvSpPr txBox="1"/>
          <p:nvPr/>
        </p:nvSpPr>
        <p:spPr>
          <a:xfrm>
            <a:off x="-26670" y="-23495"/>
            <a:ext cx="568960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000" b="1" strike="noStrike" noProof="1" dirty="0" smtClean="0">
                <a:solidFill>
                  <a:schemeClr val="bg1"/>
                </a:solidFill>
                <a:latin typeface="微软雅黑" panose="020B0503020204020204" charset="-122"/>
                <a:ea typeface="微软雅黑" panose="020B0503020204020204" charset="-122"/>
                <a:cs typeface="+mn-cs"/>
              </a:rPr>
              <a:t>任务（一）了解英国、美国和法国政治制度</a:t>
            </a:r>
            <a:endParaRPr lang="zh-CN" altLang="en-US" sz="20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40979" name="文本框 1"/>
          <p:cNvSpPr txBox="1"/>
          <p:nvPr/>
        </p:nvSpPr>
        <p:spPr>
          <a:xfrm>
            <a:off x="75248" y="460058"/>
            <a:ext cx="3723640" cy="460375"/>
          </a:xfrm>
          <a:prstGeom prst="rect">
            <a:avLst/>
          </a:prstGeom>
          <a:noFill/>
          <a:ln w="9525">
            <a:noFill/>
          </a:ln>
        </p:spPr>
        <p:txBody>
          <a:bodyPr wrap="none" anchor="t" anchorCtr="0">
            <a:spAutoFit/>
          </a:bodyPr>
          <a:p>
            <a:pPr algn="l"/>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a:t>
            </a:r>
            <a:r>
              <a:rPr lang="en-US" altLang="zh-CN" sz="2400" b="1" dirty="0">
                <a:latin typeface="微软雅黑" panose="020B0503020204020204" charset="-122"/>
                <a:ea typeface="微软雅黑" panose="020B0503020204020204" charset="-122"/>
                <a:cs typeface="微软雅黑" panose="020B0503020204020204" charset="-122"/>
                <a:sym typeface="黑体" panose="02010609060101010101" charset="-122"/>
              </a:rPr>
              <a:t>2</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）制度设计</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与权力运行</a:t>
            </a:r>
            <a:endPar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9" name="文本框 8"/>
          <p:cNvSpPr txBox="1"/>
          <p:nvPr/>
        </p:nvSpPr>
        <p:spPr>
          <a:xfrm>
            <a:off x="254635" y="5229225"/>
            <a:ext cx="2496185" cy="781685"/>
          </a:xfrm>
          <a:prstGeom prst="roundRect">
            <a:avLst/>
          </a:prstGeom>
          <a:ln w="12700"/>
        </p:spPr>
        <p:style>
          <a:lnRef idx="1">
            <a:schemeClr val="accent3"/>
          </a:lnRef>
          <a:fillRef idx="2">
            <a:schemeClr val="accent3"/>
          </a:fillRef>
          <a:effectRef idx="1">
            <a:schemeClr val="accent3"/>
          </a:effectRef>
          <a:fontRef idx="minor">
            <a:schemeClr val="dk1"/>
          </a:fontRef>
        </p:style>
        <p:txBody>
          <a:bodyPr wrap="square" anchor="t" anchorCtr="0">
            <a:noAutofit/>
          </a:bodyPr>
          <a:p>
            <a:pPr marL="0" marR="0" indent="0" algn="ctr"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中央与各州权力</a:t>
            </a:r>
            <a:endParaRPr lang="zh-CN" altLang="en-US" sz="2400" b="1" dirty="0">
              <a:latin typeface="微软雅黑" panose="020B0503020204020204" charset="-122"/>
              <a:ea typeface="微软雅黑" panose="020B0503020204020204" charset="-122"/>
              <a:sym typeface="+mn-ea"/>
            </a:endParaRPr>
          </a:p>
          <a:p>
            <a:pPr marL="0" marR="0" indent="0" algn="ctr"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如何分配？</a:t>
            </a:r>
            <a:endParaRPr lang="zh-CN" altLang="en-US" sz="2400" b="1" dirty="0">
              <a:latin typeface="微软雅黑" panose="020B0503020204020204" charset="-122"/>
              <a:ea typeface="微软雅黑" panose="020B0503020204020204" charset="-122"/>
            </a:endParaRPr>
          </a:p>
        </p:txBody>
      </p:sp>
      <p:sp>
        <p:nvSpPr>
          <p:cNvPr id="24" name="文本框 23"/>
          <p:cNvSpPr txBox="1"/>
          <p:nvPr/>
        </p:nvSpPr>
        <p:spPr>
          <a:xfrm>
            <a:off x="3580765" y="5232400"/>
            <a:ext cx="1797685" cy="753110"/>
          </a:xfrm>
          <a:prstGeom prst="roundRect">
            <a:avLst/>
          </a:prstGeom>
          <a:ln w="12700"/>
        </p:spPr>
        <p:style>
          <a:lnRef idx="1">
            <a:schemeClr val="accent3"/>
          </a:lnRef>
          <a:fillRef idx="2">
            <a:schemeClr val="accent3"/>
          </a:fillRef>
          <a:effectRef idx="1">
            <a:schemeClr val="accent3"/>
          </a:effectRef>
          <a:fontRef idx="minor">
            <a:schemeClr val="dk1"/>
          </a:fontRef>
        </p:style>
        <p:txBody>
          <a:bodyPr wrap="square" anchor="t" anchorCtr="0">
            <a:noAutofit/>
          </a:bodyPr>
          <a:p>
            <a:pPr marL="0" marR="0" indent="0" algn="ctr"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大小州利益</a:t>
            </a:r>
            <a:endParaRPr lang="zh-CN" altLang="en-US" sz="2400" b="1" dirty="0">
              <a:latin typeface="微软雅黑" panose="020B0503020204020204" charset="-122"/>
              <a:ea typeface="微软雅黑" panose="020B0503020204020204" charset="-122"/>
              <a:sym typeface="+mn-ea"/>
            </a:endParaRPr>
          </a:p>
          <a:p>
            <a:pPr marL="0" marR="0" indent="0" algn="ctr"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如何协调？</a:t>
            </a:r>
            <a:endParaRPr lang="zh-CN" altLang="en-US" sz="2400" b="1" dirty="0">
              <a:latin typeface="微软雅黑" panose="020B0503020204020204" charset="-122"/>
              <a:ea typeface="微软雅黑" panose="020B0503020204020204" charset="-122"/>
            </a:endParaRPr>
          </a:p>
        </p:txBody>
      </p:sp>
      <p:sp>
        <p:nvSpPr>
          <p:cNvPr id="30" name="文本框 29"/>
          <p:cNvSpPr txBox="1"/>
          <p:nvPr/>
        </p:nvSpPr>
        <p:spPr>
          <a:xfrm>
            <a:off x="3140710" y="6097270"/>
            <a:ext cx="2725420" cy="513705"/>
          </a:xfrm>
          <a:prstGeom prst="round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algn="ctr" fontAlgn="base"/>
            <a:r>
              <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rPr>
              <a:t>参众议员产生方式</a:t>
            </a:r>
            <a:endPar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7032625" y="5229225"/>
            <a:ext cx="1598930" cy="762000"/>
          </a:xfrm>
          <a:prstGeom prst="roundRect">
            <a:avLst/>
          </a:prstGeom>
          <a:ln w="12700"/>
        </p:spPr>
        <p:style>
          <a:lnRef idx="1">
            <a:schemeClr val="accent3"/>
          </a:lnRef>
          <a:fillRef idx="2">
            <a:schemeClr val="accent3"/>
          </a:fillRef>
          <a:effectRef idx="1">
            <a:schemeClr val="accent3"/>
          </a:effectRef>
          <a:fontRef idx="minor">
            <a:schemeClr val="dk1"/>
          </a:fontRef>
        </p:style>
        <p:txBody>
          <a:bodyPr wrap="square" anchor="t" anchorCtr="0">
            <a:noAutofit/>
          </a:bodyPr>
          <a:p>
            <a:pPr marL="0" marR="0" indent="0" algn="l"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公民权力</a:t>
            </a:r>
            <a:endParaRPr lang="zh-CN" altLang="en-US" sz="2400" b="1" dirty="0">
              <a:latin typeface="微软雅黑" panose="020B0503020204020204" charset="-122"/>
              <a:ea typeface="微软雅黑" panose="020B0503020204020204" charset="-122"/>
              <a:sym typeface="+mn-ea"/>
            </a:endParaRPr>
          </a:p>
          <a:p>
            <a:pPr marL="0" marR="0" indent="0" algn="l"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如何保障？</a:t>
            </a:r>
            <a:endParaRPr lang="zh-CN" altLang="en-US" sz="2400" b="1" dirty="0">
              <a:latin typeface="微软雅黑" panose="020B0503020204020204" charset="-122"/>
              <a:ea typeface="微软雅黑" panose="020B0503020204020204" charset="-122"/>
            </a:endParaRPr>
          </a:p>
        </p:txBody>
      </p:sp>
      <p:sp>
        <p:nvSpPr>
          <p:cNvPr id="32" name="文本框 31"/>
          <p:cNvSpPr txBox="1"/>
          <p:nvPr/>
        </p:nvSpPr>
        <p:spPr>
          <a:xfrm>
            <a:off x="9984740" y="5192395"/>
            <a:ext cx="1598930" cy="762000"/>
          </a:xfrm>
          <a:prstGeom prst="roundRect">
            <a:avLst/>
          </a:prstGeom>
          <a:ln w="12700"/>
        </p:spPr>
        <p:style>
          <a:lnRef idx="1">
            <a:schemeClr val="accent3"/>
          </a:lnRef>
          <a:fillRef idx="2">
            <a:schemeClr val="accent3"/>
          </a:fillRef>
          <a:effectRef idx="1">
            <a:schemeClr val="accent3"/>
          </a:effectRef>
          <a:fontRef idx="minor">
            <a:schemeClr val="dk1"/>
          </a:fontRef>
        </p:style>
        <p:txBody>
          <a:bodyPr wrap="square" anchor="t" anchorCtr="0">
            <a:noAutofit/>
          </a:bodyPr>
          <a:p>
            <a:pPr marL="0" marR="0" indent="0" algn="l" defTabSz="914400" rtl="0" fontAlgn="auto">
              <a:lnSpc>
                <a:spcPct val="90000"/>
              </a:lnSpc>
              <a:spcBef>
                <a:spcPct val="0"/>
              </a:spcBef>
              <a:spcAft>
                <a:spcPct val="0"/>
              </a:spcAft>
              <a:buClrTx/>
              <a:buSzTx/>
              <a:buFontTx/>
              <a:buNone/>
            </a:pPr>
            <a:r>
              <a:rPr lang="zh-CN" altLang="en-US" sz="2400" b="1" dirty="0">
                <a:latin typeface="微软雅黑" panose="020B0503020204020204" charset="-122"/>
                <a:ea typeface="微软雅黑" panose="020B0503020204020204" charset="-122"/>
                <a:sym typeface="+mn-ea"/>
              </a:rPr>
              <a:t>政府权力如何制约？</a:t>
            </a:r>
            <a:endParaRPr lang="zh-CN" altLang="en-US" sz="2400" b="1" dirty="0">
              <a:latin typeface="微软雅黑" panose="020B0503020204020204" charset="-122"/>
              <a:ea typeface="微软雅黑" panose="020B0503020204020204" charset="-122"/>
              <a:sym typeface="+mn-ea"/>
            </a:endParaRPr>
          </a:p>
        </p:txBody>
      </p:sp>
      <p:sp>
        <p:nvSpPr>
          <p:cNvPr id="33" name="文本框 32"/>
          <p:cNvSpPr txBox="1"/>
          <p:nvPr/>
        </p:nvSpPr>
        <p:spPr>
          <a:xfrm>
            <a:off x="9480550" y="6093460"/>
            <a:ext cx="2538730" cy="510183"/>
          </a:xfrm>
          <a:prstGeom prst="flowChartAlternateProcess">
            <a:avLst/>
          </a:prstGeom>
          <a:solidFill>
            <a:schemeClr val="accent4">
              <a:lumMod val="60000"/>
              <a:lumOff val="40000"/>
            </a:schemeClr>
          </a:solid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wrap="square" rtlCol="0" anchor="t">
            <a:spAutoFit/>
          </a:bodyPr>
          <a:p>
            <a:pPr algn="ctr" fontAlgn="base"/>
            <a:r>
              <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rPr>
              <a:t>分权制衡原则</a:t>
            </a:r>
            <a:endParaRPr lang="zh-CN" altLang="en-US" sz="2400" b="1"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08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2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6"/>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bldLvl="0" animBg="1"/>
      <p:bldP spid="11" grpId="0" bldLvl="0" animBg="1"/>
      <p:bldP spid="38" grpId="0" bldLvl="0" animBg="1"/>
      <p:bldP spid="39" grpId="0" bldLvl="0" animBg="1"/>
      <p:bldP spid="12" grpId="0" bldLvl="0" animBg="1"/>
      <p:bldP spid="41" grpId="0" bldLvl="0" animBg="1"/>
      <p:bldP spid="25" grpId="0" bldLvl="0" animBg="1"/>
      <p:bldP spid="5" grpId="0"/>
      <p:bldP spid="4" grpId="0"/>
      <p:bldP spid="23" grpId="0"/>
      <p:bldP spid="18" grpId="0"/>
      <p:bldP spid="10" grpId="0"/>
      <p:bldP spid="13" grpId="0"/>
      <p:bldP spid="2" grpId="0" bldLvl="0" animBg="1"/>
      <p:bldP spid="46088" grpId="0"/>
      <p:bldP spid="46087" grpId="0"/>
      <p:bldP spid="125" grpId="0" bldLvl="0" animBg="1"/>
      <p:bldP spid="66" grpId="0" bldLvl="0" animBg="1"/>
      <p:bldP spid="40979" grpId="0"/>
      <p:bldP spid="27" grpId="0" animBg="1"/>
      <p:bldP spid="40" grpId="0" animBg="1"/>
      <p:bldP spid="9" grpId="0" bldLvl="0" animBg="1"/>
      <p:bldP spid="24" grpId="0" bldLvl="0" animBg="1"/>
      <p:bldP spid="30" grpId="0" bldLvl="0" animBg="1"/>
      <p:bldP spid="31" grpId="0" bldLvl="0" animBg="1"/>
      <p:bldP spid="32" grpId="0" bldLvl="0" animBg="1"/>
      <p:bldP spid="3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23570" y="1628775"/>
            <a:ext cx="5628005" cy="3838575"/>
          </a:xfrm>
          <a:prstGeom prst="rect">
            <a:avLst/>
          </a:prstGeom>
          <a:noFill/>
          <a:ln w="9525">
            <a:noFill/>
          </a:ln>
        </p:spPr>
      </p:pic>
      <p:sp>
        <p:nvSpPr>
          <p:cNvPr id="2" name="文本框 1"/>
          <p:cNvSpPr txBox="1"/>
          <p:nvPr/>
        </p:nvSpPr>
        <p:spPr>
          <a:xfrm>
            <a:off x="6510020" y="2867660"/>
            <a:ext cx="5600065" cy="2599690"/>
          </a:xfrm>
          <a:prstGeom prst="rect">
            <a:avLst/>
          </a:prstGeom>
          <a:noFill/>
          <a:ln w="9525">
            <a:noFill/>
          </a:ln>
        </p:spPr>
        <p:txBody>
          <a:bodyPr wrap="square" anchor="t" anchorCtr="0">
            <a:spAutoFit/>
          </a:bodyPr>
          <a:p>
            <a:pPr algn="ctr"/>
            <a:r>
              <a:rPr lang="zh-CN" altLang="en-US" sz="2400" b="1" dirty="0">
                <a:solidFill>
                  <a:srgbClr val="FF0000"/>
                </a:solidFill>
                <a:latin typeface="微软雅黑" panose="020B0503020204020204" charset="-122"/>
                <a:ea typeface="微软雅黑" panose="020B0503020204020204" charset="-122"/>
              </a:rPr>
              <a:t>一票共和</a:t>
            </a:r>
            <a:endParaRPr lang="en-US" altLang="zh-CN" sz="2400" b="1" dirty="0">
              <a:solidFill>
                <a:srgbClr val="FF0000"/>
              </a:solidFill>
              <a:latin typeface="微软雅黑" panose="020B0503020204020204" charset="-122"/>
              <a:ea typeface="微软雅黑" panose="020B0503020204020204" charset="-122"/>
            </a:endParaRPr>
          </a:p>
          <a:p>
            <a:r>
              <a:rPr lang="en-US" altLang="zh-CN" sz="2400" b="1" dirty="0">
                <a:latin typeface="楷体" panose="02010609060101010101" charset="-122"/>
                <a:ea typeface="楷体" panose="02010609060101010101" charset="-122"/>
              </a:rPr>
              <a:t> </a:t>
            </a:r>
            <a:r>
              <a:rPr lang="en-US" altLang="zh-CN" sz="2300" b="1" dirty="0">
                <a:latin typeface="楷体" panose="02010609060101010101" charset="-122"/>
                <a:ea typeface="楷体" panose="02010609060101010101" charset="-122"/>
              </a:rPr>
              <a:t> 1875</a:t>
            </a:r>
            <a:r>
              <a:rPr lang="zh-CN" altLang="en-US" sz="2300" b="1" dirty="0">
                <a:latin typeface="楷体" panose="02010609060101010101" charset="-122"/>
                <a:ea typeface="楷体" panose="02010609060101010101" charset="-122"/>
              </a:rPr>
              <a:t>年共和派议员瓦隆的一项提及“共和国总统</a:t>
            </a:r>
            <a:r>
              <a:rPr lang="en-US" altLang="zh-CN" sz="2300" b="1" dirty="0">
                <a:latin typeface="楷体" panose="02010609060101010101" charset="-122"/>
                <a:ea typeface="楷体" panose="02010609060101010101" charset="-122"/>
              </a:rPr>
              <a:t>…</a:t>
            </a:r>
            <a:r>
              <a:rPr lang="zh-CN" altLang="en-US" sz="2300" b="1" dirty="0">
                <a:latin typeface="楷体" panose="02010609060101010101" charset="-122"/>
                <a:ea typeface="楷体" panose="02010609060101010101" charset="-122"/>
              </a:rPr>
              <a:t>由参、众两院选择产生”的</a:t>
            </a:r>
            <a:r>
              <a:rPr lang="zh-CN" altLang="en-US" sz="2300" b="1" dirty="0">
                <a:solidFill>
                  <a:srgbClr val="FF0000"/>
                </a:solidFill>
                <a:latin typeface="楷体" panose="02010609060101010101" charset="-122"/>
                <a:ea typeface="楷体" panose="02010609060101010101" charset="-122"/>
              </a:rPr>
              <a:t>议案以</a:t>
            </a:r>
            <a:r>
              <a:rPr lang="en-US" altLang="zh-CN" sz="2300" b="1" dirty="0">
                <a:solidFill>
                  <a:srgbClr val="FF0000"/>
                </a:solidFill>
                <a:latin typeface="楷体" panose="02010609060101010101" charset="-122"/>
                <a:ea typeface="楷体" panose="02010609060101010101" charset="-122"/>
              </a:rPr>
              <a:t>353</a:t>
            </a:r>
            <a:r>
              <a:rPr lang="zh-CN" altLang="en-US" sz="2300" b="1" dirty="0">
                <a:solidFill>
                  <a:srgbClr val="FF0000"/>
                </a:solidFill>
                <a:latin typeface="楷体" panose="02010609060101010101" charset="-122"/>
                <a:ea typeface="楷体" panose="02010609060101010101" charset="-122"/>
              </a:rPr>
              <a:t>对</a:t>
            </a:r>
            <a:r>
              <a:rPr lang="en-US" altLang="zh-CN" sz="2300" b="1" dirty="0">
                <a:solidFill>
                  <a:srgbClr val="FF0000"/>
                </a:solidFill>
                <a:latin typeface="楷体" panose="02010609060101010101" charset="-122"/>
                <a:ea typeface="楷体" panose="02010609060101010101" charset="-122"/>
              </a:rPr>
              <a:t>352</a:t>
            </a:r>
            <a:r>
              <a:rPr lang="zh-CN" altLang="en-US" sz="2300" b="1" dirty="0">
                <a:solidFill>
                  <a:srgbClr val="FF0000"/>
                </a:solidFill>
                <a:latin typeface="楷体" panose="02010609060101010101" charset="-122"/>
                <a:ea typeface="楷体" panose="02010609060101010101" charset="-122"/>
              </a:rPr>
              <a:t>的一票多数得以通过。</a:t>
            </a:r>
            <a:r>
              <a:rPr lang="zh-CN" altLang="en-US" sz="2300" b="1" dirty="0">
                <a:latin typeface="楷体" panose="02010609060101010101" charset="-122"/>
                <a:ea typeface="楷体" panose="02010609060101010101" charset="-122"/>
              </a:rPr>
              <a:t>同年</a:t>
            </a:r>
            <a:r>
              <a:rPr lang="en-US" altLang="zh-CN" sz="2300" b="1" dirty="0">
                <a:latin typeface="楷体" panose="02010609060101010101" charset="-122"/>
                <a:ea typeface="楷体" panose="02010609060101010101" charset="-122"/>
              </a:rPr>
              <a:t>7</a:t>
            </a:r>
            <a:r>
              <a:rPr lang="zh-CN" altLang="en-US" sz="2300" b="1" dirty="0">
                <a:latin typeface="楷体" panose="02010609060101010101" charset="-122"/>
                <a:ea typeface="楷体" panose="02010609060101010101" charset="-122"/>
              </a:rPr>
              <a:t>月，议会通过了宪法的全部条文，这就是法兰西第三共和国宪法。</a:t>
            </a:r>
            <a:endParaRPr lang="zh-CN" altLang="en-US" sz="2300" b="1" dirty="0">
              <a:latin typeface="楷体" panose="02010609060101010101" charset="-122"/>
              <a:ea typeface="楷体" panose="02010609060101010101" charset="-122"/>
            </a:endParaRPr>
          </a:p>
          <a:p>
            <a:r>
              <a:rPr lang="zh-CN" altLang="en-US" sz="2300" b="1" dirty="0">
                <a:latin typeface="楷体" panose="02010609060101010101" charset="-122"/>
                <a:ea typeface="楷体" panose="02010609060101010101" charset="-122"/>
              </a:rPr>
              <a:t>——据李其荣主编：《世界通史·近代卷》</a:t>
            </a:r>
            <a:endParaRPr lang="zh-CN" altLang="en-US" sz="2300" b="1" dirty="0">
              <a:latin typeface="楷体" panose="02010609060101010101" charset="-122"/>
              <a:ea typeface="楷体" panose="02010609060101010101" charset="-122"/>
            </a:endParaRPr>
          </a:p>
        </p:txBody>
      </p:sp>
      <p:sp>
        <p:nvSpPr>
          <p:cNvPr id="5" name="文本框 4"/>
          <p:cNvSpPr txBox="1"/>
          <p:nvPr/>
        </p:nvSpPr>
        <p:spPr>
          <a:xfrm>
            <a:off x="6456045" y="1268730"/>
            <a:ext cx="5413375" cy="1568450"/>
          </a:xfrm>
          <a:prstGeom prst="rect">
            <a:avLst/>
          </a:prstGeom>
          <a:noFill/>
          <a:ln w="9525">
            <a:noFill/>
          </a:ln>
        </p:spPr>
        <p:txBody>
          <a:bodyPr wrap="square" anchor="t" anchorCtr="0">
            <a:spAutoFit/>
          </a:bodyPr>
          <a:p>
            <a:pPr algn="ctr"/>
            <a:r>
              <a:rPr lang="zh-CN" altLang="en-US" sz="2400" b="1" dirty="0">
                <a:solidFill>
                  <a:srgbClr val="FF0000"/>
                </a:solidFill>
                <a:latin typeface="微软雅黑" panose="020B0503020204020204" charset="-122"/>
                <a:ea typeface="微软雅黑" panose="020B0503020204020204" charset="-122"/>
              </a:rPr>
              <a:t>艰难历程</a:t>
            </a:r>
            <a:endParaRPr lang="zh-CN" altLang="en-US" sz="2400" b="1" dirty="0">
              <a:solidFill>
                <a:srgbClr val="FF0000"/>
              </a:solidFill>
              <a:latin typeface="微软雅黑" panose="020B0503020204020204" charset="-122"/>
              <a:ea typeface="微软雅黑" panose="020B0503020204020204" charset="-122"/>
            </a:endParaRPr>
          </a:p>
          <a:p>
            <a:r>
              <a:rPr lang="en-US" altLang="zh-CN" sz="2400"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从1789年到1875年为止的86年内，法国产生了12部宪法，出现过三次君主立宪政体，两次帝制和两次共和政体。</a:t>
            </a:r>
            <a:endParaRPr lang="zh-CN" altLang="en-US">
              <a:latin typeface="楷体" panose="02010609060101010101" charset="-122"/>
              <a:ea typeface="楷体" panose="02010609060101010101" charset="-122"/>
            </a:endParaRPr>
          </a:p>
        </p:txBody>
      </p:sp>
      <p:sp>
        <p:nvSpPr>
          <p:cNvPr id="65541" name="文本框 1"/>
          <p:cNvSpPr txBox="1"/>
          <p:nvPr/>
        </p:nvSpPr>
        <p:spPr>
          <a:xfrm>
            <a:off x="839470" y="673418"/>
            <a:ext cx="2896235" cy="460375"/>
          </a:xfrm>
          <a:prstGeom prst="rect">
            <a:avLst/>
          </a:prstGeom>
          <a:noFill/>
          <a:ln w="9525">
            <a:noFill/>
          </a:ln>
        </p:spPr>
        <p:txBody>
          <a:bodyPr wrap="none" anchor="t" anchorCtr="0">
            <a:spAutoFit/>
          </a:bodyPr>
          <a:p>
            <a:r>
              <a:rPr lang="en-US" altLang="zh-CN" sz="2400" b="1">
                <a:latin typeface="微软雅黑" panose="020B0503020204020204" charset="-122"/>
                <a:ea typeface="微软雅黑" panose="020B0503020204020204" charset="-122"/>
                <a:cs typeface="微软雅黑" panose="020B0503020204020204" charset="-122"/>
                <a:sym typeface="幼圆" panose="02010509060101010101" pitchFamily="49" charset="-122"/>
              </a:rPr>
              <a:t>3.</a:t>
            </a:r>
            <a:r>
              <a:rPr lang="zh-CN" altLang="en-US" sz="2400" b="1">
                <a:latin typeface="微软雅黑" panose="020B0503020204020204" charset="-122"/>
                <a:ea typeface="微软雅黑" panose="020B0503020204020204" charset="-122"/>
                <a:cs typeface="微软雅黑" panose="020B0503020204020204" charset="-122"/>
                <a:sym typeface="幼圆" panose="02010509060101010101" pitchFamily="49" charset="-122"/>
              </a:rPr>
              <a:t>法</a:t>
            </a:r>
            <a:r>
              <a:rPr lang="zh-CN" altLang="en-US" sz="2400" b="1">
                <a:latin typeface="微软雅黑" panose="020B0503020204020204" charset="-122"/>
                <a:ea typeface="微软雅黑" panose="020B0503020204020204" charset="-122"/>
                <a:sym typeface="幼圆" panose="02010509060101010101" pitchFamily="49" charset="-122"/>
              </a:rPr>
              <a:t>国的</a:t>
            </a:r>
            <a:r>
              <a:rPr lang="zh-CN" altLang="en-US" sz="2400" b="1">
                <a:latin typeface="微软雅黑" panose="020B0503020204020204" charset="-122"/>
                <a:ea typeface="微软雅黑" panose="020B0503020204020204" charset="-122"/>
                <a:sym typeface="黑体" panose="02010609060101010101" charset="-122"/>
              </a:rPr>
              <a:t>民主共和制</a:t>
            </a:r>
            <a:endParaRPr lang="zh-CN" altLang="en-US" sz="2400" b="1" dirty="0">
              <a:latin typeface="黑体" panose="02010609060101010101" charset="-122"/>
              <a:ea typeface="黑体" panose="02010609060101010101" charset="-122"/>
              <a:sym typeface="黑体" panose="02010609060101010101" charset="-122"/>
            </a:endParaRPr>
          </a:p>
        </p:txBody>
      </p:sp>
      <p:pic>
        <p:nvPicPr>
          <p:cNvPr id="65542" name="Picture 2"/>
          <p:cNvPicPr>
            <a:picLocks noChangeAspect="1"/>
          </p:cNvPicPr>
          <p:nvPr/>
        </p:nvPicPr>
        <p:blipFill>
          <a:blip r:embed="rId2"/>
          <a:stretch>
            <a:fillRect/>
          </a:stretch>
        </p:blipFill>
        <p:spPr>
          <a:xfrm>
            <a:off x="269875" y="741363"/>
            <a:ext cx="488950" cy="325437"/>
          </a:xfrm>
          <a:prstGeom prst="rect">
            <a:avLst/>
          </a:prstGeom>
          <a:noFill/>
          <a:ln w="9525">
            <a:noFill/>
          </a:ln>
        </p:spPr>
      </p:pic>
      <p:sp>
        <p:nvSpPr>
          <p:cNvPr id="3" name="文本框 2"/>
          <p:cNvSpPr txBox="1"/>
          <p:nvPr/>
        </p:nvSpPr>
        <p:spPr>
          <a:xfrm>
            <a:off x="2063750" y="5733415"/>
            <a:ext cx="8670925" cy="521970"/>
          </a:xfrm>
          <a:prstGeom prst="rect">
            <a:avLst/>
          </a:prstGeom>
          <a:solidFill>
            <a:srgbClr val="D9D9D9"/>
          </a:solidFill>
          <a:ln w="9525">
            <a:noFill/>
          </a:ln>
        </p:spPr>
        <p:txBody>
          <a:bodyPr wrap="square" anchor="t" anchorCtr="0">
            <a:spAutoFit/>
          </a:bodyPr>
          <a:p>
            <a:r>
              <a:rPr lang="zh-CN" altLang="en-US" sz="2800" b="1" dirty="0">
                <a:latin typeface="微软雅黑" panose="020B0503020204020204" charset="-122"/>
                <a:ea typeface="微软雅黑" panose="020B0503020204020204" charset="-122"/>
              </a:rPr>
              <a:t>问题：</a:t>
            </a:r>
            <a:r>
              <a:rPr lang="en-US" altLang="zh-CN" sz="2800" b="1" dirty="0">
                <a:latin typeface="微软雅黑" panose="020B0503020204020204" charset="-122"/>
                <a:ea typeface="微软雅黑" panose="020B0503020204020204" charset="-122"/>
              </a:rPr>
              <a:t> </a:t>
            </a:r>
            <a:r>
              <a:rPr lang="zh-CN" altLang="en-US" sz="2800" b="1" dirty="0">
                <a:latin typeface="微软雅黑" panose="020B0503020204020204" charset="-122"/>
                <a:ea typeface="微软雅黑" panose="020B0503020204020204" charset="-122"/>
              </a:rPr>
              <a:t>如何巩固共和体制，</a:t>
            </a:r>
            <a:r>
              <a:rPr lang="zh-CN" altLang="en-US" sz="2800" b="1" dirty="0">
                <a:latin typeface="微软雅黑" panose="020B0503020204020204" charset="-122"/>
                <a:ea typeface="微软雅黑" panose="020B0503020204020204" charset="-122"/>
                <a:sym typeface="黑体" panose="02010609060101010101" charset="-122"/>
              </a:rPr>
              <a:t>避免重蹈历史覆辙</a:t>
            </a:r>
            <a:r>
              <a:rPr lang="zh-CN" altLang="en-US" sz="2800" b="1" dirty="0">
                <a:latin typeface="微软雅黑" panose="020B0503020204020204" charset="-122"/>
                <a:ea typeface="微软雅黑" panose="020B0503020204020204" charset="-122"/>
              </a:rPr>
              <a:t>？</a:t>
            </a:r>
            <a:endParaRPr lang="zh-CN" altLang="en-US" sz="2800" b="1" dirty="0">
              <a:latin typeface="微软雅黑" panose="020B0503020204020204" charset="-122"/>
              <a:ea typeface="微软雅黑" panose="020B0503020204020204" charset="-122"/>
            </a:endParaRPr>
          </a:p>
        </p:txBody>
      </p:sp>
      <p:sp>
        <p:nvSpPr>
          <p:cNvPr id="6" name="矩形 5"/>
          <p:cNvSpPr/>
          <p:nvPr/>
        </p:nvSpPr>
        <p:spPr>
          <a:xfrm>
            <a:off x="-14287" y="-23812"/>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8" name="内容占位符 2"/>
          <p:cNvSpPr txBox="1"/>
          <p:nvPr/>
        </p:nvSpPr>
        <p:spPr>
          <a:xfrm>
            <a:off x="-26670" y="-23495"/>
            <a:ext cx="6536690" cy="414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strike="noStrike" noProof="1" dirty="0" smtClean="0">
                <a:solidFill>
                  <a:schemeClr val="bg1"/>
                </a:solidFill>
                <a:latin typeface="微软雅黑" panose="020B0503020204020204" charset="-122"/>
                <a:ea typeface="微软雅黑" panose="020B0503020204020204" charset="-122"/>
                <a:cs typeface="+mn-cs"/>
              </a:rPr>
              <a:t>任务（一）了解英国、美国和法国政治制度</a:t>
            </a:r>
            <a:endParaRPr lang="zh-CN" altLang="en-US" sz="22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9" name="矩形 8"/>
          <p:cNvSpPr/>
          <p:nvPr/>
        </p:nvSpPr>
        <p:spPr>
          <a:xfrm>
            <a:off x="22225" y="404813"/>
            <a:ext cx="12168188"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7" name="文本框 6"/>
          <p:cNvSpPr txBox="1"/>
          <p:nvPr/>
        </p:nvSpPr>
        <p:spPr>
          <a:xfrm>
            <a:off x="695960" y="1052830"/>
            <a:ext cx="2027238" cy="460375"/>
          </a:xfrm>
          <a:prstGeom prst="rect">
            <a:avLst/>
          </a:prstGeom>
          <a:noFill/>
          <a:ln w="9525">
            <a:noFill/>
          </a:ln>
        </p:spPr>
        <p:txBody>
          <a:bodyPr wrap="square" anchor="t" anchorCtr="0">
            <a:spAutoFit/>
          </a:bodyPr>
          <a:p>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）背景</a:t>
            </a:r>
            <a:endParaRPr lang="zh-CN" altLang="en-US" sz="2400" b="1">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500" fill="hold">
                                          <p:stCondLst>
                                            <p:cond delay="0"/>
                                          </p:stCondLst>
                                        </p:cTn>
                                        <p:tgtEl>
                                          <p:spTgt spid="4"/>
                                        </p:tgtEl>
                                        <p:attrNameLst>
                                          <p:attrName>style.visibility</p:attrName>
                                        </p:attrNameLst>
                                      </p:cBhvr>
                                      <p:to>
                                        <p:strVal val="visible"/>
                                      </p:to>
                                    </p:set>
                                    <p:animEffect transition="in" filter="plus(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2" grpId="0"/>
      <p:bldP spid="3" grpId="0" bldLvl="0" animBg="1"/>
      <p:bldP spid="65541" grpId="0" uiExpan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extBox 44"/>
          <p:cNvSpPr txBox="1"/>
          <p:nvPr/>
        </p:nvSpPr>
        <p:spPr>
          <a:xfrm>
            <a:off x="2419985" y="1125538"/>
            <a:ext cx="2143125" cy="806450"/>
          </a:xfrm>
          <a:prstGeom prst="rect">
            <a:avLst/>
          </a:prstGeom>
          <a:solidFill>
            <a:schemeClr val="accent5">
              <a:lumMod val="20000"/>
              <a:lumOff val="8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68580" tIns="34290" rIns="68580" bIns="34290" anchor="t" anchorCtr="0">
            <a:spAutoFit/>
          </a:bodyPr>
          <a:p>
            <a:pPr algn="ctr" fontAlgn="base"/>
            <a:r>
              <a:rPr lang="zh-CN" altLang="en-US" sz="2400" b="1" strike="noStrike" noProof="1" dirty="0">
                <a:solidFill>
                  <a:srgbClr val="FF0000"/>
                </a:solidFill>
                <a:latin typeface="微软雅黑" panose="020B0503020204020204" charset="-122"/>
                <a:ea typeface="微软雅黑" panose="020B0503020204020204" charset="-122"/>
              </a:rPr>
              <a:t>总统</a:t>
            </a:r>
            <a:endParaRPr lang="en-US" altLang="zh-CN" sz="2400" b="1" strike="noStrike" noProof="1" dirty="0">
              <a:solidFill>
                <a:srgbClr val="FF0000"/>
              </a:solidFill>
              <a:latin typeface="微软雅黑" panose="020B0503020204020204" charset="-122"/>
              <a:ea typeface="微软雅黑" panose="020B0503020204020204" charset="-122"/>
            </a:endParaRPr>
          </a:p>
          <a:p>
            <a:pPr algn="ctr" fontAlgn="base"/>
            <a:r>
              <a:rPr lang="zh-CN" altLang="en-US" sz="2400" b="1" strike="noStrike" noProof="1" dirty="0">
                <a:latin typeface="微软雅黑" panose="020B0503020204020204" charset="-122"/>
                <a:ea typeface="微软雅黑" panose="020B0503020204020204" charset="-122"/>
              </a:rPr>
              <a:t>元首</a:t>
            </a:r>
            <a:r>
              <a:rPr lang="en-US" altLang="zh-CN" sz="2400" b="1" strike="noStrike" noProof="1" dirty="0">
                <a:latin typeface="微软雅黑" panose="020B0503020204020204" charset="-122"/>
                <a:ea typeface="微软雅黑" panose="020B0503020204020204" charset="-122"/>
              </a:rPr>
              <a:t> </a:t>
            </a:r>
            <a:r>
              <a:rPr lang="zh-CN" altLang="en-US" sz="2400" b="1" strike="noStrike" noProof="1" dirty="0">
                <a:latin typeface="微软雅黑" panose="020B0503020204020204" charset="-122"/>
                <a:ea typeface="微软雅黑" panose="020B0503020204020204" charset="-122"/>
              </a:rPr>
              <a:t>行政权</a:t>
            </a:r>
            <a:endParaRPr lang="zh-CN" altLang="en-US" sz="2400" b="1" strike="noStrike" noProof="1" dirty="0">
              <a:latin typeface="微软雅黑" panose="020B0503020204020204" charset="-122"/>
              <a:ea typeface="微软雅黑" panose="020B0503020204020204" charset="-122"/>
            </a:endParaRPr>
          </a:p>
        </p:txBody>
      </p:sp>
      <p:sp>
        <p:nvSpPr>
          <p:cNvPr id="11" name="TextBox 45"/>
          <p:cNvSpPr txBox="1"/>
          <p:nvPr/>
        </p:nvSpPr>
        <p:spPr>
          <a:xfrm>
            <a:off x="5385435" y="4376738"/>
            <a:ext cx="1243013" cy="806450"/>
          </a:xfrm>
          <a:prstGeom prst="rect">
            <a:avLst/>
          </a:prstGeom>
          <a:solidFill>
            <a:schemeClr val="accent5">
              <a:lumMod val="20000"/>
              <a:lumOff val="80000"/>
            </a:schemeClr>
          </a:solidFill>
          <a:ln w="28575" cap="flat" cmpd="sng">
            <a:solidFill>
              <a:srgbClr val="C00000"/>
            </a:solidFill>
            <a:prstDash val="dash"/>
            <a:round/>
            <a:headEnd type="none" w="med" len="med"/>
            <a:tailEnd type="none" w="med" len="med"/>
          </a:ln>
        </p:spPr>
        <p:txBody>
          <a:bodyPr wrap="square" lIns="68580" tIns="34290" rIns="68580" bIns="34290" anchor="t" anchorCtr="0">
            <a:spAutoFit/>
          </a:bodyPr>
          <a:p>
            <a:pPr algn="ctr"/>
            <a:r>
              <a:rPr lang="zh-CN" altLang="en-US" sz="2400" b="1" noProof="1" dirty="0">
                <a:solidFill>
                  <a:srgbClr val="FF0000"/>
                </a:solidFill>
                <a:latin typeface="微软雅黑" panose="020B0503020204020204" charset="-122"/>
                <a:ea typeface="微软雅黑" panose="020B0503020204020204" charset="-122"/>
                <a:cs typeface="+mn-cs"/>
              </a:rPr>
              <a:t>内阁</a:t>
            </a:r>
            <a:endParaRPr lang="en-US" altLang="zh-CN" sz="2400" b="1" noProof="1" dirty="0">
              <a:solidFill>
                <a:srgbClr val="FF0000"/>
              </a:solidFill>
              <a:latin typeface="微软雅黑" panose="020B0503020204020204" charset="-122"/>
              <a:ea typeface="微软雅黑" panose="020B0503020204020204" charset="-122"/>
            </a:endParaRPr>
          </a:p>
          <a:p>
            <a:pPr algn="ctr"/>
            <a:r>
              <a:rPr lang="zh-CN" altLang="en-US" sz="2400" b="1" noProof="1" dirty="0">
                <a:latin typeface="微软雅黑" panose="020B0503020204020204" charset="-122"/>
                <a:ea typeface="微软雅黑" panose="020B0503020204020204" charset="-122"/>
                <a:cs typeface="+mn-cs"/>
              </a:rPr>
              <a:t>行政权</a:t>
            </a:r>
            <a:endParaRPr lang="zh-CN" altLang="en-US" sz="2400" b="1" noProof="1" dirty="0">
              <a:latin typeface="微软雅黑" panose="020B0503020204020204" charset="-122"/>
              <a:ea typeface="微软雅黑" panose="020B0503020204020204" charset="-122"/>
            </a:endParaRPr>
          </a:p>
        </p:txBody>
      </p:sp>
      <p:sp>
        <p:nvSpPr>
          <p:cNvPr id="12" name="TextBox 46"/>
          <p:cNvSpPr txBox="1"/>
          <p:nvPr/>
        </p:nvSpPr>
        <p:spPr>
          <a:xfrm>
            <a:off x="335915" y="4352925"/>
            <a:ext cx="1147763" cy="806450"/>
          </a:xfrm>
          <a:prstGeom prst="rect">
            <a:avLst/>
          </a:prstGeom>
          <a:solidFill>
            <a:schemeClr val="accent5">
              <a:lumMod val="20000"/>
              <a:lumOff val="80000"/>
            </a:schemeClr>
          </a:solidFill>
          <a:ln w="28575" cap="flat" cmpd="sng">
            <a:solidFill>
              <a:srgbClr val="C00000"/>
            </a:solidFill>
            <a:prstDash val="dash"/>
            <a:round/>
            <a:headEnd type="none" w="med" len="med"/>
            <a:tailEnd type="none" w="med" len="med"/>
          </a:ln>
        </p:spPr>
        <p:txBody>
          <a:bodyPr wrap="square" lIns="68580" tIns="34290" rIns="68580" bIns="34290" anchor="t" anchorCtr="0">
            <a:spAutoFit/>
          </a:bodyPr>
          <a:p>
            <a:pPr algn="ctr"/>
            <a:r>
              <a:rPr lang="zh-CN" altLang="en-US" sz="2400" b="1" noProof="1" dirty="0">
                <a:solidFill>
                  <a:srgbClr val="FF0000"/>
                </a:solidFill>
                <a:latin typeface="微软雅黑" panose="020B0503020204020204" charset="-122"/>
                <a:ea typeface="微软雅黑" panose="020B0503020204020204" charset="-122"/>
                <a:cs typeface="+mn-cs"/>
              </a:rPr>
              <a:t>议会</a:t>
            </a:r>
            <a:endParaRPr lang="en-US" altLang="zh-CN" sz="2400" b="1" noProof="1" dirty="0">
              <a:solidFill>
                <a:srgbClr val="FF0000"/>
              </a:solidFill>
              <a:latin typeface="微软雅黑" panose="020B0503020204020204" charset="-122"/>
              <a:ea typeface="微软雅黑" panose="020B0503020204020204" charset="-122"/>
            </a:endParaRPr>
          </a:p>
          <a:p>
            <a:pPr algn="ctr"/>
            <a:r>
              <a:rPr lang="zh-CN" altLang="en-US" sz="2400" b="1" noProof="1" dirty="0">
                <a:latin typeface="微软雅黑" panose="020B0503020204020204" charset="-122"/>
                <a:ea typeface="微软雅黑" panose="020B0503020204020204" charset="-122"/>
                <a:cs typeface="+mn-cs"/>
              </a:rPr>
              <a:t>立法权</a:t>
            </a:r>
            <a:endParaRPr lang="zh-CN" altLang="en-US" sz="2400" b="1" noProof="1" dirty="0">
              <a:latin typeface="微软雅黑" panose="020B0503020204020204" charset="-122"/>
              <a:ea typeface="微软雅黑" panose="020B0503020204020204" charset="-122"/>
            </a:endParaRPr>
          </a:p>
        </p:txBody>
      </p:sp>
      <p:sp>
        <p:nvSpPr>
          <p:cNvPr id="26" name="Text Box 16"/>
          <p:cNvSpPr txBox="1"/>
          <p:nvPr/>
        </p:nvSpPr>
        <p:spPr>
          <a:xfrm>
            <a:off x="335915" y="5263515"/>
            <a:ext cx="1200150" cy="438150"/>
          </a:xfrm>
          <a:prstGeom prst="rect">
            <a:avLst/>
          </a:prstGeom>
          <a:solidFill>
            <a:schemeClr val="accent2"/>
          </a:solidFill>
          <a:ln w="9525" cap="flat" cmpd="sng">
            <a:solidFill>
              <a:srgbClr val="FFFF00"/>
            </a:solidFill>
            <a:prstDash val="solid"/>
            <a:miter/>
            <a:headEnd type="none" w="med" len="med"/>
            <a:tailEnd type="none" w="med" len="med"/>
          </a:ln>
        </p:spPr>
        <p:txBody>
          <a:bodyPr lIns="68580" tIns="34290" rIns="68580" bIns="34290" anchor="t" anchorCtr="0">
            <a:spAutoFit/>
          </a:bodyPr>
          <a:p>
            <a:pPr algn="ctr">
              <a:spcBef>
                <a:spcPct val="50000"/>
              </a:spcBef>
            </a:pPr>
            <a:r>
              <a:rPr lang="zh-CN" altLang="en-US" sz="2400" b="1" dirty="0">
                <a:solidFill>
                  <a:schemeClr val="bg1"/>
                </a:solidFill>
                <a:latin typeface="微软雅黑" panose="020B0503020204020204" charset="-122"/>
                <a:ea typeface="微软雅黑" panose="020B0503020204020204" charset="-122"/>
              </a:rPr>
              <a:t>参议院</a:t>
            </a:r>
            <a:endParaRPr lang="zh-CN" altLang="en-US" sz="2400" b="1" dirty="0">
              <a:solidFill>
                <a:schemeClr val="bg1"/>
              </a:solidFill>
              <a:latin typeface="微软雅黑" panose="020B0503020204020204" charset="-122"/>
              <a:ea typeface="微软雅黑" panose="020B0503020204020204" charset="-122"/>
            </a:endParaRPr>
          </a:p>
        </p:txBody>
      </p:sp>
      <p:sp>
        <p:nvSpPr>
          <p:cNvPr id="28" name="Text Box 18"/>
          <p:cNvSpPr txBox="1"/>
          <p:nvPr/>
        </p:nvSpPr>
        <p:spPr>
          <a:xfrm>
            <a:off x="335915" y="5805488"/>
            <a:ext cx="1200150" cy="438150"/>
          </a:xfrm>
          <a:prstGeom prst="rect">
            <a:avLst/>
          </a:prstGeom>
          <a:solidFill>
            <a:schemeClr val="accent2"/>
          </a:solidFill>
          <a:ln w="9525" cap="flat" cmpd="sng">
            <a:solidFill>
              <a:srgbClr val="FFFF00"/>
            </a:solidFill>
            <a:prstDash val="solid"/>
            <a:miter/>
            <a:headEnd type="none" w="med" len="med"/>
            <a:tailEnd type="none" w="med" len="med"/>
          </a:ln>
        </p:spPr>
        <p:txBody>
          <a:bodyPr lIns="68580" tIns="34290" rIns="68580" bIns="34290" anchor="t" anchorCtr="0">
            <a:spAutoFit/>
          </a:bodyPr>
          <a:p>
            <a:pPr algn="ctr">
              <a:spcBef>
                <a:spcPct val="50000"/>
              </a:spcBef>
            </a:pPr>
            <a:r>
              <a:rPr lang="zh-CN" altLang="en-US" sz="2400" b="1" dirty="0">
                <a:solidFill>
                  <a:schemeClr val="bg1"/>
                </a:solidFill>
                <a:latin typeface="微软雅黑" panose="020B0503020204020204" charset="-122"/>
                <a:ea typeface="微软雅黑" panose="020B0503020204020204" charset="-122"/>
              </a:rPr>
              <a:t>众议院</a:t>
            </a:r>
            <a:endParaRPr lang="zh-CN" altLang="en-US" sz="2400" b="1" dirty="0">
              <a:solidFill>
                <a:schemeClr val="bg1"/>
              </a:solidFill>
              <a:latin typeface="微软雅黑" panose="020B0503020204020204" charset="-122"/>
              <a:ea typeface="微软雅黑" panose="020B0503020204020204" charset="-122"/>
            </a:endParaRPr>
          </a:p>
        </p:txBody>
      </p:sp>
      <p:sp>
        <p:nvSpPr>
          <p:cNvPr id="30" name="箭头: 上 11"/>
          <p:cNvSpPr/>
          <p:nvPr/>
        </p:nvSpPr>
        <p:spPr>
          <a:xfrm rot="2185393">
            <a:off x="2035810" y="2100263"/>
            <a:ext cx="676275" cy="2368550"/>
          </a:xfrm>
          <a:prstGeom prst="upArrow">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fontAlgn="base"/>
            <a:r>
              <a:rPr lang="zh-CN" altLang="en-US" sz="2000" b="1" strike="noStrike" noProof="1" dirty="0" smtClean="0">
                <a:latin typeface="微软雅黑" panose="020B0503020204020204" charset="-122"/>
                <a:ea typeface="微软雅黑" panose="020B0503020204020204" charset="-122"/>
              </a:rPr>
              <a:t>选举产生总统</a:t>
            </a:r>
            <a:endParaRPr lang="zh-CN" altLang="en-US" sz="2000" b="1" strike="noStrike" noProof="1" dirty="0" smtClean="0">
              <a:latin typeface="微软雅黑" panose="020B0503020204020204" charset="-122"/>
              <a:ea typeface="微软雅黑" panose="020B0503020204020204" charset="-122"/>
            </a:endParaRPr>
          </a:p>
        </p:txBody>
      </p:sp>
      <p:sp>
        <p:nvSpPr>
          <p:cNvPr id="31" name="箭头: 下 10"/>
          <p:cNvSpPr/>
          <p:nvPr/>
        </p:nvSpPr>
        <p:spPr>
          <a:xfrm rot="2206279">
            <a:off x="1135698" y="1958975"/>
            <a:ext cx="892175" cy="2455863"/>
          </a:xfrm>
          <a:prstGeom prst="downArrow">
            <a:avLst>
              <a:gd name="adj1" fmla="val 50000"/>
              <a:gd name="adj2" fmla="val 2896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68580" tIns="34290" rIns="68580" bIns="34290" numCol="1" spcCol="0" rtlCol="0" fromWordArt="0" anchor="ctr" anchorCtr="0" forceAA="0" compatLnSpc="1">
            <a:noAutofit/>
          </a:bodyPr>
          <a:lstStyle/>
          <a:p>
            <a:pPr fontAlgn="base"/>
            <a:r>
              <a:rPr lang="zh-CN" altLang="en-US" sz="1900" b="1" strike="noStrike" noProof="1" dirty="0" smtClean="0">
                <a:solidFill>
                  <a:schemeClr val="bg1"/>
                </a:solidFill>
                <a:latin typeface="微软雅黑" panose="020B0503020204020204" charset="-122"/>
                <a:ea typeface="微软雅黑" panose="020B0503020204020204" charset="-122"/>
              </a:rPr>
              <a:t>参院同意</a:t>
            </a:r>
            <a:r>
              <a:rPr lang="zh-CN" altLang="en-US" sz="1900" b="1" strike="noStrike" noProof="1" dirty="0" smtClean="0">
                <a:solidFill>
                  <a:schemeClr val="bg1"/>
                </a:solidFill>
                <a:latin typeface="微软雅黑" panose="020B0503020204020204" charset="-122"/>
                <a:ea typeface="微软雅黑" panose="020B0503020204020204" charset="-122"/>
              </a:rPr>
              <a:t>下解散众院</a:t>
            </a:r>
            <a:endParaRPr lang="zh-CN" altLang="en-US" sz="1900" b="1" strike="noStrike" noProof="1" dirty="0" smtClean="0">
              <a:solidFill>
                <a:schemeClr val="bg1"/>
              </a:solidFill>
              <a:latin typeface="微软雅黑" panose="020B0503020204020204" charset="-122"/>
              <a:ea typeface="微软雅黑" panose="020B0503020204020204" charset="-122"/>
            </a:endParaRPr>
          </a:p>
        </p:txBody>
      </p:sp>
      <p:sp>
        <p:nvSpPr>
          <p:cNvPr id="32" name="箭头: 下 12"/>
          <p:cNvSpPr/>
          <p:nvPr/>
        </p:nvSpPr>
        <p:spPr>
          <a:xfrm rot="19344899">
            <a:off x="4975860" y="1862138"/>
            <a:ext cx="927100" cy="2547938"/>
          </a:xfrm>
          <a:prstGeom prst="downArrow">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fontAlgn="base">
              <a:buClrTx/>
              <a:buSzTx/>
              <a:buFontTx/>
            </a:pPr>
            <a:r>
              <a:rPr lang="zh-CN" altLang="en-US" sz="2000" b="1" strike="noStrike" noProof="1" dirty="0" smtClean="0">
                <a:solidFill>
                  <a:schemeClr val="bg1"/>
                </a:solidFill>
                <a:latin typeface="微软雅黑" panose="020B0503020204020204" charset="-122"/>
                <a:ea typeface="微软雅黑" panose="020B0503020204020204" charset="-122"/>
                <a:sym typeface="+mn-ea"/>
              </a:rPr>
              <a:t>众院</a:t>
            </a:r>
            <a:endParaRPr lang="zh-CN" altLang="en-US" sz="2000" b="1" strike="noStrike" noProof="1" dirty="0" smtClean="0">
              <a:solidFill>
                <a:schemeClr val="bg1"/>
              </a:solidFill>
              <a:latin typeface="微软雅黑" panose="020B0503020204020204" charset="-122"/>
              <a:ea typeface="微软雅黑" panose="020B0503020204020204" charset="-122"/>
              <a:sym typeface="+mn-ea"/>
            </a:endParaRPr>
          </a:p>
          <a:p>
            <a:pPr lvl="0" algn="ctr" fontAlgn="base">
              <a:buClrTx/>
              <a:buSzTx/>
              <a:buFontTx/>
            </a:pPr>
            <a:r>
              <a:rPr lang="zh-CN" altLang="en-US" sz="2000" b="1" strike="noStrike" noProof="1" dirty="0" smtClean="0">
                <a:solidFill>
                  <a:schemeClr val="bg1"/>
                </a:solidFill>
                <a:latin typeface="微软雅黑" panose="020B0503020204020204" charset="-122"/>
                <a:ea typeface="微软雅黑" panose="020B0503020204020204" charset="-122"/>
                <a:sym typeface="+mn-ea"/>
              </a:rPr>
              <a:t>同</a:t>
            </a:r>
            <a:endParaRPr lang="zh-CN" altLang="en-US" sz="2000" b="1" strike="noStrike" noProof="1" dirty="0" smtClean="0">
              <a:solidFill>
                <a:schemeClr val="bg1"/>
              </a:solidFill>
              <a:latin typeface="微软雅黑" panose="020B0503020204020204" charset="-122"/>
              <a:ea typeface="微软雅黑" panose="020B0503020204020204" charset="-122"/>
              <a:sym typeface="+mn-ea"/>
            </a:endParaRPr>
          </a:p>
          <a:p>
            <a:pPr lvl="0" algn="ctr" fontAlgn="base">
              <a:buClrTx/>
              <a:buSzTx/>
              <a:buFontTx/>
            </a:pPr>
            <a:r>
              <a:rPr lang="zh-CN" altLang="en-US" sz="2000" b="1" strike="noStrike" noProof="1" dirty="0" smtClean="0">
                <a:solidFill>
                  <a:schemeClr val="bg1"/>
                </a:solidFill>
                <a:latin typeface="微软雅黑" panose="020B0503020204020204" charset="-122"/>
                <a:ea typeface="微软雅黑" panose="020B0503020204020204" charset="-122"/>
                <a:sym typeface="+mn-ea"/>
              </a:rPr>
              <a:t>意</a:t>
            </a:r>
            <a:r>
              <a:rPr lang="zh-CN" altLang="en-US" sz="2000" b="1" strike="noStrike" noProof="1" dirty="0" smtClean="0">
                <a:solidFill>
                  <a:schemeClr val="bg1"/>
                </a:solidFill>
                <a:latin typeface="微软雅黑" panose="020B0503020204020204" charset="-122"/>
                <a:ea typeface="微软雅黑" panose="020B0503020204020204" charset="-122"/>
                <a:sym typeface="+mn-ea"/>
              </a:rPr>
              <a:t>下</a:t>
            </a:r>
            <a:r>
              <a:rPr lang="zh-CN" altLang="en-US" sz="2000" b="1" strike="noStrike" noProof="1" dirty="0" smtClean="0">
                <a:solidFill>
                  <a:schemeClr val="bg1"/>
                </a:solidFill>
                <a:latin typeface="微软雅黑" panose="020B0503020204020204" charset="-122"/>
                <a:ea typeface="微软雅黑" panose="020B0503020204020204" charset="-122"/>
                <a:sym typeface="+mn-ea"/>
              </a:rPr>
              <a:t>任命</a:t>
            </a:r>
            <a:endParaRPr lang="zh-CN" altLang="en-US" sz="2000" b="1" strike="noStrike" noProof="1" dirty="0" smtClean="0">
              <a:solidFill>
                <a:schemeClr val="bg1"/>
              </a:solidFill>
              <a:latin typeface="微软雅黑" panose="020B0503020204020204" charset="-122"/>
              <a:ea typeface="微软雅黑" panose="020B0503020204020204" charset="-122"/>
              <a:sym typeface="+mn-ea"/>
            </a:endParaRPr>
          </a:p>
        </p:txBody>
      </p:sp>
      <p:sp>
        <p:nvSpPr>
          <p:cNvPr id="33" name="箭头: 上 13"/>
          <p:cNvSpPr/>
          <p:nvPr/>
        </p:nvSpPr>
        <p:spPr>
          <a:xfrm rot="19324013">
            <a:off x="4250373" y="2125663"/>
            <a:ext cx="708025" cy="2176463"/>
          </a:xfrm>
          <a:prstGeom prst="upArrow">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fontAlgn="base">
              <a:buClrTx/>
              <a:buSzTx/>
              <a:buFontTx/>
            </a:pPr>
            <a:r>
              <a:rPr lang="zh-CN" altLang="en-US" sz="2000" b="1" strike="noStrike" noProof="1" dirty="0" smtClean="0">
                <a:latin typeface="微软雅黑" panose="020B0503020204020204" charset="-122"/>
                <a:ea typeface="微软雅黑" panose="020B0503020204020204" charset="-122"/>
                <a:sym typeface="+mn-ea"/>
              </a:rPr>
              <a:t>副署</a:t>
            </a:r>
            <a:endParaRPr lang="zh-CN" altLang="en-US" sz="2000" b="1" strike="noStrike" noProof="1" dirty="0" smtClean="0">
              <a:latin typeface="微软雅黑" panose="020B0503020204020204" charset="-122"/>
              <a:ea typeface="微软雅黑" panose="020B0503020204020204" charset="-122"/>
              <a:sym typeface="+mn-ea"/>
            </a:endParaRPr>
          </a:p>
        </p:txBody>
      </p:sp>
      <p:sp>
        <p:nvSpPr>
          <p:cNvPr id="34" name="箭头: 右 14"/>
          <p:cNvSpPr/>
          <p:nvPr/>
        </p:nvSpPr>
        <p:spPr>
          <a:xfrm flipH="1">
            <a:off x="1854200" y="4297680"/>
            <a:ext cx="3390265" cy="723900"/>
          </a:xfrm>
          <a:prstGeom prst="rightArrow">
            <a:avLst>
              <a:gd name="adj1" fmla="val 50000"/>
              <a:gd name="adj2" fmla="val 40003"/>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fontAlgn="base">
              <a:buClrTx/>
              <a:buSzTx/>
              <a:buFontTx/>
            </a:pPr>
            <a:r>
              <a:rPr lang="zh-CN" altLang="en-US" sz="2000" b="1" strike="noStrike" noProof="1" dirty="0" smtClean="0">
                <a:latin typeface="微软雅黑" panose="020B0503020204020204" charset="-122"/>
                <a:ea typeface="微软雅黑" panose="020B0503020204020204" charset="-122"/>
                <a:sym typeface="+mn-ea"/>
              </a:rPr>
              <a:t>对议会负责</a:t>
            </a:r>
            <a:endParaRPr lang="zh-CN" altLang="en-US" sz="2000" b="1" strike="noStrike" noProof="1" dirty="0" smtClean="0">
              <a:latin typeface="微软雅黑" panose="020B0503020204020204" charset="-122"/>
              <a:ea typeface="微软雅黑" panose="020B0503020204020204" charset="-122"/>
              <a:sym typeface="+mn-ea"/>
            </a:endParaRPr>
          </a:p>
        </p:txBody>
      </p:sp>
      <p:sp>
        <p:nvSpPr>
          <p:cNvPr id="14" name="文本框 13"/>
          <p:cNvSpPr txBox="1"/>
          <p:nvPr/>
        </p:nvSpPr>
        <p:spPr>
          <a:xfrm>
            <a:off x="4731385" y="1166813"/>
            <a:ext cx="1935163" cy="798512"/>
          </a:xfrm>
          <a:prstGeom prst="rect">
            <a:avLst/>
          </a:prstGeom>
          <a:noFill/>
          <a:ln w="9525">
            <a:noFill/>
          </a:ln>
        </p:spPr>
        <p:txBody>
          <a:bodyPr wrap="none" anchor="t" anchorCtr="0">
            <a:spAutoFit/>
          </a:bodyPr>
          <a:p>
            <a:r>
              <a:rPr lang="zh-CN" altLang="en-US" sz="2300" b="1" dirty="0">
                <a:latin typeface="微软雅黑" panose="020B0503020204020204" charset="-122"/>
                <a:ea typeface="微软雅黑" panose="020B0503020204020204" charset="-122"/>
              </a:rPr>
              <a:t>（任期</a:t>
            </a:r>
            <a:r>
              <a:rPr lang="en-US" altLang="zh-CN" sz="2300" b="1" dirty="0">
                <a:latin typeface="微软雅黑" panose="020B0503020204020204" charset="-122"/>
                <a:ea typeface="微软雅黑" panose="020B0503020204020204" charset="-122"/>
              </a:rPr>
              <a:t>7</a:t>
            </a:r>
            <a:r>
              <a:rPr lang="zh-CN" altLang="en-US" sz="2300" b="1" dirty="0">
                <a:latin typeface="微软雅黑" panose="020B0503020204020204" charset="-122"/>
                <a:ea typeface="微软雅黑" panose="020B0503020204020204" charset="-122"/>
              </a:rPr>
              <a:t>年，</a:t>
            </a:r>
            <a:endParaRPr lang="zh-CN" altLang="en-US" sz="2300" b="1" dirty="0">
              <a:latin typeface="微软雅黑" panose="020B0503020204020204" charset="-122"/>
              <a:ea typeface="微软雅黑" panose="020B0503020204020204" charset="-122"/>
            </a:endParaRPr>
          </a:p>
          <a:p>
            <a:r>
              <a:rPr lang="zh-CN" altLang="en-US" sz="2300" b="1" dirty="0">
                <a:latin typeface="微软雅黑" panose="020B0503020204020204" charset="-122"/>
                <a:ea typeface="微软雅黑" panose="020B0503020204020204" charset="-122"/>
              </a:rPr>
              <a:t>可连选连任）</a:t>
            </a:r>
            <a:endParaRPr lang="zh-CN" altLang="en-US" sz="2300">
              <a:latin typeface="Arial" panose="020B0604020202020204" pitchFamily="34" charset="0"/>
              <a:ea typeface="宋体" panose="02010600030101010101" pitchFamily="2" charset="-122"/>
            </a:endParaRPr>
          </a:p>
        </p:txBody>
      </p:sp>
      <p:sp>
        <p:nvSpPr>
          <p:cNvPr id="49164" name="文本框 1"/>
          <p:cNvSpPr txBox="1"/>
          <p:nvPr/>
        </p:nvSpPr>
        <p:spPr>
          <a:xfrm>
            <a:off x="-24130" y="390525"/>
            <a:ext cx="4557395" cy="460375"/>
          </a:xfrm>
          <a:prstGeom prst="rect">
            <a:avLst/>
          </a:prstGeom>
          <a:noFill/>
          <a:ln w="9525">
            <a:noFill/>
          </a:ln>
        </p:spPr>
        <p:txBody>
          <a:bodyPr wrap="square" anchor="t" anchorCtr="0">
            <a:spAutoFit/>
          </a:bodyPr>
          <a:p>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a:t>
            </a:r>
            <a:r>
              <a:rPr lang="en-US" altLang="zh-CN" sz="2400" b="1" dirty="0">
                <a:latin typeface="微软雅黑" panose="020B0503020204020204" charset="-122"/>
                <a:ea typeface="微软雅黑" panose="020B0503020204020204" charset="-122"/>
                <a:cs typeface="微软雅黑" panose="020B0503020204020204" charset="-122"/>
                <a:sym typeface="黑体" panose="02010609060101010101" charset="-122"/>
              </a:rPr>
              <a:t>2</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）制度设计</a:t>
            </a:r>
            <a:r>
              <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rPr>
              <a:t>与权力运行</a:t>
            </a:r>
            <a:endParaRPr lang="zh-CN" altLang="en-US" sz="2400" b="1" dirty="0">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2" name="右箭头 1"/>
          <p:cNvSpPr/>
          <p:nvPr/>
        </p:nvSpPr>
        <p:spPr>
          <a:xfrm>
            <a:off x="1890395" y="4821555"/>
            <a:ext cx="3449320" cy="76200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p>
            <a:pPr algn="ctr" fontAlgn="base"/>
            <a:r>
              <a:rPr lang="zh-CN" altLang="en-US" sz="2000" b="1" strike="noStrike" noProof="1">
                <a:latin typeface="微软雅黑" panose="020B0503020204020204" charset="-122"/>
                <a:ea typeface="微软雅黑" panose="020B0503020204020204" charset="-122"/>
                <a:cs typeface="微软雅黑" panose="020B0503020204020204" charset="-122"/>
              </a:rPr>
              <a:t>监督政府</a:t>
            </a:r>
            <a:endParaRPr lang="zh-CN" altLang="en-US" sz="2000" b="1" strike="noStrike" noProof="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6852920" y="948690"/>
            <a:ext cx="1711325" cy="830580"/>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p>
            <a:pPr algn="ctr" fontAlgn="base"/>
            <a:r>
              <a:rPr lang="zh-CN" altLang="en-US" sz="2400" b="1" strike="noStrike" noProof="1">
                <a:solidFill>
                  <a:srgbClr val="FF0000"/>
                </a:solidFill>
                <a:latin typeface="微软雅黑" panose="020B0503020204020204" charset="-122"/>
                <a:ea typeface="微软雅黑" panose="020B0503020204020204" charset="-122"/>
                <a:cs typeface="楷体" panose="02010609060101010101" charset="-122"/>
                <a:sym typeface="+mn-ea"/>
              </a:rPr>
              <a:t>赋予总统</a:t>
            </a:r>
            <a:endParaRPr lang="zh-CN" altLang="en-US" sz="2400" b="1" strike="noStrike" noProof="1">
              <a:solidFill>
                <a:srgbClr val="FF0000"/>
              </a:solidFill>
              <a:latin typeface="微软雅黑" panose="020B0503020204020204" charset="-122"/>
              <a:ea typeface="微软雅黑" panose="020B0503020204020204" charset="-122"/>
              <a:cs typeface="楷体" panose="02010609060101010101" charset="-122"/>
              <a:sym typeface="+mn-ea"/>
            </a:endParaRPr>
          </a:p>
          <a:p>
            <a:pPr algn="ctr" fontAlgn="base"/>
            <a:r>
              <a:rPr lang="zh-CN" altLang="en-US" sz="2400" b="1" strike="noStrike" noProof="1">
                <a:solidFill>
                  <a:srgbClr val="FF0000"/>
                </a:solidFill>
                <a:latin typeface="微软雅黑" panose="020B0503020204020204" charset="-122"/>
                <a:ea typeface="微软雅黑" panose="020B0503020204020204" charset="-122"/>
                <a:cs typeface="楷体" panose="02010609060101010101" charset="-122"/>
                <a:sym typeface="+mn-ea"/>
              </a:rPr>
              <a:t>任期和权力</a:t>
            </a:r>
            <a:endParaRPr lang="zh-CN" altLang="en-US" sz="2400" b="1" strike="noStrike" noProof="1">
              <a:solidFill>
                <a:srgbClr val="FF0000"/>
              </a:solidFill>
              <a:latin typeface="微软雅黑" panose="020B0503020204020204" charset="-122"/>
              <a:ea typeface="微软雅黑" panose="020B0503020204020204" charset="-122"/>
              <a:cs typeface="楷体" panose="02010609060101010101" charset="-122"/>
              <a:sym typeface="+mn-ea"/>
            </a:endParaRPr>
          </a:p>
        </p:txBody>
      </p:sp>
      <p:sp>
        <p:nvSpPr>
          <p:cNvPr id="4" name="文本框 3"/>
          <p:cNvSpPr txBox="1"/>
          <p:nvPr/>
        </p:nvSpPr>
        <p:spPr>
          <a:xfrm>
            <a:off x="9910445" y="908685"/>
            <a:ext cx="1774825" cy="830580"/>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p>
            <a:pPr algn="ctr" fontAlgn="base"/>
            <a:r>
              <a:rPr lang="zh-CN" altLang="en-US" sz="2400" b="1" strike="noStrike" noProof="1">
                <a:solidFill>
                  <a:schemeClr val="tx1"/>
                </a:solidFill>
                <a:latin typeface="微软雅黑" panose="020B0503020204020204" charset="-122"/>
                <a:ea typeface="微软雅黑" panose="020B0503020204020204" charset="-122"/>
                <a:cs typeface="楷体" panose="02010609060101010101" charset="-122"/>
                <a:sym typeface="+mn-ea"/>
              </a:rPr>
              <a:t>制约总统</a:t>
            </a:r>
            <a:endParaRPr lang="zh-CN" altLang="en-US" sz="2400" b="1" strike="noStrike" noProof="1">
              <a:solidFill>
                <a:schemeClr val="tx1"/>
              </a:solidFill>
              <a:latin typeface="微软雅黑" panose="020B0503020204020204" charset="-122"/>
              <a:ea typeface="微软雅黑" panose="020B0503020204020204" charset="-122"/>
              <a:cs typeface="楷体" panose="02010609060101010101" charset="-122"/>
              <a:sym typeface="+mn-ea"/>
            </a:endParaRPr>
          </a:p>
          <a:p>
            <a:pPr algn="ctr" fontAlgn="base"/>
            <a:r>
              <a:rPr lang="zh-CN" altLang="en-US" sz="2400" b="1" strike="noStrike" noProof="1">
                <a:solidFill>
                  <a:schemeClr val="tx1"/>
                </a:solidFill>
                <a:latin typeface="微软雅黑" panose="020B0503020204020204" charset="-122"/>
                <a:ea typeface="微软雅黑" panose="020B0503020204020204" charset="-122"/>
                <a:cs typeface="楷体" panose="02010609060101010101" charset="-122"/>
                <a:sym typeface="+mn-ea"/>
              </a:rPr>
              <a:t>产生和权力</a:t>
            </a:r>
            <a:endParaRPr lang="zh-CN" altLang="en-US" sz="2400" b="1" strike="noStrike" noProof="1">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5" name="左右箭头 4"/>
          <p:cNvSpPr/>
          <p:nvPr/>
        </p:nvSpPr>
        <p:spPr>
          <a:xfrm>
            <a:off x="8646795" y="959485"/>
            <a:ext cx="1236980" cy="7797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400" b="1" strike="noStrike" noProof="1">
                <a:latin typeface="微软雅黑" panose="020B0503020204020204" charset="-122"/>
                <a:ea typeface="微软雅黑" panose="020B0503020204020204" charset="-122"/>
              </a:rPr>
              <a:t>妥协</a:t>
            </a:r>
            <a:endParaRPr lang="zh-CN" altLang="en-US" sz="2400" b="1" strike="noStrike" noProof="1">
              <a:latin typeface="微软雅黑" panose="020B0503020204020204" charset="-122"/>
              <a:ea typeface="微软雅黑" panose="020B0503020204020204" charset="-122"/>
            </a:endParaRPr>
          </a:p>
        </p:txBody>
      </p:sp>
      <p:sp>
        <p:nvSpPr>
          <p:cNvPr id="6" name="文本框 5"/>
          <p:cNvSpPr txBox="1"/>
          <p:nvPr/>
        </p:nvSpPr>
        <p:spPr>
          <a:xfrm>
            <a:off x="7680325" y="375920"/>
            <a:ext cx="2617470" cy="460375"/>
          </a:xfrm>
          <a:prstGeom prst="rect">
            <a:avLst/>
          </a:prstGeom>
          <a:noFill/>
          <a:ln w="9525">
            <a:noFill/>
          </a:ln>
        </p:spPr>
        <p:txBody>
          <a:bodyPr wrap="square" anchor="t" anchorCtr="0">
            <a:spAutoFit/>
          </a:bodyPr>
          <a:p>
            <a:r>
              <a:rPr lang="zh-CN" altLang="en-US" sz="2400" b="1" dirty="0">
                <a:latin typeface="微软雅黑" panose="020B0503020204020204" charset="-122"/>
                <a:ea typeface="微软雅黑" panose="020B0503020204020204" charset="-122"/>
                <a:cs typeface="微软雅黑" panose="020B0503020204020204" charset="-122"/>
              </a:rPr>
              <a:t>（</a:t>
            </a:r>
            <a:r>
              <a:rPr lang="en-US" altLang="zh-CN" sz="2400" b="1" dirty="0">
                <a:latin typeface="微软雅黑" panose="020B0503020204020204" charset="-122"/>
                <a:ea typeface="微软雅黑" panose="020B0503020204020204" charset="-122"/>
                <a:cs typeface="微软雅黑" panose="020B0503020204020204" charset="-122"/>
              </a:rPr>
              <a:t>3</a:t>
            </a:r>
            <a:r>
              <a:rPr lang="zh-CN" altLang="en-US" sz="2400" b="1" dirty="0">
                <a:latin typeface="微软雅黑" panose="020B0503020204020204" charset="-122"/>
                <a:ea typeface="微软雅黑" panose="020B0503020204020204" charset="-122"/>
                <a:cs typeface="微软雅黑" panose="020B0503020204020204" charset="-122"/>
              </a:rPr>
              <a:t>）</a:t>
            </a:r>
            <a:r>
              <a:rPr lang="en-US" altLang="zh-CN" sz="2400" b="1" dirty="0">
                <a:latin typeface="微软雅黑" panose="020B0503020204020204" charset="-122"/>
                <a:ea typeface="微软雅黑" panose="020B0503020204020204" charset="-122"/>
                <a:cs typeface="微软雅黑" panose="020B0503020204020204" charset="-122"/>
              </a:rPr>
              <a:t>制度特点</a:t>
            </a:r>
            <a:endParaRPr lang="en-US" altLang="zh-CN" sz="2400" b="1" dirty="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14287" y="-23812"/>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9" name="内容占位符 2"/>
          <p:cNvSpPr txBox="1"/>
          <p:nvPr/>
        </p:nvSpPr>
        <p:spPr>
          <a:xfrm>
            <a:off x="-26670" y="-23495"/>
            <a:ext cx="5456555" cy="414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strike="noStrike" noProof="1" dirty="0" smtClean="0">
                <a:solidFill>
                  <a:schemeClr val="bg1"/>
                </a:solidFill>
                <a:latin typeface="微软雅黑" panose="020B0503020204020204" charset="-122"/>
                <a:ea typeface="微软雅黑" panose="020B0503020204020204" charset="-122"/>
                <a:cs typeface="+mn-cs"/>
              </a:rPr>
              <a:t>任务（一）了解英国、美国和法国政治制度</a:t>
            </a:r>
            <a:endParaRPr lang="zh-CN" altLang="en-US" sz="2200" b="1" strike="noStrike" noProof="1" dirty="0" smtClean="0">
              <a:solidFill>
                <a:schemeClr val="bg1"/>
              </a:solidFill>
              <a:latin typeface="微软雅黑" panose="020B0503020204020204" charset="-122"/>
              <a:ea typeface="微软雅黑" panose="020B0503020204020204" charset="-122"/>
              <a:cs typeface="+mn-cs"/>
            </a:endParaRPr>
          </a:p>
        </p:txBody>
      </p:sp>
      <p:sp>
        <p:nvSpPr>
          <p:cNvPr id="17" name="文本框 16"/>
          <p:cNvSpPr txBox="1"/>
          <p:nvPr/>
        </p:nvSpPr>
        <p:spPr>
          <a:xfrm>
            <a:off x="6816725" y="2266315"/>
            <a:ext cx="5264150" cy="178371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p>
            <a:pPr fontAlgn="base"/>
            <a:r>
              <a:rPr lang="zh-CN" altLang="en-US" sz="2200" b="1" dirty="0">
                <a:solidFill>
                  <a:schemeClr val="tx1"/>
                </a:solidFill>
                <a:latin typeface="楷体" panose="02010609060101010101" charset="-122"/>
                <a:ea typeface="楷体" panose="02010609060101010101" charset="-122"/>
                <a:cs typeface="楷体" panose="02010609060101010101" charset="-122"/>
                <a:sym typeface="+mn-ea"/>
              </a:rPr>
              <a:t>材料</a:t>
            </a:r>
            <a:r>
              <a:rPr lang="en-US" altLang="zh-CN" sz="2200" b="1" dirty="0">
                <a:solidFill>
                  <a:schemeClr val="tx1"/>
                </a:solidFill>
                <a:latin typeface="楷体" panose="02010609060101010101" charset="-122"/>
                <a:ea typeface="楷体" panose="02010609060101010101" charset="-122"/>
                <a:cs typeface="楷体" panose="02010609060101010101" charset="-122"/>
                <a:sym typeface="+mn-ea"/>
              </a:rPr>
              <a:t>8</a:t>
            </a:r>
            <a:r>
              <a:rPr lang="en-US" altLang="zh-CN" sz="2200" b="1"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200" b="1" dirty="0">
                <a:solidFill>
                  <a:schemeClr val="tx1"/>
                </a:solidFill>
                <a:latin typeface="楷体" panose="02010609060101010101" charset="-122"/>
                <a:ea typeface="楷体" panose="02010609060101010101" charset="-122"/>
                <a:cs typeface="楷体" panose="02010609060101010101" charset="-122"/>
                <a:sym typeface="+mn-ea"/>
              </a:rPr>
              <a:t>从1870年到1940年，第三共和国更换了108届内阁，平均时间约8个月，即使如此，共和体制在法国没有再被改变。</a:t>
            </a:r>
            <a:endParaRPr lang="zh-CN" altLang="en-US" sz="2200" b="1" strike="noStrike" noProof="1" dirty="0">
              <a:solidFill>
                <a:schemeClr val="tx1"/>
              </a:solidFill>
              <a:latin typeface="楷体" panose="02010609060101010101" charset="-122"/>
              <a:ea typeface="楷体" panose="02010609060101010101" charset="-122"/>
              <a:cs typeface="楷体" panose="02010609060101010101" charset="-122"/>
            </a:endParaRPr>
          </a:p>
          <a:p>
            <a:pPr fontAlgn="base"/>
            <a:r>
              <a:rPr lang="zh-CN" altLang="en-US" sz="2200" b="1" dirty="0">
                <a:latin typeface="宋体" panose="02010600030101010101" pitchFamily="2" charset="-122"/>
                <a:cs typeface="宋体" panose="02010600030101010101" pitchFamily="2" charset="-122"/>
                <a:sym typeface="+mn-ea"/>
              </a:rPr>
              <a:t>—— 沈坚：《试论法兰西第三共和国政治制度中的稳定因素》</a:t>
            </a:r>
            <a:endParaRPr lang="zh-CN" altLang="en-US" sz="2200" b="1" dirty="0">
              <a:latin typeface="宋体" panose="02010600030101010101" pitchFamily="2" charset="-122"/>
              <a:cs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6" grpId="0" bldLvl="0" animBg="1"/>
      <p:bldP spid="28" grpId="0" bldLvl="0" animBg="1"/>
      <p:bldP spid="30" grpId="0" bldLvl="0" animBg="1"/>
      <p:bldP spid="10" grpId="0" bldLvl="0" animBg="1"/>
      <p:bldP spid="14" grpId="0"/>
      <p:bldP spid="31" grpId="0" bldLvl="0" animBg="1"/>
      <p:bldP spid="32" grpId="0" bldLvl="0" animBg="1"/>
      <p:bldP spid="11" grpId="0" bldLvl="0" animBg="1"/>
      <p:bldP spid="33" grpId="0" bldLvl="0" animBg="1"/>
      <p:bldP spid="34" grpId="0" bldLvl="0" animBg="1"/>
      <p:bldP spid="2" grpId="0" bldLvl="0" animBg="1"/>
      <p:bldP spid="2" grpId="1" animBg="1"/>
      <p:bldP spid="6" grpId="0"/>
      <p:bldP spid="6" grpId="1"/>
      <p:bldP spid="17" grpId="0" bldLvl="0" animBg="1"/>
      <p:bldP spid="3" grpId="0" bldLvl="0" animBg="1"/>
      <p:bldP spid="3" grpId="1" animBg="1"/>
      <p:bldP spid="4"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表格 5"/>
          <p:cNvGraphicFramePr>
            <a:graphicFrameLocks noGrp="1"/>
          </p:cNvGraphicFramePr>
          <p:nvPr>
            <p:custDataLst>
              <p:tags r:id="rId1"/>
            </p:custDataLst>
          </p:nvPr>
        </p:nvGraphicFramePr>
        <p:xfrm>
          <a:off x="1221951" y="1966720"/>
          <a:ext cx="9742170" cy="3400425"/>
        </p:xfrm>
        <a:graphic>
          <a:graphicData uri="http://schemas.openxmlformats.org/drawingml/2006/table">
            <a:tbl>
              <a:tblPr firstRow="1" bandRow="1">
                <a:tableStyleId>{85BE263C-DBD7-4A20-BB59-AAB30ACAA65A}</a:tableStyleId>
              </a:tblPr>
              <a:tblGrid>
                <a:gridCol w="2164080"/>
                <a:gridCol w="2049145"/>
                <a:gridCol w="2212340"/>
                <a:gridCol w="3316605"/>
              </a:tblGrid>
              <a:tr h="467995">
                <a:tc>
                  <a:txBody>
                    <a:bodyPr/>
                    <a:p>
                      <a:pPr algn="ctr"/>
                      <a:r>
                        <a:rPr lang="zh-CN" altLang="en-US" sz="2400" dirty="0">
                          <a:solidFill>
                            <a:schemeClr val="tx1"/>
                          </a:solidFill>
                          <a:latin typeface="微软雅黑" panose="020B0503020204020204" charset="-122"/>
                          <a:ea typeface="微软雅黑" panose="020B0503020204020204" charset="-122"/>
                        </a:rPr>
                        <a:t>国家</a:t>
                      </a:r>
                      <a:endParaRPr lang="zh-CN" altLang="en-US" sz="2400" dirty="0">
                        <a:solidFill>
                          <a:schemeClr val="tx1"/>
                        </a:solidFill>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lgn="ctr"/>
                      <a:r>
                        <a:rPr lang="zh-CN" altLang="en-US" sz="2400" dirty="0">
                          <a:solidFill>
                            <a:schemeClr val="tx1"/>
                          </a:solidFill>
                          <a:latin typeface="微软雅黑" panose="020B0503020204020204" charset="-122"/>
                          <a:ea typeface="微软雅黑" panose="020B0503020204020204" charset="-122"/>
                        </a:rPr>
                        <a:t>英国</a:t>
                      </a:r>
                      <a:endParaRPr lang="zh-CN" altLang="en-US" sz="2400" dirty="0">
                        <a:solidFill>
                          <a:schemeClr val="tx1"/>
                        </a:solidFill>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lgn="ctr"/>
                      <a:r>
                        <a:rPr lang="zh-CN" altLang="en-US" sz="2400" dirty="0">
                          <a:solidFill>
                            <a:schemeClr val="tx1"/>
                          </a:solidFill>
                          <a:latin typeface="微软雅黑" panose="020B0503020204020204" charset="-122"/>
                          <a:ea typeface="微软雅黑" panose="020B0503020204020204" charset="-122"/>
                        </a:rPr>
                        <a:t>美国</a:t>
                      </a:r>
                      <a:endParaRPr lang="zh-CN" altLang="en-US" sz="2400" dirty="0">
                        <a:solidFill>
                          <a:schemeClr val="tx1"/>
                        </a:solidFill>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lgn="ctr"/>
                      <a:r>
                        <a:rPr lang="zh-CN" altLang="en-US" sz="2400" dirty="0">
                          <a:solidFill>
                            <a:schemeClr val="tx1"/>
                          </a:solidFill>
                          <a:latin typeface="微软雅黑" panose="020B0503020204020204" charset="-122"/>
                          <a:ea typeface="微软雅黑" panose="020B0503020204020204" charset="-122"/>
                        </a:rPr>
                        <a:t>法国</a:t>
                      </a:r>
                      <a:endParaRPr lang="zh-CN" altLang="en-US" sz="2400" dirty="0">
                        <a:solidFill>
                          <a:schemeClr val="tx1"/>
                        </a:solidFill>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p>
                      <a:pPr algn="ctr">
                        <a:buNone/>
                      </a:pPr>
                      <a:r>
                        <a:rPr lang="zh-CN" altLang="en-US" sz="2400" b="1" dirty="0">
                          <a:latin typeface="微软雅黑" panose="020B0503020204020204" charset="-122"/>
                          <a:ea typeface="微软雅黑" panose="020B0503020204020204" charset="-122"/>
                        </a:rPr>
                        <a:t>政体</a:t>
                      </a:r>
                      <a:endParaRPr lang="zh-CN" altLang="en-US" sz="2400" b="1"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buNone/>
                      </a:pPr>
                      <a:endParaRPr lang="zh-CN" altLang="en-US" sz="2400" dirty="0">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buNone/>
                      </a:pPr>
                      <a:endParaRPr lang="zh-CN" altLang="en-US" sz="2400" dirty="0">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buNone/>
                      </a:pPr>
                      <a:endParaRPr lang="zh-CN" altLang="en-US" sz="2400" dirty="0">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1580">
                <a:tc>
                  <a:txBody>
                    <a:bodyPr/>
                    <a:p>
                      <a:pPr algn="ctr"/>
                      <a:r>
                        <a:rPr kumimoji="1" lang="zh-CN" altLang="en-US" sz="2400" b="1" dirty="0">
                          <a:latin typeface="微软雅黑" panose="020B0503020204020204" charset="-122"/>
                          <a:ea typeface="微软雅黑" panose="020B0503020204020204" charset="-122"/>
                          <a:cs typeface="微软雅黑" panose="020B0503020204020204" charset="-122"/>
                          <a:sym typeface="+mn-ea"/>
                        </a:rPr>
                        <a:t>权力运行</a:t>
                      </a:r>
                      <a:endParaRPr kumimoji="1" lang="zh-CN" altLang="en-US" sz="2400" b="1" dirty="0">
                        <a:latin typeface="微软雅黑" panose="020B0503020204020204" charset="-122"/>
                        <a:ea typeface="微软雅黑" panose="020B0503020204020204" charset="-122"/>
                        <a:cs typeface="微软雅黑" panose="020B0503020204020204" charset="-122"/>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endParaRPr lang="zh-CN" altLang="en-US" sz="2400" b="0" dirty="0">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endParaRPr lang="zh-CN" altLang="en-US" sz="2400" b="0" dirty="0">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endParaRPr lang="zh-CN" altLang="en-US" sz="2400" b="0" dirty="0">
                        <a:solidFill>
                          <a:srgbClr val="FF0000"/>
                        </a:solidFill>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文本框 13"/>
          <p:cNvSpPr txBox="1"/>
          <p:nvPr/>
        </p:nvSpPr>
        <p:spPr>
          <a:xfrm>
            <a:off x="3604260" y="2909570"/>
            <a:ext cx="1585595" cy="1198880"/>
          </a:xfrm>
          <a:prstGeom prst="rect">
            <a:avLst/>
          </a:prstGeom>
          <a:noFill/>
        </p:spPr>
        <p:txBody>
          <a:bodyPr wrap="square" rtlCol="0" anchor="t">
            <a:spAutoFit/>
          </a:bodyPr>
          <a:p>
            <a:r>
              <a:rPr lang="zh-CN" altLang="en-US" sz="2400" b="1" dirty="0">
                <a:latin typeface="黑体" panose="02010609060101010101" charset="-122"/>
                <a:ea typeface="黑体" panose="02010609060101010101" charset="-122"/>
                <a:sym typeface="+mn-ea"/>
              </a:rPr>
              <a:t>虚君统治</a:t>
            </a:r>
            <a:endParaRPr lang="zh-CN" altLang="en-US" sz="2400" b="1" dirty="0">
              <a:latin typeface="黑体" panose="02010609060101010101" charset="-122"/>
              <a:ea typeface="黑体" panose="02010609060101010101" charset="-122"/>
              <a:sym typeface="+mn-ea"/>
            </a:endParaRPr>
          </a:p>
          <a:p>
            <a:r>
              <a:rPr lang="zh-CN" altLang="en-US" sz="2400" b="1" dirty="0">
                <a:latin typeface="黑体" panose="02010609060101010101" charset="-122"/>
                <a:ea typeface="黑体" panose="02010609060101010101" charset="-122"/>
                <a:sym typeface="+mn-ea"/>
              </a:rPr>
              <a:t>议会中心</a:t>
            </a:r>
            <a:endParaRPr lang="en-US" altLang="zh-CN" sz="2400" b="1" dirty="0">
              <a:latin typeface="黑体" panose="02010609060101010101" charset="-122"/>
              <a:ea typeface="黑体" panose="02010609060101010101" charset="-122"/>
              <a:sym typeface="+mn-ea"/>
            </a:endParaRPr>
          </a:p>
          <a:p>
            <a:r>
              <a:rPr lang="zh-CN" altLang="en-US" sz="2400" b="1" dirty="0">
                <a:latin typeface="黑体" panose="02010609060101010101" charset="-122"/>
                <a:ea typeface="黑体" panose="02010609060101010101" charset="-122"/>
                <a:sym typeface="+mn-ea"/>
              </a:rPr>
              <a:t>内阁行政</a:t>
            </a:r>
            <a:endParaRPr lang="zh-CN" altLang="en-US" sz="2400" b="1" dirty="0">
              <a:latin typeface="黑体" panose="02010609060101010101" charset="-122"/>
              <a:ea typeface="黑体" panose="02010609060101010101" charset="-122"/>
              <a:sym typeface="+mn-ea"/>
            </a:endParaRPr>
          </a:p>
        </p:txBody>
      </p:sp>
      <p:sp>
        <p:nvSpPr>
          <p:cNvPr id="15" name="文本框 14"/>
          <p:cNvSpPr txBox="1"/>
          <p:nvPr/>
        </p:nvSpPr>
        <p:spPr>
          <a:xfrm>
            <a:off x="5396865" y="2874010"/>
            <a:ext cx="2335530" cy="1198880"/>
          </a:xfrm>
          <a:prstGeom prst="rect">
            <a:avLst/>
          </a:prstGeom>
          <a:noFill/>
        </p:spPr>
        <p:txBody>
          <a:bodyPr wrap="square" rtlCol="0" anchor="t">
            <a:spAutoFit/>
          </a:bodyPr>
          <a:p>
            <a:pPr algn="ctr"/>
            <a:r>
              <a:rPr lang="zh-CN" altLang="en-US" sz="2400" b="1" dirty="0">
                <a:latin typeface="黑体" panose="02010609060101010101" charset="-122"/>
                <a:ea typeface="黑体" panose="02010609060101010101" charset="-122"/>
                <a:sym typeface="+mn-ea"/>
              </a:rPr>
              <a:t>总统制共和制</a:t>
            </a:r>
            <a:endParaRPr lang="zh-CN" altLang="en-US" sz="2400" b="1" dirty="0">
              <a:latin typeface="黑体" panose="02010609060101010101" charset="-122"/>
              <a:ea typeface="黑体" panose="02010609060101010101" charset="-122"/>
              <a:sym typeface="+mn-ea"/>
            </a:endParaRPr>
          </a:p>
          <a:p>
            <a:pPr algn="ctr"/>
            <a:r>
              <a:rPr lang="zh-CN" altLang="en-US" sz="2400" b="1" dirty="0">
                <a:latin typeface="黑体" panose="02010609060101010101" charset="-122"/>
                <a:ea typeface="黑体" panose="02010609060101010101" charset="-122"/>
                <a:sym typeface="+mn-ea"/>
              </a:rPr>
              <a:t>三权分立</a:t>
            </a:r>
            <a:endParaRPr lang="zh-CN" altLang="en-US" sz="2400" b="1" dirty="0">
              <a:latin typeface="黑体" panose="02010609060101010101" charset="-122"/>
              <a:ea typeface="黑体" panose="02010609060101010101" charset="-122"/>
              <a:sym typeface="+mn-ea"/>
            </a:endParaRPr>
          </a:p>
          <a:p>
            <a:pPr algn="ctr"/>
            <a:r>
              <a:rPr lang="zh-CN" altLang="en-US" sz="2400" b="1" dirty="0">
                <a:latin typeface="黑体" panose="02010609060101010101" charset="-122"/>
                <a:ea typeface="黑体" panose="02010609060101010101" charset="-122"/>
                <a:sym typeface="+mn-ea"/>
              </a:rPr>
              <a:t>联邦制</a:t>
            </a:r>
            <a:endParaRPr lang="zh-CN" altLang="en-US" sz="2400" b="1" dirty="0">
              <a:latin typeface="黑体" panose="02010609060101010101" charset="-122"/>
              <a:ea typeface="黑体" panose="02010609060101010101" charset="-122"/>
              <a:sym typeface="+mn-ea"/>
            </a:endParaRPr>
          </a:p>
        </p:txBody>
      </p:sp>
      <p:sp>
        <p:nvSpPr>
          <p:cNvPr id="16" name="文本框 15"/>
          <p:cNvSpPr txBox="1"/>
          <p:nvPr/>
        </p:nvSpPr>
        <p:spPr>
          <a:xfrm>
            <a:off x="8112760" y="2922905"/>
            <a:ext cx="2582545" cy="1198880"/>
          </a:xfrm>
          <a:prstGeom prst="rect">
            <a:avLst/>
          </a:prstGeom>
          <a:noFill/>
        </p:spPr>
        <p:txBody>
          <a:bodyPr wrap="square" rtlCol="0" anchor="t">
            <a:spAutoFit/>
          </a:bodyPr>
          <a:p>
            <a:r>
              <a:rPr lang="zh-CN" altLang="en-US" sz="2400" b="1" dirty="0">
                <a:latin typeface="黑体" panose="02010609060101010101" charset="-122"/>
                <a:ea typeface="黑体" panose="02010609060101010101" charset="-122"/>
                <a:sym typeface="+mn-ea"/>
              </a:rPr>
              <a:t>兼具总统制共和和议会制共和的特点</a:t>
            </a:r>
            <a:endParaRPr lang="zh-CN" altLang="en-US" sz="2400" b="1" dirty="0">
              <a:latin typeface="黑体" panose="02010609060101010101" charset="-122"/>
              <a:ea typeface="黑体" panose="02010609060101010101" charset="-122"/>
              <a:sym typeface="+mn-ea"/>
            </a:endParaRPr>
          </a:p>
        </p:txBody>
      </p:sp>
      <p:sp>
        <p:nvSpPr>
          <p:cNvPr id="20" name="文本框 19"/>
          <p:cNvSpPr txBox="1"/>
          <p:nvPr/>
        </p:nvSpPr>
        <p:spPr>
          <a:xfrm>
            <a:off x="0" y="43815"/>
            <a:ext cx="12157710" cy="460375"/>
          </a:xfrm>
          <a:prstGeom prst="rect">
            <a:avLst/>
          </a:prstGeom>
          <a:solidFill>
            <a:srgbClr val="0070C0"/>
          </a:solidFill>
        </p:spPr>
        <p:txBody>
          <a:bodyPr wrap="square" rtlCol="0" anchor="t">
            <a:spAutoFit/>
          </a:bodyPr>
          <a:p>
            <a:r>
              <a:rPr lang="zh-CN" altLang="en-US" sz="2400" b="1" spc="200" noProof="1">
                <a:solidFill>
                  <a:schemeClr val="bg1"/>
                </a:solidFill>
                <a:latin typeface="汉仪粗黑简" panose="02010600000101010101" charset="-122"/>
                <a:ea typeface="汉仪粗黑简" panose="02010600000101010101" charset="-122"/>
                <a:cs typeface="+mn-cs"/>
                <a:sym typeface="+mn-ea"/>
              </a:rPr>
              <a:t>（二）</a:t>
            </a:r>
            <a:r>
              <a:rPr lang="zh-CN" altLang="en-US" sz="2400" b="1" spc="200" noProof="1" dirty="0">
                <a:solidFill>
                  <a:schemeClr val="bg1"/>
                </a:solidFill>
                <a:latin typeface="微软雅黑" panose="020B0503020204020204" charset="-122"/>
                <a:ea typeface="微软雅黑" panose="020B0503020204020204" charset="-122"/>
                <a:cs typeface="+mn-cs"/>
                <a:sym typeface="+mn-ea"/>
              </a:rPr>
              <a:t>探究</a:t>
            </a:r>
            <a:r>
              <a:rPr lang="zh-CN" altLang="en-US" sz="2400" b="1" noProof="1" dirty="0">
                <a:solidFill>
                  <a:schemeClr val="bg1"/>
                </a:solidFill>
                <a:latin typeface="微软雅黑" panose="020B0503020204020204" charset="-122"/>
                <a:ea typeface="微软雅黑" panose="020B0503020204020204" charset="-122"/>
                <a:cs typeface="+mn-cs"/>
                <a:sym typeface="+mn-ea"/>
              </a:rPr>
              <a:t>英国、美国和法国政治制度的</a:t>
            </a:r>
            <a:r>
              <a:rPr lang="zh-CN" altLang="en-US" sz="2400" b="1" spc="200" noProof="1" dirty="0">
                <a:solidFill>
                  <a:schemeClr val="bg1"/>
                </a:solidFill>
                <a:latin typeface="微软雅黑" panose="020B0503020204020204" charset="-122"/>
                <a:ea typeface="微软雅黑" panose="020B0503020204020204" charset="-122"/>
                <a:cs typeface="+mn-cs"/>
                <a:sym typeface="+mn-ea"/>
              </a:rPr>
              <a:t>异同及原因</a:t>
            </a:r>
            <a:endParaRPr lang="zh-CN" altLang="en-US" sz="2400" b="1" noProof="1" dirty="0">
              <a:solidFill>
                <a:schemeClr val="bg1"/>
              </a:solidFill>
              <a:latin typeface="微软雅黑" panose="020B0503020204020204" charset="-122"/>
              <a:ea typeface="微软雅黑" panose="020B0503020204020204" charset="-122"/>
              <a:cs typeface="黑体" panose="02010609060101010101" charset="-122"/>
              <a:sym typeface="+mn-ea"/>
            </a:endParaRPr>
          </a:p>
        </p:txBody>
      </p:sp>
      <p:sp>
        <p:nvSpPr>
          <p:cNvPr id="21" name="文本框 20"/>
          <p:cNvSpPr txBox="1"/>
          <p:nvPr/>
        </p:nvSpPr>
        <p:spPr>
          <a:xfrm>
            <a:off x="2999740" y="1303655"/>
            <a:ext cx="5976620" cy="521970"/>
          </a:xfrm>
          <a:prstGeom prst="rect">
            <a:avLst/>
          </a:prstGeom>
          <a:solidFill>
            <a:schemeClr val="bg1">
              <a:lumMod val="85000"/>
            </a:schemeClr>
          </a:solidFill>
          <a:ln w="9525" cap="flat" cmpd="sng">
            <a:noFill/>
            <a:prstDash val="solid"/>
            <a:round/>
            <a:headEnd type="none" w="med" len="med"/>
            <a:tailEnd type="none" w="med" len="med"/>
          </a:ln>
        </p:spPr>
        <p:txBody>
          <a:bodyPr wrap="square" anchor="t" anchorCtr="0">
            <a:spAutoFit/>
          </a:bodyPr>
          <a:p>
            <a:r>
              <a:rPr lang="zh-CN" altLang="en-US" sz="2800" b="1" dirty="0">
                <a:solidFill>
                  <a:schemeClr val="tx1"/>
                </a:solidFill>
                <a:latin typeface="微软雅黑" panose="020B0503020204020204" charset="-122"/>
                <a:ea typeface="微软雅黑" panose="020B0503020204020204" charset="-122"/>
                <a:sym typeface="+mn-ea"/>
              </a:rPr>
              <a:t>英国、美国和法国政治制度的</a:t>
            </a:r>
            <a:r>
              <a:rPr lang="zh-CN" altLang="en-US" sz="2800" b="1">
                <a:solidFill>
                  <a:schemeClr val="tx1"/>
                </a:solidFill>
                <a:latin typeface="微软雅黑" panose="020B0503020204020204" charset="-122"/>
                <a:ea typeface="微软雅黑" panose="020B0503020204020204" charset="-122"/>
              </a:rPr>
              <a:t>不同点</a:t>
            </a:r>
            <a:endParaRPr lang="zh-CN" altLang="en-US" sz="2800" b="1">
              <a:solidFill>
                <a:schemeClr val="tx1"/>
              </a:solidFill>
              <a:latin typeface="微软雅黑" panose="020B0503020204020204" charset="-122"/>
              <a:ea typeface="微软雅黑" panose="020B0503020204020204" charset="-122"/>
            </a:endParaRPr>
          </a:p>
        </p:txBody>
      </p:sp>
      <p:sp>
        <p:nvSpPr>
          <p:cNvPr id="24" name="文本框 23"/>
          <p:cNvSpPr txBox="1"/>
          <p:nvPr/>
        </p:nvSpPr>
        <p:spPr>
          <a:xfrm>
            <a:off x="2999740" y="4425315"/>
            <a:ext cx="6212205" cy="521970"/>
          </a:xfrm>
          <a:prstGeom prst="rect">
            <a:avLst/>
          </a:prstGeom>
          <a:solidFill>
            <a:schemeClr val="bg1">
              <a:lumMod val="85000"/>
            </a:schemeClr>
          </a:solidFill>
          <a:ln w="9525" cap="flat" cmpd="sng">
            <a:noFill/>
            <a:prstDash val="solid"/>
            <a:round/>
            <a:headEnd type="none" w="med" len="med"/>
            <a:tailEnd type="none" w="med" len="med"/>
          </a:ln>
        </p:spPr>
        <p:txBody>
          <a:bodyPr wrap="square" anchor="t" anchorCtr="0">
            <a:spAutoFit/>
          </a:bodyPr>
          <a:p>
            <a:r>
              <a:rPr lang="zh-CN" altLang="en-US" sz="2800" b="1" dirty="0">
                <a:latin typeface="微软雅黑" panose="020B0503020204020204" charset="-122"/>
                <a:ea typeface="微软雅黑" panose="020B0503020204020204" charset="-122"/>
                <a:sym typeface="+mn-ea"/>
              </a:rPr>
              <a:t>英国、美国和法国政治制度的</a:t>
            </a:r>
            <a:r>
              <a:rPr lang="zh-CN" altLang="en-US" sz="2800" b="1">
                <a:latin typeface="微软雅黑" panose="020B0503020204020204" charset="-122"/>
                <a:ea typeface="微软雅黑" panose="020B0503020204020204" charset="-122"/>
                <a:sym typeface="+mn-ea"/>
              </a:rPr>
              <a:t>相</a:t>
            </a:r>
            <a:r>
              <a:rPr lang="zh-CN" altLang="en-US" sz="2800" b="1">
                <a:latin typeface="微软雅黑" panose="020B0503020204020204" charset="-122"/>
                <a:ea typeface="微软雅黑" panose="020B0503020204020204" charset="-122"/>
                <a:sym typeface="+mn-ea"/>
              </a:rPr>
              <a:t>同点</a:t>
            </a:r>
            <a:endParaRPr lang="zh-CN" altLang="en-US" sz="2800" b="1">
              <a:latin typeface="微软雅黑" panose="020B0503020204020204" charset="-122"/>
              <a:ea typeface="微软雅黑" panose="020B0503020204020204" charset="-122"/>
            </a:endParaRPr>
          </a:p>
        </p:txBody>
      </p:sp>
      <p:sp>
        <p:nvSpPr>
          <p:cNvPr id="5" name="文本框 4"/>
          <p:cNvSpPr txBox="1"/>
          <p:nvPr/>
        </p:nvSpPr>
        <p:spPr>
          <a:xfrm>
            <a:off x="2497455" y="5154930"/>
            <a:ext cx="2156460" cy="521970"/>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chemeClr val="bg1">
                    <a:lumMod val="75000"/>
                  </a:schemeClr>
                </a:solidFill>
              </a14:hiddenFill>
            </a:ext>
          </a:extLst>
        </p:spPr>
        <p:txBody>
          <a:bodyPr wrap="square" anchor="t" anchorCtr="0">
            <a:spAutoFit/>
          </a:bodyPr>
          <a:p>
            <a:r>
              <a:rPr lang="zh-CN" altLang="en-US" sz="2800" b="1">
                <a:latin typeface="微软雅黑" panose="020B0503020204020204" charset="-122"/>
                <a:ea typeface="微软雅黑" panose="020B0503020204020204" charset="-122"/>
              </a:rPr>
              <a:t>代议制民主</a:t>
            </a:r>
            <a:endParaRPr lang="zh-CN" altLang="en-US" sz="2800" b="1">
              <a:latin typeface="微软雅黑" panose="020B0503020204020204" charset="-122"/>
              <a:ea typeface="微软雅黑" panose="020B0503020204020204" charset="-122"/>
            </a:endParaRPr>
          </a:p>
        </p:txBody>
      </p:sp>
      <p:sp>
        <p:nvSpPr>
          <p:cNvPr id="17" name="文本框 16"/>
          <p:cNvSpPr txBox="1"/>
          <p:nvPr/>
        </p:nvSpPr>
        <p:spPr>
          <a:xfrm>
            <a:off x="5600065" y="2413635"/>
            <a:ext cx="1818640" cy="460375"/>
          </a:xfrm>
          <a:prstGeom prst="rect">
            <a:avLst/>
          </a:prstGeom>
          <a:noFill/>
        </p:spPr>
        <p:txBody>
          <a:bodyPr wrap="square" rtlCol="0" anchor="t">
            <a:spAutoFit/>
          </a:bodyPr>
          <a:p>
            <a:pPr algn="l"/>
            <a:r>
              <a:rPr lang="zh-CN" altLang="en-US" sz="2400" b="1" dirty="0">
                <a:latin typeface="黑体" panose="02010609060101010101" charset="-122"/>
                <a:ea typeface="黑体" panose="02010609060101010101" charset="-122"/>
                <a:sym typeface="+mn-ea"/>
              </a:rPr>
              <a:t>民主共和制</a:t>
            </a:r>
            <a:endParaRPr lang="zh-CN" altLang="en-US" sz="2400" b="1" dirty="0">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nvSpPr>
        <p:spPr>
          <a:xfrm>
            <a:off x="8256270" y="2449195"/>
            <a:ext cx="1818640" cy="460375"/>
          </a:xfrm>
          <a:prstGeom prst="rect">
            <a:avLst/>
          </a:prstGeom>
          <a:noFill/>
        </p:spPr>
        <p:txBody>
          <a:bodyPr wrap="square" rtlCol="0" anchor="t">
            <a:spAutoFit/>
          </a:bodyPr>
          <a:p>
            <a:pPr algn="l"/>
            <a:r>
              <a:rPr lang="zh-CN" altLang="en-US" sz="2400" b="1" dirty="0">
                <a:latin typeface="黑体" panose="02010609060101010101" charset="-122"/>
                <a:ea typeface="黑体" panose="02010609060101010101" charset="-122"/>
                <a:sym typeface="+mn-ea"/>
              </a:rPr>
              <a:t>民主共和制</a:t>
            </a:r>
            <a:endParaRPr lang="zh-CN" altLang="en-US" sz="2400" b="1" dirty="0">
              <a:latin typeface="黑体" panose="02010609060101010101" charset="-122"/>
              <a:ea typeface="黑体" panose="02010609060101010101" charset="-122"/>
              <a:cs typeface="黑体" panose="02010609060101010101" charset="-122"/>
              <a:sym typeface="+mn-ea"/>
            </a:endParaRPr>
          </a:p>
        </p:txBody>
      </p:sp>
      <p:sp>
        <p:nvSpPr>
          <p:cNvPr id="19" name="文本框 18"/>
          <p:cNvSpPr txBox="1"/>
          <p:nvPr/>
        </p:nvSpPr>
        <p:spPr>
          <a:xfrm>
            <a:off x="3500120" y="2418080"/>
            <a:ext cx="1818640" cy="460375"/>
          </a:xfrm>
          <a:prstGeom prst="rect">
            <a:avLst/>
          </a:prstGeom>
          <a:noFill/>
        </p:spPr>
        <p:txBody>
          <a:bodyPr wrap="square" rtlCol="0" anchor="t">
            <a:spAutoFit/>
          </a:bodyPr>
          <a:p>
            <a:pPr algn="l"/>
            <a:r>
              <a:rPr lang="zh-CN" altLang="en-US" sz="2400" b="1" dirty="0">
                <a:latin typeface="黑体" panose="02010609060101010101" charset="-122"/>
                <a:ea typeface="黑体" panose="02010609060101010101" charset="-122"/>
                <a:sym typeface="+mn-ea"/>
              </a:rPr>
              <a:t>君主立宪制</a:t>
            </a:r>
            <a:endParaRPr lang="zh-CN" altLang="en-US" sz="2400" b="1" dirty="0">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786630" y="5154930"/>
            <a:ext cx="1723390" cy="521970"/>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chemeClr val="bg1">
                    <a:lumMod val="75000"/>
                  </a:schemeClr>
                </a:solidFill>
              </a14:hiddenFill>
            </a:ext>
          </a:extLst>
        </p:spPr>
        <p:txBody>
          <a:bodyPr wrap="square" anchor="t" anchorCtr="0">
            <a:spAutoFit/>
          </a:bodyPr>
          <a:p>
            <a:r>
              <a:rPr lang="zh-CN" altLang="en-US" sz="2800" b="1">
                <a:latin typeface="微软雅黑" panose="020B0503020204020204" charset="-122"/>
                <a:ea typeface="微软雅黑" panose="020B0503020204020204" charset="-122"/>
              </a:rPr>
              <a:t>分权制衡</a:t>
            </a:r>
            <a:endParaRPr lang="zh-CN" altLang="en-US" sz="2800" b="1">
              <a:latin typeface="微软雅黑" panose="020B0503020204020204" charset="-122"/>
              <a:ea typeface="微软雅黑" panose="020B0503020204020204" charset="-122"/>
            </a:endParaRPr>
          </a:p>
        </p:txBody>
      </p:sp>
      <p:sp>
        <p:nvSpPr>
          <p:cNvPr id="3" name="文本框 2"/>
          <p:cNvSpPr txBox="1"/>
          <p:nvPr/>
        </p:nvSpPr>
        <p:spPr>
          <a:xfrm>
            <a:off x="6889750" y="5132705"/>
            <a:ext cx="3206115" cy="521970"/>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chemeClr val="bg1">
                    <a:lumMod val="75000"/>
                  </a:schemeClr>
                </a:solidFill>
              </a14:hiddenFill>
            </a:ext>
          </a:extLst>
        </p:spPr>
        <p:txBody>
          <a:bodyPr wrap="square" anchor="t" anchorCtr="0">
            <a:spAutoFit/>
          </a:bodyPr>
          <a:p>
            <a:r>
              <a:rPr lang="zh-CN" altLang="en-US" sz="2800" b="1">
                <a:latin typeface="微软雅黑" panose="020B0503020204020204" charset="-122"/>
                <a:ea typeface="微软雅黑" panose="020B0503020204020204" charset="-122"/>
              </a:rPr>
              <a:t>法治</a:t>
            </a:r>
            <a:r>
              <a:rPr lang="en-US" altLang="zh-CN" sz="2800" b="1">
                <a:latin typeface="微软雅黑" panose="020B0503020204020204" charset="-122"/>
                <a:ea typeface="微软雅黑" panose="020B0503020204020204" charset="-122"/>
              </a:rPr>
              <a:t>    </a:t>
            </a:r>
            <a:r>
              <a:rPr lang="zh-CN" altLang="en-US" sz="2800" b="1">
                <a:latin typeface="微软雅黑" panose="020B0503020204020204" charset="-122"/>
                <a:ea typeface="微软雅黑" panose="020B0503020204020204" charset="-122"/>
              </a:rPr>
              <a:t>政党政治等</a:t>
            </a:r>
            <a:endParaRPr lang="zh-CN" altLang="en-US" sz="2800" b="1">
              <a:latin typeface="微软雅黑" panose="020B0503020204020204" charset="-122"/>
              <a:ea typeface="微软雅黑" panose="020B0503020204020204" charset="-122"/>
            </a:endParaRPr>
          </a:p>
        </p:txBody>
      </p:sp>
      <p:sp>
        <p:nvSpPr>
          <p:cNvPr id="65541" name="文本框 1"/>
          <p:cNvSpPr txBox="1"/>
          <p:nvPr/>
        </p:nvSpPr>
        <p:spPr>
          <a:xfrm>
            <a:off x="774700" y="639763"/>
            <a:ext cx="6904355" cy="521970"/>
          </a:xfrm>
          <a:prstGeom prst="rect">
            <a:avLst/>
          </a:prstGeom>
          <a:noFill/>
          <a:ln w="9525">
            <a:noFill/>
          </a:ln>
        </p:spPr>
        <p:txBody>
          <a:bodyPr wrap="none" anchor="t" anchorCtr="0">
            <a:spAutoFit/>
          </a:bodyPr>
          <a:p>
            <a:pPr algn="l"/>
            <a:r>
              <a:rPr lang="en-US" altLang="zh-CN" sz="2800" b="1">
                <a:latin typeface="微软雅黑" panose="020B0503020204020204" charset="-122"/>
                <a:ea typeface="微软雅黑" panose="020B0503020204020204" charset="-122"/>
                <a:cs typeface="微软雅黑" panose="020B0503020204020204" charset="-122"/>
                <a:sym typeface="幼圆" panose="02010509060101010101" pitchFamily="49" charset="-122"/>
              </a:rPr>
              <a:t>1.</a:t>
            </a:r>
            <a:r>
              <a:rPr lang="zh-CN" altLang="en-US" sz="2800" b="1">
                <a:latin typeface="微软雅黑" panose="020B0503020204020204" charset="-122"/>
                <a:ea typeface="微软雅黑" panose="020B0503020204020204" charset="-122"/>
                <a:cs typeface="微软雅黑" panose="020B0503020204020204" charset="-122"/>
              </a:rPr>
              <a:t>探究：英国、美国和法国政治制度的异同</a:t>
            </a:r>
            <a:endParaRPr lang="zh-CN" altLang="en-US" sz="2800" b="1">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5" grpId="1"/>
      <p:bldP spid="16" grpId="1"/>
      <p:bldP spid="17" grpId="1"/>
      <p:bldP spid="18" grpId="1"/>
      <p:bldP spid="19" grpId="1"/>
      <p:bldP spid="21" grpId="0" bldLvl="0" animBg="1"/>
      <p:bldP spid="19" grpId="2"/>
      <p:bldP spid="17" grpId="2"/>
      <p:bldP spid="18" grpId="2"/>
      <p:bldP spid="14" grpId="2"/>
      <p:bldP spid="15" grpId="2"/>
      <p:bldP spid="16" grpId="2"/>
      <p:bldP spid="24" grpId="0" bldLvl="0" animBg="1"/>
      <p:bldP spid="5" grpId="0"/>
      <p:bldP spid="2" grpId="0"/>
      <p:bldP spid="3" grpId="0"/>
      <p:bldP spid="65541"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4130" y="36195"/>
            <a:ext cx="12157710" cy="460375"/>
          </a:xfrm>
          <a:prstGeom prst="rect">
            <a:avLst/>
          </a:prstGeom>
          <a:solidFill>
            <a:srgbClr val="0070C0"/>
          </a:solidFill>
        </p:spPr>
        <p:txBody>
          <a:bodyPr wrap="square" rtlCol="0" anchor="t">
            <a:spAutoFit/>
          </a:bodyPr>
          <a:p>
            <a:r>
              <a:rPr lang="zh-CN" altLang="en-US" sz="2400" b="1" spc="200" noProof="1">
                <a:solidFill>
                  <a:schemeClr val="bg1"/>
                </a:solidFill>
                <a:latin typeface="汉仪粗黑简" panose="02010600000101010101" charset="-122"/>
                <a:ea typeface="汉仪粗黑简" panose="02010600000101010101" charset="-122"/>
                <a:cs typeface="+mn-cs"/>
                <a:sym typeface="+mn-ea"/>
              </a:rPr>
              <a:t>（二）</a:t>
            </a:r>
            <a:r>
              <a:rPr lang="zh-CN" altLang="en-US" sz="2400" b="1" spc="200" noProof="1" dirty="0">
                <a:solidFill>
                  <a:schemeClr val="bg1"/>
                </a:solidFill>
                <a:latin typeface="微软雅黑" panose="020B0503020204020204" charset="-122"/>
                <a:ea typeface="微软雅黑" panose="020B0503020204020204" charset="-122"/>
                <a:cs typeface="+mn-cs"/>
                <a:sym typeface="+mn-ea"/>
              </a:rPr>
              <a:t>探究</a:t>
            </a:r>
            <a:r>
              <a:rPr lang="zh-CN" altLang="en-US" sz="2400" b="1" noProof="1" dirty="0">
                <a:solidFill>
                  <a:schemeClr val="bg1"/>
                </a:solidFill>
                <a:latin typeface="微软雅黑" panose="020B0503020204020204" charset="-122"/>
                <a:ea typeface="微软雅黑" panose="020B0503020204020204" charset="-122"/>
                <a:cs typeface="+mn-cs"/>
                <a:sym typeface="+mn-ea"/>
              </a:rPr>
              <a:t>英国、美国和法国政治制度的</a:t>
            </a:r>
            <a:r>
              <a:rPr lang="zh-CN" altLang="en-US" sz="2400" b="1" spc="200" noProof="1" dirty="0">
                <a:solidFill>
                  <a:schemeClr val="bg1"/>
                </a:solidFill>
                <a:latin typeface="微软雅黑" panose="020B0503020204020204" charset="-122"/>
                <a:ea typeface="微软雅黑" panose="020B0503020204020204" charset="-122"/>
                <a:cs typeface="+mn-cs"/>
                <a:sym typeface="+mn-ea"/>
              </a:rPr>
              <a:t>异同及原因</a:t>
            </a:r>
            <a:endParaRPr lang="zh-CN" altLang="en-US" sz="2400" b="1" noProof="1" dirty="0">
              <a:solidFill>
                <a:schemeClr val="bg1"/>
              </a:solidFill>
              <a:latin typeface="微软雅黑" panose="020B0503020204020204" charset="-122"/>
              <a:ea typeface="微软雅黑" panose="020B0503020204020204" charset="-122"/>
              <a:cs typeface="黑体" panose="02010609060101010101" charset="-122"/>
              <a:sym typeface="+mn-ea"/>
            </a:endParaRPr>
          </a:p>
        </p:txBody>
      </p:sp>
      <p:sp>
        <p:nvSpPr>
          <p:cNvPr id="6" name="TextBox 20"/>
          <p:cNvSpPr txBox="1"/>
          <p:nvPr/>
        </p:nvSpPr>
        <p:spPr>
          <a:xfrm>
            <a:off x="7104380" y="2492375"/>
            <a:ext cx="3856990" cy="1198880"/>
          </a:xfrm>
          <a:prstGeom prst="rect">
            <a:avLst/>
          </a:prstGeom>
        </p:spPr>
        <p:style>
          <a:lnRef idx="2">
            <a:schemeClr val="accent3"/>
          </a:lnRef>
          <a:fillRef idx="1">
            <a:schemeClr val="lt1"/>
          </a:fillRef>
          <a:effectRef idx="0">
            <a:schemeClr val="accent3"/>
          </a:effectRef>
          <a:fontRef idx="minor">
            <a:schemeClr val="dk1"/>
          </a:fontRef>
        </p:style>
        <p:txBody>
          <a:bodyPr wrap="square" anchor="t" anchorCtr="0">
            <a:spAutoFit/>
          </a:bodyPr>
          <a:p>
            <a:pPr fontAlgn="base">
              <a:buFontTx/>
            </a:pPr>
            <a:r>
              <a:rPr lang="zh-CN" altLang="en-US" sz="2400" b="1" strike="noStrike" noProof="1" dirty="0">
                <a:solidFill>
                  <a:schemeClr val="tx1"/>
                </a:solidFill>
                <a:latin typeface="黑体" panose="02010609060101010101" charset="-122"/>
                <a:ea typeface="黑体" panose="02010609060101010101" charset="-122"/>
              </a:rPr>
              <a:t>都</a:t>
            </a:r>
            <a:r>
              <a:rPr lang="zh-CN" sz="2400" b="1" strike="noStrike" noProof="1" dirty="0">
                <a:solidFill>
                  <a:schemeClr val="tx1"/>
                </a:solidFill>
                <a:latin typeface="黑体" panose="02010609060101010101" charset="-122"/>
                <a:ea typeface="黑体" panose="02010609060101010101" charset="-122"/>
              </a:rPr>
              <a:t>是</a:t>
            </a:r>
            <a:r>
              <a:rPr lang="zh-CN" altLang="en-US" sz="2400" b="1" strike="noStrike" noProof="1" dirty="0">
                <a:solidFill>
                  <a:schemeClr val="tx1"/>
                </a:solidFill>
                <a:latin typeface="黑体" panose="02010609060101010101" charset="-122"/>
                <a:ea typeface="黑体" panose="02010609060101010101" charset="-122"/>
              </a:rPr>
              <a:t>资本主义发展的结果。</a:t>
            </a:r>
            <a:endParaRPr lang="zh-CN" altLang="en-US" sz="2400" b="1" strike="noStrike" noProof="1" dirty="0">
              <a:solidFill>
                <a:schemeClr val="tx1"/>
              </a:solidFill>
              <a:latin typeface="黑体" panose="02010609060101010101" charset="-122"/>
              <a:ea typeface="黑体" panose="02010609060101010101" charset="-122"/>
            </a:endParaRPr>
          </a:p>
          <a:p>
            <a:pPr fontAlgn="base">
              <a:buFontTx/>
            </a:pPr>
            <a:r>
              <a:rPr lang="zh-CN" altLang="en-US" sz="2400" b="1" strike="noStrike" noProof="1" dirty="0">
                <a:solidFill>
                  <a:schemeClr val="tx1"/>
                </a:solidFill>
                <a:latin typeface="黑体" panose="02010609060101010101" charset="-122"/>
                <a:ea typeface="黑体" panose="02010609060101010101" charset="-122"/>
              </a:rPr>
              <a:t>都以文艺复兴和启蒙运动思想为指导。</a:t>
            </a:r>
            <a:endParaRPr lang="zh-CN" altLang="en-US" sz="2400" b="1" strike="noStrike" noProof="1" dirty="0">
              <a:solidFill>
                <a:schemeClr val="tx1"/>
              </a:solidFill>
              <a:latin typeface="黑体" panose="02010609060101010101" charset="-122"/>
              <a:ea typeface="黑体" panose="02010609060101010101" charset="-122"/>
            </a:endParaRPr>
          </a:p>
        </p:txBody>
      </p:sp>
      <p:cxnSp>
        <p:nvCxnSpPr>
          <p:cNvPr id="9" name="直接连接符 8"/>
          <p:cNvCxnSpPr/>
          <p:nvPr/>
        </p:nvCxnSpPr>
        <p:spPr>
          <a:xfrm flipH="1">
            <a:off x="3938588" y="5227320"/>
            <a:ext cx="458788"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902200" y="3063558"/>
            <a:ext cx="781050" cy="196850"/>
            <a:chOff x="4470269" y="1661160"/>
            <a:chExt cx="1290451" cy="262890"/>
          </a:xfrm>
        </p:grpSpPr>
        <p:cxnSp>
          <p:nvCxnSpPr>
            <p:cNvPr id="11" name="直接连接符 10"/>
            <p:cNvCxnSpPr/>
            <p:nvPr/>
          </p:nvCxnSpPr>
          <p:spPr>
            <a:xfrm flipH="1" flipV="1">
              <a:off x="5410200" y="1661160"/>
              <a:ext cx="350520" cy="26289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470269" y="1663541"/>
              <a:ext cx="942312"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672623" y="4902232"/>
            <a:ext cx="902978" cy="788671"/>
            <a:chOff x="7110304" y="2359564"/>
            <a:chExt cx="1203960" cy="1051560"/>
          </a:xfrm>
          <a:solidFill>
            <a:srgbClr val="202A36"/>
          </a:solidFill>
        </p:grpSpPr>
        <p:sp>
          <p:nvSpPr>
            <p:cNvPr id="14" name="六边形 13"/>
            <p:cNvSpPr/>
            <p:nvPr/>
          </p:nvSpPr>
          <p:spPr>
            <a:xfrm>
              <a:off x="7110304" y="2359564"/>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fontAlgn="base"/>
              <a:endParaRPr lang="zh-CN" altLang="en-US" sz="1865" strike="noStrike" noProof="1">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15" name="文本框 14"/>
            <p:cNvSpPr txBox="1"/>
            <p:nvPr/>
          </p:nvSpPr>
          <p:spPr>
            <a:xfrm>
              <a:off x="7340067" y="2500920"/>
              <a:ext cx="820724" cy="737446"/>
            </a:xfrm>
            <a:prstGeom prst="rect">
              <a:avLst/>
            </a:prstGeom>
            <a:noFill/>
          </p:spPr>
          <p:txBody>
            <a:bodyPr wrap="square" rtlCol="0">
              <a:spAutoFit/>
            </a:bodyPr>
            <a:p>
              <a:pPr algn="ctr" defTabSz="685800" fontAlgn="base"/>
              <a:r>
                <a:rPr lang="zh-CN" altLang="en-US" sz="3000" b="1" strike="noStrike" noProof="1" dirty="0">
                  <a:solidFill>
                    <a:srgbClr val="E7E7E7"/>
                  </a:solidFill>
                  <a:latin typeface="Arial" panose="020B0604020202020204" pitchFamily="34" charset="0"/>
                  <a:ea typeface="微软雅黑" panose="020B0503020204020204" charset="-122"/>
                  <a:cs typeface="Arial" panose="020B0604020202020204" pitchFamily="34" charset="0"/>
                </a:rPr>
                <a:t>美</a:t>
              </a:r>
              <a:endParaRPr lang="zh-CN" altLang="en-US" sz="3000" b="1" strike="noStrike" baseline="-3000" noProof="1" dirty="0">
                <a:solidFill>
                  <a:srgbClr val="E7E7E7"/>
                </a:solidFill>
                <a:latin typeface="Arial" panose="020B0604020202020204" pitchFamily="34" charset="0"/>
                <a:ea typeface="微软雅黑" panose="020B0503020204020204" charset="-122"/>
                <a:cs typeface="Arial" panose="020B0604020202020204" pitchFamily="34" charset="0"/>
              </a:endParaRPr>
            </a:p>
          </p:txBody>
        </p:sp>
      </p:grpSp>
      <p:grpSp>
        <p:nvGrpSpPr>
          <p:cNvPr id="16" name="组合 15"/>
          <p:cNvGrpSpPr/>
          <p:nvPr/>
        </p:nvGrpSpPr>
        <p:grpSpPr>
          <a:xfrm>
            <a:off x="5321731" y="3214084"/>
            <a:ext cx="902964" cy="788661"/>
            <a:chOff x="5309105" y="2022167"/>
            <a:chExt cx="1203960" cy="1051560"/>
          </a:xfrm>
          <a:solidFill>
            <a:srgbClr val="202A36"/>
          </a:solidFill>
        </p:grpSpPr>
        <p:sp>
          <p:nvSpPr>
            <p:cNvPr id="17" name="六边形 16"/>
            <p:cNvSpPr/>
            <p:nvPr/>
          </p:nvSpPr>
          <p:spPr>
            <a:xfrm>
              <a:off x="5309105" y="2022167"/>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fontAlgn="base"/>
              <a:endParaRPr lang="zh-CN" altLang="en-US" sz="1865" strike="noStrike" noProof="1">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18" name="文本框 17"/>
            <p:cNvSpPr txBox="1"/>
            <p:nvPr/>
          </p:nvSpPr>
          <p:spPr>
            <a:xfrm>
              <a:off x="5509715" y="2120596"/>
              <a:ext cx="882327" cy="860211"/>
            </a:xfrm>
            <a:prstGeom prst="rect">
              <a:avLst/>
            </a:prstGeom>
            <a:noFill/>
          </p:spPr>
          <p:txBody>
            <a:bodyPr wrap="square" rtlCol="0">
              <a:spAutoFit/>
            </a:bodyPr>
            <a:p>
              <a:pPr algn="ctr" defTabSz="685800" fontAlgn="base">
                <a:lnSpc>
                  <a:spcPct val="120000"/>
                </a:lnSpc>
              </a:pPr>
              <a:r>
                <a:rPr lang="zh-CN" altLang="en-US" sz="3000" b="1" strike="noStrike" noProof="1" dirty="0">
                  <a:solidFill>
                    <a:prstClr val="white">
                      <a:lumMod val="95000"/>
                    </a:prstClr>
                  </a:solidFill>
                  <a:latin typeface="Arial" panose="020B0604020202020204" pitchFamily="34" charset="0"/>
                  <a:ea typeface="微软雅黑" panose="020B0503020204020204" charset="-122"/>
                  <a:cs typeface="Arial" panose="020B0604020202020204" pitchFamily="34" charset="0"/>
                </a:rPr>
                <a:t>英</a:t>
              </a:r>
              <a:endParaRPr lang="zh-CN" altLang="en-US" sz="3000" b="1" strike="noStrike" baseline="-3000" noProof="1" dirty="0">
                <a:solidFill>
                  <a:prstClr val="white">
                    <a:lumMod val="95000"/>
                  </a:prstClr>
                </a:solidFill>
                <a:latin typeface="Arial" panose="020B0604020202020204" pitchFamily="34" charset="0"/>
                <a:ea typeface="微软雅黑" panose="020B0503020204020204" charset="-122"/>
                <a:cs typeface="Arial" panose="020B0604020202020204" pitchFamily="34" charset="0"/>
              </a:endParaRPr>
            </a:p>
          </p:txBody>
        </p:sp>
      </p:grpSp>
      <p:grpSp>
        <p:nvGrpSpPr>
          <p:cNvPr id="19" name="组合 18"/>
          <p:cNvGrpSpPr/>
          <p:nvPr/>
        </p:nvGrpSpPr>
        <p:grpSpPr>
          <a:xfrm>
            <a:off x="4268078" y="5030694"/>
            <a:ext cx="902964" cy="788667"/>
            <a:chOff x="6885940" y="3694755"/>
            <a:chExt cx="1203960" cy="1051560"/>
          </a:xfrm>
          <a:solidFill>
            <a:srgbClr val="202A36"/>
          </a:solidFill>
        </p:grpSpPr>
        <p:sp>
          <p:nvSpPr>
            <p:cNvPr id="20" name="六边形 19"/>
            <p:cNvSpPr/>
            <p:nvPr/>
          </p:nvSpPr>
          <p:spPr>
            <a:xfrm>
              <a:off x="6885940" y="3694755"/>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fontAlgn="base"/>
              <a:endParaRPr lang="zh-CN" altLang="en-US" sz="1865" strike="noStrike" noProof="1">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21" name="文本框 20"/>
            <p:cNvSpPr txBox="1"/>
            <p:nvPr/>
          </p:nvSpPr>
          <p:spPr>
            <a:xfrm>
              <a:off x="6923215" y="3749157"/>
              <a:ext cx="926211" cy="825498"/>
            </a:xfrm>
            <a:prstGeom prst="rect">
              <a:avLst/>
            </a:prstGeom>
            <a:noFill/>
          </p:spPr>
          <p:txBody>
            <a:bodyPr wrap="square" rtlCol="0">
              <a:spAutoFit/>
            </a:bodyPr>
            <a:p>
              <a:pPr algn="ctr" defTabSz="685800" fontAlgn="base">
                <a:lnSpc>
                  <a:spcPct val="120000"/>
                </a:lnSpc>
              </a:pPr>
              <a:r>
                <a:rPr lang="zh-CN" altLang="en-US" sz="4400" b="1" strike="noStrike" baseline="-3000" noProof="1" dirty="0">
                  <a:solidFill>
                    <a:prstClr val="white">
                      <a:lumMod val="95000"/>
                    </a:prstClr>
                  </a:solidFill>
                  <a:latin typeface="Arial" panose="020B0604020202020204" pitchFamily="34" charset="0"/>
                  <a:ea typeface="微软雅黑" panose="020B0503020204020204" charset="-122"/>
                  <a:cs typeface="Arial" panose="020B0604020202020204" pitchFamily="34" charset="0"/>
                </a:rPr>
                <a:t>法</a:t>
              </a:r>
              <a:endParaRPr lang="zh-CN" altLang="en-US" sz="4400" b="1" strike="noStrike" baseline="-3000" noProof="1" dirty="0">
                <a:solidFill>
                  <a:prstClr val="white">
                    <a:lumMod val="95000"/>
                  </a:prstClr>
                </a:solidFill>
                <a:latin typeface="Arial" panose="020B0604020202020204" pitchFamily="34" charset="0"/>
                <a:ea typeface="微软雅黑" panose="020B0503020204020204" charset="-122"/>
                <a:cs typeface="Arial" panose="020B0604020202020204" pitchFamily="34" charset="0"/>
              </a:endParaRPr>
            </a:p>
          </p:txBody>
        </p:sp>
      </p:grpSp>
      <p:sp>
        <p:nvSpPr>
          <p:cNvPr id="28" name="文本框 27"/>
          <p:cNvSpPr txBox="1"/>
          <p:nvPr/>
        </p:nvSpPr>
        <p:spPr>
          <a:xfrm>
            <a:off x="5610225" y="5349558"/>
            <a:ext cx="614363" cy="554037"/>
          </a:xfrm>
          <a:prstGeom prst="rect">
            <a:avLst/>
          </a:prstGeom>
          <a:noFill/>
          <a:ln w="9525">
            <a:noFill/>
          </a:ln>
        </p:spPr>
        <p:txBody>
          <a:bodyPr wrap="square" anchor="t" anchorCtr="0">
            <a:spAutoFit/>
          </a:bodyPr>
          <a:p>
            <a:pPr algn="ctr" defTabSz="685800"/>
            <a:r>
              <a:rPr lang="en-US" altLang="zh-CN" sz="3000" dirty="0">
                <a:solidFill>
                  <a:srgbClr val="E7E7E7"/>
                </a:solidFill>
                <a:latin typeface="Arial" panose="020B0604020202020204" pitchFamily="34" charset="0"/>
                <a:ea typeface="微软雅黑" panose="020B0503020204020204" charset="-122"/>
              </a:rPr>
              <a:t>04</a:t>
            </a:r>
            <a:endParaRPr lang="zh-CN" altLang="en-US" sz="3000" baseline="-3000" dirty="0">
              <a:solidFill>
                <a:srgbClr val="E7E7E7"/>
              </a:solidFill>
              <a:latin typeface="Arial" panose="020B0604020202020204" pitchFamily="34" charset="0"/>
              <a:ea typeface="微软雅黑" panose="020B0503020204020204" charset="-122"/>
            </a:endParaRPr>
          </a:p>
        </p:txBody>
      </p:sp>
      <p:sp>
        <p:nvSpPr>
          <p:cNvPr id="29" name="矩形 28"/>
          <p:cNvSpPr/>
          <p:nvPr/>
        </p:nvSpPr>
        <p:spPr>
          <a:xfrm>
            <a:off x="2423795" y="2759075"/>
            <a:ext cx="2290763" cy="805815"/>
          </a:xfrm>
          <a:prstGeom prst="rect">
            <a:avLst/>
          </a:prstGeom>
        </p:spPr>
        <p:style>
          <a:lnRef idx="2">
            <a:schemeClr val="dk1"/>
          </a:lnRef>
          <a:fillRef idx="1">
            <a:schemeClr val="lt1"/>
          </a:fillRef>
          <a:effectRef idx="0">
            <a:schemeClr val="dk1"/>
          </a:effectRef>
          <a:fontRef idx="minor">
            <a:schemeClr val="dk1"/>
          </a:fontRef>
        </p:style>
        <p:txBody>
          <a:bodyPr wrap="square" lIns="68573" tIns="34287" rIns="68573" bIns="34287">
            <a:spAutoFit/>
          </a:bodyPr>
          <a:p>
            <a:pPr algn="ctr" defTabSz="685800" fontAlgn="base"/>
            <a:r>
              <a:rPr lang="zh-CN" altLang="en-US" sz="2400" b="1" strike="noStrike" noProof="1" dirty="0">
                <a:solidFill>
                  <a:srgbClr val="202A36"/>
                </a:solidFill>
                <a:latin typeface="微软雅黑" panose="020B0503020204020204" charset="-122"/>
                <a:ea typeface="微软雅黑" panose="020B0503020204020204" charset="-122"/>
              </a:rPr>
              <a:t>悠久的议会制度</a:t>
            </a:r>
            <a:endParaRPr lang="zh-CN" altLang="en-US" sz="2400" b="1" strike="noStrike" noProof="1" dirty="0">
              <a:solidFill>
                <a:srgbClr val="202A36"/>
              </a:solidFill>
              <a:latin typeface="微软雅黑" panose="020B0503020204020204" charset="-122"/>
              <a:ea typeface="微软雅黑" panose="020B0503020204020204" charset="-122"/>
            </a:endParaRPr>
          </a:p>
          <a:p>
            <a:pPr algn="ctr" defTabSz="685800" fontAlgn="base"/>
            <a:r>
              <a:rPr lang="zh-CN" altLang="en-US" sz="2400" b="1" strike="noStrike" noProof="1" dirty="0">
                <a:solidFill>
                  <a:srgbClr val="202A36"/>
                </a:solidFill>
                <a:latin typeface="微软雅黑" panose="020B0503020204020204" charset="-122"/>
                <a:ea typeface="微软雅黑" panose="020B0503020204020204" charset="-122"/>
              </a:rPr>
              <a:t>限制王权的传统</a:t>
            </a:r>
            <a:endParaRPr lang="zh-CN" altLang="en-US" sz="2400" b="1" strike="noStrike" noProof="1" dirty="0">
              <a:solidFill>
                <a:srgbClr val="202A36"/>
              </a:solidFill>
              <a:latin typeface="微软雅黑" panose="020B0503020204020204" charset="-122"/>
              <a:ea typeface="微软雅黑" panose="020B0503020204020204" charset="-122"/>
            </a:endParaRPr>
          </a:p>
        </p:txBody>
      </p:sp>
      <p:sp>
        <p:nvSpPr>
          <p:cNvPr id="35" name="矩形 34"/>
          <p:cNvSpPr/>
          <p:nvPr/>
        </p:nvSpPr>
        <p:spPr>
          <a:xfrm>
            <a:off x="8144510" y="4504055"/>
            <a:ext cx="2753360" cy="805815"/>
          </a:xfrm>
          <a:prstGeom prst="rect">
            <a:avLst/>
          </a:prstGeom>
        </p:spPr>
        <p:style>
          <a:lnRef idx="2">
            <a:schemeClr val="dk1"/>
          </a:lnRef>
          <a:fillRef idx="1">
            <a:schemeClr val="lt1"/>
          </a:fillRef>
          <a:effectRef idx="0">
            <a:schemeClr val="dk1"/>
          </a:effectRef>
          <a:fontRef idx="minor">
            <a:schemeClr val="dk1"/>
          </a:fontRef>
        </p:style>
        <p:txBody>
          <a:bodyPr wrap="square" lIns="68573" tIns="34287" rIns="68573" bIns="34287">
            <a:spAutoFit/>
          </a:bodyPr>
          <a:p>
            <a:pPr algn="ctr" defTabSz="685800" fontAlgn="base"/>
            <a:r>
              <a:rPr lang="zh-CN" altLang="en-US" sz="2400" b="1" strike="noStrike" noProof="1">
                <a:solidFill>
                  <a:schemeClr val="tx1"/>
                </a:solidFill>
                <a:latin typeface="微软雅黑" panose="020B0503020204020204" charset="-122"/>
                <a:ea typeface="微软雅黑" panose="020B0503020204020204" charset="-122"/>
                <a:sym typeface="+mn-ea"/>
              </a:rPr>
              <a:t>封建残余较少</a:t>
            </a:r>
            <a:endParaRPr lang="zh-CN" altLang="en-US" sz="2400" b="1" strike="noStrike" noProof="1">
              <a:solidFill>
                <a:schemeClr val="tx1"/>
              </a:solidFill>
              <a:latin typeface="微软雅黑" panose="020B0503020204020204" charset="-122"/>
              <a:ea typeface="微软雅黑" panose="020B0503020204020204" charset="-122"/>
              <a:sym typeface="+mn-ea"/>
            </a:endParaRPr>
          </a:p>
          <a:p>
            <a:pPr algn="ctr" defTabSz="685800" fontAlgn="base"/>
            <a:r>
              <a:rPr lang="zh-CN" altLang="en-US" sz="2400" b="1" strike="noStrike" noProof="1">
                <a:solidFill>
                  <a:schemeClr val="tx1"/>
                </a:solidFill>
                <a:latin typeface="微软雅黑" panose="020B0503020204020204" charset="-122"/>
                <a:ea typeface="微软雅黑" panose="020B0503020204020204" charset="-122"/>
                <a:sym typeface="+mn-ea"/>
              </a:rPr>
              <a:t>较多吸收启蒙思想</a:t>
            </a:r>
            <a:endParaRPr lang="zh-CN" altLang="en-US" sz="2400" b="1" strike="noStrike" noProof="1" dirty="0">
              <a:solidFill>
                <a:schemeClr val="tx1"/>
              </a:solidFill>
              <a:latin typeface="微软雅黑" panose="020B0503020204020204" charset="-122"/>
              <a:ea typeface="微软雅黑" panose="020B0503020204020204" charset="-122"/>
              <a:sym typeface="+mn-ea"/>
            </a:endParaRPr>
          </a:p>
        </p:txBody>
      </p:sp>
      <p:sp>
        <p:nvSpPr>
          <p:cNvPr id="37" name="矩形 36"/>
          <p:cNvSpPr/>
          <p:nvPr/>
        </p:nvSpPr>
        <p:spPr>
          <a:xfrm>
            <a:off x="1559560" y="4935855"/>
            <a:ext cx="2298065" cy="805815"/>
          </a:xfrm>
          <a:prstGeom prst="rect">
            <a:avLst/>
          </a:prstGeom>
        </p:spPr>
        <p:style>
          <a:lnRef idx="2">
            <a:schemeClr val="dk1"/>
          </a:lnRef>
          <a:fillRef idx="1">
            <a:schemeClr val="lt1"/>
          </a:fillRef>
          <a:effectRef idx="0">
            <a:schemeClr val="dk1"/>
          </a:effectRef>
          <a:fontRef idx="minor">
            <a:schemeClr val="dk1"/>
          </a:fontRef>
        </p:style>
        <p:txBody>
          <a:bodyPr wrap="square" lIns="68573" tIns="34287" rIns="68573" bIns="34287">
            <a:spAutoFit/>
          </a:bodyPr>
          <a:p>
            <a:pPr algn="ctr" defTabSz="685800" fontAlgn="base"/>
            <a:r>
              <a:rPr lang="zh-CN" altLang="en-US" sz="2400" b="1" strike="noStrike" noProof="1">
                <a:solidFill>
                  <a:schemeClr val="tx1"/>
                </a:solidFill>
                <a:latin typeface="微软雅黑" panose="020B0503020204020204" charset="-122"/>
                <a:ea typeface="微软雅黑" panose="020B0503020204020204" charset="-122"/>
                <a:sym typeface="+mn-ea"/>
              </a:rPr>
              <a:t>封建传统浓厚</a:t>
            </a:r>
            <a:endParaRPr lang="zh-CN" altLang="en-US" sz="2400" b="1" strike="noStrike" noProof="1">
              <a:solidFill>
                <a:schemeClr val="tx1"/>
              </a:solidFill>
              <a:latin typeface="微软雅黑" panose="020B0503020204020204" charset="-122"/>
              <a:ea typeface="微软雅黑" panose="020B0503020204020204" charset="-122"/>
              <a:sym typeface="+mn-ea"/>
            </a:endParaRPr>
          </a:p>
          <a:p>
            <a:pPr algn="ctr" defTabSz="685800" fontAlgn="base"/>
            <a:r>
              <a:rPr lang="zh-CN" altLang="en-US" sz="2400" b="1" strike="noStrike" noProof="1">
                <a:solidFill>
                  <a:schemeClr val="tx1"/>
                </a:solidFill>
                <a:latin typeface="微软雅黑" panose="020B0503020204020204" charset="-122"/>
                <a:ea typeface="微软雅黑" panose="020B0503020204020204" charset="-122"/>
                <a:sym typeface="+mn-ea"/>
              </a:rPr>
              <a:t>君主派势力强大</a:t>
            </a:r>
            <a:endParaRPr lang="zh-CN" altLang="en-US" sz="2400" b="1" strike="noStrike" noProof="1" dirty="0">
              <a:solidFill>
                <a:schemeClr val="tx1"/>
              </a:solidFill>
              <a:latin typeface="微软雅黑" panose="020B0503020204020204" charset="-122"/>
              <a:ea typeface="微软雅黑" panose="020B0503020204020204" charset="-122"/>
              <a:sym typeface="+mn-ea"/>
            </a:endParaRPr>
          </a:p>
        </p:txBody>
      </p:sp>
      <p:grpSp>
        <p:nvGrpSpPr>
          <p:cNvPr id="41" name="组合 40"/>
          <p:cNvGrpSpPr/>
          <p:nvPr/>
        </p:nvGrpSpPr>
        <p:grpSpPr>
          <a:xfrm flipH="1">
            <a:off x="7464108" y="4790123"/>
            <a:ext cx="663575" cy="196850"/>
            <a:chOff x="4255294" y="1661160"/>
            <a:chExt cx="1505426" cy="262890"/>
          </a:xfrm>
        </p:grpSpPr>
        <p:cxnSp>
          <p:nvCxnSpPr>
            <p:cNvPr id="42" name="直接连接符 41"/>
            <p:cNvCxnSpPr/>
            <p:nvPr/>
          </p:nvCxnSpPr>
          <p:spPr>
            <a:xfrm flipH="1" flipV="1">
              <a:off x="5410200" y="1661160"/>
              <a:ext cx="350520" cy="26289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4255294" y="1663541"/>
              <a:ext cx="1157287"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sp>
        <p:nvSpPr>
          <p:cNvPr id="45" name="六边形 44"/>
          <p:cNvSpPr/>
          <p:nvPr/>
        </p:nvSpPr>
        <p:spPr>
          <a:xfrm>
            <a:off x="4881563" y="4068128"/>
            <a:ext cx="2020888" cy="1371600"/>
          </a:xfrm>
          <a:prstGeom prst="hexagon">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fontAlgn="base"/>
            <a:r>
              <a:rPr lang="zh-CN" altLang="en-US" sz="2400" b="1" strike="noStrike" noProof="1">
                <a:solidFill>
                  <a:schemeClr val="bg1"/>
                </a:solidFill>
                <a:latin typeface="微软雅黑" panose="020B0503020204020204" charset="-122"/>
                <a:ea typeface="微软雅黑" panose="020B0503020204020204" charset="-122"/>
                <a:sym typeface="+mn-ea"/>
              </a:rPr>
              <a:t>经济发展</a:t>
            </a:r>
            <a:endParaRPr lang="zh-CN" altLang="en-US" sz="2400" b="1" strike="noStrike" noProof="1">
              <a:solidFill>
                <a:schemeClr val="bg1"/>
              </a:solidFill>
              <a:latin typeface="微软雅黑" panose="020B0503020204020204" charset="-122"/>
              <a:ea typeface="微软雅黑" panose="020B0503020204020204" charset="-122"/>
              <a:sym typeface="+mn-ea"/>
            </a:endParaRPr>
          </a:p>
          <a:p>
            <a:pPr algn="ctr" defTabSz="685800" fontAlgn="base"/>
            <a:r>
              <a:rPr lang="zh-CN" altLang="en-US" sz="2400" b="1" strike="noStrike" noProof="1">
                <a:solidFill>
                  <a:schemeClr val="bg1"/>
                </a:solidFill>
                <a:latin typeface="微软雅黑" panose="020B0503020204020204" charset="-122"/>
                <a:ea typeface="微软雅黑" panose="020B0503020204020204" charset="-122"/>
                <a:sym typeface="+mn-ea"/>
              </a:rPr>
              <a:t>社会现实</a:t>
            </a:r>
            <a:r>
              <a:rPr lang="zh-CN" altLang="en-US" sz="2400" b="1" strike="noStrike" noProof="1">
                <a:solidFill>
                  <a:srgbClr val="FFFF00"/>
                </a:solidFill>
                <a:latin typeface="微软雅黑" panose="020B0503020204020204" charset="-122"/>
                <a:ea typeface="微软雅黑" panose="020B0503020204020204" charset="-122"/>
                <a:sym typeface="+mn-ea"/>
              </a:rPr>
              <a:t>历史传承</a:t>
            </a:r>
            <a:endParaRPr lang="zh-CN" altLang="en-US" sz="2400" b="1" strike="noStrike" noProof="1">
              <a:solidFill>
                <a:srgbClr val="FFFF00"/>
              </a:solidFill>
              <a:latin typeface="微软雅黑" panose="020B0503020204020204" charset="-122"/>
              <a:ea typeface="微软雅黑" panose="020B0503020204020204" charset="-122"/>
              <a:cs typeface="Arial" panose="020B0604020202020204" pitchFamily="34" charset="0"/>
              <a:sym typeface="+mn-ea"/>
            </a:endParaRPr>
          </a:p>
        </p:txBody>
      </p:sp>
      <p:sp>
        <p:nvSpPr>
          <p:cNvPr id="47" name="椭圆 46"/>
          <p:cNvSpPr/>
          <p:nvPr/>
        </p:nvSpPr>
        <p:spPr>
          <a:xfrm>
            <a:off x="4439603" y="3260408"/>
            <a:ext cx="2757488" cy="2757488"/>
          </a:xfrm>
          <a:prstGeom prst="ellipse">
            <a:avLst/>
          </a:prstGeom>
          <a:noFill/>
          <a:ln>
            <a:solidFill>
              <a:srgbClr val="202A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fontAlgn="base"/>
            <a:endParaRPr lang="zh-CN" altLang="en-US" sz="1350" strike="noStrike" noProof="1">
              <a:solidFill>
                <a:prstClr val="white"/>
              </a:solidFill>
              <a:latin typeface="Calibri" panose="020F0502020204030204"/>
              <a:ea typeface="宋体" panose="02010600030101010101" pitchFamily="2" charset="-122"/>
            </a:endParaRPr>
          </a:p>
        </p:txBody>
      </p:sp>
      <p:sp>
        <p:nvSpPr>
          <p:cNvPr id="2" name="文本框 1"/>
          <p:cNvSpPr txBox="1"/>
          <p:nvPr/>
        </p:nvSpPr>
        <p:spPr>
          <a:xfrm>
            <a:off x="0" y="44450"/>
            <a:ext cx="12157710" cy="460375"/>
          </a:xfrm>
          <a:prstGeom prst="rect">
            <a:avLst/>
          </a:prstGeom>
          <a:solidFill>
            <a:srgbClr val="0070C0"/>
          </a:solidFill>
        </p:spPr>
        <p:txBody>
          <a:bodyPr wrap="square" rtlCol="0" anchor="t">
            <a:spAutoFit/>
          </a:bodyPr>
          <a:p>
            <a:r>
              <a:rPr lang="zh-CN" altLang="en-US" sz="2400" b="1" spc="200" noProof="1">
                <a:solidFill>
                  <a:schemeClr val="bg1"/>
                </a:solidFill>
                <a:latin typeface="汉仪粗黑简" panose="02010600000101010101" charset="-122"/>
                <a:ea typeface="汉仪粗黑简" panose="02010600000101010101" charset="-122"/>
                <a:cs typeface="+mn-cs"/>
                <a:sym typeface="+mn-ea"/>
              </a:rPr>
              <a:t>（二）</a:t>
            </a:r>
            <a:r>
              <a:rPr lang="zh-CN" altLang="en-US" sz="2400" b="1" spc="200" noProof="1" dirty="0">
                <a:solidFill>
                  <a:schemeClr val="bg1"/>
                </a:solidFill>
                <a:latin typeface="微软雅黑" panose="020B0503020204020204" charset="-122"/>
                <a:ea typeface="微软雅黑" panose="020B0503020204020204" charset="-122"/>
                <a:cs typeface="+mn-cs"/>
                <a:sym typeface="+mn-ea"/>
              </a:rPr>
              <a:t>探究</a:t>
            </a:r>
            <a:r>
              <a:rPr lang="zh-CN" altLang="en-US" sz="2400" b="1" noProof="1" dirty="0">
                <a:solidFill>
                  <a:schemeClr val="bg1"/>
                </a:solidFill>
                <a:latin typeface="微软雅黑" panose="020B0503020204020204" charset="-122"/>
                <a:ea typeface="微软雅黑" panose="020B0503020204020204" charset="-122"/>
                <a:cs typeface="+mn-cs"/>
                <a:sym typeface="+mn-ea"/>
              </a:rPr>
              <a:t>英国、美国和法国政治制度的</a:t>
            </a:r>
            <a:r>
              <a:rPr lang="zh-CN" altLang="en-US" sz="2400" b="1" spc="200" noProof="1" dirty="0">
                <a:solidFill>
                  <a:schemeClr val="bg1"/>
                </a:solidFill>
                <a:latin typeface="微软雅黑" panose="020B0503020204020204" charset="-122"/>
                <a:ea typeface="微软雅黑" panose="020B0503020204020204" charset="-122"/>
                <a:cs typeface="+mn-cs"/>
                <a:sym typeface="+mn-ea"/>
              </a:rPr>
              <a:t>异同及原因</a:t>
            </a:r>
            <a:endParaRPr lang="zh-CN" altLang="en-US" sz="2400" b="1" noProof="1" dirty="0">
              <a:solidFill>
                <a:schemeClr val="bg1"/>
              </a:solidFill>
              <a:latin typeface="微软雅黑" panose="020B0503020204020204" charset="-122"/>
              <a:ea typeface="微软雅黑" panose="020B0503020204020204" charset="-122"/>
              <a:cs typeface="黑体" panose="02010609060101010101" charset="-122"/>
              <a:sym typeface="+mn-ea"/>
            </a:endParaRPr>
          </a:p>
        </p:txBody>
      </p:sp>
      <p:sp>
        <p:nvSpPr>
          <p:cNvPr id="3" name="文本框 2"/>
          <p:cNvSpPr txBox="1"/>
          <p:nvPr/>
        </p:nvSpPr>
        <p:spPr>
          <a:xfrm>
            <a:off x="263525" y="548640"/>
            <a:ext cx="4907280" cy="521970"/>
          </a:xfrm>
          <a:prstGeom prst="rect">
            <a:avLst/>
          </a:prstGeom>
          <a:noFill/>
        </p:spPr>
        <p:txBody>
          <a:bodyPr wrap="square" rtlCol="0">
            <a:spAutoFit/>
          </a:bodyPr>
          <a:p>
            <a:r>
              <a:rPr lang="en-US" altLang="zh-CN" sz="2800" b="1">
                <a:latin typeface="微软雅黑" panose="020B0503020204020204" charset="-122"/>
                <a:ea typeface="微软雅黑" panose="020B0503020204020204" charset="-122"/>
              </a:rPr>
              <a:t>2.</a:t>
            </a:r>
            <a:r>
              <a:rPr lang="zh-CN" altLang="en-US" sz="2800" b="1">
                <a:latin typeface="微软雅黑" panose="020B0503020204020204" charset="-122"/>
                <a:ea typeface="微软雅黑" panose="020B0503020204020204" charset="-122"/>
              </a:rPr>
              <a:t>分析异同的原因</a:t>
            </a:r>
            <a:endParaRPr lang="zh-CN" altLang="en-US" sz="2800" b="1">
              <a:latin typeface="微软雅黑" panose="020B0503020204020204" charset="-122"/>
              <a:ea typeface="微软雅黑" panose="020B0503020204020204" charset="-122"/>
            </a:endParaRPr>
          </a:p>
        </p:txBody>
      </p:sp>
      <p:sp>
        <p:nvSpPr>
          <p:cNvPr id="4" name="文本框 3"/>
          <p:cNvSpPr txBox="1"/>
          <p:nvPr/>
        </p:nvSpPr>
        <p:spPr>
          <a:xfrm>
            <a:off x="497840" y="1181100"/>
            <a:ext cx="11113135" cy="119888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p>
            <a:r>
              <a:rPr lang="zh-CN" altLang="en-US" sz="2400" b="1">
                <a:latin typeface="楷体" panose="02010609060101010101" charset="-122"/>
                <a:ea typeface="楷体" panose="02010609060101010101" charset="-122"/>
                <a:sym typeface="+mn-ea"/>
              </a:rPr>
              <a:t>材料</a:t>
            </a:r>
            <a:r>
              <a:rPr lang="en-US" altLang="zh-CN" sz="2400" b="1">
                <a:latin typeface="楷体" panose="02010609060101010101" charset="-122"/>
                <a:ea typeface="楷体" panose="02010609060101010101" charset="-122"/>
                <a:sym typeface="+mn-ea"/>
              </a:rPr>
              <a:t>9 </a:t>
            </a:r>
            <a:r>
              <a:rPr lang="zh-CN" altLang="en-US" sz="2400" b="1">
                <a:latin typeface="楷体" panose="02010609060101010101" charset="-122"/>
                <a:ea typeface="楷体" panose="02010609060101010101" charset="-122"/>
                <a:sym typeface="+mn-ea"/>
              </a:rPr>
              <a:t>每个国家的政治制度都是在这个国家</a:t>
            </a:r>
            <a:r>
              <a:rPr lang="zh-CN" altLang="en-US" sz="2400" b="1">
                <a:solidFill>
                  <a:srgbClr val="FF0000"/>
                </a:solidFill>
                <a:latin typeface="楷体" panose="02010609060101010101" charset="-122"/>
                <a:ea typeface="楷体" panose="02010609060101010101" charset="-122"/>
                <a:sym typeface="+mn-ea"/>
              </a:rPr>
              <a:t>历史传承、文化传统、经济社会</a:t>
            </a:r>
            <a:r>
              <a:rPr lang="zh-CN" altLang="en-US" sz="2400" b="1">
                <a:latin typeface="楷体" panose="02010609060101010101" charset="-122"/>
                <a:ea typeface="楷体" panose="02010609060101010101" charset="-122"/>
                <a:sym typeface="+mn-ea"/>
              </a:rPr>
              <a:t>发展的基础上长期演进的结果。</a:t>
            </a:r>
            <a:endParaRPr lang="zh-CN" altLang="en-US" sz="2400" b="1">
              <a:latin typeface="楷体" panose="02010609060101010101" charset="-122"/>
              <a:ea typeface="楷体" panose="02010609060101010101" charset="-122"/>
            </a:endParaRPr>
          </a:p>
          <a:p>
            <a:pPr algn="r"/>
            <a:r>
              <a:rPr lang="en-US" altLang="zh-CN" sz="2400" b="1">
                <a:latin typeface="楷体" panose="02010609060101010101" charset="-122"/>
                <a:ea typeface="楷体" panose="02010609060101010101" charset="-122"/>
                <a:sym typeface="+mn-ea"/>
              </a:rPr>
              <a:t>          ——</a:t>
            </a:r>
            <a:r>
              <a:rPr lang="zh-CN" altLang="en-US" sz="2400" b="1">
                <a:latin typeface="楷体" panose="02010609060101010101" charset="-122"/>
                <a:ea typeface="楷体" panose="02010609060101010101" charset="-122"/>
                <a:sym typeface="+mn-ea"/>
              </a:rPr>
              <a:t>选必</a:t>
            </a:r>
            <a:r>
              <a:rPr lang="en-US" altLang="zh-CN" sz="2400" b="1">
                <a:latin typeface="楷体" panose="02010609060101010101" charset="-122"/>
                <a:ea typeface="楷体" panose="02010609060101010101" charset="-122"/>
                <a:sym typeface="+mn-ea"/>
              </a:rPr>
              <a:t>1</a:t>
            </a:r>
            <a:r>
              <a:rPr lang="zh-CN" altLang="en-US" sz="2400" b="1">
                <a:latin typeface="楷体" panose="02010609060101010101" charset="-122"/>
                <a:ea typeface="楷体" panose="02010609060101010101" charset="-122"/>
                <a:sym typeface="+mn-ea"/>
              </a:rPr>
              <a:t>第</a:t>
            </a:r>
            <a:r>
              <a:rPr lang="en-US" altLang="zh-CN" sz="2400" b="1">
                <a:latin typeface="楷体" panose="02010609060101010101" charset="-122"/>
                <a:ea typeface="楷体" panose="02010609060101010101" charset="-122"/>
                <a:sym typeface="+mn-ea"/>
              </a:rPr>
              <a:t>1</a:t>
            </a:r>
            <a:r>
              <a:rPr lang="zh-CN" altLang="en-US" sz="2400" b="1">
                <a:latin typeface="楷体" panose="02010609060101010101" charset="-122"/>
                <a:ea typeface="楷体" panose="02010609060101010101" charset="-122"/>
                <a:sym typeface="+mn-ea"/>
              </a:rPr>
              <a:t>页单元导语</a:t>
            </a:r>
            <a:endParaRPr lang="zh-CN" altLang="en-US" sz="2400" b="1">
              <a:latin typeface="楷体" panose="02010609060101010101" charset="-122"/>
              <a:ea typeface="楷体" panose="02010609060101010101"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ppt_x</p:attrName>
                                        </p:attrNameLst>
                                      </p:cBhvr>
                                      <p:tavLst>
                                        <p:tav tm="0">
                                          <p:val>
                                            <p:strVal val="#ppt_x"/>
                                          </p:val>
                                        </p:tav>
                                        <p:tav tm="100000">
                                          <p:val>
                                            <p:strVal val="#ppt_x"/>
                                          </p:val>
                                        </p:tav>
                                      </p:tavLst>
                                    </p:anim>
                                    <p:anim calcmode="lin" valueType="num">
                                      <p:cBhvr>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ppt_x</p:attrName>
                                        </p:attrNameLst>
                                      </p:cBhvr>
                                      <p:tavLst>
                                        <p:tav tm="0">
                                          <p:val>
                                            <p:strVal val="#ppt_x"/>
                                          </p:val>
                                        </p:tav>
                                        <p:tav tm="100000">
                                          <p:val>
                                            <p:strVal val="#ppt_x"/>
                                          </p:val>
                                        </p:tav>
                                      </p:tavLst>
                                    </p:anim>
                                    <p:anim calcmode="lin" valueType="num">
                                      <p:cBhvr>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8" grpId="0"/>
      <p:bldP spid="47" grpId="0" bldLvl="0" animBg="1"/>
      <p:bldP spid="29" grpId="0" bldLvl="0" animBg="1"/>
      <p:bldP spid="37" grpId="0" bldLvl="0" animBg="1"/>
      <p:bldP spid="35" grpId="0" bldLvl="0" animBg="1"/>
      <p:bldP spid="3" grpId="0"/>
      <p:bldP spid="3" grpId="1"/>
      <p:bldP spid="45" grpId="0" bldLvl="0" animBg="1"/>
      <p:bldP spid="45" grpId="1" animBg="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0" y="-635"/>
            <a:ext cx="12174855" cy="462280"/>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eaLnBrk="1" fontAlgn="auto" hangingPunct="1">
              <a:spcBef>
                <a:spcPts val="0"/>
              </a:spcBef>
              <a:spcAft>
                <a:spcPts val="0"/>
              </a:spcAft>
              <a:defRPr/>
            </a:pPr>
            <a:r>
              <a:rPr sz="2200" b="1" dirty="0">
                <a:solidFill>
                  <a:schemeClr val="bg1"/>
                </a:solidFill>
                <a:latin typeface="微软雅黑" panose="020B0503020204020204" charset="-122"/>
                <a:ea typeface="微软雅黑" panose="020B0503020204020204" charset="-122"/>
                <a:sym typeface="+mn-ea"/>
              </a:rPr>
              <a:t>第2课  西方国家古代和近代政治制度的演变</a:t>
            </a:r>
            <a:endParaRPr sz="2200" b="1" dirty="0">
              <a:solidFill>
                <a:schemeClr val="bg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91135" y="620395"/>
            <a:ext cx="3107690" cy="3463290"/>
          </a:xfrm>
          <a:prstGeom prst="rect">
            <a:avLst/>
          </a:prstGeom>
        </p:spPr>
      </p:pic>
      <p:sp>
        <p:nvSpPr>
          <p:cNvPr id="12" name="文本框 11"/>
          <p:cNvSpPr txBox="1"/>
          <p:nvPr/>
        </p:nvSpPr>
        <p:spPr>
          <a:xfrm>
            <a:off x="119380" y="4242435"/>
            <a:ext cx="3242945" cy="1014730"/>
          </a:xfrm>
          <a:prstGeom prst="rect">
            <a:avLst/>
          </a:prstGeom>
          <a:solidFill>
            <a:schemeClr val="accent1">
              <a:lumMod val="40000"/>
              <a:lumOff val="60000"/>
            </a:schemeClr>
          </a:solidFill>
          <a:ln>
            <a:solidFill>
              <a:schemeClr val="accent1">
                <a:lumMod val="50000"/>
              </a:schemeClr>
            </a:solidFill>
          </a:ln>
        </p:spPr>
        <p:txBody>
          <a:bodyPr wrap="square" rtlCol="0" anchor="t">
            <a:spAutoFit/>
          </a:bodyPr>
          <a:p>
            <a:pPr algn="ctr"/>
            <a:r>
              <a:rPr lang="zh-CN" altLang="en-US" sz="2000" b="1">
                <a:latin typeface="微软雅黑" panose="020B0503020204020204" charset="-122"/>
                <a:ea typeface="微软雅黑" panose="020B0503020204020204" charset="-122"/>
              </a:rPr>
              <a:t>考古出土的古雅典用于</a:t>
            </a:r>
            <a:endParaRPr lang="zh-CN" altLang="en-US" sz="2000" b="1">
              <a:latin typeface="微软雅黑" panose="020B0503020204020204" charset="-122"/>
              <a:ea typeface="微软雅黑" panose="020B0503020204020204" charset="-122"/>
            </a:endParaRPr>
          </a:p>
          <a:p>
            <a:pPr algn="ctr"/>
            <a:r>
              <a:rPr lang="zh-CN" altLang="en-US" sz="2000" b="1">
                <a:latin typeface="微软雅黑" panose="020B0503020204020204" charset="-122"/>
                <a:ea typeface="微软雅黑" panose="020B0503020204020204" charset="-122"/>
              </a:rPr>
              <a:t>公民法庭的抽签机</a:t>
            </a:r>
            <a:endParaRPr lang="zh-CN" altLang="en-US" sz="2000" b="1">
              <a:latin typeface="微软雅黑" panose="020B0503020204020204" charset="-122"/>
              <a:ea typeface="微软雅黑" panose="020B0503020204020204" charset="-122"/>
            </a:endParaRPr>
          </a:p>
          <a:p>
            <a:pPr algn="ctr"/>
            <a:r>
              <a:rPr lang="zh-CN" altLang="en-US" sz="2000" b="1">
                <a:latin typeface="微软雅黑" panose="020B0503020204020204" charset="-122"/>
                <a:ea typeface="微软雅黑" panose="020B0503020204020204" charset="-122"/>
              </a:rPr>
              <a:t>与铜制的候选者名片</a:t>
            </a:r>
            <a:endParaRPr lang="zh-CN" altLang="en-US" sz="2000" b="1">
              <a:latin typeface="微软雅黑" panose="020B0503020204020204" charset="-122"/>
              <a:ea typeface="微软雅黑" panose="020B0503020204020204" charset="-122"/>
              <a:cs typeface="楷体" panose="02010609060101010101" charset="-122"/>
            </a:endParaRPr>
          </a:p>
        </p:txBody>
      </p:sp>
      <p:sp>
        <p:nvSpPr>
          <p:cNvPr id="25606" name="文本框 3"/>
          <p:cNvSpPr txBox="1"/>
          <p:nvPr/>
        </p:nvSpPr>
        <p:spPr>
          <a:xfrm>
            <a:off x="3686810" y="476885"/>
            <a:ext cx="8386445" cy="533400"/>
          </a:xfrm>
          <a:prstGeom prst="rect">
            <a:avLst/>
          </a:prstGeom>
          <a:noFill/>
          <a:ln w="9525">
            <a:noFill/>
          </a:ln>
        </p:spPr>
        <p:txBody>
          <a:bodyPr wrap="square" anchor="t" anchorCtr="0">
            <a:noAutofit/>
          </a:bodyPr>
          <a:p>
            <a:pPr>
              <a:lnSpc>
                <a:spcPct val="150000"/>
              </a:lnSpc>
            </a:pPr>
            <a:r>
              <a:rPr lang="zh-CN" altLang="en-US" sz="2800" b="1" dirty="0">
                <a:latin typeface="微软雅黑" panose="020B0503020204020204" charset="-122"/>
                <a:ea typeface="微软雅黑" panose="020B0503020204020204" charset="-122"/>
              </a:rPr>
              <a:t>环节一</a:t>
            </a:r>
            <a:r>
              <a:rPr lang="en-US" altLang="zh-CN" sz="2800" b="1" dirty="0">
                <a:latin typeface="微软雅黑" panose="020B0503020204020204" charset="-122"/>
                <a:ea typeface="微软雅黑" panose="020B0503020204020204" charset="-122"/>
              </a:rPr>
              <a:t>  </a:t>
            </a:r>
            <a:r>
              <a:rPr sz="2800" b="1">
                <a:latin typeface="微软雅黑" panose="020B0503020204020204" charset="-122"/>
                <a:ea typeface="微软雅黑" panose="020B0503020204020204" charset="-122"/>
              </a:rPr>
              <a:t>萌发与源流</a:t>
            </a:r>
            <a:r>
              <a:rPr lang="en-US" sz="2800" b="1">
                <a:latin typeface="微软雅黑" panose="020B0503020204020204" charset="-122"/>
                <a:ea typeface="微软雅黑" panose="020B0503020204020204" charset="-122"/>
              </a:rPr>
              <a:t> </a:t>
            </a:r>
            <a:r>
              <a:rPr sz="2800" b="1">
                <a:latin typeface="微软雅黑" panose="020B0503020204020204" charset="-122"/>
                <a:ea typeface="微软雅黑" panose="020B0503020204020204" charset="-122"/>
              </a:rPr>
              <a:t>——古代希腊罗马的</a:t>
            </a:r>
            <a:r>
              <a:rPr lang="zh-CN" sz="2800" b="1">
                <a:latin typeface="微软雅黑" panose="020B0503020204020204" charset="-122"/>
                <a:ea typeface="微软雅黑" panose="020B0503020204020204" charset="-122"/>
              </a:rPr>
              <a:t>政治</a:t>
            </a:r>
            <a:r>
              <a:rPr sz="2800" b="1">
                <a:latin typeface="微软雅黑" panose="020B0503020204020204" charset="-122"/>
                <a:ea typeface="微软雅黑" panose="020B0503020204020204" charset="-122"/>
              </a:rPr>
              <a:t>制度</a:t>
            </a:r>
            <a:endParaRPr sz="2800" b="1">
              <a:latin typeface="微软雅黑" panose="020B0503020204020204" charset="-122"/>
              <a:ea typeface="微软雅黑" panose="020B0503020204020204" charset="-122"/>
            </a:endParaRPr>
          </a:p>
        </p:txBody>
      </p:sp>
      <p:sp>
        <p:nvSpPr>
          <p:cNvPr id="52" name="文房四宝+19984909+汉仪落花诗繁" descr="7b0a20202020227461726765744d6f64756c65223a20226b6f6e6c696e65666f6e7473220a7d0a"/>
          <p:cNvSpPr txBox="1"/>
          <p:nvPr/>
        </p:nvSpPr>
        <p:spPr>
          <a:xfrm>
            <a:off x="3347720" y="1268730"/>
            <a:ext cx="8790940" cy="1235075"/>
          </a:xfrm>
          <a:prstGeom prst="rect">
            <a:avLst/>
          </a:prstGeom>
          <a:solidFill>
            <a:schemeClr val="accent1">
              <a:lumMod val="40000"/>
              <a:lumOff val="60000"/>
            </a:schemeClr>
          </a:solidFill>
          <a:ln>
            <a:solidFill>
              <a:schemeClr val="bg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p>
            <a:pPr algn="just">
              <a:lnSpc>
                <a:spcPct val="150000"/>
              </a:lnSpc>
              <a:spcBef>
                <a:spcPts val="0"/>
              </a:spcBef>
              <a:spcAft>
                <a:spcPts val="0"/>
              </a:spcAft>
            </a:pPr>
            <a:r>
              <a:rPr lang="zh-CN" altLang="en-US" sz="2300" b="1" strike="noStrike" noProof="1" dirty="0">
                <a:solidFill>
                  <a:schemeClr val="tx1"/>
                </a:solidFill>
                <a:latin typeface="楷体" panose="02010609060101010101" charset="-122"/>
                <a:ea typeface="楷体" panose="02010609060101010101" charset="-122"/>
                <a:cs typeface="+mn-cs"/>
                <a:sym typeface="+mn-ea"/>
              </a:rPr>
              <a:t>任务</a:t>
            </a:r>
            <a:r>
              <a:rPr lang="zh-CN" altLang="en-US" sz="2300" b="1" strike="noStrike" spc="200" noProof="1">
                <a:solidFill>
                  <a:schemeClr val="tx1"/>
                </a:solidFill>
                <a:uFillTx/>
                <a:latin typeface="楷体" panose="02010609060101010101" charset="-122"/>
                <a:ea typeface="楷体" panose="02010609060101010101" charset="-122"/>
                <a:cs typeface="+mn-cs"/>
                <a:sym typeface="+mn-ea"/>
              </a:rPr>
              <a:t>（一）</a:t>
            </a:r>
            <a:r>
              <a:rPr lang="zh-CN" altLang="en-US" sz="2300" b="1" strike="noStrike" noProof="1" dirty="0">
                <a:solidFill>
                  <a:schemeClr val="tx1"/>
                </a:solidFill>
                <a:latin typeface="楷体" panose="02010609060101010101" charset="-122"/>
                <a:ea typeface="楷体" panose="02010609060101010101" charset="-122"/>
                <a:cs typeface="楷体" panose="02010609060101010101" charset="-122"/>
                <a:sym typeface="+mn-ea"/>
              </a:rPr>
              <a:t>了解古希腊城邦的政治制度，并</a:t>
            </a:r>
            <a:r>
              <a:rPr lang="zh-CN" altLang="en-US" sz="2300" b="1" spc="200" dirty="0">
                <a:solidFill>
                  <a:schemeClr val="tx1"/>
                </a:solidFill>
                <a:uFillTx/>
                <a:latin typeface="楷体" panose="02010609060101010101" charset="-122"/>
                <a:ea typeface="楷体" panose="02010609060101010101" charset="-122"/>
                <a:sym typeface="+mn-ea"/>
              </a:rPr>
              <a:t>探究</a:t>
            </a:r>
            <a:r>
              <a:rPr lang="zh-CN" altLang="en-US" sz="2300" b="1" dirty="0">
                <a:solidFill>
                  <a:schemeClr val="tx1"/>
                </a:solidFill>
                <a:latin typeface="楷体" panose="02010609060101010101" charset="-122"/>
                <a:ea typeface="楷体" panose="02010609060101010101" charset="-122"/>
                <a:cs typeface="楷体" panose="02010609060101010101" charset="-122"/>
                <a:sym typeface="+mn-ea"/>
              </a:rPr>
              <a:t>其特点和影响。</a:t>
            </a:r>
            <a:endParaRPr lang="zh-CN" altLang="en-US" sz="2300" b="1" strike="noStrike" noProof="1" dirty="0">
              <a:solidFill>
                <a:schemeClr val="tx1"/>
              </a:solidFill>
              <a:latin typeface="楷体" panose="02010609060101010101" charset="-122"/>
              <a:ea typeface="楷体" panose="02010609060101010101" charset="-122"/>
              <a:cs typeface="+mn-cs"/>
              <a:sym typeface="+mn-ea"/>
            </a:endParaRPr>
          </a:p>
          <a:p>
            <a:pPr algn="just">
              <a:lnSpc>
                <a:spcPct val="150000"/>
              </a:lnSpc>
              <a:spcBef>
                <a:spcPts val="0"/>
              </a:spcBef>
              <a:spcAft>
                <a:spcPts val="0"/>
              </a:spcAft>
            </a:pPr>
            <a:r>
              <a:rPr lang="zh-CN" altLang="en-US" sz="2300" b="1" strike="noStrike" noProof="1" dirty="0">
                <a:solidFill>
                  <a:schemeClr val="tx1"/>
                </a:solidFill>
                <a:latin typeface="楷体" panose="02010609060101010101" charset="-122"/>
                <a:ea typeface="楷体" panose="02010609060101010101" charset="-122"/>
                <a:cs typeface="+mn-cs"/>
                <a:sym typeface="+mn-ea"/>
              </a:rPr>
              <a:t>任务</a:t>
            </a:r>
            <a:r>
              <a:rPr lang="zh-CN" altLang="en-US" sz="2300" b="1" strike="noStrike" spc="200" noProof="1" dirty="0">
                <a:solidFill>
                  <a:schemeClr val="tx1"/>
                </a:solidFill>
                <a:uFillTx/>
                <a:latin typeface="楷体" panose="02010609060101010101" charset="-122"/>
                <a:ea typeface="楷体" panose="02010609060101010101" charset="-122"/>
                <a:cs typeface="+mn-cs"/>
                <a:sym typeface="+mn-ea"/>
              </a:rPr>
              <a:t>（二）</a:t>
            </a:r>
            <a:r>
              <a:rPr lang="zh-CN" altLang="en-US" sz="2300" b="1" dirty="0">
                <a:solidFill>
                  <a:schemeClr val="tx1"/>
                </a:solidFill>
                <a:latin typeface="楷体" panose="02010609060101010101" charset="-122"/>
                <a:ea typeface="楷体" panose="02010609060101010101" charset="-122"/>
                <a:cs typeface="楷体" panose="02010609060101010101" charset="-122"/>
                <a:sym typeface="+mn-ea"/>
              </a:rPr>
              <a:t>了解古罗马政治制度的演变，并</a:t>
            </a:r>
            <a:r>
              <a:rPr lang="zh-CN" altLang="en-US" sz="2300" b="1" strike="noStrike" spc="200" noProof="1" dirty="0">
                <a:solidFill>
                  <a:schemeClr val="tx1"/>
                </a:solidFill>
                <a:uFillTx/>
                <a:latin typeface="楷体" panose="02010609060101010101" charset="-122"/>
                <a:ea typeface="楷体" panose="02010609060101010101" charset="-122"/>
                <a:cs typeface="+mn-cs"/>
                <a:sym typeface="+mn-ea"/>
              </a:rPr>
              <a:t>探究</a:t>
            </a:r>
            <a:r>
              <a:rPr lang="zh-CN" altLang="en-US" sz="2300" b="1" strike="noStrike" noProof="1" dirty="0">
                <a:solidFill>
                  <a:schemeClr val="tx1"/>
                </a:solidFill>
                <a:latin typeface="楷体" panose="02010609060101010101" charset="-122"/>
                <a:ea typeface="楷体" panose="02010609060101010101" charset="-122"/>
                <a:cs typeface="楷体" panose="02010609060101010101" charset="-122"/>
                <a:sym typeface="+mn-ea"/>
              </a:rPr>
              <a:t>共和制度的特点。</a:t>
            </a:r>
            <a:endParaRPr lang="zh-CN" altLang="en-US" sz="2300" b="1" strike="noStrike" spc="200" noProof="1" dirty="0">
              <a:solidFill>
                <a:schemeClr val="tx1"/>
              </a:solidFill>
              <a:uFillTx/>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2"/>
          <a:stretch>
            <a:fillRect/>
          </a:stretch>
        </p:blipFill>
        <p:spPr>
          <a:xfrm>
            <a:off x="4296410" y="2708910"/>
            <a:ext cx="5019675" cy="3586480"/>
          </a:xfrm>
          <a:prstGeom prst="rect">
            <a:avLst/>
          </a:prstGeom>
        </p:spPr>
      </p:pic>
      <p:sp>
        <p:nvSpPr>
          <p:cNvPr id="6" name="文本框 5"/>
          <p:cNvSpPr txBox="1"/>
          <p:nvPr/>
        </p:nvSpPr>
        <p:spPr>
          <a:xfrm>
            <a:off x="9552940" y="2853055"/>
            <a:ext cx="2110740" cy="829945"/>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nchor="t">
            <a:spAutoFit/>
          </a:bodyPr>
          <a:p>
            <a:pPr algn="ctr"/>
            <a:r>
              <a:rPr lang="zh-CN" altLang="en-US" sz="2400" b="1">
                <a:latin typeface="微软雅黑" panose="020B0503020204020204" charset="-122"/>
                <a:ea typeface="微软雅黑" panose="020B0503020204020204" charset="-122"/>
                <a:cs typeface="微软雅黑" panose="020B0503020204020204" charset="-122"/>
              </a:rPr>
              <a:t>群山阻隔</a:t>
            </a:r>
            <a:r>
              <a:rPr lang="en-US" altLang="zh-CN" sz="2400" b="1">
                <a:latin typeface="微软雅黑" panose="020B0503020204020204" charset="-122"/>
                <a:ea typeface="微软雅黑" panose="020B0503020204020204" charset="-122"/>
                <a:cs typeface="微软雅黑" panose="020B0503020204020204" charset="-122"/>
              </a:rPr>
              <a:t> </a:t>
            </a:r>
            <a:endParaRPr lang="en-US" altLang="zh-CN" sz="2400" b="1">
              <a:latin typeface="微软雅黑" panose="020B0503020204020204" charset="-122"/>
              <a:ea typeface="微软雅黑" panose="020B0503020204020204" charset="-122"/>
              <a:cs typeface="微软雅黑" panose="020B0503020204020204" charset="-122"/>
            </a:endParaRPr>
          </a:p>
          <a:p>
            <a:pPr algn="ct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三面环海</a:t>
            </a:r>
            <a:r>
              <a:rPr lang="en-US" altLang="zh-CN"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9624695" y="4064635"/>
            <a:ext cx="2038985" cy="1198880"/>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nchor="t">
            <a:spAutoFit/>
          </a:bodyPr>
          <a:p>
            <a:pPr algn="ctr"/>
            <a:r>
              <a:rPr lang="en-US" altLang="zh-CN"/>
              <a:t> </a:t>
            </a:r>
            <a:r>
              <a:rPr lang="zh-CN" altLang="en-US" sz="2400" b="1">
                <a:latin typeface="微软雅黑" panose="020B0503020204020204" charset="-122"/>
                <a:ea typeface="微软雅黑" panose="020B0503020204020204" charset="-122"/>
              </a:rPr>
              <a:t>城邦制度</a:t>
            </a:r>
            <a:endParaRPr lang="zh-CN" altLang="en-US" sz="2400" b="1">
              <a:latin typeface="微软雅黑" panose="020B0503020204020204" charset="-122"/>
              <a:ea typeface="微软雅黑" panose="020B0503020204020204" charset="-122"/>
            </a:endParaRPr>
          </a:p>
          <a:p>
            <a:pPr algn="ctr"/>
            <a:r>
              <a:rPr lang="zh-CN" altLang="en-US" sz="2400" b="1">
                <a:latin typeface="楷体" panose="02010609060101010101" charset="-122"/>
                <a:ea typeface="楷体" panose="02010609060101010101" charset="-122"/>
                <a:sym typeface="+mn-ea"/>
              </a:rPr>
              <a:t>小国寡民</a:t>
            </a:r>
            <a:endParaRPr lang="zh-CN" altLang="en-US" sz="2400" b="1">
              <a:latin typeface="楷体" panose="02010609060101010101" charset="-122"/>
              <a:ea typeface="楷体" panose="02010609060101010101" charset="-122"/>
              <a:sym typeface="+mn-ea"/>
            </a:endParaRPr>
          </a:p>
          <a:p>
            <a:pPr algn="ctr"/>
            <a:r>
              <a:rPr lang="zh-CN" altLang="en-US" sz="2400" b="1">
                <a:latin typeface="楷体" panose="02010609060101010101" charset="-122"/>
                <a:ea typeface="楷体" panose="02010609060101010101" charset="-122"/>
                <a:sym typeface="+mn-ea"/>
              </a:rPr>
              <a:t>独立自治</a:t>
            </a:r>
            <a:endParaRPr lang="zh-CN" altLang="en-US" sz="2400" b="1">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5606" grpId="0" bldLvl="0" animBg="1"/>
      <p:bldP spid="25606" grpId="1"/>
      <p:bldP spid="52" grpId="0" bldLvl="0" animBg="1"/>
      <p:bldP spid="6" grpId="0" bldLvl="0" animBg="1"/>
      <p:bldP spid="6" grpId="1" animBg="1"/>
      <p:bldP spid="7" grpId="0" bldLvl="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文本框 19"/>
          <p:cNvSpPr txBox="1"/>
          <p:nvPr/>
        </p:nvSpPr>
        <p:spPr>
          <a:xfrm>
            <a:off x="29210" y="0"/>
            <a:ext cx="12149455" cy="460375"/>
          </a:xfrm>
          <a:prstGeom prst="rect">
            <a:avLst/>
          </a:prstGeom>
          <a:solidFill>
            <a:srgbClr val="0070C0"/>
          </a:solidFill>
        </p:spPr>
        <p:txBody>
          <a:bodyPr wrap="square" rtlCol="0" anchor="t">
            <a:spAutoFit/>
          </a:bodyPr>
          <a:p>
            <a:pPr algn="l">
              <a:spcBef>
                <a:spcPct val="50000"/>
              </a:spcBef>
            </a:pP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第</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课</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  西方国家古代和近代政治制度的演变</a:t>
            </a:r>
            <a:endParaRPr lang="en-US" altLang="zh-CN" sz="2400" b="1" noProof="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任意多边形: 形状 11"/>
          <p:cNvSpPr/>
          <p:nvPr>
            <p:custDataLst>
              <p:tags r:id="rId1"/>
            </p:custDataLst>
          </p:nvPr>
        </p:nvSpPr>
        <p:spPr>
          <a:xfrm>
            <a:off x="1040130" y="5009515"/>
            <a:ext cx="2493010" cy="489585"/>
          </a:xfrm>
          <a:custGeom>
            <a:avLst/>
            <a:gdLst>
              <a:gd name="connsiteX0" fmla="*/ 250778 w 2676078"/>
              <a:gd name="connsiteY0" fmla="*/ 0 h 689871"/>
              <a:gd name="connsiteX1" fmla="*/ 2425300 w 2676078"/>
              <a:gd name="connsiteY1" fmla="*/ 0 h 689871"/>
              <a:gd name="connsiteX2" fmla="*/ 2676078 w 2676078"/>
              <a:gd name="connsiteY2" fmla="*/ 250778 h 689871"/>
              <a:gd name="connsiteX3" fmla="*/ 2676078 w 2676078"/>
              <a:gd name="connsiteY3" fmla="*/ 689871 h 689871"/>
              <a:gd name="connsiteX4" fmla="*/ 0 w 2676078"/>
              <a:gd name="connsiteY4" fmla="*/ 689871 h 689871"/>
              <a:gd name="connsiteX5" fmla="*/ 0 w 2676078"/>
              <a:gd name="connsiteY5" fmla="*/ 250778 h 689871"/>
              <a:gd name="connsiteX6" fmla="*/ 250778 w 2676078"/>
              <a:gd name="connsiteY6" fmla="*/ 0 h 68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078" h="689871">
                <a:moveTo>
                  <a:pt x="250778" y="0"/>
                </a:moveTo>
                <a:lnTo>
                  <a:pt x="2425300" y="0"/>
                </a:lnTo>
                <a:cubicBezTo>
                  <a:pt x="2563801" y="0"/>
                  <a:pt x="2676078" y="112277"/>
                  <a:pt x="2676078" y="250778"/>
                </a:cubicBezTo>
                <a:lnTo>
                  <a:pt x="2676078" y="689871"/>
                </a:lnTo>
                <a:lnTo>
                  <a:pt x="0" y="689871"/>
                </a:lnTo>
                <a:lnTo>
                  <a:pt x="0" y="250778"/>
                </a:lnTo>
                <a:cubicBezTo>
                  <a:pt x="0" y="112277"/>
                  <a:pt x="112277" y="0"/>
                  <a:pt x="250778" y="0"/>
                </a:cubicBezTo>
                <a:close/>
              </a:path>
            </a:pathLst>
          </a:custGeom>
          <a:solidFill>
            <a:srgbClr val="6096E6"/>
          </a:solidFill>
          <a:ln>
            <a:noFill/>
          </a:ln>
        </p:spPr>
        <p:style>
          <a:lnRef idx="2">
            <a:srgbClr val="FFFFFF">
              <a:hueOff val="0"/>
              <a:satOff val="0"/>
              <a:lumOff val="0"/>
              <a:alphaOff val="0"/>
            </a:srgbClr>
          </a:lnRef>
          <a:fillRef idx="1">
            <a:srgbClr val="6096E6">
              <a:hueOff val="0"/>
              <a:satOff val="0"/>
              <a:lumOff val="0"/>
              <a:alphaOff val="0"/>
            </a:srgbClr>
          </a:fillRef>
          <a:effectRef idx="0">
            <a:srgbClr val="6096E6">
              <a:hueOff val="0"/>
              <a:satOff val="0"/>
              <a:lumOff val="0"/>
              <a:alphaOff val="0"/>
            </a:srgbClr>
          </a:effectRef>
          <a:fontRef idx="minor">
            <a:srgbClr val="FFFFFF"/>
          </a:fontRef>
        </p:style>
        <p:txBody>
          <a:bodyPr spcFirstLastPara="0" vert="horz" wrap="square" lIns="344928" tIns="344928" rIns="344928" bIns="344928" numCol="1" spcCol="1270" anchor="ctr" anchorCtr="0">
            <a:noAutofit/>
          </a:bodyPr>
          <a:p>
            <a:pPr marL="0" lvl="0" indent="0" algn="ctr" defTabSz="2800350">
              <a:lnSpc>
                <a:spcPct val="90000"/>
              </a:lnSpc>
              <a:spcBef>
                <a:spcPct val="0"/>
              </a:spcBef>
              <a:spcAft>
                <a:spcPct val="35000"/>
              </a:spcAft>
              <a:buNone/>
            </a:pPr>
            <a:endParaRPr lang="zh-CN" altLang="en-US" sz="6300" kern="1200"/>
          </a:p>
        </p:txBody>
      </p:sp>
      <p:sp>
        <p:nvSpPr>
          <p:cNvPr id="13" name="椭圆 12"/>
          <p:cNvSpPr/>
          <p:nvPr>
            <p:custDataLst>
              <p:tags r:id="rId2"/>
            </p:custDataLst>
          </p:nvPr>
        </p:nvSpPr>
        <p:spPr>
          <a:xfrm>
            <a:off x="1809750" y="4671695"/>
            <a:ext cx="953135" cy="813435"/>
          </a:xfrm>
          <a:prstGeom prst="ellipse">
            <a:avLst/>
          </a:prstGeom>
          <a:solidFill>
            <a:srgbClr val="FFFFFF"/>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endParaRPr>
          </a:p>
        </p:txBody>
      </p:sp>
      <p:sp>
        <p:nvSpPr>
          <p:cNvPr id="14" name="椭圆 13"/>
          <p:cNvSpPr/>
          <p:nvPr>
            <p:custDataLst>
              <p:tags r:id="rId3"/>
            </p:custDataLst>
          </p:nvPr>
        </p:nvSpPr>
        <p:spPr>
          <a:xfrm>
            <a:off x="1875155" y="4758055"/>
            <a:ext cx="822325" cy="661670"/>
          </a:xfrm>
          <a:prstGeom prst="ellipse">
            <a:avLst/>
          </a:prstGeom>
          <a:solidFill>
            <a:srgbClr val="6096E6"/>
          </a:solidFill>
          <a:ln>
            <a:noFill/>
          </a:ln>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2" name="矩形 21"/>
          <p:cNvSpPr/>
          <p:nvPr>
            <p:custDataLst>
              <p:tags r:id="rId4"/>
            </p:custDataLst>
          </p:nvPr>
        </p:nvSpPr>
        <p:spPr>
          <a:xfrm>
            <a:off x="1047750" y="5365115"/>
            <a:ext cx="2478405" cy="1196975"/>
          </a:xfrm>
          <a:prstGeom prst="rect">
            <a:avLst/>
          </a:prstGeom>
          <a:gradFill flip="none">
            <a:gsLst>
              <a:gs pos="0">
                <a:srgbClr val="FFFFFF"/>
              </a:gs>
              <a:gs pos="100000">
                <a:srgbClr val="6096E6">
                  <a:lumMod val="40000"/>
                  <a:lumOff val="6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微软雅黑" panose="020B0503020204020204" charset="-122"/>
            </a:endParaRPr>
          </a:p>
        </p:txBody>
      </p:sp>
      <p:sp>
        <p:nvSpPr>
          <p:cNvPr id="11" name="文本框 10"/>
          <p:cNvSpPr txBox="1"/>
          <p:nvPr>
            <p:custDataLst>
              <p:tags r:id="rId5"/>
            </p:custDataLst>
          </p:nvPr>
        </p:nvSpPr>
        <p:spPr>
          <a:xfrm>
            <a:off x="1870075" y="4784725"/>
            <a:ext cx="832485" cy="445770"/>
          </a:xfrm>
          <a:prstGeom prst="rect">
            <a:avLst/>
          </a:prstGeom>
          <a:noFill/>
        </p:spPr>
        <p:txBody>
          <a:bodyPr wrap="square" bIns="0" rtlCol="0" anchor="ctr" anchorCtr="0">
            <a:normAutofit/>
          </a:bodyPr>
          <a:p>
            <a:pPr algn="ctr"/>
            <a:r>
              <a:rPr lang="zh-CN" altLang="en-US" sz="2600" spc="300">
                <a:solidFill>
                  <a:srgbClr val="FFFFFF"/>
                </a:solidFill>
                <a:uFillTx/>
                <a:latin typeface="思源黑体 CN Bold" panose="020B0800000000000000" charset="-122"/>
                <a:ea typeface="思源黑体 CN Bold" panose="020B0800000000000000" charset="-122"/>
                <a:cs typeface="思源黑体 CN Regular" panose="020B0500000000000000" charset="-122"/>
              </a:rPr>
              <a:t>01</a:t>
            </a:r>
            <a:endParaRPr lang="zh-CN" altLang="en-US" sz="2600" spc="300">
              <a:solidFill>
                <a:srgbClr val="FFFFFF"/>
              </a:solidFill>
              <a:effectLst>
                <a:innerShdw blurRad="63500" dist="50800" dir="16200000">
                  <a:srgbClr val="850900">
                    <a:alpha val="50000"/>
                  </a:srgbClr>
                </a:innerShdw>
              </a:effectLst>
              <a:uFillTx/>
              <a:latin typeface="思源黑体 CN Bold" panose="020B0800000000000000" charset="-122"/>
              <a:ea typeface="思源黑体 CN Bold" panose="020B0800000000000000" charset="-122"/>
              <a:cs typeface="思源黑体 CN Regular" panose="020B0500000000000000" charset="-122"/>
            </a:endParaRPr>
          </a:p>
        </p:txBody>
      </p:sp>
      <p:sp>
        <p:nvSpPr>
          <p:cNvPr id="19" name="任意多边形: 形状 18"/>
          <p:cNvSpPr/>
          <p:nvPr>
            <p:custDataLst>
              <p:tags r:id="rId6"/>
            </p:custDataLst>
          </p:nvPr>
        </p:nvSpPr>
        <p:spPr>
          <a:xfrm>
            <a:off x="4601210" y="5009515"/>
            <a:ext cx="2493010" cy="495300"/>
          </a:xfrm>
          <a:custGeom>
            <a:avLst/>
            <a:gdLst>
              <a:gd name="connsiteX0" fmla="*/ 250778 w 2676078"/>
              <a:gd name="connsiteY0" fmla="*/ 0 h 689871"/>
              <a:gd name="connsiteX1" fmla="*/ 2425300 w 2676078"/>
              <a:gd name="connsiteY1" fmla="*/ 0 h 689871"/>
              <a:gd name="connsiteX2" fmla="*/ 2676078 w 2676078"/>
              <a:gd name="connsiteY2" fmla="*/ 250778 h 689871"/>
              <a:gd name="connsiteX3" fmla="*/ 2676078 w 2676078"/>
              <a:gd name="connsiteY3" fmla="*/ 689871 h 689871"/>
              <a:gd name="connsiteX4" fmla="*/ 0 w 2676078"/>
              <a:gd name="connsiteY4" fmla="*/ 689871 h 689871"/>
              <a:gd name="connsiteX5" fmla="*/ 0 w 2676078"/>
              <a:gd name="connsiteY5" fmla="*/ 250778 h 689871"/>
              <a:gd name="connsiteX6" fmla="*/ 250778 w 2676078"/>
              <a:gd name="connsiteY6" fmla="*/ 0 h 68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078" h="689871">
                <a:moveTo>
                  <a:pt x="250778" y="0"/>
                </a:moveTo>
                <a:lnTo>
                  <a:pt x="2425300" y="0"/>
                </a:lnTo>
                <a:cubicBezTo>
                  <a:pt x="2563801" y="0"/>
                  <a:pt x="2676078" y="112277"/>
                  <a:pt x="2676078" y="250778"/>
                </a:cubicBezTo>
                <a:lnTo>
                  <a:pt x="2676078" y="689871"/>
                </a:lnTo>
                <a:lnTo>
                  <a:pt x="0" y="689871"/>
                </a:lnTo>
                <a:lnTo>
                  <a:pt x="0" y="250778"/>
                </a:lnTo>
                <a:cubicBezTo>
                  <a:pt x="0" y="112277"/>
                  <a:pt x="112277" y="0"/>
                  <a:pt x="250778" y="0"/>
                </a:cubicBezTo>
                <a:close/>
              </a:path>
            </a:pathLst>
          </a:custGeom>
          <a:solidFill>
            <a:srgbClr val="58B6E5"/>
          </a:solidFill>
          <a:ln>
            <a:noFill/>
          </a:ln>
        </p:spPr>
        <p:style>
          <a:lnRef idx="2">
            <a:srgbClr val="FFFFFF">
              <a:hueOff val="0"/>
              <a:satOff val="0"/>
              <a:lumOff val="0"/>
              <a:alphaOff val="0"/>
            </a:srgbClr>
          </a:lnRef>
          <a:fillRef idx="1">
            <a:srgbClr val="6096E6">
              <a:hueOff val="0"/>
              <a:satOff val="0"/>
              <a:lumOff val="0"/>
              <a:alphaOff val="0"/>
            </a:srgbClr>
          </a:fillRef>
          <a:effectRef idx="0">
            <a:srgbClr val="6096E6">
              <a:hueOff val="0"/>
              <a:satOff val="0"/>
              <a:lumOff val="0"/>
              <a:alphaOff val="0"/>
            </a:srgbClr>
          </a:effectRef>
          <a:fontRef idx="minor">
            <a:srgbClr val="FFFFFF"/>
          </a:fontRef>
        </p:style>
        <p:txBody>
          <a:bodyPr spcFirstLastPara="0" vert="horz" wrap="square" lIns="344928" tIns="344928" rIns="344928" bIns="344928" numCol="1" spcCol="1270" anchor="ctr" anchorCtr="0">
            <a:noAutofit/>
          </a:bodyPr>
          <a:p>
            <a:pPr marL="0" lvl="0" indent="0" algn="ctr" defTabSz="2800350">
              <a:lnSpc>
                <a:spcPct val="90000"/>
              </a:lnSpc>
              <a:spcBef>
                <a:spcPct val="0"/>
              </a:spcBef>
              <a:spcAft>
                <a:spcPct val="35000"/>
              </a:spcAft>
              <a:buNone/>
            </a:pPr>
            <a:endParaRPr lang="zh-CN" altLang="en-US" sz="6300" kern="1200"/>
          </a:p>
        </p:txBody>
      </p:sp>
      <p:sp>
        <p:nvSpPr>
          <p:cNvPr id="12" name="椭圆 11"/>
          <p:cNvSpPr/>
          <p:nvPr>
            <p:custDataLst>
              <p:tags r:id="rId7"/>
            </p:custDataLst>
          </p:nvPr>
        </p:nvSpPr>
        <p:spPr>
          <a:xfrm>
            <a:off x="5371465" y="4671695"/>
            <a:ext cx="953135" cy="813435"/>
          </a:xfrm>
          <a:prstGeom prst="ellipse">
            <a:avLst/>
          </a:prstGeom>
          <a:solidFill>
            <a:srgbClr val="FFFFFF"/>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endParaRPr>
          </a:p>
        </p:txBody>
      </p:sp>
      <p:sp>
        <p:nvSpPr>
          <p:cNvPr id="21" name="椭圆 20"/>
          <p:cNvSpPr/>
          <p:nvPr>
            <p:custDataLst>
              <p:tags r:id="rId8"/>
            </p:custDataLst>
          </p:nvPr>
        </p:nvSpPr>
        <p:spPr>
          <a:xfrm>
            <a:off x="5436870" y="4792345"/>
            <a:ext cx="822325" cy="627380"/>
          </a:xfrm>
          <a:prstGeom prst="ellipse">
            <a:avLst/>
          </a:prstGeom>
          <a:solidFill>
            <a:srgbClr val="58B6E5"/>
          </a:solidFill>
          <a:ln>
            <a:noFill/>
          </a:ln>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3" name="矩形 22"/>
          <p:cNvSpPr/>
          <p:nvPr>
            <p:custDataLst>
              <p:tags r:id="rId9"/>
            </p:custDataLst>
          </p:nvPr>
        </p:nvSpPr>
        <p:spPr>
          <a:xfrm>
            <a:off x="4608830" y="5365115"/>
            <a:ext cx="2478405" cy="1132840"/>
          </a:xfrm>
          <a:prstGeom prst="rect">
            <a:avLst/>
          </a:prstGeom>
          <a:gradFill flip="none">
            <a:gsLst>
              <a:gs pos="0">
                <a:srgbClr val="FFFFFF">
                  <a:alpha val="0"/>
                </a:srgbClr>
              </a:gs>
              <a:gs pos="100000">
                <a:srgbClr val="58B6E5">
                  <a:lumMod val="40000"/>
                  <a:lumOff val="6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微软雅黑" panose="020B0503020204020204" charset="-122"/>
            </a:endParaRPr>
          </a:p>
        </p:txBody>
      </p:sp>
      <p:sp>
        <p:nvSpPr>
          <p:cNvPr id="15" name="文本框 14"/>
          <p:cNvSpPr txBox="1"/>
          <p:nvPr>
            <p:custDataLst>
              <p:tags r:id="rId10"/>
            </p:custDataLst>
          </p:nvPr>
        </p:nvSpPr>
        <p:spPr>
          <a:xfrm>
            <a:off x="5431790" y="4784725"/>
            <a:ext cx="832485" cy="445770"/>
          </a:xfrm>
          <a:prstGeom prst="rect">
            <a:avLst/>
          </a:prstGeom>
          <a:noFill/>
        </p:spPr>
        <p:txBody>
          <a:bodyPr wrap="square" bIns="0" rtlCol="0" anchor="ctr" anchorCtr="0">
            <a:normAutofit/>
          </a:bodyPr>
          <a:p>
            <a:pPr algn="ctr"/>
            <a:r>
              <a:rPr lang="zh-CN" altLang="en-US" sz="2600" spc="300">
                <a:solidFill>
                  <a:srgbClr val="FFFFFF"/>
                </a:solidFill>
                <a:uFillTx/>
                <a:latin typeface="思源黑体 CN Bold" panose="020B0800000000000000" charset="-122"/>
                <a:ea typeface="思源黑体 CN Bold" panose="020B0800000000000000" charset="-122"/>
                <a:cs typeface="思源黑体 CN Regular" panose="020B0500000000000000" charset="-122"/>
              </a:rPr>
              <a:t>0</a:t>
            </a:r>
            <a:r>
              <a:rPr lang="en-US" altLang="zh-CN" sz="2600" spc="300">
                <a:solidFill>
                  <a:srgbClr val="FFFFFF"/>
                </a:solidFill>
                <a:uFillTx/>
                <a:latin typeface="思源黑体 CN Bold" panose="020B0800000000000000" charset="-122"/>
                <a:ea typeface="思源黑体 CN Bold" panose="020B0800000000000000" charset="-122"/>
                <a:cs typeface="思源黑体 CN Regular" panose="020B0500000000000000" charset="-122"/>
              </a:rPr>
              <a:t>2</a:t>
            </a:r>
            <a:endParaRPr lang="en-US" altLang="zh-CN" sz="2600" spc="300">
              <a:solidFill>
                <a:srgbClr val="FFFFFF"/>
              </a:solidFill>
              <a:effectLst>
                <a:innerShdw blurRad="63500" dist="50800" dir="16200000">
                  <a:srgbClr val="850900">
                    <a:alpha val="50000"/>
                  </a:srgbClr>
                </a:innerShdw>
              </a:effectLst>
              <a:uFillTx/>
              <a:latin typeface="思源黑体 CN Bold" panose="020B0800000000000000" charset="-122"/>
              <a:ea typeface="思源黑体 CN Bold" panose="020B0800000000000000" charset="-122"/>
              <a:cs typeface="思源黑体 CN Regular" panose="020B0500000000000000" charset="-122"/>
            </a:endParaRPr>
          </a:p>
        </p:txBody>
      </p:sp>
      <p:sp>
        <p:nvSpPr>
          <p:cNvPr id="16" name="任意多边形: 形状 2"/>
          <p:cNvSpPr/>
          <p:nvPr>
            <p:custDataLst>
              <p:tags r:id="rId11"/>
            </p:custDataLst>
          </p:nvPr>
        </p:nvSpPr>
        <p:spPr>
          <a:xfrm>
            <a:off x="8162290" y="5009515"/>
            <a:ext cx="2493010" cy="438785"/>
          </a:xfrm>
          <a:custGeom>
            <a:avLst/>
            <a:gdLst>
              <a:gd name="connsiteX0" fmla="*/ 250778 w 2676078"/>
              <a:gd name="connsiteY0" fmla="*/ 0 h 689871"/>
              <a:gd name="connsiteX1" fmla="*/ 2425300 w 2676078"/>
              <a:gd name="connsiteY1" fmla="*/ 0 h 689871"/>
              <a:gd name="connsiteX2" fmla="*/ 2676078 w 2676078"/>
              <a:gd name="connsiteY2" fmla="*/ 250778 h 689871"/>
              <a:gd name="connsiteX3" fmla="*/ 2676078 w 2676078"/>
              <a:gd name="connsiteY3" fmla="*/ 689871 h 689871"/>
              <a:gd name="connsiteX4" fmla="*/ 0 w 2676078"/>
              <a:gd name="connsiteY4" fmla="*/ 689871 h 689871"/>
              <a:gd name="connsiteX5" fmla="*/ 0 w 2676078"/>
              <a:gd name="connsiteY5" fmla="*/ 250778 h 689871"/>
              <a:gd name="connsiteX6" fmla="*/ 250778 w 2676078"/>
              <a:gd name="connsiteY6" fmla="*/ 0 h 68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078" h="689871">
                <a:moveTo>
                  <a:pt x="250778" y="0"/>
                </a:moveTo>
                <a:lnTo>
                  <a:pt x="2425300" y="0"/>
                </a:lnTo>
                <a:cubicBezTo>
                  <a:pt x="2563801" y="0"/>
                  <a:pt x="2676078" y="112277"/>
                  <a:pt x="2676078" y="250778"/>
                </a:cubicBezTo>
                <a:lnTo>
                  <a:pt x="2676078" y="689871"/>
                </a:lnTo>
                <a:lnTo>
                  <a:pt x="0" y="689871"/>
                </a:lnTo>
                <a:lnTo>
                  <a:pt x="0" y="250778"/>
                </a:lnTo>
                <a:cubicBezTo>
                  <a:pt x="0" y="112277"/>
                  <a:pt x="112277" y="0"/>
                  <a:pt x="250778" y="0"/>
                </a:cubicBezTo>
                <a:close/>
              </a:path>
            </a:pathLst>
          </a:custGeom>
          <a:solidFill>
            <a:srgbClr val="56CA95"/>
          </a:solidFill>
          <a:ln>
            <a:noFill/>
          </a:ln>
        </p:spPr>
        <p:style>
          <a:lnRef idx="2">
            <a:srgbClr val="FFFFFF">
              <a:hueOff val="0"/>
              <a:satOff val="0"/>
              <a:lumOff val="0"/>
              <a:alphaOff val="0"/>
            </a:srgbClr>
          </a:lnRef>
          <a:fillRef idx="1">
            <a:srgbClr val="6096E6">
              <a:hueOff val="0"/>
              <a:satOff val="0"/>
              <a:lumOff val="0"/>
              <a:alphaOff val="0"/>
            </a:srgbClr>
          </a:fillRef>
          <a:effectRef idx="0">
            <a:srgbClr val="6096E6">
              <a:hueOff val="0"/>
              <a:satOff val="0"/>
              <a:lumOff val="0"/>
              <a:alphaOff val="0"/>
            </a:srgbClr>
          </a:effectRef>
          <a:fontRef idx="minor">
            <a:srgbClr val="FFFFFF"/>
          </a:fontRef>
        </p:style>
        <p:txBody>
          <a:bodyPr spcFirstLastPara="0" vert="horz" wrap="square" lIns="344928" tIns="344928" rIns="344928" bIns="344928" numCol="1" spcCol="1270" anchor="ctr" anchorCtr="0">
            <a:noAutofit/>
          </a:bodyPr>
          <a:p>
            <a:pPr marL="0" lvl="0" indent="0" algn="ctr" defTabSz="2800350">
              <a:lnSpc>
                <a:spcPct val="90000"/>
              </a:lnSpc>
              <a:spcBef>
                <a:spcPct val="0"/>
              </a:spcBef>
              <a:spcAft>
                <a:spcPct val="35000"/>
              </a:spcAft>
              <a:buNone/>
            </a:pPr>
            <a:endParaRPr lang="zh-CN" altLang="en-US" sz="6300" kern="1200"/>
          </a:p>
        </p:txBody>
      </p:sp>
      <p:sp>
        <p:nvSpPr>
          <p:cNvPr id="17" name="椭圆 16"/>
          <p:cNvSpPr/>
          <p:nvPr>
            <p:custDataLst>
              <p:tags r:id="rId12"/>
            </p:custDataLst>
          </p:nvPr>
        </p:nvSpPr>
        <p:spPr>
          <a:xfrm>
            <a:off x="8932545" y="4639310"/>
            <a:ext cx="953135" cy="845820"/>
          </a:xfrm>
          <a:prstGeom prst="ellipse">
            <a:avLst/>
          </a:prstGeom>
          <a:solidFill>
            <a:srgbClr val="FFFFFF"/>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endParaRPr>
          </a:p>
        </p:txBody>
      </p:sp>
      <p:sp>
        <p:nvSpPr>
          <p:cNvPr id="18" name="椭圆 17"/>
          <p:cNvSpPr/>
          <p:nvPr>
            <p:custDataLst>
              <p:tags r:id="rId13"/>
            </p:custDataLst>
          </p:nvPr>
        </p:nvSpPr>
        <p:spPr>
          <a:xfrm>
            <a:off x="8997950" y="4770120"/>
            <a:ext cx="822325" cy="649605"/>
          </a:xfrm>
          <a:prstGeom prst="ellipse">
            <a:avLst/>
          </a:prstGeom>
          <a:solidFill>
            <a:srgbClr val="56CA95"/>
          </a:solidFill>
          <a:ln>
            <a:noFill/>
          </a:ln>
          <a:effectLst/>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4" name="矩形 23"/>
          <p:cNvSpPr/>
          <p:nvPr>
            <p:custDataLst>
              <p:tags r:id="rId14"/>
            </p:custDataLst>
          </p:nvPr>
        </p:nvSpPr>
        <p:spPr>
          <a:xfrm>
            <a:off x="8169910" y="5365115"/>
            <a:ext cx="2478405" cy="1132840"/>
          </a:xfrm>
          <a:prstGeom prst="rect">
            <a:avLst/>
          </a:prstGeom>
          <a:gradFill flip="none">
            <a:gsLst>
              <a:gs pos="0">
                <a:srgbClr val="FFFFFF">
                  <a:alpha val="0"/>
                </a:srgbClr>
              </a:gs>
              <a:gs pos="100000">
                <a:srgbClr val="56CA95">
                  <a:lumMod val="40000"/>
                  <a:lumOff val="6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微软雅黑" panose="020B0503020204020204" charset="-122"/>
            </a:endParaRPr>
          </a:p>
        </p:txBody>
      </p:sp>
      <p:sp>
        <p:nvSpPr>
          <p:cNvPr id="25" name="文本框 24"/>
          <p:cNvSpPr txBox="1"/>
          <p:nvPr>
            <p:custDataLst>
              <p:tags r:id="rId15"/>
            </p:custDataLst>
          </p:nvPr>
        </p:nvSpPr>
        <p:spPr>
          <a:xfrm>
            <a:off x="8992870" y="4784725"/>
            <a:ext cx="832485" cy="445770"/>
          </a:xfrm>
          <a:prstGeom prst="rect">
            <a:avLst/>
          </a:prstGeom>
          <a:noFill/>
        </p:spPr>
        <p:txBody>
          <a:bodyPr wrap="square" bIns="0" rtlCol="0" anchor="ctr" anchorCtr="0">
            <a:normAutofit/>
          </a:bodyPr>
          <a:p>
            <a:pPr algn="ctr"/>
            <a:r>
              <a:rPr lang="zh-CN" altLang="en-US" sz="2600" spc="300">
                <a:solidFill>
                  <a:srgbClr val="FFFFFF"/>
                </a:solidFill>
                <a:uFillTx/>
                <a:latin typeface="思源黑体 CN Bold" panose="020B0800000000000000" charset="-122"/>
                <a:ea typeface="思源黑体 CN Bold" panose="020B0800000000000000" charset="-122"/>
                <a:cs typeface="思源黑体 CN Regular" panose="020B0500000000000000" charset="-122"/>
              </a:rPr>
              <a:t>0</a:t>
            </a:r>
            <a:r>
              <a:rPr lang="en-US" altLang="zh-CN" sz="2600" spc="300">
                <a:solidFill>
                  <a:srgbClr val="FFFFFF"/>
                </a:solidFill>
                <a:uFillTx/>
                <a:latin typeface="思源黑体 CN Bold" panose="020B0800000000000000" charset="-122"/>
                <a:ea typeface="思源黑体 CN Bold" panose="020B0800000000000000" charset="-122"/>
                <a:cs typeface="思源黑体 CN Regular" panose="020B0500000000000000" charset="-122"/>
              </a:rPr>
              <a:t>3</a:t>
            </a:r>
            <a:endParaRPr lang="en-US" altLang="zh-CN" sz="2600" spc="300">
              <a:solidFill>
                <a:srgbClr val="FFFFFF"/>
              </a:solidFill>
              <a:effectLst>
                <a:innerShdw blurRad="63500" dist="50800" dir="16200000">
                  <a:srgbClr val="850900">
                    <a:alpha val="50000"/>
                  </a:srgbClr>
                </a:innerShdw>
              </a:effectLst>
              <a:uFillTx/>
              <a:latin typeface="思源黑体 CN Bold" panose="020B0800000000000000" charset="-122"/>
              <a:ea typeface="思源黑体 CN Bold" panose="020B0800000000000000" charset="-122"/>
              <a:cs typeface="思源黑体 CN Regular" panose="020B0500000000000000" charset="-122"/>
            </a:endParaRPr>
          </a:p>
        </p:txBody>
      </p:sp>
      <p:sp>
        <p:nvSpPr>
          <p:cNvPr id="31" name="文本框 30"/>
          <p:cNvSpPr txBox="1"/>
          <p:nvPr>
            <p:custDataLst>
              <p:tags r:id="rId16"/>
            </p:custDataLst>
          </p:nvPr>
        </p:nvSpPr>
        <p:spPr>
          <a:xfrm>
            <a:off x="4656455" y="5415280"/>
            <a:ext cx="2256790" cy="959485"/>
          </a:xfrm>
          <a:prstGeom prst="rect">
            <a:avLst/>
          </a:prstGeom>
          <a:noFill/>
        </p:spPr>
        <p:txBody>
          <a:bodyPr wrap="square" bIns="0" rtlCol="0" anchor="ctr" anchorCtr="0">
            <a:noAutofit/>
          </a:bodyPr>
          <a:p>
            <a:pPr marL="0" indent="0">
              <a:lnSpc>
                <a:spcPct val="100000"/>
              </a:lnSpc>
              <a:spcBef>
                <a:spcPct val="0"/>
              </a:spcBef>
              <a:buNone/>
            </a:pPr>
            <a:r>
              <a:rPr lang="zh-CN" altLang="en-US" sz="2300" b="1" dirty="0">
                <a:latin typeface="微软雅黑" panose="020B0503020204020204" charset="-122"/>
                <a:ea typeface="微软雅黑" panose="020B0503020204020204" charset="-122"/>
                <a:sym typeface="+mn-ea"/>
              </a:rPr>
              <a:t>民主与法治是历史发展的潮流</a:t>
            </a:r>
            <a:endParaRPr lang="zh-CN" altLang="en-US" sz="1300" b="1" spc="300" dirty="0">
              <a:solidFill>
                <a:srgbClr val="56CA95">
                  <a:lumMod val="50000"/>
                </a:srgbClr>
              </a:solidFill>
              <a:uFillTx/>
              <a:latin typeface="微软雅黑" panose="020B0503020204020204" charset="-122"/>
              <a:ea typeface="微软雅黑" panose="020B0503020204020204" charset="-122"/>
              <a:cs typeface="思源黑体 CN Regular" panose="020B0500000000000000" charset="-122"/>
              <a:sym typeface="+mn-ea"/>
            </a:endParaRPr>
          </a:p>
        </p:txBody>
      </p:sp>
      <p:sp>
        <p:nvSpPr>
          <p:cNvPr id="2" name="矩形 1"/>
          <p:cNvSpPr/>
          <p:nvPr/>
        </p:nvSpPr>
        <p:spPr>
          <a:xfrm>
            <a:off x="31115" y="6774815"/>
            <a:ext cx="12168505"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pPr>
            <a:endParaRPr lang="zh-CN" altLang="en-US" sz="1800" strike="noStrike" noProof="1"/>
          </a:p>
        </p:txBody>
      </p:sp>
      <p:sp>
        <p:nvSpPr>
          <p:cNvPr id="3" name="文本框 2"/>
          <p:cNvSpPr txBox="1"/>
          <p:nvPr/>
        </p:nvSpPr>
        <p:spPr>
          <a:xfrm>
            <a:off x="8141335" y="5516880"/>
            <a:ext cx="2548255" cy="445135"/>
          </a:xfrm>
          <a:prstGeom prst="rect">
            <a:avLst/>
          </a:prstGeom>
          <a:noFill/>
        </p:spPr>
        <p:txBody>
          <a:bodyPr wrap="square" rtlCol="0" anchor="t">
            <a:spAutoFit/>
          </a:bodyPr>
          <a:p>
            <a:r>
              <a:rPr lang="zh-CN" altLang="en-US" sz="2300" b="1" dirty="0">
                <a:latin typeface="微软雅黑" panose="020B0503020204020204" charset="-122"/>
                <a:ea typeface="微软雅黑" panose="020B0503020204020204" charset="-122"/>
                <a:sym typeface="+mn-ea"/>
              </a:rPr>
              <a:t>尊重文明的多样性</a:t>
            </a:r>
            <a:endParaRPr lang="zh-CN" altLang="en-US" sz="2300" b="1" dirty="0">
              <a:latin typeface="微软雅黑" panose="020B0503020204020204" charset="-122"/>
              <a:ea typeface="微软雅黑" panose="020B0503020204020204" charset="-122"/>
              <a:sym typeface="+mn-ea"/>
            </a:endParaRPr>
          </a:p>
        </p:txBody>
      </p:sp>
      <p:sp>
        <p:nvSpPr>
          <p:cNvPr id="6" name="文本框 5"/>
          <p:cNvSpPr txBox="1"/>
          <p:nvPr>
            <p:custDataLst>
              <p:tags r:id="rId17"/>
            </p:custDataLst>
          </p:nvPr>
        </p:nvSpPr>
        <p:spPr>
          <a:xfrm>
            <a:off x="1127760" y="5433695"/>
            <a:ext cx="2263140" cy="1000125"/>
          </a:xfrm>
          <a:prstGeom prst="rect">
            <a:avLst/>
          </a:prstGeom>
          <a:noFill/>
        </p:spPr>
        <p:txBody>
          <a:bodyPr wrap="square" bIns="0" rtlCol="0" anchor="ctr" anchorCtr="0">
            <a:noAutofit/>
          </a:bodyPr>
          <a:p>
            <a:pPr marL="0" indent="0">
              <a:lnSpc>
                <a:spcPct val="100000"/>
              </a:lnSpc>
              <a:spcBef>
                <a:spcPct val="0"/>
              </a:spcBef>
              <a:buNone/>
            </a:pPr>
            <a:r>
              <a:rPr lang="zh-CN" altLang="en-US" sz="2300" b="1" dirty="0">
                <a:latin typeface="微软雅黑" panose="020B0503020204020204" charset="-122"/>
                <a:ea typeface="微软雅黑" panose="020B0503020204020204" charset="-122"/>
                <a:sym typeface="+mn-ea"/>
              </a:rPr>
              <a:t>政治制度会随时空的变迁而变化</a:t>
            </a:r>
            <a:endParaRPr lang="zh-CN" altLang="en-US" sz="1100" b="1" spc="300" dirty="0">
              <a:solidFill>
                <a:srgbClr val="58B6E5">
                  <a:lumMod val="50000"/>
                </a:srgbClr>
              </a:solidFill>
              <a:uFillTx/>
              <a:latin typeface="微软雅黑" panose="020B0503020204020204" charset="-122"/>
              <a:ea typeface="微软雅黑" panose="020B0503020204020204" charset="-122"/>
              <a:cs typeface="思源黑体 CN Regular" panose="020B0500000000000000" charset="-122"/>
              <a:sym typeface="+mn-ea"/>
            </a:endParaRPr>
          </a:p>
        </p:txBody>
      </p:sp>
      <p:sp>
        <p:nvSpPr>
          <p:cNvPr id="4" name="文本框 3"/>
          <p:cNvSpPr txBox="1"/>
          <p:nvPr/>
        </p:nvSpPr>
        <p:spPr>
          <a:xfrm>
            <a:off x="839470" y="1124585"/>
            <a:ext cx="10802620" cy="491490"/>
          </a:xfrm>
          <a:prstGeom prst="rect">
            <a:avLst/>
          </a:prstGeom>
          <a:noFill/>
        </p:spPr>
        <p:txBody>
          <a:bodyPr wrap="none" rtlCol="0" anchor="t">
            <a:spAutoFit/>
          </a:bodyPr>
          <a:p>
            <a:pPr algn="ctr">
              <a:spcBef>
                <a:spcPct val="50000"/>
              </a:spcBef>
            </a:pPr>
            <a:r>
              <a:rPr 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lang="en-US" alt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公民大会</a:t>
            </a:r>
            <a:r>
              <a:rPr lang="en-US" alt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lang="en-US" alt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代议制度</a:t>
            </a:r>
            <a:r>
              <a:rPr lang="en-US" alt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”——西方国家古代和近代政治制度的演变</a:t>
            </a:r>
            <a:endParaRPr lang="en-US" altLang="zh-CN" sz="26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126" name="文本框 66"/>
          <p:cNvSpPr txBox="1">
            <a:spLocks noChangeArrowheads="1"/>
          </p:cNvSpPr>
          <p:nvPr/>
        </p:nvSpPr>
        <p:spPr bwMode="auto">
          <a:xfrm>
            <a:off x="1344930" y="2032000"/>
            <a:ext cx="65157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l" eaLnBrk="1" hangingPunct="1"/>
            <a:r>
              <a:rPr lang="zh-CN" altLang="en-US" sz="2400" b="1">
                <a:solidFill>
                  <a:schemeClr val="tx1"/>
                </a:solidFill>
                <a:latin typeface="微软雅黑" panose="020B0503020204020204" charset="-122"/>
                <a:ea typeface="微软雅黑" panose="020B0503020204020204" charset="-122"/>
                <a:cs typeface="微软雅黑" panose="020B0503020204020204" charset="-122"/>
              </a:rPr>
              <a:t>一、萌发与源流</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古代希腊罗马的政治制度</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124" name="文本框 67"/>
          <p:cNvSpPr txBox="1">
            <a:spLocks noChangeArrowheads="1"/>
          </p:cNvSpPr>
          <p:nvPr/>
        </p:nvSpPr>
        <p:spPr bwMode="auto">
          <a:xfrm>
            <a:off x="1344930" y="3068320"/>
            <a:ext cx="59893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l" eaLnBrk="1" hangingPunct="1"/>
            <a:r>
              <a:rPr lang="zh-CN" altLang="en-US" sz="2400" b="1">
                <a:solidFill>
                  <a:schemeClr val="tx1"/>
                </a:solidFill>
                <a:latin typeface="微软雅黑" panose="020B0503020204020204" charset="-122"/>
                <a:ea typeface="微软雅黑" panose="020B0503020204020204" charset="-122"/>
                <a:cs typeface="微软雅黑" panose="020B0503020204020204" charset="-122"/>
              </a:rPr>
              <a:t>二、冰层与潜流—</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中世纪西欧的封建制度</a:t>
            </a:r>
            <a:endParaRPr lang="zh-CN" altLang="en-US" sz="2800" b="1">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4122" name="文本框 68"/>
          <p:cNvSpPr txBox="1">
            <a:spLocks noChangeArrowheads="1"/>
          </p:cNvSpPr>
          <p:nvPr/>
        </p:nvSpPr>
        <p:spPr bwMode="auto">
          <a:xfrm>
            <a:off x="1403985" y="4038600"/>
            <a:ext cx="5871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Calibri" panose="020F0502020204030204" charset="0"/>
                <a:ea typeface="宋体" panose="02010600030101010101" pitchFamily="2" charset="-122"/>
              </a:defRPr>
            </a:lvl9pPr>
          </a:lstStyle>
          <a:p>
            <a:pPr algn="l" eaLnBrk="1" hangingPunct="1">
              <a:buClrTx/>
              <a:buSzTx/>
              <a:buNone/>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三、重构与激流—</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近代西方的代议制度</a:t>
            </a:r>
            <a:endParaRPr lang="zh-CN" altLang="en-US" sz="2800" b="1">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5" name="左大括号 4"/>
          <p:cNvSpPr/>
          <p:nvPr/>
        </p:nvSpPr>
        <p:spPr>
          <a:xfrm>
            <a:off x="7597775" y="1888490"/>
            <a:ext cx="339725" cy="5607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87057" name="文本框 19"/>
          <p:cNvSpPr txBox="1"/>
          <p:nvPr/>
        </p:nvSpPr>
        <p:spPr>
          <a:xfrm>
            <a:off x="8029575" y="1772920"/>
            <a:ext cx="2048510"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古希腊的政治制度</a:t>
            </a:r>
            <a:endParaRPr lang="zh-CN" altLang="en-US" b="1" dirty="0">
              <a:latin typeface="微软雅黑" panose="020B0503020204020204" charset="-122"/>
              <a:ea typeface="微软雅黑" panose="020B0503020204020204" charset="-122"/>
            </a:endParaRPr>
          </a:p>
        </p:txBody>
      </p:sp>
      <p:sp>
        <p:nvSpPr>
          <p:cNvPr id="87058" name="文本框 20"/>
          <p:cNvSpPr txBox="1"/>
          <p:nvPr/>
        </p:nvSpPr>
        <p:spPr>
          <a:xfrm>
            <a:off x="8049895" y="2277110"/>
            <a:ext cx="2024380"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古罗马的政治制度</a:t>
            </a:r>
            <a:endParaRPr lang="zh-CN" altLang="en-US" b="1" dirty="0">
              <a:latin typeface="微软雅黑" panose="020B0503020204020204" charset="-122"/>
              <a:ea typeface="微软雅黑" panose="020B0503020204020204" charset="-122"/>
            </a:endParaRPr>
          </a:p>
        </p:txBody>
      </p:sp>
      <p:sp>
        <p:nvSpPr>
          <p:cNvPr id="7" name="左大括号 6"/>
          <p:cNvSpPr/>
          <p:nvPr/>
        </p:nvSpPr>
        <p:spPr>
          <a:xfrm>
            <a:off x="7620635" y="2924810"/>
            <a:ext cx="339725" cy="5207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87059" name="文本框 21"/>
          <p:cNvSpPr txBox="1"/>
          <p:nvPr/>
        </p:nvSpPr>
        <p:spPr>
          <a:xfrm>
            <a:off x="8029575" y="2708910"/>
            <a:ext cx="2124710" cy="368300"/>
          </a:xfrm>
          <a:prstGeom prst="rect">
            <a:avLst/>
          </a:prstGeom>
          <a:noFill/>
          <a:ln w="9525">
            <a:noFill/>
          </a:ln>
        </p:spPr>
        <p:txBody>
          <a:bodyPr wrap="square" anchor="t" anchorCtr="0">
            <a:spAutoFit/>
          </a:bodyPr>
          <a:p>
            <a:r>
              <a:rPr lang="zh-CN" altLang="en-US" sz="1800" b="1" dirty="0">
                <a:latin typeface="微软雅黑" panose="020B0503020204020204" charset="-122"/>
                <a:ea typeface="微软雅黑" panose="020B0503020204020204" charset="-122"/>
                <a:sym typeface="+mn-ea"/>
              </a:rPr>
              <a:t>中古西欧国家制度</a:t>
            </a:r>
            <a:endParaRPr lang="zh-CN" altLang="en-US" sz="1800" b="1" dirty="0">
              <a:latin typeface="微软雅黑" panose="020B0503020204020204" charset="-122"/>
              <a:ea typeface="微软雅黑" panose="020B0503020204020204" charset="-122"/>
            </a:endParaRPr>
          </a:p>
        </p:txBody>
      </p:sp>
      <p:sp>
        <p:nvSpPr>
          <p:cNvPr id="8" name="文本框 21"/>
          <p:cNvSpPr txBox="1"/>
          <p:nvPr/>
        </p:nvSpPr>
        <p:spPr>
          <a:xfrm>
            <a:off x="8049895" y="3211195"/>
            <a:ext cx="2043430"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封建等级代表制度</a:t>
            </a:r>
            <a:endParaRPr lang="zh-CN" altLang="en-US" b="1" dirty="0">
              <a:latin typeface="微软雅黑" panose="020B0503020204020204" charset="-122"/>
              <a:ea typeface="微软雅黑" panose="020B0503020204020204" charset="-122"/>
            </a:endParaRPr>
          </a:p>
        </p:txBody>
      </p:sp>
      <p:sp>
        <p:nvSpPr>
          <p:cNvPr id="26" name="左大括号 25"/>
          <p:cNvSpPr/>
          <p:nvPr/>
        </p:nvSpPr>
        <p:spPr>
          <a:xfrm>
            <a:off x="7525385" y="3933190"/>
            <a:ext cx="339725" cy="61087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87053" name="文本框 15"/>
          <p:cNvSpPr txBox="1"/>
          <p:nvPr/>
        </p:nvSpPr>
        <p:spPr>
          <a:xfrm>
            <a:off x="7888605" y="3795395"/>
            <a:ext cx="2454910"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英法美的政治制度</a:t>
            </a:r>
            <a:endParaRPr lang="zh-CN" altLang="en-US" b="1" dirty="0">
              <a:latin typeface="微软雅黑" panose="020B0503020204020204" charset="-122"/>
              <a:ea typeface="微软雅黑" panose="020B0503020204020204" charset="-122"/>
            </a:endParaRPr>
          </a:p>
        </p:txBody>
      </p:sp>
      <p:sp>
        <p:nvSpPr>
          <p:cNvPr id="27" name="文本框 15"/>
          <p:cNvSpPr txBox="1"/>
          <p:nvPr/>
        </p:nvSpPr>
        <p:spPr>
          <a:xfrm>
            <a:off x="7854315" y="4292600"/>
            <a:ext cx="2978785"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三国政治制度的异同及原因</a:t>
            </a:r>
            <a:endParaRPr lang="zh-CN" altLang="en-US" b="1" dirty="0">
              <a:latin typeface="微软雅黑" panose="020B0503020204020204" charset="-122"/>
              <a:ea typeface="微软雅黑" panose="020B0503020204020204" charset="-122"/>
            </a:endParaRPr>
          </a:p>
        </p:txBody>
      </p:sp>
      <p:sp>
        <p:nvSpPr>
          <p:cNvPr id="28" name="文本框 27"/>
          <p:cNvSpPr txBox="1"/>
          <p:nvPr/>
        </p:nvSpPr>
        <p:spPr>
          <a:xfrm>
            <a:off x="267335" y="587375"/>
            <a:ext cx="3452495" cy="460375"/>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本课小结</a:t>
            </a:r>
            <a:endParaRPr lang="zh-CN" altLang="en-US" sz="2400" b="1">
              <a:latin typeface="微软雅黑" panose="020B0503020204020204" charset="-122"/>
              <a:ea typeface="微软雅黑" panose="020B0503020204020204" charset="-122"/>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2" grpId="0" bldLvl="0" animBg="1"/>
      <p:bldP spid="11" grpId="0"/>
      <p:bldP spid="6" grpId="0"/>
      <p:bldP spid="19" grpId="0" bldLvl="0" animBg="1"/>
      <p:bldP spid="12" grpId="0" bldLvl="0" animBg="1"/>
      <p:bldP spid="21" grpId="0" bldLvl="0" animBg="1"/>
      <p:bldP spid="23" grpId="0" bldLvl="0" animBg="1"/>
      <p:bldP spid="15" grpId="0"/>
      <p:bldP spid="31" grpId="0"/>
      <p:bldP spid="16" grpId="0" bldLvl="0" animBg="1"/>
      <p:bldP spid="17" grpId="0" bldLvl="0" animBg="1"/>
      <p:bldP spid="18" grpId="0" bldLvl="0" animBg="1"/>
      <p:bldP spid="24" grpId="0" bldLvl="0" animBg="1"/>
      <p:bldP spid="2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0" y="0"/>
            <a:ext cx="12192000" cy="388938"/>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eaLnBrk="1" fontAlgn="auto" hangingPunct="1">
              <a:spcBef>
                <a:spcPts val="0"/>
              </a:spcBef>
              <a:spcAft>
                <a:spcPts val="0"/>
              </a:spcAft>
              <a:defRPr/>
            </a:pPr>
            <a:r>
              <a:rPr lang="zh-CN" altLang="en-US" sz="2400" b="1" dirty="0">
                <a:solidFill>
                  <a:schemeClr val="bg1"/>
                </a:solidFill>
                <a:latin typeface="黑体" panose="02010609060101010101" charset="-122"/>
                <a:ea typeface="黑体" panose="02010609060101010101" charset="-122"/>
                <a:sym typeface="+mn-ea"/>
              </a:rPr>
              <a:t>任务</a:t>
            </a:r>
            <a:r>
              <a:rPr lang="zh-CN" altLang="en-US" sz="2400" b="1" spc="200">
                <a:solidFill>
                  <a:schemeClr val="bg1"/>
                </a:solidFill>
                <a:uFillTx/>
                <a:latin typeface="黑体" panose="02010609060101010101" charset="-122"/>
                <a:ea typeface="黑体" panose="02010609060101010101" charset="-122"/>
                <a:sym typeface="+mn-ea"/>
              </a:rPr>
              <a:t>（一）</a:t>
            </a:r>
            <a:r>
              <a:rPr lang="zh-CN" altLang="en-US" sz="2400" b="1" dirty="0">
                <a:solidFill>
                  <a:schemeClr val="bg1"/>
                </a:solidFill>
                <a:latin typeface="黑体" panose="02010609060101010101" charset="-122"/>
                <a:ea typeface="黑体" panose="02010609060101010101" charset="-122"/>
                <a:sym typeface="+mn-ea"/>
              </a:rPr>
              <a:t>了解古希腊城邦的政治制度，并探究其特点和影响。</a:t>
            </a:r>
            <a:endParaRPr lang="zh-CN" altLang="en-US" sz="2400" b="1" dirty="0">
              <a:solidFill>
                <a:schemeClr val="bg1"/>
              </a:solidFill>
              <a:latin typeface="黑体" panose="02010609060101010101" charset="-122"/>
              <a:ea typeface="黑体" panose="02010609060101010101" charset="-122"/>
              <a:sym typeface="+mn-ea"/>
            </a:endParaRPr>
          </a:p>
        </p:txBody>
      </p:sp>
      <p:graphicFrame>
        <p:nvGraphicFramePr>
          <p:cNvPr id="14" name="表格 13"/>
          <p:cNvGraphicFramePr>
            <a:graphicFrameLocks noGrp="1"/>
          </p:cNvGraphicFramePr>
          <p:nvPr>
            <p:custDataLst>
              <p:tags r:id="rId1"/>
            </p:custDataLst>
          </p:nvPr>
        </p:nvGraphicFramePr>
        <p:xfrm>
          <a:off x="315913" y="1329373"/>
          <a:ext cx="5762625" cy="3572510"/>
        </p:xfrm>
        <a:graphic>
          <a:graphicData uri="http://schemas.openxmlformats.org/drawingml/2006/table">
            <a:tbl>
              <a:tblPr firstRow="1" firstCol="1" bandRow="1">
                <a:tableStyleId>{5C22544A-7EE6-4342-B048-85BDC9FD1C3A}</a:tableStyleId>
              </a:tblPr>
              <a:tblGrid>
                <a:gridCol w="1535430"/>
                <a:gridCol w="2098040"/>
                <a:gridCol w="2129034"/>
              </a:tblGrid>
              <a:tr h="365760">
                <a:tc>
                  <a:txBody>
                    <a:bodyPr/>
                    <a:lstStyle/>
                    <a:p>
                      <a:pPr algn="ctr"/>
                      <a:r>
                        <a:rPr lang="zh-CN" sz="2400" b="0" kern="100" dirty="0">
                          <a:solidFill>
                            <a:schemeClr val="tx1"/>
                          </a:solidFill>
                          <a:effectLst/>
                          <a:latin typeface="微软雅黑" panose="020B0503020204020204" charset="-122"/>
                          <a:ea typeface="微软雅黑" panose="020B0503020204020204" charset="-122"/>
                        </a:rPr>
                        <a:t>机构设置</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zh-CN" sz="2400" b="0" kern="100" dirty="0">
                          <a:solidFill>
                            <a:schemeClr val="tx1"/>
                          </a:solidFill>
                          <a:effectLst/>
                          <a:latin typeface="微软雅黑" panose="020B0503020204020204" charset="-122"/>
                          <a:ea typeface="微软雅黑" panose="020B0503020204020204" charset="-122"/>
                          <a:sym typeface="+mn-ea"/>
                        </a:rPr>
                        <a:t>产生与运行</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zh-CN" sz="2400" b="0" kern="100" dirty="0">
                          <a:solidFill>
                            <a:schemeClr val="tx1"/>
                          </a:solidFill>
                          <a:effectLst/>
                          <a:latin typeface="微软雅黑" panose="020B0503020204020204" charset="-122"/>
                          <a:ea typeface="微软雅黑" panose="020B0503020204020204" charset="-122"/>
                          <a:sym typeface="+mn-ea"/>
                        </a:rPr>
                        <a:t>权力分配</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74621">
                <a:tc>
                  <a:txBody>
                    <a:bodyPr/>
                    <a:lstStyle/>
                    <a:p>
                      <a:pPr algn="ctr"/>
                      <a:r>
                        <a:rPr lang="zh-CN" sz="2400" b="0" kern="100" dirty="0">
                          <a:solidFill>
                            <a:schemeClr val="tx1"/>
                          </a:solidFill>
                          <a:effectLst/>
                          <a:latin typeface="微软雅黑" panose="020B0503020204020204" charset="-122"/>
                          <a:ea typeface="微软雅黑" panose="020B0503020204020204" charset="-122"/>
                        </a:rPr>
                        <a:t>公民</a:t>
                      </a:r>
                      <a:endParaRPr lang="zh-CN" sz="2400" b="0" kern="100" dirty="0">
                        <a:solidFill>
                          <a:schemeClr val="tx1"/>
                        </a:solidFill>
                        <a:effectLst/>
                        <a:latin typeface="微软雅黑" panose="020B0503020204020204" charset="-122"/>
                        <a:ea typeface="微软雅黑" panose="020B0503020204020204" charset="-122"/>
                      </a:endParaRPr>
                    </a:p>
                    <a:p>
                      <a:pPr algn="ctr"/>
                      <a:r>
                        <a:rPr lang="zh-CN" sz="2400" b="0" kern="100" dirty="0">
                          <a:solidFill>
                            <a:schemeClr val="tx1"/>
                          </a:solidFill>
                          <a:effectLst/>
                          <a:latin typeface="微软雅黑" panose="020B0503020204020204" charset="-122"/>
                          <a:ea typeface="微软雅黑" panose="020B0503020204020204" charset="-122"/>
                        </a:rPr>
                        <a:t>大会</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35355">
                <a:tc>
                  <a:txBody>
                    <a:bodyPr/>
                    <a:lstStyle/>
                    <a:p>
                      <a:pPr algn="ctr"/>
                      <a:endParaRPr lang="zh-CN" sz="2400" b="0" kern="100" dirty="0">
                        <a:solidFill>
                          <a:schemeClr val="tx1"/>
                        </a:solidFill>
                        <a:effectLst/>
                        <a:latin typeface="微软雅黑" panose="020B0503020204020204" charset="-122"/>
                        <a:ea typeface="微软雅黑" panose="020B0503020204020204" charset="-122"/>
                      </a:endParaRPr>
                    </a:p>
                    <a:p>
                      <a:pPr algn="ctr"/>
                      <a:r>
                        <a:rPr lang="zh-CN" sz="2400" b="0" kern="100" dirty="0">
                          <a:solidFill>
                            <a:schemeClr val="tx1"/>
                          </a:solidFill>
                          <a:effectLst/>
                          <a:latin typeface="微软雅黑" panose="020B0503020204020204" charset="-122"/>
                          <a:ea typeface="微软雅黑" panose="020B0503020204020204" charset="-122"/>
                        </a:rPr>
                        <a:t>议事会</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1355">
                <a:tc>
                  <a:txBody>
                    <a:bodyPr/>
                    <a:lstStyle/>
                    <a:p>
                      <a:pPr algn="ctr"/>
                      <a:r>
                        <a:rPr lang="zh-CN" sz="2400" b="0" kern="100" dirty="0">
                          <a:solidFill>
                            <a:schemeClr val="tx1"/>
                          </a:solidFill>
                          <a:effectLst/>
                          <a:latin typeface="微软雅黑" panose="020B0503020204020204" charset="-122"/>
                          <a:ea typeface="微软雅黑" panose="020B0503020204020204" charset="-122"/>
                        </a:rPr>
                        <a:t>官员</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96595">
                <a:tc>
                  <a:txBody>
                    <a:bodyPr/>
                    <a:lstStyle/>
                    <a:p>
                      <a:pPr algn="ctr"/>
                      <a:r>
                        <a:rPr lang="zh-CN" sz="2400" b="0" kern="100" dirty="0">
                          <a:solidFill>
                            <a:schemeClr val="tx1"/>
                          </a:solidFill>
                          <a:effectLst/>
                          <a:latin typeface="微软雅黑" panose="020B0503020204020204" charset="-122"/>
                          <a:ea typeface="微软雅黑" panose="020B0503020204020204" charset="-122"/>
                        </a:rPr>
                        <a:t>公民法庭</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5" name="表格 14"/>
          <p:cNvGraphicFramePr>
            <a:graphicFrameLocks noGrp="1"/>
          </p:cNvGraphicFramePr>
          <p:nvPr>
            <p:custDataLst>
              <p:tags r:id="rId2"/>
            </p:custDataLst>
          </p:nvPr>
        </p:nvGraphicFramePr>
        <p:xfrm>
          <a:off x="6372225" y="1340485"/>
          <a:ext cx="5414082" cy="3424555"/>
        </p:xfrm>
        <a:graphic>
          <a:graphicData uri="http://schemas.openxmlformats.org/drawingml/2006/table">
            <a:tbl>
              <a:tblPr firstRow="1" firstCol="1" bandRow="1">
                <a:tableStyleId>{5C22544A-7EE6-4342-B048-85BDC9FD1C3A}</a:tableStyleId>
              </a:tblPr>
              <a:tblGrid>
                <a:gridCol w="1497330"/>
                <a:gridCol w="2111622"/>
                <a:gridCol w="1805130"/>
              </a:tblGrid>
              <a:tr h="347486">
                <a:tc>
                  <a:txBody>
                    <a:bodyPr/>
                    <a:lstStyle/>
                    <a:p>
                      <a:pPr algn="ctr"/>
                      <a:r>
                        <a:rPr lang="zh-CN" sz="2400" b="0" kern="100" dirty="0">
                          <a:solidFill>
                            <a:schemeClr val="tx1"/>
                          </a:solidFill>
                          <a:effectLst/>
                          <a:latin typeface="微软雅黑" panose="020B0503020204020204" charset="-122"/>
                          <a:ea typeface="微软雅黑" panose="020B0503020204020204" charset="-122"/>
                        </a:rPr>
                        <a:t>机构</a:t>
                      </a:r>
                      <a:r>
                        <a:rPr lang="zh-CN" sz="2400" b="0" kern="100" dirty="0">
                          <a:solidFill>
                            <a:schemeClr val="tx1"/>
                          </a:solidFill>
                          <a:effectLst/>
                          <a:latin typeface="微软雅黑" panose="020B0503020204020204" charset="-122"/>
                          <a:ea typeface="微软雅黑" panose="020B0503020204020204" charset="-122"/>
                          <a:sym typeface="+mn-ea"/>
                        </a:rPr>
                        <a:t>设置</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zh-CN" sz="2400" b="0" kern="100" dirty="0">
                          <a:solidFill>
                            <a:schemeClr val="tx1"/>
                          </a:solidFill>
                          <a:effectLst/>
                          <a:latin typeface="微软雅黑" panose="020B0503020204020204" charset="-122"/>
                          <a:ea typeface="微软雅黑" panose="020B0503020204020204" charset="-122"/>
                          <a:sym typeface="+mn-ea"/>
                        </a:rPr>
                        <a:t>产生与运行</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zh-CN" sz="2400" b="0" kern="100" dirty="0">
                          <a:solidFill>
                            <a:schemeClr val="tx1"/>
                          </a:solidFill>
                          <a:effectLst/>
                          <a:latin typeface="微软雅黑" panose="020B0503020204020204" charset="-122"/>
                          <a:ea typeface="微软雅黑" panose="020B0503020204020204" charset="-122"/>
                          <a:sym typeface="+mn-ea"/>
                        </a:rPr>
                        <a:t>权力分配</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74905">
                <a:tc>
                  <a:txBody>
                    <a:bodyPr/>
                    <a:lstStyle/>
                    <a:p>
                      <a:pPr algn="ctr"/>
                      <a:r>
                        <a:rPr lang="zh-CN" altLang="en-US" sz="2400" b="0" kern="100" dirty="0">
                          <a:solidFill>
                            <a:schemeClr val="tx1"/>
                          </a:solidFill>
                          <a:effectLst/>
                          <a:latin typeface="微软雅黑" panose="020B0503020204020204" charset="-122"/>
                          <a:ea typeface="微软雅黑" panose="020B0503020204020204" charset="-122"/>
                          <a:cs typeface="+mn-cs"/>
                        </a:rPr>
                        <a:t>公民</a:t>
                      </a:r>
                      <a:endParaRPr lang="zh-CN" altLang="en-US" sz="2400" b="0" kern="100" dirty="0">
                        <a:solidFill>
                          <a:schemeClr val="tx1"/>
                        </a:solidFill>
                        <a:effectLst/>
                        <a:latin typeface="微软雅黑" panose="020B0503020204020204" charset="-122"/>
                        <a:ea typeface="微软雅黑" panose="020B0503020204020204" charset="-122"/>
                        <a:cs typeface="+mn-cs"/>
                      </a:endParaRPr>
                    </a:p>
                    <a:p>
                      <a:pPr algn="ctr"/>
                      <a:r>
                        <a:rPr lang="zh-CN" altLang="en-US" sz="2400" b="0" kern="100" dirty="0">
                          <a:solidFill>
                            <a:schemeClr val="tx1"/>
                          </a:solidFill>
                          <a:effectLst/>
                          <a:latin typeface="微软雅黑" panose="020B0503020204020204" charset="-122"/>
                          <a:ea typeface="微软雅黑" panose="020B0503020204020204" charset="-122"/>
                          <a:cs typeface="+mn-cs"/>
                        </a:rPr>
                        <a:t>大会</a:t>
                      </a:r>
                      <a:endParaRPr lang="zh-CN" altLang="en-US" sz="24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92300">
                <a:tc>
                  <a:txBody>
                    <a:bodyPr/>
                    <a:lstStyle/>
                    <a:p>
                      <a:pPr algn="ctr"/>
                      <a:r>
                        <a:rPr lang="zh-CN" altLang="en-US" sz="2400" b="0" kern="100">
                          <a:solidFill>
                            <a:schemeClr val="tx1"/>
                          </a:solidFill>
                          <a:effectLst/>
                          <a:latin typeface="微软雅黑" panose="020B0503020204020204" charset="-122"/>
                          <a:ea typeface="微软雅黑" panose="020B0503020204020204" charset="-122"/>
                          <a:cs typeface="+mn-cs"/>
                        </a:rPr>
                        <a:t>国王</a:t>
                      </a:r>
                      <a:endParaRPr lang="zh-CN" altLang="en-US" sz="2400" b="0" kern="100">
                        <a:solidFill>
                          <a:schemeClr val="tx1"/>
                        </a:solidFill>
                        <a:effectLst/>
                        <a:latin typeface="微软雅黑" panose="020B0503020204020204" charset="-122"/>
                        <a:ea typeface="微软雅黑" panose="020B0503020204020204" charset="-122"/>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0085">
                <a:tc>
                  <a:txBody>
                    <a:bodyPr/>
                    <a:lstStyle/>
                    <a:p>
                      <a:pPr algn="ctr"/>
                      <a:r>
                        <a:rPr lang="zh-CN" altLang="en-US" sz="2400" b="0" kern="100">
                          <a:solidFill>
                            <a:schemeClr val="tx1"/>
                          </a:solidFill>
                          <a:effectLst/>
                          <a:latin typeface="微软雅黑" panose="020B0503020204020204" charset="-122"/>
                          <a:ea typeface="微软雅黑" panose="020B0503020204020204" charset="-122"/>
                          <a:cs typeface="+mn-cs"/>
                        </a:rPr>
                        <a:t>长老会</a:t>
                      </a:r>
                      <a:endParaRPr lang="zh-CN" altLang="en-US" sz="2400" b="0" kern="100">
                        <a:solidFill>
                          <a:schemeClr val="tx1"/>
                        </a:solidFill>
                        <a:effectLst/>
                        <a:latin typeface="微软雅黑" panose="020B0503020204020204" charset="-122"/>
                        <a:ea typeface="微软雅黑" panose="020B0503020204020204" charset="-122"/>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tLang="zh-CN" sz="2400" b="0" kern="100" dirty="0">
                        <a:solidFill>
                          <a:schemeClr val="tx1"/>
                        </a:solidFill>
                        <a:effectLst/>
                        <a:latin typeface="微软雅黑" panose="020B0503020204020204" charset="-122"/>
                        <a:ea typeface="微软雅黑" panose="020B0503020204020204"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5370">
                <a:tc>
                  <a:txBody>
                    <a:bodyPr/>
                    <a:lstStyle/>
                    <a:p>
                      <a:pPr algn="ctr"/>
                      <a:r>
                        <a:rPr lang="zh-CN" altLang="en-US" sz="2400" b="0" kern="100" dirty="0">
                          <a:solidFill>
                            <a:schemeClr val="tx1"/>
                          </a:solidFill>
                          <a:effectLst/>
                          <a:latin typeface="微软雅黑" panose="020B0503020204020204" charset="-122"/>
                          <a:ea typeface="微软雅黑" panose="020B0503020204020204" charset="-122"/>
                          <a:cs typeface="+mn-cs"/>
                        </a:rPr>
                        <a:t>监察</a:t>
                      </a:r>
                      <a:endParaRPr lang="en-US" altLang="zh-CN" sz="2400" b="0" kern="100" dirty="0">
                        <a:solidFill>
                          <a:schemeClr val="tx1"/>
                        </a:solidFill>
                        <a:effectLst/>
                        <a:latin typeface="微软雅黑" panose="020B0503020204020204" charset="-122"/>
                        <a:ea typeface="微软雅黑" panose="020B0503020204020204" charset="-122"/>
                        <a:cs typeface="+mn-cs"/>
                      </a:endParaRPr>
                    </a:p>
                    <a:p>
                      <a:pPr algn="ctr"/>
                      <a:r>
                        <a:rPr lang="zh-CN" altLang="en-US" sz="2400" b="0" kern="100" dirty="0">
                          <a:solidFill>
                            <a:schemeClr val="tx1"/>
                          </a:solidFill>
                          <a:effectLst/>
                          <a:latin typeface="微软雅黑" panose="020B0503020204020204" charset="-122"/>
                          <a:ea typeface="微软雅黑" panose="020B0503020204020204" charset="-122"/>
                          <a:cs typeface="+mn-cs"/>
                        </a:rPr>
                        <a:t>官</a:t>
                      </a:r>
                      <a:endParaRPr lang="zh-CN" altLang="en-US" sz="24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322" name="内容占位符 2"/>
          <p:cNvSpPr txBox="1"/>
          <p:nvPr/>
        </p:nvSpPr>
        <p:spPr>
          <a:xfrm>
            <a:off x="2602865" y="967105"/>
            <a:ext cx="1259840" cy="368300"/>
          </a:xfrm>
          <a:prstGeom prst="rect">
            <a:avLst/>
          </a:prstGeom>
          <a:noFill/>
          <a:ln w="9525">
            <a:noFill/>
          </a:ln>
        </p:spPr>
        <p:txBody>
          <a:bodyPr lIns="91440" tIns="45720" rIns="91440" bIns="45720" anchor="t" anchorCtr="0"/>
          <a:p>
            <a:pPr algn="ctr">
              <a:lnSpc>
                <a:spcPct val="90000"/>
              </a:lnSpc>
              <a:spcBef>
                <a:spcPts val="1000"/>
              </a:spcBef>
            </a:pPr>
            <a:r>
              <a:rPr lang="zh-CN" altLang="en-US" sz="2400" b="1" dirty="0">
                <a:latin typeface="Arial" panose="020B0604020202020204" pitchFamily="34" charset="0"/>
                <a:ea typeface="黑体" panose="02010609060101010101" charset="-122"/>
              </a:rPr>
              <a:t>雅典</a:t>
            </a:r>
            <a:endParaRPr lang="zh-CN" altLang="en-US" sz="2400" b="1" dirty="0">
              <a:latin typeface="Arial" panose="020B0604020202020204" pitchFamily="34" charset="0"/>
              <a:ea typeface="黑体" panose="02010609060101010101" charset="-122"/>
            </a:endParaRPr>
          </a:p>
        </p:txBody>
      </p:sp>
      <p:sp>
        <p:nvSpPr>
          <p:cNvPr id="11323" name="文本框 16"/>
          <p:cNvSpPr txBox="1"/>
          <p:nvPr/>
        </p:nvSpPr>
        <p:spPr>
          <a:xfrm>
            <a:off x="7934325" y="908685"/>
            <a:ext cx="1706880" cy="382270"/>
          </a:xfrm>
          <a:prstGeom prst="rect">
            <a:avLst/>
          </a:prstGeom>
          <a:noFill/>
          <a:ln w="9525">
            <a:noFill/>
          </a:ln>
        </p:spPr>
        <p:txBody>
          <a:bodyPr lIns="91440" tIns="45720" rIns="91440" bIns="45720" anchor="t" anchorCtr="0"/>
          <a:p>
            <a:pPr algn="ctr">
              <a:lnSpc>
                <a:spcPct val="90000"/>
              </a:lnSpc>
              <a:spcBef>
                <a:spcPts val="1000"/>
              </a:spcBef>
            </a:pPr>
            <a:r>
              <a:rPr lang="zh-CN" altLang="en-US" sz="2400" b="1" dirty="0">
                <a:latin typeface="Arial" panose="020B0604020202020204" pitchFamily="34" charset="0"/>
                <a:ea typeface="黑体" panose="02010609060101010101" charset="-122"/>
              </a:rPr>
              <a:t>斯巴达</a:t>
            </a:r>
            <a:endParaRPr lang="zh-CN" altLang="en-US" sz="2400" b="1" dirty="0">
              <a:latin typeface="Arial" panose="020B0604020202020204" pitchFamily="34" charset="0"/>
              <a:ea typeface="黑体" panose="02010609060101010101" charset="-122"/>
            </a:endParaRPr>
          </a:p>
        </p:txBody>
      </p:sp>
      <p:sp>
        <p:nvSpPr>
          <p:cNvPr id="2" name="文本框 14"/>
          <p:cNvSpPr txBox="1"/>
          <p:nvPr/>
        </p:nvSpPr>
        <p:spPr>
          <a:xfrm>
            <a:off x="46990" y="448310"/>
            <a:ext cx="10612755" cy="46037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2"/>
          </a:lnRef>
          <a:fillRef idx="1">
            <a:schemeClr val="lt1"/>
          </a:fillRef>
          <a:effectRef idx="0">
            <a:schemeClr val="accent2"/>
          </a:effectRef>
          <a:fontRef idx="minor">
            <a:schemeClr val="dk1"/>
          </a:fontRef>
        </p:style>
        <p:txBody>
          <a:bodyPr wrap="square" anchor="t" anchorCtr="0">
            <a:spAutoFit/>
          </a:bodyPr>
          <a:p>
            <a:pPr algn="l" fontAlgn="base"/>
            <a:r>
              <a:rPr lang="zh-CN" altLang="en-US" sz="2400" b="1" strike="noStrike" noProof="1">
                <a:latin typeface="微软雅黑" panose="020B0503020204020204" charset="-122"/>
                <a:ea typeface="微软雅黑" panose="020B0503020204020204" charset="-122"/>
              </a:rPr>
              <a:t>活动</a:t>
            </a:r>
            <a:r>
              <a:rPr lang="en-US" altLang="zh-CN" sz="2400" b="1" strike="noStrike" noProof="1">
                <a:latin typeface="微软雅黑" panose="020B0503020204020204" charset="-122"/>
                <a:ea typeface="微软雅黑" panose="020B0503020204020204" charset="-122"/>
              </a:rPr>
              <a:t>1</a:t>
            </a:r>
            <a:r>
              <a:rPr lang="en-US" sz="2400" b="1" strike="noStrike" noProof="1">
                <a:latin typeface="微软雅黑" panose="020B0503020204020204" charset="-122"/>
                <a:ea typeface="微软雅黑" panose="020B0503020204020204" charset="-122"/>
              </a:rPr>
              <a:t> </a:t>
            </a:r>
            <a:r>
              <a:rPr lang="zh-CN" altLang="en-US" sz="2400" b="1" strike="noStrike" noProof="1">
                <a:latin typeface="微软雅黑" panose="020B0503020204020204" charset="-122"/>
                <a:ea typeface="微软雅黑" panose="020B0503020204020204" charset="-122"/>
              </a:rPr>
              <a:t>依据课本，自主梳理</a:t>
            </a:r>
            <a:r>
              <a:rPr lang="zh-CN" altLang="en-US" sz="2400" b="1" strike="noStrike" noProof="1">
                <a:latin typeface="微软雅黑" panose="020B0503020204020204" charset="-122"/>
                <a:ea typeface="微软雅黑" panose="020B0503020204020204" charset="-122"/>
              </a:rPr>
              <a:t>雅典和斯巴达的政治制度并完成表格</a:t>
            </a:r>
            <a:endParaRPr lang="zh-CN" altLang="en-US" sz="2400" b="1" strike="noStrike" noProof="1">
              <a:latin typeface="微软雅黑" panose="020B0503020204020204" charset="-122"/>
              <a:ea typeface="微软雅黑" panose="020B0503020204020204" charset="-122"/>
            </a:endParaRPr>
          </a:p>
        </p:txBody>
      </p:sp>
      <p:sp>
        <p:nvSpPr>
          <p:cNvPr id="18" name="文本框 5"/>
          <p:cNvSpPr txBox="1"/>
          <p:nvPr/>
        </p:nvSpPr>
        <p:spPr>
          <a:xfrm>
            <a:off x="2156778" y="1727835"/>
            <a:ext cx="1097280" cy="645160"/>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全体成年</a:t>
            </a:r>
            <a:endParaRPr lang="en-US" altLang="zh-CN" b="1">
              <a:solidFill>
                <a:srgbClr val="000000"/>
              </a:solidFill>
              <a:latin typeface="微软雅黑" panose="020B0503020204020204" charset="-122"/>
              <a:ea typeface="微软雅黑" panose="020B0503020204020204" charset="-122"/>
            </a:endParaRPr>
          </a:p>
          <a:p>
            <a:r>
              <a:rPr lang="en-US" altLang="zh-CN" b="1">
                <a:solidFill>
                  <a:srgbClr val="000000"/>
                </a:solidFill>
                <a:latin typeface="微软雅黑" panose="020B0503020204020204" charset="-122"/>
                <a:ea typeface="微软雅黑" panose="020B0503020204020204" charset="-122"/>
              </a:rPr>
              <a:t>男性公民</a:t>
            </a:r>
            <a:endParaRPr lang="en-US" altLang="en-US" b="1">
              <a:solidFill>
                <a:srgbClr val="000000"/>
              </a:solidFill>
              <a:latin typeface="微软雅黑" panose="020B0503020204020204" charset="-122"/>
              <a:ea typeface="微软雅黑" panose="020B0503020204020204" charset="-122"/>
            </a:endParaRPr>
          </a:p>
        </p:txBody>
      </p:sp>
      <p:sp>
        <p:nvSpPr>
          <p:cNvPr id="19" name="文本框 6"/>
          <p:cNvSpPr txBox="1"/>
          <p:nvPr/>
        </p:nvSpPr>
        <p:spPr>
          <a:xfrm>
            <a:off x="4171950" y="1844675"/>
            <a:ext cx="1554163" cy="368300"/>
          </a:xfrm>
          <a:prstGeom prst="rect">
            <a:avLst/>
          </a:prstGeom>
          <a:noFill/>
          <a:ln w="9525">
            <a:noFill/>
          </a:ln>
        </p:spPr>
        <p:txBody>
          <a:bodyPr wrap="none" anchor="t" anchorCtr="0">
            <a:spAutoFit/>
          </a:bodyPr>
          <a:p>
            <a:r>
              <a:rPr lang="en-US" altLang="zh-CN" b="1">
                <a:solidFill>
                  <a:schemeClr val="tx1"/>
                </a:solidFill>
                <a:latin typeface="微软雅黑" panose="020B0503020204020204" charset="-122"/>
                <a:ea typeface="微软雅黑" panose="020B0503020204020204" charset="-122"/>
              </a:rPr>
              <a:t>最高权力机关</a:t>
            </a:r>
            <a:endParaRPr lang="en-US" altLang="zh-CN" sz="100" b="1">
              <a:solidFill>
                <a:schemeClr val="tx1"/>
              </a:solidFill>
              <a:latin typeface="微软雅黑" panose="020B0503020204020204" charset="-122"/>
              <a:ea typeface="微软雅黑" panose="020B0503020204020204" charset="-122"/>
            </a:endParaRPr>
          </a:p>
        </p:txBody>
      </p:sp>
      <p:sp>
        <p:nvSpPr>
          <p:cNvPr id="89120" name="文本框 7"/>
          <p:cNvSpPr txBox="1"/>
          <p:nvPr/>
        </p:nvSpPr>
        <p:spPr>
          <a:xfrm>
            <a:off x="1990408" y="2564448"/>
            <a:ext cx="1430337" cy="646112"/>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议员从公民中抽签产生</a:t>
            </a:r>
            <a:endParaRPr lang="zh-CN" altLang="en-US" sz="100" b="1">
              <a:latin typeface="Arial" panose="020B0604020202020204" pitchFamily="34" charset="0"/>
              <a:ea typeface="宋体" panose="02010600030101010101" pitchFamily="2" charset="-122"/>
            </a:endParaRPr>
          </a:p>
        </p:txBody>
      </p:sp>
      <p:sp>
        <p:nvSpPr>
          <p:cNvPr id="89121" name="文本框 8"/>
          <p:cNvSpPr txBox="1"/>
          <p:nvPr/>
        </p:nvSpPr>
        <p:spPr>
          <a:xfrm>
            <a:off x="3894455" y="2492375"/>
            <a:ext cx="2063750" cy="998855"/>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为公民大会准备决议草案</a:t>
            </a:r>
            <a:endParaRPr lang="en-US" altLang="zh-CN" b="1">
              <a:solidFill>
                <a:srgbClr val="000000"/>
              </a:solidFill>
              <a:latin typeface="微软雅黑" panose="020B0503020204020204" charset="-122"/>
              <a:ea typeface="微软雅黑" panose="020B0503020204020204" charset="-122"/>
            </a:endParaRPr>
          </a:p>
          <a:p>
            <a:r>
              <a:rPr lang="en-US" altLang="zh-CN" b="1">
                <a:solidFill>
                  <a:srgbClr val="000000"/>
                </a:solidFill>
                <a:latin typeface="微软雅黑" panose="020B0503020204020204" charset="-122"/>
                <a:ea typeface="微软雅黑" panose="020B0503020204020204" charset="-122"/>
              </a:rPr>
              <a:t>参与国家日常管理</a:t>
            </a:r>
            <a:endParaRPr lang="en-US" altLang="zh-CN" b="1">
              <a:solidFill>
                <a:srgbClr val="000000"/>
              </a:solidFill>
              <a:latin typeface="微软雅黑" panose="020B0503020204020204" charset="-122"/>
              <a:ea typeface="微软雅黑" panose="020B0503020204020204" charset="-122"/>
            </a:endParaRPr>
          </a:p>
          <a:p>
            <a:endParaRPr lang="zh-CN" altLang="en-US" sz="100">
              <a:latin typeface="Arial" panose="020B0604020202020204" pitchFamily="34" charset="0"/>
              <a:ea typeface="宋体" panose="02010600030101010101" pitchFamily="2" charset="-122"/>
            </a:endParaRPr>
          </a:p>
          <a:p>
            <a:endParaRPr lang="zh-CN" altLang="en-US" sz="100">
              <a:latin typeface="Arial" panose="020B0604020202020204" pitchFamily="34" charset="0"/>
              <a:ea typeface="宋体" panose="02010600030101010101" pitchFamily="2" charset="-122"/>
            </a:endParaRPr>
          </a:p>
          <a:p>
            <a:endParaRPr lang="zh-CN" altLang="en-US" sz="100">
              <a:latin typeface="Arial" panose="020B0604020202020204" pitchFamily="34" charset="0"/>
              <a:ea typeface="宋体" panose="02010600030101010101" pitchFamily="2" charset="-122"/>
            </a:endParaRPr>
          </a:p>
          <a:p>
            <a:endParaRPr lang="zh-CN" altLang="en-US" sz="100">
              <a:latin typeface="Arial" panose="020B0604020202020204" pitchFamily="34" charset="0"/>
              <a:ea typeface="宋体" panose="02010600030101010101" pitchFamily="2" charset="-122"/>
            </a:endParaRPr>
          </a:p>
          <a:p>
            <a:endParaRPr lang="zh-CN" altLang="en-US" sz="100">
              <a:latin typeface="Arial" panose="020B0604020202020204" pitchFamily="34" charset="0"/>
              <a:ea typeface="宋体" panose="02010600030101010101" pitchFamily="2" charset="-122"/>
            </a:endParaRPr>
          </a:p>
        </p:txBody>
      </p:sp>
      <p:sp>
        <p:nvSpPr>
          <p:cNvPr id="89122" name="文本框 9"/>
          <p:cNvSpPr txBox="1"/>
          <p:nvPr/>
        </p:nvSpPr>
        <p:spPr>
          <a:xfrm>
            <a:off x="1775778" y="3333750"/>
            <a:ext cx="2273300" cy="646113"/>
          </a:xfrm>
          <a:prstGeom prst="rect">
            <a:avLst/>
          </a:prstGeom>
          <a:noFill/>
          <a:ln w="9525">
            <a:noFill/>
          </a:ln>
        </p:spPr>
        <p:txBody>
          <a:bodyPr wrap="square" anchor="t" anchorCtr="0">
            <a:spAutoFit/>
          </a:bodyPr>
          <a:p>
            <a:r>
              <a:rPr lang="zh-CN" altLang="en-US" b="1">
                <a:solidFill>
                  <a:srgbClr val="000000"/>
                </a:solidFill>
                <a:latin typeface="微软雅黑" panose="020B0503020204020204" charset="-122"/>
                <a:ea typeface="微软雅黑" panose="020B0503020204020204" charset="-122"/>
              </a:rPr>
              <a:t>大都</a:t>
            </a:r>
            <a:r>
              <a:rPr lang="en-US" altLang="zh-CN" b="1">
                <a:solidFill>
                  <a:srgbClr val="000000"/>
                </a:solidFill>
                <a:latin typeface="微软雅黑" panose="020B0503020204020204" charset="-122"/>
                <a:ea typeface="微软雅黑" panose="020B0503020204020204" charset="-122"/>
              </a:rPr>
              <a:t>由</a:t>
            </a:r>
            <a:r>
              <a:rPr lang="zh-CN" altLang="en-US" b="1">
                <a:solidFill>
                  <a:srgbClr val="000000"/>
                </a:solidFill>
                <a:latin typeface="微软雅黑" panose="020B0503020204020204" charset="-122"/>
                <a:ea typeface="微软雅黑" panose="020B0503020204020204" charset="-122"/>
              </a:rPr>
              <a:t>抽签</a:t>
            </a:r>
            <a:r>
              <a:rPr lang="en-US" altLang="zh-CN" b="1">
                <a:solidFill>
                  <a:srgbClr val="000000"/>
                </a:solidFill>
                <a:latin typeface="微软雅黑" panose="020B0503020204020204" charset="-122"/>
                <a:ea typeface="微软雅黑" panose="020B0503020204020204" charset="-122"/>
              </a:rPr>
              <a:t>产生，多一年一任</a:t>
            </a:r>
            <a:r>
              <a:rPr lang="zh-CN" altLang="en-US" b="1">
                <a:solidFill>
                  <a:srgbClr val="000000"/>
                </a:solidFill>
                <a:latin typeface="微软雅黑" panose="020B0503020204020204" charset="-122"/>
                <a:ea typeface="微软雅黑" panose="020B0503020204020204" charset="-122"/>
                <a:sym typeface="黑体" panose="02010609060101010101" charset="-122"/>
              </a:rPr>
              <a:t>，</a:t>
            </a:r>
            <a:r>
              <a:rPr lang="en-US" altLang="zh-CN" b="1">
                <a:solidFill>
                  <a:srgbClr val="000000"/>
                </a:solidFill>
                <a:latin typeface="微软雅黑" panose="020B0503020204020204" charset="-122"/>
                <a:ea typeface="微软雅黑" panose="020B0503020204020204" charset="-122"/>
              </a:rPr>
              <a:t>接受监督</a:t>
            </a:r>
            <a:endParaRPr lang="zh-CN" altLang="en-US" sz="100" b="1">
              <a:latin typeface="Arial" panose="020B0604020202020204" pitchFamily="34" charset="0"/>
              <a:ea typeface="宋体" panose="02010600030101010101" pitchFamily="2" charset="-122"/>
            </a:endParaRPr>
          </a:p>
        </p:txBody>
      </p:sp>
      <p:sp>
        <p:nvSpPr>
          <p:cNvPr id="20" name="文本框 9"/>
          <p:cNvSpPr txBox="1"/>
          <p:nvPr/>
        </p:nvSpPr>
        <p:spPr>
          <a:xfrm>
            <a:off x="4224020" y="3490913"/>
            <a:ext cx="1235075" cy="368300"/>
          </a:xfrm>
          <a:prstGeom prst="rect">
            <a:avLst/>
          </a:prstGeom>
          <a:noFill/>
          <a:ln w="9525">
            <a:noFill/>
          </a:ln>
        </p:spPr>
        <p:txBody>
          <a:bodyPr wrap="square" anchor="t" anchorCtr="0">
            <a:spAutoFit/>
          </a:bodyPr>
          <a:p>
            <a:r>
              <a:rPr lang="zh-CN" altLang="zh-CN" b="1">
                <a:solidFill>
                  <a:srgbClr val="000000"/>
                </a:solidFill>
                <a:latin typeface="微软雅黑" panose="020B0503020204020204" charset="-122"/>
                <a:ea typeface="微软雅黑" panose="020B0503020204020204" charset="-122"/>
              </a:rPr>
              <a:t>行政管理</a:t>
            </a:r>
            <a:endParaRPr lang="zh-CN" altLang="zh-CN" sz="100" b="1">
              <a:latin typeface="Arial" panose="020B0604020202020204" pitchFamily="34" charset="0"/>
              <a:ea typeface="宋体" panose="02010600030101010101" pitchFamily="2" charset="-122"/>
            </a:endParaRPr>
          </a:p>
        </p:txBody>
      </p:sp>
      <p:sp>
        <p:nvSpPr>
          <p:cNvPr id="89123" name="文本框 10"/>
          <p:cNvSpPr txBox="1"/>
          <p:nvPr/>
        </p:nvSpPr>
        <p:spPr>
          <a:xfrm>
            <a:off x="1893253" y="4148773"/>
            <a:ext cx="2038350" cy="368300"/>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从公民中抽签产生</a:t>
            </a:r>
            <a:endParaRPr lang="zh-CN" altLang="en-US" sz="100" b="1">
              <a:latin typeface="Arial" panose="020B0604020202020204" pitchFamily="34" charset="0"/>
              <a:ea typeface="宋体" panose="02010600030101010101" pitchFamily="2" charset="-122"/>
            </a:endParaRPr>
          </a:p>
        </p:txBody>
      </p:sp>
      <p:sp>
        <p:nvSpPr>
          <p:cNvPr id="89124" name="文本框 11"/>
          <p:cNvSpPr txBox="1"/>
          <p:nvPr/>
        </p:nvSpPr>
        <p:spPr>
          <a:xfrm>
            <a:off x="4040505" y="4149090"/>
            <a:ext cx="1771650" cy="384175"/>
          </a:xfrm>
          <a:prstGeom prst="rect">
            <a:avLst/>
          </a:prstGeom>
          <a:noFill/>
          <a:ln w="9525">
            <a:noFill/>
          </a:ln>
        </p:spPr>
        <p:txBody>
          <a:bodyPr wrap="square" anchor="t" anchorCtr="0">
            <a:spAutoFit/>
          </a:bodyPr>
          <a:p>
            <a:pPr algn="ctr"/>
            <a:r>
              <a:rPr lang="en-US" altLang="zh-CN" b="1">
                <a:solidFill>
                  <a:schemeClr val="tx1"/>
                </a:solidFill>
                <a:latin typeface="微软雅黑" panose="020B0503020204020204" charset="-122"/>
                <a:ea typeface="微软雅黑" panose="020B0503020204020204" charset="-122"/>
              </a:rPr>
              <a:t>主要司法机关</a:t>
            </a:r>
            <a:endParaRPr lang="en-US" altLang="zh-CN" b="1">
              <a:solidFill>
                <a:schemeClr val="tx1"/>
              </a:solidFill>
              <a:latin typeface="微软雅黑" panose="020B0503020204020204" charset="-122"/>
              <a:ea typeface="微软雅黑" panose="020B0503020204020204" charset="-122"/>
            </a:endParaRPr>
          </a:p>
          <a:p>
            <a:pPr algn="ctr"/>
            <a:endParaRPr lang="en-US" altLang="zh-CN" sz="100" b="1">
              <a:solidFill>
                <a:schemeClr val="tx1"/>
              </a:solidFill>
              <a:latin typeface="微软雅黑" panose="020B0503020204020204" charset="-122"/>
              <a:ea typeface="微软雅黑" panose="020B0503020204020204" charset="-122"/>
            </a:endParaRPr>
          </a:p>
        </p:txBody>
      </p:sp>
      <p:sp>
        <p:nvSpPr>
          <p:cNvPr id="29" name="文本框 28"/>
          <p:cNvSpPr txBox="1"/>
          <p:nvPr/>
        </p:nvSpPr>
        <p:spPr>
          <a:xfrm>
            <a:off x="10003155" y="1706880"/>
            <a:ext cx="1782763" cy="644525"/>
          </a:xfrm>
          <a:prstGeom prst="rect">
            <a:avLst/>
          </a:prstGeom>
          <a:noFill/>
          <a:ln w="9525">
            <a:noFill/>
          </a:ln>
        </p:spPr>
        <p:txBody>
          <a:bodyPr wrap="none" anchor="t" anchorCtr="0">
            <a:spAutoFit/>
          </a:bodyPr>
          <a:p>
            <a:r>
              <a:rPr lang="en-US" altLang="zh-CN" b="1">
                <a:solidFill>
                  <a:schemeClr val="tx1"/>
                </a:solidFill>
                <a:latin typeface="微软雅黑" panose="020B0503020204020204" charset="-122"/>
                <a:ea typeface="微软雅黑" panose="020B0503020204020204" charset="-122"/>
                <a:sym typeface="黑体" panose="02010609060101010101" charset="-122"/>
              </a:rPr>
              <a:t>名义上的国家最</a:t>
            </a:r>
            <a:endParaRPr lang="en-US" altLang="zh-CN" b="1">
              <a:solidFill>
                <a:schemeClr val="tx1"/>
              </a:solidFill>
              <a:latin typeface="微软雅黑" panose="020B0503020204020204" charset="-122"/>
              <a:ea typeface="微软雅黑" panose="020B0503020204020204" charset="-122"/>
              <a:sym typeface="黑体" panose="02010609060101010101" charset="-122"/>
            </a:endParaRPr>
          </a:p>
          <a:p>
            <a:r>
              <a:rPr lang="en-US" altLang="zh-CN" b="1">
                <a:solidFill>
                  <a:schemeClr val="tx1"/>
                </a:solidFill>
                <a:latin typeface="微软雅黑" panose="020B0503020204020204" charset="-122"/>
                <a:ea typeface="微软雅黑" panose="020B0503020204020204" charset="-122"/>
                <a:sym typeface="黑体" panose="02010609060101010101" charset="-122"/>
              </a:rPr>
              <a:t>高权力机关</a:t>
            </a:r>
            <a:endParaRPr lang="en-US" altLang="zh-CN" sz="100" b="1">
              <a:solidFill>
                <a:schemeClr val="tx1"/>
              </a:solidFill>
              <a:latin typeface="微软雅黑" panose="020B0503020204020204" charset="-122"/>
              <a:ea typeface="微软雅黑" panose="020B0503020204020204" charset="-122"/>
              <a:sym typeface="黑体" panose="02010609060101010101" charset="-122"/>
            </a:endParaRPr>
          </a:p>
        </p:txBody>
      </p:sp>
      <p:sp>
        <p:nvSpPr>
          <p:cNvPr id="3" name="文本框 2"/>
          <p:cNvSpPr txBox="1"/>
          <p:nvPr/>
        </p:nvSpPr>
        <p:spPr>
          <a:xfrm>
            <a:off x="8184198" y="1767205"/>
            <a:ext cx="1125537" cy="646113"/>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全体成年</a:t>
            </a:r>
            <a:endParaRPr lang="en-US" altLang="zh-CN" b="1">
              <a:solidFill>
                <a:srgbClr val="000000"/>
              </a:solidFill>
              <a:latin typeface="微软雅黑" panose="020B0503020204020204" charset="-122"/>
              <a:ea typeface="微软雅黑" panose="020B0503020204020204" charset="-122"/>
            </a:endParaRPr>
          </a:p>
          <a:p>
            <a:r>
              <a:rPr lang="en-US" altLang="zh-CN" b="1">
                <a:solidFill>
                  <a:srgbClr val="000000"/>
                </a:solidFill>
                <a:latin typeface="微软雅黑" panose="020B0503020204020204" charset="-122"/>
                <a:ea typeface="微软雅黑" panose="020B0503020204020204" charset="-122"/>
              </a:rPr>
              <a:t>男性公民</a:t>
            </a:r>
            <a:endParaRPr lang="en-US" altLang="zh-CN" b="1">
              <a:solidFill>
                <a:srgbClr val="000000"/>
              </a:solidFill>
              <a:latin typeface="微软雅黑" panose="020B0503020204020204" charset="-122"/>
              <a:ea typeface="微软雅黑" panose="020B0503020204020204" charset="-122"/>
            </a:endParaRPr>
          </a:p>
        </p:txBody>
      </p:sp>
      <p:sp>
        <p:nvSpPr>
          <p:cNvPr id="4" name="文本框 3"/>
          <p:cNvSpPr txBox="1"/>
          <p:nvPr/>
        </p:nvSpPr>
        <p:spPr>
          <a:xfrm>
            <a:off x="9984740" y="2564448"/>
            <a:ext cx="1870075" cy="368300"/>
          </a:xfrm>
          <a:prstGeom prst="rect">
            <a:avLst/>
          </a:prstGeom>
          <a:noFill/>
          <a:ln w="9525">
            <a:noFill/>
          </a:ln>
        </p:spPr>
        <p:txBody>
          <a:bodyPr wrap="square" anchor="t" anchorCtr="0">
            <a:spAutoFit/>
          </a:bodyPr>
          <a:p>
            <a:r>
              <a:rPr lang="en-US" altLang="zh-CN" b="1">
                <a:solidFill>
                  <a:srgbClr val="000000"/>
                </a:solidFill>
                <a:latin typeface="微软雅黑" panose="020B0503020204020204" charset="-122"/>
                <a:ea typeface="微软雅黑" panose="020B0503020204020204" charset="-122"/>
              </a:rPr>
              <a:t>垄断军事权</a:t>
            </a:r>
            <a:endParaRPr lang="en-US" altLang="zh-CN" b="1">
              <a:solidFill>
                <a:srgbClr val="000000"/>
              </a:solidFill>
              <a:latin typeface="微软雅黑" panose="020B0503020204020204" charset="-122"/>
              <a:ea typeface="微软雅黑" panose="020B0503020204020204" charset="-122"/>
            </a:endParaRPr>
          </a:p>
        </p:txBody>
      </p:sp>
      <p:sp>
        <p:nvSpPr>
          <p:cNvPr id="6" name="文本框 5"/>
          <p:cNvSpPr txBox="1"/>
          <p:nvPr/>
        </p:nvSpPr>
        <p:spPr>
          <a:xfrm>
            <a:off x="7968298" y="2519998"/>
            <a:ext cx="1870075" cy="368300"/>
          </a:xfrm>
          <a:prstGeom prst="rect">
            <a:avLst/>
          </a:prstGeom>
          <a:noFill/>
          <a:ln w="9525">
            <a:noFill/>
          </a:ln>
        </p:spPr>
        <p:txBody>
          <a:bodyPr wrap="square" anchor="t" anchorCtr="0">
            <a:spAutoFit/>
          </a:bodyPr>
          <a:p>
            <a:r>
              <a:rPr lang="zh-CN" altLang="en-US" b="1" dirty="0">
                <a:latin typeface="微软雅黑" panose="020B0503020204020204" charset="-122"/>
                <a:ea typeface="微软雅黑" panose="020B0503020204020204" charset="-122"/>
              </a:rPr>
              <a:t>两王   王位世袭</a:t>
            </a:r>
            <a:endParaRPr lang="en-US" altLang="zh-CN" b="1">
              <a:solidFill>
                <a:srgbClr val="000000"/>
              </a:solidFill>
              <a:latin typeface="微软雅黑" panose="020B0503020204020204" charset="-122"/>
              <a:ea typeface="微软雅黑" panose="020B0503020204020204" charset="-122"/>
            </a:endParaRPr>
          </a:p>
        </p:txBody>
      </p:sp>
      <p:sp>
        <p:nvSpPr>
          <p:cNvPr id="7" name="文本框 6"/>
          <p:cNvSpPr txBox="1"/>
          <p:nvPr/>
        </p:nvSpPr>
        <p:spPr>
          <a:xfrm>
            <a:off x="10003155" y="3068320"/>
            <a:ext cx="1704340" cy="645160"/>
          </a:xfrm>
          <a:prstGeom prst="rect">
            <a:avLst/>
          </a:prstGeom>
          <a:noFill/>
          <a:ln w="9525">
            <a:noFill/>
          </a:ln>
        </p:spPr>
        <p:txBody>
          <a:bodyPr wrap="square" anchor="t" anchorCtr="0">
            <a:spAutoFit/>
          </a:bodyPr>
          <a:p>
            <a:pPr algn="ctr"/>
            <a:r>
              <a:rPr lang="zh-CN" altLang="en-US" b="1">
                <a:latin typeface="微软雅黑" panose="020B0503020204020204" charset="-122"/>
                <a:ea typeface="微软雅黑" panose="020B0503020204020204" charset="-122"/>
              </a:rPr>
              <a:t>影响议案通过，拥有司法权</a:t>
            </a:r>
            <a:endParaRPr lang="en-US" altLang="zh-CN" b="1">
              <a:solidFill>
                <a:srgbClr val="000000"/>
              </a:solidFill>
              <a:latin typeface="微软雅黑" panose="020B0503020204020204" charset="-122"/>
              <a:ea typeface="微软雅黑" panose="020B0503020204020204" charset="-122"/>
            </a:endParaRPr>
          </a:p>
        </p:txBody>
      </p:sp>
      <p:sp>
        <p:nvSpPr>
          <p:cNvPr id="10" name="文本框 9"/>
          <p:cNvSpPr txBox="1"/>
          <p:nvPr/>
        </p:nvSpPr>
        <p:spPr>
          <a:xfrm>
            <a:off x="8343900" y="3042285"/>
            <a:ext cx="1297305" cy="621030"/>
          </a:xfrm>
          <a:prstGeom prst="rect">
            <a:avLst/>
          </a:prstGeom>
          <a:noFill/>
          <a:ln w="9525">
            <a:noFill/>
          </a:ln>
        </p:spPr>
        <p:txBody>
          <a:bodyPr wrap="square" anchor="t" anchorCtr="0">
            <a:noAutofit/>
          </a:bodyPr>
          <a:p>
            <a:r>
              <a:rPr lang="zh-CN" altLang="en-US" b="1" dirty="0">
                <a:latin typeface="微软雅黑" panose="020B0503020204020204" charset="-122"/>
                <a:ea typeface="微软雅黑" panose="020B0503020204020204" charset="-122"/>
              </a:rPr>
              <a:t>仅</a:t>
            </a:r>
            <a:r>
              <a:rPr lang="en-US" altLang="zh-CN" b="1" dirty="0">
                <a:latin typeface="微软雅黑" panose="020B0503020204020204" charset="-122"/>
                <a:ea typeface="微软雅黑" panose="020B0503020204020204" charset="-122"/>
              </a:rPr>
              <a:t>30</a:t>
            </a:r>
            <a:r>
              <a:rPr lang="zh-CN" altLang="en-US" b="1" dirty="0">
                <a:latin typeface="微软雅黑" panose="020B0503020204020204" charset="-122"/>
                <a:ea typeface="微软雅黑" panose="020B0503020204020204" charset="-122"/>
              </a:rPr>
              <a:t>人，</a:t>
            </a:r>
            <a:endParaRPr lang="zh-CN" altLang="en-US" b="1" dirty="0">
              <a:latin typeface="微软雅黑" panose="020B0503020204020204" charset="-122"/>
              <a:ea typeface="微软雅黑" panose="020B0503020204020204" charset="-122"/>
            </a:endParaRPr>
          </a:p>
          <a:p>
            <a:r>
              <a:rPr lang="zh-CN" altLang="en-US" b="1" dirty="0">
                <a:latin typeface="微软雅黑" panose="020B0503020204020204" charset="-122"/>
                <a:ea typeface="微软雅黑" panose="020B0503020204020204" charset="-122"/>
              </a:rPr>
              <a:t>终身任职</a:t>
            </a:r>
            <a:endParaRPr lang="zh-CN" altLang="en-US" b="1" dirty="0">
              <a:latin typeface="微软雅黑" panose="020B0503020204020204" charset="-122"/>
              <a:ea typeface="微软雅黑" panose="020B0503020204020204" charset="-122"/>
            </a:endParaRPr>
          </a:p>
          <a:p>
            <a:endParaRPr lang="en-US" altLang="zh-CN" b="1">
              <a:solidFill>
                <a:srgbClr val="000000"/>
              </a:solidFill>
              <a:latin typeface="微软雅黑" panose="020B0503020204020204" charset="-122"/>
              <a:ea typeface="微软雅黑" panose="020B0503020204020204" charset="-122"/>
            </a:endParaRPr>
          </a:p>
        </p:txBody>
      </p:sp>
      <p:sp>
        <p:nvSpPr>
          <p:cNvPr id="12" name="文本框 11"/>
          <p:cNvSpPr txBox="1"/>
          <p:nvPr/>
        </p:nvSpPr>
        <p:spPr>
          <a:xfrm>
            <a:off x="9961880" y="3712845"/>
            <a:ext cx="1870075" cy="922338"/>
          </a:xfrm>
          <a:prstGeom prst="rect">
            <a:avLst/>
          </a:prstGeom>
          <a:noFill/>
          <a:ln w="9525">
            <a:noFill/>
          </a:ln>
        </p:spPr>
        <p:txBody>
          <a:bodyPr wrap="square" anchor="t" anchorCtr="0">
            <a:spAutoFit/>
          </a:bodyPr>
          <a:p>
            <a:pPr algn="ctr"/>
            <a:r>
              <a:rPr lang="zh-CN" altLang="en-US" b="1" dirty="0">
                <a:latin typeface="微软雅黑" panose="020B0503020204020204" charset="-122"/>
                <a:ea typeface="微软雅黑" panose="020B0503020204020204" charset="-122"/>
              </a:rPr>
              <a:t>主持公民大会、审判国王，难以充分发挥作用</a:t>
            </a:r>
            <a:endParaRPr lang="en-US" altLang="zh-CN" b="1">
              <a:solidFill>
                <a:srgbClr val="000000"/>
              </a:solidFill>
              <a:latin typeface="微软雅黑" panose="020B0503020204020204" charset="-122"/>
              <a:ea typeface="微软雅黑" panose="020B0503020204020204" charset="-122"/>
            </a:endParaRPr>
          </a:p>
        </p:txBody>
      </p:sp>
      <p:sp>
        <p:nvSpPr>
          <p:cNvPr id="13" name="文本框 12"/>
          <p:cNvSpPr txBox="1"/>
          <p:nvPr/>
        </p:nvSpPr>
        <p:spPr>
          <a:xfrm>
            <a:off x="7852728" y="3818255"/>
            <a:ext cx="1870075" cy="922020"/>
          </a:xfrm>
          <a:prstGeom prst="rect">
            <a:avLst/>
          </a:prstGeom>
          <a:noFill/>
          <a:ln w="9525">
            <a:noFill/>
          </a:ln>
        </p:spPr>
        <p:txBody>
          <a:bodyPr wrap="square" anchor="t" anchorCtr="0">
            <a:spAutoFit/>
          </a:bodyPr>
          <a:p>
            <a:pPr algn="l"/>
            <a:r>
              <a:rPr lang="zh-CN" altLang="en-US" b="1" dirty="0">
                <a:latin typeface="微软雅黑" panose="020B0503020204020204" charset="-122"/>
                <a:ea typeface="微软雅黑" panose="020B0503020204020204" charset="-122"/>
              </a:rPr>
              <a:t>从全体公民中</a:t>
            </a:r>
            <a:endParaRPr lang="en-US" altLang="zh-CN" b="1" dirty="0">
              <a:latin typeface="微软雅黑" panose="020B0503020204020204" charset="-122"/>
              <a:ea typeface="微软雅黑" panose="020B0503020204020204" charset="-122"/>
            </a:endParaRPr>
          </a:p>
          <a:p>
            <a:pPr algn="l"/>
            <a:r>
              <a:rPr lang="zh-CN" altLang="en-US" b="1" dirty="0">
                <a:latin typeface="微软雅黑" panose="020B0503020204020204" charset="-122"/>
                <a:ea typeface="微软雅黑" panose="020B0503020204020204" charset="-122"/>
              </a:rPr>
              <a:t>选举产生，一年一任，不得连任</a:t>
            </a:r>
            <a:endParaRPr lang="en-US" altLang="zh-CN" b="1">
              <a:solidFill>
                <a:srgbClr val="000000"/>
              </a:solidFill>
              <a:latin typeface="微软雅黑" panose="020B0503020204020204" charset="-122"/>
              <a:ea typeface="微软雅黑" panose="020B0503020204020204" charset="-122"/>
            </a:endParaRPr>
          </a:p>
        </p:txBody>
      </p:sp>
      <p:sp>
        <p:nvSpPr>
          <p:cNvPr id="23" name="文本框 14"/>
          <p:cNvSpPr txBox="1"/>
          <p:nvPr/>
        </p:nvSpPr>
        <p:spPr>
          <a:xfrm>
            <a:off x="191135" y="4940935"/>
            <a:ext cx="7134860" cy="460375"/>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style>
          <a:lnRef idx="2">
            <a:schemeClr val="accent2"/>
          </a:lnRef>
          <a:fillRef idx="1">
            <a:schemeClr val="lt1"/>
          </a:fillRef>
          <a:effectRef idx="0">
            <a:schemeClr val="accent2"/>
          </a:effectRef>
          <a:fontRef idx="minor">
            <a:schemeClr val="dk1"/>
          </a:fontRef>
        </p:style>
        <p:txBody>
          <a:bodyPr wrap="square" anchor="t" anchorCtr="0">
            <a:spAutoFit/>
          </a:bodyPr>
          <a:p>
            <a:pPr algn="l" fontAlgn="base"/>
            <a:r>
              <a:rPr lang="zh-CN" sz="2400" b="1" strike="noStrike" noProof="1">
                <a:latin typeface="微软雅黑" panose="020B0503020204020204" charset="-122"/>
                <a:ea typeface="微软雅黑" panose="020B0503020204020204" charset="-122"/>
              </a:rPr>
              <a:t>问题</a:t>
            </a:r>
            <a:r>
              <a:rPr lang="en-US" altLang="zh-CN" sz="2400" b="1" strike="noStrike" noProof="1">
                <a:latin typeface="微软雅黑" panose="020B0503020204020204" charset="-122"/>
                <a:ea typeface="微软雅黑" panose="020B0503020204020204" charset="-122"/>
              </a:rPr>
              <a:t>1</a:t>
            </a:r>
            <a:r>
              <a:rPr lang="en-US" sz="2400" b="1" strike="noStrike" noProof="1">
                <a:latin typeface="微软雅黑" panose="020B0503020204020204" charset="-122"/>
                <a:ea typeface="微软雅黑" panose="020B0503020204020204" charset="-122"/>
              </a:rPr>
              <a:t> </a:t>
            </a:r>
            <a:r>
              <a:rPr lang="zh-CN" altLang="en-US" sz="2400" b="1" strike="noStrike" noProof="1">
                <a:latin typeface="微软雅黑" panose="020B0503020204020204" charset="-122"/>
                <a:ea typeface="微软雅黑" panose="020B0503020204020204" charset="-122"/>
              </a:rPr>
              <a:t>据表格分析</a:t>
            </a:r>
            <a:r>
              <a:rPr lang="zh-CN" altLang="en-US" sz="2400" b="1" strike="noStrike" noProof="1">
                <a:latin typeface="微软雅黑" panose="020B0503020204020204" charset="-122"/>
                <a:ea typeface="微软雅黑" panose="020B0503020204020204" charset="-122"/>
              </a:rPr>
              <a:t>雅典和斯巴达制度的异同</a:t>
            </a:r>
            <a:endParaRPr lang="zh-CN" altLang="en-US" sz="2400" b="1" strike="noStrike" noProof="1">
              <a:latin typeface="微软雅黑" panose="020B0503020204020204" charset="-122"/>
              <a:ea typeface="微软雅黑" panose="020B0503020204020204" charset="-122"/>
            </a:endParaRPr>
          </a:p>
        </p:txBody>
      </p:sp>
      <p:sp>
        <p:nvSpPr>
          <p:cNvPr id="24" name="矩形: 圆角 8"/>
          <p:cNvSpPr/>
          <p:nvPr/>
        </p:nvSpPr>
        <p:spPr>
          <a:xfrm>
            <a:off x="623570" y="1703070"/>
            <a:ext cx="983615" cy="695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3" name="矩形: 圆角 8"/>
          <p:cNvSpPr/>
          <p:nvPr/>
        </p:nvSpPr>
        <p:spPr>
          <a:xfrm>
            <a:off x="6600190" y="1756410"/>
            <a:ext cx="983615" cy="695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 name="矩形: 圆角 8"/>
          <p:cNvSpPr/>
          <p:nvPr/>
        </p:nvSpPr>
        <p:spPr>
          <a:xfrm>
            <a:off x="2207895" y="1727835"/>
            <a:ext cx="983615" cy="695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 name="矩形: 圆角 8"/>
          <p:cNvSpPr/>
          <p:nvPr/>
        </p:nvSpPr>
        <p:spPr>
          <a:xfrm>
            <a:off x="8255000" y="1743075"/>
            <a:ext cx="983615" cy="695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6" name="椭圆 35"/>
          <p:cNvSpPr/>
          <p:nvPr/>
        </p:nvSpPr>
        <p:spPr>
          <a:xfrm>
            <a:off x="6501130" y="2350770"/>
            <a:ext cx="1158240"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37" name="椭圆 36"/>
          <p:cNvSpPr/>
          <p:nvPr/>
        </p:nvSpPr>
        <p:spPr>
          <a:xfrm>
            <a:off x="6546215" y="2980055"/>
            <a:ext cx="1111885"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39" name="矩形: 圆角 8"/>
          <p:cNvSpPr/>
          <p:nvPr/>
        </p:nvSpPr>
        <p:spPr>
          <a:xfrm>
            <a:off x="1832610" y="3360420"/>
            <a:ext cx="2087880" cy="6197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1" name="矩形: 圆角 8"/>
          <p:cNvSpPr/>
          <p:nvPr/>
        </p:nvSpPr>
        <p:spPr>
          <a:xfrm>
            <a:off x="7904480" y="3789045"/>
            <a:ext cx="1873885" cy="9213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2" name="椭圆 41"/>
          <p:cNvSpPr/>
          <p:nvPr/>
        </p:nvSpPr>
        <p:spPr>
          <a:xfrm>
            <a:off x="7981950" y="2398395"/>
            <a:ext cx="1856740"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3" name="椭圆 42"/>
          <p:cNvSpPr/>
          <p:nvPr/>
        </p:nvSpPr>
        <p:spPr>
          <a:xfrm>
            <a:off x="8042275" y="3068955"/>
            <a:ext cx="1736090"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4" name="文本框 43"/>
          <p:cNvSpPr txBox="1"/>
          <p:nvPr/>
        </p:nvSpPr>
        <p:spPr>
          <a:xfrm>
            <a:off x="191135" y="5493385"/>
            <a:ext cx="7138035" cy="46037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p>
            <a:pPr algn="l" fontAlgn="base"/>
            <a:r>
              <a:rPr lang="zh-CN" altLang="en-US" sz="2400" b="1" strike="noStrike" spc="130" noProof="1">
                <a:solidFill>
                  <a:schemeClr val="tx1"/>
                </a:solidFill>
                <a:latin typeface="微软雅黑" panose="020B0503020204020204" charset="-122"/>
                <a:ea typeface="微软雅黑" panose="020B0503020204020204" charset="-122"/>
                <a:sym typeface="+mn-ea"/>
              </a:rPr>
              <a:t>相同点：</a:t>
            </a:r>
            <a:r>
              <a:rPr lang="zh-CN" altLang="en-US" sz="2400" b="1" strike="noStrike" spc="130" noProof="1">
                <a:solidFill>
                  <a:schemeClr val="tx1"/>
                </a:solidFill>
                <a:latin typeface="微软雅黑" panose="020B0503020204020204" charset="-122"/>
                <a:ea typeface="微软雅黑" panose="020B0503020204020204" charset="-122"/>
                <a:sym typeface="+mn-ea"/>
              </a:rPr>
              <a:t>公民直接参与国家管理，包含民主因素。</a:t>
            </a:r>
            <a:endParaRPr lang="zh-CN" altLang="en-US" sz="2400" b="1" strike="noStrike" spc="130"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46" name="组合 45"/>
          <p:cNvGrpSpPr/>
          <p:nvPr/>
        </p:nvGrpSpPr>
        <p:grpSpPr>
          <a:xfrm>
            <a:off x="8496935" y="4924447"/>
            <a:ext cx="2320290" cy="1384913"/>
            <a:chOff x="10871" y="1992"/>
            <a:chExt cx="6088" cy="3363"/>
          </a:xfrm>
        </p:grpSpPr>
        <p:sp>
          <p:nvSpPr>
            <p:cNvPr id="47" name="矩形"/>
            <p:cNvSpPr/>
            <p:nvPr>
              <p:custDataLst>
                <p:tags r:id="rId3"/>
              </p:custDataLst>
            </p:nvPr>
          </p:nvSpPr>
          <p:spPr>
            <a:xfrm>
              <a:off x="10871" y="3973"/>
              <a:ext cx="6088" cy="1382"/>
            </a:xfrm>
            <a:prstGeom prst="rect">
              <a:avLst/>
            </a:prstGeom>
            <a:solidFill>
              <a:schemeClr val="accent3"/>
            </a:solidFill>
            <a:ln w="12700">
              <a:miter lim="400000"/>
            </a:ln>
          </p:spPr>
          <p:txBody>
            <a:bodyPr lIns="91440" tIns="45720" rIns="91440" bIns="45720">
              <a:noAutofit/>
            </a:bodyPr>
            <a:lstStyle/>
            <a:p>
              <a:endParaRPr sz="1800"/>
            </a:p>
          </p:txBody>
        </p:sp>
        <p:sp>
          <p:nvSpPr>
            <p:cNvPr id="48" name="矩形"/>
            <p:cNvSpPr/>
            <p:nvPr>
              <p:custDataLst>
                <p:tags r:id="rId4"/>
              </p:custDataLst>
            </p:nvPr>
          </p:nvSpPr>
          <p:spPr>
            <a:xfrm>
              <a:off x="11386" y="2982"/>
              <a:ext cx="5058" cy="1382"/>
            </a:xfrm>
            <a:prstGeom prst="rect">
              <a:avLst/>
            </a:prstGeom>
            <a:solidFill>
              <a:schemeClr val="accent2"/>
            </a:solidFill>
            <a:ln w="12700">
              <a:miter lim="400000"/>
            </a:ln>
          </p:spPr>
          <p:txBody>
            <a:bodyPr lIns="91440" tIns="45720" rIns="91440" bIns="45720">
              <a:noAutofit/>
            </a:bodyPr>
            <a:lstStyle/>
            <a:p>
              <a:endParaRPr sz="1800"/>
            </a:p>
          </p:txBody>
        </p:sp>
        <p:sp>
          <p:nvSpPr>
            <p:cNvPr id="49" name="矩形"/>
            <p:cNvSpPr/>
            <p:nvPr>
              <p:custDataLst>
                <p:tags r:id="rId5"/>
              </p:custDataLst>
            </p:nvPr>
          </p:nvSpPr>
          <p:spPr>
            <a:xfrm>
              <a:off x="11916" y="1992"/>
              <a:ext cx="3998" cy="1382"/>
            </a:xfrm>
            <a:prstGeom prst="rect">
              <a:avLst/>
            </a:prstGeom>
            <a:solidFill>
              <a:schemeClr val="accent1"/>
            </a:solidFill>
            <a:ln w="12700">
              <a:miter lim="400000"/>
            </a:ln>
          </p:spPr>
          <p:txBody>
            <a:bodyPr lIns="91440" tIns="45720" rIns="91440" bIns="45720">
              <a:noAutofit/>
            </a:bodyPr>
            <a:lstStyle/>
            <a:p>
              <a:endParaRPr sz="1800"/>
            </a:p>
          </p:txBody>
        </p:sp>
        <p:sp>
          <p:nvSpPr>
            <p:cNvPr id="50" name="01"/>
            <p:cNvSpPr txBox="1"/>
            <p:nvPr>
              <p:custDataLst>
                <p:tags r:id="rId6"/>
              </p:custDataLst>
            </p:nvPr>
          </p:nvSpPr>
          <p:spPr>
            <a:xfrm>
              <a:off x="12184" y="2269"/>
              <a:ext cx="3465" cy="854"/>
            </a:xfrm>
            <a:prstGeom prst="rect">
              <a:avLst/>
            </a:prstGeom>
            <a:ln w="12700">
              <a:miter lim="400000"/>
            </a:ln>
          </p:spPr>
          <p:txBody>
            <a:bodyPr wrap="square" lIns="91440" tIns="45720" rIns="91440" bIns="45720">
              <a:noAutofit/>
            </a:bodyPr>
            <a:lstStyle>
              <a:lvl1pPr algn="ctr">
                <a:defRPr sz="2000" b="1">
                  <a:solidFill>
                    <a:srgbClr val="FFFFFF"/>
                  </a:solidFill>
                </a:defRPr>
              </a:lvl1pPr>
            </a:lstStyle>
            <a:p>
              <a:r>
                <a:rPr lang="zh-CN" sz="2400" dirty="0">
                  <a:solidFill>
                    <a:schemeClr val="bg1"/>
                  </a:solidFill>
                  <a:ea typeface="微软雅黑" panose="020B0503020204020204" charset="-122"/>
                </a:rPr>
                <a:t>寡头制</a:t>
              </a:r>
              <a:endParaRPr lang="zh-CN" sz="2400" dirty="0">
                <a:solidFill>
                  <a:schemeClr val="bg1"/>
                </a:solidFill>
                <a:ea typeface="微软雅黑" panose="020B0503020204020204" charset="-122"/>
              </a:endParaRPr>
            </a:p>
          </p:txBody>
        </p:sp>
        <p:sp>
          <p:nvSpPr>
            <p:cNvPr id="51" name="02"/>
            <p:cNvSpPr txBox="1"/>
            <p:nvPr>
              <p:custDataLst>
                <p:tags r:id="rId7"/>
              </p:custDataLst>
            </p:nvPr>
          </p:nvSpPr>
          <p:spPr>
            <a:xfrm>
              <a:off x="11986" y="3462"/>
              <a:ext cx="3776" cy="854"/>
            </a:xfrm>
            <a:prstGeom prst="rect">
              <a:avLst/>
            </a:prstGeom>
            <a:ln w="12700">
              <a:miter lim="400000"/>
            </a:ln>
          </p:spPr>
          <p:txBody>
            <a:bodyPr wrap="square" lIns="91440" tIns="45720" rIns="91440" bIns="45720">
              <a:noAutofit/>
            </a:bodyPr>
            <a:lstStyle>
              <a:lvl1pPr algn="ctr">
                <a:defRPr sz="2000" b="1">
                  <a:solidFill>
                    <a:srgbClr val="FFFFFF"/>
                  </a:solidFill>
                </a:defRPr>
              </a:lvl1pPr>
            </a:lstStyle>
            <a:p>
              <a:r>
                <a:rPr lang="zh-CN" sz="2400" dirty="0">
                  <a:solidFill>
                    <a:schemeClr val="bg1"/>
                  </a:solidFill>
                  <a:ea typeface="微软雅黑" panose="020B0503020204020204" charset="-122"/>
                </a:rPr>
                <a:t>贵族制</a:t>
              </a:r>
              <a:endParaRPr lang="zh-CN" sz="2400" dirty="0">
                <a:solidFill>
                  <a:schemeClr val="bg1"/>
                </a:solidFill>
                <a:ea typeface="微软雅黑" panose="020B0503020204020204" charset="-122"/>
              </a:endParaRPr>
            </a:p>
          </p:txBody>
        </p:sp>
        <p:sp>
          <p:nvSpPr>
            <p:cNvPr id="52" name="03"/>
            <p:cNvSpPr txBox="1"/>
            <p:nvPr>
              <p:custDataLst>
                <p:tags r:id="rId8"/>
              </p:custDataLst>
            </p:nvPr>
          </p:nvSpPr>
          <p:spPr>
            <a:xfrm>
              <a:off x="11672" y="4403"/>
              <a:ext cx="4310" cy="854"/>
            </a:xfrm>
            <a:prstGeom prst="rect">
              <a:avLst/>
            </a:prstGeom>
            <a:ln w="12700">
              <a:miter lim="400000"/>
            </a:ln>
          </p:spPr>
          <p:txBody>
            <a:bodyPr wrap="square" lIns="91440" tIns="45720" rIns="91440" bIns="45720">
              <a:noAutofit/>
            </a:bodyPr>
            <a:lstStyle>
              <a:lvl1pPr algn="ctr">
                <a:defRPr sz="2000" b="1">
                  <a:solidFill>
                    <a:srgbClr val="FFFFFF"/>
                  </a:solidFill>
                </a:defRPr>
              </a:lvl1pPr>
            </a:lstStyle>
            <a:p>
              <a:r>
                <a:rPr lang="zh-CN" sz="2400" dirty="0">
                  <a:solidFill>
                    <a:schemeClr val="bg1"/>
                  </a:solidFill>
                  <a:ea typeface="微软雅黑" panose="020B0503020204020204" charset="-122"/>
                </a:rPr>
                <a:t>民主制</a:t>
              </a:r>
              <a:endParaRPr lang="zh-CN" sz="2400" dirty="0">
                <a:solidFill>
                  <a:schemeClr val="bg1"/>
                </a:solidFill>
                <a:ea typeface="微软雅黑" panose="020B0503020204020204" charset="-122"/>
              </a:endParaRPr>
            </a:p>
          </p:txBody>
        </p:sp>
      </p:grpSp>
      <p:sp>
        <p:nvSpPr>
          <p:cNvPr id="5" name="椭圆 4"/>
          <p:cNvSpPr/>
          <p:nvPr/>
        </p:nvSpPr>
        <p:spPr>
          <a:xfrm>
            <a:off x="4118610" y="1700530"/>
            <a:ext cx="1661160"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8" name="椭圆 7"/>
          <p:cNvSpPr/>
          <p:nvPr/>
        </p:nvSpPr>
        <p:spPr>
          <a:xfrm>
            <a:off x="9984740" y="1700530"/>
            <a:ext cx="1661160" cy="643890"/>
          </a:xfrm>
          <a:prstGeom prst="ellipse">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1" name="文本框 10"/>
          <p:cNvSpPr txBox="1"/>
          <p:nvPr/>
        </p:nvSpPr>
        <p:spPr>
          <a:xfrm>
            <a:off x="191135" y="5953760"/>
            <a:ext cx="7134225" cy="46037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p>
            <a:pPr algn="l" fontAlgn="base"/>
            <a:r>
              <a:rPr lang="zh-CN" altLang="en-US" sz="2400" b="1" strike="noStrike" spc="130" noProof="1" dirty="0">
                <a:solidFill>
                  <a:schemeClr val="tx1"/>
                </a:solidFill>
                <a:latin typeface="微软雅黑" panose="020B0503020204020204" charset="-122"/>
                <a:ea typeface="微软雅黑" panose="020B0503020204020204" charset="-122"/>
                <a:cs typeface="微软雅黑" panose="020B0503020204020204" charset="-122"/>
                <a:sym typeface="+mn-ea"/>
              </a:rPr>
              <a:t>不同点：</a:t>
            </a:r>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rPr>
              <a:t>公民大会的作用和</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mn-ea"/>
              </a:rPr>
              <a:t>掌握最高权力的人数</a:t>
            </a:r>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p:cNvSpPr txBox="1"/>
          <p:nvPr/>
        </p:nvSpPr>
        <p:spPr>
          <a:xfrm>
            <a:off x="12983845" y="5774055"/>
            <a:ext cx="309880" cy="368300"/>
          </a:xfrm>
          <a:prstGeom prst="rect">
            <a:avLst/>
          </a:prstGeom>
          <a:noFill/>
        </p:spPr>
        <p:txBody>
          <a:bodyPr wrap="none" rtlCol="0">
            <a:spAutoFit/>
          </a:bodyPr>
          <a:p>
            <a:endParaRPr lang="zh-CN" altLang="en-US"/>
          </a:p>
        </p:txBody>
      </p:sp>
      <p:sp>
        <p:nvSpPr>
          <p:cNvPr id="17" name="矩形: 圆角 8"/>
          <p:cNvSpPr/>
          <p:nvPr/>
        </p:nvSpPr>
        <p:spPr>
          <a:xfrm>
            <a:off x="623570" y="3308985"/>
            <a:ext cx="983615" cy="695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1" name="矩形: 圆角 8"/>
          <p:cNvSpPr/>
          <p:nvPr/>
        </p:nvSpPr>
        <p:spPr>
          <a:xfrm>
            <a:off x="6588125" y="3713480"/>
            <a:ext cx="983615" cy="7708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1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1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1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1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1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3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322" grpId="0"/>
      <p:bldP spid="18" grpId="0"/>
      <p:bldP spid="19" grpId="0"/>
      <p:bldP spid="89120" grpId="0"/>
      <p:bldP spid="89121" grpId="0"/>
      <p:bldP spid="89122" grpId="0"/>
      <p:bldP spid="20" grpId="0"/>
      <p:bldP spid="89123" grpId="0"/>
      <p:bldP spid="89124" grpId="0"/>
      <p:bldP spid="11323" grpId="0"/>
      <p:bldP spid="29" grpId="0"/>
      <p:bldP spid="3" grpId="0"/>
      <p:bldP spid="4" grpId="0"/>
      <p:bldP spid="6" grpId="0"/>
      <p:bldP spid="7" grpId="0"/>
      <p:bldP spid="10" grpId="0"/>
      <p:bldP spid="12" grpId="0"/>
      <p:bldP spid="13" grpId="0"/>
      <p:bldP spid="23" grpId="0" bldLvl="0" animBg="1"/>
      <p:bldP spid="44" grpId="0" bldLvl="0" animBg="1"/>
      <p:bldP spid="24" grpId="0" animBg="1"/>
      <p:bldP spid="34" grpId="0" bldLvl="0" animBg="1"/>
      <p:bldP spid="33" grpId="0" animBg="1"/>
      <p:bldP spid="35" grpId="0" bldLvl="0" animBg="1"/>
      <p:bldP spid="39" grpId="0" bldLvl="0" animBg="1"/>
      <p:bldP spid="41" grpId="0" bldLvl="0" animBg="1"/>
      <p:bldP spid="5" grpId="0" bldLvl="0" animBg="1"/>
      <p:bldP spid="8" grpId="0" bldLvl="0" animBg="1"/>
      <p:bldP spid="42" grpId="0" bldLvl="0" animBg="1"/>
      <p:bldP spid="36" grpId="0" animBg="1"/>
      <p:bldP spid="37" grpId="0" animBg="1"/>
      <p:bldP spid="43" grpId="0" bldLvl="0" animBg="1"/>
      <p:bldP spid="11" grpId="0" bldLvl="0" animBg="1"/>
      <p:bldP spid="17" grpId="0" bldLvl="0" animBg="1"/>
      <p:bldP spid="2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112351" y="1059710"/>
            <a:ext cx="4358601" cy="2288566"/>
            <a:chOff x="-1336" y="2153"/>
            <a:chExt cx="11358" cy="6717"/>
          </a:xfrm>
        </p:grpSpPr>
        <p:pic>
          <p:nvPicPr>
            <p:cNvPr id="5" name="图片 4"/>
            <p:cNvPicPr>
              <a:picLocks noChangeAspect="1"/>
            </p:cNvPicPr>
            <p:nvPr>
              <p:custDataLst>
                <p:tags r:id="rId1"/>
              </p:custDataLst>
            </p:nvPr>
          </p:nvPicPr>
          <p:blipFill>
            <a:blip r:embed="rId2"/>
            <a:stretch>
              <a:fillRect/>
            </a:stretch>
          </p:blipFill>
          <p:spPr>
            <a:xfrm>
              <a:off x="582" y="2153"/>
              <a:ext cx="8317" cy="5546"/>
            </a:xfrm>
            <a:prstGeom prst="rect">
              <a:avLst/>
            </a:prstGeom>
          </p:spPr>
        </p:pic>
        <p:sp>
          <p:nvSpPr>
            <p:cNvPr id="6" name="文本框 5"/>
            <p:cNvSpPr txBox="1"/>
            <p:nvPr/>
          </p:nvSpPr>
          <p:spPr>
            <a:xfrm>
              <a:off x="-1336" y="7700"/>
              <a:ext cx="11358" cy="1170"/>
            </a:xfrm>
            <a:prstGeom prst="rect">
              <a:avLst/>
            </a:prstGeom>
            <a:noFill/>
          </p:spPr>
          <p:txBody>
            <a:bodyPr wrap="square" rtlCol="0">
              <a:spAutoFit/>
            </a:bodyPr>
            <a:p>
              <a:pPr algn="ctr"/>
              <a:r>
                <a:rPr lang="zh-CN" altLang="en-US" sz="1800" b="1">
                  <a:latin typeface="楷体" panose="02010609060101010101" charset="-122"/>
                  <a:ea typeface="楷体" panose="02010609060101010101" charset="-122"/>
                  <a:cs typeface="楷体" panose="02010609060101010101" charset="-122"/>
                </a:rPr>
                <a:t>《集会前的伯里克利》[德]菲利普·佛兹</a:t>
              </a:r>
              <a:r>
                <a:rPr lang="en-US" altLang="zh-CN" sz="2000" b="1">
                  <a:latin typeface="楷体" panose="02010609060101010101" charset="-122"/>
                  <a:ea typeface="楷体" panose="02010609060101010101" charset="-122"/>
                  <a:cs typeface="楷体" panose="02010609060101010101" charset="-122"/>
                </a:rPr>
                <a:t> </a:t>
              </a:r>
              <a:endParaRPr lang="zh-CN" altLang="en-US" sz="2000" b="1">
                <a:latin typeface="楷体" panose="02010609060101010101" charset="-122"/>
                <a:ea typeface="楷体" panose="02010609060101010101" charset="-122"/>
                <a:cs typeface="楷体" panose="02010609060101010101" charset="-122"/>
              </a:endParaRPr>
            </a:p>
          </p:txBody>
        </p:sp>
      </p:grpSp>
      <p:sp>
        <p:nvSpPr>
          <p:cNvPr id="8" name="文本框 14"/>
          <p:cNvSpPr txBox="1"/>
          <p:nvPr/>
        </p:nvSpPr>
        <p:spPr>
          <a:xfrm>
            <a:off x="157480" y="476250"/>
            <a:ext cx="8813800" cy="46037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2"/>
          </a:lnRef>
          <a:fillRef idx="1">
            <a:schemeClr val="lt1"/>
          </a:fillRef>
          <a:effectRef idx="0">
            <a:schemeClr val="accent2"/>
          </a:effectRef>
          <a:fontRef idx="minor">
            <a:schemeClr val="dk1"/>
          </a:fontRef>
        </p:style>
        <p:txBody>
          <a:bodyPr wrap="square" anchor="t" anchorCtr="0">
            <a:spAutoFit/>
          </a:bodyPr>
          <a:p>
            <a:pPr algn="l" fontAlgn="base"/>
            <a:r>
              <a:rPr lang="zh-CN" sz="2400" b="1" strike="noStrike" noProof="1">
                <a:latin typeface="微软雅黑" panose="020B0503020204020204" charset="-122"/>
                <a:ea typeface="微软雅黑" panose="020B0503020204020204" charset="-122"/>
              </a:rPr>
              <a:t>问题</a:t>
            </a:r>
            <a:r>
              <a:rPr lang="en-US" altLang="zh-CN" sz="2400" b="1" strike="noStrike" noProof="1">
                <a:latin typeface="微软雅黑" panose="020B0503020204020204" charset="-122"/>
                <a:ea typeface="微软雅黑" panose="020B0503020204020204" charset="-122"/>
              </a:rPr>
              <a:t>2</a:t>
            </a:r>
            <a:r>
              <a:rPr lang="en-US" sz="2400" b="1" strike="noStrike" noProof="1">
                <a:latin typeface="微软雅黑" panose="020B0503020204020204" charset="-122"/>
                <a:ea typeface="微软雅黑" panose="020B0503020204020204" charset="-122"/>
              </a:rPr>
              <a:t> </a:t>
            </a:r>
            <a:r>
              <a:rPr lang="zh-CN" altLang="en-US" sz="2400" b="1" strike="noStrike" noProof="1">
                <a:latin typeface="微软雅黑" panose="020B0503020204020204" charset="-122"/>
                <a:ea typeface="微软雅黑" panose="020B0503020204020204" charset="-122"/>
              </a:rPr>
              <a:t>据史料和所学知识探究</a:t>
            </a:r>
            <a:r>
              <a:rPr lang="zh-CN" altLang="en-US" sz="2400" b="1" dirty="0">
                <a:latin typeface="微软雅黑" panose="020B0503020204020204" charset="-122"/>
                <a:ea typeface="微软雅黑" panose="020B0503020204020204" charset="-122"/>
                <a:sym typeface="+mn-ea"/>
              </a:rPr>
              <a:t>雅典政治制度的特点与得失</a:t>
            </a:r>
            <a:endParaRPr lang="zh-CN" altLang="en-US" sz="2400" b="1" strike="noStrike" noProof="1">
              <a:latin typeface="微软雅黑" panose="020B0503020204020204" charset="-122"/>
              <a:ea typeface="微软雅黑" panose="020B0503020204020204" charset="-122"/>
            </a:endParaRPr>
          </a:p>
        </p:txBody>
      </p:sp>
      <p:sp>
        <p:nvSpPr>
          <p:cNvPr id="11" name="文本框 10"/>
          <p:cNvSpPr txBox="1"/>
          <p:nvPr/>
        </p:nvSpPr>
        <p:spPr>
          <a:xfrm>
            <a:off x="157480" y="3304540"/>
            <a:ext cx="11864340" cy="156845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fontAlgn="base"/>
            <a:r>
              <a:rPr lang="zh-CN" altLang="en-US" sz="2400">
                <a:latin typeface="楷体" panose="02010609060101010101" charset="-122"/>
                <a:ea typeface="楷体" panose="02010609060101010101" charset="-122"/>
                <a:cs typeface="楷体" panose="02010609060101010101" charset="-122"/>
              </a:rPr>
              <a:t>材料</a:t>
            </a:r>
            <a:r>
              <a:rPr lang="en-US" altLang="zh-CN" sz="2400">
                <a:latin typeface="楷体" panose="02010609060101010101" charset="-122"/>
                <a:ea typeface="楷体" panose="02010609060101010101" charset="-122"/>
                <a:cs typeface="楷体" panose="02010609060101010101" charset="-122"/>
              </a:rPr>
              <a:t>2</a:t>
            </a: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sym typeface="+mn-ea"/>
              </a:rPr>
              <a:t>在城邦中，没有专制君主，没有职业官僚，没有职业军队，没有警察。希腊城邦主要是靠公民通过选举或者抽签任命办事者，</a:t>
            </a:r>
            <a:r>
              <a:rPr lang="zh-CN" altLang="en-US" sz="2400">
                <a:latin typeface="楷体" panose="02010609060101010101" charset="-122"/>
                <a:ea typeface="楷体" panose="02010609060101010101" charset="-122"/>
                <a:cs typeface="楷体" panose="02010609060101010101" charset="-122"/>
                <a:sym typeface="+mn-ea"/>
              </a:rPr>
              <a:t>公民管理国家的的主要方式是出席公民大会，直接在公民大会上决定有关国家的重大事件。</a:t>
            </a:r>
            <a:endParaRPr lang="zh-CN" altLang="en-US" sz="2400" strike="noStrike" noProof="1">
              <a:latin typeface="楷体" panose="02010609060101010101" charset="-122"/>
              <a:ea typeface="楷体" panose="02010609060101010101" charset="-122"/>
              <a:cs typeface="楷体" panose="02010609060101010101" charset="-122"/>
              <a:sym typeface="+mn-ea"/>
            </a:endParaRPr>
          </a:p>
          <a:p>
            <a:pPr algn="r" fontAlgn="base"/>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据晏邵祥：《光荣归于希腊：为何西方文明发端于古希腊？</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3" name="圆角矩形 12"/>
          <p:cNvSpPr/>
          <p:nvPr/>
        </p:nvSpPr>
        <p:spPr>
          <a:xfrm>
            <a:off x="551815" y="5637530"/>
            <a:ext cx="1508125" cy="47688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strike="noStrike" noProof="1">
                <a:solidFill>
                  <a:schemeClr val="tx1"/>
                </a:solidFill>
                <a:latin typeface="微软雅黑" panose="020B0503020204020204" charset="-122"/>
                <a:ea typeface="微软雅黑" panose="020B0503020204020204" charset="-122"/>
                <a:sym typeface="黑体" panose="02010609060101010101" charset="-122"/>
              </a:rPr>
              <a:t>主权在民</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14" name="圆角矩形 13"/>
          <p:cNvSpPr/>
          <p:nvPr/>
        </p:nvSpPr>
        <p:spPr>
          <a:xfrm>
            <a:off x="4368165" y="5012690"/>
            <a:ext cx="7396480" cy="813435"/>
          </a:xfrm>
          <a:prstGeom prst="roundRect">
            <a:avLst/>
          </a:prstGeom>
          <a:solidFill>
            <a:schemeClr val="accent1">
              <a:lumMod val="20000"/>
              <a:lumOff val="8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a:lnSpc>
                <a:spcPct val="85000"/>
              </a:lnSpc>
            </a:pPr>
            <a:r>
              <a:rPr lang="zh-CN" altLang="en-US" sz="2300" strike="noStrike" noProof="1">
                <a:solidFill>
                  <a:schemeClr val="tx1"/>
                </a:solidFill>
                <a:latin typeface="微软雅黑" panose="020B0503020204020204" charset="-122"/>
                <a:ea typeface="微软雅黑" panose="020B0503020204020204" charset="-122"/>
                <a:sym typeface="黑体" panose="02010609060101010101" charset="-122"/>
              </a:rPr>
              <a:t>得：</a:t>
            </a:r>
            <a:r>
              <a:rPr lang="zh-CN" altLang="en-US" sz="2300">
                <a:solidFill>
                  <a:schemeClr val="tx1"/>
                </a:solidFill>
                <a:latin typeface="微软雅黑" panose="020B0503020204020204" charset="-122"/>
                <a:ea typeface="微软雅黑" panose="020B0503020204020204" charset="-122"/>
                <a:sym typeface="黑体" panose="02010609060101010101" charset="-122"/>
              </a:rPr>
              <a:t>集体管理有利于增强城邦的凝聚力；彰显了平等与自由；培养了公民的政治素养。</a:t>
            </a:r>
            <a:endParaRPr lang="zh-CN" altLang="en-US" sz="2300"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15" name="圆角矩形 14"/>
          <p:cNvSpPr/>
          <p:nvPr/>
        </p:nvSpPr>
        <p:spPr>
          <a:xfrm>
            <a:off x="4368800" y="5965825"/>
            <a:ext cx="7430770" cy="800735"/>
          </a:xfrm>
          <a:prstGeom prst="roundRect">
            <a:avLst/>
          </a:prstGeom>
          <a:solidFill>
            <a:schemeClr val="accent1">
              <a:lumMod val="20000"/>
              <a:lumOff val="8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a:lnSpc>
                <a:spcPct val="85000"/>
              </a:lnSpc>
            </a:pPr>
            <a:r>
              <a:rPr lang="zh-CN" altLang="en-US" sz="2300" strike="noStrike" noProof="1">
                <a:solidFill>
                  <a:schemeClr val="tx1"/>
                </a:solidFill>
                <a:latin typeface="微软雅黑" panose="020B0503020204020204" charset="-122"/>
                <a:ea typeface="微软雅黑" panose="020B0503020204020204" charset="-122"/>
                <a:sym typeface="黑体" panose="02010609060101010101" charset="-122"/>
              </a:rPr>
              <a:t>失：</a:t>
            </a:r>
            <a:r>
              <a:rPr lang="zh-CN" altLang="en-US" sz="2300">
                <a:solidFill>
                  <a:schemeClr val="tx1"/>
                </a:solidFill>
                <a:latin typeface="微软雅黑" panose="020B0503020204020204" charset="-122"/>
                <a:ea typeface="微软雅黑" panose="020B0503020204020204" charset="-122"/>
                <a:sym typeface="黑体" panose="02010609060101010101" charset="-122"/>
              </a:rPr>
              <a:t>无法保证参政者的素质，容易出现权力的滥用；</a:t>
            </a:r>
            <a:r>
              <a:rPr lang="zh-CN" altLang="en-US" sz="2300" strike="noStrike" noProof="1">
                <a:solidFill>
                  <a:schemeClr val="tx1"/>
                </a:solidFill>
                <a:latin typeface="微软雅黑" panose="020B0503020204020204" charset="-122"/>
                <a:ea typeface="微软雅黑" panose="020B0503020204020204" charset="-122"/>
                <a:sym typeface="黑体" panose="02010609060101010101" charset="-122"/>
              </a:rPr>
              <a:t>没有形成对权力的有效制衡，容易出现多数人暴政</a:t>
            </a:r>
            <a:r>
              <a:rPr lang="en-US" altLang="zh-CN" sz="2300" strike="noStrike" noProof="1">
                <a:solidFill>
                  <a:schemeClr val="tx1"/>
                </a:solidFill>
                <a:latin typeface="微软雅黑" panose="020B0503020204020204" charset="-122"/>
                <a:ea typeface="微软雅黑" panose="020B0503020204020204" charset="-122"/>
                <a:sym typeface="黑体" panose="02010609060101010101" charset="-122"/>
              </a:rPr>
              <a:t> </a:t>
            </a:r>
            <a:r>
              <a:rPr lang="zh-CN" altLang="en-US" sz="2300">
                <a:solidFill>
                  <a:schemeClr val="tx1"/>
                </a:solidFill>
                <a:latin typeface="微软雅黑" panose="020B0503020204020204" charset="-122"/>
                <a:ea typeface="微软雅黑" panose="020B0503020204020204" charset="-122"/>
                <a:sym typeface="黑体" panose="02010609060101010101" charset="-122"/>
              </a:rPr>
              <a:t>。</a:t>
            </a:r>
            <a:endParaRPr lang="zh-CN" altLang="en-US" sz="2300" strike="noStrike" noProof="1">
              <a:solidFill>
                <a:schemeClr val="tx1"/>
              </a:solidFill>
              <a:latin typeface="微软雅黑" panose="020B0503020204020204" charset="-122"/>
              <a:ea typeface="微软雅黑" panose="020B0503020204020204" charset="-122"/>
              <a:sym typeface="黑体" panose="02010609060101010101" charset="-122"/>
            </a:endParaRPr>
          </a:p>
        </p:txBody>
      </p:sp>
      <p:sp>
        <p:nvSpPr>
          <p:cNvPr id="3" name="圆角矩形标注 2"/>
          <p:cNvSpPr/>
          <p:nvPr/>
        </p:nvSpPr>
        <p:spPr>
          <a:xfrm>
            <a:off x="4079875" y="980440"/>
            <a:ext cx="7249795" cy="1304290"/>
          </a:xfrm>
          <a:prstGeom prst="wedgeRoundRectCallout">
            <a:avLst>
              <a:gd name="adj1" fmla="val -63880"/>
              <a:gd name="adj2" fmla="val -8438"/>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l"/>
            <a:r>
              <a:rPr lang="zh-CN" altLang="en-US" sz="2400">
                <a:latin typeface="楷体" panose="02010609060101010101" charset="-122"/>
                <a:ea typeface="楷体" panose="02010609060101010101" charset="-122"/>
                <a:cs typeface="楷体" panose="02010609060101010101" charset="-122"/>
                <a:sym typeface="+mn-ea"/>
              </a:rPr>
              <a:t>材料</a:t>
            </a:r>
            <a:r>
              <a:rPr lang="en-US" altLang="zh-CN" sz="2400">
                <a:latin typeface="楷体" panose="02010609060101010101" charset="-122"/>
                <a:ea typeface="楷体" panose="02010609060101010101" charset="-122"/>
                <a:cs typeface="楷体" panose="02010609060101010101" charset="-122"/>
                <a:sym typeface="+mn-ea"/>
              </a:rPr>
              <a:t>1 </a:t>
            </a:r>
            <a:r>
              <a:rPr lang="zh-CN" altLang="en-US" sz="2400">
                <a:latin typeface="楷体" panose="02010609060101010101" charset="-122"/>
                <a:ea typeface="楷体" panose="02010609060101010101" charset="-122"/>
                <a:cs typeface="楷体" panose="02010609060101010101" charset="-122"/>
                <a:sym typeface="+mn-ea"/>
              </a:rPr>
              <a:t>“我们的政治制度之所以被称为民主政治是因为政权是在全体公民手中而不是在少数人手中。”</a:t>
            </a:r>
            <a:endParaRPr lang="zh-CN" altLang="en-US" sz="2400">
              <a:latin typeface="楷体" panose="02010609060101010101" charset="-122"/>
              <a:ea typeface="楷体" panose="02010609060101010101" charset="-122"/>
              <a:cs typeface="楷体" panose="02010609060101010101" charset="-122"/>
              <a:sym typeface="+mn-ea"/>
            </a:endParaRPr>
          </a:p>
          <a:p>
            <a:pPr algn="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伯利克里：《在阵亡将士葬礼上的演说</a:t>
            </a:r>
            <a:r>
              <a:rPr lang="zh-CN" altLang="en-US"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p:txBody>
      </p:sp>
      <p:sp>
        <p:nvSpPr>
          <p:cNvPr id="2" name="圆角矩形 1"/>
          <p:cNvSpPr/>
          <p:nvPr/>
        </p:nvSpPr>
        <p:spPr>
          <a:xfrm>
            <a:off x="2423795" y="5289550"/>
            <a:ext cx="1524000" cy="49212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strike="noStrike" noProof="1">
                <a:solidFill>
                  <a:schemeClr val="tx1"/>
                </a:solidFill>
                <a:latin typeface="微软雅黑" panose="020B0503020204020204" charset="-122"/>
                <a:ea typeface="微软雅黑" panose="020B0503020204020204" charset="-122"/>
                <a:sym typeface="黑体" panose="02010609060101010101" charset="-122"/>
              </a:rPr>
              <a:t>直接民主</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34" name="矩形: 圆角 8"/>
          <p:cNvSpPr/>
          <p:nvPr/>
        </p:nvSpPr>
        <p:spPr>
          <a:xfrm>
            <a:off x="4872355" y="1438910"/>
            <a:ext cx="5876925" cy="3873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圆角 8"/>
          <p:cNvSpPr/>
          <p:nvPr/>
        </p:nvSpPr>
        <p:spPr>
          <a:xfrm>
            <a:off x="839470" y="4126230"/>
            <a:ext cx="5868035" cy="3346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圆角矩形 3"/>
          <p:cNvSpPr/>
          <p:nvPr/>
        </p:nvSpPr>
        <p:spPr>
          <a:xfrm>
            <a:off x="2423795" y="6020435"/>
            <a:ext cx="1524000" cy="49212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strike="noStrike" noProof="1">
                <a:solidFill>
                  <a:schemeClr val="tx1"/>
                </a:solidFill>
                <a:latin typeface="微软雅黑" panose="020B0503020204020204" charset="-122"/>
                <a:ea typeface="微软雅黑" panose="020B0503020204020204" charset="-122"/>
                <a:sym typeface="黑体" panose="02010609060101010101" charset="-122"/>
              </a:rPr>
              <a:t>轮番而治</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10" name="矩形: 圆角 8"/>
          <p:cNvSpPr/>
          <p:nvPr/>
        </p:nvSpPr>
        <p:spPr>
          <a:xfrm>
            <a:off x="1499870" y="3752215"/>
            <a:ext cx="3714750" cy="259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矩形 11"/>
          <p:cNvSpPr/>
          <p:nvPr/>
        </p:nvSpPr>
        <p:spPr>
          <a:xfrm>
            <a:off x="0" y="0"/>
            <a:ext cx="12192000" cy="388938"/>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eaLnBrk="1" fontAlgn="auto" hangingPunct="1">
              <a:spcBef>
                <a:spcPts val="0"/>
              </a:spcBef>
              <a:spcAft>
                <a:spcPts val="0"/>
              </a:spcAft>
              <a:defRPr/>
            </a:pPr>
            <a:r>
              <a:rPr lang="zh-CN" altLang="en-US" sz="2400" b="1">
                <a:solidFill>
                  <a:schemeClr val="bg1"/>
                </a:solidFill>
                <a:latin typeface="黑体" panose="02010609060101010101" charset="-122"/>
                <a:ea typeface="黑体" panose="02010609060101010101" charset="-122"/>
                <a:sym typeface="+mn-ea"/>
              </a:rPr>
              <a:t>任务（一）了解古希腊城邦的政治制度，并探究其特点和影响。</a:t>
            </a:r>
            <a:endParaRPr lang="zh-CN" altLang="en-US" sz="2400" b="1">
              <a:solidFill>
                <a:schemeClr val="bg1"/>
              </a:solidFill>
              <a:latin typeface="黑体" panose="02010609060101010101" charset="-122"/>
              <a:ea typeface="黑体"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000000"/>
                                          </p:val>
                                        </p:tav>
                                        <p:tav tm="100000">
                                          <p:val>
                                            <p:strVal val="#ppt_w"/>
                                          </p:val>
                                        </p:tav>
                                      </p:tavLst>
                                    </p:anim>
                                    <p:anim calcmode="lin" valueType="num">
                                      <p:cBhvr>
                                        <p:cTn id="24" dur="500" fill="hold"/>
                                        <p:tgtEl>
                                          <p:spTgt spid="13"/>
                                        </p:tgtEl>
                                        <p:attrNameLst>
                                          <p:attrName>ppt_h</p:attrName>
                                        </p:attrNameLst>
                                      </p:cBhvr>
                                      <p:tavLst>
                                        <p:tav tm="0">
                                          <p:val>
                                            <p:fltVal val="0.000000"/>
                                          </p:val>
                                        </p:tav>
                                        <p:tav tm="100000">
                                          <p:val>
                                            <p:strVal val="#ppt_h"/>
                                          </p:val>
                                        </p:tav>
                                      </p:tavLst>
                                    </p:anim>
                                    <p:anim calcmode="lin" valueType="num">
                                      <p:cBhvr>
                                        <p:cTn id="25" dur="500" fill="hold"/>
                                        <p:tgtEl>
                                          <p:spTgt spid="13"/>
                                        </p:tgtEl>
                                        <p:attrNameLst>
                                          <p:attrName>style.rotation</p:attrName>
                                        </p:attrNameLst>
                                      </p:cBhvr>
                                      <p:tavLst>
                                        <p:tav tm="0">
                                          <p:val>
                                            <p:fltVal val="360.000000"/>
                                          </p:val>
                                        </p:tav>
                                        <p:tav tm="100000">
                                          <p:val>
                                            <p:fltVal val="0.000000"/>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000000"/>
                                          </p:val>
                                        </p:tav>
                                        <p:tav tm="100000">
                                          <p:val>
                                            <p:strVal val="#ppt_w"/>
                                          </p:val>
                                        </p:tav>
                                      </p:tavLst>
                                    </p:anim>
                                    <p:anim calcmode="lin" valueType="num">
                                      <p:cBhvr>
                                        <p:cTn id="44" dur="500" fill="hold"/>
                                        <p:tgtEl>
                                          <p:spTgt spid="2"/>
                                        </p:tgtEl>
                                        <p:attrNameLst>
                                          <p:attrName>ppt_h</p:attrName>
                                        </p:attrNameLst>
                                      </p:cBhvr>
                                      <p:tavLst>
                                        <p:tav tm="0">
                                          <p:val>
                                            <p:fltVal val="0.000000"/>
                                          </p:val>
                                        </p:tav>
                                        <p:tav tm="100000">
                                          <p:val>
                                            <p:strVal val="#ppt_h"/>
                                          </p:val>
                                        </p:tav>
                                      </p:tavLst>
                                    </p:anim>
                                    <p:anim calcmode="lin" valueType="num">
                                      <p:cBhvr>
                                        <p:cTn id="45" dur="500" fill="hold"/>
                                        <p:tgtEl>
                                          <p:spTgt spid="2"/>
                                        </p:tgtEl>
                                        <p:attrNameLst>
                                          <p:attrName>style.rotation</p:attrName>
                                        </p:attrNameLst>
                                      </p:cBhvr>
                                      <p:tavLst>
                                        <p:tav tm="0">
                                          <p:val>
                                            <p:fltVal val="360.000000"/>
                                          </p:val>
                                        </p:tav>
                                        <p:tav tm="100000">
                                          <p:val>
                                            <p:fltVal val="0.000000"/>
                                          </p:val>
                                        </p:tav>
                                      </p:tavLst>
                                    </p:anim>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000000"/>
                                          </p:val>
                                        </p:tav>
                                        <p:tav tm="100000">
                                          <p:val>
                                            <p:strVal val="#ppt_w"/>
                                          </p:val>
                                        </p:tav>
                                      </p:tavLst>
                                    </p:anim>
                                    <p:anim calcmode="lin" valueType="num">
                                      <p:cBhvr>
                                        <p:cTn id="52" dur="500" fill="hold"/>
                                        <p:tgtEl>
                                          <p:spTgt spid="4"/>
                                        </p:tgtEl>
                                        <p:attrNameLst>
                                          <p:attrName>ppt_h</p:attrName>
                                        </p:attrNameLst>
                                      </p:cBhvr>
                                      <p:tavLst>
                                        <p:tav tm="0">
                                          <p:val>
                                            <p:fltVal val="0.000000"/>
                                          </p:val>
                                        </p:tav>
                                        <p:tav tm="100000">
                                          <p:val>
                                            <p:strVal val="#ppt_h"/>
                                          </p:val>
                                        </p:tav>
                                      </p:tavLst>
                                    </p:anim>
                                    <p:anim calcmode="lin" valueType="num">
                                      <p:cBhvr>
                                        <p:cTn id="53" dur="500" fill="hold"/>
                                        <p:tgtEl>
                                          <p:spTgt spid="4"/>
                                        </p:tgtEl>
                                        <p:attrNameLst>
                                          <p:attrName>style.rotation</p:attrName>
                                        </p:attrNameLst>
                                      </p:cBhvr>
                                      <p:tavLst>
                                        <p:tav tm="0">
                                          <p:val>
                                            <p:fltVal val="360.000000"/>
                                          </p:val>
                                        </p:tav>
                                        <p:tav tm="100000">
                                          <p:val>
                                            <p:fltVal val="0.000000"/>
                                          </p:val>
                                        </p:tav>
                                      </p:tavLst>
                                    </p:anim>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000000"/>
                                          </p:val>
                                        </p:tav>
                                        <p:tav tm="100000">
                                          <p:val>
                                            <p:strVal val="#ppt_w"/>
                                          </p:val>
                                        </p:tav>
                                      </p:tavLst>
                                    </p:anim>
                                    <p:anim calcmode="lin" valueType="num">
                                      <p:cBhvr>
                                        <p:cTn id="60" dur="500" fill="hold"/>
                                        <p:tgtEl>
                                          <p:spTgt spid="14"/>
                                        </p:tgtEl>
                                        <p:attrNameLst>
                                          <p:attrName>ppt_h</p:attrName>
                                        </p:attrNameLst>
                                      </p:cBhvr>
                                      <p:tavLst>
                                        <p:tav tm="0">
                                          <p:val>
                                            <p:fltVal val="0.000000"/>
                                          </p:val>
                                        </p:tav>
                                        <p:tav tm="100000">
                                          <p:val>
                                            <p:strVal val="#ppt_h"/>
                                          </p:val>
                                        </p:tav>
                                      </p:tavLst>
                                    </p:anim>
                                    <p:anim calcmode="lin" valueType="num">
                                      <p:cBhvr>
                                        <p:cTn id="61" dur="500" fill="hold"/>
                                        <p:tgtEl>
                                          <p:spTgt spid="14"/>
                                        </p:tgtEl>
                                        <p:attrNameLst>
                                          <p:attrName>style.rotation</p:attrName>
                                        </p:attrNameLst>
                                      </p:cBhvr>
                                      <p:tavLst>
                                        <p:tav tm="0">
                                          <p:val>
                                            <p:fltVal val="360.000000"/>
                                          </p:val>
                                        </p:tav>
                                        <p:tav tm="100000">
                                          <p:val>
                                            <p:fltVal val="0.000000"/>
                                          </p:val>
                                        </p:tav>
                                      </p:tavLst>
                                    </p:anim>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000000"/>
                                          </p:val>
                                        </p:tav>
                                        <p:tav tm="100000">
                                          <p:val>
                                            <p:strVal val="#ppt_w"/>
                                          </p:val>
                                        </p:tav>
                                      </p:tavLst>
                                    </p:anim>
                                    <p:anim calcmode="lin" valueType="num">
                                      <p:cBhvr>
                                        <p:cTn id="68" dur="500" fill="hold"/>
                                        <p:tgtEl>
                                          <p:spTgt spid="15"/>
                                        </p:tgtEl>
                                        <p:attrNameLst>
                                          <p:attrName>ppt_h</p:attrName>
                                        </p:attrNameLst>
                                      </p:cBhvr>
                                      <p:tavLst>
                                        <p:tav tm="0">
                                          <p:val>
                                            <p:fltVal val="0.000000"/>
                                          </p:val>
                                        </p:tav>
                                        <p:tav tm="100000">
                                          <p:val>
                                            <p:strVal val="#ppt_h"/>
                                          </p:val>
                                        </p:tav>
                                      </p:tavLst>
                                    </p:anim>
                                    <p:anim calcmode="lin" valueType="num">
                                      <p:cBhvr>
                                        <p:cTn id="69" dur="500" fill="hold"/>
                                        <p:tgtEl>
                                          <p:spTgt spid="15"/>
                                        </p:tgtEl>
                                        <p:attrNameLst>
                                          <p:attrName>style.rotation</p:attrName>
                                        </p:attrNameLst>
                                      </p:cBhvr>
                                      <p:tavLst>
                                        <p:tav tm="0">
                                          <p:val>
                                            <p:fltVal val="360.000000"/>
                                          </p:val>
                                        </p:tav>
                                        <p:tav tm="100000">
                                          <p:val>
                                            <p:fltVal val="0.000000"/>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14" grpId="0" bldLvl="0" animBg="1"/>
      <p:bldP spid="15" grpId="0" bldLvl="0" animBg="1"/>
      <p:bldP spid="11" grpId="0" bldLvl="0" animBg="1"/>
      <p:bldP spid="11" grpId="1" animBg="1"/>
      <p:bldP spid="3" grpId="0" bldLvl="0" animBg="1"/>
      <p:bldP spid="3" grpId="1" animBg="1"/>
      <p:bldP spid="2" grpId="0" bldLvl="0" animBg="1"/>
      <p:bldP spid="34" grpId="0" bldLvl="0" animBg="1"/>
      <p:bldP spid="9" grpId="0" bldLvl="0" animBg="1"/>
      <p:bldP spid="4" grpId="0" bldLvl="0" animBg="1"/>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0" y="0"/>
            <a:ext cx="12192000" cy="388938"/>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eaLnBrk="1" fontAlgn="auto" hangingPunct="1">
              <a:spcBef>
                <a:spcPts val="0"/>
              </a:spcBef>
              <a:spcAft>
                <a:spcPts val="0"/>
              </a:spcAft>
              <a:defRPr/>
            </a:pPr>
            <a:r>
              <a:rPr lang="zh-CN" altLang="en-US" sz="2400" b="1" dirty="0">
                <a:solidFill>
                  <a:schemeClr val="bg1"/>
                </a:solidFill>
                <a:latin typeface="黑体" panose="02010609060101010101" charset="-122"/>
                <a:ea typeface="黑体" panose="02010609060101010101" charset="-122"/>
                <a:sym typeface="+mn-ea"/>
              </a:rPr>
              <a:t>任务</a:t>
            </a:r>
            <a:r>
              <a:rPr lang="zh-CN" altLang="en-US" sz="2400" b="1" spc="200">
                <a:solidFill>
                  <a:schemeClr val="bg1"/>
                </a:solidFill>
                <a:uFillTx/>
                <a:latin typeface="黑体" panose="02010609060101010101" charset="-122"/>
                <a:ea typeface="黑体" panose="02010609060101010101" charset="-122"/>
                <a:sym typeface="+mn-ea"/>
              </a:rPr>
              <a:t>（一）</a:t>
            </a:r>
            <a:r>
              <a:rPr lang="zh-CN" altLang="en-US" sz="2400" b="1" dirty="0">
                <a:solidFill>
                  <a:schemeClr val="bg1"/>
                </a:solidFill>
                <a:latin typeface="黑体" panose="02010609060101010101" charset="-122"/>
                <a:ea typeface="黑体" panose="02010609060101010101" charset="-122"/>
                <a:cs typeface="楷体" panose="02010609060101010101" charset="-122"/>
                <a:sym typeface="+mn-ea"/>
              </a:rPr>
              <a:t>了解古希腊城邦的民主制度，并</a:t>
            </a:r>
            <a:r>
              <a:rPr lang="zh-CN" altLang="en-US" sz="2400" b="1" spc="200" dirty="0">
                <a:solidFill>
                  <a:schemeClr val="bg1"/>
                </a:solidFill>
                <a:uFillTx/>
                <a:latin typeface="黑体" panose="02010609060101010101" charset="-122"/>
                <a:ea typeface="黑体" panose="02010609060101010101" charset="-122"/>
                <a:sym typeface="+mn-ea"/>
              </a:rPr>
              <a:t>探究</a:t>
            </a:r>
            <a:r>
              <a:rPr lang="zh-CN" altLang="en-US" sz="2400" b="1" dirty="0">
                <a:solidFill>
                  <a:schemeClr val="bg1"/>
                </a:solidFill>
                <a:latin typeface="黑体" panose="02010609060101010101" charset="-122"/>
                <a:ea typeface="黑体" panose="02010609060101010101" charset="-122"/>
                <a:cs typeface="楷体" panose="02010609060101010101" charset="-122"/>
                <a:sym typeface="+mn-ea"/>
              </a:rPr>
              <a:t>其对后世政治制度的影响。</a:t>
            </a:r>
            <a:endParaRPr lang="zh-CN" altLang="en-US" sz="2400" strike="noStrike" noProof="1"/>
          </a:p>
        </p:txBody>
      </p:sp>
      <p:sp>
        <p:nvSpPr>
          <p:cNvPr id="3" name="矩形 2"/>
          <p:cNvSpPr/>
          <p:nvPr/>
        </p:nvSpPr>
        <p:spPr>
          <a:xfrm>
            <a:off x="0" y="30480"/>
            <a:ext cx="12192000" cy="388938"/>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eaLnBrk="1" fontAlgn="auto" hangingPunct="1">
              <a:spcBef>
                <a:spcPts val="0"/>
              </a:spcBef>
              <a:spcAft>
                <a:spcPts val="0"/>
              </a:spcAft>
              <a:defRPr/>
            </a:pPr>
            <a:r>
              <a:rPr lang="zh-CN" altLang="en-US" sz="2400" b="1">
                <a:solidFill>
                  <a:schemeClr val="bg1"/>
                </a:solidFill>
                <a:latin typeface="黑体" panose="02010609060101010101" charset="-122"/>
                <a:ea typeface="黑体" panose="02010609060101010101" charset="-122"/>
                <a:sym typeface="+mn-ea"/>
              </a:rPr>
              <a:t>任务（二）</a:t>
            </a:r>
            <a:r>
              <a:rPr lang="zh-CN" altLang="en-US" sz="2400" b="1">
                <a:solidFill>
                  <a:schemeClr val="bg1"/>
                </a:solidFill>
                <a:latin typeface="黑体" panose="02010609060101010101" charset="-122"/>
                <a:ea typeface="黑体" panose="02010609060101010101" charset="-122"/>
                <a:sym typeface="+mn-ea"/>
              </a:rPr>
              <a:t>了解古罗马政治制度的演变，并探究共和制度的特点。</a:t>
            </a:r>
            <a:endParaRPr lang="zh-CN" altLang="en-US" sz="2400" b="1">
              <a:solidFill>
                <a:schemeClr val="bg1"/>
              </a:solidFill>
              <a:latin typeface="黑体" panose="02010609060101010101" charset="-122"/>
              <a:ea typeface="黑体" panose="02010609060101010101" charset="-122"/>
              <a:sym typeface="+mn-ea"/>
            </a:endParaRPr>
          </a:p>
        </p:txBody>
      </p:sp>
      <p:pic>
        <p:nvPicPr>
          <p:cNvPr id="2" name="图片 1"/>
          <p:cNvPicPr>
            <a:picLocks noChangeAspect="1"/>
          </p:cNvPicPr>
          <p:nvPr>
            <p:custDataLst>
              <p:tags r:id="rId1"/>
            </p:custDataLst>
          </p:nvPr>
        </p:nvPicPr>
        <p:blipFill>
          <a:blip r:embed="rId2">
            <a:clrChange>
              <a:clrFrom>
                <a:srgbClr val="000000">
                  <a:alpha val="0"/>
                </a:srgbClr>
              </a:clrFrom>
              <a:clrTo>
                <a:srgbClr val="000000">
                  <a:alpha val="0"/>
                  <a:alpha val="0"/>
                </a:srgbClr>
              </a:clrTo>
            </a:clrChange>
          </a:blip>
          <a:stretch>
            <a:fillRect/>
          </a:stretch>
        </p:blipFill>
        <p:spPr>
          <a:xfrm>
            <a:off x="2495550" y="549275"/>
            <a:ext cx="6301740" cy="1499870"/>
          </a:xfrm>
          <a:prstGeom prst="rect">
            <a:avLst/>
          </a:prstGeom>
          <a:noFill/>
          <a:ln w="9525">
            <a:gradFill>
              <a:gsLst>
                <a:gs pos="0">
                  <a:srgbClr val="7B32B2"/>
                </a:gs>
                <a:gs pos="100000">
                  <a:srgbClr val="401A5D"/>
                </a:gs>
              </a:gsLst>
            </a:gradFill>
            <a:prstDash val="sysDash"/>
          </a:ln>
        </p:spPr>
      </p:pic>
      <p:sp>
        <p:nvSpPr>
          <p:cNvPr id="4" name="文本框 14"/>
          <p:cNvSpPr txBox="1"/>
          <p:nvPr/>
        </p:nvSpPr>
        <p:spPr>
          <a:xfrm>
            <a:off x="140970" y="2204720"/>
            <a:ext cx="8917940" cy="46037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2"/>
          </a:lnRef>
          <a:fillRef idx="1">
            <a:schemeClr val="lt1"/>
          </a:fillRef>
          <a:effectRef idx="0">
            <a:schemeClr val="accent2"/>
          </a:effectRef>
          <a:fontRef idx="minor">
            <a:schemeClr val="dk1"/>
          </a:fontRef>
        </p:style>
        <p:txBody>
          <a:bodyPr wrap="square" anchor="t" anchorCtr="0">
            <a:spAutoFit/>
          </a:bodyPr>
          <a:p>
            <a:pPr algn="l" fontAlgn="base"/>
            <a:r>
              <a:rPr lang="zh-CN" sz="2400" b="1" strike="noStrike" noProof="1">
                <a:latin typeface="微软雅黑" panose="020B0503020204020204" charset="-122"/>
                <a:ea typeface="微软雅黑" panose="020B0503020204020204" charset="-122"/>
              </a:rPr>
              <a:t>活动</a:t>
            </a:r>
            <a:r>
              <a:rPr lang="en-US" altLang="zh-CN" sz="2400" b="1" strike="noStrike" noProof="1">
                <a:latin typeface="微软雅黑" panose="020B0503020204020204" charset="-122"/>
                <a:ea typeface="微软雅黑" panose="020B0503020204020204" charset="-122"/>
              </a:rPr>
              <a:t>2</a:t>
            </a:r>
            <a:r>
              <a:rPr lang="en-US" sz="2400" b="1" strike="noStrike" noProof="1">
                <a:latin typeface="微软雅黑" panose="020B0503020204020204" charset="-122"/>
                <a:ea typeface="微软雅黑" panose="020B0503020204020204" charset="-122"/>
              </a:rPr>
              <a:t> </a:t>
            </a:r>
            <a:r>
              <a:rPr lang="zh-CN" altLang="en-US" sz="2400" b="1" strike="noStrike" noProof="1">
                <a:latin typeface="微软雅黑" panose="020B0503020204020204" charset="-122"/>
                <a:ea typeface="微软雅黑" panose="020B0503020204020204" charset="-122"/>
              </a:rPr>
              <a:t>依据课本</a:t>
            </a:r>
            <a:r>
              <a:rPr lang="zh-CN" altLang="en-US" sz="2400" b="1">
                <a:latin typeface="微软雅黑" panose="020B0503020204020204" charset="-122"/>
                <a:ea typeface="微软雅黑" panose="020B0503020204020204" charset="-122"/>
                <a:sym typeface="+mn-ea"/>
              </a:rPr>
              <a:t>自主梳理罗马共和国的政治制度，完成表格。</a:t>
            </a:r>
            <a:r>
              <a:rPr lang="en-US" sz="2400" b="1" strike="noStrike" noProof="1">
                <a:latin typeface="微软雅黑" panose="020B0503020204020204" charset="-122"/>
                <a:ea typeface="微软雅黑" panose="020B0503020204020204" charset="-122"/>
              </a:rPr>
              <a:t> </a:t>
            </a:r>
            <a:endParaRPr lang="zh-CN" altLang="en-US" sz="2400" b="1" strike="noStrike" noProof="1">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custDataLst>
              <p:tags r:id="rId3"/>
            </p:custDataLst>
          </p:nvPr>
        </p:nvGraphicFramePr>
        <p:xfrm>
          <a:off x="546418" y="2664778"/>
          <a:ext cx="11099165" cy="2414270"/>
        </p:xfrm>
        <a:graphic>
          <a:graphicData uri="http://schemas.openxmlformats.org/drawingml/2006/table">
            <a:tbl>
              <a:tblPr firstRow="1" firstCol="1" bandRow="1">
                <a:tableStyleId>{5C22544A-7EE6-4342-B048-85BDC9FD1C3A}</a:tableStyleId>
              </a:tblPr>
              <a:tblGrid>
                <a:gridCol w="1415415"/>
                <a:gridCol w="4081145"/>
                <a:gridCol w="5602605"/>
              </a:tblGrid>
              <a:tr h="365760">
                <a:tc>
                  <a:txBody>
                    <a:bodyPr/>
                    <a:p>
                      <a:pPr algn="ctr"/>
                      <a:r>
                        <a:rPr lang="zh-CN" sz="2400" b="0" kern="100" dirty="0">
                          <a:solidFill>
                            <a:schemeClr val="tx1"/>
                          </a:solidFill>
                          <a:effectLst/>
                          <a:latin typeface="微软雅黑" panose="020B0503020204020204" charset="-122"/>
                          <a:ea typeface="微软雅黑" panose="020B0503020204020204" charset="-122"/>
                        </a:rPr>
                        <a:t>机构设置</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p>
                      <a:pPr algn="ctr"/>
                      <a:r>
                        <a:rPr lang="zh-CN" sz="2400" b="0" kern="100" dirty="0">
                          <a:solidFill>
                            <a:schemeClr val="tx1"/>
                          </a:solidFill>
                          <a:effectLst/>
                          <a:latin typeface="微软雅黑" panose="020B0503020204020204" charset="-122"/>
                          <a:ea typeface="微软雅黑" panose="020B0503020204020204" charset="-122"/>
                          <a:sym typeface="+mn-ea"/>
                        </a:rPr>
                        <a:t>产生与运行</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p>
                      <a:pPr algn="ctr"/>
                      <a:r>
                        <a:rPr lang="zh-CN" sz="2400" b="0" kern="100" dirty="0">
                          <a:solidFill>
                            <a:schemeClr val="tx1"/>
                          </a:solidFill>
                          <a:effectLst/>
                          <a:latin typeface="微软雅黑" panose="020B0503020204020204" charset="-122"/>
                          <a:ea typeface="微软雅黑" panose="020B0503020204020204" charset="-122"/>
                          <a:sym typeface="+mn-ea"/>
                        </a:rPr>
                        <a:t>权力分配</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731520">
                <a:tc>
                  <a:txBody>
                    <a:bodyPr/>
                    <a:p>
                      <a:pPr algn="ctr"/>
                      <a:r>
                        <a:rPr lang="zh-CN" altLang="en-US"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执政官</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p>
                      <a:pPr algn="l"/>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l"/>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7355">
                <a:tc>
                  <a:txBody>
                    <a:bodyPr/>
                    <a:p>
                      <a:pPr algn="ctr"/>
                      <a:r>
                        <a:rPr lang="zh-CN" altLang="en-US"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元老院</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p>
                      <a:pPr algn="l"/>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l"/>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889635">
                <a:tc>
                  <a:txBody>
                    <a:bodyPr/>
                    <a:p>
                      <a:pPr algn="l"/>
                      <a:r>
                        <a:rPr lang="zh-CN" altLang="en-US"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公民大会</a:t>
                      </a: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p>
                      <a:pPr algn="l"/>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endParaRPr lang="zh-CN" sz="24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6" name="文本框 5"/>
          <p:cNvSpPr txBox="1"/>
          <p:nvPr/>
        </p:nvSpPr>
        <p:spPr>
          <a:xfrm>
            <a:off x="6142990" y="3068955"/>
            <a:ext cx="5242560" cy="755650"/>
          </a:xfrm>
          <a:prstGeom prst="rect">
            <a:avLst/>
          </a:prstGeom>
          <a:noFill/>
        </p:spPr>
        <p:txBody>
          <a:bodyPr wrap="square" rtlCol="0">
            <a:spAutoFit/>
          </a:bodyPr>
          <a:p>
            <a:pPr>
              <a:lnSpc>
                <a:spcPct val="90000"/>
              </a:lnSpc>
            </a:pP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担任军事统帅，主持公民大会和元老院，执行相关决议。</a:t>
            </a:r>
            <a:endParaRPr lang="en-US" altLang="zh-CN"/>
          </a:p>
        </p:txBody>
      </p:sp>
      <p:sp>
        <p:nvSpPr>
          <p:cNvPr id="10" name="文本框 9"/>
          <p:cNvSpPr txBox="1"/>
          <p:nvPr/>
        </p:nvSpPr>
        <p:spPr>
          <a:xfrm>
            <a:off x="1990725" y="3177540"/>
            <a:ext cx="3957320" cy="460375"/>
          </a:xfrm>
          <a:prstGeom prst="rect">
            <a:avLst/>
          </a:prstGeom>
          <a:noFill/>
        </p:spPr>
        <p:txBody>
          <a:bodyPr wrap="square" rtlCol="0">
            <a:spAutoFit/>
          </a:bodyPr>
          <a:p>
            <a:pPr algn="l"/>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两人，选举产生，</a:t>
            </a: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一年一任</a:t>
            </a: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a:t>
            </a:r>
            <a:endParaRPr lang="en-US" altLang="zh-CN"/>
          </a:p>
        </p:txBody>
      </p:sp>
      <p:sp>
        <p:nvSpPr>
          <p:cNvPr id="11" name="文本框 10"/>
          <p:cNvSpPr txBox="1"/>
          <p:nvPr/>
        </p:nvSpPr>
        <p:spPr>
          <a:xfrm>
            <a:off x="6222365" y="3717290"/>
            <a:ext cx="5313045" cy="460375"/>
          </a:xfrm>
          <a:prstGeom prst="rect">
            <a:avLst/>
          </a:prstGeom>
          <a:noFill/>
        </p:spPr>
        <p:txBody>
          <a:bodyPr wrap="square" rtlCol="0">
            <a:spAutoFit/>
          </a:bodyPr>
          <a:p>
            <a:pPr algn="l"/>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向官员提出建议，协调官员的行动</a:t>
            </a: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a:t>
            </a:r>
            <a:endParaRPr lang="en-US" altLang="zh-CN"/>
          </a:p>
        </p:txBody>
      </p:sp>
      <p:sp>
        <p:nvSpPr>
          <p:cNvPr id="12" name="文本框 11"/>
          <p:cNvSpPr txBox="1"/>
          <p:nvPr/>
        </p:nvSpPr>
        <p:spPr>
          <a:xfrm>
            <a:off x="5974715" y="4228465"/>
            <a:ext cx="5560695" cy="829945"/>
          </a:xfrm>
          <a:prstGeom prst="rect">
            <a:avLst/>
          </a:prstGeom>
          <a:noFill/>
        </p:spPr>
        <p:txBody>
          <a:bodyPr wrap="square" rtlCol="0">
            <a:spAutoFit/>
          </a:bodyPr>
          <a:p>
            <a:pPr algn="l"/>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立法、宣战、媾和、审判，国家最高权力机关，但受元老院和高级官员的限制。</a:t>
            </a:r>
            <a:endParaRPr lang="en-US" altLang="zh-CN"/>
          </a:p>
        </p:txBody>
      </p:sp>
      <p:sp>
        <p:nvSpPr>
          <p:cNvPr id="16" name="文本框 15"/>
          <p:cNvSpPr txBox="1"/>
          <p:nvPr/>
        </p:nvSpPr>
        <p:spPr>
          <a:xfrm>
            <a:off x="2278380" y="4400550"/>
            <a:ext cx="2757170" cy="460375"/>
          </a:xfrm>
          <a:prstGeom prst="rect">
            <a:avLst/>
          </a:prstGeom>
          <a:noFill/>
        </p:spPr>
        <p:txBody>
          <a:bodyPr wrap="square" rtlCol="0">
            <a:spAutoFit/>
          </a:bodyPr>
          <a:p>
            <a:pPr algn="l"/>
            <a:r>
              <a:rPr lang="zh-CN" altLang="zh-CN" sz="2400" kern="100" dirty="0">
                <a:effectLst/>
                <a:latin typeface="微软雅黑" panose="020B0503020204020204" charset="-122"/>
                <a:ea typeface="微软雅黑" panose="020B0503020204020204" charset="-122"/>
                <a:sym typeface="+mn-ea"/>
              </a:rPr>
              <a:t>全体成年男性公民</a:t>
            </a: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a:t>
            </a:r>
            <a:endParaRPr lang="en-US" altLang="zh-CN"/>
          </a:p>
        </p:txBody>
      </p:sp>
      <p:sp>
        <p:nvSpPr>
          <p:cNvPr id="17" name="文本框 16"/>
          <p:cNvSpPr txBox="1"/>
          <p:nvPr/>
        </p:nvSpPr>
        <p:spPr>
          <a:xfrm>
            <a:off x="2206625" y="3789045"/>
            <a:ext cx="3263900" cy="460375"/>
          </a:xfrm>
          <a:prstGeom prst="rect">
            <a:avLst/>
          </a:prstGeom>
          <a:noFill/>
        </p:spPr>
        <p:txBody>
          <a:bodyPr wrap="square" rtlCol="0">
            <a:spAutoFit/>
          </a:bodyPr>
          <a:p>
            <a:pPr algn="l"/>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卸任高官，终身任职</a:t>
            </a:r>
            <a:r>
              <a:rPr lang="zh-CN" altLang="en-US" sz="2400" kern="100" dirty="0">
                <a:effectLst/>
                <a:latin typeface="微软雅黑" panose="020B0503020204020204" charset="-122"/>
                <a:ea typeface="微软雅黑" panose="020B0503020204020204" charset="-122"/>
                <a:cs typeface="Times New Roman" panose="02020603050405020304" pitchFamily="18" charset="0"/>
                <a:sym typeface="+mn-ea"/>
              </a:rPr>
              <a:t>。</a:t>
            </a:r>
            <a:endParaRPr lang="en-US" altLang="zh-CN"/>
          </a:p>
        </p:txBody>
      </p:sp>
      <p:sp>
        <p:nvSpPr>
          <p:cNvPr id="13" name="圆角矩形 12"/>
          <p:cNvSpPr/>
          <p:nvPr/>
        </p:nvSpPr>
        <p:spPr>
          <a:xfrm>
            <a:off x="1776095" y="6044565"/>
            <a:ext cx="2286000" cy="391160"/>
          </a:xfrm>
          <a:prstGeom prst="roundRect">
            <a:avLst/>
          </a:prstGeom>
          <a:solidFill>
            <a:schemeClr val="accent1">
              <a:lumMod val="40000"/>
              <a:lumOff val="60000"/>
            </a:schemeClr>
          </a:solidFill>
          <a:ln w="12700" cmpd="sng">
            <a:solidFill>
              <a:schemeClr val="accent1">
                <a:shade val="50000"/>
              </a:schemeClr>
            </a:solidFill>
            <a:prstDash val="solid"/>
          </a:ln>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a:solidFill>
                  <a:schemeClr val="tx1"/>
                </a:solidFill>
                <a:latin typeface="微软雅黑" panose="020B0503020204020204" charset="-122"/>
                <a:ea typeface="微软雅黑" panose="020B0503020204020204" charset="-122"/>
                <a:sym typeface="黑体" panose="02010609060101010101" charset="-122"/>
              </a:rPr>
              <a:t>混合政体</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15" name="圆角矩形 14"/>
          <p:cNvSpPr/>
          <p:nvPr/>
        </p:nvSpPr>
        <p:spPr>
          <a:xfrm>
            <a:off x="7392670" y="6092825"/>
            <a:ext cx="2289810" cy="430530"/>
          </a:xfrm>
          <a:prstGeom prst="roundRect">
            <a:avLst/>
          </a:prstGeom>
          <a:solidFill>
            <a:schemeClr val="accent1">
              <a:lumMod val="40000"/>
              <a:lumOff val="60000"/>
            </a:schemeClr>
          </a:solidFill>
          <a:ln w="12700" cmpd="sng">
            <a:solidFill>
              <a:schemeClr val="accent1">
                <a:shade val="50000"/>
              </a:schemeClr>
            </a:solidFill>
            <a:prstDash val="solid"/>
          </a:ln>
        </p:spPr>
        <p:style>
          <a:lnRef idx="1">
            <a:schemeClr val="dk1"/>
          </a:lnRef>
          <a:fillRef idx="2">
            <a:schemeClr val="dk1"/>
          </a:fillRef>
          <a:effectRef idx="1">
            <a:schemeClr val="dk1"/>
          </a:effectRef>
          <a:fontRef idx="minor">
            <a:schemeClr val="dk1"/>
          </a:fontRef>
        </p:style>
        <p:txBody>
          <a:bodyPr lIns="68580" tIns="34290" rIns="68580" bIns="34290" rtlCol="0" anchor="ctr"/>
          <a:p>
            <a:pPr algn="ctr" fontAlgn="base"/>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rPr>
              <a:t>阶层制衡</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160020" y="5200015"/>
            <a:ext cx="6788150" cy="460375"/>
          </a:xfrm>
          <a:prstGeom prst="rect">
            <a:avLst/>
          </a:prstGeom>
          <a:noFill/>
        </p:spPr>
        <p:txBody>
          <a:bodyPr wrap="square" rtlCol="0" anchor="t">
            <a:spAutoFit/>
          </a:bodyPr>
          <a:p>
            <a:r>
              <a:rPr lang="zh-CN" sz="2400" b="1">
                <a:latin typeface="微软雅黑" panose="020B0503020204020204" charset="-122"/>
                <a:ea typeface="微软雅黑" panose="020B0503020204020204" charset="-122"/>
                <a:sym typeface="+mn-ea"/>
              </a:rPr>
              <a:t>问题</a:t>
            </a:r>
            <a:r>
              <a:rPr lang="en-US" altLang="zh-CN" sz="2400" b="1">
                <a:latin typeface="微软雅黑" panose="020B0503020204020204" charset="-122"/>
                <a:ea typeface="微软雅黑" panose="020B0503020204020204" charset="-122"/>
                <a:sym typeface="+mn-ea"/>
              </a:rPr>
              <a:t>3</a:t>
            </a:r>
            <a:r>
              <a:rPr lang="en-US" sz="2400" b="1">
                <a:latin typeface="微软雅黑" panose="020B0503020204020204" charset="-122"/>
                <a:ea typeface="微软雅黑" panose="020B0503020204020204" charset="-122"/>
                <a:sym typeface="+mn-ea"/>
              </a:rPr>
              <a:t> </a:t>
            </a:r>
            <a:r>
              <a:rPr lang="zh-CN" altLang="en-US" sz="2400" b="1">
                <a:latin typeface="微软雅黑" panose="020B0503020204020204" charset="-122"/>
                <a:ea typeface="微软雅黑" panose="020B0503020204020204" charset="-122"/>
                <a:sym typeface="+mn-ea"/>
              </a:rPr>
              <a:t>依据表格探究共和制度的特点</a:t>
            </a:r>
            <a:endParaRPr lang="zh-CN" altLang="en-US" sz="2400" b="1">
              <a:latin typeface="微软雅黑" panose="020B0503020204020204" charset="-122"/>
              <a:ea typeface="微软雅黑" panose="020B0503020204020204" charset="-122"/>
              <a:sym typeface="+mn-ea"/>
            </a:endParaRPr>
          </a:p>
        </p:txBody>
      </p:sp>
      <p:sp>
        <p:nvSpPr>
          <p:cNvPr id="14" name="圆角矩形 13"/>
          <p:cNvSpPr/>
          <p:nvPr/>
        </p:nvSpPr>
        <p:spPr>
          <a:xfrm>
            <a:off x="4584065" y="6061075"/>
            <a:ext cx="2286000" cy="457835"/>
          </a:xfrm>
          <a:prstGeom prst="roundRect">
            <a:avLst/>
          </a:prstGeom>
          <a:solidFill>
            <a:schemeClr val="accent1">
              <a:lumMod val="40000"/>
              <a:lumOff val="60000"/>
            </a:schemeClr>
          </a:solidFill>
          <a:ln w="12700" cmpd="sng">
            <a:solidFill>
              <a:schemeClr val="accent1">
                <a:shade val="50000"/>
              </a:schemeClr>
            </a:solidFill>
            <a:prstDash val="solid"/>
          </a:ln>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贵族共和</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18" name="圆角矩形标注 17"/>
          <p:cNvSpPr/>
          <p:nvPr/>
        </p:nvSpPr>
        <p:spPr>
          <a:xfrm>
            <a:off x="8184515" y="5203825"/>
            <a:ext cx="2748915" cy="647700"/>
          </a:xfrm>
          <a:prstGeom prst="wedgeRoundRectCallout">
            <a:avLst>
              <a:gd name="adj1" fmla="val -95414"/>
              <a:gd name="adj2" fmla="val 64117"/>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latin typeface="微软雅黑" panose="020B0503020204020204" charset="-122"/>
                <a:ea typeface="微软雅黑" panose="020B0503020204020204" charset="-122"/>
                <a:cs typeface="微软雅黑" panose="020B0503020204020204" charset="-122"/>
              </a:rPr>
              <a:t>“</a:t>
            </a:r>
            <a:r>
              <a:rPr lang="zh-CN" altLang="en-US" b="1">
                <a:solidFill>
                  <a:schemeClr val="tx1"/>
                </a:solidFill>
                <a:latin typeface="微软雅黑" panose="020B0503020204020204" charset="-122"/>
                <a:ea typeface="微软雅黑" panose="020B0503020204020204" charset="-122"/>
                <a:cs typeface="微软雅黑" panose="020B0503020204020204" charset="-122"/>
              </a:rPr>
              <a:t>共和国是人民的财产</a:t>
            </a:r>
            <a:r>
              <a:rPr lang="en-US" altLang="zh-CN"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a:p>
            <a:pPr algn="ctr"/>
            <a:r>
              <a:rPr lang="en-US" altLang="zh-CN" b="1">
                <a:solidFill>
                  <a:schemeClr val="tx1"/>
                </a:solidFill>
                <a:latin typeface="微软雅黑" panose="020B0503020204020204" charset="-122"/>
                <a:ea typeface="微软雅黑" panose="020B0503020204020204" charset="-122"/>
                <a:cs typeface="微软雅黑" panose="020B0503020204020204" charset="-122"/>
              </a:rPr>
              <a:t>——</a:t>
            </a:r>
            <a:r>
              <a:rPr lang="zh-CN" altLang="en-US" b="1">
                <a:solidFill>
                  <a:schemeClr val="tx1"/>
                </a:solidFill>
                <a:latin typeface="微软雅黑" panose="020B0503020204020204" charset="-122"/>
                <a:ea typeface="微软雅黑" panose="020B0503020204020204" charset="-122"/>
                <a:cs typeface="微软雅黑" panose="020B0503020204020204" charset="-122"/>
              </a:rPr>
              <a:t>西塞罗</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 calcmode="lin" valueType="num">
                                      <p:cBhvr>
                                        <p:cTn id="45" dur="500" fill="hold"/>
                                        <p:tgtEl>
                                          <p:spTgt spid="13"/>
                                        </p:tgtEl>
                                        <p:attrNameLst>
                                          <p:attrName>style.rotation</p:attrName>
                                        </p:attrNameLst>
                                      </p:cBhvr>
                                      <p:tavLst>
                                        <p:tav tm="0">
                                          <p:val>
                                            <p:fltVal val="360"/>
                                          </p:val>
                                        </p:tav>
                                        <p:tav tm="100000">
                                          <p:val>
                                            <p:fltVal val="0"/>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 calcmode="lin" valueType="num">
                                      <p:cBhvr>
                                        <p:cTn id="53" dur="500" fill="hold"/>
                                        <p:tgtEl>
                                          <p:spTgt spid="14"/>
                                        </p:tgtEl>
                                        <p:attrNameLst>
                                          <p:attrName>style.rotation</p:attrName>
                                        </p:attrNameLst>
                                      </p:cBhvr>
                                      <p:tavLst>
                                        <p:tav tm="0">
                                          <p:val>
                                            <p:fltVal val="360"/>
                                          </p:val>
                                        </p:tav>
                                        <p:tav tm="100000">
                                          <p:val>
                                            <p:fltVal val="0"/>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360"/>
                                          </p:val>
                                        </p:tav>
                                        <p:tav tm="100000">
                                          <p:val>
                                            <p:fltVal val="0"/>
                                          </p:val>
                                        </p:tav>
                                      </p:tavLst>
                                    </p:anim>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p:bldP spid="10" grpId="0"/>
      <p:bldP spid="11" grpId="0"/>
      <p:bldP spid="17" grpId="0"/>
      <p:bldP spid="12" grpId="0"/>
      <p:bldP spid="16" grpId="0"/>
      <p:bldP spid="13" grpId="0" bldLvl="0" animBg="1"/>
      <p:bldP spid="15" grpId="0" bldLvl="0" animBg="1"/>
      <p:bldP spid="8" grpId="0"/>
      <p:bldP spid="14"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0" y="0"/>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1" name="内容占位符 2"/>
          <p:cNvSpPr txBox="1"/>
          <p:nvPr/>
        </p:nvSpPr>
        <p:spPr>
          <a:xfrm>
            <a:off x="-12700" y="1905"/>
            <a:ext cx="11584305" cy="414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200" b="1">
                <a:solidFill>
                  <a:schemeClr val="bg1"/>
                </a:solidFill>
                <a:latin typeface="黑体" panose="02010609060101010101" charset="-122"/>
                <a:ea typeface="黑体" panose="02010609060101010101" charset="-122"/>
                <a:sym typeface="+mn-ea"/>
              </a:rPr>
              <a:t>任务（二）了解古罗马政治制度的演变，并探究共和制度的特点。</a:t>
            </a:r>
            <a:endParaRPr lang="zh-CN" altLang="en-US" sz="2200" b="1">
              <a:solidFill>
                <a:schemeClr val="bg1"/>
              </a:solidFill>
              <a:latin typeface="黑体" panose="02010609060101010101" charset="-122"/>
              <a:ea typeface="黑体" panose="02010609060101010101" charset="-122"/>
              <a:sym typeface="+mn-ea"/>
            </a:endParaRPr>
          </a:p>
          <a:p>
            <a:pPr marL="0" indent="0" fontAlgn="base">
              <a:buFont typeface="Arial" panose="020B0604020202020204" pitchFamily="34" charset="0"/>
              <a:buNone/>
            </a:pPr>
            <a:endParaRPr lang="zh-CN" altLang="en-US" sz="2200" b="1" strike="noStrike" noProof="1" dirty="0" smtClean="0">
              <a:solidFill>
                <a:schemeClr val="bg1"/>
              </a:solidFill>
              <a:latin typeface="微软雅黑" panose="020B0503020204020204" charset="-122"/>
              <a:ea typeface="微软雅黑" panose="020B0503020204020204" charset="-122"/>
            </a:endParaRPr>
          </a:p>
        </p:txBody>
      </p:sp>
      <p:sp>
        <p:nvSpPr>
          <p:cNvPr id="26634" name="文本框 7"/>
          <p:cNvSpPr txBox="1"/>
          <p:nvPr/>
        </p:nvSpPr>
        <p:spPr>
          <a:xfrm>
            <a:off x="7828280" y="1193800"/>
            <a:ext cx="4171950" cy="2306955"/>
          </a:xfrm>
          <a:prstGeom prst="rect">
            <a:avLst/>
          </a:prstGeom>
        </p:spPr>
        <p:style>
          <a:lnRef idx="2">
            <a:schemeClr val="accent1"/>
          </a:lnRef>
          <a:fillRef idx="1">
            <a:schemeClr val="lt1"/>
          </a:fillRef>
          <a:effectRef idx="0">
            <a:schemeClr val="accent1"/>
          </a:effectRef>
          <a:fontRef idx="minor">
            <a:schemeClr val="dk1"/>
          </a:fontRef>
        </p:style>
        <p:txBody>
          <a:bodyPr wrap="square" anchor="t" anchorCtr="0">
            <a:spAutoFit/>
          </a:bodyPr>
          <a:p>
            <a:pPr fontAlgn="base"/>
            <a:r>
              <a:rPr lang="zh-CN" altLang="en-US" sz="2400">
                <a:latin typeface="楷体" panose="02010609060101010101" charset="-122"/>
                <a:ea typeface="楷体" panose="02010609060101010101" charset="-122"/>
                <a:cs typeface="楷体" panose="02010609060101010101" charset="-122"/>
                <a:sym typeface="+mn-ea"/>
              </a:rPr>
              <a:t>材料</a:t>
            </a:r>
            <a:r>
              <a:rPr lang="en-US" altLang="zh-CN" sz="2400">
                <a:latin typeface="楷体" panose="02010609060101010101" charset="-122"/>
                <a:ea typeface="楷体" panose="02010609060101010101" charset="-122"/>
                <a:cs typeface="楷体" panose="02010609060101010101" charset="-122"/>
                <a:sym typeface="+mn-ea"/>
              </a:rPr>
              <a:t>4</a:t>
            </a: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strike="noStrike" noProof="1">
                <a:latin typeface="楷体" panose="02010609060101010101" charset="-122"/>
                <a:ea typeface="楷体" panose="02010609060101010101" charset="-122"/>
              </a:rPr>
              <a:t>罗马共和国中期以后，奴隶制经济充分发展起来，土地兼并日益严重，城邦赖以存在的经济基础逐渐崩溃。</a:t>
            </a:r>
            <a:endParaRPr lang="zh-CN" altLang="en-US" sz="2400" strike="noStrike" noProof="1">
              <a:latin typeface="楷体" panose="02010609060101010101" charset="-122"/>
              <a:ea typeface="楷体" panose="02010609060101010101" charset="-122"/>
            </a:endParaRPr>
          </a:p>
          <a:p>
            <a:pPr fontAlgn="base"/>
            <a:r>
              <a:rPr lang="en-US" altLang="zh-CN" sz="2400" strike="noStrike" noProof="1">
                <a:latin typeface="宋体" panose="02010600030101010101" pitchFamily="2" charset="-122"/>
                <a:ea typeface="宋体" panose="02010600030101010101" pitchFamily="2" charset="-122"/>
              </a:rPr>
              <a:t>——齐涛主编</a:t>
            </a:r>
            <a:r>
              <a:rPr lang="zh-CN" altLang="en-US" sz="2400" strike="noStrike" noProof="1">
                <a:latin typeface="宋体" panose="02010600030101010101" pitchFamily="2" charset="-122"/>
                <a:ea typeface="宋体" panose="02010600030101010101" pitchFamily="2" charset="-122"/>
              </a:rPr>
              <a:t>：《</a:t>
            </a:r>
            <a:r>
              <a:rPr lang="en-US" altLang="zh-CN" sz="2400" strike="noStrike" noProof="1">
                <a:latin typeface="宋体" panose="02010600030101010101" pitchFamily="2" charset="-122"/>
                <a:ea typeface="宋体" panose="02010600030101010101" pitchFamily="2" charset="-122"/>
              </a:rPr>
              <a:t>世界通史教程.古代卷</a:t>
            </a:r>
            <a:r>
              <a:rPr lang="zh-CN" altLang="en-US" sz="2400" strike="noStrike" noProof="1">
                <a:latin typeface="宋体" panose="02010600030101010101" pitchFamily="2" charset="-122"/>
                <a:ea typeface="宋体" panose="02010600030101010101" pitchFamily="2" charset="-122"/>
              </a:rPr>
              <a:t>》</a:t>
            </a:r>
            <a:endParaRPr lang="zh-CN" altLang="en-US" sz="2400" strike="noStrike" noProof="1">
              <a:latin typeface="宋体" panose="02010600030101010101" pitchFamily="2" charset="-122"/>
              <a:ea typeface="宋体" panose="02010600030101010101" pitchFamily="2" charset="-122"/>
            </a:endParaRPr>
          </a:p>
        </p:txBody>
      </p:sp>
      <p:sp>
        <p:nvSpPr>
          <p:cNvPr id="11" name="右大括号 10"/>
          <p:cNvSpPr/>
          <p:nvPr/>
        </p:nvSpPr>
        <p:spPr>
          <a:xfrm>
            <a:off x="2126298" y="4258628"/>
            <a:ext cx="569913" cy="10096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9" name="文本框 8"/>
          <p:cNvSpPr txBox="1"/>
          <p:nvPr/>
        </p:nvSpPr>
        <p:spPr>
          <a:xfrm>
            <a:off x="2845435" y="4533265"/>
            <a:ext cx="2297113" cy="520700"/>
          </a:xfrm>
          <a:prstGeom prst="rect">
            <a:avLst/>
          </a:prstGeom>
          <a:solidFill>
            <a:schemeClr val="accent4">
              <a:lumMod val="40000"/>
              <a:lumOff val="60000"/>
            </a:schemeClr>
          </a:solidFill>
          <a:ln>
            <a:solidFill>
              <a:schemeClr val="tx1"/>
            </a:solidFill>
          </a:ln>
        </p:spPr>
        <p:txBody>
          <a:bodyPr wrap="square">
            <a:spAutoFit/>
          </a:bodyPr>
          <a:p>
            <a:pPr algn="ctr"/>
            <a:r>
              <a:rPr lang="zh-CN" altLang="en-US" sz="2800" b="1" noProof="1" dirty="0">
                <a:latin typeface="微软雅黑" panose="020B0503020204020204" charset="-122"/>
                <a:ea typeface="微软雅黑" panose="020B0503020204020204" charset="-122"/>
                <a:cs typeface="+mn-cs"/>
              </a:rPr>
              <a:t>政体改变</a:t>
            </a:r>
            <a:endParaRPr lang="en-US" altLang="zh-CN" sz="2800" b="1" noProof="1" dirty="0">
              <a:latin typeface="微软雅黑" panose="020B0503020204020204" charset="-122"/>
              <a:ea typeface="微软雅黑" panose="020B0503020204020204" charset="-122"/>
            </a:endParaRPr>
          </a:p>
        </p:txBody>
      </p:sp>
      <p:sp>
        <p:nvSpPr>
          <p:cNvPr id="15" name="文本框 14"/>
          <p:cNvSpPr txBox="1"/>
          <p:nvPr/>
        </p:nvSpPr>
        <p:spPr>
          <a:xfrm>
            <a:off x="106998" y="4010978"/>
            <a:ext cx="2105025" cy="522287"/>
          </a:xfrm>
          <a:prstGeom prst="rect">
            <a:avLst/>
          </a:prstGeom>
          <a:solidFill>
            <a:srgbClr val="EBF5D7"/>
          </a:solidFill>
          <a:ln w="9525" cap="flat" cmpd="sng">
            <a:solidFill>
              <a:schemeClr val="tx1"/>
            </a:solidFill>
            <a:prstDash val="solid"/>
            <a:round/>
            <a:headEnd type="none" w="med" len="med"/>
            <a:tailEnd type="none" w="med" len="med"/>
          </a:ln>
        </p:spPr>
        <p:txBody>
          <a:bodyPr wrap="square" anchor="t" anchorCtr="0">
            <a:spAutoFit/>
          </a:bodyPr>
          <a:p>
            <a:pPr algn="ctr"/>
            <a:r>
              <a:rPr lang="zh-CN" altLang="en-US" sz="2800" dirty="0">
                <a:latin typeface="微软雅黑" panose="020B0503020204020204" charset="-122"/>
                <a:ea typeface="微软雅黑" panose="020B0503020204020204" charset="-122"/>
              </a:rPr>
              <a:t>版图扩大</a:t>
            </a:r>
            <a:endParaRPr lang="zh-CN" altLang="en-US" sz="2800" dirty="0">
              <a:latin typeface="微软雅黑" panose="020B0503020204020204" charset="-122"/>
              <a:ea typeface="微软雅黑" panose="020B0503020204020204" charset="-122"/>
            </a:endParaRPr>
          </a:p>
        </p:txBody>
      </p:sp>
      <p:sp>
        <p:nvSpPr>
          <p:cNvPr id="16" name="文本框 15"/>
          <p:cNvSpPr txBox="1"/>
          <p:nvPr/>
        </p:nvSpPr>
        <p:spPr>
          <a:xfrm>
            <a:off x="122873" y="4898390"/>
            <a:ext cx="2138362" cy="953135"/>
          </a:xfrm>
          <a:prstGeom prst="rect">
            <a:avLst/>
          </a:prstGeom>
          <a:solidFill>
            <a:srgbClr val="EBF5D7"/>
          </a:solidFill>
          <a:ln w="9525" cap="flat" cmpd="sng">
            <a:solidFill>
              <a:schemeClr val="tx1"/>
            </a:solidFill>
            <a:prstDash val="solid"/>
            <a:round/>
            <a:headEnd type="none" w="med" len="med"/>
            <a:tailEnd type="none" w="med" len="med"/>
          </a:ln>
        </p:spPr>
        <p:txBody>
          <a:bodyPr wrap="square" anchor="t" anchorCtr="0">
            <a:spAutoFit/>
          </a:bodyPr>
          <a:p>
            <a:r>
              <a:rPr lang="zh-CN" altLang="en-US" sz="2800" dirty="0">
                <a:latin typeface="微软雅黑" panose="020B0503020204020204" charset="-122"/>
                <a:ea typeface="微软雅黑" panose="020B0503020204020204" charset="-122"/>
              </a:rPr>
              <a:t>奴隶制经济的发展</a:t>
            </a:r>
            <a:endParaRPr lang="zh-CN" altLang="en-US" sz="2800" dirty="0">
              <a:latin typeface="微软雅黑" panose="020B0503020204020204" charset="-122"/>
              <a:ea typeface="微软雅黑" panose="020B0503020204020204" charset="-122"/>
            </a:endParaRPr>
          </a:p>
        </p:txBody>
      </p:sp>
      <p:sp>
        <p:nvSpPr>
          <p:cNvPr id="29707" name="内容占位符 2"/>
          <p:cNvSpPr txBox="1"/>
          <p:nvPr/>
        </p:nvSpPr>
        <p:spPr>
          <a:xfrm>
            <a:off x="107315" y="473710"/>
            <a:ext cx="8668385" cy="498475"/>
          </a:xfrm>
          <a:prstGeom prst="rect">
            <a:avLst/>
          </a:prstGeom>
          <a:noFill/>
          <a:ln w="9525">
            <a:noFill/>
          </a:ln>
        </p:spPr>
        <p:txBody>
          <a:bodyPr lIns="91440" tIns="45720" rIns="91440" bIns="45720" anchor="t" anchorCtr="0"/>
          <a:p>
            <a:pPr>
              <a:lnSpc>
                <a:spcPct val="90000"/>
              </a:lnSpc>
              <a:spcBef>
                <a:spcPts val="1000"/>
              </a:spcBef>
            </a:pPr>
            <a:r>
              <a:rPr lang="zh-CN" sz="2400" b="1">
                <a:latin typeface="微软雅黑" panose="020B0503020204020204" charset="-122"/>
                <a:ea typeface="微软雅黑" panose="020B0503020204020204" charset="-122"/>
                <a:cs typeface="微软雅黑" panose="020B0503020204020204" charset="-122"/>
                <a:sym typeface="+mn-ea"/>
              </a:rPr>
              <a:t>问题</a:t>
            </a:r>
            <a:r>
              <a:rPr lang="en-US" altLang="zh-CN" sz="2400" b="1">
                <a:latin typeface="微软雅黑" panose="020B0503020204020204" charset="-122"/>
                <a:ea typeface="微软雅黑" panose="020B0503020204020204" charset="-122"/>
                <a:cs typeface="微软雅黑" panose="020B0503020204020204" charset="-122"/>
                <a:sym typeface="+mn-ea"/>
              </a:rPr>
              <a:t>4</a:t>
            </a:r>
            <a:r>
              <a:rPr lang="en-US"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为什么罗马会从共和制向</a:t>
            </a:r>
            <a:r>
              <a:rPr lang="zh-CN" altLang="en-US" sz="2400" b="1" dirty="0">
                <a:latin typeface="微软雅黑" panose="020B0503020204020204" charset="-122"/>
                <a:ea typeface="微软雅黑" panose="020B0503020204020204" charset="-122"/>
                <a:cs typeface="微软雅黑" panose="020B0503020204020204" charset="-122"/>
              </a:rPr>
              <a:t>帝制转变？有何启示？</a:t>
            </a:r>
            <a:endParaRPr lang="en-US" altLang="zh-CN" sz="2400" b="1" dirty="0">
              <a:latin typeface="微软雅黑" panose="020B0503020204020204" charset="-122"/>
              <a:ea typeface="微软雅黑" panose="020B0503020204020204" charset="-122"/>
              <a:cs typeface="微软雅黑" panose="020B0503020204020204" charset="-122"/>
            </a:endParaRPr>
          </a:p>
        </p:txBody>
      </p:sp>
      <p:grpSp>
        <p:nvGrpSpPr>
          <p:cNvPr id="46" name="组合 45"/>
          <p:cNvGrpSpPr/>
          <p:nvPr/>
        </p:nvGrpSpPr>
        <p:grpSpPr>
          <a:xfrm>
            <a:off x="5375926" y="3933190"/>
            <a:ext cx="2943209" cy="3881120"/>
            <a:chOff x="7669217" y="1854078"/>
            <a:chExt cx="2942897" cy="3914268"/>
          </a:xfrm>
        </p:grpSpPr>
        <p:sp>
          <p:nvSpPr>
            <p:cNvPr id="26" name="五边形 25"/>
            <p:cNvSpPr/>
            <p:nvPr/>
          </p:nvSpPr>
          <p:spPr>
            <a:xfrm rot="16200000">
              <a:off x="9028357" y="3404160"/>
              <a:ext cx="2065369" cy="417795"/>
            </a:xfrm>
            <a:prstGeom prst="homeP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9714" name="文本框 3"/>
            <p:cNvSpPr txBox="1"/>
            <p:nvPr/>
          </p:nvSpPr>
          <p:spPr>
            <a:xfrm>
              <a:off x="9754380" y="2826340"/>
              <a:ext cx="736522" cy="1801095"/>
            </a:xfrm>
            <a:prstGeom prst="rect">
              <a:avLst/>
            </a:prstGeom>
            <a:noFill/>
            <a:ln w="9525">
              <a:noFill/>
            </a:ln>
          </p:spPr>
          <p:txBody>
            <a:bodyPr vert="eaVert" wrap="square" anchor="t" anchorCtr="0">
              <a:spAutoFit/>
            </a:bodyPr>
            <a:p>
              <a:pPr>
                <a:lnSpc>
                  <a:spcPct val="150000"/>
                </a:lnSpc>
              </a:pPr>
              <a:r>
                <a:rPr lang="zh-CN" altLang="en-US" sz="2400" dirty="0">
                  <a:latin typeface="微软雅黑" panose="020B0503020204020204" charset="-122"/>
                  <a:ea typeface="微软雅黑" panose="020B0503020204020204" charset="-122"/>
                </a:rPr>
                <a:t>掌握军队</a:t>
              </a:r>
              <a:endParaRPr lang="zh-CN" altLang="en-US" sz="2400" dirty="0">
                <a:latin typeface="微软雅黑" panose="020B0503020204020204" charset="-122"/>
                <a:ea typeface="微软雅黑" panose="020B0503020204020204" charset="-122"/>
              </a:endParaRPr>
            </a:p>
          </p:txBody>
        </p:sp>
        <p:grpSp>
          <p:nvGrpSpPr>
            <p:cNvPr id="29715" name="组合 44"/>
            <p:cNvGrpSpPr/>
            <p:nvPr/>
          </p:nvGrpSpPr>
          <p:grpSpPr>
            <a:xfrm>
              <a:off x="7669217" y="1854078"/>
              <a:ext cx="2942897" cy="3914268"/>
              <a:chOff x="7669217" y="1854078"/>
              <a:chExt cx="2942897" cy="3914268"/>
            </a:xfrm>
          </p:grpSpPr>
          <p:sp>
            <p:nvSpPr>
              <p:cNvPr id="6" name="右大括号 5"/>
              <p:cNvSpPr/>
              <p:nvPr/>
            </p:nvSpPr>
            <p:spPr>
              <a:xfrm rot="16200000">
                <a:off x="8918362" y="1306864"/>
                <a:ext cx="273980" cy="226367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31" name="圆角矩形 30"/>
              <p:cNvSpPr/>
              <p:nvPr/>
            </p:nvSpPr>
            <p:spPr>
              <a:xfrm>
                <a:off x="7878098" y="1871976"/>
                <a:ext cx="2309299" cy="41441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9" name="五边形 28"/>
              <p:cNvSpPr/>
              <p:nvPr/>
            </p:nvSpPr>
            <p:spPr>
              <a:xfrm rot="16200000">
                <a:off x="7735249" y="3425470"/>
                <a:ext cx="2047669" cy="357475"/>
              </a:xfrm>
              <a:prstGeom prst="homeP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8" name="五边形 27"/>
              <p:cNvSpPr/>
              <p:nvPr/>
            </p:nvSpPr>
            <p:spPr>
              <a:xfrm rot="16200000">
                <a:off x="8462708" y="3409469"/>
                <a:ext cx="2006777" cy="427319"/>
              </a:xfrm>
              <a:prstGeom prst="homeP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7" name="五边形 26"/>
              <p:cNvSpPr/>
              <p:nvPr/>
            </p:nvSpPr>
            <p:spPr>
              <a:xfrm rot="16200000">
                <a:off x="6962972" y="3391215"/>
                <a:ext cx="2038514" cy="393032"/>
              </a:xfrm>
              <a:prstGeom prst="homeP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9721" name="文本框 6"/>
              <p:cNvSpPr txBox="1"/>
              <p:nvPr/>
            </p:nvSpPr>
            <p:spPr>
              <a:xfrm>
                <a:off x="8022667" y="1854078"/>
                <a:ext cx="2589447" cy="464307"/>
              </a:xfrm>
              <a:prstGeom prst="rect">
                <a:avLst/>
              </a:prstGeom>
              <a:noFill/>
              <a:ln w="9525">
                <a:noFill/>
              </a:ln>
            </p:spPr>
            <p:txBody>
              <a:bodyPr wrap="square" anchor="t" anchorCtr="0">
                <a:spAutoFit/>
              </a:bodyPr>
              <a:p>
                <a:r>
                  <a:rPr lang="zh-CN" altLang="en-US" sz="2400" b="1" dirty="0">
                    <a:solidFill>
                      <a:srgbClr val="C00000"/>
                    </a:solidFill>
                    <a:latin typeface="微软雅黑" panose="020B0503020204020204" charset="-122"/>
                    <a:ea typeface="微软雅黑" panose="020B0503020204020204" charset="-122"/>
                  </a:rPr>
                  <a:t>皇帝（元首）</a:t>
                </a:r>
                <a:endParaRPr lang="zh-CN" altLang="en-US" sz="2400" b="1" dirty="0">
                  <a:solidFill>
                    <a:srgbClr val="C00000"/>
                  </a:solidFill>
                  <a:latin typeface="微软雅黑" panose="020B0503020204020204" charset="-122"/>
                  <a:ea typeface="微软雅黑" panose="020B0503020204020204" charset="-122"/>
                </a:endParaRPr>
              </a:p>
            </p:txBody>
          </p:sp>
          <p:cxnSp>
            <p:nvCxnSpPr>
              <p:cNvPr id="8" name="直接连接符 7"/>
              <p:cNvCxnSpPr/>
              <p:nvPr/>
            </p:nvCxnSpPr>
            <p:spPr>
              <a:xfrm>
                <a:off x="8669379" y="2466033"/>
                <a:ext cx="0" cy="151217"/>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395363" y="2461460"/>
                <a:ext cx="0" cy="151217"/>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9724" name="矩形 31"/>
              <p:cNvSpPr/>
              <p:nvPr/>
            </p:nvSpPr>
            <p:spPr>
              <a:xfrm>
                <a:off x="7669217" y="2754513"/>
                <a:ext cx="736522" cy="2315131"/>
              </a:xfrm>
              <a:prstGeom prst="rect">
                <a:avLst/>
              </a:prstGeom>
              <a:noFill/>
              <a:ln w="9525">
                <a:noFill/>
              </a:ln>
            </p:spPr>
            <p:txBody>
              <a:bodyPr vert="eaVert" wrap="square" anchor="t" anchorCtr="0">
                <a:spAutoFit/>
              </a:bodyPr>
              <a:p>
                <a:pPr>
                  <a:lnSpc>
                    <a:spcPct val="150000"/>
                  </a:lnSpc>
                </a:pPr>
                <a:r>
                  <a:rPr lang="zh-CN" altLang="en-US" sz="2400" dirty="0">
                    <a:latin typeface="微软雅黑" panose="020B0503020204020204" charset="-122"/>
                    <a:ea typeface="微软雅黑" panose="020B0503020204020204" charset="-122"/>
                  </a:rPr>
                  <a:t>掌握国家权力</a:t>
                </a:r>
                <a:endParaRPr lang="zh-CN" altLang="en-US" sz="2400" dirty="0">
                  <a:latin typeface="微软雅黑" panose="020B0503020204020204" charset="-122"/>
                  <a:ea typeface="微软雅黑" panose="020B0503020204020204" charset="-122"/>
                </a:endParaRPr>
              </a:p>
            </p:txBody>
          </p:sp>
          <p:sp>
            <p:nvSpPr>
              <p:cNvPr id="29725" name="矩形 32"/>
              <p:cNvSpPr/>
              <p:nvPr/>
            </p:nvSpPr>
            <p:spPr>
              <a:xfrm>
                <a:off x="8440884" y="2826160"/>
                <a:ext cx="736522" cy="2076365"/>
              </a:xfrm>
              <a:prstGeom prst="rect">
                <a:avLst/>
              </a:prstGeom>
              <a:noFill/>
              <a:ln w="9525">
                <a:noFill/>
              </a:ln>
            </p:spPr>
            <p:txBody>
              <a:bodyPr vert="eaVert" wrap="square" anchor="t" anchorCtr="0">
                <a:spAutoFit/>
              </a:bodyPr>
              <a:p>
                <a:pPr>
                  <a:lnSpc>
                    <a:spcPct val="150000"/>
                  </a:lnSpc>
                </a:pPr>
                <a:r>
                  <a:rPr lang="zh-CN" altLang="en-US" sz="2400" dirty="0">
                    <a:latin typeface="微软雅黑" panose="020B0503020204020204" charset="-122"/>
                    <a:ea typeface="微软雅黑" panose="020B0503020204020204" charset="-122"/>
                  </a:rPr>
                  <a:t>最高立法者</a:t>
                </a:r>
                <a:endParaRPr lang="zh-CN" altLang="en-US" sz="2400" dirty="0">
                  <a:latin typeface="微软雅黑" panose="020B0503020204020204" charset="-122"/>
                  <a:ea typeface="微软雅黑" panose="020B0503020204020204" charset="-122"/>
                </a:endParaRPr>
              </a:p>
            </p:txBody>
          </p:sp>
          <p:sp>
            <p:nvSpPr>
              <p:cNvPr id="29726" name="矩形 33"/>
              <p:cNvSpPr/>
              <p:nvPr/>
            </p:nvSpPr>
            <p:spPr>
              <a:xfrm>
                <a:off x="9175288" y="2886914"/>
                <a:ext cx="736522" cy="2881432"/>
              </a:xfrm>
              <a:prstGeom prst="rect">
                <a:avLst/>
              </a:prstGeom>
              <a:noFill/>
              <a:ln w="9525">
                <a:noFill/>
              </a:ln>
            </p:spPr>
            <p:txBody>
              <a:bodyPr vert="eaVert" wrap="square" anchor="t" anchorCtr="0">
                <a:spAutoFit/>
              </a:bodyPr>
              <a:p>
                <a:pPr>
                  <a:lnSpc>
                    <a:spcPct val="150000"/>
                  </a:lnSpc>
                </a:pPr>
                <a:r>
                  <a:rPr lang="zh-CN" altLang="en-US" sz="2400" dirty="0">
                    <a:latin typeface="微软雅黑" panose="020B0503020204020204" charset="-122"/>
                    <a:ea typeface="微软雅黑" panose="020B0503020204020204" charset="-122"/>
                  </a:rPr>
                  <a:t>最高法官</a:t>
                </a:r>
                <a:endParaRPr lang="zh-CN" altLang="en-US" sz="2400" dirty="0">
                  <a:latin typeface="微软雅黑" panose="020B0503020204020204" charset="-122"/>
                  <a:ea typeface="微软雅黑" panose="020B0503020204020204" charset="-122"/>
                </a:endParaRPr>
              </a:p>
            </p:txBody>
          </p:sp>
        </p:grpSp>
      </p:grpSp>
      <p:sp>
        <p:nvSpPr>
          <p:cNvPr id="17" name="文本框 16"/>
          <p:cNvSpPr txBox="1"/>
          <p:nvPr/>
        </p:nvSpPr>
        <p:spPr>
          <a:xfrm>
            <a:off x="8328660" y="4122420"/>
            <a:ext cx="3454400" cy="114617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base">
              <a:lnSpc>
                <a:spcPct val="100000"/>
              </a:lnSpc>
              <a:spcBef>
                <a:spcPts val="0"/>
              </a:spcBef>
            </a:pPr>
            <a:r>
              <a:rPr lang="zh-CN" altLang="en-US" sz="2200" b="1" strike="noStrike" noProof="1" dirty="0" smtClean="0">
                <a:cs typeface="微软雅黑" panose="020B0503020204020204" charset="-122"/>
              </a:rPr>
              <a:t>启示：政治制度要</a:t>
            </a:r>
            <a:r>
              <a:rPr lang="zh-CN" altLang="en-US" sz="2200" b="1" dirty="0" smtClean="0">
                <a:cs typeface="微软雅黑" panose="020B0503020204020204" charset="-122"/>
                <a:sym typeface="+mn-ea"/>
              </a:rPr>
              <a:t>因时因势而变，要</a:t>
            </a:r>
            <a:r>
              <a:rPr lang="zh-CN" altLang="en-US" sz="2200" b="1" strike="noStrike" noProof="1" dirty="0" smtClean="0">
                <a:cs typeface="微软雅黑" panose="020B0503020204020204" charset="-122"/>
              </a:rPr>
              <a:t>与国家有效治理的需求相适应。</a:t>
            </a:r>
            <a:endParaRPr lang="zh-CN" altLang="en-US" sz="2200" b="1" strike="noStrike" noProof="1" dirty="0">
              <a:cs typeface="微软雅黑" panose="020B0503020204020204" charset="-122"/>
            </a:endParaRPr>
          </a:p>
        </p:txBody>
      </p:sp>
      <p:grpSp>
        <p:nvGrpSpPr>
          <p:cNvPr id="12" name="组合 11"/>
          <p:cNvGrpSpPr/>
          <p:nvPr/>
        </p:nvGrpSpPr>
        <p:grpSpPr>
          <a:xfrm>
            <a:off x="191770" y="1052830"/>
            <a:ext cx="7275830" cy="2794000"/>
            <a:chOff x="302" y="1658"/>
            <a:chExt cx="11458" cy="4400"/>
          </a:xfrm>
        </p:grpSpPr>
        <p:grpSp>
          <p:nvGrpSpPr>
            <p:cNvPr id="4" name="组合 3"/>
            <p:cNvGrpSpPr/>
            <p:nvPr/>
          </p:nvGrpSpPr>
          <p:grpSpPr>
            <a:xfrm>
              <a:off x="2228" y="1658"/>
              <a:ext cx="9532" cy="4401"/>
              <a:chOff x="303" y="1693"/>
              <a:chExt cx="9532" cy="4401"/>
            </a:xfrm>
          </p:grpSpPr>
          <p:pic>
            <p:nvPicPr>
              <p:cNvPr id="5" name="Picture 2" descr="Image001"/>
              <p:cNvPicPr>
                <a:picLocks noChangeAspect="1"/>
              </p:cNvPicPr>
              <p:nvPr/>
            </p:nvPicPr>
            <p:blipFill>
              <a:blip r:embed="rId1"/>
              <a:stretch>
                <a:fillRect/>
              </a:stretch>
            </p:blipFill>
            <p:spPr>
              <a:xfrm>
                <a:off x="3935" y="1693"/>
                <a:ext cx="5900" cy="4397"/>
              </a:xfrm>
              <a:prstGeom prst="rect">
                <a:avLst/>
              </a:prstGeom>
              <a:noFill/>
              <a:ln w="9525">
                <a:noFill/>
              </a:ln>
            </p:spPr>
          </p:pic>
          <p:grpSp>
            <p:nvGrpSpPr>
              <p:cNvPr id="2" name="组合 1"/>
              <p:cNvGrpSpPr/>
              <p:nvPr/>
            </p:nvGrpSpPr>
            <p:grpSpPr>
              <a:xfrm>
                <a:off x="303" y="1698"/>
                <a:ext cx="3047" cy="4397"/>
                <a:chOff x="310" y="1885"/>
                <a:chExt cx="3202" cy="4650"/>
              </a:xfrm>
            </p:grpSpPr>
            <p:pic>
              <p:nvPicPr>
                <p:cNvPr id="29709" name="图片 1"/>
                <p:cNvPicPr>
                  <a:picLocks noChangeAspect="1"/>
                </p:cNvPicPr>
                <p:nvPr/>
              </p:nvPicPr>
              <p:blipFill>
                <a:blip r:embed="rId2"/>
                <a:stretch>
                  <a:fillRect/>
                </a:stretch>
              </p:blipFill>
              <p:spPr>
                <a:xfrm>
                  <a:off x="310" y="1885"/>
                  <a:ext cx="3202" cy="4650"/>
                </a:xfrm>
                <a:prstGeom prst="rect">
                  <a:avLst/>
                </a:prstGeom>
                <a:noFill/>
                <a:ln w="9525">
                  <a:noFill/>
                </a:ln>
              </p:spPr>
            </p:pic>
            <p:sp>
              <p:nvSpPr>
                <p:cNvPr id="29710" name="Text Box 6"/>
                <p:cNvSpPr txBox="1"/>
                <p:nvPr/>
              </p:nvSpPr>
              <p:spPr>
                <a:xfrm>
                  <a:off x="650" y="4605"/>
                  <a:ext cx="2040" cy="1588"/>
                </a:xfrm>
                <a:prstGeom prst="rect">
                  <a:avLst/>
                </a:prstGeom>
                <a:solidFill>
                  <a:schemeClr val="bg1"/>
                </a:solidFill>
                <a:ln w="9525">
                  <a:noFill/>
                </a:ln>
              </p:spPr>
              <p:txBody>
                <a:bodyPr anchor="t" anchorCtr="0">
                  <a:spAutoFit/>
                </a:bodyPr>
                <a:p>
                  <a:pPr algn="ctr">
                    <a:spcBef>
                      <a:spcPct val="50000"/>
                    </a:spcBef>
                  </a:pPr>
                  <a:r>
                    <a:rPr lang="zh-CN" altLang="en-US" sz="2800" b="1" dirty="0">
                      <a:latin typeface="Arial" panose="020B0604020202020204" pitchFamily="34" charset="0"/>
                      <a:ea typeface="黑体" panose="02010609060101010101" charset="-122"/>
                    </a:rPr>
                    <a:t>罗马城</a:t>
                  </a:r>
                  <a:endParaRPr lang="zh-CN" altLang="en-US" sz="2800" b="1" dirty="0">
                    <a:latin typeface="Arial" panose="020B0604020202020204" pitchFamily="34" charset="0"/>
                    <a:ea typeface="黑体" panose="02010609060101010101" charset="-122"/>
                  </a:endParaRPr>
                </a:p>
              </p:txBody>
            </p:sp>
            <p:sp>
              <p:nvSpPr>
                <p:cNvPr id="3" name="椭圆 2"/>
                <p:cNvSpPr/>
                <p:nvPr/>
              </p:nvSpPr>
              <p:spPr>
                <a:xfrm>
                  <a:off x="1105" y="3472"/>
                  <a:ext cx="997" cy="1002"/>
                </a:xfrm>
                <a:prstGeom prst="ellipse">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grpSp>
        </p:grpSp>
        <p:sp>
          <p:nvSpPr>
            <p:cNvPr id="7" name="文本框 6"/>
            <p:cNvSpPr txBox="1"/>
            <p:nvPr/>
          </p:nvSpPr>
          <p:spPr>
            <a:xfrm>
              <a:off x="302" y="1660"/>
              <a:ext cx="1617" cy="725"/>
            </a:xfrm>
            <a:prstGeom prst="rect">
              <a:avLst/>
            </a:prstGeom>
            <a:noFill/>
          </p:spPr>
          <p:txBody>
            <a:bodyPr wrap="square" rtlCol="0">
              <a:spAutoFit/>
            </a:bodyPr>
            <a:p>
              <a:r>
                <a:rPr lang="zh-CN" altLang="en-US" sz="2400">
                  <a:latin typeface="楷体" panose="02010609060101010101" charset="-122"/>
                  <a:ea typeface="楷体" panose="02010609060101010101" charset="-122"/>
                  <a:cs typeface="楷体" panose="02010609060101010101" charset="-122"/>
                </a:rPr>
                <a:t>材料</a:t>
              </a:r>
              <a:r>
                <a:rPr lang="en-US" altLang="zh-CN" sz="2400">
                  <a:latin typeface="楷体" panose="02010609060101010101" charset="-122"/>
                  <a:ea typeface="楷体" panose="02010609060101010101" charset="-122"/>
                  <a:cs typeface="楷体" panose="02010609060101010101" charset="-122"/>
                </a:rPr>
                <a:t>3</a:t>
              </a:r>
              <a:endParaRPr lang="en-US" altLang="zh-CN" sz="2400">
                <a:latin typeface="楷体" panose="02010609060101010101" charset="-122"/>
                <a:ea typeface="楷体" panose="02010609060101010101" charset="-122"/>
                <a:cs typeface="楷体" panose="02010609060101010101"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000000"/>
                                          </p:val>
                                        </p:tav>
                                        <p:tav tm="100000">
                                          <p:val>
                                            <p:strVal val="#ppt_w"/>
                                          </p:val>
                                        </p:tav>
                                      </p:tavLst>
                                    </p:anim>
                                    <p:anim calcmode="lin" valueType="num">
                                      <p:cBhvr>
                                        <p:cTn id="43" dur="500" fill="hold"/>
                                        <p:tgtEl>
                                          <p:spTgt spid="17"/>
                                        </p:tgtEl>
                                        <p:attrNameLst>
                                          <p:attrName>ppt_h</p:attrName>
                                        </p:attrNameLst>
                                      </p:cBhvr>
                                      <p:tavLst>
                                        <p:tav tm="0">
                                          <p:val>
                                            <p:fltVal val="0.000000"/>
                                          </p:val>
                                        </p:tav>
                                        <p:tav tm="100000">
                                          <p:val>
                                            <p:strVal val="#ppt_h"/>
                                          </p:val>
                                        </p:tav>
                                      </p:tavLst>
                                    </p:anim>
                                    <p:anim calcmode="lin" valueType="num">
                                      <p:cBhvr>
                                        <p:cTn id="44" dur="500" fill="hold"/>
                                        <p:tgtEl>
                                          <p:spTgt spid="17"/>
                                        </p:tgtEl>
                                        <p:attrNameLst>
                                          <p:attrName>style.rotation</p:attrName>
                                        </p:attrNameLst>
                                      </p:cBhvr>
                                      <p:tavLst>
                                        <p:tav tm="0">
                                          <p:val>
                                            <p:fltVal val="360.000000"/>
                                          </p:val>
                                        </p:tav>
                                        <p:tav tm="100000">
                                          <p:val>
                                            <p:fltVal val="0.000000"/>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bldLvl="0" animBg="1"/>
      <p:bldP spid="15" grpId="0" bldLvl="0" animBg="1"/>
      <p:bldP spid="16" grpId="0" bldLvl="0" animBg="1"/>
      <p:bldP spid="29707" grpId="1"/>
      <p:bldP spid="26634" grpId="0" bldLvl="0" animBg="1"/>
      <p:bldP spid="17" grpId="0" bldLvl="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2700" y="0"/>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1" name="内容占位符 2"/>
          <p:cNvSpPr txBox="1"/>
          <p:nvPr/>
        </p:nvSpPr>
        <p:spPr>
          <a:xfrm>
            <a:off x="-12700" y="1905"/>
            <a:ext cx="629158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sz="2300" b="1" dirty="0">
                <a:solidFill>
                  <a:schemeClr val="bg1"/>
                </a:solidFill>
                <a:latin typeface="微软雅黑" panose="020B0503020204020204" charset="-122"/>
                <a:ea typeface="微软雅黑" panose="020B0503020204020204" charset="-122"/>
                <a:sym typeface="+mn-ea"/>
              </a:rPr>
              <a:t>第2课  西方国家古代和近代政治制度的演变</a:t>
            </a:r>
            <a:endParaRPr sz="2300" b="1" dirty="0">
              <a:solidFill>
                <a:schemeClr val="bg1"/>
              </a:solidFill>
              <a:latin typeface="微软雅黑" panose="020B0503020204020204" charset="-122"/>
              <a:ea typeface="微软雅黑" panose="020B0503020204020204" charset="-122"/>
              <a:sym typeface="+mn-ea"/>
            </a:endParaRPr>
          </a:p>
        </p:txBody>
      </p:sp>
      <p:sp>
        <p:nvSpPr>
          <p:cNvPr id="29" name="文本框 28"/>
          <p:cNvSpPr txBox="1"/>
          <p:nvPr/>
        </p:nvSpPr>
        <p:spPr>
          <a:xfrm>
            <a:off x="3029585" y="7441565"/>
            <a:ext cx="309880" cy="368300"/>
          </a:xfrm>
          <a:prstGeom prst="rect">
            <a:avLst/>
          </a:prstGeom>
          <a:noFill/>
        </p:spPr>
        <p:txBody>
          <a:bodyPr wrap="none" rtlCol="0">
            <a:spAutoFit/>
          </a:bodyPr>
          <a:p>
            <a:endParaRPr lang="zh-CN" altLang="en-US"/>
          </a:p>
        </p:txBody>
      </p:sp>
      <p:grpSp>
        <p:nvGrpSpPr>
          <p:cNvPr id="18" name="组合 17"/>
          <p:cNvGrpSpPr/>
          <p:nvPr/>
        </p:nvGrpSpPr>
        <p:grpSpPr>
          <a:xfrm>
            <a:off x="8184515" y="404495"/>
            <a:ext cx="3663950" cy="2888615"/>
            <a:chOff x="11851" y="978"/>
            <a:chExt cx="5770" cy="4549"/>
          </a:xfrm>
        </p:grpSpPr>
        <p:pic>
          <p:nvPicPr>
            <p:cNvPr id="5" name="图片 4" descr="033五世纪末的欧洲"/>
            <p:cNvPicPr>
              <a:picLocks noChangeAspect="1"/>
            </p:cNvPicPr>
            <p:nvPr/>
          </p:nvPicPr>
          <p:blipFill>
            <a:blip r:embed="rId1"/>
            <a:stretch>
              <a:fillRect/>
            </a:stretch>
          </p:blipFill>
          <p:spPr>
            <a:xfrm>
              <a:off x="11851" y="978"/>
              <a:ext cx="5770" cy="3969"/>
            </a:xfrm>
            <a:prstGeom prst="rect">
              <a:avLst/>
            </a:prstGeom>
          </p:spPr>
        </p:pic>
        <p:sp>
          <p:nvSpPr>
            <p:cNvPr id="3" name="文本框 2"/>
            <p:cNvSpPr txBox="1"/>
            <p:nvPr/>
          </p:nvSpPr>
          <p:spPr>
            <a:xfrm>
              <a:off x="11868" y="4947"/>
              <a:ext cx="5694" cy="5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zh-CN" altLang="en-US" b="1" dirty="0" smtClean="0">
                  <a:solidFill>
                    <a:srgbClr val="FA8550">
                      <a:lumMod val="50000"/>
                    </a:srgbClr>
                  </a:solidFill>
                  <a:latin typeface="微软雅黑" panose="020B0503020204020204" charset="-122"/>
                  <a:ea typeface="微软雅黑" panose="020B0503020204020204" charset="-122"/>
                  <a:sym typeface="+mn-ea"/>
                </a:rPr>
                <a:t>5世纪末西罗马灭亡</a:t>
              </a:r>
              <a:r>
                <a:rPr lang="en-US" altLang="zh-CN" b="1" dirty="0" smtClean="0">
                  <a:solidFill>
                    <a:srgbClr val="FA8550">
                      <a:lumMod val="50000"/>
                    </a:srgbClr>
                  </a:solidFill>
                  <a:latin typeface="微软雅黑" panose="020B0503020204020204" charset="-122"/>
                  <a:ea typeface="微软雅黑" panose="020B0503020204020204" charset="-122"/>
                  <a:sym typeface="+mn-ea"/>
                </a:rPr>
                <a:t> </a:t>
              </a:r>
              <a:r>
                <a:rPr lang="zh-CN" altLang="en-US" b="1" dirty="0" smtClean="0">
                  <a:solidFill>
                    <a:srgbClr val="FA8550">
                      <a:lumMod val="50000"/>
                    </a:srgbClr>
                  </a:solidFill>
                  <a:latin typeface="微软雅黑" panose="020B0503020204020204" charset="-122"/>
                  <a:ea typeface="微软雅黑" panose="020B0503020204020204" charset="-122"/>
                  <a:sym typeface="+mn-ea"/>
                </a:rPr>
                <a:t>蛮族王国林立</a:t>
              </a:r>
              <a:endParaRPr lang="zh-CN" altLang="en-US"/>
            </a:p>
          </p:txBody>
        </p:sp>
      </p:grpSp>
      <p:grpSp>
        <p:nvGrpSpPr>
          <p:cNvPr id="20" name="组合 19"/>
          <p:cNvGrpSpPr/>
          <p:nvPr/>
        </p:nvGrpSpPr>
        <p:grpSpPr>
          <a:xfrm>
            <a:off x="-2327" y="3427095"/>
            <a:ext cx="3688956" cy="3250565"/>
            <a:chOff x="196" y="5627"/>
            <a:chExt cx="5610" cy="5119"/>
          </a:xfrm>
        </p:grpSpPr>
        <p:pic>
          <p:nvPicPr>
            <p:cNvPr id="7" name="图片 6" descr="036查理帝国"/>
            <p:cNvPicPr>
              <a:picLocks noChangeAspect="1"/>
            </p:cNvPicPr>
            <p:nvPr>
              <p:custDataLst>
                <p:tags r:id="rId2"/>
              </p:custDataLst>
            </p:nvPr>
          </p:nvPicPr>
          <p:blipFill>
            <a:blip r:embed="rId3"/>
            <a:stretch>
              <a:fillRect/>
            </a:stretch>
          </p:blipFill>
          <p:spPr>
            <a:xfrm>
              <a:off x="329" y="5627"/>
              <a:ext cx="5473" cy="5079"/>
            </a:xfrm>
            <a:prstGeom prst="rect">
              <a:avLst/>
            </a:prstGeom>
          </p:spPr>
        </p:pic>
        <p:sp>
          <p:nvSpPr>
            <p:cNvPr id="10" name="文本框 9"/>
            <p:cNvSpPr txBox="1"/>
            <p:nvPr/>
          </p:nvSpPr>
          <p:spPr>
            <a:xfrm>
              <a:off x="196" y="10166"/>
              <a:ext cx="5610" cy="5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zh-CN" altLang="en-US" b="1" dirty="0" smtClean="0">
                  <a:solidFill>
                    <a:srgbClr val="FA8550">
                      <a:lumMod val="50000"/>
                    </a:srgbClr>
                  </a:solidFill>
                  <a:latin typeface="微软雅黑" panose="020B0503020204020204" charset="-122"/>
                  <a:ea typeface="微软雅黑" panose="020B0503020204020204" charset="-122"/>
                  <a:sym typeface="+mn-ea"/>
                </a:rPr>
                <a:t>8-9世纪</a:t>
              </a:r>
              <a:r>
                <a:rPr lang="zh-CN" altLang="en-US" b="1" dirty="0" smtClean="0">
                  <a:solidFill>
                    <a:srgbClr val="FA8550">
                      <a:lumMod val="50000"/>
                    </a:srgbClr>
                  </a:solidFill>
                  <a:latin typeface="微软雅黑" panose="020B0503020204020204" charset="-122"/>
                  <a:ea typeface="微软雅黑" panose="020B0503020204020204" charset="-122"/>
                  <a:sym typeface="+mn-ea"/>
                </a:rPr>
                <a:t>查理曼一度建立庞大帝国</a:t>
              </a:r>
              <a:endParaRPr lang="zh-CN" altLang="en-US"/>
            </a:p>
          </p:txBody>
        </p:sp>
      </p:grpSp>
      <p:grpSp>
        <p:nvGrpSpPr>
          <p:cNvPr id="22" name="组合 21"/>
          <p:cNvGrpSpPr/>
          <p:nvPr/>
        </p:nvGrpSpPr>
        <p:grpSpPr>
          <a:xfrm>
            <a:off x="8171815" y="3429000"/>
            <a:ext cx="4020185" cy="3211830"/>
            <a:chOff x="11797" y="5854"/>
            <a:chExt cx="6331" cy="5058"/>
          </a:xfrm>
        </p:grpSpPr>
        <p:pic>
          <p:nvPicPr>
            <p:cNvPr id="8" name="图片 7" descr="037查理帝国的分裂"/>
            <p:cNvPicPr>
              <a:picLocks noChangeAspect="1"/>
            </p:cNvPicPr>
            <p:nvPr/>
          </p:nvPicPr>
          <p:blipFill>
            <a:blip r:embed="rId4"/>
            <a:srcRect r="-3047" b="48944"/>
            <a:stretch>
              <a:fillRect/>
            </a:stretch>
          </p:blipFill>
          <p:spPr>
            <a:xfrm>
              <a:off x="11797" y="5854"/>
              <a:ext cx="6331" cy="4283"/>
            </a:xfrm>
            <a:prstGeom prst="rect">
              <a:avLst/>
            </a:prstGeom>
          </p:spPr>
        </p:pic>
        <p:sp>
          <p:nvSpPr>
            <p:cNvPr id="11" name="文本框 10"/>
            <p:cNvSpPr txBox="1"/>
            <p:nvPr/>
          </p:nvSpPr>
          <p:spPr>
            <a:xfrm>
              <a:off x="11806" y="9896"/>
              <a:ext cx="6049" cy="10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marL="0" indent="0" algn="ctr">
                <a:lnSpc>
                  <a:spcPct val="100000"/>
                </a:lnSpc>
                <a:spcBef>
                  <a:spcPts val="0"/>
                </a:spcBef>
                <a:spcAft>
                  <a:spcPts val="0"/>
                </a:spcAft>
                <a:buSzPct val="100000"/>
              </a:pPr>
              <a:r>
                <a:rPr lang="en-US" altLang="zh-CN" b="1" dirty="0" smtClean="0">
                  <a:solidFill>
                    <a:srgbClr val="E74D51">
                      <a:lumMod val="50000"/>
                    </a:srgbClr>
                  </a:solidFill>
                  <a:latin typeface="微软雅黑" panose="020B0503020204020204" charset="-122"/>
                  <a:ea typeface="微软雅黑" panose="020B0503020204020204" charset="-122"/>
                  <a:sym typeface="+mn-ea"/>
                </a:rPr>
                <a:t>9</a:t>
              </a:r>
              <a:r>
                <a:rPr lang="zh-CN" altLang="en-US" b="1" dirty="0" smtClean="0">
                  <a:solidFill>
                    <a:srgbClr val="E74D51">
                      <a:lumMod val="50000"/>
                    </a:srgbClr>
                  </a:solidFill>
                  <a:latin typeface="微软雅黑" panose="020B0503020204020204" charset="-122"/>
                  <a:ea typeface="微软雅黑" panose="020B0503020204020204" charset="-122"/>
                  <a:sym typeface="+mn-ea"/>
                </a:rPr>
                <a:t>世纪帝国三分法德意雏形</a:t>
              </a:r>
              <a:endParaRPr lang="zh-CN" altLang="en-US" b="1" dirty="0" smtClean="0">
                <a:solidFill>
                  <a:srgbClr val="E74D51">
                    <a:lumMod val="50000"/>
                  </a:srgbClr>
                </a:solidFill>
                <a:latin typeface="微软雅黑" panose="020B0503020204020204" charset="-122"/>
                <a:ea typeface="微软雅黑" panose="020B0503020204020204" charset="-122"/>
                <a:sym typeface="+mn-ea"/>
              </a:endParaRPr>
            </a:p>
            <a:p>
              <a:pPr algn="ctr"/>
              <a:r>
                <a:rPr lang="en-US" altLang="zh-CN" sz="1800" b="1" dirty="0" smtClean="0">
                  <a:solidFill>
                    <a:srgbClr val="E74D51">
                      <a:lumMod val="50000"/>
                    </a:srgbClr>
                  </a:solidFill>
                  <a:latin typeface="微软雅黑" panose="020B0503020204020204" charset="-122"/>
                  <a:ea typeface="微软雅黑" panose="020B0503020204020204" charset="-122"/>
                </a:rPr>
                <a:t>     </a:t>
              </a:r>
              <a:r>
                <a:rPr lang="zh-CN" altLang="en-US" sz="1800" b="1" dirty="0" smtClean="0">
                  <a:solidFill>
                    <a:srgbClr val="E74D51">
                      <a:lumMod val="50000"/>
                    </a:srgbClr>
                  </a:solidFill>
                  <a:latin typeface="微软雅黑" panose="020B0503020204020204" charset="-122"/>
                  <a:ea typeface="微软雅黑" panose="020B0503020204020204" charset="-122"/>
                </a:rPr>
                <a:t>10世纪以后</a:t>
              </a:r>
              <a:r>
                <a:rPr lang="zh-CN" altLang="en-US" sz="1800" b="1" dirty="0" smtClean="0">
                  <a:solidFill>
                    <a:srgbClr val="E74D51">
                      <a:lumMod val="50000"/>
                    </a:srgbClr>
                  </a:solidFill>
                  <a:latin typeface="微软雅黑" panose="020B0503020204020204" charset="-122"/>
                  <a:ea typeface="微软雅黑" panose="020B0503020204020204" charset="-122"/>
                  <a:sym typeface="+mn-ea"/>
                </a:rPr>
                <a:t>英法</a:t>
              </a:r>
              <a:r>
                <a:rPr lang="zh-CN" altLang="en-US" sz="1800" b="1" dirty="0" smtClean="0">
                  <a:solidFill>
                    <a:srgbClr val="E74D51">
                      <a:lumMod val="50000"/>
                    </a:srgbClr>
                  </a:solidFill>
                  <a:latin typeface="微软雅黑" panose="020B0503020204020204" charset="-122"/>
                  <a:ea typeface="微软雅黑" panose="020B0503020204020204" charset="-122"/>
                  <a:sym typeface="+mn-ea"/>
                </a:rPr>
                <a:t>德意</a:t>
              </a:r>
              <a:r>
                <a:rPr lang="zh-CN" altLang="en-US" sz="1800" b="1" dirty="0" smtClean="0">
                  <a:solidFill>
                    <a:srgbClr val="E74D51">
                      <a:lumMod val="50000"/>
                    </a:srgbClr>
                  </a:solidFill>
                  <a:latin typeface="微软雅黑" panose="020B0503020204020204" charset="-122"/>
                  <a:ea typeface="微软雅黑" panose="020B0503020204020204" charset="-122"/>
                  <a:sym typeface="+mn-ea"/>
                </a:rPr>
                <a:t>的发展</a:t>
              </a:r>
              <a:r>
                <a:rPr lang="en-US" altLang="zh-CN" sz="1800" b="1" dirty="0" smtClean="0">
                  <a:solidFill>
                    <a:srgbClr val="E74D51">
                      <a:lumMod val="50000"/>
                    </a:srgbClr>
                  </a:solidFill>
                  <a:latin typeface="微软雅黑" panose="020B0503020204020204" charset="-122"/>
                  <a:ea typeface="微软雅黑" panose="020B0503020204020204" charset="-122"/>
                  <a:sym typeface="+mn-ea"/>
                </a:rPr>
                <a:t>……</a:t>
              </a:r>
              <a:endParaRPr lang="en-US" altLang="zh-CN" sz="1800" b="1" dirty="0" smtClean="0">
                <a:solidFill>
                  <a:srgbClr val="E74D51">
                    <a:lumMod val="50000"/>
                  </a:srgbClr>
                </a:solidFill>
                <a:latin typeface="微软雅黑" panose="020B0503020204020204" charset="-122"/>
                <a:ea typeface="微软雅黑" panose="020B0503020204020204" charset="-122"/>
                <a:sym typeface="+mn-ea"/>
              </a:endParaRPr>
            </a:p>
          </p:txBody>
        </p:sp>
      </p:grpSp>
      <p:grpSp>
        <p:nvGrpSpPr>
          <p:cNvPr id="14" name="组合 13"/>
          <p:cNvGrpSpPr/>
          <p:nvPr/>
        </p:nvGrpSpPr>
        <p:grpSpPr>
          <a:xfrm>
            <a:off x="92075" y="476885"/>
            <a:ext cx="3655060" cy="2813050"/>
            <a:chOff x="188" y="978"/>
            <a:chExt cx="5756" cy="4430"/>
          </a:xfrm>
        </p:grpSpPr>
        <p:pic>
          <p:nvPicPr>
            <p:cNvPr id="2" name="图片 1" descr="023罗马帝国的分裂"/>
            <p:cNvPicPr>
              <a:picLocks noChangeAspect="1"/>
            </p:cNvPicPr>
            <p:nvPr/>
          </p:nvPicPr>
          <p:blipFill>
            <a:blip r:embed="rId5"/>
            <a:stretch>
              <a:fillRect/>
            </a:stretch>
          </p:blipFill>
          <p:spPr>
            <a:xfrm>
              <a:off x="188" y="978"/>
              <a:ext cx="5669" cy="3850"/>
            </a:xfrm>
            <a:prstGeom prst="rect">
              <a:avLst/>
            </a:prstGeom>
          </p:spPr>
        </p:pic>
        <p:sp>
          <p:nvSpPr>
            <p:cNvPr id="13" name="文本框 12"/>
            <p:cNvSpPr txBox="1"/>
            <p:nvPr/>
          </p:nvSpPr>
          <p:spPr>
            <a:xfrm>
              <a:off x="188" y="4828"/>
              <a:ext cx="5756" cy="5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zh-CN" altLang="en-US" b="1" dirty="0" smtClean="0">
                  <a:solidFill>
                    <a:srgbClr val="FA8550">
                      <a:lumMod val="50000"/>
                    </a:srgbClr>
                  </a:solidFill>
                  <a:latin typeface="微软雅黑" panose="020B0503020204020204" charset="-122"/>
                  <a:ea typeface="微软雅黑" panose="020B0503020204020204" charset="-122"/>
                  <a:sym typeface="+mn-ea"/>
                </a:rPr>
                <a:t>4世纪末</a:t>
              </a:r>
              <a:r>
                <a:rPr lang="zh-CN" altLang="en-US" b="1" dirty="0" smtClean="0">
                  <a:solidFill>
                    <a:srgbClr val="FA8550">
                      <a:lumMod val="50000"/>
                    </a:srgbClr>
                  </a:solidFill>
                  <a:latin typeface="微软雅黑" panose="020B0503020204020204" charset="-122"/>
                  <a:ea typeface="微软雅黑" panose="020B0503020204020204" charset="-122"/>
                  <a:sym typeface="+mn-ea"/>
                </a:rPr>
                <a:t>罗马帝国分裂为东西罗马</a:t>
              </a:r>
              <a:endParaRPr lang="zh-CN" altLang="en-US"/>
            </a:p>
          </p:txBody>
        </p:sp>
      </p:grpSp>
      <p:grpSp>
        <p:nvGrpSpPr>
          <p:cNvPr id="6" name="组合 5"/>
          <p:cNvGrpSpPr/>
          <p:nvPr/>
        </p:nvGrpSpPr>
        <p:grpSpPr>
          <a:xfrm>
            <a:off x="3936365" y="3429000"/>
            <a:ext cx="4066540" cy="1731010"/>
            <a:chOff x="4783" y="6776"/>
            <a:chExt cx="8851" cy="3584"/>
          </a:xfrm>
        </p:grpSpPr>
        <p:sp>
          <p:nvSpPr>
            <p:cNvPr id="28" name="KSO_Shape"/>
            <p:cNvSpPr/>
            <p:nvPr>
              <p:custDataLst>
                <p:tags r:id="rId6"/>
              </p:custDataLst>
            </p:nvPr>
          </p:nvSpPr>
          <p:spPr bwMode="auto">
            <a:xfrm>
              <a:off x="7712" y="7183"/>
              <a:ext cx="1624" cy="16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C8886E"/>
            </a:solidFill>
            <a:ln>
              <a:noFill/>
            </a:ln>
            <a:extLst>
              <a:ext uri="{91240B29-F687-4F45-9708-019B960494DF}">
                <a14:hiddenLine xmlns:a14="http://schemas.microsoft.com/office/drawing/2010/main" w="38100">
                  <a:solidFill>
                    <a:srgbClr val="000000"/>
                  </a:solidFill>
                  <a:prstDash val="solid"/>
                  <a:round/>
                </a14:hiddenLine>
              </a:ext>
            </a:extLst>
          </p:spPr>
          <p:txBody>
            <a:bodyPr lIns="501445" tIns="575655" rIns="501445" bIns="614746" anchor="ctr">
              <a:normAutofit fontScale="25000"/>
            </a:bodyPr>
            <a:p>
              <a:endParaRPr lang="zh-CN" altLang="en-US">
                <a:sym typeface="Arial" panose="020B0604020202020204" pitchFamily="34" charset="0"/>
              </a:endParaRPr>
            </a:p>
          </p:txBody>
        </p:sp>
        <p:sp>
          <p:nvSpPr>
            <p:cNvPr id="32" name="KSO_Shape"/>
            <p:cNvSpPr/>
            <p:nvPr>
              <p:custDataLst>
                <p:tags r:id="rId7"/>
              </p:custDataLst>
            </p:nvPr>
          </p:nvSpPr>
          <p:spPr bwMode="auto">
            <a:xfrm>
              <a:off x="9387" y="7519"/>
              <a:ext cx="1624" cy="16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A59183"/>
            </a:solidFill>
            <a:ln>
              <a:noFill/>
            </a:ln>
          </p:spPr>
          <p:txBody>
            <a:bodyPr lIns="501445" tIns="575655" rIns="501445" bIns="614746" anchor="ctr">
              <a:normAutofit fontScale="25000"/>
            </a:bodyPr>
            <a:p>
              <a:endParaRPr lang="zh-CN" altLang="en-US">
                <a:sym typeface="Arial" panose="020B0604020202020204" pitchFamily="34" charset="0"/>
              </a:endParaRPr>
            </a:p>
          </p:txBody>
        </p:sp>
        <p:sp>
          <p:nvSpPr>
            <p:cNvPr id="33" name="KSO_Shape"/>
            <p:cNvSpPr/>
            <p:nvPr>
              <p:custDataLst>
                <p:tags r:id="rId8"/>
              </p:custDataLst>
            </p:nvPr>
          </p:nvSpPr>
          <p:spPr bwMode="auto">
            <a:xfrm>
              <a:off x="8396" y="8760"/>
              <a:ext cx="1624" cy="16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AC8282"/>
            </a:solidFill>
            <a:ln>
              <a:noFill/>
            </a:ln>
          </p:spPr>
          <p:txBody>
            <a:bodyPr lIns="501445" tIns="575655" rIns="501445" bIns="614746" anchor="ctr">
              <a:normAutofit fontScale="25000"/>
            </a:bodyPr>
            <a:p>
              <a:endParaRPr lang="zh-CN" altLang="en-US">
                <a:sym typeface="Arial" panose="020B0604020202020204" pitchFamily="34" charset="0"/>
              </a:endParaRPr>
            </a:p>
          </p:txBody>
        </p:sp>
        <p:sp>
          <p:nvSpPr>
            <p:cNvPr id="34" name="矩形 33"/>
            <p:cNvSpPr/>
            <p:nvPr>
              <p:custDataLst>
                <p:tags r:id="rId9"/>
              </p:custDataLst>
            </p:nvPr>
          </p:nvSpPr>
          <p:spPr>
            <a:xfrm>
              <a:off x="4783" y="7128"/>
              <a:ext cx="2986" cy="1710"/>
            </a:xfrm>
            <a:prstGeom prst="rect">
              <a:avLst/>
            </a:prstGeom>
          </p:spPr>
          <p:txBody>
            <a:bodyPr wrap="square">
              <a:noAutofit/>
            </a:bodyPr>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古希腊</a:t>
              </a:r>
              <a:endParaRPr lang="zh-CN" altLang="en-US" sz="2200" b="1" dirty="0">
                <a:latin typeface="微软雅黑" panose="020B0503020204020204" charset="-122"/>
                <a:ea typeface="微软雅黑" panose="020B0503020204020204" charset="-122"/>
                <a:sym typeface="Arial" panose="020B0604020202020204" pitchFamily="34" charset="0"/>
              </a:endParaRPr>
            </a:p>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罗马遗风</a:t>
              </a:r>
              <a:endParaRPr lang="zh-CN" altLang="en-US" sz="2200" b="1" dirty="0">
                <a:latin typeface="微软雅黑" panose="020B0503020204020204" charset="-122"/>
                <a:ea typeface="微软雅黑" panose="020B0503020204020204" charset="-122"/>
                <a:sym typeface="Arial" panose="020B0604020202020204" pitchFamily="34" charset="0"/>
              </a:endParaRPr>
            </a:p>
          </p:txBody>
        </p:sp>
        <p:sp>
          <p:nvSpPr>
            <p:cNvPr id="40" name="矩形 39"/>
            <p:cNvSpPr/>
            <p:nvPr>
              <p:custDataLst>
                <p:tags r:id="rId10"/>
              </p:custDataLst>
            </p:nvPr>
          </p:nvSpPr>
          <p:spPr>
            <a:xfrm>
              <a:off x="10540" y="6776"/>
              <a:ext cx="3094" cy="1368"/>
            </a:xfrm>
            <a:prstGeom prst="rect">
              <a:avLst/>
            </a:prstGeom>
          </p:spPr>
          <p:txBody>
            <a:bodyPr wrap="square">
              <a:noAutofit/>
            </a:bodyPr>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基督教</a:t>
              </a:r>
              <a:endParaRPr lang="zh-CN" altLang="en-US" sz="2200" b="1" dirty="0">
                <a:latin typeface="微软雅黑" panose="020B0503020204020204" charset="-122"/>
                <a:ea typeface="微软雅黑" panose="020B0503020204020204" charset="-122"/>
                <a:sym typeface="Arial" panose="020B0604020202020204" pitchFamily="34" charset="0"/>
              </a:endParaRPr>
            </a:p>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文明</a:t>
              </a:r>
              <a:endParaRPr lang="zh-CN" altLang="en-US" sz="2200" b="1" dirty="0">
                <a:latin typeface="微软雅黑" panose="020B0503020204020204" charset="-122"/>
                <a:ea typeface="微软雅黑" panose="020B0503020204020204" charset="-122"/>
                <a:sym typeface="Arial" panose="020B0604020202020204" pitchFamily="34" charset="0"/>
              </a:endParaRPr>
            </a:p>
          </p:txBody>
        </p:sp>
        <p:sp>
          <p:nvSpPr>
            <p:cNvPr id="45" name="矩形 44"/>
            <p:cNvSpPr/>
            <p:nvPr>
              <p:custDataLst>
                <p:tags r:id="rId11"/>
              </p:custDataLst>
            </p:nvPr>
          </p:nvSpPr>
          <p:spPr>
            <a:xfrm>
              <a:off x="10054" y="9029"/>
              <a:ext cx="2830" cy="1299"/>
            </a:xfrm>
            <a:prstGeom prst="rect">
              <a:avLst/>
            </a:prstGeom>
          </p:spPr>
          <p:txBody>
            <a:bodyPr wrap="square">
              <a:noAutofit/>
            </a:bodyPr>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日耳曼</a:t>
              </a:r>
              <a:endParaRPr lang="zh-CN" altLang="en-US" sz="2200" b="1" dirty="0">
                <a:latin typeface="微软雅黑" panose="020B0503020204020204" charset="-122"/>
                <a:ea typeface="微软雅黑" panose="020B0503020204020204" charset="-122"/>
                <a:sym typeface="Arial" panose="020B0604020202020204" pitchFamily="34" charset="0"/>
              </a:endParaRPr>
            </a:p>
            <a:p>
              <a:pPr algn="ctr">
                <a:lnSpc>
                  <a:spcPct val="90000"/>
                </a:lnSpc>
              </a:pPr>
              <a:r>
                <a:rPr lang="zh-CN" altLang="en-US" sz="2200" b="1" dirty="0">
                  <a:latin typeface="微软雅黑" panose="020B0503020204020204" charset="-122"/>
                  <a:ea typeface="微软雅黑" panose="020B0503020204020204" charset="-122"/>
                  <a:sym typeface="Arial" panose="020B0604020202020204" pitchFamily="34" charset="0"/>
                </a:rPr>
                <a:t>传统</a:t>
              </a:r>
              <a:endParaRPr lang="zh-CN" altLang="en-US" sz="2200" b="1" dirty="0">
                <a:latin typeface="微软雅黑" panose="020B0503020204020204" charset="-122"/>
                <a:ea typeface="微软雅黑" panose="020B0503020204020204" charset="-122"/>
                <a:sym typeface="Arial" panose="020B0604020202020204" pitchFamily="34" charset="0"/>
              </a:endParaRPr>
            </a:p>
          </p:txBody>
        </p:sp>
      </p:grpSp>
      <p:sp>
        <p:nvSpPr>
          <p:cNvPr id="100" name="文本框 99"/>
          <p:cNvSpPr txBox="1"/>
          <p:nvPr/>
        </p:nvSpPr>
        <p:spPr>
          <a:xfrm>
            <a:off x="4698365" y="909320"/>
            <a:ext cx="2339975" cy="1568450"/>
          </a:xfrm>
          <a:prstGeom prst="rect">
            <a:avLst/>
          </a:prstGeom>
          <a:solidFill>
            <a:schemeClr val="accent4">
              <a:lumMod val="40000"/>
              <a:lumOff val="60000"/>
            </a:schemeClr>
          </a:solidFill>
          <a:ln w="9525">
            <a:solidFill>
              <a:schemeClr val="accent1">
                <a:lumMod val="75000"/>
              </a:schemeClr>
            </a:solidFill>
          </a:ln>
        </p:spPr>
        <p:txBody>
          <a:bodyPr wrap="square">
            <a:spAutoFit/>
          </a:bodyPr>
          <a:p>
            <a:pPr marL="269875" indent="-269875" algn="ctr"/>
            <a:r>
              <a:rPr sz="2400" b="1">
                <a:latin typeface="微软雅黑" panose="020B0503020204020204" charset="-122"/>
                <a:ea typeface="微软雅黑" panose="020B0503020204020204" charset="-122"/>
                <a:cs typeface="微软雅黑" panose="020B0503020204020204" charset="-122"/>
              </a:rPr>
              <a:t>分裂的政权</a:t>
            </a:r>
            <a:endParaRPr sz="2400" b="1">
              <a:latin typeface="微软雅黑" panose="020B0503020204020204" charset="-122"/>
              <a:ea typeface="微软雅黑" panose="020B0503020204020204" charset="-122"/>
              <a:cs typeface="微软雅黑" panose="020B0503020204020204" charset="-122"/>
            </a:endParaRPr>
          </a:p>
          <a:p>
            <a:pPr marL="269875" indent="-269875" algn="ctr"/>
            <a:r>
              <a:rPr sz="2400" b="1">
                <a:latin typeface="微软雅黑" panose="020B0503020204020204" charset="-122"/>
                <a:ea typeface="微软雅黑" panose="020B0503020204020204" charset="-122"/>
                <a:cs typeface="微软雅黑" panose="020B0503020204020204" charset="-122"/>
              </a:rPr>
              <a:t>低落的王权</a:t>
            </a:r>
            <a:endParaRPr sz="2400" b="1">
              <a:latin typeface="微软雅黑" panose="020B0503020204020204" charset="-122"/>
              <a:ea typeface="微软雅黑" panose="020B0503020204020204" charset="-122"/>
              <a:cs typeface="微软雅黑" panose="020B0503020204020204" charset="-122"/>
            </a:endParaRPr>
          </a:p>
          <a:p>
            <a:pPr marL="269875" indent="-269875" algn="ctr"/>
            <a:r>
              <a:rPr sz="2400" b="1">
                <a:latin typeface="微软雅黑" panose="020B0503020204020204" charset="-122"/>
                <a:ea typeface="微软雅黑" panose="020B0503020204020204" charset="-122"/>
                <a:cs typeface="微软雅黑" panose="020B0503020204020204" charset="-122"/>
              </a:rPr>
              <a:t>粗简的文化</a:t>
            </a:r>
            <a:endParaRPr sz="2400" b="1">
              <a:latin typeface="微软雅黑" panose="020B0503020204020204" charset="-122"/>
              <a:ea typeface="微软雅黑" panose="020B0503020204020204" charset="-122"/>
              <a:cs typeface="微软雅黑" panose="020B0503020204020204" charset="-122"/>
            </a:endParaRPr>
          </a:p>
          <a:p>
            <a:pPr marL="269875" indent="-269875" algn="ctr"/>
            <a:r>
              <a:rPr lang="zh-CN" sz="2400" b="1">
                <a:latin typeface="微软雅黑" panose="020B0503020204020204" charset="-122"/>
                <a:ea typeface="微软雅黑" panose="020B0503020204020204" charset="-122"/>
                <a:cs typeface="微软雅黑" panose="020B0503020204020204" charset="-122"/>
              </a:rPr>
              <a:t>衰退的经济</a:t>
            </a:r>
            <a:endParaRPr lang="zh-CN" sz="2400" b="1">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 calcmode="lin" valueType="num">
                                      <p:cBhvr>
                                        <p:cTn id="25" dur="500" fill="hold"/>
                                        <p:tgtEl>
                                          <p:spTgt spid="100"/>
                                        </p:tgtEl>
                                        <p:attrNameLst>
                                          <p:attrName>style.rotation</p:attrName>
                                        </p:attrNameLst>
                                      </p:cBhvr>
                                      <p:tavLst>
                                        <p:tav tm="0">
                                          <p:val>
                                            <p:fltVal val="360"/>
                                          </p:val>
                                        </p:tav>
                                        <p:tav tm="100000">
                                          <p:val>
                                            <p:fltVal val="0"/>
                                          </p:val>
                                        </p:tav>
                                      </p:tavLst>
                                    </p:anim>
                                    <p:animEffect transition="in" filter="fade">
                                      <p:cBhvr>
                                        <p:cTn id="26" dur="500"/>
                                        <p:tgtEl>
                                          <p:spTgt spid="10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2700" y="0"/>
            <a:ext cx="12192000" cy="366713"/>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6" name="内容占位符 2"/>
          <p:cNvSpPr txBox="1"/>
          <p:nvPr/>
        </p:nvSpPr>
        <p:spPr>
          <a:xfrm>
            <a:off x="-12700" y="1905"/>
            <a:ext cx="629158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300" b="1" dirty="0">
                <a:solidFill>
                  <a:schemeClr val="bg1"/>
                </a:solidFill>
                <a:latin typeface="微软雅黑" panose="020B0503020204020204" charset="-122"/>
                <a:ea typeface="微软雅黑" panose="020B0503020204020204" charset="-122"/>
                <a:sym typeface="+mn-ea"/>
              </a:rPr>
              <a:t>环节</a:t>
            </a:r>
            <a:r>
              <a:rPr lang="zh-CN" altLang="zh-CN" sz="2300" b="1" dirty="0">
                <a:solidFill>
                  <a:schemeClr val="bg1"/>
                </a:solidFill>
                <a:latin typeface="微软雅黑" panose="020B0503020204020204" charset="-122"/>
                <a:ea typeface="微软雅黑" panose="020B0503020204020204" charset="-122"/>
                <a:sym typeface="+mn-ea"/>
              </a:rPr>
              <a:t>二</a:t>
            </a:r>
            <a:r>
              <a:rPr lang="en-US" altLang="zh-CN" sz="2300" b="1" dirty="0">
                <a:solidFill>
                  <a:schemeClr val="bg1"/>
                </a:solidFill>
                <a:latin typeface="微软雅黑" panose="020B0503020204020204" charset="-122"/>
                <a:ea typeface="微软雅黑" panose="020B0503020204020204" charset="-122"/>
                <a:sym typeface="+mn-ea"/>
              </a:rPr>
              <a:t>    </a:t>
            </a:r>
            <a:r>
              <a:rPr lang="zh-CN" altLang="en-US" sz="2300" b="1">
                <a:solidFill>
                  <a:schemeClr val="bg1"/>
                </a:solidFill>
                <a:latin typeface="微软雅黑" panose="020B0503020204020204" charset="-122"/>
                <a:ea typeface="微软雅黑" panose="020B0503020204020204" charset="-122"/>
                <a:sym typeface="+mn-ea"/>
              </a:rPr>
              <a:t>冰层与潜流</a:t>
            </a:r>
            <a:r>
              <a:rPr lang="en-US" altLang="zh-CN" sz="2300" b="1">
                <a:solidFill>
                  <a:schemeClr val="bg1"/>
                </a:solidFill>
                <a:latin typeface="微软雅黑" panose="020B0503020204020204" charset="-122"/>
                <a:ea typeface="微软雅黑" panose="020B0503020204020204" charset="-122"/>
                <a:sym typeface="+mn-ea"/>
              </a:rPr>
              <a:t>——</a:t>
            </a:r>
            <a:r>
              <a:rPr lang="zh-CN" altLang="en-US" sz="2300" b="1">
                <a:solidFill>
                  <a:schemeClr val="bg1"/>
                </a:solidFill>
                <a:latin typeface="微软雅黑" panose="020B0503020204020204" charset="-122"/>
                <a:ea typeface="微软雅黑" panose="020B0503020204020204" charset="-122"/>
                <a:sym typeface="+mn-ea"/>
              </a:rPr>
              <a:t>中古西欧的封建制度</a:t>
            </a:r>
            <a:endParaRPr lang="zh-CN" altLang="en-US" sz="1300" b="1" strike="noStrike" noProof="1" dirty="0" smtClean="0">
              <a:solidFill>
                <a:schemeClr val="bg1"/>
              </a:solidFill>
              <a:latin typeface="微软雅黑" panose="020B0503020204020204" charset="-122"/>
              <a:ea typeface="微软雅黑" panose="020B0503020204020204" charset="-122"/>
              <a:sym typeface="+mn-ea"/>
            </a:endParaRPr>
          </a:p>
        </p:txBody>
      </p:sp>
      <p:sp>
        <p:nvSpPr>
          <p:cNvPr id="30726" name="文本框 3"/>
          <p:cNvSpPr txBox="1"/>
          <p:nvPr/>
        </p:nvSpPr>
        <p:spPr>
          <a:xfrm>
            <a:off x="2279333" y="315278"/>
            <a:ext cx="8982075" cy="737235"/>
          </a:xfrm>
          <a:prstGeom prst="rect">
            <a:avLst/>
          </a:prstGeom>
          <a:noFill/>
          <a:ln w="9525">
            <a:noFill/>
          </a:ln>
        </p:spPr>
        <p:txBody>
          <a:bodyPr wrap="square" anchor="t" anchorCtr="0">
            <a:spAutoFit/>
          </a:bodyPr>
          <a:p>
            <a:pPr>
              <a:lnSpc>
                <a:spcPct val="150000"/>
              </a:lnSpc>
            </a:pPr>
            <a:r>
              <a:rPr lang="zh-CN" altLang="en-US" sz="2800" b="1" dirty="0">
                <a:latin typeface="微软雅黑" panose="020B0503020204020204" charset="-122"/>
                <a:ea typeface="微软雅黑" panose="020B0503020204020204" charset="-122"/>
              </a:rPr>
              <a:t>环节</a:t>
            </a:r>
            <a:r>
              <a:rPr lang="zh-CN" altLang="zh-CN" sz="2800" b="1" dirty="0">
                <a:latin typeface="微软雅黑" panose="020B0503020204020204" charset="-122"/>
                <a:ea typeface="微软雅黑" panose="020B0503020204020204" charset="-122"/>
              </a:rPr>
              <a:t>二</a:t>
            </a:r>
            <a:r>
              <a:rPr lang="en-US" altLang="zh-CN" sz="2800" b="1" dirty="0">
                <a:latin typeface="微软雅黑" panose="020B0503020204020204" charset="-122"/>
                <a:ea typeface="微软雅黑" panose="020B0503020204020204" charset="-122"/>
              </a:rPr>
              <a:t>    </a:t>
            </a:r>
            <a:r>
              <a:rPr lang="zh-CN" altLang="en-US" sz="2800" b="1">
                <a:latin typeface="微软雅黑" panose="020B0503020204020204" charset="-122"/>
                <a:ea typeface="微软雅黑" panose="020B0503020204020204" charset="-122"/>
              </a:rPr>
              <a:t>冰层与潜流</a:t>
            </a:r>
            <a:r>
              <a:rPr lang="en-US" altLang="zh-CN" sz="2800" b="1">
                <a:latin typeface="微软雅黑" panose="020B0503020204020204" charset="-122"/>
                <a:ea typeface="微软雅黑" panose="020B0503020204020204" charset="-122"/>
              </a:rPr>
              <a:t>——</a:t>
            </a:r>
            <a:r>
              <a:rPr lang="zh-CN" altLang="en-US" sz="2800" b="1">
                <a:latin typeface="微软雅黑" panose="020B0503020204020204" charset="-122"/>
                <a:ea typeface="微软雅黑" panose="020B0503020204020204" charset="-122"/>
              </a:rPr>
              <a:t>中古西欧的封建制度</a:t>
            </a:r>
            <a:endParaRPr lang="zh-CN" altLang="en-US" sz="2800">
              <a:latin typeface="Arial" panose="020B0604020202020204" pitchFamily="34" charset="0"/>
              <a:ea typeface="宋体" panose="02010600030101010101" pitchFamily="2" charset="-122"/>
            </a:endParaRPr>
          </a:p>
        </p:txBody>
      </p:sp>
      <p:sp>
        <p:nvSpPr>
          <p:cNvPr id="52" name="文房四宝+19984909+汉仪落花诗繁" descr="7b0a20202020227461726765744d6f64756c65223a20226b6f6e6c696e65666f6e7473220a7d0a"/>
          <p:cNvSpPr txBox="1"/>
          <p:nvPr/>
        </p:nvSpPr>
        <p:spPr>
          <a:xfrm>
            <a:off x="918210" y="1048385"/>
            <a:ext cx="10726420" cy="908050"/>
          </a:xfrm>
          <a:prstGeom prst="rect">
            <a:avLst/>
          </a:prstGeom>
          <a:solidFill>
            <a:schemeClr val="accent1">
              <a:lumMod val="40000"/>
              <a:lumOff val="60000"/>
            </a:schemeClr>
          </a:solidFill>
          <a:ln>
            <a:solidFill>
              <a:schemeClr val="bg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p>
            <a:pPr algn="just">
              <a:lnSpc>
                <a:spcPct val="100000"/>
              </a:lnSpc>
              <a:spcBef>
                <a:spcPts val="0"/>
              </a:spcBef>
              <a:spcAft>
                <a:spcPts val="0"/>
              </a:spcAft>
            </a:pPr>
            <a:r>
              <a:rPr sz="2400" b="1" strike="noStrike" noProof="1">
                <a:solidFill>
                  <a:schemeClr val="tx1"/>
                </a:solidFill>
                <a:latin typeface="楷体" panose="02010609060101010101" charset="-122"/>
                <a:ea typeface="楷体" panose="02010609060101010101" charset="-122"/>
                <a:sym typeface="+mn-ea"/>
              </a:rPr>
              <a:t>任务（一）</a:t>
            </a:r>
            <a:r>
              <a:rPr lang="zh-CN" sz="2400" b="1" strike="noStrike" noProof="1">
                <a:solidFill>
                  <a:schemeClr val="tx1"/>
                </a:solidFill>
                <a:latin typeface="楷体" panose="02010609060101010101" charset="-122"/>
                <a:ea typeface="楷体" panose="02010609060101010101" charset="-122"/>
                <a:sym typeface="+mn-ea"/>
              </a:rPr>
              <a:t>了解</a:t>
            </a:r>
            <a:r>
              <a:rPr sz="2400" b="1" strike="noStrike" noProof="1">
                <a:solidFill>
                  <a:schemeClr val="tx1"/>
                </a:solidFill>
                <a:latin typeface="楷体" panose="02010609060101010101" charset="-122"/>
                <a:ea typeface="楷体" panose="02010609060101010101" charset="-122"/>
                <a:sym typeface="+mn-ea"/>
              </a:rPr>
              <a:t>中古西欧</a:t>
            </a:r>
            <a:r>
              <a:rPr lang="zh-CN" sz="2400" b="1" strike="noStrike" noProof="1">
                <a:solidFill>
                  <a:schemeClr val="tx1"/>
                </a:solidFill>
                <a:latin typeface="楷体" panose="02010609060101010101" charset="-122"/>
                <a:ea typeface="楷体" panose="02010609060101010101" charset="-122"/>
                <a:sym typeface="+mn-ea"/>
              </a:rPr>
              <a:t>国家制度的特征和</a:t>
            </a:r>
            <a:r>
              <a:rPr sz="2400" b="1" strike="noStrike" noProof="1">
                <a:solidFill>
                  <a:schemeClr val="tx1"/>
                </a:solidFill>
                <a:latin typeface="楷体" panose="02010609060101010101" charset="-122"/>
                <a:ea typeface="楷体" panose="02010609060101010101" charset="-122"/>
                <a:sym typeface="+mn-ea"/>
              </a:rPr>
              <a:t>影响</a:t>
            </a:r>
            <a:r>
              <a:rPr lang="zh-CN" sz="2400" b="1" strike="noStrike" noProof="1">
                <a:solidFill>
                  <a:schemeClr val="tx1"/>
                </a:solidFill>
                <a:latin typeface="楷体" panose="02010609060101010101" charset="-122"/>
                <a:ea typeface="楷体" panose="02010609060101010101" charset="-122"/>
                <a:sym typeface="+mn-ea"/>
              </a:rPr>
              <a:t>。</a:t>
            </a:r>
            <a:endParaRPr sz="2400" b="1" strike="noStrike" noProof="1">
              <a:solidFill>
                <a:schemeClr val="tx1"/>
              </a:solidFill>
              <a:latin typeface="楷体" panose="02010609060101010101" charset="-122"/>
              <a:ea typeface="楷体" panose="02010609060101010101" charset="-122"/>
              <a:sym typeface="+mn-ea"/>
            </a:endParaRPr>
          </a:p>
          <a:p>
            <a:pPr algn="just">
              <a:lnSpc>
                <a:spcPct val="100000"/>
              </a:lnSpc>
              <a:spcBef>
                <a:spcPts val="0"/>
              </a:spcBef>
              <a:spcAft>
                <a:spcPts val="0"/>
              </a:spcAft>
            </a:pPr>
            <a:r>
              <a:rPr sz="2400" b="1" strike="noStrike" noProof="1">
                <a:solidFill>
                  <a:schemeClr val="tx1"/>
                </a:solidFill>
                <a:latin typeface="楷体" panose="02010609060101010101" charset="-122"/>
                <a:ea typeface="楷体" panose="02010609060101010101" charset="-122"/>
                <a:sym typeface="+mn-ea"/>
              </a:rPr>
              <a:t>任务（二）</a:t>
            </a:r>
            <a:r>
              <a:rPr lang="zh-CN" sz="2400" b="1" strike="noStrike" noProof="1">
                <a:solidFill>
                  <a:schemeClr val="tx1"/>
                </a:solidFill>
                <a:latin typeface="楷体" panose="02010609060101010101" charset="-122"/>
                <a:ea typeface="楷体" panose="02010609060101010101" charset="-122"/>
                <a:sym typeface="+mn-ea"/>
              </a:rPr>
              <a:t>知道</a:t>
            </a:r>
            <a:r>
              <a:rPr lang="zh-CN" sz="2400" b="1" strike="noStrike" noProof="1">
                <a:solidFill>
                  <a:schemeClr val="tx1"/>
                </a:solidFill>
                <a:latin typeface="楷体" panose="02010609060101010101" charset="-122"/>
                <a:ea typeface="楷体" panose="02010609060101010101" charset="-122"/>
                <a:sym typeface="+mn-ea"/>
              </a:rPr>
              <a:t>中古晚期</a:t>
            </a:r>
            <a:r>
              <a:rPr sz="2400" b="1" strike="noStrike" noProof="1">
                <a:solidFill>
                  <a:schemeClr val="tx1"/>
                </a:solidFill>
                <a:latin typeface="楷体" panose="02010609060101010101" charset="-122"/>
                <a:ea typeface="楷体" panose="02010609060101010101" charset="-122"/>
                <a:sym typeface="+mn-ea"/>
              </a:rPr>
              <a:t>等级君主制</a:t>
            </a:r>
            <a:r>
              <a:rPr lang="zh-CN" sz="2400" b="1" strike="noStrike" noProof="1">
                <a:solidFill>
                  <a:schemeClr val="tx1"/>
                </a:solidFill>
                <a:latin typeface="楷体" panose="02010609060101010101" charset="-122"/>
                <a:ea typeface="楷体" panose="02010609060101010101" charset="-122"/>
                <a:sym typeface="+mn-ea"/>
              </a:rPr>
              <a:t>和</a:t>
            </a:r>
            <a:r>
              <a:rPr sz="2400" b="1">
                <a:solidFill>
                  <a:schemeClr val="tx1"/>
                </a:solidFill>
                <a:latin typeface="楷体" panose="02010609060101010101" charset="-122"/>
                <a:ea typeface="楷体" panose="02010609060101010101" charset="-122"/>
                <a:sym typeface="+mn-ea"/>
              </a:rPr>
              <a:t>议会君主制</a:t>
            </a:r>
            <a:r>
              <a:rPr lang="zh-CN" sz="2400" b="1">
                <a:solidFill>
                  <a:schemeClr val="tx1"/>
                </a:solidFill>
                <a:latin typeface="楷体" panose="02010609060101010101" charset="-122"/>
                <a:ea typeface="楷体" panose="02010609060101010101" charset="-122"/>
                <a:sym typeface="+mn-ea"/>
              </a:rPr>
              <a:t>出现的原因</a:t>
            </a:r>
            <a:r>
              <a:rPr sz="2400" b="1" strike="noStrike" noProof="1">
                <a:solidFill>
                  <a:schemeClr val="tx1"/>
                </a:solidFill>
                <a:latin typeface="楷体" panose="02010609060101010101" charset="-122"/>
                <a:ea typeface="楷体" panose="02010609060101010101" charset="-122"/>
                <a:sym typeface="+mn-ea"/>
              </a:rPr>
              <a:t>，</a:t>
            </a:r>
            <a:r>
              <a:rPr lang="zh-CN" sz="2400" b="1" strike="noStrike" noProof="1">
                <a:solidFill>
                  <a:schemeClr val="tx1"/>
                </a:solidFill>
                <a:latin typeface="楷体" panose="02010609060101010101" charset="-122"/>
                <a:ea typeface="楷体" panose="02010609060101010101" charset="-122"/>
                <a:sym typeface="+mn-ea"/>
              </a:rPr>
              <a:t>并</a:t>
            </a:r>
            <a:r>
              <a:rPr sz="2400" b="1" strike="noStrike" noProof="1">
                <a:solidFill>
                  <a:schemeClr val="tx1"/>
                </a:solidFill>
                <a:latin typeface="楷体" panose="02010609060101010101" charset="-122"/>
                <a:ea typeface="楷体" panose="02010609060101010101" charset="-122"/>
                <a:sym typeface="+mn-ea"/>
              </a:rPr>
              <a:t>探究其影响</a:t>
            </a:r>
            <a:r>
              <a:rPr lang="zh-CN" sz="2400" b="1" strike="noStrike" noProof="1">
                <a:solidFill>
                  <a:schemeClr val="tx1"/>
                </a:solidFill>
                <a:latin typeface="楷体" panose="02010609060101010101" charset="-122"/>
                <a:ea typeface="楷体" panose="02010609060101010101" charset="-122"/>
                <a:sym typeface="+mn-ea"/>
              </a:rPr>
              <a:t>。</a:t>
            </a:r>
            <a:endParaRPr lang="zh-CN" sz="2400" b="1" strike="noStrike" noProof="1">
              <a:solidFill>
                <a:schemeClr val="tx1"/>
              </a:solidFill>
              <a:latin typeface="楷体" panose="02010609060101010101" charset="-122"/>
              <a:ea typeface="楷体" panose="02010609060101010101" charset="-122"/>
              <a:sym typeface="+mn-ea"/>
            </a:endParaRPr>
          </a:p>
        </p:txBody>
      </p:sp>
      <p:sp>
        <p:nvSpPr>
          <p:cNvPr id="9" name="文本框 8"/>
          <p:cNvSpPr txBox="1"/>
          <p:nvPr/>
        </p:nvSpPr>
        <p:spPr>
          <a:xfrm>
            <a:off x="47625" y="2132330"/>
            <a:ext cx="12144375" cy="274955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p>
            <a:pPr>
              <a:lnSpc>
                <a:spcPct val="120000"/>
              </a:lnSpc>
            </a:pPr>
            <a:r>
              <a:rPr lang="zh-CN" altLang="en-US" sz="2400" strike="noStrike" noProof="1" dirty="0">
                <a:latin typeface="楷体" panose="02010609060101010101" charset="-122"/>
                <a:ea typeface="楷体" panose="02010609060101010101" charset="-122"/>
              </a:rPr>
              <a:t>材料</a:t>
            </a:r>
            <a:r>
              <a:rPr lang="en-US" altLang="zh-CN" sz="2400" strike="noStrike" noProof="1" dirty="0">
                <a:latin typeface="楷体" panose="02010609060101010101" charset="-122"/>
                <a:ea typeface="楷体" panose="02010609060101010101" charset="-122"/>
              </a:rPr>
              <a:t>5</a:t>
            </a:r>
            <a:r>
              <a:rPr lang="en-US" altLang="zh-CN" sz="2400" strike="noStrike" noProof="1" dirty="0">
                <a:latin typeface="楷体" panose="02010609060101010101" charset="-122"/>
                <a:ea typeface="楷体" panose="02010609060101010101" charset="-122"/>
              </a:rPr>
              <a:t> </a:t>
            </a:r>
            <a:r>
              <a:rPr lang="zh-CN" altLang="en-US" sz="2400" strike="noStrike" noProof="1" dirty="0">
                <a:latin typeface="楷体" panose="02010609060101010101" charset="-122"/>
                <a:ea typeface="楷体" panose="02010609060101010101" charset="-122"/>
              </a:rPr>
              <a:t>中古时期，教会、国王、贵族一道共同统治和管理着西欧社会。正是教会权力对国王权力的制约与抗衡，从而形成了政教分离的二元体制。在二元权力体系下还存在着地方贵族和市民为代表的中产阶级等</a:t>
            </a:r>
            <a:r>
              <a:rPr lang="zh-CN" altLang="en-US" sz="2400" dirty="0">
                <a:latin typeface="楷体" panose="02010609060101010101" charset="-122"/>
                <a:ea typeface="楷体" panose="02010609060101010101" charset="-122"/>
                <a:sym typeface="+mn-ea"/>
              </a:rPr>
              <a:t>多元权力主体</a:t>
            </a:r>
            <a:r>
              <a:rPr lang="zh-CN" altLang="en-US" sz="2400" strike="noStrike" noProof="1" dirty="0">
                <a:latin typeface="楷体" panose="02010609060101010101" charset="-122"/>
                <a:ea typeface="楷体" panose="02010609060101010101" charset="-122"/>
              </a:rPr>
              <a:t>。现代文明的核心内容之一是民主宪政，没有权力的相互制约，民主宪政就无法实现。而西欧社会多元权力相互制衡的结构在中古后期就已经逐步形成。</a:t>
            </a:r>
            <a:endParaRPr lang="zh-CN" altLang="en-US" sz="2400" strike="noStrike" noProof="1" dirty="0">
              <a:latin typeface="楷体" panose="02010609060101010101" charset="-122"/>
              <a:ea typeface="楷体" panose="02010609060101010101" charset="-122"/>
            </a:endParaRPr>
          </a:p>
          <a:p>
            <a:pPr algn="r">
              <a:lnSpc>
                <a:spcPct val="120000"/>
              </a:lnSpc>
            </a:pPr>
            <a:r>
              <a:rPr lang="zh-CN" altLang="en-US" sz="2400" strike="noStrike" noProof="1" dirty="0">
                <a:latin typeface="宋体" panose="02010600030101010101" pitchFamily="2" charset="-122"/>
                <a:ea typeface="宋体" panose="02010600030101010101" pitchFamily="2" charset="-122"/>
                <a:cs typeface="宋体" panose="02010600030101010101" pitchFamily="2" charset="-122"/>
                <a:sym typeface="+mn-ea"/>
              </a:rPr>
              <a:t>——据张巨斌：《中古西欧多元社会结构的核心特征》</a:t>
            </a:r>
            <a:endParaRPr lang="zh-CN" altLang="en-US" sz="2400" strike="noStrike" noProof="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圆角矩形 1"/>
          <p:cNvSpPr/>
          <p:nvPr/>
        </p:nvSpPr>
        <p:spPr>
          <a:xfrm>
            <a:off x="263525" y="4957445"/>
            <a:ext cx="3333750" cy="92900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sz="2400" b="1" dirty="0">
                <a:solidFill>
                  <a:schemeClr val="tx1"/>
                </a:solidFill>
                <a:latin typeface="微软雅黑" panose="020B0503020204020204" charset="-122"/>
                <a:ea typeface="微软雅黑" panose="020B0503020204020204" charset="-122"/>
                <a:sym typeface="+mn-ea"/>
              </a:rPr>
              <a:t>问题：（</a:t>
            </a:r>
            <a:r>
              <a:rPr lang="en-US" altLang="zh-CN" sz="2400" b="1" dirty="0">
                <a:solidFill>
                  <a:schemeClr val="tx1"/>
                </a:solidFill>
                <a:latin typeface="微软雅黑" panose="020B0503020204020204" charset="-122"/>
                <a:ea typeface="微软雅黑" panose="020B0503020204020204" charset="-122"/>
                <a:sym typeface="+mn-ea"/>
              </a:rPr>
              <a:t>1</a:t>
            </a:r>
            <a:r>
              <a:rPr lang="zh-CN" altLang="en-US" sz="2400" b="1" dirty="0">
                <a:solidFill>
                  <a:schemeClr val="tx1"/>
                </a:solidFill>
                <a:latin typeface="微软雅黑" panose="020B0503020204020204" charset="-122"/>
                <a:ea typeface="微软雅黑" panose="020B0503020204020204" charset="-122"/>
                <a:sym typeface="+mn-ea"/>
              </a:rPr>
              <a:t>）</a:t>
            </a:r>
            <a:r>
              <a:rPr lang="zh-CN" sz="2400" b="1" dirty="0">
                <a:solidFill>
                  <a:schemeClr val="tx1"/>
                </a:solidFill>
                <a:latin typeface="微软雅黑" panose="020B0503020204020204" charset="-122"/>
                <a:ea typeface="微软雅黑" panose="020B0503020204020204" charset="-122"/>
                <a:sym typeface="+mn-ea"/>
              </a:rPr>
              <a:t>中古西欧</a:t>
            </a:r>
            <a:r>
              <a:rPr lang="zh-CN" sz="2400" b="1" dirty="0">
                <a:solidFill>
                  <a:schemeClr val="tx1"/>
                </a:solidFill>
                <a:latin typeface="微软雅黑" panose="020B0503020204020204" charset="-122"/>
                <a:ea typeface="微软雅黑" panose="020B0503020204020204" charset="-122"/>
                <a:sym typeface="+mn-ea"/>
              </a:rPr>
              <a:t>国家制度</a:t>
            </a:r>
            <a:r>
              <a:rPr lang="zh-CN" sz="2400" b="1" dirty="0">
                <a:solidFill>
                  <a:schemeClr val="tx1"/>
                </a:solidFill>
                <a:latin typeface="微软雅黑" panose="020B0503020204020204" charset="-122"/>
                <a:ea typeface="微软雅黑" panose="020B0503020204020204" charset="-122"/>
                <a:sym typeface="+mn-ea"/>
              </a:rPr>
              <a:t>的独特性？</a:t>
            </a:r>
            <a:endParaRPr lang="zh-CN"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4079875" y="4956810"/>
            <a:ext cx="7781925" cy="837565"/>
          </a:xfrm>
          <a:prstGeom prst="roundRect">
            <a:avLst/>
          </a:prstGeom>
          <a:solidFill>
            <a:schemeClr val="accent5">
              <a:lumMod val="60000"/>
              <a:lumOff val="40000"/>
            </a:schemeClr>
          </a:solidFill>
        </p:spPr>
        <p:style>
          <a:lnRef idx="2">
            <a:schemeClr val="accent4"/>
          </a:lnRef>
          <a:fillRef idx="1">
            <a:schemeClr val="lt1"/>
          </a:fillRef>
          <a:effectRef idx="0">
            <a:schemeClr val="accent4"/>
          </a:effectRef>
          <a:fontRef idx="minor">
            <a:schemeClr val="dk1"/>
          </a:fontRef>
        </p:style>
        <p:txBody>
          <a:bodyPr wrap="square" rtlCol="0" anchor="t">
            <a:noAutofit/>
          </a:bodyPr>
          <a:p>
            <a:r>
              <a:rPr lang="zh-CN" altLang="en-US" sz="2400" b="1">
                <a:latin typeface="微软雅黑" panose="020B0503020204020204" charset="-122"/>
                <a:ea typeface="微软雅黑" panose="020B0503020204020204" charset="-122"/>
              </a:rPr>
              <a:t>世俗王权和教会权力并立的二元体制；</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国王、教会、贵族和市民代表的</a:t>
            </a:r>
            <a:r>
              <a:rPr lang="en-US" altLang="zh-CN" sz="2400" b="1">
                <a:latin typeface="微软雅黑" panose="020B0503020204020204" charset="-122"/>
                <a:ea typeface="微软雅黑" panose="020B0503020204020204" charset="-122"/>
              </a:rPr>
              <a:t>多元权力主体</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p:txBody>
      </p:sp>
      <p:sp>
        <p:nvSpPr>
          <p:cNvPr id="4" name="圆角矩形 3"/>
          <p:cNvSpPr/>
          <p:nvPr/>
        </p:nvSpPr>
        <p:spPr>
          <a:xfrm>
            <a:off x="335915" y="6005830"/>
            <a:ext cx="3282315" cy="73723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sz="2400" b="1" dirty="0">
                <a:solidFill>
                  <a:schemeClr val="tx1"/>
                </a:solidFill>
                <a:latin typeface="微软雅黑" panose="020B0503020204020204" charset="-122"/>
                <a:ea typeface="微软雅黑" panose="020B0503020204020204" charset="-122"/>
                <a:sym typeface="+mn-ea"/>
              </a:rPr>
              <a:t>（</a:t>
            </a:r>
            <a:r>
              <a:rPr lang="en-US" altLang="zh-CN" sz="2400" b="1" dirty="0">
                <a:solidFill>
                  <a:schemeClr val="tx1"/>
                </a:solidFill>
                <a:latin typeface="微软雅黑" panose="020B0503020204020204" charset="-122"/>
                <a:ea typeface="微软雅黑" panose="020B0503020204020204" charset="-122"/>
                <a:sym typeface="+mn-ea"/>
              </a:rPr>
              <a:t>2</a:t>
            </a:r>
            <a:r>
              <a:rPr lang="zh-CN" altLang="en-US" sz="2400" b="1" dirty="0">
                <a:solidFill>
                  <a:schemeClr val="tx1"/>
                </a:solidFill>
                <a:latin typeface="微软雅黑" panose="020B0503020204020204" charset="-122"/>
                <a:ea typeface="微软雅黑" panose="020B0503020204020204" charset="-122"/>
                <a:sym typeface="+mn-ea"/>
              </a:rPr>
              <a:t>）</a:t>
            </a:r>
            <a:r>
              <a:rPr lang="zh-CN" sz="2400" b="1" dirty="0">
                <a:solidFill>
                  <a:schemeClr val="tx1"/>
                </a:solidFill>
                <a:latin typeface="微软雅黑" panose="020B0503020204020204" charset="-122"/>
                <a:ea typeface="微软雅黑" panose="020B0503020204020204" charset="-122"/>
                <a:sym typeface="+mn-ea"/>
              </a:rPr>
              <a:t>产生的影响？</a:t>
            </a:r>
            <a:endParaRPr lang="zh-CN"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 name="圆角矩形 6"/>
          <p:cNvSpPr/>
          <p:nvPr/>
        </p:nvSpPr>
        <p:spPr>
          <a:xfrm>
            <a:off x="4079875" y="6333490"/>
            <a:ext cx="7782560" cy="387985"/>
          </a:xfrm>
          <a:prstGeom prst="roundRect">
            <a:avLst/>
          </a:prstGeom>
          <a:solidFill>
            <a:schemeClr val="accent5">
              <a:lumMod val="60000"/>
              <a:lumOff val="4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dirty="0">
                <a:solidFill>
                  <a:schemeClr val="tx1"/>
                </a:solidFill>
                <a:latin typeface="微软雅黑" panose="020B0503020204020204" charset="-122"/>
                <a:ea typeface="微软雅黑" panose="020B0503020204020204" charset="-122"/>
                <a:sym typeface="+mn-ea"/>
              </a:rPr>
              <a:t>多元权力相互制衡，</a:t>
            </a:r>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rPr>
              <a:t>为近代民主宪政提供一定的借鉴。</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3" name="矩形: 圆角 8"/>
          <p:cNvSpPr/>
          <p:nvPr/>
        </p:nvSpPr>
        <p:spPr>
          <a:xfrm>
            <a:off x="4728210" y="2637790"/>
            <a:ext cx="2794000" cy="353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矩形: 圆角 8"/>
          <p:cNvSpPr/>
          <p:nvPr/>
        </p:nvSpPr>
        <p:spPr>
          <a:xfrm>
            <a:off x="136525" y="3140710"/>
            <a:ext cx="6405245" cy="353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圆角 8"/>
          <p:cNvSpPr/>
          <p:nvPr/>
        </p:nvSpPr>
        <p:spPr>
          <a:xfrm>
            <a:off x="7464425" y="3572510"/>
            <a:ext cx="2399665" cy="353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圆角矩形 10"/>
          <p:cNvSpPr/>
          <p:nvPr/>
        </p:nvSpPr>
        <p:spPr>
          <a:xfrm>
            <a:off x="4079240" y="5987415"/>
            <a:ext cx="7782560" cy="356870"/>
          </a:xfrm>
          <a:prstGeom prst="roundRect">
            <a:avLst/>
          </a:prstGeom>
          <a:solidFill>
            <a:schemeClr val="accent5">
              <a:lumMod val="60000"/>
              <a:lumOff val="4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dirty="0">
                <a:solidFill>
                  <a:schemeClr val="tx1"/>
                </a:solidFill>
                <a:latin typeface="微软雅黑" panose="020B0503020204020204" charset="-122"/>
                <a:ea typeface="微软雅黑" panose="020B0503020204020204" charset="-122"/>
                <a:sym typeface="+mn-ea"/>
              </a:rPr>
              <a:t>社会的分裂，权力的分散；</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2"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 calcmode="lin" valueType="num">
                                      <p:cBhvr>
                                        <p:cTn id="31" dur="500" fill="hold"/>
                                        <p:tgtEl>
                                          <p:spTgt spid="3"/>
                                        </p:tgtEl>
                                        <p:attrNameLst>
                                          <p:attrName>style.rotation</p:attrName>
                                        </p:attrNameLst>
                                      </p:cBhvr>
                                      <p:tavLst>
                                        <p:tav tm="0">
                                          <p:val>
                                            <p:fltVal val="360"/>
                                          </p:val>
                                        </p:tav>
                                        <p:tav tm="100000">
                                          <p:val>
                                            <p:fltVal val="0"/>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1"/>
      <p:bldP spid="52" grpId="1" animBg="1"/>
      <p:bldP spid="30726" grpId="2"/>
      <p:bldP spid="52" grpId="2" bldLvl="0" animBg="1"/>
      <p:bldP spid="9" grpId="0" bldLvl="0" animBg="1"/>
      <p:bldP spid="3" grpId="1" animBg="1"/>
      <p:bldP spid="3" grpId="2" bldLvl="0" animBg="1"/>
      <p:bldP spid="4" grpId="0" bldLvl="0" animBg="1"/>
      <p:bldP spid="2" grpId="0" bldLvl="0" animBg="1"/>
      <p:bldP spid="33" grpId="0" bldLvl="0" animBg="1"/>
      <p:bldP spid="8" grpId="0" bldLvl="0" animBg="1"/>
      <p:bldP spid="10" grpId="0" bldLvl="0" animBg="1"/>
      <p:bldP spid="11"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2700" y="0"/>
            <a:ext cx="12192000" cy="407670"/>
          </a:xfrm>
          <a:prstGeom prst="rect">
            <a:avLst/>
          </a:prstGeom>
          <a:solidFill>
            <a:srgbClr val="006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trike="noStrike" noProof="1"/>
          </a:p>
        </p:txBody>
      </p:sp>
      <p:sp>
        <p:nvSpPr>
          <p:cNvPr id="21" name="内容占位符 2"/>
          <p:cNvSpPr txBox="1"/>
          <p:nvPr/>
        </p:nvSpPr>
        <p:spPr>
          <a:xfrm>
            <a:off x="-12700" y="1905"/>
            <a:ext cx="11142980" cy="41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300" b="1" strike="noStrike" noProof="1" dirty="0" smtClean="0">
                <a:solidFill>
                  <a:schemeClr val="bg1"/>
                </a:solidFill>
                <a:latin typeface="微软雅黑" panose="020B0503020204020204" charset="-122"/>
                <a:ea typeface="微软雅黑" panose="020B0503020204020204" charset="-122"/>
                <a:cs typeface="+mn-cs"/>
              </a:rPr>
              <a:t>任务（二）了解中古晚期法国的等级君主制和</a:t>
            </a:r>
            <a:r>
              <a:rPr lang="zh-CN" altLang="en-US" sz="2300" b="1" dirty="0" smtClean="0">
                <a:solidFill>
                  <a:schemeClr val="bg1"/>
                </a:solidFill>
                <a:latin typeface="微软雅黑" panose="020B0503020204020204" charset="-122"/>
                <a:ea typeface="微软雅黑" panose="020B0503020204020204" charset="-122"/>
                <a:sym typeface="+mn-ea"/>
              </a:rPr>
              <a:t>英国的议会君主制</a:t>
            </a:r>
            <a:r>
              <a:rPr lang="zh-CN" altLang="en-US" sz="2300" b="1" strike="noStrike" noProof="1" dirty="0" smtClean="0">
                <a:solidFill>
                  <a:schemeClr val="bg1"/>
                </a:solidFill>
                <a:latin typeface="微软雅黑" panose="020B0503020204020204" charset="-122"/>
                <a:ea typeface="微软雅黑" panose="020B0503020204020204" charset="-122"/>
                <a:cs typeface="+mn-cs"/>
              </a:rPr>
              <a:t>，并探究其影响。</a:t>
            </a:r>
            <a:endParaRPr lang="zh-CN" altLang="en-US" sz="2300" b="1" strike="noStrike" noProof="1" dirty="0" smtClean="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6672580" y="476885"/>
            <a:ext cx="5126990" cy="3505200"/>
            <a:chOff x="528" y="4606"/>
            <a:chExt cx="8074" cy="5520"/>
          </a:xfrm>
        </p:grpSpPr>
        <p:pic>
          <p:nvPicPr>
            <p:cNvPr id="80897" name="图片 2"/>
            <p:cNvPicPr>
              <a:picLocks noChangeAspect="1"/>
            </p:cNvPicPr>
            <p:nvPr>
              <p:custDataLst>
                <p:tags r:id="rId1"/>
              </p:custDataLst>
            </p:nvPr>
          </p:nvPicPr>
          <p:blipFill>
            <a:blip r:embed="rId2"/>
            <a:stretch>
              <a:fillRect/>
            </a:stretch>
          </p:blipFill>
          <p:spPr>
            <a:xfrm>
              <a:off x="528" y="4606"/>
              <a:ext cx="8070" cy="3727"/>
            </a:xfrm>
            <a:prstGeom prst="rect">
              <a:avLst/>
            </a:prstGeom>
            <a:noFill/>
            <a:ln w="9525">
              <a:noFill/>
            </a:ln>
          </p:spPr>
        </p:pic>
        <p:sp>
          <p:nvSpPr>
            <p:cNvPr id="71683" name="文本框 4"/>
            <p:cNvSpPr txBox="1"/>
            <p:nvPr/>
          </p:nvSpPr>
          <p:spPr>
            <a:xfrm>
              <a:off x="528" y="8356"/>
              <a:ext cx="8074" cy="177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nchor="t" anchorCtr="0">
              <a:spAutoFit/>
            </a:bodyPr>
            <a:p>
              <a:pPr>
                <a:lnSpc>
                  <a:spcPct val="80000"/>
                </a:lnSpc>
              </a:pPr>
              <a:r>
                <a:rPr lang="en-US" altLang="zh-CN" sz="2400" b="1" strike="noStrike" noProof="1">
                  <a:latin typeface="楷体" panose="02010609060101010101" charset="-122"/>
                  <a:ea typeface="楷体" panose="02010609060101010101" charset="-122"/>
                </a:rPr>
                <a:t> </a:t>
              </a:r>
              <a:r>
                <a:rPr lang="en-US" altLang="zh-CN" sz="2000" b="1">
                  <a:solidFill>
                    <a:schemeClr val="tx1"/>
                  </a:solidFill>
                  <a:latin typeface="楷体" panose="02010609060101010101" charset="-122"/>
                  <a:ea typeface="楷体" panose="02010609060101010101" charset="-122"/>
                  <a:cs typeface="楷体" panose="02010609060101010101" charset="-122"/>
                  <a:sym typeface="+mn-ea"/>
                </a:rPr>
                <a:t>1302</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年</a:t>
              </a:r>
              <a:r>
                <a:rPr lang="zh-CN" altLang="en-US" sz="2000" b="1" strike="noStrike" noProof="1">
                  <a:solidFill>
                    <a:schemeClr val="tx1"/>
                  </a:solidFill>
                  <a:latin typeface="楷体" panose="02010609060101010101" charset="-122"/>
                  <a:ea typeface="楷体" panose="02010609060101010101" charset="-122"/>
                </a:rPr>
                <a:t>，法王腓力四世</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为了争取各阶层的广泛支持，加强自身地位，在巴黎圣母院召开了</a:t>
              </a:r>
              <a:r>
                <a:rPr lang="zh-CN" altLang="en-US" sz="2000" b="1" strike="noStrike" noProof="1">
                  <a:solidFill>
                    <a:schemeClr val="tx1"/>
                  </a:solidFill>
                  <a:latin typeface="楷体" panose="02010609060101010101" charset="-122"/>
                  <a:ea typeface="楷体" panose="02010609060101010101" charset="-122"/>
                </a:rPr>
                <a:t>由教士、贵族和城市市民代表组成的三级会议。标志着法国进入等级君主制阶段。</a:t>
              </a:r>
              <a:endParaRPr lang="zh-CN" altLang="en-US" sz="2000" b="1" strike="noStrike" noProof="1">
                <a:solidFill>
                  <a:schemeClr val="tx1"/>
                </a:solidFill>
                <a:latin typeface="楷体" panose="02010609060101010101" charset="-122"/>
                <a:ea typeface="楷体" panose="02010609060101010101" charset="-122"/>
              </a:endParaRPr>
            </a:p>
          </p:txBody>
        </p:sp>
      </p:grpSp>
      <p:sp>
        <p:nvSpPr>
          <p:cNvPr id="8" name="圆角矩形 7"/>
          <p:cNvSpPr/>
          <p:nvPr/>
        </p:nvSpPr>
        <p:spPr>
          <a:xfrm>
            <a:off x="6749415" y="4580890"/>
            <a:ext cx="4973320" cy="1198880"/>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确立了国王有权向全国征税的原则</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不经国王同意封建主不得建立武装</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阿维尼翁之囚</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改变教俗关系</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圆角矩形 16"/>
          <p:cNvSpPr/>
          <p:nvPr/>
        </p:nvSpPr>
        <p:spPr>
          <a:xfrm>
            <a:off x="2570480" y="4509135"/>
            <a:ext cx="2580005" cy="386715"/>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ctr" fontAlgn="base"/>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王权不断强化</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5" name="圆角矩形 4"/>
          <p:cNvSpPr/>
          <p:nvPr/>
        </p:nvSpPr>
        <p:spPr>
          <a:xfrm>
            <a:off x="3853180" y="5084445"/>
            <a:ext cx="2334895" cy="1598930"/>
          </a:xfrm>
          <a:prstGeom prst="roundRect">
            <a:avLst/>
          </a:prstGeom>
          <a:solidFill>
            <a:schemeClr val="accent1">
              <a:lumMod val="20000"/>
              <a:lumOff val="8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en-US" altLang="zh-CN"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二元结构</a:t>
            </a:r>
            <a:r>
              <a:rPr lang="en-US" altLang="zh-CN"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逐步瓦解，</a:t>
            </a:r>
            <a:r>
              <a:rPr lang="en-US" altLang="zh-CN"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有限君权</a:t>
            </a: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趋向君主专制</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6" name="圆角矩形 5"/>
          <p:cNvSpPr/>
          <p:nvPr/>
        </p:nvSpPr>
        <p:spPr>
          <a:xfrm>
            <a:off x="1490345" y="5084445"/>
            <a:ext cx="2188845" cy="1566545"/>
          </a:xfrm>
          <a:prstGeom prst="roundRect">
            <a:avLst/>
          </a:prstGeom>
          <a:solidFill>
            <a:schemeClr val="accent1">
              <a:lumMod val="20000"/>
              <a:lumOff val="8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rPr>
              <a:t>形成以国王为核心的教俗贵族、市民的利益共同体</a:t>
            </a:r>
            <a:endParaRPr lang="zh-CN" altLang="en-US" sz="2400" b="1" strike="noStrike" noProof="1" dirty="0">
              <a:solidFill>
                <a:schemeClr val="tx1"/>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
        <p:nvSpPr>
          <p:cNvPr id="3" name="圆角矩形 2"/>
          <p:cNvSpPr/>
          <p:nvPr/>
        </p:nvSpPr>
        <p:spPr>
          <a:xfrm>
            <a:off x="273050" y="908050"/>
            <a:ext cx="2618740" cy="1256030"/>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西欧经济的复苏和工商业的发展</a:t>
            </a:r>
            <a:endParaRPr lang="zh-CN" altLang="en-US" sz="2400" b="1" strike="noStrike" noProof="1" dirty="0">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9" name="圆角矩形 8"/>
          <p:cNvSpPr/>
          <p:nvPr/>
        </p:nvSpPr>
        <p:spPr>
          <a:xfrm>
            <a:off x="273050" y="2324100"/>
            <a:ext cx="2638425" cy="1412240"/>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城市的复兴和</a:t>
            </a:r>
            <a:endPar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endParaRPr>
          </a:p>
          <a:p>
            <a:pPr algn="l" fontAlgn="base"/>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市民阶层的兴起</a:t>
            </a:r>
            <a:endParaRPr lang="zh-CN" altLang="en-US" sz="2400" b="1" strike="noStrike" noProof="1" dirty="0">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12" name="圆角矩形 11"/>
          <p:cNvSpPr/>
          <p:nvPr/>
        </p:nvSpPr>
        <p:spPr>
          <a:xfrm>
            <a:off x="3719830" y="1915160"/>
            <a:ext cx="1759585" cy="715010"/>
          </a:xfrm>
          <a:prstGeom prst="round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p>
            <a:pPr algn="l" fontAlgn="base"/>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市民阶层</a:t>
            </a:r>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与</a:t>
            </a:r>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王权</a:t>
            </a:r>
            <a:r>
              <a:rPr lang="zh-CN" altLang="en-US" sz="2400" b="1">
                <a:solidFill>
                  <a:schemeClr val="tx1"/>
                </a:solidFill>
                <a:latin typeface="微软雅黑" panose="020B0503020204020204" charset="-122"/>
                <a:ea typeface="微软雅黑" panose="020B0503020204020204" charset="-122"/>
                <a:cs typeface="楷体" panose="02010609060101010101" charset="-122"/>
                <a:sym typeface="+mn-ea"/>
              </a:rPr>
              <a:t>合作</a:t>
            </a:r>
            <a:endParaRPr lang="zh-CN" altLang="en-US" sz="2400" b="1" strike="noStrike" noProof="1" dirty="0">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2" name="右大括号 1"/>
          <p:cNvSpPr/>
          <p:nvPr/>
        </p:nvSpPr>
        <p:spPr>
          <a:xfrm>
            <a:off x="2999423" y="1698943"/>
            <a:ext cx="569913" cy="10096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7" name="右箭头 6"/>
          <p:cNvSpPr/>
          <p:nvPr/>
        </p:nvSpPr>
        <p:spPr>
          <a:xfrm>
            <a:off x="5735955" y="2203450"/>
            <a:ext cx="648335" cy="14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右箭头 9"/>
          <p:cNvSpPr/>
          <p:nvPr/>
        </p:nvSpPr>
        <p:spPr>
          <a:xfrm rot="10800000">
            <a:off x="5596255" y="4670425"/>
            <a:ext cx="648335" cy="14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下箭头 12"/>
          <p:cNvSpPr/>
          <p:nvPr/>
        </p:nvSpPr>
        <p:spPr>
          <a:xfrm>
            <a:off x="9120505" y="4077335"/>
            <a:ext cx="11176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263525" y="432435"/>
            <a:ext cx="3134995" cy="460375"/>
          </a:xfrm>
          <a:prstGeom prst="rect">
            <a:avLst/>
          </a:prstGeom>
          <a:noFill/>
        </p:spPr>
        <p:txBody>
          <a:bodyPr wrap="square" rtlCol="0">
            <a:spAutoFit/>
          </a:bodyPr>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法国的等级君主制</a:t>
            </a:r>
            <a:endParaRPr lang="zh-CN" altLang="en-US" sz="2400" b="1">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2" grpId="0" bldLvl="0" animBg="1"/>
      <p:bldP spid="8" grpId="0" bldLvl="0" animBg="1"/>
      <p:bldP spid="17" grpId="0" bldLvl="0" animBg="1"/>
      <p:bldP spid="6" grpId="0" bldLvl="0" animBg="1"/>
      <p:bldP spid="5" grpId="0" bldLvl="0" animBg="1"/>
      <p:bldP spid="2" grpId="0" bldLvl="0" animBg="1"/>
      <p:bldP spid="7" grpId="0" bldLvl="0" animBg="1"/>
      <p:bldP spid="13" grpId="0" animBg="1"/>
      <p:bldP spid="10"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2"/>
</p:tagLst>
</file>

<file path=ppt/tags/tag18.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TIMING" val="|2|2.1|0.8|1.1"/>
  <p:tag name="KSO_WM_TEMPLATE_CATEGORY" val="custom"/>
  <p:tag name="KSO_WM_TEMPLATE_INDEX" val="20184162"/>
  <p:tag name="KSO_WM_TAG_VERSION" val="1.0"/>
  <p:tag name="KSO_WM_BEAUTIFY_FLAG" val="#wm#"/>
  <p:tag name="KSO_WM_TEMPLATE_THUMBS_INDEX" val="1、6、7、11、5、16"/>
  <p:tag name="KSO_WM_TEMPLATE_TOPIC_ID" val="2869567"/>
  <p:tag name="KSO_WM_TEMPLATE_OUTLINE_ID" val="15"/>
  <p:tag name="KSO_WM_TEMPLATE_SCENE_ID" val="1"/>
  <p:tag name="KSO_WM_TEMPLATE_JOB_ID" val="2"/>
  <p:tag name="KSO_WM_TEMPLATE_TOPIC_DEFAULT" val="1"/>
  <p:tag name="KSO_WM_TEMPLATE_SUBCATEGORY" val="0"/>
</p:tagLst>
</file>

<file path=ppt/tags/tag23.xml><?xml version="1.0" encoding="utf-8"?>
<p:tagLst xmlns:p="http://schemas.openxmlformats.org/presentationml/2006/main">
  <p:tag name="KSO_WM_BEAUTIFY_FLAG" val="#wm#"/>
  <p:tag name="KSO_WM_TEMPLATE_CATEGORY" val="custom"/>
  <p:tag name="KSO_WM_TEMPLATE_INDEX" val="20184162"/>
  <p:tag name="KSO_WM_SPECIAL_SOURCE" val="bdnull"/>
</p:tagLst>
</file>

<file path=ppt/tags/tag24.xml><?xml version="1.0" encoding="utf-8"?>
<p:tagLst xmlns:p="http://schemas.openxmlformats.org/presentationml/2006/main">
  <p:tag name="KSO_WM_BEAUTIFY_FLAG" val="#wm#"/>
  <p:tag name="KSO_WM_TEMPLATE_CATEGORY" val="custom"/>
  <p:tag name="KSO_WM_TEMPLATE_INDEX" val="20184162"/>
  <p:tag name="KSO_WM_SPECIAL_SOURCE" val="bdnull"/>
</p:tagLst>
</file>

<file path=ppt/tags/tag25.xml><?xml version="1.0" encoding="utf-8"?>
<p:tagLst xmlns:p="http://schemas.openxmlformats.org/presentationml/2006/main">
  <p:tag name="KSO_WM_UNIT_TABLE_BEAUTIFY" val="smartTable{ce89f1bb-19ee-4a14-839a-90b2cc6e4cf7}"/>
</p:tagLst>
</file>

<file path=ppt/tags/tag26.xml><?xml version="1.0" encoding="utf-8"?>
<p:tagLst xmlns:p="http://schemas.openxmlformats.org/presentationml/2006/main">
  <p:tag name="KSO_WM_UNIT_TABLE_BEAUTIFY" val="smartTable{9807e947-50b0-4b95-a177-f050516c6ff8}"/>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1"/>
  <p:tag name="KSO_WM_UNIT_ID" val="diagram20205916_5*o_h_i*1_3_1"/>
  <p:tag name="KSO_WM_TEMPLATE_CATEGORY" val="diagram"/>
  <p:tag name="KSO_WM_TEMPLATE_INDEX" val="2020591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1"/>
  <p:tag name="KSO_WM_UNIT_ID" val="diagram20205916_5*o_h_i*1_2_1"/>
  <p:tag name="KSO_WM_TEMPLATE_CATEGORY" val="diagram"/>
  <p:tag name="KSO_WM_TEMPLATE_INDEX" val="2020591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1"/>
  <p:tag name="KSO_WM_UNIT_ID" val="diagram20205916_5*o_h_i*1_1_1"/>
  <p:tag name="KSO_WM_TEMPLATE_CATEGORY" val="diagram"/>
  <p:tag name="KSO_WM_TEMPLATE_INDEX" val="2020591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1_2"/>
  <p:tag name="KSO_WM_UNIT_ID" val="diagram20205916_5*o_h_i*1_1_2"/>
  <p:tag name="KSO_WM_TEMPLATE_CATEGORY" val="diagram"/>
  <p:tag name="KSO_WM_TEMPLATE_INDEX" val="20205916"/>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ID" val="diagram20205916_5*o_h_i*1_2_2"/>
  <p:tag name="KSO_WM_TEMPLATE_CATEGORY" val="diagram"/>
  <p:tag name="KSO_WM_TEMPLATE_INDEX" val="20205916"/>
  <p:tag name="KSO_WM_UNIT_LAYERLEVEL" val="1_1_1"/>
  <p:tag name="KSO_WM_TAG_VERSION" val="1.0"/>
  <p:tag name="KSO_WM_UNIT_TEXT_FILL_FORE_SCHEMECOLOR_INDEX_BRIGHTNESS" val="0"/>
  <p:tag name="KSO_WM_UNIT_TEXT_FILL_FORE_SCHEMECOLOR_INDEX" val="14"/>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ID" val="diagram20205916_5*o_h_i*1_3_2"/>
  <p:tag name="KSO_WM_TEMPLATE_CATEGORY" val="diagram"/>
  <p:tag name="KSO_WM_TEMPLATE_INDEX" val="20205916"/>
  <p:tag name="KSO_WM_UNIT_LAYERLEVEL" val="1_1_1"/>
  <p:tag name="KSO_WM_TAG_VERSION" val="1.0"/>
  <p:tag name="KSO_WM_UNIT_TEXT_FILL_FORE_SCHEMECOLOR_INDEX_BRIGHTNESS" val="0"/>
  <p:tag name="KSO_WM_UNIT_TEXT_FILL_FORE_SCHEMECOLOR_INDEX" val="14"/>
  <p:tag name="KSO_WM_UNIT_TEXT_FILL_TYPE" val="1"/>
  <p:tag name="KSO_WM_UNIT_USESOURCEFORMAT_APPLY" val="1"/>
</p:tagLst>
</file>

<file path=ppt/tags/tag33.xml><?xml version="1.0" encoding="utf-8"?>
<p:tagLst xmlns:p="http://schemas.openxmlformats.org/presentationml/2006/main">
  <p:tag name="KSO_WM_SPECIAL_SOURCE" val="bdnull"/>
</p:tagLst>
</file>

<file path=ppt/tags/tag34.xml><?xml version="1.0" encoding="utf-8"?>
<p:tagLst xmlns:p="http://schemas.openxmlformats.org/presentationml/2006/main">
  <p:tag name="KSO_WM_UNIT_PLACING_PICTURE_USER_VIEWPORT" val="{&quot;height&quot;:4000,&quot;width&quot;:6000}"/>
</p:tagLst>
</file>

<file path=ppt/tags/tag35.xml><?xml version="1.0" encoding="utf-8"?>
<p:tagLst xmlns:p="http://schemas.openxmlformats.org/presentationml/2006/main">
  <p:tag name="KSO_WM_SPECIAL_SOURCE" val="bdnull"/>
</p:tagLst>
</file>

<file path=ppt/tags/tag36.xml><?xml version="1.0" encoding="utf-8"?>
<p:tagLst xmlns:p="http://schemas.openxmlformats.org/presentationml/2006/main">
  <p:tag name="KSO_WM_UNIT_PLACING_PICTURE_USER_VIEWPORT" val="{&quot;height&quot;:3117.5007874015746,&quot;width&quot;:12115}"/>
</p:tagLst>
</file>

<file path=ppt/tags/tag37.xml><?xml version="1.0" encoding="utf-8"?>
<p:tagLst xmlns:p="http://schemas.openxmlformats.org/presentationml/2006/main">
  <p:tag name="KSO_WM_UNIT_TABLE_BEAUTIFY" val="smartTable{93c3c1d8-7c60-47be-85e8-199b70c5e78a}"/>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PLACING_PICTURE_USER_VIEWPORT" val="{&quot;height&quot;:5079,&quot;width&quot;:5473}"/>
</p:tagLst>
</file>

<file path=ppt/tags/tag41.xml><?xml version="1.0" encoding="utf-8"?>
<p:tagLst xmlns:p="http://schemas.openxmlformats.org/presentationml/2006/main">
  <p:tag name="KSO_WM_TAG_VERSION" val="1.0"/>
  <p:tag name="KSO_WM_TEMPLATE_CATEGORY" val="diagram"/>
  <p:tag name="KSO_WM_TEMPLATE_INDEX" val="160630"/>
  <p:tag name="KSO_WM_UNIT_ID" val="diagram160630_4*l_i*1_13"/>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42.xml><?xml version="1.0" encoding="utf-8"?>
<p:tagLst xmlns:p="http://schemas.openxmlformats.org/presentationml/2006/main">
  <p:tag name="KSO_WM_TAG_VERSION" val="1.0"/>
  <p:tag name="KSO_WM_TEMPLATE_CATEGORY" val="diagram"/>
  <p:tag name="KSO_WM_TEMPLATE_INDEX" val="160630"/>
  <p:tag name="KSO_WM_UNIT_ID" val="diagram160630_4*l_i*1_14"/>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Lst>
</file>

<file path=ppt/tags/tag43.xml><?xml version="1.0" encoding="utf-8"?>
<p:tagLst xmlns:p="http://schemas.openxmlformats.org/presentationml/2006/main">
  <p:tag name="KSO_WM_TAG_VERSION" val="1.0"/>
  <p:tag name="KSO_WM_TEMPLATE_CATEGORY" val="diagram"/>
  <p:tag name="KSO_WM_TEMPLATE_INDEX" val="160630"/>
  <p:tag name="KSO_WM_UNIT_ID" val="diagram160630_4*l_i*1_1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Lst>
</file>

<file path=ppt/tags/tag44.xml><?xml version="1.0" encoding="utf-8"?>
<p:tagLst xmlns:p="http://schemas.openxmlformats.org/presentationml/2006/main">
  <p:tag name="KSO_WM_TAG_VERSION" val="1.0"/>
  <p:tag name="KSO_WM_TEMPLATE_CATEGORY" val="diagram"/>
  <p:tag name="KSO_WM_TEMPLATE_INDEX" val="160630"/>
  <p:tag name="KSO_WM_UNIT_ID" val="diagram160630_4*l_h_f*1_1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45.xml><?xml version="1.0" encoding="utf-8"?>
<p:tagLst xmlns:p="http://schemas.openxmlformats.org/presentationml/2006/main">
  <p:tag name="KSO_WM_TAG_VERSION" val="1.0"/>
  <p:tag name="KSO_WM_TEMPLATE_CATEGORY" val="diagram"/>
  <p:tag name="KSO_WM_TEMPLATE_INDEX" val="160630"/>
  <p:tag name="KSO_WM_UNIT_ID" val="diagram160630_4*l_h_f*1_2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46.xml><?xml version="1.0" encoding="utf-8"?>
<p:tagLst xmlns:p="http://schemas.openxmlformats.org/presentationml/2006/main">
  <p:tag name="KSO_WM_TAG_VERSION" val="1.0"/>
  <p:tag name="KSO_WM_TEMPLATE_CATEGORY" val="diagram"/>
  <p:tag name="KSO_WM_TEMPLATE_INDEX" val="160630"/>
  <p:tag name="KSO_WM_UNIT_ID" val="diagram160630_4*l_h_f*1_3_1"/>
  <p:tag name="KSO_WM_UNIT_CLEAR" val="1"/>
  <p:tag name="KSO_WM_UNIT_LAYERLEVEL" val="1_1_1"/>
  <p:tag name="KSO_WM_UNIT_VALUE" val="33"/>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Lst>
</file>

<file path=ppt/tags/tag47.xml><?xml version="1.0" encoding="utf-8"?>
<p:tagLst xmlns:p="http://schemas.openxmlformats.org/presentationml/2006/main">
  <p:tag name="KSO_WM_BEAUTIFY_FLAG" val="#wm#"/>
  <p:tag name="KSO_WM_TEMPLATE_CATEGORY" val="custom"/>
  <p:tag name="KSO_WM_TEMPLATE_INDEX" val="20184162"/>
  <p:tag name="KSO_WM_SLIDE_ITEM_CNT" val="5"/>
  <p:tag name="KSO_WM_SLIDE_ANIMATION_ID" val="3167240"/>
  <p:tag name="KSO_WM_SLIDE_ANIMATION_TYPE" val="1_3_2_3"/>
  <p:tag name="KSO_WM_SPECIAL_SOURCE" val="bdnull"/>
</p:tagLst>
</file>

<file path=ppt/tags/tag48.xml><?xml version="1.0" encoding="utf-8"?>
<p:tagLst xmlns:p="http://schemas.openxmlformats.org/presentationml/2006/main">
  <p:tag name="KSO_WM_BEAUTIFY_FLAG" val="#wm#"/>
  <p:tag name="KSO_WM_TEMPLATE_CATEGORY" val="custom"/>
  <p:tag name="KSO_WM_TEMPLATE_INDEX" val="20184162"/>
  <p:tag name="KSO_WM_SLIDE_ITEM_CNT" val="4"/>
  <p:tag name="KSO_WM_SPECIAL_SOURCE" val="bdnull"/>
</p:tagLst>
</file>

<file path=ppt/tags/tag49.xml><?xml version="1.0" encoding="utf-8"?>
<p:tagLst xmlns:p="http://schemas.openxmlformats.org/presentationml/2006/main">
  <p:tag name="KSO_WM_UNIT_PLACING_PICTURE_USER_VIEWPORT" val="{&quot;height&quot;:3727,&quot;width&quot;:807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184162"/>
  <p:tag name="KSO_WM_SPECIAL_SOURCE" val="bdnull"/>
</p:tagLst>
</file>

<file path=ppt/tags/tag51.xml><?xml version="1.0" encoding="utf-8"?>
<p:tagLst xmlns:p="http://schemas.openxmlformats.org/presentationml/2006/main">
  <p:tag name="KSO_WM_UNIT_PLACING_PICTURE_USER_VIEWPORT" val="{&quot;height&quot;:3415,&quot;width&quot;:5324}"/>
</p:tagLst>
</file>

<file path=ppt/tags/tag52.xml><?xml version="1.0" encoding="utf-8"?>
<p:tagLst xmlns:p="http://schemas.openxmlformats.org/presentationml/2006/main">
  <p:tag name="KSO_WM_BEAUTIFY_FLAG" val="#wm#"/>
  <p:tag name="KSO_WM_TEMPLATE_CATEGORY" val="custom"/>
  <p:tag name="KSO_WM_TEMPLATE_INDEX" val="20184162"/>
  <p:tag name="KSO_WM_SPECIAL_SOURCE" val="bdnull"/>
</p:tagLst>
</file>

<file path=ppt/tags/tag53.xml><?xml version="1.0" encoding="utf-8"?>
<p:tagLst xmlns:p="http://schemas.openxmlformats.org/presentationml/2006/main">
  <p:tag name="KSO_WM_SPECIAL_SOURCE" val="bdnull"/>
  <p:tag name="KSO_WM_SLIDE_ITEM_CNT" val="5"/>
</p:tagLst>
</file>

<file path=ppt/tags/tag54.xml><?xml version="1.0" encoding="utf-8"?>
<p:tagLst xmlns:p="http://schemas.openxmlformats.org/presentationml/2006/main">
  <p:tag name="KSO_WM_UNIT_PLACING_PICTURE_USER_VIEWPORT" val="{&quot;height&quot;:740,&quot;width&quot;:865}"/>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1_5"/>
  <p:tag name="KSO_WM_TEMPLATE_CATEGORY" val="diagram"/>
  <p:tag name="KSO_WM_TEMPLATE_INDEX" val="20169775"/>
  <p:tag name="KSO_WM_UNIT_LAYERLEVEL" val="1_1_1"/>
  <p:tag name="KSO_WM_TAG_VERSION" val="1.0"/>
  <p:tag name="KSO_WM_UNIT_FILL_FORE_SCHEMECOLOR_INDEX_BRIGHTNESS" val="0.4"/>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2_2"/>
  <p:tag name="KSO_WM_TEMPLATE_CATEGORY" val="diagram"/>
  <p:tag name="KSO_WM_TEMPLATE_INDEX" val="20169775"/>
  <p:tag name="KSO_WM_UNIT_LAYERLEVEL" val="1_1_1"/>
  <p:tag name="KSO_WM_TAG_VERSION" val="1.0"/>
  <p:tag name="KSO_WM_UNIT_FILL_FORE_SCHEMECOLOR_INDEX_BRIGHTNESS" val="0"/>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1_2"/>
  <p:tag name="KSO_WM_TEMPLATE_CATEGORY" val="diagram"/>
  <p:tag name="KSO_WM_TEMPLATE_INDEX" val="20169775"/>
  <p:tag name="KSO_WM_UNIT_LAYERLEVEL" val="1_1_1"/>
  <p:tag name="KSO_WM_TAG_VERSION" val="1.0"/>
  <p:tag name="KSO_WM_UNIT_FILL_FORE_SCHEMECOLOR_INDEX_BRIGHTNESS" val="0"/>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58.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169775_5*m_h_a*1_1_1"/>
  <p:tag name="KSO_WM_TEMPLATE_CATEGORY" val="diagram"/>
  <p:tag name="KSO_WM_TEMPLATE_INDEX" val="20169775"/>
  <p:tag name="KSO_WM_UNIT_LAYERLEVEL" val="1_1_1"/>
  <p:tag name="KSO_WM_TAG_VERSION" val="1.0"/>
  <p:tag name="KSO_WM_UNIT_TEXT_FILL_FORE_SCHEMECOLOR_INDEX_BRIGHTNESS" val="0.35"/>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169775_5*m_h_a*1_2_1"/>
  <p:tag name="KSO_WM_TEMPLATE_CATEGORY" val="diagram"/>
  <p:tag name="KSO_WM_TEMPLATE_INDEX" val="20169775"/>
  <p:tag name="KSO_WM_UNIT_LAYERLEVEL" val="1_1_1"/>
  <p:tag name="KSO_WM_TAG_VERSION" val="1.0"/>
  <p:tag name="KSO_WM_UNIT_TEXT_FILL_FORE_SCHEMECOLOR_INDEX_BRIGHTNESS" val="0.35"/>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1_5"/>
  <p:tag name="KSO_WM_TEMPLATE_CATEGORY" val="diagram"/>
  <p:tag name="KSO_WM_TEMPLATE_INDEX" val="20169775"/>
  <p:tag name="KSO_WM_UNIT_LAYERLEVEL" val="1_1_1"/>
  <p:tag name="KSO_WM_TAG_VERSION" val="1.0"/>
  <p:tag name="KSO_WM_UNIT_FILL_FORE_SCHEMECOLOR_INDEX_BRIGHTNESS" val="0.4"/>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3_2"/>
  <p:tag name="KSO_WM_TEMPLATE_CATEGORY" val="diagram"/>
  <p:tag name="KSO_WM_TEMPLATE_INDEX" val="20169775"/>
  <p:tag name="KSO_WM_UNIT_LAYERLEVEL" val="1_1_1"/>
  <p:tag name="KSO_WM_TAG_VERSION" val="1.0"/>
  <p:tag name="KSO_WM_UNIT_FILL_FORE_SCHEMECOLOR_INDEX_BRIGHTNESS" val="0"/>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62.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169775_5*m_h_a*1_3_1"/>
  <p:tag name="KSO_WM_TEMPLATE_CATEGORY" val="diagram"/>
  <p:tag name="KSO_WM_TEMPLATE_INDEX" val="20169775"/>
  <p:tag name="KSO_WM_UNIT_LAYERLEVEL" val="1_1_1"/>
  <p:tag name="KSO_WM_TAG_VERSION" val="1.0"/>
  <p:tag name="KSO_WM_UNIT_TEXT_FILL_FORE_SCHEMECOLOR_INDEX_BRIGHTNESS" val="0.35"/>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1_5"/>
  <p:tag name="KSO_WM_TEMPLATE_CATEGORY" val="diagram"/>
  <p:tag name="KSO_WM_TEMPLATE_INDEX" val="20169775"/>
  <p:tag name="KSO_WM_UNIT_LAYERLEVEL" val="1_1_1"/>
  <p:tag name="KSO_WM_TAG_VERSION" val="1.0"/>
  <p:tag name="KSO_WM_UNIT_FILL_FORE_SCHEMECOLOR_INDEX_BRIGHTNESS" val="0.4"/>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4_2"/>
  <p:tag name="KSO_WM_TEMPLATE_CATEGORY" val="diagram"/>
  <p:tag name="KSO_WM_TEMPLATE_INDEX" val="20169775"/>
  <p:tag name="KSO_WM_UNIT_LAYERLEVEL" val="1_1_1"/>
  <p:tag name="KSO_WM_TAG_VERSION" val="1.0"/>
  <p:tag name="KSO_WM_UNIT_FILL_FORE_SCHEMECOLOR_INDEX_BRIGHTNESS" val="0"/>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65.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ID" val="diagram20169775_5*m_h_a*1_4_1"/>
  <p:tag name="KSO_WM_TEMPLATE_CATEGORY" val="diagram"/>
  <p:tag name="KSO_WM_TEMPLATE_INDEX" val="20169775"/>
  <p:tag name="KSO_WM_UNIT_LAYERLEVEL" val="1_1_1"/>
  <p:tag name="KSO_WM_TAG_VERSION" val="1.0"/>
  <p:tag name="KSO_WM_UNIT_TEXT_FILL_FORE_SCHEMECOLOR_INDEX_BRIGHTNESS" val="0.35"/>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169775_5*m_h_i*1_1_5"/>
  <p:tag name="KSO_WM_TEMPLATE_CATEGORY" val="diagram"/>
  <p:tag name="KSO_WM_TEMPLATE_INDEX" val="20169775"/>
  <p:tag name="KSO_WM_UNIT_LAYERLEVEL" val="1_1_1"/>
  <p:tag name="KSO_WM_TAG_VERSION" val="1.0"/>
  <p:tag name="KSO_WM_UNIT_FILL_FORE_SCHEMECOLOR_INDEX_BRIGHTNESS" val="0.4"/>
  <p:tag name="KSO_WM_UNIT_FILL_FORE_SCHEMECOLOR_INDEX" val="5"/>
  <p:tag name="KSO_WM_UNIT_FILL_TYPE" val="1"/>
  <p:tag name="KSO_WM_UNIT_TEXT_FILL_FORE_SCHEMECOLOR_INDEX_1_BRIGHTNESS" val="0"/>
  <p:tag name="KSO_WM_UNIT_TEXT_FILL_FORE_SCHEMECOLOR_INDEX_1" val="2"/>
  <p:tag name="KSO_WM_UNIT_TEXT_FILL_FORE_SCHEMECOLOR_INDEX_1_POS" val="0"/>
  <p:tag name="KSO_WM_UNIT_TEXT_FILL_FORE_SCHEMECOLOR_INDEX_1_TRANS" val="0"/>
  <p:tag name="KSO_WM_UNIT_TEXT_FILL_FORE_SCHEMECOLOR_INDEX_2_BRIGHTNESS" val="0"/>
  <p:tag name="KSO_WM_UNIT_TEXT_FILL_FORE_SCHEMECOLOR_INDEX_2" val="2"/>
  <p:tag name="KSO_WM_UNIT_TEXT_FILL_FORE_SCHEMECOLOR_INDEX_2_POS" val="0.5"/>
  <p:tag name="KSO_WM_UNIT_TEXT_FILL_FORE_SCHEMECOLOR_INDEX_2_TRANS" val="0"/>
  <p:tag name="KSO_WM_UNIT_TEXT_FILL_FORE_SCHEMECOLOR_INDEX_3_BRIGHTNESS" val="0"/>
  <p:tag name="KSO_WM_UNIT_TEXT_FILL_FORE_SCHEMECOLOR_INDEX_3" val="2"/>
  <p:tag name="KSO_WM_UNIT_TEXT_FILL_FORE_SCHEMECOLOR_INDEX_3_POS" val="1"/>
  <p:tag name="KSO_WM_UNIT_TEXT_FILL_FORE_SCHEMECOLOR_INDEX_3_TRANS" val="0"/>
  <p:tag name="KSO_WM_UNIT_TEXT_FILL_GRADIENT_TYPE" val="0"/>
  <p:tag name="KSO_WM_UNIT_TEXT_FILL_GRADIENT_ANGLE" val="45"/>
  <p:tag name="KSO_WM_UNIT_TEXT_FILL_GRADIENT_Direction" val="0"/>
  <p:tag name="KSO_WM_UNIT_TEXT_FILL_TYPE" val="3"/>
  <p:tag name="KSO_WM_UNIT_USESOURCEFORMAT_APPLY" val="1"/>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SPECIAL_SOURCE" val="bdnull"/>
</p:tagLst>
</file>

<file path=ppt/tags/tag73.xml><?xml version="1.0" encoding="utf-8"?>
<p:tagLst xmlns:p="http://schemas.openxmlformats.org/presentationml/2006/main">
  <p:tag name="KSO_WM_SPECIAL_SOURCE" val="bdnull"/>
</p:tagLst>
</file>

<file path=ppt/tags/tag74.xml><?xml version="1.0" encoding="utf-8"?>
<p:tagLst xmlns:p="http://schemas.openxmlformats.org/presentationml/2006/main">
  <p:tag name="KSO_WM_UNIT_TABLE_BEAUTIFY" val="smartTable{c8ec7481-b98e-475d-a130-6719e6ce2401}"/>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1_4"/>
  <p:tag name="KSO_WM_TEMPLATE_CATEGORY" val="diagram"/>
  <p:tag name="KSO_WM_TEMPLATE_INDEX" val="20228080"/>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1_5"/>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14"/>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ID" val="diagram20228080_3*l_h_i*1_1_1"/>
  <p:tag name="KSO_WM_TEMPLATE_CATEGORY" val="diagram"/>
  <p:tag name="KSO_WM_TEMPLATE_INDEX" val="20228080"/>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1_2"/>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228080_3*l_h_i*1_1_3"/>
  <p:tag name="KSO_WM_TEMPLATE_CATEGORY" val="diagram"/>
  <p:tag name="KSO_WM_TEMPLATE_INDEX" val="20228080"/>
  <p:tag name="KSO_WM_UNIT_LAYERLEVEL" val="1_1_1"/>
  <p:tag name="KSO_WM_TAG_VERSION" val="1.0"/>
  <p:tag name="KSO_WM_UNIT_TEXT_FILL_FORE_SCHEMECOLOR_INDEX" val="14"/>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2_4"/>
  <p:tag name="KSO_WM_TEMPLATE_CATEGORY" val="diagram"/>
  <p:tag name="KSO_WM_TEMPLATE_INDEX" val="20228080"/>
  <p:tag name="KSO_WM_UNIT_LAYERLEVEL" val="1_1_1"/>
  <p:tag name="KSO_WM_TAG_VERSION" val="1.0"/>
  <p:tag name="KSO_WM_UNIT_FILL_FORE_SCHEMECOLOR_INDEX" val="6"/>
  <p:tag name="KSO_WM_UNIT_FILL_TYPE" val="1"/>
  <p:tag name="KSO_WM_UNIT_TEXT_FILL_FORE_SCHEMECOLOR_INDEX" val="2"/>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2_5"/>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14"/>
  <p:tag name="KSO_WM_UNIT_TEX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ID" val="diagram20228080_3*l_h_i*1_2_1"/>
  <p:tag name="KSO_WM_TEMPLATE_CATEGORY" val="diagram"/>
  <p:tag name="KSO_WM_TEMPLATE_INDEX" val="20228080"/>
  <p:tag name="KSO_WM_UNIT_LAYERLEVEL" val="1_1_1"/>
  <p:tag name="KSO_WM_TAG_VERSION" val="1.0"/>
  <p:tag name="KSO_WM_UNIT_FILL_FORE_SCHEMECOLOR_INDEX" val="6"/>
  <p:tag name="KSO_WM_UNIT_FILL_TYPE" val="1"/>
  <p:tag name="KSO_WM_UNIT_TEXT_FILL_FORE_SCHEMECOLOR_INDEX" val="2"/>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2_2"/>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228080_3*l_h_i*1_2_3"/>
  <p:tag name="KSO_WM_TEMPLATE_CATEGORY" val="diagram"/>
  <p:tag name="KSO_WM_TEMPLATE_INDEX" val="20228080"/>
  <p:tag name="KSO_WM_UNIT_LAYERLEVEL" val="1_1_1"/>
  <p:tag name="KSO_WM_TAG_VERSION" val="1.0"/>
  <p:tag name="KSO_WM_UNIT_TEXT_FILL_FORE_SCHEMECOLOR_INDEX" val="14"/>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3_4"/>
  <p:tag name="KSO_WM_TEMPLATE_CATEGORY" val="diagram"/>
  <p:tag name="KSO_WM_TEMPLATE_INDEX" val="20228080"/>
  <p:tag name="KSO_WM_UNIT_LAYERLEVEL" val="1_1_1"/>
  <p:tag name="KSO_WM_TAG_VERSION" val="1.0"/>
  <p:tag name="KSO_WM_UNIT_FILL_FORE_SCHEMECOLOR_INDEX" val="7"/>
  <p:tag name="KSO_WM_UNIT_FILL_TYPE" val="1"/>
  <p:tag name="KSO_WM_UNIT_TEXT_FILL_FORE_SCHEMECOLOR_INDEX" val="2"/>
  <p:tag name="KSO_WM_UNIT_TEX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3_5"/>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14"/>
  <p:tag name="KSO_WM_UNIT_TEX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ID" val="diagram20228080_3*l_h_i*1_3_1"/>
  <p:tag name="KSO_WM_TEMPLATE_CATEGORY" val="diagram"/>
  <p:tag name="KSO_WM_TEMPLATE_INDEX" val="20228080"/>
  <p:tag name="KSO_WM_UNIT_LAYERLEVEL" val="1_1_1"/>
  <p:tag name="KSO_WM_TAG_VERSION" val="1.0"/>
  <p:tag name="KSO_WM_UNIT_FILL_FORE_SCHEMECOLOR_INDEX" val="7"/>
  <p:tag name="KSO_WM_UNIT_FILL_TYPE" val="1"/>
  <p:tag name="KSO_WM_UNIT_TEXT_FILL_FORE_SCHEMECOLOR_INDEX" val="2"/>
  <p:tag name="KSO_WM_UNIT_TEX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080_3*l_h_i*1_3_2"/>
  <p:tag name="KSO_WM_TEMPLATE_CATEGORY" val="diagram"/>
  <p:tag name="KSO_WM_TEMPLATE_INDEX" val="20228080"/>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228080_3*l_h_i*1_3_3"/>
  <p:tag name="KSO_WM_TEMPLATE_CATEGORY" val="diagram"/>
  <p:tag name="KSO_WM_TEMPLATE_INDEX" val="20228080"/>
  <p:tag name="KSO_WM_UNIT_LAYERLEVEL" val="1_1_1"/>
  <p:tag name="KSO_WM_TAG_VERSION" val="1.0"/>
  <p:tag name="KSO_WM_UNIT_TEXT_FILL_FORE_SCHEMECOLOR_INDEX" val="14"/>
  <p:tag name="KSO_WM_UNIT_TEXT_FILL_TYPE" val="1"/>
</p:tagLst>
</file>

<file path=ppt/tags/tag92.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ID" val="diagram20228080_3*l_h_a*1_3_1"/>
  <p:tag name="KSO_WM_TEMPLATE_CATEGORY" val="diagram"/>
  <p:tag name="KSO_WM_TEMPLATE_INDEX" val="20228080"/>
  <p:tag name="KSO_WM_UNIT_LAYERLEVEL" val="1_1_1"/>
  <p:tag name="KSO_WM_TAG_VERSION" val="1.0"/>
  <p:tag name="KSO_WM_UNIT_TEXT_FILL_FORE_SCHEMECOLOR_INDEX" val="7"/>
  <p:tag name="KSO_WM_UNIT_TEXT_FILL_TYPE" val="1"/>
</p:tagLst>
</file>

<file path=ppt/tags/tag93.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ID" val="diagram20228080_3*l_h_a*1_2_1"/>
  <p:tag name="KSO_WM_TEMPLATE_CATEGORY" val="diagram"/>
  <p:tag name="KSO_WM_TEMPLATE_INDEX" val="20228080"/>
  <p:tag name="KSO_WM_UNIT_LAYERLEVEL" val="1_1_1"/>
  <p:tag name="KSO_WM_TAG_VERSION" val="1.0"/>
  <p:tag name="KSO_WM_UNIT_TEXT_FILL_FORE_SCHEMECOLOR_INDEX" val="6"/>
  <p:tag name="KSO_WM_UNIT_TEXT_FILL_TYPE" val="1"/>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COMMONDATA" val="eyJoZGlkIjoiOWZjM2ExMmYwNTg5OGRmMjBiODU1MTViNWY3Mjk5YzQifQ=="/>
  <p:tag name="KSO_WPP_MARK_KEY" val="08d9c0ac-b6a7-46dc-a808-66841ad07f36"/>
</p:tagLst>
</file>

<file path=ppt/theme/theme1.xml><?xml version="1.0" encoding="utf-8"?>
<a:theme xmlns:a="http://schemas.openxmlformats.org/drawingml/2006/main" name="1_Office 主题​​">
  <a:themeElements>
    <a:clrScheme name="2018010302">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4671</Words>
  <Application>WPS 演示</Application>
  <PresentationFormat/>
  <Paragraphs>681</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Calibri</vt:lpstr>
      <vt:lpstr>微软雅黑</vt:lpstr>
      <vt:lpstr>楷体</vt:lpstr>
      <vt:lpstr>Calibri</vt:lpstr>
      <vt:lpstr>华文细黑</vt:lpstr>
      <vt:lpstr>黑体</vt:lpstr>
      <vt:lpstr>Times New Roman</vt:lpstr>
      <vt:lpstr>方正清刻本悦宋简体</vt:lpstr>
      <vt:lpstr>Arial Unicode MS</vt:lpstr>
      <vt:lpstr>幼圆</vt:lpstr>
      <vt:lpstr>汉仪粗黑简</vt:lpstr>
      <vt:lpstr>思源黑体 CN Bold</vt:lpstr>
      <vt:lpstr>思源黑体 CN Regular</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信心</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T</cp:lastModifiedBy>
  <cp:revision>457</cp:revision>
  <dcterms:created xsi:type="dcterms:W3CDTF">2022-09-26T07:10:00Z</dcterms:created>
  <dcterms:modified xsi:type="dcterms:W3CDTF">2022-12-18T03:11:51Z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2052-11.1.0.12651</vt:lpwstr>
  </property>
  <property fmtid="{D5CDD505-2E9C-101B-9397-08002B2CF9AE}" pid="3" name="ICV">
    <vt:lpwstr>630A255533964CD58B8B73FC68B3E273</vt:lpwstr>
  </property>
</Properties>
</file>