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sldIdLst>
    <p:sldId id="256" r:id="rId3"/>
    <p:sldId id="300" r:id="rId4"/>
    <p:sldId id="276" r:id="rId5"/>
    <p:sldId id="262" r:id="rId7"/>
    <p:sldId id="302" r:id="rId8"/>
    <p:sldId id="277" r:id="rId9"/>
    <p:sldId id="303" r:id="rId10"/>
    <p:sldId id="304" r:id="rId11"/>
    <p:sldId id="263" r:id="rId12"/>
    <p:sldId id="305" r:id="rId13"/>
    <p:sldId id="323" r:id="rId14"/>
    <p:sldId id="278" r:id="rId15"/>
    <p:sldId id="279" r:id="rId16"/>
    <p:sldId id="324" r:id="rId17"/>
    <p:sldId id="325" r:id="rId18"/>
    <p:sldId id="326" r:id="rId19"/>
    <p:sldId id="327" r:id="rId20"/>
    <p:sldId id="328" r:id="rId21"/>
    <p:sldId id="329" r:id="rId22"/>
    <p:sldId id="280" r:id="rId23"/>
    <p:sldId id="287" r:id="rId24"/>
    <p:sldId id="260" r:id="rId25"/>
    <p:sldId id="343" r:id="rId26"/>
    <p:sldId id="344" r:id="rId27"/>
    <p:sldId id="345" r:id="rId28"/>
    <p:sldId id="346" r:id="rId29"/>
  </p:sldIdLst>
  <p:sldSz cx="12192000" cy="6858000"/>
  <p:notesSz cx="6858000" cy="9144000"/>
  <p:embeddedFontLst>
    <p:embeddedFont>
      <p:font typeface="汉仪旗黑-50S" panose="00020600040101010101" pitchFamily="18" charset="-122"/>
      <p:regular r:id="rId34"/>
    </p:embeddedFont>
    <p:embeddedFont>
      <p:font typeface="汉仪雅酷黑 65W" panose="020B0604020202020204" pitchFamily="34" charset="-122"/>
      <p:regular r:id="rId35"/>
    </p:embeddedFont>
    <p:embeddedFont>
      <p:font typeface="Malgun Gothic Semilight" panose="020B0502040204020203" pitchFamily="34" charset="-122"/>
      <p:regular r:id="rId36"/>
    </p:embeddedFont>
    <p:embeddedFont>
      <p:font typeface="汉仪尚巍手书简" panose="00020600040101010101" pitchFamily="18" charset="-122"/>
      <p:regular r:id="rId37"/>
    </p:embeddedFont>
    <p:embeddedFont>
      <p:font typeface="微软雅黑" panose="020B0503020204020204" pitchFamily="34" charset="-122"/>
      <p:regular r:id="rId38"/>
    </p:embeddedFont>
    <p:embeddedFont>
      <p:font typeface="楷体" panose="02010609060101010101" charset="-122"/>
      <p:regular r:id="rId39"/>
    </p:embeddedFont>
    <p:embeddedFont>
      <p:font typeface="黑体" panose="02010609060101010101" charset="-122"/>
      <p:regular r:id="rId40"/>
    </p:embeddedFont>
    <p:embeddedFont>
      <p:font typeface="Calibri" panose="020F0502020204030204"/>
      <p:regular r:id="rId41"/>
      <p:bold r:id="rId42"/>
      <p:italic r:id="rId43"/>
      <p:boldItalic r:id="rId44"/>
    </p:embeddedFont>
    <p:embeddedFont>
      <p:font typeface="三极拙宋体 粗" panose="00000506000000000000" charset="-122"/>
      <p:regular r:id="rId45"/>
    </p:embeddedFont>
    <p:embeddedFont>
      <p:font typeface="仿宋" panose="02010609060101010101" charset="-122"/>
      <p:regular r:id="rId46"/>
    </p:embeddedFont>
    <p:embeddedFont>
      <p:font typeface="华文仿宋" panose="02010600040101010101" charset="-122"/>
      <p:regular r:id="rId47"/>
    </p:embeddedFont>
    <p:embeddedFont>
      <p:font typeface="Garamond" panose="02020404030301010803" pitchFamily="18" charset="0"/>
      <p:regular r:id="rId48"/>
      <p:bold r:id="rId49"/>
      <p:italic r:id="rId50"/>
    </p:embeddedFont>
    <p:embeddedFont>
      <p:font typeface="等线" panose="02010600030101010101" charset="-122"/>
      <p:regular r:id="rId51"/>
    </p:embeddedFont>
    <p:embeddedFont>
      <p:font typeface="等线 Light" panose="02010600030101010101" charset="-122"/>
      <p:regular r:id="rId52"/>
    </p:embeddedFont>
  </p:embeddedFontLst>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0" clrIdx="0"/>
  <p:cmAuthor id="1" name="孙文纯" initials="孙文纯" lastIdx="0" clrIdx="0"/>
  <p:cmAuthor id="2" name="作者" initials="A" lastIdx="0" clrIdx="1"/>
  <p:cmAuthor id="7" name="1206988966@qq.com" initials="1" lastIdx="0" clrIdx="2"/>
  <p:cmAuthor id="8" name="姜伟光" initials="姜" lastIdx="0" clrIdx="0"/>
  <p:cmAuthor id="3" name="lenovo" initials="l" lastIdx="0" clrIdx="2"/>
  <p:cmAuthor id="5" name="宋洁然" initials="宋" lastIdx="0" clrIdx="1"/>
  <p:cmAuthor id="6" name="ming qiu" initials="m" lastIdx="0" clrIdx="1"/>
  <p:cmAuthor id="10" name="86136" initials="8" lastIdx="0" clrIdx="9"/>
  <p:cmAuthor id="4" name="王习习" initials="王" lastIdx="0" clrIdx="0"/>
  <p:cmAuthor id="9" name="幸兴" initials="幸" lastIdx="0" clrIdx="8"/>
  <p:cmAuthor id="11" name="xiaoxuan Zeng" initials="x" lastIdx="0" clrIdx="0"/>
  <p:cmAuthor id="12" name="ycadmin" initials="y" lastIdx="0" clrIdx="11"/>
  <p:cmAuthor id="14" name="文璇璇" initials="文" lastIdx="0" clrIdx="13"/>
  <p:cmAuthor id="13" name="虾米" initials="虾" lastIdx="0" clrIdx="12"/>
  <p:cmAuthor id="15" name="付" initials="付" lastIdx="0" clrIdx="14"/>
  <p:cmAuthor id="17" name="HUAWEI" initials="H" lastIdx="0" clrIdx="16"/>
  <p:cmAuthor id="18" name="DELL" initials="D" lastIdx="0" clrIdx="1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192" autoAdjust="0"/>
  </p:normalViewPr>
  <p:slideViewPr>
    <p:cSldViewPr snapToGrid="0">
      <p:cViewPr>
        <p:scale>
          <a:sx n="100" d="100"/>
          <a:sy n="100" d="100"/>
        </p:scale>
        <p:origin x="354" y="282"/>
      </p:cViewPr>
      <p:guideLst/>
    </p:cSldViewPr>
  </p:slideViewPr>
  <p:notesTextViewPr>
    <p:cViewPr>
      <p:scale>
        <a:sx n="1" d="1"/>
        <a:sy n="1" d="1"/>
      </p:scale>
      <p:origin x="0" y="0"/>
    </p:cViewPr>
  </p:notesTextViewPr>
  <p:sorterViewPr>
    <p:cViewPr varScale="1">
      <p:scale>
        <a:sx n="100" d="100"/>
        <a:sy n="100" d="100"/>
      </p:scale>
      <p:origin x="0" y="-2244"/>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3" Type="http://schemas.openxmlformats.org/officeDocument/2006/relationships/tags" Target="tags/tag319.xml"/><Relationship Id="rId52" Type="http://schemas.openxmlformats.org/officeDocument/2006/relationships/font" Target="fonts/font19.fntdata"/><Relationship Id="rId51" Type="http://schemas.openxmlformats.org/officeDocument/2006/relationships/font" Target="fonts/font18.fntdata"/><Relationship Id="rId50" Type="http://schemas.openxmlformats.org/officeDocument/2006/relationships/font" Target="fonts/font17.fntdata"/><Relationship Id="rId5" Type="http://schemas.openxmlformats.org/officeDocument/2006/relationships/slide" Target="slides/slide3.xml"/><Relationship Id="rId49" Type="http://schemas.openxmlformats.org/officeDocument/2006/relationships/font" Target="fonts/font16.fntdata"/><Relationship Id="rId48" Type="http://schemas.openxmlformats.org/officeDocument/2006/relationships/font" Target="fonts/font15.fntdata"/><Relationship Id="rId47" Type="http://schemas.openxmlformats.org/officeDocument/2006/relationships/font" Target="fonts/font14.fntdata"/><Relationship Id="rId46" Type="http://schemas.openxmlformats.org/officeDocument/2006/relationships/font" Target="fonts/font13.fntdata"/><Relationship Id="rId45" Type="http://schemas.openxmlformats.org/officeDocument/2006/relationships/font" Target="fonts/font12.fntdata"/><Relationship Id="rId44" Type="http://schemas.openxmlformats.org/officeDocument/2006/relationships/font" Target="fonts/font11.fntdata"/><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18.xml"/><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atin typeface="汉仪旗黑-50S" panose="00020600040101010101" pitchFamily="18" charset="-122"/>
                <a:ea typeface="汉仪旗黑-50S" panose="00020600040101010101" pitchFamily="18" charset="-122"/>
              </a:defRPr>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atin typeface="汉仪旗黑-50S" panose="00020600040101010101" pitchFamily="18" charset="-122"/>
                <a:ea typeface="汉仪旗黑-50S" panose="00020600040101010101" pitchFamily="18" charset="-122"/>
              </a:defRPr>
            </a:lvl1pPr>
          </a:lstStyle>
          <a:p>
            <a:fld id="{EE907968-047A-4DEE-8091-1ED026721BD4}"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atin typeface="汉仪旗黑-50S" panose="00020600040101010101" pitchFamily="18" charset="-122"/>
                <a:ea typeface="汉仪旗黑-50S" panose="00020600040101010101" pitchFamily="18" charset="-122"/>
              </a:defRPr>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atin typeface="汉仪旗黑-50S" panose="00020600040101010101" pitchFamily="18" charset="-122"/>
                <a:ea typeface="汉仪旗黑-50S" panose="00020600040101010101" pitchFamily="18" charset="-122"/>
              </a:defRPr>
            </a:lvl1pPr>
          </a:lstStyle>
          <a:p>
            <a:fld id="{33781FDF-85C4-48B5-8164-A27FCF48D03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旗黑-50S" panose="00020600040101010101" pitchFamily="18" charset="-122"/>
        <a:ea typeface="汉仪旗黑-50S" panose="00020600040101010101" pitchFamily="18" charset="-122"/>
        <a:cs typeface="+mn-cs"/>
      </a:defRPr>
    </a:lvl1pPr>
    <a:lvl2pPr marL="457200" algn="l" defTabSz="914400" rtl="0" eaLnBrk="1" latinLnBrk="0" hangingPunct="1">
      <a:defRPr sz="1200" kern="1200">
        <a:solidFill>
          <a:schemeClr val="tx1"/>
        </a:solidFill>
        <a:latin typeface="汉仪旗黑-50S" panose="00020600040101010101" pitchFamily="18" charset="-122"/>
        <a:ea typeface="汉仪旗黑-50S" panose="00020600040101010101" pitchFamily="18" charset="-122"/>
        <a:cs typeface="+mn-cs"/>
      </a:defRPr>
    </a:lvl2pPr>
    <a:lvl3pPr marL="914400" algn="l" defTabSz="914400" rtl="0" eaLnBrk="1" latinLnBrk="0" hangingPunct="1">
      <a:defRPr sz="1200" kern="1200">
        <a:solidFill>
          <a:schemeClr val="tx1"/>
        </a:solidFill>
        <a:latin typeface="汉仪旗黑-50S" panose="00020600040101010101" pitchFamily="18" charset="-122"/>
        <a:ea typeface="汉仪旗黑-50S" panose="00020600040101010101" pitchFamily="18" charset="-122"/>
        <a:cs typeface="+mn-cs"/>
      </a:defRPr>
    </a:lvl3pPr>
    <a:lvl4pPr marL="1371600" algn="l" defTabSz="914400" rtl="0" eaLnBrk="1" latinLnBrk="0" hangingPunct="1">
      <a:defRPr sz="1200" kern="1200">
        <a:solidFill>
          <a:schemeClr val="tx1"/>
        </a:solidFill>
        <a:latin typeface="汉仪旗黑-50S" panose="00020600040101010101" pitchFamily="18" charset="-122"/>
        <a:ea typeface="汉仪旗黑-50S" panose="00020600040101010101" pitchFamily="18" charset="-122"/>
        <a:cs typeface="+mn-cs"/>
      </a:defRPr>
    </a:lvl4pPr>
    <a:lvl5pPr marL="1828800" algn="l" defTabSz="914400" rtl="0" eaLnBrk="1" latinLnBrk="0" hangingPunct="1">
      <a:defRPr sz="1200" kern="1200">
        <a:solidFill>
          <a:schemeClr val="tx1"/>
        </a:solidFill>
        <a:latin typeface="汉仪旗黑-50S" panose="00020600040101010101" pitchFamily="18" charset="-122"/>
        <a:ea typeface="汉仪旗黑-50S" panose="00020600040101010101"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tags" Target="../tags/tag213.xml"/><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1200">
              <a:solidFill>
                <a:schemeClr val="bg1">
                  <a:lumMod val="85000"/>
                </a:schemeClr>
              </a:solidFill>
              <a:ea typeface="汉仪旗黑-50S" panose="00020600040101010101" pitchFamily="18" charset="-122"/>
              <a:sym typeface="微软雅黑" panose="020B0503020204020204" pitchFamily="34" charset="-122"/>
            </a:endParaRPr>
          </a:p>
        </p:txBody>
      </p:sp>
      <p:sp>
        <p:nvSpPr>
          <p:cNvPr id="4" name="灯片编号占位符 3"/>
          <p:cNvSpPr>
            <a:spLocks noGrp="1"/>
          </p:cNvSpPr>
          <p:nvPr>
            <p:ph type="sldNum" sz="quarter" idx="10"/>
            <p:custDataLst>
              <p:tags r:id="rId5"/>
            </p:custDataLst>
          </p:nvPr>
        </p:nvSpPr>
        <p:spPr/>
        <p:txBody>
          <a:bodyPr/>
          <a:lstStyle/>
          <a:p>
            <a:fld id="{0437E647-B242-48AF-9BC8-33639DECEBE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0437E647-B242-48AF-9BC8-33639DECEBE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0BC40C1C-9DDE-42F8-B327-719B75D56CE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tags" Target="../tags/tag2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任意多边形: 形状 1"/>
          <p:cNvSpPr/>
          <p:nvPr userDrawn="1">
            <p:custDataLst>
              <p:tags r:id="rId2"/>
            </p:custDataLst>
          </p:nvPr>
        </p:nvSpPr>
        <p:spPr>
          <a:xfrm>
            <a:off x="5426392" y="919023"/>
            <a:ext cx="1339217" cy="1314201"/>
          </a:xfrm>
          <a:custGeom>
            <a:avLst/>
            <a:gdLst>
              <a:gd name="connsiteX0" fmla="*/ 1086382 w 1339217"/>
              <a:gd name="connsiteY0" fmla="*/ 914848 h 1314201"/>
              <a:gd name="connsiteX1" fmla="*/ 1125990 w 1339217"/>
              <a:gd name="connsiteY1" fmla="*/ 965772 h 1314201"/>
              <a:gd name="connsiteX2" fmla="*/ 1125990 w 1339217"/>
              <a:gd name="connsiteY2" fmla="*/ 976195 h 1314201"/>
              <a:gd name="connsiteX3" fmla="*/ 1123310 w 1339217"/>
              <a:gd name="connsiteY3" fmla="*/ 984236 h 1314201"/>
              <a:gd name="connsiteX4" fmla="*/ 1118843 w 1339217"/>
              <a:gd name="connsiteY4" fmla="*/ 989597 h 1314201"/>
              <a:gd name="connsiteX5" fmla="*/ 1109313 w 1339217"/>
              <a:gd name="connsiteY5" fmla="*/ 996148 h 1314201"/>
              <a:gd name="connsiteX6" fmla="*/ 1112887 w 1339217"/>
              <a:gd name="connsiteY6" fmla="*/ 1010443 h 1314201"/>
              <a:gd name="connsiteX7" fmla="*/ 1123906 w 1339217"/>
              <a:gd name="connsiteY7" fmla="*/ 996446 h 1314201"/>
              <a:gd name="connsiteX8" fmla="*/ 1134627 w 1339217"/>
              <a:gd name="connsiteY8" fmla="*/ 984534 h 1314201"/>
              <a:gd name="connsiteX9" fmla="*/ 1146836 w 1339217"/>
              <a:gd name="connsiteY9" fmla="*/ 993468 h 1314201"/>
              <a:gd name="connsiteX10" fmla="*/ 1143560 w 1339217"/>
              <a:gd name="connsiteY10" fmla="*/ 997637 h 1314201"/>
              <a:gd name="connsiteX11" fmla="*/ 1152494 w 1339217"/>
              <a:gd name="connsiteY11" fmla="*/ 997637 h 1314201"/>
              <a:gd name="connsiteX12" fmla="*/ 1158749 w 1339217"/>
              <a:gd name="connsiteY12" fmla="*/ 997637 h 1314201"/>
              <a:gd name="connsiteX13" fmla="*/ 1164407 w 1339217"/>
              <a:gd name="connsiteY13" fmla="*/ 982747 h 1314201"/>
              <a:gd name="connsiteX14" fmla="*/ 1183168 w 1339217"/>
              <a:gd name="connsiteY14" fmla="*/ 970239 h 1314201"/>
              <a:gd name="connsiteX15" fmla="*/ 1248089 w 1339217"/>
              <a:gd name="connsiteY15" fmla="*/ 981854 h 1314201"/>
              <a:gd name="connsiteX16" fmla="*/ 1238857 w 1339217"/>
              <a:gd name="connsiteY16" fmla="*/ 991681 h 1314201"/>
              <a:gd name="connsiteX17" fmla="*/ 1223372 w 1339217"/>
              <a:gd name="connsiteY17" fmla="*/ 1005082 h 1314201"/>
              <a:gd name="connsiteX18" fmla="*/ 1190613 w 1339217"/>
              <a:gd name="connsiteY18" fmla="*/ 1023248 h 1314201"/>
              <a:gd name="connsiteX19" fmla="*/ 1187635 w 1339217"/>
              <a:gd name="connsiteY19" fmla="*/ 1023248 h 1314201"/>
              <a:gd name="connsiteX20" fmla="*/ 1159642 w 1339217"/>
              <a:gd name="connsiteY20" fmla="*/ 1005082 h 1314201"/>
              <a:gd name="connsiteX21" fmla="*/ 1133137 w 1339217"/>
              <a:gd name="connsiteY21" fmla="*/ 1011634 h 1314201"/>
              <a:gd name="connsiteX22" fmla="*/ 1128075 w 1339217"/>
              <a:gd name="connsiteY22" fmla="*/ 1018186 h 1314201"/>
              <a:gd name="connsiteX23" fmla="*/ 1116163 w 1339217"/>
              <a:gd name="connsiteY23" fmla="*/ 1032182 h 1314201"/>
              <a:gd name="connsiteX24" fmla="*/ 1104251 w 1339217"/>
              <a:gd name="connsiteY24" fmla="*/ 1045881 h 1314201"/>
              <a:gd name="connsiteX25" fmla="*/ 1098592 w 1339217"/>
              <a:gd name="connsiteY25" fmla="*/ 1051837 h 1314201"/>
              <a:gd name="connsiteX26" fmla="*/ 1088467 w 1339217"/>
              <a:gd name="connsiteY26" fmla="*/ 1062558 h 1314201"/>
              <a:gd name="connsiteX27" fmla="*/ 1081022 w 1339217"/>
              <a:gd name="connsiteY27" fmla="*/ 1069705 h 1314201"/>
              <a:gd name="connsiteX28" fmla="*/ 1077746 w 1339217"/>
              <a:gd name="connsiteY28" fmla="*/ 1072981 h 1314201"/>
              <a:gd name="connsiteX29" fmla="*/ 1092636 w 1339217"/>
              <a:gd name="connsiteY29" fmla="*/ 1075066 h 1314201"/>
              <a:gd name="connsiteX30" fmla="*/ 1100677 w 1339217"/>
              <a:gd name="connsiteY30" fmla="*/ 1061069 h 1314201"/>
              <a:gd name="connsiteX31" fmla="*/ 1121523 w 1339217"/>
              <a:gd name="connsiteY31" fmla="*/ 1051837 h 1314201"/>
              <a:gd name="connsiteX32" fmla="*/ 1183764 w 1339217"/>
              <a:gd name="connsiteY32" fmla="*/ 1073874 h 1314201"/>
              <a:gd name="connsiteX33" fmla="*/ 1153984 w 1339217"/>
              <a:gd name="connsiteY33" fmla="*/ 1092934 h 1314201"/>
              <a:gd name="connsiteX34" fmla="*/ 1118545 w 1339217"/>
              <a:gd name="connsiteY34" fmla="*/ 1105442 h 1314201"/>
              <a:gd name="connsiteX35" fmla="*/ 1091147 w 1339217"/>
              <a:gd name="connsiteY35" fmla="*/ 1082511 h 1314201"/>
              <a:gd name="connsiteX36" fmla="*/ 1063750 w 1339217"/>
              <a:gd name="connsiteY36" fmla="*/ 1084893 h 1314201"/>
              <a:gd name="connsiteX37" fmla="*/ 1058687 w 1339217"/>
              <a:gd name="connsiteY37" fmla="*/ 1089360 h 1314201"/>
              <a:gd name="connsiteX38" fmla="*/ 1047370 w 1339217"/>
              <a:gd name="connsiteY38" fmla="*/ 1098890 h 1314201"/>
              <a:gd name="connsiteX39" fmla="*/ 1036054 w 1339217"/>
              <a:gd name="connsiteY39" fmla="*/ 1108419 h 1314201"/>
              <a:gd name="connsiteX40" fmla="*/ 1030693 w 1339217"/>
              <a:gd name="connsiteY40" fmla="*/ 1112589 h 1314201"/>
              <a:gd name="connsiteX41" fmla="*/ 1021164 w 1339217"/>
              <a:gd name="connsiteY41" fmla="*/ 1120034 h 1314201"/>
              <a:gd name="connsiteX42" fmla="*/ 1014612 w 1339217"/>
              <a:gd name="connsiteY42" fmla="*/ 1125097 h 1314201"/>
              <a:gd name="connsiteX43" fmla="*/ 1011336 w 1339217"/>
              <a:gd name="connsiteY43" fmla="*/ 1127479 h 1314201"/>
              <a:gd name="connsiteX44" fmla="*/ 1007167 w 1339217"/>
              <a:gd name="connsiteY44" fmla="*/ 1130457 h 1314201"/>
              <a:gd name="connsiteX45" fmla="*/ 1015506 w 1339217"/>
              <a:gd name="connsiteY45" fmla="*/ 1133137 h 1314201"/>
              <a:gd name="connsiteX46" fmla="*/ 1021462 w 1339217"/>
              <a:gd name="connsiteY46" fmla="*/ 1134626 h 1314201"/>
              <a:gd name="connsiteX47" fmla="*/ 1031587 w 1339217"/>
              <a:gd name="connsiteY47" fmla="*/ 1122118 h 1314201"/>
              <a:gd name="connsiteX48" fmla="*/ 1053326 w 1339217"/>
              <a:gd name="connsiteY48" fmla="*/ 1116162 h 1314201"/>
              <a:gd name="connsiteX49" fmla="*/ 1112887 w 1339217"/>
              <a:gd name="connsiteY49" fmla="*/ 1145943 h 1314201"/>
              <a:gd name="connsiteX50" fmla="*/ 1083106 w 1339217"/>
              <a:gd name="connsiteY50" fmla="*/ 1160237 h 1314201"/>
              <a:gd name="connsiteX51" fmla="*/ 1046179 w 1339217"/>
              <a:gd name="connsiteY51" fmla="*/ 1167682 h 1314201"/>
              <a:gd name="connsiteX52" fmla="*/ 1043201 w 1339217"/>
              <a:gd name="connsiteY52" fmla="*/ 1167682 h 1314201"/>
              <a:gd name="connsiteX53" fmla="*/ 1022355 w 1339217"/>
              <a:gd name="connsiteY53" fmla="*/ 1141475 h 1314201"/>
              <a:gd name="connsiteX54" fmla="*/ 994957 w 1339217"/>
              <a:gd name="connsiteY54" fmla="*/ 1139689 h 1314201"/>
              <a:gd name="connsiteX55" fmla="*/ 972622 w 1339217"/>
              <a:gd name="connsiteY55" fmla="*/ 1153983 h 1314201"/>
              <a:gd name="connsiteX56" fmla="*/ 949691 w 1339217"/>
              <a:gd name="connsiteY56" fmla="*/ 1167384 h 1314201"/>
              <a:gd name="connsiteX57" fmla="*/ 945820 w 1339217"/>
              <a:gd name="connsiteY57" fmla="*/ 1169767 h 1314201"/>
              <a:gd name="connsiteX58" fmla="*/ 936588 w 1339217"/>
              <a:gd name="connsiteY58" fmla="*/ 1174234 h 1314201"/>
              <a:gd name="connsiteX59" fmla="*/ 923484 w 1339217"/>
              <a:gd name="connsiteY59" fmla="*/ 1181083 h 1314201"/>
              <a:gd name="connsiteX60" fmla="*/ 936885 w 1339217"/>
              <a:gd name="connsiteY60" fmla="*/ 1187337 h 1314201"/>
              <a:gd name="connsiteX61" fmla="*/ 948798 w 1339217"/>
              <a:gd name="connsiteY61" fmla="*/ 1176914 h 1314201"/>
              <a:gd name="connsiteX62" fmla="*/ 971431 w 1339217"/>
              <a:gd name="connsiteY62" fmla="*/ 1174531 h 1314201"/>
              <a:gd name="connsiteX63" fmla="*/ 1023844 w 1339217"/>
              <a:gd name="connsiteY63" fmla="*/ 1214437 h 1314201"/>
              <a:gd name="connsiteX64" fmla="*/ 1011038 w 1339217"/>
              <a:gd name="connsiteY64" fmla="*/ 1218904 h 1314201"/>
              <a:gd name="connsiteX65" fmla="*/ 991383 w 1339217"/>
              <a:gd name="connsiteY65" fmla="*/ 1223669 h 1314201"/>
              <a:gd name="connsiteX66" fmla="*/ 953563 w 1339217"/>
              <a:gd name="connsiteY66" fmla="*/ 1223669 h 1314201"/>
              <a:gd name="connsiteX67" fmla="*/ 934503 w 1339217"/>
              <a:gd name="connsiteY67" fmla="*/ 1193889 h 1314201"/>
              <a:gd name="connsiteX68" fmla="*/ 907701 w 1339217"/>
              <a:gd name="connsiteY68" fmla="*/ 1187337 h 1314201"/>
              <a:gd name="connsiteX69" fmla="*/ 901745 w 1339217"/>
              <a:gd name="connsiteY69" fmla="*/ 1190315 h 1314201"/>
              <a:gd name="connsiteX70" fmla="*/ 888046 w 1339217"/>
              <a:gd name="connsiteY70" fmla="*/ 1195973 h 1314201"/>
              <a:gd name="connsiteX71" fmla="*/ 868093 w 1339217"/>
              <a:gd name="connsiteY71" fmla="*/ 1204014 h 1314201"/>
              <a:gd name="connsiteX72" fmla="*/ 864520 w 1339217"/>
              <a:gd name="connsiteY72" fmla="*/ 1204014 h 1314201"/>
              <a:gd name="connsiteX73" fmla="*/ 856479 w 1339217"/>
              <a:gd name="connsiteY73" fmla="*/ 1206694 h 1314201"/>
              <a:gd name="connsiteX74" fmla="*/ 844865 w 1339217"/>
              <a:gd name="connsiteY74" fmla="*/ 1210566 h 1314201"/>
              <a:gd name="connsiteX75" fmla="*/ 839802 w 1339217"/>
              <a:gd name="connsiteY75" fmla="*/ 1212352 h 1314201"/>
              <a:gd name="connsiteX76" fmla="*/ 846950 w 1339217"/>
              <a:gd name="connsiteY76" fmla="*/ 1217415 h 1314201"/>
              <a:gd name="connsiteX77" fmla="*/ 852310 w 1339217"/>
              <a:gd name="connsiteY77" fmla="*/ 1220691 h 1314201"/>
              <a:gd name="connsiteX78" fmla="*/ 865711 w 1339217"/>
              <a:gd name="connsiteY78" fmla="*/ 1211757 h 1314201"/>
              <a:gd name="connsiteX79" fmla="*/ 888344 w 1339217"/>
              <a:gd name="connsiteY79" fmla="*/ 1211757 h 1314201"/>
              <a:gd name="connsiteX80" fmla="*/ 934205 w 1339217"/>
              <a:gd name="connsiteY80" fmla="*/ 1259108 h 1314201"/>
              <a:gd name="connsiteX81" fmla="*/ 863031 w 1339217"/>
              <a:gd name="connsiteY81" fmla="*/ 1259108 h 1314201"/>
              <a:gd name="connsiteX82" fmla="*/ 860648 w 1339217"/>
              <a:gd name="connsiteY82" fmla="*/ 1257618 h 1314201"/>
              <a:gd name="connsiteX83" fmla="*/ 848736 w 1339217"/>
              <a:gd name="connsiteY83" fmla="*/ 1227838 h 1314201"/>
              <a:gd name="connsiteX84" fmla="*/ 823125 w 1339217"/>
              <a:gd name="connsiteY84" fmla="*/ 1217415 h 1314201"/>
              <a:gd name="connsiteX85" fmla="*/ 815383 w 1339217"/>
              <a:gd name="connsiteY85" fmla="*/ 1219797 h 1314201"/>
              <a:gd name="connsiteX86" fmla="*/ 797514 w 1339217"/>
              <a:gd name="connsiteY86" fmla="*/ 1223967 h 1314201"/>
              <a:gd name="connsiteX87" fmla="*/ 790069 w 1339217"/>
              <a:gd name="connsiteY87" fmla="*/ 1225753 h 1314201"/>
              <a:gd name="connsiteX88" fmla="*/ 698644 w 1339217"/>
              <a:gd name="connsiteY88" fmla="*/ 1237963 h 1314201"/>
              <a:gd name="connsiteX89" fmla="*/ 696559 w 1339217"/>
              <a:gd name="connsiteY89" fmla="*/ 1237963 h 1314201"/>
              <a:gd name="connsiteX90" fmla="*/ 797217 w 1339217"/>
              <a:gd name="connsiteY90" fmla="*/ 1314201 h 1314201"/>
              <a:gd name="connsiteX91" fmla="*/ 763267 w 1339217"/>
              <a:gd name="connsiteY91" fmla="*/ 1314201 h 1314201"/>
              <a:gd name="connsiteX92" fmla="*/ 667672 w 1339217"/>
              <a:gd name="connsiteY92" fmla="*/ 1248089 h 1314201"/>
              <a:gd name="connsiteX93" fmla="*/ 571780 w 1339217"/>
              <a:gd name="connsiteY93" fmla="*/ 1314201 h 1314201"/>
              <a:gd name="connsiteX94" fmla="*/ 537831 w 1339217"/>
              <a:gd name="connsiteY94" fmla="*/ 1314201 h 1314201"/>
              <a:gd name="connsiteX95" fmla="*/ 638786 w 1339217"/>
              <a:gd name="connsiteY95" fmla="*/ 1238559 h 1314201"/>
              <a:gd name="connsiteX96" fmla="*/ 634021 w 1339217"/>
              <a:gd name="connsiteY96" fmla="*/ 1238559 h 1314201"/>
              <a:gd name="connsiteX97" fmla="*/ 567015 w 1339217"/>
              <a:gd name="connsiteY97" fmla="*/ 1230816 h 1314201"/>
              <a:gd name="connsiteX98" fmla="*/ 558975 w 1339217"/>
              <a:gd name="connsiteY98" fmla="*/ 1230816 h 1314201"/>
              <a:gd name="connsiteX99" fmla="*/ 541107 w 1339217"/>
              <a:gd name="connsiteY99" fmla="*/ 1226647 h 1314201"/>
              <a:gd name="connsiteX100" fmla="*/ 523536 w 1339217"/>
              <a:gd name="connsiteY100" fmla="*/ 1222180 h 1314201"/>
              <a:gd name="connsiteX101" fmla="*/ 515495 w 1339217"/>
              <a:gd name="connsiteY101" fmla="*/ 1220095 h 1314201"/>
              <a:gd name="connsiteX102" fmla="*/ 490182 w 1339217"/>
              <a:gd name="connsiteY102" fmla="*/ 1230221 h 1314201"/>
              <a:gd name="connsiteX103" fmla="*/ 478270 w 1339217"/>
              <a:gd name="connsiteY103" fmla="*/ 1261490 h 1314201"/>
              <a:gd name="connsiteX104" fmla="*/ 475590 w 1339217"/>
              <a:gd name="connsiteY104" fmla="*/ 1261490 h 1314201"/>
              <a:gd name="connsiteX105" fmla="*/ 404415 w 1339217"/>
              <a:gd name="connsiteY105" fmla="*/ 1261490 h 1314201"/>
              <a:gd name="connsiteX106" fmla="*/ 450575 w 1339217"/>
              <a:gd name="connsiteY106" fmla="*/ 1214139 h 1314201"/>
              <a:gd name="connsiteX107" fmla="*/ 473208 w 1339217"/>
              <a:gd name="connsiteY107" fmla="*/ 1214139 h 1314201"/>
              <a:gd name="connsiteX108" fmla="*/ 486609 w 1339217"/>
              <a:gd name="connsiteY108" fmla="*/ 1222776 h 1314201"/>
              <a:gd name="connsiteX109" fmla="*/ 491671 w 1339217"/>
              <a:gd name="connsiteY109" fmla="*/ 1219500 h 1314201"/>
              <a:gd name="connsiteX110" fmla="*/ 499116 w 1339217"/>
              <a:gd name="connsiteY110" fmla="*/ 1214437 h 1314201"/>
              <a:gd name="connsiteX111" fmla="*/ 494054 w 1339217"/>
              <a:gd name="connsiteY111" fmla="*/ 1212948 h 1314201"/>
              <a:gd name="connsiteX112" fmla="*/ 482439 w 1339217"/>
              <a:gd name="connsiteY112" fmla="*/ 1208779 h 1314201"/>
              <a:gd name="connsiteX113" fmla="*/ 474399 w 1339217"/>
              <a:gd name="connsiteY113" fmla="*/ 1206396 h 1314201"/>
              <a:gd name="connsiteX114" fmla="*/ 470825 w 1339217"/>
              <a:gd name="connsiteY114" fmla="*/ 1204907 h 1314201"/>
              <a:gd name="connsiteX115" fmla="*/ 450872 w 1339217"/>
              <a:gd name="connsiteY115" fmla="*/ 1196867 h 1314201"/>
              <a:gd name="connsiteX116" fmla="*/ 437173 w 1339217"/>
              <a:gd name="connsiteY116" fmla="*/ 1191209 h 1314201"/>
              <a:gd name="connsiteX117" fmla="*/ 431217 w 1339217"/>
              <a:gd name="connsiteY117" fmla="*/ 1188231 h 1314201"/>
              <a:gd name="connsiteX118" fmla="*/ 404415 w 1339217"/>
              <a:gd name="connsiteY118" fmla="*/ 1194484 h 1314201"/>
              <a:gd name="connsiteX119" fmla="*/ 385058 w 1339217"/>
              <a:gd name="connsiteY119" fmla="*/ 1224264 h 1314201"/>
              <a:gd name="connsiteX120" fmla="*/ 347535 w 1339217"/>
              <a:gd name="connsiteY120" fmla="*/ 1222776 h 1314201"/>
              <a:gd name="connsiteX121" fmla="*/ 327880 w 1339217"/>
              <a:gd name="connsiteY121" fmla="*/ 1218011 h 1314201"/>
              <a:gd name="connsiteX122" fmla="*/ 315075 w 1339217"/>
              <a:gd name="connsiteY122" fmla="*/ 1213544 h 1314201"/>
              <a:gd name="connsiteX123" fmla="*/ 367488 w 1339217"/>
              <a:gd name="connsiteY123" fmla="*/ 1173638 h 1314201"/>
              <a:gd name="connsiteX124" fmla="*/ 390121 w 1339217"/>
              <a:gd name="connsiteY124" fmla="*/ 1176021 h 1314201"/>
              <a:gd name="connsiteX125" fmla="*/ 402033 w 1339217"/>
              <a:gd name="connsiteY125" fmla="*/ 1186741 h 1314201"/>
              <a:gd name="connsiteX126" fmla="*/ 415732 w 1339217"/>
              <a:gd name="connsiteY126" fmla="*/ 1180488 h 1314201"/>
              <a:gd name="connsiteX127" fmla="*/ 402331 w 1339217"/>
              <a:gd name="connsiteY127" fmla="*/ 1173638 h 1314201"/>
              <a:gd name="connsiteX128" fmla="*/ 393396 w 1339217"/>
              <a:gd name="connsiteY128" fmla="*/ 1168874 h 1314201"/>
              <a:gd name="connsiteX129" fmla="*/ 389227 w 1339217"/>
              <a:gd name="connsiteY129" fmla="*/ 1166789 h 1314201"/>
              <a:gd name="connsiteX130" fmla="*/ 366297 w 1339217"/>
              <a:gd name="connsiteY130" fmla="*/ 1153388 h 1314201"/>
              <a:gd name="connsiteX131" fmla="*/ 343962 w 1339217"/>
              <a:gd name="connsiteY131" fmla="*/ 1139093 h 1314201"/>
              <a:gd name="connsiteX132" fmla="*/ 316861 w 1339217"/>
              <a:gd name="connsiteY132" fmla="*/ 1140880 h 1314201"/>
              <a:gd name="connsiteX133" fmla="*/ 295717 w 1339217"/>
              <a:gd name="connsiteY133" fmla="*/ 1166789 h 1314201"/>
              <a:gd name="connsiteX134" fmla="*/ 292740 w 1339217"/>
              <a:gd name="connsiteY134" fmla="*/ 1166789 h 1314201"/>
              <a:gd name="connsiteX135" fmla="*/ 255812 w 1339217"/>
              <a:gd name="connsiteY135" fmla="*/ 1159344 h 1314201"/>
              <a:gd name="connsiteX136" fmla="*/ 226032 w 1339217"/>
              <a:gd name="connsiteY136" fmla="*/ 1144751 h 1314201"/>
              <a:gd name="connsiteX137" fmla="*/ 285592 w 1339217"/>
              <a:gd name="connsiteY137" fmla="*/ 1114971 h 1314201"/>
              <a:gd name="connsiteX138" fmla="*/ 307630 w 1339217"/>
              <a:gd name="connsiteY138" fmla="*/ 1120927 h 1314201"/>
              <a:gd name="connsiteX139" fmla="*/ 317457 w 1339217"/>
              <a:gd name="connsiteY139" fmla="*/ 1133435 h 1314201"/>
              <a:gd name="connsiteX140" fmla="*/ 323413 w 1339217"/>
              <a:gd name="connsiteY140" fmla="*/ 1131946 h 1314201"/>
              <a:gd name="connsiteX141" fmla="*/ 332049 w 1339217"/>
              <a:gd name="connsiteY141" fmla="*/ 1129266 h 1314201"/>
              <a:gd name="connsiteX142" fmla="*/ 327582 w 1339217"/>
              <a:gd name="connsiteY142" fmla="*/ 1126288 h 1314201"/>
              <a:gd name="connsiteX143" fmla="*/ 324604 w 1339217"/>
              <a:gd name="connsiteY143" fmla="*/ 1123905 h 1314201"/>
              <a:gd name="connsiteX144" fmla="*/ 317755 w 1339217"/>
              <a:gd name="connsiteY144" fmla="*/ 1119140 h 1314201"/>
              <a:gd name="connsiteX145" fmla="*/ 308225 w 1339217"/>
              <a:gd name="connsiteY145" fmla="*/ 1111398 h 1314201"/>
              <a:gd name="connsiteX146" fmla="*/ 303162 w 1339217"/>
              <a:gd name="connsiteY146" fmla="*/ 1107228 h 1314201"/>
              <a:gd name="connsiteX147" fmla="*/ 291548 w 1339217"/>
              <a:gd name="connsiteY147" fmla="*/ 1097698 h 1314201"/>
              <a:gd name="connsiteX148" fmla="*/ 280530 w 1339217"/>
              <a:gd name="connsiteY148" fmla="*/ 1088169 h 1314201"/>
              <a:gd name="connsiteX149" fmla="*/ 275467 w 1339217"/>
              <a:gd name="connsiteY149" fmla="*/ 1083404 h 1314201"/>
              <a:gd name="connsiteX150" fmla="*/ 248069 w 1339217"/>
              <a:gd name="connsiteY150" fmla="*/ 1081320 h 1314201"/>
              <a:gd name="connsiteX151" fmla="*/ 220373 w 1339217"/>
              <a:gd name="connsiteY151" fmla="*/ 1103952 h 1314201"/>
              <a:gd name="connsiteX152" fmla="*/ 185233 w 1339217"/>
              <a:gd name="connsiteY152" fmla="*/ 1091445 h 1314201"/>
              <a:gd name="connsiteX153" fmla="*/ 155453 w 1339217"/>
              <a:gd name="connsiteY153" fmla="*/ 1072386 h 1314201"/>
              <a:gd name="connsiteX154" fmla="*/ 217991 w 1339217"/>
              <a:gd name="connsiteY154" fmla="*/ 1050646 h 1314201"/>
              <a:gd name="connsiteX155" fmla="*/ 238539 w 1339217"/>
              <a:gd name="connsiteY155" fmla="*/ 1059580 h 1314201"/>
              <a:gd name="connsiteX156" fmla="*/ 246580 w 1339217"/>
              <a:gd name="connsiteY156" fmla="*/ 1073577 h 1314201"/>
              <a:gd name="connsiteX157" fmla="*/ 261470 w 1339217"/>
              <a:gd name="connsiteY157" fmla="*/ 1071790 h 1314201"/>
              <a:gd name="connsiteX158" fmla="*/ 258194 w 1339217"/>
              <a:gd name="connsiteY158" fmla="*/ 1068514 h 1314201"/>
              <a:gd name="connsiteX159" fmla="*/ 251047 w 1339217"/>
              <a:gd name="connsiteY159" fmla="*/ 1061069 h 1314201"/>
              <a:gd name="connsiteX160" fmla="*/ 240624 w 1339217"/>
              <a:gd name="connsiteY160" fmla="*/ 1050348 h 1314201"/>
              <a:gd name="connsiteX161" fmla="*/ 234966 w 1339217"/>
              <a:gd name="connsiteY161" fmla="*/ 1044392 h 1314201"/>
              <a:gd name="connsiteX162" fmla="*/ 223054 w 1339217"/>
              <a:gd name="connsiteY162" fmla="*/ 1030693 h 1314201"/>
              <a:gd name="connsiteX163" fmla="*/ 211440 w 1339217"/>
              <a:gd name="connsiteY163" fmla="*/ 1016696 h 1314201"/>
              <a:gd name="connsiteX164" fmla="*/ 206377 w 1339217"/>
              <a:gd name="connsiteY164" fmla="*/ 1010145 h 1314201"/>
              <a:gd name="connsiteX165" fmla="*/ 179575 w 1339217"/>
              <a:gd name="connsiteY165" fmla="*/ 1003593 h 1314201"/>
              <a:gd name="connsiteX166" fmla="*/ 151581 w 1339217"/>
              <a:gd name="connsiteY166" fmla="*/ 1021759 h 1314201"/>
              <a:gd name="connsiteX167" fmla="*/ 148603 w 1339217"/>
              <a:gd name="connsiteY167" fmla="*/ 1021759 h 1314201"/>
              <a:gd name="connsiteX168" fmla="*/ 115845 w 1339217"/>
              <a:gd name="connsiteY168" fmla="*/ 1003295 h 1314201"/>
              <a:gd name="connsiteX169" fmla="*/ 100657 w 1339217"/>
              <a:gd name="connsiteY169" fmla="*/ 990192 h 1314201"/>
              <a:gd name="connsiteX170" fmla="*/ 91127 w 1339217"/>
              <a:gd name="connsiteY170" fmla="*/ 980067 h 1314201"/>
              <a:gd name="connsiteX171" fmla="*/ 156346 w 1339217"/>
              <a:gd name="connsiteY171" fmla="*/ 968750 h 1314201"/>
              <a:gd name="connsiteX172" fmla="*/ 175108 w 1339217"/>
              <a:gd name="connsiteY172" fmla="*/ 981258 h 1314201"/>
              <a:gd name="connsiteX173" fmla="*/ 180766 w 1339217"/>
              <a:gd name="connsiteY173" fmla="*/ 996148 h 1314201"/>
              <a:gd name="connsiteX174" fmla="*/ 187020 w 1339217"/>
              <a:gd name="connsiteY174" fmla="*/ 996148 h 1314201"/>
              <a:gd name="connsiteX175" fmla="*/ 196550 w 1339217"/>
              <a:gd name="connsiteY175" fmla="*/ 996148 h 1314201"/>
              <a:gd name="connsiteX176" fmla="*/ 193571 w 1339217"/>
              <a:gd name="connsiteY176" fmla="*/ 991681 h 1314201"/>
              <a:gd name="connsiteX177" fmla="*/ 205483 w 1339217"/>
              <a:gd name="connsiteY177" fmla="*/ 982747 h 1314201"/>
              <a:gd name="connsiteX178" fmla="*/ 216204 w 1339217"/>
              <a:gd name="connsiteY178" fmla="*/ 997042 h 1314201"/>
              <a:gd name="connsiteX179" fmla="*/ 227223 w 1339217"/>
              <a:gd name="connsiteY179" fmla="*/ 1010740 h 1314201"/>
              <a:gd name="connsiteX180" fmla="*/ 230797 w 1339217"/>
              <a:gd name="connsiteY180" fmla="*/ 996446 h 1314201"/>
              <a:gd name="connsiteX181" fmla="*/ 221267 w 1339217"/>
              <a:gd name="connsiteY181" fmla="*/ 990192 h 1314201"/>
              <a:gd name="connsiteX182" fmla="*/ 216502 w 1339217"/>
              <a:gd name="connsiteY182" fmla="*/ 984534 h 1314201"/>
              <a:gd name="connsiteX183" fmla="*/ 214120 w 1339217"/>
              <a:gd name="connsiteY183" fmla="*/ 976493 h 1314201"/>
              <a:gd name="connsiteX184" fmla="*/ 214120 w 1339217"/>
              <a:gd name="connsiteY184" fmla="*/ 966368 h 1314201"/>
              <a:gd name="connsiteX185" fmla="*/ 253728 w 1339217"/>
              <a:gd name="connsiteY185" fmla="*/ 915146 h 1314201"/>
              <a:gd name="connsiteX186" fmla="*/ 256705 w 1339217"/>
              <a:gd name="connsiteY186" fmla="*/ 926165 h 1314201"/>
              <a:gd name="connsiteX187" fmla="*/ 260874 w 1339217"/>
              <a:gd name="connsiteY187" fmla="*/ 942544 h 1314201"/>
              <a:gd name="connsiteX188" fmla="*/ 263555 w 1339217"/>
              <a:gd name="connsiteY188" fmla="*/ 958327 h 1314201"/>
              <a:gd name="connsiteX189" fmla="*/ 263555 w 1339217"/>
              <a:gd name="connsiteY189" fmla="*/ 972324 h 1314201"/>
              <a:gd name="connsiteX190" fmla="*/ 237944 w 1339217"/>
              <a:gd name="connsiteY190" fmla="*/ 997042 h 1314201"/>
              <a:gd name="connsiteX191" fmla="*/ 237944 w 1339217"/>
              <a:gd name="connsiteY191" fmla="*/ 1023546 h 1314201"/>
              <a:gd name="connsiteX192" fmla="*/ 245091 w 1339217"/>
              <a:gd name="connsiteY192" fmla="*/ 1031884 h 1314201"/>
              <a:gd name="connsiteX193" fmla="*/ 252536 w 1339217"/>
              <a:gd name="connsiteY193" fmla="*/ 1039627 h 1314201"/>
              <a:gd name="connsiteX194" fmla="*/ 258790 w 1339217"/>
              <a:gd name="connsiteY194" fmla="*/ 1046477 h 1314201"/>
              <a:gd name="connsiteX195" fmla="*/ 265342 w 1339217"/>
              <a:gd name="connsiteY195" fmla="*/ 1053326 h 1314201"/>
              <a:gd name="connsiteX196" fmla="*/ 273084 w 1339217"/>
              <a:gd name="connsiteY196" fmla="*/ 1060771 h 1314201"/>
              <a:gd name="connsiteX197" fmla="*/ 287975 w 1339217"/>
              <a:gd name="connsiteY197" fmla="*/ 1074768 h 1314201"/>
              <a:gd name="connsiteX198" fmla="*/ 294824 w 1339217"/>
              <a:gd name="connsiteY198" fmla="*/ 1080724 h 1314201"/>
              <a:gd name="connsiteX199" fmla="*/ 294824 w 1339217"/>
              <a:gd name="connsiteY199" fmla="*/ 1066132 h 1314201"/>
              <a:gd name="connsiteX200" fmla="*/ 281423 w 1339217"/>
              <a:gd name="connsiteY200" fmla="*/ 1058984 h 1314201"/>
              <a:gd name="connsiteX201" fmla="*/ 273978 w 1339217"/>
              <a:gd name="connsiteY201" fmla="*/ 1039032 h 1314201"/>
              <a:gd name="connsiteX202" fmla="*/ 303758 w 1339217"/>
              <a:gd name="connsiteY202" fmla="*/ 982152 h 1314201"/>
              <a:gd name="connsiteX203" fmla="*/ 314777 w 1339217"/>
              <a:gd name="connsiteY203" fmla="*/ 1006273 h 1314201"/>
              <a:gd name="connsiteX204" fmla="*/ 322817 w 1339217"/>
              <a:gd name="connsiteY204" fmla="*/ 1036054 h 1314201"/>
              <a:gd name="connsiteX205" fmla="*/ 301376 w 1339217"/>
              <a:gd name="connsiteY205" fmla="*/ 1065834 h 1314201"/>
              <a:gd name="connsiteX206" fmla="*/ 305545 w 1339217"/>
              <a:gd name="connsiteY206" fmla="*/ 1092338 h 1314201"/>
              <a:gd name="connsiteX207" fmla="*/ 322520 w 1339217"/>
              <a:gd name="connsiteY207" fmla="*/ 1105739 h 1314201"/>
              <a:gd name="connsiteX208" fmla="*/ 328178 w 1339217"/>
              <a:gd name="connsiteY208" fmla="*/ 1110207 h 1314201"/>
              <a:gd name="connsiteX209" fmla="*/ 333836 w 1339217"/>
              <a:gd name="connsiteY209" fmla="*/ 1114078 h 1314201"/>
              <a:gd name="connsiteX210" fmla="*/ 348131 w 1339217"/>
              <a:gd name="connsiteY210" fmla="*/ 1124501 h 1314201"/>
              <a:gd name="connsiteX211" fmla="*/ 358256 w 1339217"/>
              <a:gd name="connsiteY211" fmla="*/ 1131053 h 1314201"/>
              <a:gd name="connsiteX212" fmla="*/ 363021 w 1339217"/>
              <a:gd name="connsiteY212" fmla="*/ 1134030 h 1314201"/>
              <a:gd name="connsiteX213" fmla="*/ 363021 w 1339217"/>
              <a:gd name="connsiteY213" fmla="*/ 1119438 h 1314201"/>
              <a:gd name="connsiteX214" fmla="*/ 341281 w 1339217"/>
              <a:gd name="connsiteY214" fmla="*/ 1105739 h 1314201"/>
              <a:gd name="connsiteX215" fmla="*/ 338303 w 1339217"/>
              <a:gd name="connsiteY215" fmla="*/ 1095912 h 1314201"/>
              <a:gd name="connsiteX216" fmla="*/ 360341 w 1339217"/>
              <a:gd name="connsiteY216" fmla="*/ 1034862 h 1314201"/>
              <a:gd name="connsiteX217" fmla="*/ 366892 w 1339217"/>
              <a:gd name="connsiteY217" fmla="*/ 1044392 h 1314201"/>
              <a:gd name="connsiteX218" fmla="*/ 375529 w 1339217"/>
              <a:gd name="connsiteY218" fmla="*/ 1058687 h 1314201"/>
              <a:gd name="connsiteX219" fmla="*/ 387143 w 1339217"/>
              <a:gd name="connsiteY219" fmla="*/ 1086084 h 1314201"/>
              <a:gd name="connsiteX220" fmla="*/ 370466 w 1339217"/>
              <a:gd name="connsiteY220" fmla="*/ 1117652 h 1314201"/>
              <a:gd name="connsiteX221" fmla="*/ 378209 w 1339217"/>
              <a:gd name="connsiteY221" fmla="*/ 1143263 h 1314201"/>
              <a:gd name="connsiteX222" fmla="*/ 396970 w 1339217"/>
              <a:gd name="connsiteY222" fmla="*/ 1153983 h 1314201"/>
              <a:gd name="connsiteX223" fmla="*/ 405309 w 1339217"/>
              <a:gd name="connsiteY223" fmla="*/ 1158450 h 1314201"/>
              <a:gd name="connsiteX224" fmla="*/ 423177 w 1339217"/>
              <a:gd name="connsiteY224" fmla="*/ 1167682 h 1314201"/>
              <a:gd name="connsiteX225" fmla="*/ 441641 w 1339217"/>
              <a:gd name="connsiteY225" fmla="*/ 1176021 h 1314201"/>
              <a:gd name="connsiteX226" fmla="*/ 449979 w 1339217"/>
              <a:gd name="connsiteY226" fmla="*/ 1179892 h 1314201"/>
              <a:gd name="connsiteX227" fmla="*/ 446703 w 1339217"/>
              <a:gd name="connsiteY227" fmla="*/ 1165300 h 1314201"/>
              <a:gd name="connsiteX228" fmla="*/ 431516 w 1339217"/>
              <a:gd name="connsiteY228" fmla="*/ 1162917 h 1314201"/>
              <a:gd name="connsiteX229" fmla="*/ 418412 w 1339217"/>
              <a:gd name="connsiteY229" fmla="*/ 1145943 h 1314201"/>
              <a:gd name="connsiteX230" fmla="*/ 430324 w 1339217"/>
              <a:gd name="connsiteY230" fmla="*/ 1082511 h 1314201"/>
              <a:gd name="connsiteX231" fmla="*/ 437471 w 1339217"/>
              <a:gd name="connsiteY231" fmla="*/ 1090253 h 1314201"/>
              <a:gd name="connsiteX232" fmla="*/ 447894 w 1339217"/>
              <a:gd name="connsiteY232" fmla="*/ 1102166 h 1314201"/>
              <a:gd name="connsiteX233" fmla="*/ 464869 w 1339217"/>
              <a:gd name="connsiteY233" fmla="*/ 1128670 h 1314201"/>
              <a:gd name="connsiteX234" fmla="*/ 453553 w 1339217"/>
              <a:gd name="connsiteY234" fmla="*/ 1162620 h 1314201"/>
              <a:gd name="connsiteX235" fmla="*/ 465763 w 1339217"/>
              <a:gd name="connsiteY235" fmla="*/ 1186146 h 1314201"/>
              <a:gd name="connsiteX236" fmla="*/ 475590 w 1339217"/>
              <a:gd name="connsiteY236" fmla="*/ 1190315 h 1314201"/>
              <a:gd name="connsiteX237" fmla="*/ 482142 w 1339217"/>
              <a:gd name="connsiteY237" fmla="*/ 1192697 h 1314201"/>
              <a:gd name="connsiteX238" fmla="*/ 483929 w 1339217"/>
              <a:gd name="connsiteY238" fmla="*/ 1192697 h 1314201"/>
              <a:gd name="connsiteX239" fmla="*/ 485715 w 1339217"/>
              <a:gd name="connsiteY239" fmla="*/ 1192697 h 1314201"/>
              <a:gd name="connsiteX240" fmla="*/ 499116 w 1339217"/>
              <a:gd name="connsiteY240" fmla="*/ 1197165 h 1314201"/>
              <a:gd name="connsiteX241" fmla="*/ 504477 w 1339217"/>
              <a:gd name="connsiteY241" fmla="*/ 1198951 h 1314201"/>
              <a:gd name="connsiteX242" fmla="*/ 516091 w 1339217"/>
              <a:gd name="connsiteY242" fmla="*/ 1202227 h 1314201"/>
              <a:gd name="connsiteX243" fmla="*/ 533066 w 1339217"/>
              <a:gd name="connsiteY243" fmla="*/ 1207290 h 1314201"/>
              <a:gd name="connsiteX244" fmla="*/ 527705 w 1339217"/>
              <a:gd name="connsiteY244" fmla="*/ 1193293 h 1314201"/>
              <a:gd name="connsiteX245" fmla="*/ 516091 w 1339217"/>
              <a:gd name="connsiteY245" fmla="*/ 1193293 h 1314201"/>
              <a:gd name="connsiteX246" fmla="*/ 502392 w 1339217"/>
              <a:gd name="connsiteY246" fmla="*/ 1186741 h 1314201"/>
              <a:gd name="connsiteX247" fmla="*/ 496734 w 1339217"/>
              <a:gd name="connsiteY247" fmla="*/ 1177807 h 1314201"/>
              <a:gd name="connsiteX248" fmla="*/ 494352 w 1339217"/>
              <a:gd name="connsiteY248" fmla="*/ 1143560 h 1314201"/>
              <a:gd name="connsiteX249" fmla="*/ 498819 w 1339217"/>
              <a:gd name="connsiteY249" fmla="*/ 1113780 h 1314201"/>
              <a:gd name="connsiteX250" fmla="*/ 520558 w 1339217"/>
              <a:gd name="connsiteY250" fmla="*/ 1131350 h 1314201"/>
              <a:gd name="connsiteX251" fmla="*/ 532172 w 1339217"/>
              <a:gd name="connsiteY251" fmla="*/ 1142667 h 1314201"/>
              <a:gd name="connsiteX252" fmla="*/ 540213 w 1339217"/>
              <a:gd name="connsiteY252" fmla="*/ 1153983 h 1314201"/>
              <a:gd name="connsiteX253" fmla="*/ 533959 w 1339217"/>
              <a:gd name="connsiteY253" fmla="*/ 1189422 h 1314201"/>
              <a:gd name="connsiteX254" fmla="*/ 549445 w 1339217"/>
              <a:gd name="connsiteY254" fmla="*/ 1210863 h 1314201"/>
              <a:gd name="connsiteX255" fmla="*/ 559868 w 1339217"/>
              <a:gd name="connsiteY255" fmla="*/ 1213246 h 1314201"/>
              <a:gd name="connsiteX256" fmla="*/ 567313 w 1339217"/>
              <a:gd name="connsiteY256" fmla="*/ 1214735 h 1314201"/>
              <a:gd name="connsiteX257" fmla="*/ 570589 w 1339217"/>
              <a:gd name="connsiteY257" fmla="*/ 1214735 h 1314201"/>
              <a:gd name="connsiteX258" fmla="*/ 676309 w 1339217"/>
              <a:gd name="connsiteY258" fmla="*/ 1221584 h 1314201"/>
              <a:gd name="connsiteX259" fmla="*/ 776966 w 1339217"/>
              <a:gd name="connsiteY259" fmla="*/ 1213544 h 1314201"/>
              <a:gd name="connsiteX260" fmla="*/ 780242 w 1339217"/>
              <a:gd name="connsiteY260" fmla="*/ 1213544 h 1314201"/>
              <a:gd name="connsiteX261" fmla="*/ 790665 w 1339217"/>
              <a:gd name="connsiteY261" fmla="*/ 1211161 h 1314201"/>
              <a:gd name="connsiteX262" fmla="*/ 806150 w 1339217"/>
              <a:gd name="connsiteY262" fmla="*/ 1189720 h 1314201"/>
              <a:gd name="connsiteX263" fmla="*/ 799897 w 1339217"/>
              <a:gd name="connsiteY263" fmla="*/ 1154281 h 1314201"/>
              <a:gd name="connsiteX264" fmla="*/ 807938 w 1339217"/>
              <a:gd name="connsiteY264" fmla="*/ 1142964 h 1314201"/>
              <a:gd name="connsiteX265" fmla="*/ 819849 w 1339217"/>
              <a:gd name="connsiteY265" fmla="*/ 1131648 h 1314201"/>
              <a:gd name="connsiteX266" fmla="*/ 841291 w 1339217"/>
              <a:gd name="connsiteY266" fmla="*/ 1114078 h 1314201"/>
              <a:gd name="connsiteX267" fmla="*/ 846056 w 1339217"/>
              <a:gd name="connsiteY267" fmla="*/ 1143858 h 1314201"/>
              <a:gd name="connsiteX268" fmla="*/ 843376 w 1339217"/>
              <a:gd name="connsiteY268" fmla="*/ 1178105 h 1314201"/>
              <a:gd name="connsiteX269" fmla="*/ 837718 w 1339217"/>
              <a:gd name="connsiteY269" fmla="*/ 1186741 h 1314201"/>
              <a:gd name="connsiteX270" fmla="*/ 824019 w 1339217"/>
              <a:gd name="connsiteY270" fmla="*/ 1193293 h 1314201"/>
              <a:gd name="connsiteX271" fmla="*/ 812702 w 1339217"/>
              <a:gd name="connsiteY271" fmla="*/ 1193293 h 1314201"/>
              <a:gd name="connsiteX272" fmla="*/ 807044 w 1339217"/>
              <a:gd name="connsiteY272" fmla="*/ 1207290 h 1314201"/>
              <a:gd name="connsiteX273" fmla="*/ 824019 w 1339217"/>
              <a:gd name="connsiteY273" fmla="*/ 1202525 h 1314201"/>
              <a:gd name="connsiteX274" fmla="*/ 835633 w 1339217"/>
              <a:gd name="connsiteY274" fmla="*/ 1198951 h 1314201"/>
              <a:gd name="connsiteX275" fmla="*/ 840994 w 1339217"/>
              <a:gd name="connsiteY275" fmla="*/ 1197165 h 1314201"/>
              <a:gd name="connsiteX276" fmla="*/ 854395 w 1339217"/>
              <a:gd name="connsiteY276" fmla="*/ 1192697 h 1314201"/>
              <a:gd name="connsiteX277" fmla="*/ 857372 w 1339217"/>
              <a:gd name="connsiteY277" fmla="*/ 1192697 h 1314201"/>
              <a:gd name="connsiteX278" fmla="*/ 864520 w 1339217"/>
              <a:gd name="connsiteY278" fmla="*/ 1190017 h 1314201"/>
              <a:gd name="connsiteX279" fmla="*/ 874347 w 1339217"/>
              <a:gd name="connsiteY279" fmla="*/ 1186146 h 1314201"/>
              <a:gd name="connsiteX280" fmla="*/ 886855 w 1339217"/>
              <a:gd name="connsiteY280" fmla="*/ 1162620 h 1314201"/>
              <a:gd name="connsiteX281" fmla="*/ 875241 w 1339217"/>
              <a:gd name="connsiteY281" fmla="*/ 1128670 h 1314201"/>
              <a:gd name="connsiteX282" fmla="*/ 892513 w 1339217"/>
              <a:gd name="connsiteY282" fmla="*/ 1102166 h 1314201"/>
              <a:gd name="connsiteX283" fmla="*/ 902936 w 1339217"/>
              <a:gd name="connsiteY283" fmla="*/ 1090253 h 1314201"/>
              <a:gd name="connsiteX284" fmla="*/ 910083 w 1339217"/>
              <a:gd name="connsiteY284" fmla="*/ 1082511 h 1314201"/>
              <a:gd name="connsiteX285" fmla="*/ 921995 w 1339217"/>
              <a:gd name="connsiteY285" fmla="*/ 1146240 h 1314201"/>
              <a:gd name="connsiteX286" fmla="*/ 908594 w 1339217"/>
              <a:gd name="connsiteY286" fmla="*/ 1162917 h 1314201"/>
              <a:gd name="connsiteX287" fmla="*/ 893704 w 1339217"/>
              <a:gd name="connsiteY287" fmla="*/ 1165300 h 1314201"/>
              <a:gd name="connsiteX288" fmla="*/ 890131 w 1339217"/>
              <a:gd name="connsiteY288" fmla="*/ 1179892 h 1314201"/>
              <a:gd name="connsiteX289" fmla="*/ 898469 w 1339217"/>
              <a:gd name="connsiteY289" fmla="*/ 1176021 h 1314201"/>
              <a:gd name="connsiteX290" fmla="*/ 916933 w 1339217"/>
              <a:gd name="connsiteY290" fmla="*/ 1167682 h 1314201"/>
              <a:gd name="connsiteX291" fmla="*/ 935099 w 1339217"/>
              <a:gd name="connsiteY291" fmla="*/ 1158153 h 1314201"/>
              <a:gd name="connsiteX292" fmla="*/ 943140 w 1339217"/>
              <a:gd name="connsiteY292" fmla="*/ 1153983 h 1314201"/>
              <a:gd name="connsiteX293" fmla="*/ 961901 w 1339217"/>
              <a:gd name="connsiteY293" fmla="*/ 1143263 h 1314201"/>
              <a:gd name="connsiteX294" fmla="*/ 969942 w 1339217"/>
              <a:gd name="connsiteY294" fmla="*/ 1117949 h 1314201"/>
              <a:gd name="connsiteX295" fmla="*/ 953265 w 1339217"/>
              <a:gd name="connsiteY295" fmla="*/ 1086382 h 1314201"/>
              <a:gd name="connsiteX296" fmla="*/ 964879 w 1339217"/>
              <a:gd name="connsiteY296" fmla="*/ 1058687 h 1314201"/>
              <a:gd name="connsiteX297" fmla="*/ 973813 w 1339217"/>
              <a:gd name="connsiteY297" fmla="*/ 1044392 h 1314201"/>
              <a:gd name="connsiteX298" fmla="*/ 980067 w 1339217"/>
              <a:gd name="connsiteY298" fmla="*/ 1035160 h 1314201"/>
              <a:gd name="connsiteX299" fmla="*/ 1002104 w 1339217"/>
              <a:gd name="connsiteY299" fmla="*/ 1094721 h 1314201"/>
              <a:gd name="connsiteX300" fmla="*/ 999126 w 1339217"/>
              <a:gd name="connsiteY300" fmla="*/ 1104548 h 1314201"/>
              <a:gd name="connsiteX301" fmla="*/ 977089 w 1339217"/>
              <a:gd name="connsiteY301" fmla="*/ 1118247 h 1314201"/>
              <a:gd name="connsiteX302" fmla="*/ 977089 w 1339217"/>
              <a:gd name="connsiteY302" fmla="*/ 1133137 h 1314201"/>
              <a:gd name="connsiteX303" fmla="*/ 981556 w 1339217"/>
              <a:gd name="connsiteY303" fmla="*/ 1130159 h 1314201"/>
              <a:gd name="connsiteX304" fmla="*/ 991979 w 1339217"/>
              <a:gd name="connsiteY304" fmla="*/ 1123309 h 1314201"/>
              <a:gd name="connsiteX305" fmla="*/ 1006273 w 1339217"/>
              <a:gd name="connsiteY305" fmla="*/ 1113184 h 1314201"/>
              <a:gd name="connsiteX306" fmla="*/ 1011932 w 1339217"/>
              <a:gd name="connsiteY306" fmla="*/ 1109015 h 1314201"/>
              <a:gd name="connsiteX307" fmla="*/ 1017590 w 1339217"/>
              <a:gd name="connsiteY307" fmla="*/ 1104846 h 1314201"/>
              <a:gd name="connsiteX308" fmla="*/ 1034565 w 1339217"/>
              <a:gd name="connsiteY308" fmla="*/ 1091445 h 1314201"/>
              <a:gd name="connsiteX309" fmla="*/ 1038734 w 1339217"/>
              <a:gd name="connsiteY309" fmla="*/ 1065238 h 1314201"/>
              <a:gd name="connsiteX310" fmla="*/ 1017590 w 1339217"/>
              <a:gd name="connsiteY310" fmla="*/ 1035458 h 1314201"/>
              <a:gd name="connsiteX311" fmla="*/ 1025631 w 1339217"/>
              <a:gd name="connsiteY311" fmla="*/ 1005678 h 1314201"/>
              <a:gd name="connsiteX312" fmla="*/ 1036352 w 1339217"/>
              <a:gd name="connsiteY312" fmla="*/ 981556 h 1314201"/>
              <a:gd name="connsiteX313" fmla="*/ 1066132 w 1339217"/>
              <a:gd name="connsiteY313" fmla="*/ 1038436 h 1314201"/>
              <a:gd name="connsiteX314" fmla="*/ 1058687 w 1339217"/>
              <a:gd name="connsiteY314" fmla="*/ 1058389 h 1314201"/>
              <a:gd name="connsiteX315" fmla="*/ 1045286 w 1339217"/>
              <a:gd name="connsiteY315" fmla="*/ 1065536 h 1314201"/>
              <a:gd name="connsiteX316" fmla="*/ 1045286 w 1339217"/>
              <a:gd name="connsiteY316" fmla="*/ 1080128 h 1314201"/>
              <a:gd name="connsiteX317" fmla="*/ 1052135 w 1339217"/>
              <a:gd name="connsiteY317" fmla="*/ 1074172 h 1314201"/>
              <a:gd name="connsiteX318" fmla="*/ 1067025 w 1339217"/>
              <a:gd name="connsiteY318" fmla="*/ 1060176 h 1314201"/>
              <a:gd name="connsiteX319" fmla="*/ 1074768 w 1339217"/>
              <a:gd name="connsiteY319" fmla="*/ 1052730 h 1314201"/>
              <a:gd name="connsiteX320" fmla="*/ 1081320 w 1339217"/>
              <a:gd name="connsiteY320" fmla="*/ 1045881 h 1314201"/>
              <a:gd name="connsiteX321" fmla="*/ 1087871 w 1339217"/>
              <a:gd name="connsiteY321" fmla="*/ 1039329 h 1314201"/>
              <a:gd name="connsiteX322" fmla="*/ 1095019 w 1339217"/>
              <a:gd name="connsiteY322" fmla="*/ 1031289 h 1314201"/>
              <a:gd name="connsiteX323" fmla="*/ 1102166 w 1339217"/>
              <a:gd name="connsiteY323" fmla="*/ 1023248 h 1314201"/>
              <a:gd name="connsiteX324" fmla="*/ 1102166 w 1339217"/>
              <a:gd name="connsiteY324" fmla="*/ 996744 h 1314201"/>
              <a:gd name="connsiteX325" fmla="*/ 1076555 w 1339217"/>
              <a:gd name="connsiteY325" fmla="*/ 971728 h 1314201"/>
              <a:gd name="connsiteX326" fmla="*/ 1076555 w 1339217"/>
              <a:gd name="connsiteY326" fmla="*/ 958029 h 1314201"/>
              <a:gd name="connsiteX327" fmla="*/ 1079235 w 1339217"/>
              <a:gd name="connsiteY327" fmla="*/ 941948 h 1314201"/>
              <a:gd name="connsiteX328" fmla="*/ 1083405 w 1339217"/>
              <a:gd name="connsiteY328" fmla="*/ 925569 h 1314201"/>
              <a:gd name="connsiteX329" fmla="*/ 1086382 w 1339217"/>
              <a:gd name="connsiteY329" fmla="*/ 914848 h 1314201"/>
              <a:gd name="connsiteX330" fmla="*/ 429729 w 1339217"/>
              <a:gd name="connsiteY330" fmla="*/ 1787 h 1314201"/>
              <a:gd name="connsiteX331" fmla="*/ 433303 w 1339217"/>
              <a:gd name="connsiteY331" fmla="*/ 31567 h 1314201"/>
              <a:gd name="connsiteX332" fmla="*/ 431218 w 1339217"/>
              <a:gd name="connsiteY332" fmla="*/ 67006 h 1314201"/>
              <a:gd name="connsiteX333" fmla="*/ 416030 w 1339217"/>
              <a:gd name="connsiteY333" fmla="*/ 83683 h 1314201"/>
              <a:gd name="connsiteX334" fmla="*/ 400544 w 1339217"/>
              <a:gd name="connsiteY334" fmla="*/ 87256 h 1314201"/>
              <a:gd name="connsiteX335" fmla="*/ 397566 w 1339217"/>
              <a:gd name="connsiteY335" fmla="*/ 101849 h 1314201"/>
              <a:gd name="connsiteX336" fmla="*/ 432111 w 1339217"/>
              <a:gd name="connsiteY336" fmla="*/ 89639 h 1314201"/>
              <a:gd name="connsiteX337" fmla="*/ 461891 w 1339217"/>
              <a:gd name="connsiteY337" fmla="*/ 78025 h 1314201"/>
              <a:gd name="connsiteX338" fmla="*/ 479462 w 1339217"/>
              <a:gd name="connsiteY338" fmla="*/ 45266 h 1314201"/>
              <a:gd name="connsiteX339" fmla="*/ 544383 w 1339217"/>
              <a:gd name="connsiteY339" fmla="*/ 45266 h 1314201"/>
              <a:gd name="connsiteX340" fmla="*/ 493161 w 1339217"/>
              <a:gd name="connsiteY340" fmla="*/ 98275 h 1314201"/>
              <a:gd name="connsiteX341" fmla="*/ 459509 w 1339217"/>
              <a:gd name="connsiteY341" fmla="*/ 89043 h 1314201"/>
              <a:gd name="connsiteX342" fmla="*/ 399948 w 1339217"/>
              <a:gd name="connsiteY342" fmla="*/ 118823 h 1314201"/>
              <a:gd name="connsiteX343" fmla="*/ 382081 w 1339217"/>
              <a:gd name="connsiteY343" fmla="*/ 128949 h 1314201"/>
              <a:gd name="connsiteX344" fmla="*/ 374040 w 1339217"/>
              <a:gd name="connsiteY344" fmla="*/ 133416 h 1314201"/>
              <a:gd name="connsiteX345" fmla="*/ 388037 w 1339217"/>
              <a:gd name="connsiteY345" fmla="*/ 139074 h 1314201"/>
              <a:gd name="connsiteX346" fmla="*/ 398757 w 1339217"/>
              <a:gd name="connsiteY346" fmla="*/ 128353 h 1314201"/>
              <a:gd name="connsiteX347" fmla="*/ 420199 w 1339217"/>
              <a:gd name="connsiteY347" fmla="*/ 128353 h 1314201"/>
              <a:gd name="connsiteX348" fmla="*/ 464870 w 1339217"/>
              <a:gd name="connsiteY348" fmla="*/ 175108 h 1314201"/>
              <a:gd name="connsiteX349" fmla="*/ 454149 w 1339217"/>
              <a:gd name="connsiteY349" fmla="*/ 175108 h 1314201"/>
              <a:gd name="connsiteX350" fmla="*/ 438663 w 1339217"/>
              <a:gd name="connsiteY350" fmla="*/ 175108 h 1314201"/>
              <a:gd name="connsiteX351" fmla="*/ 407096 w 1339217"/>
              <a:gd name="connsiteY351" fmla="*/ 175108 h 1314201"/>
              <a:gd name="connsiteX352" fmla="*/ 386250 w 1339217"/>
              <a:gd name="connsiteY352" fmla="*/ 145328 h 1314201"/>
              <a:gd name="connsiteX353" fmla="*/ 360043 w 1339217"/>
              <a:gd name="connsiteY353" fmla="*/ 141456 h 1314201"/>
              <a:gd name="connsiteX354" fmla="*/ 350811 w 1339217"/>
              <a:gd name="connsiteY354" fmla="*/ 147412 h 1314201"/>
              <a:gd name="connsiteX355" fmla="*/ 349322 w 1339217"/>
              <a:gd name="connsiteY355" fmla="*/ 147412 h 1314201"/>
              <a:gd name="connsiteX356" fmla="*/ 346940 w 1339217"/>
              <a:gd name="connsiteY356" fmla="*/ 149199 h 1314201"/>
              <a:gd name="connsiteX357" fmla="*/ 343962 w 1339217"/>
              <a:gd name="connsiteY357" fmla="*/ 150986 h 1314201"/>
              <a:gd name="connsiteX358" fmla="*/ 332645 w 1339217"/>
              <a:gd name="connsiteY358" fmla="*/ 159325 h 1314201"/>
              <a:gd name="connsiteX359" fmla="*/ 318351 w 1339217"/>
              <a:gd name="connsiteY359" fmla="*/ 169748 h 1314201"/>
              <a:gd name="connsiteX360" fmla="*/ 304652 w 1339217"/>
              <a:gd name="connsiteY360" fmla="*/ 180766 h 1314201"/>
              <a:gd name="connsiteX361" fmla="*/ 318946 w 1339217"/>
              <a:gd name="connsiteY361" fmla="*/ 184340 h 1314201"/>
              <a:gd name="connsiteX362" fmla="*/ 325200 w 1339217"/>
              <a:gd name="connsiteY362" fmla="*/ 174810 h 1314201"/>
              <a:gd name="connsiteX363" fmla="*/ 330859 w 1339217"/>
              <a:gd name="connsiteY363" fmla="*/ 170343 h 1314201"/>
              <a:gd name="connsiteX364" fmla="*/ 338899 w 1339217"/>
              <a:gd name="connsiteY364" fmla="*/ 167663 h 1314201"/>
              <a:gd name="connsiteX365" fmla="*/ 349025 w 1339217"/>
              <a:gd name="connsiteY365" fmla="*/ 167663 h 1314201"/>
              <a:gd name="connsiteX366" fmla="*/ 400247 w 1339217"/>
              <a:gd name="connsiteY366" fmla="*/ 207271 h 1314201"/>
              <a:gd name="connsiteX367" fmla="*/ 389228 w 1339217"/>
              <a:gd name="connsiteY367" fmla="*/ 210249 h 1314201"/>
              <a:gd name="connsiteX368" fmla="*/ 373146 w 1339217"/>
              <a:gd name="connsiteY368" fmla="*/ 214418 h 1314201"/>
              <a:gd name="connsiteX369" fmla="*/ 357065 w 1339217"/>
              <a:gd name="connsiteY369" fmla="*/ 217098 h 1314201"/>
              <a:gd name="connsiteX370" fmla="*/ 343069 w 1339217"/>
              <a:gd name="connsiteY370" fmla="*/ 217098 h 1314201"/>
              <a:gd name="connsiteX371" fmla="*/ 318351 w 1339217"/>
              <a:gd name="connsiteY371" fmla="*/ 191487 h 1314201"/>
              <a:gd name="connsiteX372" fmla="*/ 291847 w 1339217"/>
              <a:gd name="connsiteY372" fmla="*/ 191487 h 1314201"/>
              <a:gd name="connsiteX373" fmla="*/ 283508 w 1339217"/>
              <a:gd name="connsiteY373" fmla="*/ 198337 h 1314201"/>
              <a:gd name="connsiteX374" fmla="*/ 275765 w 1339217"/>
              <a:gd name="connsiteY374" fmla="*/ 205782 h 1314201"/>
              <a:gd name="connsiteX375" fmla="*/ 269213 w 1339217"/>
              <a:gd name="connsiteY375" fmla="*/ 212333 h 1314201"/>
              <a:gd name="connsiteX376" fmla="*/ 262364 w 1339217"/>
              <a:gd name="connsiteY376" fmla="*/ 218587 h 1314201"/>
              <a:gd name="connsiteX377" fmla="*/ 254621 w 1339217"/>
              <a:gd name="connsiteY377" fmla="*/ 226628 h 1314201"/>
              <a:gd name="connsiteX378" fmla="*/ 240922 w 1339217"/>
              <a:gd name="connsiteY378" fmla="*/ 241518 h 1314201"/>
              <a:gd name="connsiteX379" fmla="*/ 234669 w 1339217"/>
              <a:gd name="connsiteY379" fmla="*/ 248367 h 1314201"/>
              <a:gd name="connsiteX380" fmla="*/ 249559 w 1339217"/>
              <a:gd name="connsiteY380" fmla="*/ 248367 h 1314201"/>
              <a:gd name="connsiteX381" fmla="*/ 256706 w 1339217"/>
              <a:gd name="connsiteY381" fmla="*/ 235264 h 1314201"/>
              <a:gd name="connsiteX382" fmla="*/ 276658 w 1339217"/>
              <a:gd name="connsiteY382" fmla="*/ 227521 h 1314201"/>
              <a:gd name="connsiteX383" fmla="*/ 333539 w 1339217"/>
              <a:gd name="connsiteY383" fmla="*/ 257301 h 1314201"/>
              <a:gd name="connsiteX384" fmla="*/ 309119 w 1339217"/>
              <a:gd name="connsiteY384" fmla="*/ 268320 h 1314201"/>
              <a:gd name="connsiteX385" fmla="*/ 279339 w 1339217"/>
              <a:gd name="connsiteY385" fmla="*/ 276361 h 1314201"/>
              <a:gd name="connsiteX386" fmla="*/ 249559 w 1339217"/>
              <a:gd name="connsiteY386" fmla="*/ 255217 h 1314201"/>
              <a:gd name="connsiteX387" fmla="*/ 223054 w 1339217"/>
              <a:gd name="connsiteY387" fmla="*/ 259386 h 1314201"/>
              <a:gd name="connsiteX388" fmla="*/ 215609 w 1339217"/>
              <a:gd name="connsiteY388" fmla="*/ 268618 h 1314201"/>
              <a:gd name="connsiteX389" fmla="*/ 209951 w 1339217"/>
              <a:gd name="connsiteY389" fmla="*/ 276063 h 1314201"/>
              <a:gd name="connsiteX390" fmla="*/ 205484 w 1339217"/>
              <a:gd name="connsiteY390" fmla="*/ 281721 h 1314201"/>
              <a:gd name="connsiteX391" fmla="*/ 201314 w 1339217"/>
              <a:gd name="connsiteY391" fmla="*/ 287677 h 1314201"/>
              <a:gd name="connsiteX392" fmla="*/ 191189 w 1339217"/>
              <a:gd name="connsiteY392" fmla="*/ 301972 h 1314201"/>
              <a:gd name="connsiteX393" fmla="*/ 184340 w 1339217"/>
              <a:gd name="connsiteY393" fmla="*/ 312097 h 1314201"/>
              <a:gd name="connsiteX394" fmla="*/ 181362 w 1339217"/>
              <a:gd name="connsiteY394" fmla="*/ 316862 h 1314201"/>
              <a:gd name="connsiteX395" fmla="*/ 196252 w 1339217"/>
              <a:gd name="connsiteY395" fmla="*/ 316862 h 1314201"/>
              <a:gd name="connsiteX396" fmla="*/ 209951 w 1339217"/>
              <a:gd name="connsiteY396" fmla="*/ 294825 h 1314201"/>
              <a:gd name="connsiteX397" fmla="*/ 219779 w 1339217"/>
              <a:gd name="connsiteY397" fmla="*/ 292144 h 1314201"/>
              <a:gd name="connsiteX398" fmla="*/ 279339 w 1339217"/>
              <a:gd name="connsiteY398" fmla="*/ 314182 h 1314201"/>
              <a:gd name="connsiteX399" fmla="*/ 270107 w 1339217"/>
              <a:gd name="connsiteY399" fmla="*/ 320436 h 1314201"/>
              <a:gd name="connsiteX400" fmla="*/ 255812 w 1339217"/>
              <a:gd name="connsiteY400" fmla="*/ 329369 h 1314201"/>
              <a:gd name="connsiteX401" fmla="*/ 228415 w 1339217"/>
              <a:gd name="connsiteY401" fmla="*/ 340984 h 1314201"/>
              <a:gd name="connsiteX402" fmla="*/ 196848 w 1339217"/>
              <a:gd name="connsiteY402" fmla="*/ 324009 h 1314201"/>
              <a:gd name="connsiteX403" fmla="*/ 171237 w 1339217"/>
              <a:gd name="connsiteY403" fmla="*/ 332050 h 1314201"/>
              <a:gd name="connsiteX404" fmla="*/ 160516 w 1339217"/>
              <a:gd name="connsiteY404" fmla="*/ 350811 h 1314201"/>
              <a:gd name="connsiteX405" fmla="*/ 156049 w 1339217"/>
              <a:gd name="connsiteY405" fmla="*/ 358852 h 1314201"/>
              <a:gd name="connsiteX406" fmla="*/ 146817 w 1339217"/>
              <a:gd name="connsiteY406" fmla="*/ 377018 h 1314201"/>
              <a:gd name="connsiteX407" fmla="*/ 138478 w 1339217"/>
              <a:gd name="connsiteY407" fmla="*/ 395482 h 1314201"/>
              <a:gd name="connsiteX408" fmla="*/ 134607 w 1339217"/>
              <a:gd name="connsiteY408" fmla="*/ 403820 h 1314201"/>
              <a:gd name="connsiteX409" fmla="*/ 149199 w 1339217"/>
              <a:gd name="connsiteY409" fmla="*/ 400544 h 1314201"/>
              <a:gd name="connsiteX410" fmla="*/ 151582 w 1339217"/>
              <a:gd name="connsiteY410" fmla="*/ 385654 h 1314201"/>
              <a:gd name="connsiteX411" fmla="*/ 168556 w 1339217"/>
              <a:gd name="connsiteY411" fmla="*/ 372253 h 1314201"/>
              <a:gd name="connsiteX412" fmla="*/ 231988 w 1339217"/>
              <a:gd name="connsiteY412" fmla="*/ 383867 h 1314201"/>
              <a:gd name="connsiteX413" fmla="*/ 185829 w 1339217"/>
              <a:gd name="connsiteY413" fmla="*/ 418710 h 1314201"/>
              <a:gd name="connsiteX414" fmla="*/ 151880 w 1339217"/>
              <a:gd name="connsiteY414" fmla="*/ 407394 h 1314201"/>
              <a:gd name="connsiteX415" fmla="*/ 128353 w 1339217"/>
              <a:gd name="connsiteY415" fmla="*/ 419604 h 1314201"/>
              <a:gd name="connsiteX416" fmla="*/ 124184 w 1339217"/>
              <a:gd name="connsiteY416" fmla="*/ 429431 h 1314201"/>
              <a:gd name="connsiteX417" fmla="*/ 122695 w 1339217"/>
              <a:gd name="connsiteY417" fmla="*/ 434196 h 1314201"/>
              <a:gd name="connsiteX418" fmla="*/ 122695 w 1339217"/>
              <a:gd name="connsiteY418" fmla="*/ 435983 h 1314201"/>
              <a:gd name="connsiteX419" fmla="*/ 122695 w 1339217"/>
              <a:gd name="connsiteY419" fmla="*/ 438663 h 1314201"/>
              <a:gd name="connsiteX420" fmla="*/ 117930 w 1339217"/>
              <a:gd name="connsiteY420" fmla="*/ 452064 h 1314201"/>
              <a:gd name="connsiteX421" fmla="*/ 116143 w 1339217"/>
              <a:gd name="connsiteY421" fmla="*/ 457424 h 1314201"/>
              <a:gd name="connsiteX422" fmla="*/ 112867 w 1339217"/>
              <a:gd name="connsiteY422" fmla="*/ 469039 h 1314201"/>
              <a:gd name="connsiteX423" fmla="*/ 108103 w 1339217"/>
              <a:gd name="connsiteY423" fmla="*/ 486013 h 1314201"/>
              <a:gd name="connsiteX424" fmla="*/ 121801 w 1339217"/>
              <a:gd name="connsiteY424" fmla="*/ 480355 h 1314201"/>
              <a:gd name="connsiteX425" fmla="*/ 121801 w 1339217"/>
              <a:gd name="connsiteY425" fmla="*/ 469039 h 1314201"/>
              <a:gd name="connsiteX426" fmla="*/ 128651 w 1339217"/>
              <a:gd name="connsiteY426" fmla="*/ 455340 h 1314201"/>
              <a:gd name="connsiteX427" fmla="*/ 137287 w 1339217"/>
              <a:gd name="connsiteY427" fmla="*/ 449682 h 1314201"/>
              <a:gd name="connsiteX428" fmla="*/ 171534 w 1339217"/>
              <a:gd name="connsiteY428" fmla="*/ 447299 h 1314201"/>
              <a:gd name="connsiteX429" fmla="*/ 201314 w 1339217"/>
              <a:gd name="connsiteY429" fmla="*/ 451766 h 1314201"/>
              <a:gd name="connsiteX430" fmla="*/ 183447 w 1339217"/>
              <a:gd name="connsiteY430" fmla="*/ 473506 h 1314201"/>
              <a:gd name="connsiteX431" fmla="*/ 172130 w 1339217"/>
              <a:gd name="connsiteY431" fmla="*/ 485120 h 1314201"/>
              <a:gd name="connsiteX432" fmla="*/ 160813 w 1339217"/>
              <a:gd name="connsiteY432" fmla="*/ 493161 h 1314201"/>
              <a:gd name="connsiteX433" fmla="*/ 125673 w 1339217"/>
              <a:gd name="connsiteY433" fmla="*/ 486907 h 1314201"/>
              <a:gd name="connsiteX434" fmla="*/ 104231 w 1339217"/>
              <a:gd name="connsiteY434" fmla="*/ 502393 h 1314201"/>
              <a:gd name="connsiteX435" fmla="*/ 101849 w 1339217"/>
              <a:gd name="connsiteY435" fmla="*/ 513114 h 1314201"/>
              <a:gd name="connsiteX436" fmla="*/ 100360 w 1339217"/>
              <a:gd name="connsiteY436" fmla="*/ 520261 h 1314201"/>
              <a:gd name="connsiteX437" fmla="*/ 100360 w 1339217"/>
              <a:gd name="connsiteY437" fmla="*/ 523537 h 1314201"/>
              <a:gd name="connsiteX438" fmla="*/ 100360 w 1339217"/>
              <a:gd name="connsiteY438" fmla="*/ 532470 h 1314201"/>
              <a:gd name="connsiteX439" fmla="*/ 97382 w 1339217"/>
              <a:gd name="connsiteY439" fmla="*/ 552721 h 1314201"/>
              <a:gd name="connsiteX440" fmla="*/ 94701 w 1339217"/>
              <a:gd name="connsiteY440" fmla="*/ 572674 h 1314201"/>
              <a:gd name="connsiteX441" fmla="*/ 94701 w 1339217"/>
              <a:gd name="connsiteY441" fmla="*/ 581906 h 1314201"/>
              <a:gd name="connsiteX442" fmla="*/ 107209 w 1339217"/>
              <a:gd name="connsiteY442" fmla="*/ 574163 h 1314201"/>
              <a:gd name="connsiteX443" fmla="*/ 105124 w 1339217"/>
              <a:gd name="connsiteY443" fmla="*/ 559273 h 1314201"/>
              <a:gd name="connsiteX444" fmla="*/ 117036 w 1339217"/>
              <a:gd name="connsiteY444" fmla="*/ 541405 h 1314201"/>
              <a:gd name="connsiteX445" fmla="*/ 180766 w 1339217"/>
              <a:gd name="connsiteY445" fmla="*/ 532768 h 1314201"/>
              <a:gd name="connsiteX446" fmla="*/ 167663 w 1339217"/>
              <a:gd name="connsiteY446" fmla="*/ 555699 h 1314201"/>
              <a:gd name="connsiteX447" fmla="*/ 148008 w 1339217"/>
              <a:gd name="connsiteY447" fmla="*/ 580119 h 1314201"/>
              <a:gd name="connsiteX448" fmla="*/ 112272 w 1339217"/>
              <a:gd name="connsiteY448" fmla="*/ 580119 h 1314201"/>
              <a:gd name="connsiteX449" fmla="*/ 93510 w 1339217"/>
              <a:gd name="connsiteY449" fmla="*/ 599178 h 1314201"/>
              <a:gd name="connsiteX450" fmla="*/ 93510 w 1339217"/>
              <a:gd name="connsiteY450" fmla="*/ 609899 h 1314201"/>
              <a:gd name="connsiteX451" fmla="*/ 93510 w 1339217"/>
              <a:gd name="connsiteY451" fmla="*/ 620620 h 1314201"/>
              <a:gd name="connsiteX452" fmla="*/ 93510 w 1339217"/>
              <a:gd name="connsiteY452" fmla="*/ 634617 h 1314201"/>
              <a:gd name="connsiteX453" fmla="*/ 93510 w 1339217"/>
              <a:gd name="connsiteY453" fmla="*/ 652485 h 1314201"/>
              <a:gd name="connsiteX454" fmla="*/ 93510 w 1339217"/>
              <a:gd name="connsiteY454" fmla="*/ 664695 h 1314201"/>
              <a:gd name="connsiteX455" fmla="*/ 93510 w 1339217"/>
              <a:gd name="connsiteY455" fmla="*/ 670055 h 1314201"/>
              <a:gd name="connsiteX456" fmla="*/ 104827 w 1339217"/>
              <a:gd name="connsiteY456" fmla="*/ 660525 h 1314201"/>
              <a:gd name="connsiteX457" fmla="*/ 103040 w 1339217"/>
              <a:gd name="connsiteY457" fmla="*/ 634617 h 1314201"/>
              <a:gd name="connsiteX458" fmla="*/ 109591 w 1339217"/>
              <a:gd name="connsiteY458" fmla="*/ 626576 h 1314201"/>
              <a:gd name="connsiteX459" fmla="*/ 171534 w 1339217"/>
              <a:gd name="connsiteY459" fmla="*/ 608708 h 1314201"/>
              <a:gd name="connsiteX460" fmla="*/ 161409 w 1339217"/>
              <a:gd name="connsiteY460" fmla="*/ 634914 h 1314201"/>
              <a:gd name="connsiteX461" fmla="*/ 145923 w 1339217"/>
              <a:gd name="connsiteY461" fmla="*/ 660525 h 1314201"/>
              <a:gd name="connsiteX462" fmla="*/ 110485 w 1339217"/>
              <a:gd name="connsiteY462" fmla="*/ 665290 h 1314201"/>
              <a:gd name="connsiteX463" fmla="*/ 94999 w 1339217"/>
              <a:gd name="connsiteY463" fmla="*/ 686732 h 1314201"/>
              <a:gd name="connsiteX464" fmla="*/ 94999 w 1339217"/>
              <a:gd name="connsiteY464" fmla="*/ 690306 h 1314201"/>
              <a:gd name="connsiteX465" fmla="*/ 94999 w 1339217"/>
              <a:gd name="connsiteY465" fmla="*/ 697453 h 1314201"/>
              <a:gd name="connsiteX466" fmla="*/ 94999 w 1339217"/>
              <a:gd name="connsiteY466" fmla="*/ 708472 h 1314201"/>
              <a:gd name="connsiteX467" fmla="*/ 94999 w 1339217"/>
              <a:gd name="connsiteY467" fmla="*/ 717703 h 1314201"/>
              <a:gd name="connsiteX468" fmla="*/ 98275 w 1339217"/>
              <a:gd name="connsiteY468" fmla="*/ 737656 h 1314201"/>
              <a:gd name="connsiteX469" fmla="*/ 101849 w 1339217"/>
              <a:gd name="connsiteY469" fmla="*/ 757907 h 1314201"/>
              <a:gd name="connsiteX470" fmla="*/ 103933 w 1339217"/>
              <a:gd name="connsiteY470" fmla="*/ 766841 h 1314201"/>
              <a:gd name="connsiteX471" fmla="*/ 113463 w 1339217"/>
              <a:gd name="connsiteY471" fmla="*/ 755524 h 1314201"/>
              <a:gd name="connsiteX472" fmla="*/ 113463 w 1339217"/>
              <a:gd name="connsiteY472" fmla="*/ 721277 h 1314201"/>
              <a:gd name="connsiteX473" fmla="*/ 173023 w 1339217"/>
              <a:gd name="connsiteY473" fmla="*/ 693581 h 1314201"/>
              <a:gd name="connsiteX474" fmla="*/ 167663 w 1339217"/>
              <a:gd name="connsiteY474" fmla="*/ 719490 h 1314201"/>
              <a:gd name="connsiteX475" fmla="*/ 156049 w 1339217"/>
              <a:gd name="connsiteY475" fmla="*/ 749271 h 1314201"/>
              <a:gd name="connsiteX476" fmla="*/ 122099 w 1339217"/>
              <a:gd name="connsiteY476" fmla="*/ 759991 h 1314201"/>
              <a:gd name="connsiteX477" fmla="*/ 109889 w 1339217"/>
              <a:gd name="connsiteY477" fmla="*/ 783815 h 1314201"/>
              <a:gd name="connsiteX478" fmla="*/ 115845 w 1339217"/>
              <a:gd name="connsiteY478" fmla="*/ 804364 h 1314201"/>
              <a:gd name="connsiteX479" fmla="*/ 117632 w 1339217"/>
              <a:gd name="connsiteY479" fmla="*/ 810916 h 1314201"/>
              <a:gd name="connsiteX480" fmla="*/ 120015 w 1339217"/>
              <a:gd name="connsiteY480" fmla="*/ 817765 h 1314201"/>
              <a:gd name="connsiteX481" fmla="*/ 125673 w 1339217"/>
              <a:gd name="connsiteY481" fmla="*/ 834442 h 1314201"/>
              <a:gd name="connsiteX482" fmla="*/ 129842 w 1339217"/>
              <a:gd name="connsiteY482" fmla="*/ 845758 h 1314201"/>
              <a:gd name="connsiteX483" fmla="*/ 131926 w 1339217"/>
              <a:gd name="connsiteY483" fmla="*/ 851119 h 1314201"/>
              <a:gd name="connsiteX484" fmla="*/ 139670 w 1339217"/>
              <a:gd name="connsiteY484" fmla="*/ 838313 h 1314201"/>
              <a:gd name="connsiteX485" fmla="*/ 129842 w 1339217"/>
              <a:gd name="connsiteY485" fmla="*/ 814489 h 1314201"/>
              <a:gd name="connsiteX486" fmla="*/ 133416 w 1339217"/>
              <a:gd name="connsiteY486" fmla="*/ 804662 h 1314201"/>
              <a:gd name="connsiteX487" fmla="*/ 187318 w 1339217"/>
              <a:gd name="connsiteY487" fmla="*/ 768627 h 1314201"/>
              <a:gd name="connsiteX488" fmla="*/ 187318 w 1339217"/>
              <a:gd name="connsiteY488" fmla="*/ 779646 h 1314201"/>
              <a:gd name="connsiteX489" fmla="*/ 187318 w 1339217"/>
              <a:gd name="connsiteY489" fmla="*/ 796621 h 1314201"/>
              <a:gd name="connsiteX490" fmla="*/ 180468 w 1339217"/>
              <a:gd name="connsiteY490" fmla="*/ 826401 h 1314201"/>
              <a:gd name="connsiteX491" fmla="*/ 148306 w 1339217"/>
              <a:gd name="connsiteY491" fmla="*/ 841887 h 1314201"/>
              <a:gd name="connsiteX492" fmla="*/ 139967 w 1339217"/>
              <a:gd name="connsiteY492" fmla="*/ 867200 h 1314201"/>
              <a:gd name="connsiteX493" fmla="*/ 148604 w 1339217"/>
              <a:gd name="connsiteY493" fmla="*/ 886855 h 1314201"/>
              <a:gd name="connsiteX494" fmla="*/ 148604 w 1339217"/>
              <a:gd name="connsiteY494" fmla="*/ 889237 h 1314201"/>
              <a:gd name="connsiteX495" fmla="*/ 151582 w 1339217"/>
              <a:gd name="connsiteY495" fmla="*/ 895193 h 1314201"/>
              <a:gd name="connsiteX496" fmla="*/ 160813 w 1339217"/>
              <a:gd name="connsiteY496" fmla="*/ 913359 h 1314201"/>
              <a:gd name="connsiteX497" fmla="*/ 170641 w 1339217"/>
              <a:gd name="connsiteY497" fmla="*/ 930930 h 1314201"/>
              <a:gd name="connsiteX498" fmla="*/ 175108 w 1339217"/>
              <a:gd name="connsiteY498" fmla="*/ 938970 h 1314201"/>
              <a:gd name="connsiteX499" fmla="*/ 181064 w 1339217"/>
              <a:gd name="connsiteY499" fmla="*/ 925271 h 1314201"/>
              <a:gd name="connsiteX500" fmla="*/ 170343 w 1339217"/>
              <a:gd name="connsiteY500" fmla="*/ 914551 h 1314201"/>
              <a:gd name="connsiteX501" fmla="*/ 170343 w 1339217"/>
              <a:gd name="connsiteY501" fmla="*/ 893109 h 1314201"/>
              <a:gd name="connsiteX502" fmla="*/ 217098 w 1339217"/>
              <a:gd name="connsiteY502" fmla="*/ 848438 h 1314201"/>
              <a:gd name="connsiteX503" fmla="*/ 217098 w 1339217"/>
              <a:gd name="connsiteY503" fmla="*/ 859159 h 1314201"/>
              <a:gd name="connsiteX504" fmla="*/ 218885 w 1339217"/>
              <a:gd name="connsiteY504" fmla="*/ 874943 h 1314201"/>
              <a:gd name="connsiteX505" fmla="*/ 217098 w 1339217"/>
              <a:gd name="connsiteY505" fmla="*/ 904723 h 1314201"/>
              <a:gd name="connsiteX506" fmla="*/ 187318 w 1339217"/>
              <a:gd name="connsiteY506" fmla="*/ 925569 h 1314201"/>
              <a:gd name="connsiteX507" fmla="*/ 183149 w 1339217"/>
              <a:gd name="connsiteY507" fmla="*/ 951776 h 1314201"/>
              <a:gd name="connsiteX508" fmla="*/ 189105 w 1339217"/>
              <a:gd name="connsiteY508" fmla="*/ 961008 h 1314201"/>
              <a:gd name="connsiteX509" fmla="*/ 192976 w 1339217"/>
              <a:gd name="connsiteY509" fmla="*/ 966964 h 1314201"/>
              <a:gd name="connsiteX510" fmla="*/ 195061 w 1339217"/>
              <a:gd name="connsiteY510" fmla="*/ 969644 h 1314201"/>
              <a:gd name="connsiteX511" fmla="*/ 203399 w 1339217"/>
              <a:gd name="connsiteY511" fmla="*/ 980067 h 1314201"/>
              <a:gd name="connsiteX512" fmla="*/ 191487 w 1339217"/>
              <a:gd name="connsiteY512" fmla="*/ 989001 h 1314201"/>
              <a:gd name="connsiteX513" fmla="*/ 184340 w 1339217"/>
              <a:gd name="connsiteY513" fmla="*/ 978876 h 1314201"/>
              <a:gd name="connsiteX514" fmla="*/ 179575 w 1339217"/>
              <a:gd name="connsiteY514" fmla="*/ 972026 h 1314201"/>
              <a:gd name="connsiteX515" fmla="*/ 177490 w 1339217"/>
              <a:gd name="connsiteY515" fmla="*/ 969048 h 1314201"/>
              <a:gd name="connsiteX516" fmla="*/ 165876 w 1339217"/>
              <a:gd name="connsiteY516" fmla="*/ 950882 h 1314201"/>
              <a:gd name="connsiteX517" fmla="*/ 158431 w 1339217"/>
              <a:gd name="connsiteY517" fmla="*/ 938077 h 1314201"/>
              <a:gd name="connsiteX518" fmla="*/ 155155 w 1339217"/>
              <a:gd name="connsiteY518" fmla="*/ 932121 h 1314201"/>
              <a:gd name="connsiteX519" fmla="*/ 142647 w 1339217"/>
              <a:gd name="connsiteY519" fmla="*/ 926463 h 1314201"/>
              <a:gd name="connsiteX520" fmla="*/ 129544 w 1339217"/>
              <a:gd name="connsiteY520" fmla="*/ 921698 h 1314201"/>
              <a:gd name="connsiteX521" fmla="*/ 96488 w 1339217"/>
              <a:gd name="connsiteY521" fmla="*/ 934801 h 1314201"/>
              <a:gd name="connsiteX522" fmla="*/ 66708 w 1339217"/>
              <a:gd name="connsiteY522" fmla="*/ 911870 h 1314201"/>
              <a:gd name="connsiteX523" fmla="*/ 53605 w 1339217"/>
              <a:gd name="connsiteY523" fmla="*/ 896087 h 1314201"/>
              <a:gd name="connsiteX524" fmla="*/ 45862 w 1339217"/>
              <a:gd name="connsiteY524" fmla="*/ 885068 h 1314201"/>
              <a:gd name="connsiteX525" fmla="*/ 75642 w 1339217"/>
              <a:gd name="connsiteY525" fmla="*/ 881197 h 1314201"/>
              <a:gd name="connsiteX526" fmla="*/ 110783 w 1339217"/>
              <a:gd name="connsiteY526" fmla="*/ 883579 h 1314201"/>
              <a:gd name="connsiteX527" fmla="*/ 127460 w 1339217"/>
              <a:gd name="connsiteY527" fmla="*/ 898767 h 1314201"/>
              <a:gd name="connsiteX528" fmla="*/ 131926 w 1339217"/>
              <a:gd name="connsiteY528" fmla="*/ 909786 h 1314201"/>
              <a:gd name="connsiteX529" fmla="*/ 146817 w 1339217"/>
              <a:gd name="connsiteY529" fmla="*/ 912764 h 1314201"/>
              <a:gd name="connsiteX530" fmla="*/ 139967 w 1339217"/>
              <a:gd name="connsiteY530" fmla="*/ 899363 h 1314201"/>
              <a:gd name="connsiteX531" fmla="*/ 135202 w 1339217"/>
              <a:gd name="connsiteY531" fmla="*/ 890131 h 1314201"/>
              <a:gd name="connsiteX532" fmla="*/ 133416 w 1339217"/>
              <a:gd name="connsiteY532" fmla="*/ 885962 h 1314201"/>
              <a:gd name="connsiteX533" fmla="*/ 129842 w 1339217"/>
              <a:gd name="connsiteY533" fmla="*/ 878517 h 1314201"/>
              <a:gd name="connsiteX534" fmla="*/ 122695 w 1339217"/>
              <a:gd name="connsiteY534" fmla="*/ 861840 h 1314201"/>
              <a:gd name="connsiteX535" fmla="*/ 112867 w 1339217"/>
              <a:gd name="connsiteY535" fmla="*/ 837122 h 1314201"/>
              <a:gd name="connsiteX536" fmla="*/ 89937 w 1339217"/>
              <a:gd name="connsiteY536" fmla="*/ 822530 h 1314201"/>
              <a:gd name="connsiteX537" fmla="*/ 57476 w 1339217"/>
              <a:gd name="connsiteY537" fmla="*/ 831166 h 1314201"/>
              <a:gd name="connsiteX538" fmla="*/ 54796 w 1339217"/>
              <a:gd name="connsiteY538" fmla="*/ 831166 h 1314201"/>
              <a:gd name="connsiteX539" fmla="*/ 29483 w 1339217"/>
              <a:gd name="connsiteY539" fmla="*/ 803471 h 1314201"/>
              <a:gd name="connsiteX540" fmla="*/ 13104 w 1339217"/>
              <a:gd name="connsiteY540" fmla="*/ 773690 h 1314201"/>
              <a:gd name="connsiteX541" fmla="*/ 78322 w 1339217"/>
              <a:gd name="connsiteY541" fmla="*/ 783220 h 1314201"/>
              <a:gd name="connsiteX542" fmla="*/ 92617 w 1339217"/>
              <a:gd name="connsiteY542" fmla="*/ 800790 h 1314201"/>
              <a:gd name="connsiteX543" fmla="*/ 92617 w 1339217"/>
              <a:gd name="connsiteY543" fmla="*/ 816872 h 1314201"/>
              <a:gd name="connsiteX544" fmla="*/ 98275 w 1339217"/>
              <a:gd name="connsiteY544" fmla="*/ 819254 h 1314201"/>
              <a:gd name="connsiteX545" fmla="*/ 106911 w 1339217"/>
              <a:gd name="connsiteY545" fmla="*/ 821934 h 1314201"/>
              <a:gd name="connsiteX546" fmla="*/ 105124 w 1339217"/>
              <a:gd name="connsiteY546" fmla="*/ 816872 h 1314201"/>
              <a:gd name="connsiteX547" fmla="*/ 105124 w 1339217"/>
              <a:gd name="connsiteY547" fmla="*/ 813298 h 1314201"/>
              <a:gd name="connsiteX548" fmla="*/ 102742 w 1339217"/>
              <a:gd name="connsiteY548" fmla="*/ 805257 h 1314201"/>
              <a:gd name="connsiteX549" fmla="*/ 99466 w 1339217"/>
              <a:gd name="connsiteY549" fmla="*/ 793643 h 1314201"/>
              <a:gd name="connsiteX550" fmla="*/ 97382 w 1339217"/>
              <a:gd name="connsiteY550" fmla="*/ 787091 h 1314201"/>
              <a:gd name="connsiteX551" fmla="*/ 93808 w 1339217"/>
              <a:gd name="connsiteY551" fmla="*/ 772797 h 1314201"/>
              <a:gd name="connsiteX552" fmla="*/ 89043 w 1339217"/>
              <a:gd name="connsiteY552" fmla="*/ 751653 h 1314201"/>
              <a:gd name="connsiteX553" fmla="*/ 68495 w 1339217"/>
              <a:gd name="connsiteY553" fmla="*/ 733785 h 1314201"/>
              <a:gd name="connsiteX554" fmla="*/ 32759 w 1339217"/>
              <a:gd name="connsiteY554" fmla="*/ 735869 h 1314201"/>
              <a:gd name="connsiteX555" fmla="*/ 11615 w 1339217"/>
              <a:gd name="connsiteY555" fmla="*/ 706089 h 1314201"/>
              <a:gd name="connsiteX556" fmla="*/ 0 w 1339217"/>
              <a:gd name="connsiteY556" fmla="*/ 674224 h 1314201"/>
              <a:gd name="connsiteX557" fmla="*/ 63134 w 1339217"/>
              <a:gd name="connsiteY557" fmla="*/ 693284 h 1314201"/>
              <a:gd name="connsiteX558" fmla="*/ 72962 w 1339217"/>
              <a:gd name="connsiteY558" fmla="*/ 728722 h 1314201"/>
              <a:gd name="connsiteX559" fmla="*/ 86065 w 1339217"/>
              <a:gd name="connsiteY559" fmla="*/ 735869 h 1314201"/>
              <a:gd name="connsiteX560" fmla="*/ 83683 w 1339217"/>
              <a:gd name="connsiteY560" fmla="*/ 721277 h 1314201"/>
              <a:gd name="connsiteX561" fmla="*/ 81896 w 1339217"/>
              <a:gd name="connsiteY561" fmla="*/ 706685 h 1314201"/>
              <a:gd name="connsiteX562" fmla="*/ 81896 w 1339217"/>
              <a:gd name="connsiteY562" fmla="*/ 698346 h 1314201"/>
              <a:gd name="connsiteX563" fmla="*/ 80407 w 1339217"/>
              <a:gd name="connsiteY563" fmla="*/ 680180 h 1314201"/>
              <a:gd name="connsiteX564" fmla="*/ 80407 w 1339217"/>
              <a:gd name="connsiteY564" fmla="*/ 662015 h 1314201"/>
              <a:gd name="connsiteX565" fmla="*/ 80407 w 1339217"/>
              <a:gd name="connsiteY565" fmla="*/ 653676 h 1314201"/>
              <a:gd name="connsiteX566" fmla="*/ 62837 w 1339217"/>
              <a:gd name="connsiteY566" fmla="*/ 632532 h 1314201"/>
              <a:gd name="connsiteX567" fmla="*/ 29483 w 1339217"/>
              <a:gd name="connsiteY567" fmla="*/ 632532 h 1314201"/>
              <a:gd name="connsiteX568" fmla="*/ 27100 w 1339217"/>
              <a:gd name="connsiteY568" fmla="*/ 630447 h 1314201"/>
              <a:gd name="connsiteX569" fmla="*/ 11615 w 1339217"/>
              <a:gd name="connsiteY569" fmla="*/ 596498 h 1314201"/>
              <a:gd name="connsiteX570" fmla="*/ 5361 w 1339217"/>
              <a:gd name="connsiteY570" fmla="*/ 563144 h 1314201"/>
              <a:gd name="connsiteX571" fmla="*/ 64921 w 1339217"/>
              <a:gd name="connsiteY571" fmla="*/ 592924 h 1314201"/>
              <a:gd name="connsiteX572" fmla="*/ 72962 w 1339217"/>
              <a:gd name="connsiteY572" fmla="*/ 613771 h 1314201"/>
              <a:gd name="connsiteX573" fmla="*/ 68495 w 1339217"/>
              <a:gd name="connsiteY573" fmla="*/ 629256 h 1314201"/>
              <a:gd name="connsiteX574" fmla="*/ 73259 w 1339217"/>
              <a:gd name="connsiteY574" fmla="*/ 633128 h 1314201"/>
              <a:gd name="connsiteX575" fmla="*/ 80407 w 1339217"/>
              <a:gd name="connsiteY575" fmla="*/ 638786 h 1314201"/>
              <a:gd name="connsiteX576" fmla="*/ 80407 w 1339217"/>
              <a:gd name="connsiteY576" fmla="*/ 633128 h 1314201"/>
              <a:gd name="connsiteX577" fmla="*/ 80407 w 1339217"/>
              <a:gd name="connsiteY577" fmla="*/ 609006 h 1314201"/>
              <a:gd name="connsiteX578" fmla="*/ 80407 w 1339217"/>
              <a:gd name="connsiteY578" fmla="*/ 602156 h 1314201"/>
              <a:gd name="connsiteX579" fmla="*/ 80407 w 1339217"/>
              <a:gd name="connsiteY579" fmla="*/ 587266 h 1314201"/>
              <a:gd name="connsiteX580" fmla="*/ 80407 w 1339217"/>
              <a:gd name="connsiteY580" fmla="*/ 572674 h 1314201"/>
              <a:gd name="connsiteX581" fmla="*/ 80407 w 1339217"/>
              <a:gd name="connsiteY581" fmla="*/ 566122 h 1314201"/>
              <a:gd name="connsiteX582" fmla="*/ 66112 w 1339217"/>
              <a:gd name="connsiteY582" fmla="*/ 542596 h 1314201"/>
              <a:gd name="connsiteX583" fmla="*/ 31270 w 1339217"/>
              <a:gd name="connsiteY583" fmla="*/ 533662 h 1314201"/>
              <a:gd name="connsiteX584" fmla="*/ 20846 w 1339217"/>
              <a:gd name="connsiteY584" fmla="*/ 497628 h 1314201"/>
              <a:gd name="connsiteX585" fmla="*/ 20846 w 1339217"/>
              <a:gd name="connsiteY585" fmla="*/ 463380 h 1314201"/>
              <a:gd name="connsiteX586" fmla="*/ 75047 w 1339217"/>
              <a:gd name="connsiteY586" fmla="*/ 501201 h 1314201"/>
              <a:gd name="connsiteX587" fmla="*/ 80109 w 1339217"/>
              <a:gd name="connsiteY587" fmla="*/ 523239 h 1314201"/>
              <a:gd name="connsiteX588" fmla="*/ 73259 w 1339217"/>
              <a:gd name="connsiteY588" fmla="*/ 537831 h 1314201"/>
              <a:gd name="connsiteX589" fmla="*/ 83683 w 1339217"/>
              <a:gd name="connsiteY589" fmla="*/ 548850 h 1314201"/>
              <a:gd name="connsiteX590" fmla="*/ 86065 w 1339217"/>
              <a:gd name="connsiteY590" fmla="*/ 534257 h 1314201"/>
              <a:gd name="connsiteX591" fmla="*/ 88448 w 1339217"/>
              <a:gd name="connsiteY591" fmla="*/ 519665 h 1314201"/>
              <a:gd name="connsiteX592" fmla="*/ 89937 w 1339217"/>
              <a:gd name="connsiteY592" fmla="*/ 511327 h 1314201"/>
              <a:gd name="connsiteX593" fmla="*/ 94106 w 1339217"/>
              <a:gd name="connsiteY593" fmla="*/ 493756 h 1314201"/>
              <a:gd name="connsiteX594" fmla="*/ 98573 w 1339217"/>
              <a:gd name="connsiteY594" fmla="*/ 475888 h 1314201"/>
              <a:gd name="connsiteX595" fmla="*/ 100955 w 1339217"/>
              <a:gd name="connsiteY595" fmla="*/ 468145 h 1314201"/>
              <a:gd name="connsiteX596" fmla="*/ 90532 w 1339217"/>
              <a:gd name="connsiteY596" fmla="*/ 442534 h 1314201"/>
              <a:gd name="connsiteX597" fmla="*/ 59263 w 1339217"/>
              <a:gd name="connsiteY597" fmla="*/ 430622 h 1314201"/>
              <a:gd name="connsiteX598" fmla="*/ 59263 w 1339217"/>
              <a:gd name="connsiteY598" fmla="*/ 427942 h 1314201"/>
              <a:gd name="connsiteX599" fmla="*/ 59263 w 1339217"/>
              <a:gd name="connsiteY599" fmla="*/ 357065 h 1314201"/>
              <a:gd name="connsiteX600" fmla="*/ 106614 w 1339217"/>
              <a:gd name="connsiteY600" fmla="*/ 402927 h 1314201"/>
              <a:gd name="connsiteX601" fmla="*/ 106614 w 1339217"/>
              <a:gd name="connsiteY601" fmla="*/ 425560 h 1314201"/>
              <a:gd name="connsiteX602" fmla="*/ 97977 w 1339217"/>
              <a:gd name="connsiteY602" fmla="*/ 438961 h 1314201"/>
              <a:gd name="connsiteX603" fmla="*/ 101253 w 1339217"/>
              <a:gd name="connsiteY603" fmla="*/ 444023 h 1314201"/>
              <a:gd name="connsiteX604" fmla="*/ 106315 w 1339217"/>
              <a:gd name="connsiteY604" fmla="*/ 451468 h 1314201"/>
              <a:gd name="connsiteX605" fmla="*/ 108103 w 1339217"/>
              <a:gd name="connsiteY605" fmla="*/ 446406 h 1314201"/>
              <a:gd name="connsiteX606" fmla="*/ 111974 w 1339217"/>
              <a:gd name="connsiteY606" fmla="*/ 434791 h 1314201"/>
              <a:gd name="connsiteX607" fmla="*/ 114654 w 1339217"/>
              <a:gd name="connsiteY607" fmla="*/ 426751 h 1314201"/>
              <a:gd name="connsiteX608" fmla="*/ 114654 w 1339217"/>
              <a:gd name="connsiteY608" fmla="*/ 423475 h 1314201"/>
              <a:gd name="connsiteX609" fmla="*/ 122695 w 1339217"/>
              <a:gd name="connsiteY609" fmla="*/ 403224 h 1314201"/>
              <a:gd name="connsiteX610" fmla="*/ 128353 w 1339217"/>
              <a:gd name="connsiteY610" fmla="*/ 389823 h 1314201"/>
              <a:gd name="connsiteX611" fmla="*/ 131331 w 1339217"/>
              <a:gd name="connsiteY611" fmla="*/ 383569 h 1314201"/>
              <a:gd name="connsiteX612" fmla="*/ 125077 w 1339217"/>
              <a:gd name="connsiteY612" fmla="*/ 356767 h 1314201"/>
              <a:gd name="connsiteX613" fmla="*/ 95297 w 1339217"/>
              <a:gd name="connsiteY613" fmla="*/ 337708 h 1314201"/>
              <a:gd name="connsiteX614" fmla="*/ 95297 w 1339217"/>
              <a:gd name="connsiteY614" fmla="*/ 300185 h 1314201"/>
              <a:gd name="connsiteX615" fmla="*/ 100062 w 1339217"/>
              <a:gd name="connsiteY615" fmla="*/ 280530 h 1314201"/>
              <a:gd name="connsiteX616" fmla="*/ 104827 w 1339217"/>
              <a:gd name="connsiteY616" fmla="*/ 267427 h 1314201"/>
              <a:gd name="connsiteX617" fmla="*/ 144732 w 1339217"/>
              <a:gd name="connsiteY617" fmla="*/ 319840 h 1314201"/>
              <a:gd name="connsiteX618" fmla="*/ 142350 w 1339217"/>
              <a:gd name="connsiteY618" fmla="*/ 342473 h 1314201"/>
              <a:gd name="connsiteX619" fmla="*/ 131629 w 1339217"/>
              <a:gd name="connsiteY619" fmla="*/ 354385 h 1314201"/>
              <a:gd name="connsiteX620" fmla="*/ 137883 w 1339217"/>
              <a:gd name="connsiteY620" fmla="*/ 367786 h 1314201"/>
              <a:gd name="connsiteX621" fmla="*/ 144732 w 1339217"/>
              <a:gd name="connsiteY621" fmla="*/ 354683 h 1314201"/>
              <a:gd name="connsiteX622" fmla="*/ 149497 w 1339217"/>
              <a:gd name="connsiteY622" fmla="*/ 345749 h 1314201"/>
              <a:gd name="connsiteX623" fmla="*/ 151582 w 1339217"/>
              <a:gd name="connsiteY623" fmla="*/ 341579 h 1314201"/>
              <a:gd name="connsiteX624" fmla="*/ 164983 w 1339217"/>
              <a:gd name="connsiteY624" fmla="*/ 318649 h 1314201"/>
              <a:gd name="connsiteX625" fmla="*/ 179277 w 1339217"/>
              <a:gd name="connsiteY625" fmla="*/ 296313 h 1314201"/>
              <a:gd name="connsiteX626" fmla="*/ 177490 w 1339217"/>
              <a:gd name="connsiteY626" fmla="*/ 269214 h 1314201"/>
              <a:gd name="connsiteX627" fmla="*/ 151284 w 1339217"/>
              <a:gd name="connsiteY627" fmla="*/ 248070 h 1314201"/>
              <a:gd name="connsiteX628" fmla="*/ 151284 w 1339217"/>
              <a:gd name="connsiteY628" fmla="*/ 245092 h 1314201"/>
              <a:gd name="connsiteX629" fmla="*/ 158729 w 1339217"/>
              <a:gd name="connsiteY629" fmla="*/ 208164 h 1314201"/>
              <a:gd name="connsiteX630" fmla="*/ 173321 w 1339217"/>
              <a:gd name="connsiteY630" fmla="*/ 178384 h 1314201"/>
              <a:gd name="connsiteX631" fmla="*/ 203101 w 1339217"/>
              <a:gd name="connsiteY631" fmla="*/ 237944 h 1314201"/>
              <a:gd name="connsiteX632" fmla="*/ 197443 w 1339217"/>
              <a:gd name="connsiteY632" fmla="*/ 259982 h 1314201"/>
              <a:gd name="connsiteX633" fmla="*/ 184638 w 1339217"/>
              <a:gd name="connsiteY633" fmla="*/ 269809 h 1314201"/>
              <a:gd name="connsiteX634" fmla="*/ 186424 w 1339217"/>
              <a:gd name="connsiteY634" fmla="*/ 275765 h 1314201"/>
              <a:gd name="connsiteX635" fmla="*/ 188807 w 1339217"/>
              <a:gd name="connsiteY635" fmla="*/ 284402 h 1314201"/>
              <a:gd name="connsiteX636" fmla="*/ 192083 w 1339217"/>
              <a:gd name="connsiteY636" fmla="*/ 279934 h 1314201"/>
              <a:gd name="connsiteX637" fmla="*/ 194167 w 1339217"/>
              <a:gd name="connsiteY637" fmla="*/ 276956 h 1314201"/>
              <a:gd name="connsiteX638" fmla="*/ 199230 w 1339217"/>
              <a:gd name="connsiteY638" fmla="*/ 270107 h 1314201"/>
              <a:gd name="connsiteX639" fmla="*/ 206675 w 1339217"/>
              <a:gd name="connsiteY639" fmla="*/ 260577 h 1314201"/>
              <a:gd name="connsiteX640" fmla="*/ 210844 w 1339217"/>
              <a:gd name="connsiteY640" fmla="*/ 255217 h 1314201"/>
              <a:gd name="connsiteX641" fmla="*/ 220374 w 1339217"/>
              <a:gd name="connsiteY641" fmla="*/ 243900 h 1314201"/>
              <a:gd name="connsiteX642" fmla="*/ 230201 w 1339217"/>
              <a:gd name="connsiteY642" fmla="*/ 232882 h 1314201"/>
              <a:gd name="connsiteX643" fmla="*/ 234669 w 1339217"/>
              <a:gd name="connsiteY643" fmla="*/ 227819 h 1314201"/>
              <a:gd name="connsiteX644" fmla="*/ 236753 w 1339217"/>
              <a:gd name="connsiteY644" fmla="*/ 200421 h 1314201"/>
              <a:gd name="connsiteX645" fmla="*/ 214120 w 1339217"/>
              <a:gd name="connsiteY645" fmla="*/ 172726 h 1314201"/>
              <a:gd name="connsiteX646" fmla="*/ 226628 w 1339217"/>
              <a:gd name="connsiteY646" fmla="*/ 137287 h 1314201"/>
              <a:gd name="connsiteX647" fmla="*/ 245687 w 1339217"/>
              <a:gd name="connsiteY647" fmla="*/ 107507 h 1314201"/>
              <a:gd name="connsiteX648" fmla="*/ 267427 w 1339217"/>
              <a:gd name="connsiteY648" fmla="*/ 170045 h 1314201"/>
              <a:gd name="connsiteX649" fmla="*/ 258492 w 1339217"/>
              <a:gd name="connsiteY649" fmla="*/ 190892 h 1314201"/>
              <a:gd name="connsiteX650" fmla="*/ 244496 w 1339217"/>
              <a:gd name="connsiteY650" fmla="*/ 198634 h 1314201"/>
              <a:gd name="connsiteX651" fmla="*/ 246581 w 1339217"/>
              <a:gd name="connsiteY651" fmla="*/ 213822 h 1314201"/>
              <a:gd name="connsiteX652" fmla="*/ 249559 w 1339217"/>
              <a:gd name="connsiteY652" fmla="*/ 213524 h 1314201"/>
              <a:gd name="connsiteX653" fmla="*/ 256706 w 1339217"/>
              <a:gd name="connsiteY653" fmla="*/ 206079 h 1314201"/>
              <a:gd name="connsiteX654" fmla="*/ 267427 w 1339217"/>
              <a:gd name="connsiteY654" fmla="*/ 195954 h 1314201"/>
              <a:gd name="connsiteX655" fmla="*/ 273383 w 1339217"/>
              <a:gd name="connsiteY655" fmla="*/ 189998 h 1314201"/>
              <a:gd name="connsiteX656" fmla="*/ 287082 w 1339217"/>
              <a:gd name="connsiteY656" fmla="*/ 178086 h 1314201"/>
              <a:gd name="connsiteX657" fmla="*/ 301078 w 1339217"/>
              <a:gd name="connsiteY657" fmla="*/ 166472 h 1314201"/>
              <a:gd name="connsiteX658" fmla="*/ 307630 w 1339217"/>
              <a:gd name="connsiteY658" fmla="*/ 161409 h 1314201"/>
              <a:gd name="connsiteX659" fmla="*/ 314182 w 1339217"/>
              <a:gd name="connsiteY659" fmla="*/ 134607 h 1314201"/>
              <a:gd name="connsiteX660" fmla="*/ 295718 w 1339217"/>
              <a:gd name="connsiteY660" fmla="*/ 106912 h 1314201"/>
              <a:gd name="connsiteX661" fmla="*/ 295718 w 1339217"/>
              <a:gd name="connsiteY661" fmla="*/ 103636 h 1314201"/>
              <a:gd name="connsiteX662" fmla="*/ 313884 w 1339217"/>
              <a:gd name="connsiteY662" fmla="*/ 70877 h 1314201"/>
              <a:gd name="connsiteX663" fmla="*/ 327285 w 1339217"/>
              <a:gd name="connsiteY663" fmla="*/ 55690 h 1314201"/>
              <a:gd name="connsiteX664" fmla="*/ 337112 w 1339217"/>
              <a:gd name="connsiteY664" fmla="*/ 46160 h 1314201"/>
              <a:gd name="connsiteX665" fmla="*/ 348429 w 1339217"/>
              <a:gd name="connsiteY665" fmla="*/ 111378 h 1314201"/>
              <a:gd name="connsiteX666" fmla="*/ 336219 w 1339217"/>
              <a:gd name="connsiteY666" fmla="*/ 130140 h 1314201"/>
              <a:gd name="connsiteX667" fmla="*/ 321329 w 1339217"/>
              <a:gd name="connsiteY667" fmla="*/ 135798 h 1314201"/>
              <a:gd name="connsiteX668" fmla="*/ 321329 w 1339217"/>
              <a:gd name="connsiteY668" fmla="*/ 142052 h 1314201"/>
              <a:gd name="connsiteX669" fmla="*/ 321329 w 1339217"/>
              <a:gd name="connsiteY669" fmla="*/ 150986 h 1314201"/>
              <a:gd name="connsiteX670" fmla="*/ 325796 w 1339217"/>
              <a:gd name="connsiteY670" fmla="*/ 147710 h 1314201"/>
              <a:gd name="connsiteX671" fmla="*/ 335624 w 1339217"/>
              <a:gd name="connsiteY671" fmla="*/ 140563 h 1314201"/>
              <a:gd name="connsiteX672" fmla="*/ 342473 w 1339217"/>
              <a:gd name="connsiteY672" fmla="*/ 135798 h 1314201"/>
              <a:gd name="connsiteX673" fmla="*/ 345749 w 1339217"/>
              <a:gd name="connsiteY673" fmla="*/ 133714 h 1314201"/>
              <a:gd name="connsiteX674" fmla="*/ 363915 w 1339217"/>
              <a:gd name="connsiteY674" fmla="*/ 122099 h 1314201"/>
              <a:gd name="connsiteX675" fmla="*/ 376720 w 1339217"/>
              <a:gd name="connsiteY675" fmla="*/ 114654 h 1314201"/>
              <a:gd name="connsiteX676" fmla="*/ 382676 w 1339217"/>
              <a:gd name="connsiteY676" fmla="*/ 111081 h 1314201"/>
              <a:gd name="connsiteX677" fmla="*/ 388037 w 1339217"/>
              <a:gd name="connsiteY677" fmla="*/ 98871 h 1314201"/>
              <a:gd name="connsiteX678" fmla="*/ 393099 w 1339217"/>
              <a:gd name="connsiteY678" fmla="*/ 85767 h 1314201"/>
              <a:gd name="connsiteX679" fmla="*/ 379996 w 1339217"/>
              <a:gd name="connsiteY679" fmla="*/ 52711 h 1314201"/>
              <a:gd name="connsiteX680" fmla="*/ 402927 w 1339217"/>
              <a:gd name="connsiteY680" fmla="*/ 22931 h 1314201"/>
              <a:gd name="connsiteX681" fmla="*/ 418413 w 1339217"/>
              <a:gd name="connsiteY681" fmla="*/ 9828 h 1314201"/>
              <a:gd name="connsiteX682" fmla="*/ 910382 w 1339217"/>
              <a:gd name="connsiteY682" fmla="*/ 0 h 1314201"/>
              <a:gd name="connsiteX683" fmla="*/ 921698 w 1339217"/>
              <a:gd name="connsiteY683" fmla="*/ 8041 h 1314201"/>
              <a:gd name="connsiteX684" fmla="*/ 937184 w 1339217"/>
              <a:gd name="connsiteY684" fmla="*/ 21144 h 1314201"/>
              <a:gd name="connsiteX685" fmla="*/ 960115 w 1339217"/>
              <a:gd name="connsiteY685" fmla="*/ 50924 h 1314201"/>
              <a:gd name="connsiteX686" fmla="*/ 946714 w 1339217"/>
              <a:gd name="connsiteY686" fmla="*/ 84278 h 1314201"/>
              <a:gd name="connsiteX687" fmla="*/ 951776 w 1339217"/>
              <a:gd name="connsiteY687" fmla="*/ 97084 h 1314201"/>
              <a:gd name="connsiteX688" fmla="*/ 957137 w 1339217"/>
              <a:gd name="connsiteY688" fmla="*/ 109591 h 1314201"/>
              <a:gd name="connsiteX689" fmla="*/ 963093 w 1339217"/>
              <a:gd name="connsiteY689" fmla="*/ 112867 h 1314201"/>
              <a:gd name="connsiteX690" fmla="*/ 975899 w 1339217"/>
              <a:gd name="connsiteY690" fmla="*/ 120610 h 1314201"/>
              <a:gd name="connsiteX691" fmla="*/ 994065 w 1339217"/>
              <a:gd name="connsiteY691" fmla="*/ 132224 h 1314201"/>
              <a:gd name="connsiteX692" fmla="*/ 997042 w 1339217"/>
              <a:gd name="connsiteY692" fmla="*/ 134309 h 1314201"/>
              <a:gd name="connsiteX693" fmla="*/ 1003892 w 1339217"/>
              <a:gd name="connsiteY693" fmla="*/ 139074 h 1314201"/>
              <a:gd name="connsiteX694" fmla="*/ 1013719 w 1339217"/>
              <a:gd name="connsiteY694" fmla="*/ 146221 h 1314201"/>
              <a:gd name="connsiteX695" fmla="*/ 1018187 w 1339217"/>
              <a:gd name="connsiteY695" fmla="*/ 149199 h 1314201"/>
              <a:gd name="connsiteX696" fmla="*/ 1018187 w 1339217"/>
              <a:gd name="connsiteY696" fmla="*/ 140563 h 1314201"/>
              <a:gd name="connsiteX697" fmla="*/ 1018187 w 1339217"/>
              <a:gd name="connsiteY697" fmla="*/ 134309 h 1314201"/>
              <a:gd name="connsiteX698" fmla="*/ 1003296 w 1339217"/>
              <a:gd name="connsiteY698" fmla="*/ 128651 h 1314201"/>
              <a:gd name="connsiteX699" fmla="*/ 991086 w 1339217"/>
              <a:gd name="connsiteY699" fmla="*/ 109591 h 1314201"/>
              <a:gd name="connsiteX700" fmla="*/ 1005679 w 1339217"/>
              <a:gd name="connsiteY700" fmla="*/ 48542 h 1314201"/>
              <a:gd name="connsiteX701" fmla="*/ 1015506 w 1339217"/>
              <a:gd name="connsiteY701" fmla="*/ 58072 h 1314201"/>
              <a:gd name="connsiteX702" fmla="*/ 1028907 w 1339217"/>
              <a:gd name="connsiteY702" fmla="*/ 73259 h 1314201"/>
              <a:gd name="connsiteX703" fmla="*/ 1047073 w 1339217"/>
              <a:gd name="connsiteY703" fmla="*/ 106018 h 1314201"/>
              <a:gd name="connsiteX704" fmla="*/ 1047073 w 1339217"/>
              <a:gd name="connsiteY704" fmla="*/ 109294 h 1314201"/>
              <a:gd name="connsiteX705" fmla="*/ 1028609 w 1339217"/>
              <a:gd name="connsiteY705" fmla="*/ 136989 h 1314201"/>
              <a:gd name="connsiteX706" fmla="*/ 1035161 w 1339217"/>
              <a:gd name="connsiteY706" fmla="*/ 163791 h 1314201"/>
              <a:gd name="connsiteX707" fmla="*/ 1041415 w 1339217"/>
              <a:gd name="connsiteY707" fmla="*/ 168854 h 1314201"/>
              <a:gd name="connsiteX708" fmla="*/ 1055412 w 1339217"/>
              <a:gd name="connsiteY708" fmla="*/ 180468 h 1314201"/>
              <a:gd name="connsiteX709" fmla="*/ 1069110 w 1339217"/>
              <a:gd name="connsiteY709" fmla="*/ 192678 h 1314201"/>
              <a:gd name="connsiteX710" fmla="*/ 1075067 w 1339217"/>
              <a:gd name="connsiteY710" fmla="*/ 198336 h 1314201"/>
              <a:gd name="connsiteX711" fmla="*/ 1086085 w 1339217"/>
              <a:gd name="connsiteY711" fmla="*/ 208462 h 1314201"/>
              <a:gd name="connsiteX712" fmla="*/ 1093232 w 1339217"/>
              <a:gd name="connsiteY712" fmla="*/ 215907 h 1314201"/>
              <a:gd name="connsiteX713" fmla="*/ 1096211 w 1339217"/>
              <a:gd name="connsiteY713" fmla="*/ 219183 h 1314201"/>
              <a:gd name="connsiteX714" fmla="*/ 1098295 w 1339217"/>
              <a:gd name="connsiteY714" fmla="*/ 204292 h 1314201"/>
              <a:gd name="connsiteX715" fmla="*/ 1084299 w 1339217"/>
              <a:gd name="connsiteY715" fmla="*/ 196252 h 1314201"/>
              <a:gd name="connsiteX716" fmla="*/ 1075364 w 1339217"/>
              <a:gd name="connsiteY716" fmla="*/ 175406 h 1314201"/>
              <a:gd name="connsiteX717" fmla="*/ 1097402 w 1339217"/>
              <a:gd name="connsiteY717" fmla="*/ 113165 h 1314201"/>
              <a:gd name="connsiteX718" fmla="*/ 1116163 w 1339217"/>
              <a:gd name="connsiteY718" fmla="*/ 142945 h 1314201"/>
              <a:gd name="connsiteX719" fmla="*/ 1128969 w 1339217"/>
              <a:gd name="connsiteY719" fmla="*/ 178384 h 1314201"/>
              <a:gd name="connsiteX720" fmla="*/ 1106038 w 1339217"/>
              <a:gd name="connsiteY720" fmla="*/ 206079 h 1314201"/>
              <a:gd name="connsiteX721" fmla="*/ 1108122 w 1339217"/>
              <a:gd name="connsiteY721" fmla="*/ 233179 h 1314201"/>
              <a:gd name="connsiteX722" fmla="*/ 1112590 w 1339217"/>
              <a:gd name="connsiteY722" fmla="*/ 238242 h 1314201"/>
              <a:gd name="connsiteX723" fmla="*/ 1122417 w 1339217"/>
              <a:gd name="connsiteY723" fmla="*/ 249558 h 1314201"/>
              <a:gd name="connsiteX724" fmla="*/ 1131649 w 1339217"/>
              <a:gd name="connsiteY724" fmla="*/ 260875 h 1314201"/>
              <a:gd name="connsiteX725" fmla="*/ 1136116 w 1339217"/>
              <a:gd name="connsiteY725" fmla="*/ 266235 h 1314201"/>
              <a:gd name="connsiteX726" fmla="*/ 1143561 w 1339217"/>
              <a:gd name="connsiteY726" fmla="*/ 275765 h 1314201"/>
              <a:gd name="connsiteX727" fmla="*/ 1148326 w 1339217"/>
              <a:gd name="connsiteY727" fmla="*/ 282614 h 1314201"/>
              <a:gd name="connsiteX728" fmla="*/ 1150708 w 1339217"/>
              <a:gd name="connsiteY728" fmla="*/ 285592 h 1314201"/>
              <a:gd name="connsiteX729" fmla="*/ 1153687 w 1339217"/>
              <a:gd name="connsiteY729" fmla="*/ 290059 h 1314201"/>
              <a:gd name="connsiteX730" fmla="*/ 1156367 w 1339217"/>
              <a:gd name="connsiteY730" fmla="*/ 281423 h 1314201"/>
              <a:gd name="connsiteX731" fmla="*/ 1157856 w 1339217"/>
              <a:gd name="connsiteY731" fmla="*/ 275467 h 1314201"/>
              <a:gd name="connsiteX732" fmla="*/ 1145348 w 1339217"/>
              <a:gd name="connsiteY732" fmla="*/ 265640 h 1314201"/>
              <a:gd name="connsiteX733" fmla="*/ 1139392 w 1339217"/>
              <a:gd name="connsiteY733" fmla="*/ 243602 h 1314201"/>
              <a:gd name="connsiteX734" fmla="*/ 1169172 w 1339217"/>
              <a:gd name="connsiteY734" fmla="*/ 184042 h 1314201"/>
              <a:gd name="connsiteX735" fmla="*/ 1183764 w 1339217"/>
              <a:gd name="connsiteY735" fmla="*/ 213822 h 1314201"/>
              <a:gd name="connsiteX736" fmla="*/ 1190912 w 1339217"/>
              <a:gd name="connsiteY736" fmla="*/ 250749 h 1314201"/>
              <a:gd name="connsiteX737" fmla="*/ 1190912 w 1339217"/>
              <a:gd name="connsiteY737" fmla="*/ 253727 h 1314201"/>
              <a:gd name="connsiteX738" fmla="*/ 1165003 w 1339217"/>
              <a:gd name="connsiteY738" fmla="*/ 274872 h 1314201"/>
              <a:gd name="connsiteX739" fmla="*/ 1163216 w 1339217"/>
              <a:gd name="connsiteY739" fmla="*/ 301971 h 1314201"/>
              <a:gd name="connsiteX740" fmla="*/ 1177213 w 1339217"/>
              <a:gd name="connsiteY740" fmla="*/ 324307 h 1314201"/>
              <a:gd name="connsiteX741" fmla="*/ 1190614 w 1339217"/>
              <a:gd name="connsiteY741" fmla="*/ 347238 h 1314201"/>
              <a:gd name="connsiteX742" fmla="*/ 1192699 w 1339217"/>
              <a:gd name="connsiteY742" fmla="*/ 351407 h 1314201"/>
              <a:gd name="connsiteX743" fmla="*/ 1197463 w 1339217"/>
              <a:gd name="connsiteY743" fmla="*/ 360341 h 1314201"/>
              <a:gd name="connsiteX744" fmla="*/ 1204313 w 1339217"/>
              <a:gd name="connsiteY744" fmla="*/ 373742 h 1314201"/>
              <a:gd name="connsiteX745" fmla="*/ 1210567 w 1339217"/>
              <a:gd name="connsiteY745" fmla="*/ 360043 h 1314201"/>
              <a:gd name="connsiteX746" fmla="*/ 1199846 w 1339217"/>
              <a:gd name="connsiteY746" fmla="*/ 348131 h 1314201"/>
              <a:gd name="connsiteX747" fmla="*/ 1197463 w 1339217"/>
              <a:gd name="connsiteY747" fmla="*/ 325796 h 1314201"/>
              <a:gd name="connsiteX748" fmla="*/ 1237667 w 1339217"/>
              <a:gd name="connsiteY748" fmla="*/ 273085 h 1314201"/>
              <a:gd name="connsiteX749" fmla="*/ 1242133 w 1339217"/>
              <a:gd name="connsiteY749" fmla="*/ 286188 h 1314201"/>
              <a:gd name="connsiteX750" fmla="*/ 1246898 w 1339217"/>
              <a:gd name="connsiteY750" fmla="*/ 305843 h 1314201"/>
              <a:gd name="connsiteX751" fmla="*/ 1246898 w 1339217"/>
              <a:gd name="connsiteY751" fmla="*/ 343366 h 1314201"/>
              <a:gd name="connsiteX752" fmla="*/ 1217118 w 1339217"/>
              <a:gd name="connsiteY752" fmla="*/ 362723 h 1314201"/>
              <a:gd name="connsiteX753" fmla="*/ 1210865 w 1339217"/>
              <a:gd name="connsiteY753" fmla="*/ 389227 h 1314201"/>
              <a:gd name="connsiteX754" fmla="*/ 1213545 w 1339217"/>
              <a:gd name="connsiteY754" fmla="*/ 395481 h 1314201"/>
              <a:gd name="connsiteX755" fmla="*/ 1219501 w 1339217"/>
              <a:gd name="connsiteY755" fmla="*/ 409180 h 1314201"/>
              <a:gd name="connsiteX756" fmla="*/ 1227243 w 1339217"/>
              <a:gd name="connsiteY756" fmla="*/ 429133 h 1314201"/>
              <a:gd name="connsiteX757" fmla="*/ 1227243 w 1339217"/>
              <a:gd name="connsiteY757" fmla="*/ 432707 h 1314201"/>
              <a:gd name="connsiteX758" fmla="*/ 1229924 w 1339217"/>
              <a:gd name="connsiteY758" fmla="*/ 440747 h 1314201"/>
              <a:gd name="connsiteX759" fmla="*/ 1233795 w 1339217"/>
              <a:gd name="connsiteY759" fmla="*/ 452064 h 1314201"/>
              <a:gd name="connsiteX760" fmla="*/ 1235582 w 1339217"/>
              <a:gd name="connsiteY760" fmla="*/ 457424 h 1314201"/>
              <a:gd name="connsiteX761" fmla="*/ 1240347 w 1339217"/>
              <a:gd name="connsiteY761" fmla="*/ 449979 h 1314201"/>
              <a:gd name="connsiteX762" fmla="*/ 1243623 w 1339217"/>
              <a:gd name="connsiteY762" fmla="*/ 444917 h 1314201"/>
              <a:gd name="connsiteX763" fmla="*/ 1234987 w 1339217"/>
              <a:gd name="connsiteY763" fmla="*/ 431515 h 1314201"/>
              <a:gd name="connsiteX764" fmla="*/ 1234987 w 1339217"/>
              <a:gd name="connsiteY764" fmla="*/ 408883 h 1314201"/>
              <a:gd name="connsiteX765" fmla="*/ 1282635 w 1339217"/>
              <a:gd name="connsiteY765" fmla="*/ 363021 h 1314201"/>
              <a:gd name="connsiteX766" fmla="*/ 1282635 w 1339217"/>
              <a:gd name="connsiteY766" fmla="*/ 433898 h 1314201"/>
              <a:gd name="connsiteX767" fmla="*/ 1282635 w 1339217"/>
              <a:gd name="connsiteY767" fmla="*/ 436578 h 1314201"/>
              <a:gd name="connsiteX768" fmla="*/ 1251366 w 1339217"/>
              <a:gd name="connsiteY768" fmla="*/ 448490 h 1314201"/>
              <a:gd name="connsiteX769" fmla="*/ 1241240 w 1339217"/>
              <a:gd name="connsiteY769" fmla="*/ 473803 h 1314201"/>
              <a:gd name="connsiteX770" fmla="*/ 1243325 w 1339217"/>
              <a:gd name="connsiteY770" fmla="*/ 481844 h 1314201"/>
              <a:gd name="connsiteX771" fmla="*/ 1247792 w 1339217"/>
              <a:gd name="connsiteY771" fmla="*/ 499414 h 1314201"/>
              <a:gd name="connsiteX772" fmla="*/ 1251663 w 1339217"/>
              <a:gd name="connsiteY772" fmla="*/ 517282 h 1314201"/>
              <a:gd name="connsiteX773" fmla="*/ 1253152 w 1339217"/>
              <a:gd name="connsiteY773" fmla="*/ 525323 h 1314201"/>
              <a:gd name="connsiteX774" fmla="*/ 1255833 w 1339217"/>
              <a:gd name="connsiteY774" fmla="*/ 540213 h 1314201"/>
              <a:gd name="connsiteX775" fmla="*/ 1257917 w 1339217"/>
              <a:gd name="connsiteY775" fmla="*/ 554805 h 1314201"/>
              <a:gd name="connsiteX776" fmla="*/ 1268340 w 1339217"/>
              <a:gd name="connsiteY776" fmla="*/ 543787 h 1314201"/>
              <a:gd name="connsiteX777" fmla="*/ 1261789 w 1339217"/>
              <a:gd name="connsiteY777" fmla="*/ 529194 h 1314201"/>
              <a:gd name="connsiteX778" fmla="*/ 1266851 w 1339217"/>
              <a:gd name="connsiteY778" fmla="*/ 507157 h 1314201"/>
              <a:gd name="connsiteX779" fmla="*/ 1321051 w 1339217"/>
              <a:gd name="connsiteY779" fmla="*/ 469634 h 1314201"/>
              <a:gd name="connsiteX780" fmla="*/ 1321051 w 1339217"/>
              <a:gd name="connsiteY780" fmla="*/ 503584 h 1314201"/>
              <a:gd name="connsiteX781" fmla="*/ 1310330 w 1339217"/>
              <a:gd name="connsiteY781" fmla="*/ 539618 h 1314201"/>
              <a:gd name="connsiteX782" fmla="*/ 1275785 w 1339217"/>
              <a:gd name="connsiteY782" fmla="*/ 548552 h 1314201"/>
              <a:gd name="connsiteX783" fmla="*/ 1261193 w 1339217"/>
              <a:gd name="connsiteY783" fmla="*/ 571780 h 1314201"/>
              <a:gd name="connsiteX784" fmla="*/ 1261193 w 1339217"/>
              <a:gd name="connsiteY784" fmla="*/ 578630 h 1314201"/>
              <a:gd name="connsiteX785" fmla="*/ 1261193 w 1339217"/>
              <a:gd name="connsiteY785" fmla="*/ 593222 h 1314201"/>
              <a:gd name="connsiteX786" fmla="*/ 1261193 w 1339217"/>
              <a:gd name="connsiteY786" fmla="*/ 608112 h 1314201"/>
              <a:gd name="connsiteX787" fmla="*/ 1261193 w 1339217"/>
              <a:gd name="connsiteY787" fmla="*/ 614962 h 1314201"/>
              <a:gd name="connsiteX788" fmla="*/ 1261193 w 1339217"/>
              <a:gd name="connsiteY788" fmla="*/ 639083 h 1314201"/>
              <a:gd name="connsiteX789" fmla="*/ 1261193 w 1339217"/>
              <a:gd name="connsiteY789" fmla="*/ 644742 h 1314201"/>
              <a:gd name="connsiteX790" fmla="*/ 1268340 w 1339217"/>
              <a:gd name="connsiteY790" fmla="*/ 639083 h 1314201"/>
              <a:gd name="connsiteX791" fmla="*/ 1272808 w 1339217"/>
              <a:gd name="connsiteY791" fmla="*/ 635212 h 1314201"/>
              <a:gd name="connsiteX792" fmla="*/ 1268638 w 1339217"/>
              <a:gd name="connsiteY792" fmla="*/ 620024 h 1314201"/>
              <a:gd name="connsiteX793" fmla="*/ 1276679 w 1339217"/>
              <a:gd name="connsiteY793" fmla="*/ 598582 h 1314201"/>
              <a:gd name="connsiteX794" fmla="*/ 1336239 w 1339217"/>
              <a:gd name="connsiteY794" fmla="*/ 568802 h 1314201"/>
              <a:gd name="connsiteX795" fmla="*/ 1329687 w 1339217"/>
              <a:gd name="connsiteY795" fmla="*/ 602156 h 1314201"/>
              <a:gd name="connsiteX796" fmla="*/ 1313904 w 1339217"/>
              <a:gd name="connsiteY796" fmla="*/ 636403 h 1314201"/>
              <a:gd name="connsiteX797" fmla="*/ 1311820 w 1339217"/>
              <a:gd name="connsiteY797" fmla="*/ 638190 h 1314201"/>
              <a:gd name="connsiteX798" fmla="*/ 1278465 w 1339217"/>
              <a:gd name="connsiteY798" fmla="*/ 639977 h 1314201"/>
              <a:gd name="connsiteX799" fmla="*/ 1260598 w 1339217"/>
              <a:gd name="connsiteY799" fmla="*/ 660823 h 1314201"/>
              <a:gd name="connsiteX800" fmla="*/ 1260598 w 1339217"/>
              <a:gd name="connsiteY800" fmla="*/ 669161 h 1314201"/>
              <a:gd name="connsiteX801" fmla="*/ 1259108 w 1339217"/>
              <a:gd name="connsiteY801" fmla="*/ 687327 h 1314201"/>
              <a:gd name="connsiteX802" fmla="*/ 1257619 w 1339217"/>
              <a:gd name="connsiteY802" fmla="*/ 705493 h 1314201"/>
              <a:gd name="connsiteX803" fmla="*/ 1257619 w 1339217"/>
              <a:gd name="connsiteY803" fmla="*/ 713534 h 1314201"/>
              <a:gd name="connsiteX804" fmla="*/ 1255535 w 1339217"/>
              <a:gd name="connsiteY804" fmla="*/ 728424 h 1314201"/>
              <a:gd name="connsiteX805" fmla="*/ 1253152 w 1339217"/>
              <a:gd name="connsiteY805" fmla="*/ 743016 h 1314201"/>
              <a:gd name="connsiteX806" fmla="*/ 1266256 w 1339217"/>
              <a:gd name="connsiteY806" fmla="*/ 735869 h 1314201"/>
              <a:gd name="connsiteX807" fmla="*/ 1276083 w 1339217"/>
              <a:gd name="connsiteY807" fmla="*/ 700431 h 1314201"/>
              <a:gd name="connsiteX808" fmla="*/ 1339217 w 1339217"/>
              <a:gd name="connsiteY808" fmla="*/ 681371 h 1314201"/>
              <a:gd name="connsiteX809" fmla="*/ 1327603 w 1339217"/>
              <a:gd name="connsiteY809" fmla="*/ 713236 h 1314201"/>
              <a:gd name="connsiteX810" fmla="*/ 1306459 w 1339217"/>
              <a:gd name="connsiteY810" fmla="*/ 743016 h 1314201"/>
              <a:gd name="connsiteX811" fmla="*/ 1270723 w 1339217"/>
              <a:gd name="connsiteY811" fmla="*/ 740932 h 1314201"/>
              <a:gd name="connsiteX812" fmla="*/ 1249877 w 1339217"/>
              <a:gd name="connsiteY812" fmla="*/ 758800 h 1314201"/>
              <a:gd name="connsiteX813" fmla="*/ 1245112 w 1339217"/>
              <a:gd name="connsiteY813" fmla="*/ 779646 h 1314201"/>
              <a:gd name="connsiteX814" fmla="*/ 1239156 w 1339217"/>
              <a:gd name="connsiteY814" fmla="*/ 792451 h 1314201"/>
              <a:gd name="connsiteX815" fmla="*/ 1237369 w 1339217"/>
              <a:gd name="connsiteY815" fmla="*/ 799003 h 1314201"/>
              <a:gd name="connsiteX816" fmla="*/ 1233795 w 1339217"/>
              <a:gd name="connsiteY816" fmla="*/ 810617 h 1314201"/>
              <a:gd name="connsiteX817" fmla="*/ 1231413 w 1339217"/>
              <a:gd name="connsiteY817" fmla="*/ 818658 h 1314201"/>
              <a:gd name="connsiteX818" fmla="*/ 1231413 w 1339217"/>
              <a:gd name="connsiteY818" fmla="*/ 822232 h 1314201"/>
              <a:gd name="connsiteX819" fmla="*/ 1229626 w 1339217"/>
              <a:gd name="connsiteY819" fmla="*/ 827294 h 1314201"/>
              <a:gd name="connsiteX820" fmla="*/ 1238262 w 1339217"/>
              <a:gd name="connsiteY820" fmla="*/ 824316 h 1314201"/>
              <a:gd name="connsiteX821" fmla="*/ 1243921 w 1339217"/>
              <a:gd name="connsiteY821" fmla="*/ 822232 h 1314201"/>
              <a:gd name="connsiteX822" fmla="*/ 1243921 w 1339217"/>
              <a:gd name="connsiteY822" fmla="*/ 806150 h 1314201"/>
              <a:gd name="connsiteX823" fmla="*/ 1258215 w 1339217"/>
              <a:gd name="connsiteY823" fmla="*/ 788580 h 1314201"/>
              <a:gd name="connsiteX824" fmla="*/ 1323434 w 1339217"/>
              <a:gd name="connsiteY824" fmla="*/ 779050 h 1314201"/>
              <a:gd name="connsiteX825" fmla="*/ 1307352 w 1339217"/>
              <a:gd name="connsiteY825" fmla="*/ 808831 h 1314201"/>
              <a:gd name="connsiteX826" fmla="*/ 1281741 w 1339217"/>
              <a:gd name="connsiteY826" fmla="*/ 836526 h 1314201"/>
              <a:gd name="connsiteX827" fmla="*/ 1279061 w 1339217"/>
              <a:gd name="connsiteY827" fmla="*/ 836526 h 1314201"/>
              <a:gd name="connsiteX828" fmla="*/ 1246601 w 1339217"/>
              <a:gd name="connsiteY828" fmla="*/ 827890 h 1314201"/>
              <a:gd name="connsiteX829" fmla="*/ 1223670 w 1339217"/>
              <a:gd name="connsiteY829" fmla="*/ 842482 h 1314201"/>
              <a:gd name="connsiteX830" fmla="*/ 1213842 w 1339217"/>
              <a:gd name="connsiteY830" fmla="*/ 866902 h 1314201"/>
              <a:gd name="connsiteX831" fmla="*/ 1206397 w 1339217"/>
              <a:gd name="connsiteY831" fmla="*/ 883579 h 1314201"/>
              <a:gd name="connsiteX832" fmla="*/ 1203121 w 1339217"/>
              <a:gd name="connsiteY832" fmla="*/ 891322 h 1314201"/>
              <a:gd name="connsiteX833" fmla="*/ 1201037 w 1339217"/>
              <a:gd name="connsiteY833" fmla="*/ 895491 h 1314201"/>
              <a:gd name="connsiteX834" fmla="*/ 1196570 w 1339217"/>
              <a:gd name="connsiteY834" fmla="*/ 904425 h 1314201"/>
              <a:gd name="connsiteX835" fmla="*/ 1189720 w 1339217"/>
              <a:gd name="connsiteY835" fmla="*/ 917826 h 1314201"/>
              <a:gd name="connsiteX836" fmla="*/ 1204313 w 1339217"/>
              <a:gd name="connsiteY836" fmla="*/ 914848 h 1314201"/>
              <a:gd name="connsiteX837" fmla="*/ 1207886 w 1339217"/>
              <a:gd name="connsiteY837" fmla="*/ 899362 h 1314201"/>
              <a:gd name="connsiteX838" fmla="*/ 1224563 w 1339217"/>
              <a:gd name="connsiteY838" fmla="*/ 884175 h 1314201"/>
              <a:gd name="connsiteX839" fmla="*/ 1260002 w 1339217"/>
              <a:gd name="connsiteY839" fmla="*/ 882090 h 1314201"/>
              <a:gd name="connsiteX840" fmla="*/ 1289782 w 1339217"/>
              <a:gd name="connsiteY840" fmla="*/ 885961 h 1314201"/>
              <a:gd name="connsiteX841" fmla="*/ 1281741 w 1339217"/>
              <a:gd name="connsiteY841" fmla="*/ 897278 h 1314201"/>
              <a:gd name="connsiteX842" fmla="*/ 1268638 w 1339217"/>
              <a:gd name="connsiteY842" fmla="*/ 912466 h 1314201"/>
              <a:gd name="connsiteX843" fmla="*/ 1238858 w 1339217"/>
              <a:gd name="connsiteY843" fmla="*/ 935397 h 1314201"/>
              <a:gd name="connsiteX844" fmla="*/ 1205504 w 1339217"/>
              <a:gd name="connsiteY844" fmla="*/ 922293 h 1314201"/>
              <a:gd name="connsiteX845" fmla="*/ 1192699 w 1339217"/>
              <a:gd name="connsiteY845" fmla="*/ 927356 h 1314201"/>
              <a:gd name="connsiteX846" fmla="*/ 1180191 w 1339217"/>
              <a:gd name="connsiteY846" fmla="*/ 933014 h 1314201"/>
              <a:gd name="connsiteX847" fmla="*/ 1176617 w 1339217"/>
              <a:gd name="connsiteY847" fmla="*/ 938672 h 1314201"/>
              <a:gd name="connsiteX848" fmla="*/ 1169172 w 1339217"/>
              <a:gd name="connsiteY848" fmla="*/ 951478 h 1314201"/>
              <a:gd name="connsiteX849" fmla="*/ 1157558 w 1339217"/>
              <a:gd name="connsiteY849" fmla="*/ 969644 h 1314201"/>
              <a:gd name="connsiteX850" fmla="*/ 1155473 w 1339217"/>
              <a:gd name="connsiteY850" fmla="*/ 972622 h 1314201"/>
              <a:gd name="connsiteX851" fmla="*/ 1150708 w 1339217"/>
              <a:gd name="connsiteY851" fmla="*/ 979471 h 1314201"/>
              <a:gd name="connsiteX852" fmla="*/ 1143561 w 1339217"/>
              <a:gd name="connsiteY852" fmla="*/ 989597 h 1314201"/>
              <a:gd name="connsiteX853" fmla="*/ 1131351 w 1339217"/>
              <a:gd name="connsiteY853" fmla="*/ 980662 h 1314201"/>
              <a:gd name="connsiteX854" fmla="*/ 1139690 w 1339217"/>
              <a:gd name="connsiteY854" fmla="*/ 969048 h 1314201"/>
              <a:gd name="connsiteX855" fmla="*/ 1141477 w 1339217"/>
              <a:gd name="connsiteY855" fmla="*/ 966368 h 1314201"/>
              <a:gd name="connsiteX856" fmla="*/ 1145646 w 1339217"/>
              <a:gd name="connsiteY856" fmla="*/ 960114 h 1314201"/>
              <a:gd name="connsiteX857" fmla="*/ 1151602 w 1339217"/>
              <a:gd name="connsiteY857" fmla="*/ 951180 h 1314201"/>
              <a:gd name="connsiteX858" fmla="*/ 1147730 w 1339217"/>
              <a:gd name="connsiteY858" fmla="*/ 924973 h 1314201"/>
              <a:gd name="connsiteX859" fmla="*/ 1117950 w 1339217"/>
              <a:gd name="connsiteY859" fmla="*/ 904127 h 1314201"/>
              <a:gd name="connsiteX860" fmla="*/ 1116163 w 1339217"/>
              <a:gd name="connsiteY860" fmla="*/ 872560 h 1314201"/>
              <a:gd name="connsiteX861" fmla="*/ 1117950 w 1339217"/>
              <a:gd name="connsiteY861" fmla="*/ 856777 h 1314201"/>
              <a:gd name="connsiteX862" fmla="*/ 1117950 w 1339217"/>
              <a:gd name="connsiteY862" fmla="*/ 846354 h 1314201"/>
              <a:gd name="connsiteX863" fmla="*/ 1164705 w 1339217"/>
              <a:gd name="connsiteY863" fmla="*/ 891024 h 1314201"/>
              <a:gd name="connsiteX864" fmla="*/ 1164705 w 1339217"/>
              <a:gd name="connsiteY864" fmla="*/ 912466 h 1314201"/>
              <a:gd name="connsiteX865" fmla="*/ 1153984 w 1339217"/>
              <a:gd name="connsiteY865" fmla="*/ 923187 h 1314201"/>
              <a:gd name="connsiteX866" fmla="*/ 1159643 w 1339217"/>
              <a:gd name="connsiteY866" fmla="*/ 936885 h 1314201"/>
              <a:gd name="connsiteX867" fmla="*/ 1164109 w 1339217"/>
              <a:gd name="connsiteY867" fmla="*/ 928845 h 1314201"/>
              <a:gd name="connsiteX868" fmla="*/ 1174235 w 1339217"/>
              <a:gd name="connsiteY868" fmla="*/ 911274 h 1314201"/>
              <a:gd name="connsiteX869" fmla="*/ 1183467 w 1339217"/>
              <a:gd name="connsiteY869" fmla="*/ 893109 h 1314201"/>
              <a:gd name="connsiteX870" fmla="*/ 1186445 w 1339217"/>
              <a:gd name="connsiteY870" fmla="*/ 887153 h 1314201"/>
              <a:gd name="connsiteX871" fmla="*/ 1186445 w 1339217"/>
              <a:gd name="connsiteY871" fmla="*/ 884770 h 1314201"/>
              <a:gd name="connsiteX872" fmla="*/ 1195379 w 1339217"/>
              <a:gd name="connsiteY872" fmla="*/ 865413 h 1314201"/>
              <a:gd name="connsiteX873" fmla="*/ 1187040 w 1339217"/>
              <a:gd name="connsiteY873" fmla="*/ 839802 h 1314201"/>
              <a:gd name="connsiteX874" fmla="*/ 1154878 w 1339217"/>
              <a:gd name="connsiteY874" fmla="*/ 824316 h 1314201"/>
              <a:gd name="connsiteX875" fmla="*/ 1148028 w 1339217"/>
              <a:gd name="connsiteY875" fmla="*/ 794536 h 1314201"/>
              <a:gd name="connsiteX876" fmla="*/ 1148028 w 1339217"/>
              <a:gd name="connsiteY876" fmla="*/ 777561 h 1314201"/>
              <a:gd name="connsiteX877" fmla="*/ 1148028 w 1339217"/>
              <a:gd name="connsiteY877" fmla="*/ 766543 h 1314201"/>
              <a:gd name="connsiteX878" fmla="*/ 1201633 w 1339217"/>
              <a:gd name="connsiteY878" fmla="*/ 802875 h 1314201"/>
              <a:gd name="connsiteX879" fmla="*/ 1205206 w 1339217"/>
              <a:gd name="connsiteY879" fmla="*/ 812404 h 1314201"/>
              <a:gd name="connsiteX880" fmla="*/ 1195379 w 1339217"/>
              <a:gd name="connsiteY880" fmla="*/ 836526 h 1314201"/>
              <a:gd name="connsiteX881" fmla="*/ 1203121 w 1339217"/>
              <a:gd name="connsiteY881" fmla="*/ 849034 h 1314201"/>
              <a:gd name="connsiteX882" fmla="*/ 1205206 w 1339217"/>
              <a:gd name="connsiteY882" fmla="*/ 843971 h 1314201"/>
              <a:gd name="connsiteX883" fmla="*/ 1209375 w 1339217"/>
              <a:gd name="connsiteY883" fmla="*/ 832357 h 1314201"/>
              <a:gd name="connsiteX884" fmla="*/ 1215034 w 1339217"/>
              <a:gd name="connsiteY884" fmla="*/ 815680 h 1314201"/>
              <a:gd name="connsiteX885" fmla="*/ 1217416 w 1339217"/>
              <a:gd name="connsiteY885" fmla="*/ 809128 h 1314201"/>
              <a:gd name="connsiteX886" fmla="*/ 1219501 w 1339217"/>
              <a:gd name="connsiteY886" fmla="*/ 802279 h 1314201"/>
              <a:gd name="connsiteX887" fmla="*/ 1225159 w 1339217"/>
              <a:gd name="connsiteY887" fmla="*/ 781731 h 1314201"/>
              <a:gd name="connsiteX888" fmla="*/ 1213247 w 1339217"/>
              <a:gd name="connsiteY888" fmla="*/ 757906 h 1314201"/>
              <a:gd name="connsiteX889" fmla="*/ 1179000 w 1339217"/>
              <a:gd name="connsiteY889" fmla="*/ 746888 h 1314201"/>
              <a:gd name="connsiteX890" fmla="*/ 1167683 w 1339217"/>
              <a:gd name="connsiteY890" fmla="*/ 717108 h 1314201"/>
              <a:gd name="connsiteX891" fmla="*/ 1162323 w 1339217"/>
              <a:gd name="connsiteY891" fmla="*/ 691199 h 1314201"/>
              <a:gd name="connsiteX892" fmla="*/ 1221883 w 1339217"/>
              <a:gd name="connsiteY892" fmla="*/ 719192 h 1314201"/>
              <a:gd name="connsiteX893" fmla="*/ 1221883 w 1339217"/>
              <a:gd name="connsiteY893" fmla="*/ 753142 h 1314201"/>
              <a:gd name="connsiteX894" fmla="*/ 1231413 w 1339217"/>
              <a:gd name="connsiteY894" fmla="*/ 764458 h 1314201"/>
              <a:gd name="connsiteX895" fmla="*/ 1233497 w 1339217"/>
              <a:gd name="connsiteY895" fmla="*/ 755524 h 1314201"/>
              <a:gd name="connsiteX896" fmla="*/ 1237369 w 1339217"/>
              <a:gd name="connsiteY896" fmla="*/ 735571 h 1314201"/>
              <a:gd name="connsiteX897" fmla="*/ 1240645 w 1339217"/>
              <a:gd name="connsiteY897" fmla="*/ 715619 h 1314201"/>
              <a:gd name="connsiteX898" fmla="*/ 1240645 w 1339217"/>
              <a:gd name="connsiteY898" fmla="*/ 706387 h 1314201"/>
              <a:gd name="connsiteX899" fmla="*/ 1242133 w 1339217"/>
              <a:gd name="connsiteY899" fmla="*/ 695666 h 1314201"/>
              <a:gd name="connsiteX900" fmla="*/ 1242133 w 1339217"/>
              <a:gd name="connsiteY900" fmla="*/ 688221 h 1314201"/>
              <a:gd name="connsiteX901" fmla="*/ 1242133 w 1339217"/>
              <a:gd name="connsiteY901" fmla="*/ 684945 h 1314201"/>
              <a:gd name="connsiteX902" fmla="*/ 1226350 w 1339217"/>
              <a:gd name="connsiteY902" fmla="*/ 663503 h 1314201"/>
              <a:gd name="connsiteX903" fmla="*/ 1190912 w 1339217"/>
              <a:gd name="connsiteY903" fmla="*/ 658441 h 1314201"/>
              <a:gd name="connsiteX904" fmla="*/ 1175724 w 1339217"/>
              <a:gd name="connsiteY904" fmla="*/ 632830 h 1314201"/>
              <a:gd name="connsiteX905" fmla="*/ 1165301 w 1339217"/>
              <a:gd name="connsiteY905" fmla="*/ 606623 h 1314201"/>
              <a:gd name="connsiteX906" fmla="*/ 1227243 w 1339217"/>
              <a:gd name="connsiteY906" fmla="*/ 624789 h 1314201"/>
              <a:gd name="connsiteX907" fmla="*/ 1234093 w 1339217"/>
              <a:gd name="connsiteY907" fmla="*/ 632830 h 1314201"/>
              <a:gd name="connsiteX908" fmla="*/ 1232008 w 1339217"/>
              <a:gd name="connsiteY908" fmla="*/ 658738 h 1314201"/>
              <a:gd name="connsiteX909" fmla="*/ 1243325 w 1339217"/>
              <a:gd name="connsiteY909" fmla="*/ 668268 h 1314201"/>
              <a:gd name="connsiteX910" fmla="*/ 1243325 w 1339217"/>
              <a:gd name="connsiteY910" fmla="*/ 662610 h 1314201"/>
              <a:gd name="connsiteX911" fmla="*/ 1243325 w 1339217"/>
              <a:gd name="connsiteY911" fmla="*/ 650698 h 1314201"/>
              <a:gd name="connsiteX912" fmla="*/ 1243325 w 1339217"/>
              <a:gd name="connsiteY912" fmla="*/ 632830 h 1314201"/>
              <a:gd name="connsiteX913" fmla="*/ 1243325 w 1339217"/>
              <a:gd name="connsiteY913" fmla="*/ 618833 h 1314201"/>
              <a:gd name="connsiteX914" fmla="*/ 1243325 w 1339217"/>
              <a:gd name="connsiteY914" fmla="*/ 608112 h 1314201"/>
              <a:gd name="connsiteX915" fmla="*/ 1243325 w 1339217"/>
              <a:gd name="connsiteY915" fmla="*/ 597391 h 1314201"/>
              <a:gd name="connsiteX916" fmla="*/ 1224563 w 1339217"/>
              <a:gd name="connsiteY916" fmla="*/ 578332 h 1314201"/>
              <a:gd name="connsiteX917" fmla="*/ 1189125 w 1339217"/>
              <a:gd name="connsiteY917" fmla="*/ 578332 h 1314201"/>
              <a:gd name="connsiteX918" fmla="*/ 1169172 w 1339217"/>
              <a:gd name="connsiteY918" fmla="*/ 553614 h 1314201"/>
              <a:gd name="connsiteX919" fmla="*/ 1156069 w 1339217"/>
              <a:gd name="connsiteY919" fmla="*/ 530683 h 1314201"/>
              <a:gd name="connsiteX920" fmla="*/ 1220096 w 1339217"/>
              <a:gd name="connsiteY920" fmla="*/ 539618 h 1314201"/>
              <a:gd name="connsiteX921" fmla="*/ 1231711 w 1339217"/>
              <a:gd name="connsiteY921" fmla="*/ 557486 h 1314201"/>
              <a:gd name="connsiteX922" fmla="*/ 1229626 w 1339217"/>
              <a:gd name="connsiteY922" fmla="*/ 572376 h 1314201"/>
              <a:gd name="connsiteX923" fmla="*/ 1242133 w 1339217"/>
              <a:gd name="connsiteY923" fmla="*/ 580119 h 1314201"/>
              <a:gd name="connsiteX924" fmla="*/ 1242133 w 1339217"/>
              <a:gd name="connsiteY924" fmla="*/ 570887 h 1314201"/>
              <a:gd name="connsiteX925" fmla="*/ 1239751 w 1339217"/>
              <a:gd name="connsiteY925" fmla="*/ 550636 h 1314201"/>
              <a:gd name="connsiteX926" fmla="*/ 1236476 w 1339217"/>
              <a:gd name="connsiteY926" fmla="*/ 530683 h 1314201"/>
              <a:gd name="connsiteX927" fmla="*/ 1234987 w 1339217"/>
              <a:gd name="connsiteY927" fmla="*/ 521749 h 1314201"/>
              <a:gd name="connsiteX928" fmla="*/ 1234987 w 1339217"/>
              <a:gd name="connsiteY928" fmla="*/ 518176 h 1314201"/>
              <a:gd name="connsiteX929" fmla="*/ 1233497 w 1339217"/>
              <a:gd name="connsiteY929" fmla="*/ 511029 h 1314201"/>
              <a:gd name="connsiteX930" fmla="*/ 1231115 w 1339217"/>
              <a:gd name="connsiteY930" fmla="*/ 500605 h 1314201"/>
              <a:gd name="connsiteX931" fmla="*/ 1209673 w 1339217"/>
              <a:gd name="connsiteY931" fmla="*/ 484822 h 1314201"/>
              <a:gd name="connsiteX932" fmla="*/ 1174235 w 1339217"/>
              <a:gd name="connsiteY932" fmla="*/ 491076 h 1314201"/>
              <a:gd name="connsiteX933" fmla="*/ 1163216 w 1339217"/>
              <a:gd name="connsiteY933" fmla="*/ 483035 h 1314201"/>
              <a:gd name="connsiteX934" fmla="*/ 1151899 w 1339217"/>
              <a:gd name="connsiteY934" fmla="*/ 471421 h 1314201"/>
              <a:gd name="connsiteX935" fmla="*/ 1134032 w 1339217"/>
              <a:gd name="connsiteY935" fmla="*/ 449681 h 1314201"/>
              <a:gd name="connsiteX936" fmla="*/ 1163812 w 1339217"/>
              <a:gd name="connsiteY936" fmla="*/ 445214 h 1314201"/>
              <a:gd name="connsiteX937" fmla="*/ 1198059 w 1339217"/>
              <a:gd name="connsiteY937" fmla="*/ 447597 h 1314201"/>
              <a:gd name="connsiteX938" fmla="*/ 1206695 w 1339217"/>
              <a:gd name="connsiteY938" fmla="*/ 453553 h 1314201"/>
              <a:gd name="connsiteX939" fmla="*/ 1213545 w 1339217"/>
              <a:gd name="connsiteY939" fmla="*/ 467252 h 1314201"/>
              <a:gd name="connsiteX940" fmla="*/ 1213545 w 1339217"/>
              <a:gd name="connsiteY940" fmla="*/ 478568 h 1314201"/>
              <a:gd name="connsiteX941" fmla="*/ 1227243 w 1339217"/>
              <a:gd name="connsiteY941" fmla="*/ 484226 h 1314201"/>
              <a:gd name="connsiteX942" fmla="*/ 1222479 w 1339217"/>
              <a:gd name="connsiteY942" fmla="*/ 467252 h 1314201"/>
              <a:gd name="connsiteX943" fmla="*/ 1219203 w 1339217"/>
              <a:gd name="connsiteY943" fmla="*/ 455340 h 1314201"/>
              <a:gd name="connsiteX944" fmla="*/ 1217416 w 1339217"/>
              <a:gd name="connsiteY944" fmla="*/ 450277 h 1314201"/>
              <a:gd name="connsiteX945" fmla="*/ 1212949 w 1339217"/>
              <a:gd name="connsiteY945" fmla="*/ 436876 h 1314201"/>
              <a:gd name="connsiteX946" fmla="*/ 1212949 w 1339217"/>
              <a:gd name="connsiteY946" fmla="*/ 433600 h 1314201"/>
              <a:gd name="connsiteX947" fmla="*/ 1210567 w 1339217"/>
              <a:gd name="connsiteY947" fmla="*/ 426751 h 1314201"/>
              <a:gd name="connsiteX948" fmla="*/ 1206397 w 1339217"/>
              <a:gd name="connsiteY948" fmla="*/ 416625 h 1314201"/>
              <a:gd name="connsiteX949" fmla="*/ 1182871 w 1339217"/>
              <a:gd name="connsiteY949" fmla="*/ 404415 h 1314201"/>
              <a:gd name="connsiteX950" fmla="*/ 1148922 w 1339217"/>
              <a:gd name="connsiteY950" fmla="*/ 415732 h 1314201"/>
              <a:gd name="connsiteX951" fmla="*/ 1103060 w 1339217"/>
              <a:gd name="connsiteY951" fmla="*/ 380889 h 1314201"/>
              <a:gd name="connsiteX952" fmla="*/ 1166492 w 1339217"/>
              <a:gd name="connsiteY952" fmla="*/ 369275 h 1314201"/>
              <a:gd name="connsiteX953" fmla="*/ 1183467 w 1339217"/>
              <a:gd name="connsiteY953" fmla="*/ 382676 h 1314201"/>
              <a:gd name="connsiteX954" fmla="*/ 1185849 w 1339217"/>
              <a:gd name="connsiteY954" fmla="*/ 397566 h 1314201"/>
              <a:gd name="connsiteX955" fmla="*/ 1200441 w 1339217"/>
              <a:gd name="connsiteY955" fmla="*/ 401140 h 1314201"/>
              <a:gd name="connsiteX956" fmla="*/ 1196570 w 1339217"/>
              <a:gd name="connsiteY956" fmla="*/ 392503 h 1314201"/>
              <a:gd name="connsiteX957" fmla="*/ 1187934 w 1339217"/>
              <a:gd name="connsiteY957" fmla="*/ 374040 h 1314201"/>
              <a:gd name="connsiteX958" fmla="*/ 1178702 w 1339217"/>
              <a:gd name="connsiteY958" fmla="*/ 356171 h 1314201"/>
              <a:gd name="connsiteX959" fmla="*/ 1174533 w 1339217"/>
              <a:gd name="connsiteY959" fmla="*/ 347833 h 1314201"/>
              <a:gd name="connsiteX960" fmla="*/ 1163812 w 1339217"/>
              <a:gd name="connsiteY960" fmla="*/ 329369 h 1314201"/>
              <a:gd name="connsiteX961" fmla="*/ 1138498 w 1339217"/>
              <a:gd name="connsiteY961" fmla="*/ 321031 h 1314201"/>
              <a:gd name="connsiteX962" fmla="*/ 1106931 w 1339217"/>
              <a:gd name="connsiteY962" fmla="*/ 337708 h 1314201"/>
              <a:gd name="connsiteX963" fmla="*/ 1079236 w 1339217"/>
              <a:gd name="connsiteY963" fmla="*/ 326093 h 1314201"/>
              <a:gd name="connsiteX964" fmla="*/ 1064941 w 1339217"/>
              <a:gd name="connsiteY964" fmla="*/ 317457 h 1314201"/>
              <a:gd name="connsiteX965" fmla="*/ 1055709 w 1339217"/>
              <a:gd name="connsiteY965" fmla="*/ 310906 h 1314201"/>
              <a:gd name="connsiteX966" fmla="*/ 1115270 w 1339217"/>
              <a:gd name="connsiteY966" fmla="*/ 288868 h 1314201"/>
              <a:gd name="connsiteX967" fmla="*/ 1125395 w 1339217"/>
              <a:gd name="connsiteY967" fmla="*/ 291846 h 1314201"/>
              <a:gd name="connsiteX968" fmla="*/ 1138797 w 1339217"/>
              <a:gd name="connsiteY968" fmla="*/ 313884 h 1314201"/>
              <a:gd name="connsiteX969" fmla="*/ 1153687 w 1339217"/>
              <a:gd name="connsiteY969" fmla="*/ 313884 h 1314201"/>
              <a:gd name="connsiteX970" fmla="*/ 1150708 w 1339217"/>
              <a:gd name="connsiteY970" fmla="*/ 309119 h 1314201"/>
              <a:gd name="connsiteX971" fmla="*/ 1143859 w 1339217"/>
              <a:gd name="connsiteY971" fmla="*/ 298993 h 1314201"/>
              <a:gd name="connsiteX972" fmla="*/ 1133733 w 1339217"/>
              <a:gd name="connsiteY972" fmla="*/ 284401 h 1314201"/>
              <a:gd name="connsiteX973" fmla="*/ 1129862 w 1339217"/>
              <a:gd name="connsiteY973" fmla="*/ 278743 h 1314201"/>
              <a:gd name="connsiteX974" fmla="*/ 1125395 w 1339217"/>
              <a:gd name="connsiteY974" fmla="*/ 273085 h 1314201"/>
              <a:gd name="connsiteX975" fmla="*/ 1111994 w 1339217"/>
              <a:gd name="connsiteY975" fmla="*/ 256110 h 1314201"/>
              <a:gd name="connsiteX976" fmla="*/ 1085787 w 1339217"/>
              <a:gd name="connsiteY976" fmla="*/ 251941 h 1314201"/>
              <a:gd name="connsiteX977" fmla="*/ 1056007 w 1339217"/>
              <a:gd name="connsiteY977" fmla="*/ 273085 h 1314201"/>
              <a:gd name="connsiteX978" fmla="*/ 1026227 w 1339217"/>
              <a:gd name="connsiteY978" fmla="*/ 265044 h 1314201"/>
              <a:gd name="connsiteX979" fmla="*/ 1002105 w 1339217"/>
              <a:gd name="connsiteY979" fmla="*/ 254025 h 1314201"/>
              <a:gd name="connsiteX980" fmla="*/ 1058985 w 1339217"/>
              <a:gd name="connsiteY980" fmla="*/ 224245 h 1314201"/>
              <a:gd name="connsiteX981" fmla="*/ 1079236 w 1339217"/>
              <a:gd name="connsiteY981" fmla="*/ 231988 h 1314201"/>
              <a:gd name="connsiteX982" fmla="*/ 1086085 w 1339217"/>
              <a:gd name="connsiteY982" fmla="*/ 245389 h 1314201"/>
              <a:gd name="connsiteX983" fmla="*/ 1100677 w 1339217"/>
              <a:gd name="connsiteY983" fmla="*/ 245389 h 1314201"/>
              <a:gd name="connsiteX984" fmla="*/ 1094721 w 1339217"/>
              <a:gd name="connsiteY984" fmla="*/ 238540 h 1314201"/>
              <a:gd name="connsiteX985" fmla="*/ 1081023 w 1339217"/>
              <a:gd name="connsiteY985" fmla="*/ 223650 h 1314201"/>
              <a:gd name="connsiteX986" fmla="*/ 1073578 w 1339217"/>
              <a:gd name="connsiteY986" fmla="*/ 215907 h 1314201"/>
              <a:gd name="connsiteX987" fmla="*/ 1066728 w 1339217"/>
              <a:gd name="connsiteY987" fmla="*/ 209355 h 1314201"/>
              <a:gd name="connsiteX988" fmla="*/ 1059879 w 1339217"/>
              <a:gd name="connsiteY988" fmla="*/ 202803 h 1314201"/>
              <a:gd name="connsiteX989" fmla="*/ 1052136 w 1339217"/>
              <a:gd name="connsiteY989" fmla="*/ 195656 h 1314201"/>
              <a:gd name="connsiteX990" fmla="*/ 1044095 w 1339217"/>
              <a:gd name="connsiteY990" fmla="*/ 188509 h 1314201"/>
              <a:gd name="connsiteX991" fmla="*/ 1017293 w 1339217"/>
              <a:gd name="connsiteY991" fmla="*/ 188509 h 1314201"/>
              <a:gd name="connsiteX992" fmla="*/ 992576 w 1339217"/>
              <a:gd name="connsiteY992" fmla="*/ 214120 h 1314201"/>
              <a:gd name="connsiteX993" fmla="*/ 978579 w 1339217"/>
              <a:gd name="connsiteY993" fmla="*/ 214120 h 1314201"/>
              <a:gd name="connsiteX994" fmla="*/ 962497 w 1339217"/>
              <a:gd name="connsiteY994" fmla="*/ 211440 h 1314201"/>
              <a:gd name="connsiteX995" fmla="*/ 946416 w 1339217"/>
              <a:gd name="connsiteY995" fmla="*/ 207270 h 1314201"/>
              <a:gd name="connsiteX996" fmla="*/ 935398 w 1339217"/>
              <a:gd name="connsiteY996" fmla="*/ 204292 h 1314201"/>
              <a:gd name="connsiteX997" fmla="*/ 986620 w 1339217"/>
              <a:gd name="connsiteY997" fmla="*/ 164685 h 1314201"/>
              <a:gd name="connsiteX998" fmla="*/ 997042 w 1339217"/>
              <a:gd name="connsiteY998" fmla="*/ 164685 h 1314201"/>
              <a:gd name="connsiteX999" fmla="*/ 1004786 w 1339217"/>
              <a:gd name="connsiteY999" fmla="*/ 167067 h 1314201"/>
              <a:gd name="connsiteX1000" fmla="*/ 1010443 w 1339217"/>
              <a:gd name="connsiteY1000" fmla="*/ 171832 h 1314201"/>
              <a:gd name="connsiteX1001" fmla="*/ 1016697 w 1339217"/>
              <a:gd name="connsiteY1001" fmla="*/ 181362 h 1314201"/>
              <a:gd name="connsiteX1002" fmla="*/ 1031290 w 1339217"/>
              <a:gd name="connsiteY1002" fmla="*/ 177788 h 1314201"/>
              <a:gd name="connsiteX1003" fmla="*/ 1017293 w 1339217"/>
              <a:gd name="connsiteY1003" fmla="*/ 166769 h 1314201"/>
              <a:gd name="connsiteX1004" fmla="*/ 1003296 w 1339217"/>
              <a:gd name="connsiteY1004" fmla="*/ 156048 h 1314201"/>
              <a:gd name="connsiteX1005" fmla="*/ 991682 w 1339217"/>
              <a:gd name="connsiteY1005" fmla="*/ 148008 h 1314201"/>
              <a:gd name="connsiteX1006" fmla="*/ 989002 w 1339217"/>
              <a:gd name="connsiteY1006" fmla="*/ 145923 h 1314201"/>
              <a:gd name="connsiteX1007" fmla="*/ 984237 w 1339217"/>
              <a:gd name="connsiteY1007" fmla="*/ 142647 h 1314201"/>
              <a:gd name="connsiteX1008" fmla="*/ 975303 w 1339217"/>
              <a:gd name="connsiteY1008" fmla="*/ 136989 h 1314201"/>
              <a:gd name="connsiteX1009" fmla="*/ 949096 w 1339217"/>
              <a:gd name="connsiteY1009" fmla="*/ 140861 h 1314201"/>
              <a:gd name="connsiteX1010" fmla="*/ 928250 w 1339217"/>
              <a:gd name="connsiteY1010" fmla="*/ 170641 h 1314201"/>
              <a:gd name="connsiteX1011" fmla="*/ 896683 w 1339217"/>
              <a:gd name="connsiteY1011" fmla="*/ 172130 h 1314201"/>
              <a:gd name="connsiteX1012" fmla="*/ 880900 w 1339217"/>
              <a:gd name="connsiteY1012" fmla="*/ 170641 h 1314201"/>
              <a:gd name="connsiteX1013" fmla="*/ 870476 w 1339217"/>
              <a:gd name="connsiteY1013" fmla="*/ 170641 h 1314201"/>
              <a:gd name="connsiteX1014" fmla="*/ 915147 w 1339217"/>
              <a:gd name="connsiteY1014" fmla="*/ 123886 h 1314201"/>
              <a:gd name="connsiteX1015" fmla="*/ 936589 w 1339217"/>
              <a:gd name="connsiteY1015" fmla="*/ 123886 h 1314201"/>
              <a:gd name="connsiteX1016" fmla="*/ 947309 w 1339217"/>
              <a:gd name="connsiteY1016" fmla="*/ 134904 h 1314201"/>
              <a:gd name="connsiteX1017" fmla="*/ 961009 w 1339217"/>
              <a:gd name="connsiteY1017" fmla="*/ 128949 h 1314201"/>
              <a:gd name="connsiteX1018" fmla="*/ 952968 w 1339217"/>
              <a:gd name="connsiteY1018" fmla="*/ 124481 h 1314201"/>
              <a:gd name="connsiteX1019" fmla="*/ 935398 w 1339217"/>
              <a:gd name="connsiteY1019" fmla="*/ 114654 h 1314201"/>
              <a:gd name="connsiteX1020" fmla="*/ 875837 w 1339217"/>
              <a:gd name="connsiteY1020" fmla="*/ 83087 h 1314201"/>
              <a:gd name="connsiteX1021" fmla="*/ 842185 w 1339217"/>
              <a:gd name="connsiteY1021" fmla="*/ 92021 h 1314201"/>
              <a:gd name="connsiteX1022" fmla="*/ 797217 w 1339217"/>
              <a:gd name="connsiteY1022" fmla="*/ 43181 h 1314201"/>
              <a:gd name="connsiteX1023" fmla="*/ 862138 w 1339217"/>
              <a:gd name="connsiteY1023" fmla="*/ 43181 h 1314201"/>
              <a:gd name="connsiteX1024" fmla="*/ 879411 w 1339217"/>
              <a:gd name="connsiteY1024" fmla="*/ 76237 h 1314201"/>
              <a:gd name="connsiteX1025" fmla="*/ 907702 w 1339217"/>
              <a:gd name="connsiteY1025" fmla="*/ 87852 h 1314201"/>
              <a:gd name="connsiteX1026" fmla="*/ 942247 w 1339217"/>
              <a:gd name="connsiteY1026" fmla="*/ 100360 h 1314201"/>
              <a:gd name="connsiteX1027" fmla="*/ 939269 w 1339217"/>
              <a:gd name="connsiteY1027" fmla="*/ 85469 h 1314201"/>
              <a:gd name="connsiteX1028" fmla="*/ 923783 w 1339217"/>
              <a:gd name="connsiteY1028" fmla="*/ 81896 h 1314201"/>
              <a:gd name="connsiteX1029" fmla="*/ 908595 w 1339217"/>
              <a:gd name="connsiteY1029" fmla="*/ 65219 h 1314201"/>
              <a:gd name="connsiteX1030" fmla="*/ 906808 w 1339217"/>
              <a:gd name="connsiteY1030" fmla="*/ 29780 h 1314201"/>
              <a:gd name="connsiteX1031" fmla="*/ 910382 w 1339217"/>
              <a:gd name="connsiteY1031" fmla="*/ 0 h 131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Lst>
            <a:rect l="l" t="t" r="r" b="b"/>
            <a:pathLst>
              <a:path w="1339217" h="1314201">
                <a:moveTo>
                  <a:pt x="1086382" y="914848"/>
                </a:moveTo>
                <a:cubicBezTo>
                  <a:pt x="1103298" y="928577"/>
                  <a:pt x="1116848" y="945998"/>
                  <a:pt x="1125990" y="965772"/>
                </a:cubicBezTo>
                <a:cubicBezTo>
                  <a:pt x="1126705" y="969197"/>
                  <a:pt x="1126705" y="972771"/>
                  <a:pt x="1125990" y="976195"/>
                </a:cubicBezTo>
                <a:cubicBezTo>
                  <a:pt x="1125454" y="978995"/>
                  <a:pt x="1124560" y="981675"/>
                  <a:pt x="1123310" y="984236"/>
                </a:cubicBezTo>
                <a:cubicBezTo>
                  <a:pt x="1122148" y="986291"/>
                  <a:pt x="1120630" y="988107"/>
                  <a:pt x="1118843" y="989597"/>
                </a:cubicBezTo>
                <a:cubicBezTo>
                  <a:pt x="1116043" y="992277"/>
                  <a:pt x="1112827" y="994480"/>
                  <a:pt x="1109313" y="996148"/>
                </a:cubicBezTo>
                <a:cubicBezTo>
                  <a:pt x="1110207" y="1000020"/>
                  <a:pt x="1111398" y="1005380"/>
                  <a:pt x="1112887" y="1010443"/>
                </a:cubicBezTo>
                <a:lnTo>
                  <a:pt x="1123906" y="996446"/>
                </a:lnTo>
                <a:cubicBezTo>
                  <a:pt x="1129266" y="989597"/>
                  <a:pt x="1134627" y="984534"/>
                  <a:pt x="1134627" y="984534"/>
                </a:cubicBezTo>
                <a:lnTo>
                  <a:pt x="1146836" y="993468"/>
                </a:lnTo>
                <a:lnTo>
                  <a:pt x="1143560" y="997637"/>
                </a:lnTo>
                <a:lnTo>
                  <a:pt x="1152494" y="997637"/>
                </a:lnTo>
                <a:lnTo>
                  <a:pt x="1158749" y="997637"/>
                </a:lnTo>
                <a:cubicBezTo>
                  <a:pt x="1159255" y="992247"/>
                  <a:pt x="1161191" y="987095"/>
                  <a:pt x="1164407" y="982747"/>
                </a:cubicBezTo>
                <a:cubicBezTo>
                  <a:pt x="1168784" y="976285"/>
                  <a:pt x="1175514" y="971788"/>
                  <a:pt x="1183168" y="970239"/>
                </a:cubicBezTo>
                <a:cubicBezTo>
                  <a:pt x="1205355" y="970061"/>
                  <a:pt x="1227362" y="973992"/>
                  <a:pt x="1248089" y="981854"/>
                </a:cubicBezTo>
                <a:lnTo>
                  <a:pt x="1238857" y="991681"/>
                </a:lnTo>
                <a:cubicBezTo>
                  <a:pt x="1234390" y="995850"/>
                  <a:pt x="1229030" y="1000615"/>
                  <a:pt x="1223372" y="1005082"/>
                </a:cubicBezTo>
                <a:cubicBezTo>
                  <a:pt x="1214050" y="1013659"/>
                  <a:pt x="1202823" y="1019883"/>
                  <a:pt x="1190613" y="1023248"/>
                </a:cubicBezTo>
                <a:lnTo>
                  <a:pt x="1187635" y="1023248"/>
                </a:lnTo>
                <a:cubicBezTo>
                  <a:pt x="1175306" y="1024022"/>
                  <a:pt x="1163960" y="1016637"/>
                  <a:pt x="1159642" y="1005082"/>
                </a:cubicBezTo>
                <a:cubicBezTo>
                  <a:pt x="1150678" y="1006780"/>
                  <a:pt x="1141833" y="1008954"/>
                  <a:pt x="1133137" y="1011634"/>
                </a:cubicBezTo>
                <a:lnTo>
                  <a:pt x="1128075" y="1018186"/>
                </a:lnTo>
                <a:cubicBezTo>
                  <a:pt x="1125097" y="1022057"/>
                  <a:pt x="1120630" y="1027119"/>
                  <a:pt x="1116163" y="1032182"/>
                </a:cubicBezTo>
                <a:lnTo>
                  <a:pt x="1104251" y="1045881"/>
                </a:lnTo>
                <a:lnTo>
                  <a:pt x="1098592" y="1051837"/>
                </a:lnTo>
                <a:lnTo>
                  <a:pt x="1088467" y="1062558"/>
                </a:lnTo>
                <a:lnTo>
                  <a:pt x="1081022" y="1069705"/>
                </a:lnTo>
                <a:lnTo>
                  <a:pt x="1077746" y="1072981"/>
                </a:lnTo>
                <a:lnTo>
                  <a:pt x="1092636" y="1075066"/>
                </a:lnTo>
                <a:cubicBezTo>
                  <a:pt x="1094304" y="1069884"/>
                  <a:pt x="1097044" y="1065119"/>
                  <a:pt x="1100677" y="1061069"/>
                </a:cubicBezTo>
                <a:cubicBezTo>
                  <a:pt x="1106127" y="1055351"/>
                  <a:pt x="1113631" y="1052016"/>
                  <a:pt x="1121523" y="1051837"/>
                </a:cubicBezTo>
                <a:cubicBezTo>
                  <a:pt x="1143471" y="1055262"/>
                  <a:pt x="1164555" y="1062737"/>
                  <a:pt x="1183764" y="1073874"/>
                </a:cubicBezTo>
                <a:cubicBezTo>
                  <a:pt x="1174264" y="1080873"/>
                  <a:pt x="1164317" y="1087216"/>
                  <a:pt x="1153984" y="1092934"/>
                </a:cubicBezTo>
                <a:cubicBezTo>
                  <a:pt x="1143144" y="1099456"/>
                  <a:pt x="1131083" y="1103684"/>
                  <a:pt x="1118545" y="1105442"/>
                </a:cubicBezTo>
                <a:cubicBezTo>
                  <a:pt x="1105054" y="1105501"/>
                  <a:pt x="1093470" y="1095823"/>
                  <a:pt x="1091147" y="1082511"/>
                </a:cubicBezTo>
                <a:cubicBezTo>
                  <a:pt x="1081975" y="1082511"/>
                  <a:pt x="1072803" y="1083315"/>
                  <a:pt x="1063750" y="1084893"/>
                </a:cubicBezTo>
                <a:lnTo>
                  <a:pt x="1058687" y="1089360"/>
                </a:lnTo>
                <a:lnTo>
                  <a:pt x="1047370" y="1098890"/>
                </a:lnTo>
                <a:cubicBezTo>
                  <a:pt x="1043767" y="1102255"/>
                  <a:pt x="1039985" y="1105442"/>
                  <a:pt x="1036054" y="1108419"/>
                </a:cubicBezTo>
                <a:lnTo>
                  <a:pt x="1030693" y="1112589"/>
                </a:lnTo>
                <a:lnTo>
                  <a:pt x="1021164" y="1120034"/>
                </a:lnTo>
                <a:lnTo>
                  <a:pt x="1014612" y="1125097"/>
                </a:lnTo>
                <a:lnTo>
                  <a:pt x="1011336" y="1127479"/>
                </a:lnTo>
                <a:lnTo>
                  <a:pt x="1007167" y="1130457"/>
                </a:lnTo>
                <a:lnTo>
                  <a:pt x="1015506" y="1133137"/>
                </a:lnTo>
                <a:lnTo>
                  <a:pt x="1021462" y="1134626"/>
                </a:lnTo>
                <a:cubicBezTo>
                  <a:pt x="1023933" y="1129802"/>
                  <a:pt x="1027388" y="1125543"/>
                  <a:pt x="1031587" y="1122118"/>
                </a:cubicBezTo>
                <a:cubicBezTo>
                  <a:pt x="1037781" y="1117353"/>
                  <a:pt x="1045584" y="1115210"/>
                  <a:pt x="1053326" y="1116162"/>
                </a:cubicBezTo>
                <a:cubicBezTo>
                  <a:pt x="1074828" y="1122357"/>
                  <a:pt x="1095019" y="1132452"/>
                  <a:pt x="1112887" y="1145943"/>
                </a:cubicBezTo>
                <a:cubicBezTo>
                  <a:pt x="1103327" y="1151422"/>
                  <a:pt x="1093381" y="1156217"/>
                  <a:pt x="1083106" y="1160237"/>
                </a:cubicBezTo>
                <a:cubicBezTo>
                  <a:pt x="1071552" y="1165568"/>
                  <a:pt x="1058895" y="1168129"/>
                  <a:pt x="1046179" y="1167682"/>
                </a:cubicBezTo>
                <a:lnTo>
                  <a:pt x="1043201" y="1167682"/>
                </a:lnTo>
                <a:cubicBezTo>
                  <a:pt x="1031527" y="1164049"/>
                  <a:pt x="1023278" y="1153656"/>
                  <a:pt x="1022355" y="1141475"/>
                </a:cubicBezTo>
                <a:cubicBezTo>
                  <a:pt x="1013272" y="1140314"/>
                  <a:pt x="1004130" y="1139719"/>
                  <a:pt x="994957" y="1139689"/>
                </a:cubicBezTo>
                <a:cubicBezTo>
                  <a:pt x="994957" y="1139689"/>
                  <a:pt x="983938" y="1147134"/>
                  <a:pt x="972622" y="1153983"/>
                </a:cubicBezTo>
                <a:lnTo>
                  <a:pt x="949691" y="1167384"/>
                </a:lnTo>
                <a:lnTo>
                  <a:pt x="945820" y="1169767"/>
                </a:lnTo>
                <a:lnTo>
                  <a:pt x="936588" y="1174234"/>
                </a:lnTo>
                <a:lnTo>
                  <a:pt x="923484" y="1181083"/>
                </a:lnTo>
                <a:cubicBezTo>
                  <a:pt x="927952" y="1183466"/>
                  <a:pt x="933014" y="1185550"/>
                  <a:pt x="936885" y="1187337"/>
                </a:cubicBezTo>
                <a:cubicBezTo>
                  <a:pt x="940102" y="1183078"/>
                  <a:pt x="944152" y="1179534"/>
                  <a:pt x="948798" y="1176914"/>
                </a:cubicBezTo>
                <a:cubicBezTo>
                  <a:pt x="955618" y="1172834"/>
                  <a:pt x="963897" y="1171970"/>
                  <a:pt x="971431" y="1174531"/>
                </a:cubicBezTo>
                <a:cubicBezTo>
                  <a:pt x="991235" y="1184478"/>
                  <a:pt x="1008984" y="1197998"/>
                  <a:pt x="1023844" y="1214437"/>
                </a:cubicBezTo>
                <a:lnTo>
                  <a:pt x="1011038" y="1218904"/>
                </a:lnTo>
                <a:cubicBezTo>
                  <a:pt x="1005082" y="1220691"/>
                  <a:pt x="998233" y="1223669"/>
                  <a:pt x="991383" y="1223669"/>
                </a:cubicBezTo>
                <a:cubicBezTo>
                  <a:pt x="978935" y="1226439"/>
                  <a:pt x="966011" y="1226439"/>
                  <a:pt x="953563" y="1223669"/>
                </a:cubicBezTo>
                <a:cubicBezTo>
                  <a:pt x="940876" y="1219619"/>
                  <a:pt x="932865" y="1207111"/>
                  <a:pt x="934503" y="1193889"/>
                </a:cubicBezTo>
                <a:cubicBezTo>
                  <a:pt x="925718" y="1191149"/>
                  <a:pt x="916754" y="1188945"/>
                  <a:pt x="907701" y="1187337"/>
                </a:cubicBezTo>
                <a:lnTo>
                  <a:pt x="901745" y="1190315"/>
                </a:lnTo>
                <a:cubicBezTo>
                  <a:pt x="897873" y="1191804"/>
                  <a:pt x="893109" y="1194186"/>
                  <a:pt x="888046" y="1195973"/>
                </a:cubicBezTo>
                <a:lnTo>
                  <a:pt x="868093" y="1204014"/>
                </a:lnTo>
                <a:lnTo>
                  <a:pt x="864520" y="1204014"/>
                </a:lnTo>
                <a:lnTo>
                  <a:pt x="856479" y="1206694"/>
                </a:lnTo>
                <a:lnTo>
                  <a:pt x="844865" y="1210566"/>
                </a:lnTo>
                <a:lnTo>
                  <a:pt x="839802" y="1212352"/>
                </a:lnTo>
                <a:lnTo>
                  <a:pt x="846950" y="1217415"/>
                </a:lnTo>
                <a:lnTo>
                  <a:pt x="852310" y="1220691"/>
                </a:lnTo>
                <a:cubicBezTo>
                  <a:pt x="856092" y="1216790"/>
                  <a:pt x="860648" y="1213752"/>
                  <a:pt x="865711" y="1211757"/>
                </a:cubicBezTo>
                <a:cubicBezTo>
                  <a:pt x="872948" y="1208779"/>
                  <a:pt x="881108" y="1208779"/>
                  <a:pt x="888344" y="1211757"/>
                </a:cubicBezTo>
                <a:cubicBezTo>
                  <a:pt x="906361" y="1224651"/>
                  <a:pt x="921876" y="1240703"/>
                  <a:pt x="934205" y="1259108"/>
                </a:cubicBezTo>
                <a:cubicBezTo>
                  <a:pt x="910828" y="1264765"/>
                  <a:pt x="886408" y="1264765"/>
                  <a:pt x="863031" y="1259108"/>
                </a:cubicBezTo>
                <a:lnTo>
                  <a:pt x="860648" y="1257618"/>
                </a:lnTo>
                <a:cubicBezTo>
                  <a:pt x="850761" y="1251245"/>
                  <a:pt x="845967" y="1239274"/>
                  <a:pt x="848736" y="1227838"/>
                </a:cubicBezTo>
                <a:cubicBezTo>
                  <a:pt x="840427" y="1223788"/>
                  <a:pt x="831881" y="1220334"/>
                  <a:pt x="823125" y="1217415"/>
                </a:cubicBezTo>
                <a:lnTo>
                  <a:pt x="815383" y="1219797"/>
                </a:lnTo>
                <a:cubicBezTo>
                  <a:pt x="810618" y="1221287"/>
                  <a:pt x="804066" y="1223967"/>
                  <a:pt x="797514" y="1223967"/>
                </a:cubicBezTo>
                <a:lnTo>
                  <a:pt x="790069" y="1225753"/>
                </a:lnTo>
                <a:cubicBezTo>
                  <a:pt x="759991" y="1232305"/>
                  <a:pt x="729407" y="1236385"/>
                  <a:pt x="698644" y="1237963"/>
                </a:cubicBezTo>
                <a:lnTo>
                  <a:pt x="696559" y="1237963"/>
                </a:lnTo>
                <a:cubicBezTo>
                  <a:pt x="739294" y="1248148"/>
                  <a:pt x="775804" y="1275814"/>
                  <a:pt x="797217" y="1314201"/>
                </a:cubicBezTo>
                <a:lnTo>
                  <a:pt x="763267" y="1314201"/>
                </a:lnTo>
                <a:cubicBezTo>
                  <a:pt x="753737" y="1285612"/>
                  <a:pt x="704004" y="1262085"/>
                  <a:pt x="667672" y="1248089"/>
                </a:cubicBezTo>
                <a:cubicBezTo>
                  <a:pt x="631341" y="1261788"/>
                  <a:pt x="581608" y="1284420"/>
                  <a:pt x="571780" y="1314201"/>
                </a:cubicBezTo>
                <a:lnTo>
                  <a:pt x="537831" y="1314201"/>
                </a:lnTo>
                <a:cubicBezTo>
                  <a:pt x="559600" y="1276112"/>
                  <a:pt x="596141" y="1248744"/>
                  <a:pt x="638786" y="1238559"/>
                </a:cubicBezTo>
                <a:lnTo>
                  <a:pt x="634021" y="1238559"/>
                </a:lnTo>
                <a:cubicBezTo>
                  <a:pt x="611537" y="1237457"/>
                  <a:pt x="589142" y="1234896"/>
                  <a:pt x="567015" y="1230816"/>
                </a:cubicBezTo>
                <a:lnTo>
                  <a:pt x="558975" y="1230816"/>
                </a:lnTo>
                <a:lnTo>
                  <a:pt x="541107" y="1226647"/>
                </a:lnTo>
                <a:lnTo>
                  <a:pt x="523536" y="1222180"/>
                </a:lnTo>
                <a:lnTo>
                  <a:pt x="515495" y="1220095"/>
                </a:lnTo>
                <a:cubicBezTo>
                  <a:pt x="506859" y="1222954"/>
                  <a:pt x="498401" y="1226349"/>
                  <a:pt x="490182" y="1230221"/>
                </a:cubicBezTo>
                <a:cubicBezTo>
                  <a:pt x="492982" y="1242103"/>
                  <a:pt x="488276" y="1254492"/>
                  <a:pt x="478270" y="1261490"/>
                </a:cubicBezTo>
                <a:lnTo>
                  <a:pt x="475590" y="1261490"/>
                </a:lnTo>
                <a:cubicBezTo>
                  <a:pt x="452213" y="1267148"/>
                  <a:pt x="427793" y="1267148"/>
                  <a:pt x="404415" y="1261490"/>
                </a:cubicBezTo>
                <a:cubicBezTo>
                  <a:pt x="416834" y="1243085"/>
                  <a:pt x="432468" y="1227034"/>
                  <a:pt x="450575" y="1214139"/>
                </a:cubicBezTo>
                <a:cubicBezTo>
                  <a:pt x="457752" y="1210863"/>
                  <a:pt x="466001" y="1210863"/>
                  <a:pt x="473208" y="1214139"/>
                </a:cubicBezTo>
                <a:cubicBezTo>
                  <a:pt x="478300" y="1215926"/>
                  <a:pt x="482886" y="1218904"/>
                  <a:pt x="486609" y="1222776"/>
                </a:cubicBezTo>
                <a:lnTo>
                  <a:pt x="491671" y="1219500"/>
                </a:lnTo>
                <a:cubicBezTo>
                  <a:pt x="494292" y="1218011"/>
                  <a:pt x="496764" y="1216313"/>
                  <a:pt x="499116" y="1214437"/>
                </a:cubicBezTo>
                <a:lnTo>
                  <a:pt x="494054" y="1212948"/>
                </a:lnTo>
                <a:lnTo>
                  <a:pt x="482439" y="1208779"/>
                </a:lnTo>
                <a:lnTo>
                  <a:pt x="474399" y="1206396"/>
                </a:lnTo>
                <a:lnTo>
                  <a:pt x="470825" y="1204907"/>
                </a:lnTo>
                <a:lnTo>
                  <a:pt x="450872" y="1196867"/>
                </a:lnTo>
                <a:cubicBezTo>
                  <a:pt x="445810" y="1195080"/>
                  <a:pt x="441045" y="1191209"/>
                  <a:pt x="437173" y="1191209"/>
                </a:cubicBezTo>
                <a:lnTo>
                  <a:pt x="431217" y="1188231"/>
                </a:lnTo>
                <a:cubicBezTo>
                  <a:pt x="423772" y="1189124"/>
                  <a:pt x="412158" y="1192697"/>
                  <a:pt x="404415" y="1194484"/>
                </a:cubicBezTo>
                <a:cubicBezTo>
                  <a:pt x="405904" y="1207766"/>
                  <a:pt x="397774" y="1220215"/>
                  <a:pt x="385058" y="1224264"/>
                </a:cubicBezTo>
                <a:cubicBezTo>
                  <a:pt x="372610" y="1226677"/>
                  <a:pt x="359745" y="1226171"/>
                  <a:pt x="347535" y="1222776"/>
                </a:cubicBezTo>
                <a:cubicBezTo>
                  <a:pt x="340686" y="1221287"/>
                  <a:pt x="333836" y="1219797"/>
                  <a:pt x="327880" y="1218011"/>
                </a:cubicBezTo>
                <a:lnTo>
                  <a:pt x="315075" y="1213544"/>
                </a:lnTo>
                <a:cubicBezTo>
                  <a:pt x="330084" y="1197284"/>
                  <a:pt x="347803" y="1183764"/>
                  <a:pt x="367488" y="1173638"/>
                </a:cubicBezTo>
                <a:cubicBezTo>
                  <a:pt x="375052" y="1171405"/>
                  <a:pt x="383182" y="1172268"/>
                  <a:pt x="390121" y="1176021"/>
                </a:cubicBezTo>
                <a:cubicBezTo>
                  <a:pt x="394796" y="1178731"/>
                  <a:pt x="398847" y="1182394"/>
                  <a:pt x="402033" y="1186741"/>
                </a:cubicBezTo>
                <a:lnTo>
                  <a:pt x="415732" y="1180488"/>
                </a:lnTo>
                <a:lnTo>
                  <a:pt x="402331" y="1173638"/>
                </a:lnTo>
                <a:lnTo>
                  <a:pt x="393396" y="1168874"/>
                </a:lnTo>
                <a:lnTo>
                  <a:pt x="389227" y="1166789"/>
                </a:lnTo>
                <a:lnTo>
                  <a:pt x="366297" y="1153388"/>
                </a:lnTo>
                <a:lnTo>
                  <a:pt x="343962" y="1139093"/>
                </a:lnTo>
                <a:cubicBezTo>
                  <a:pt x="334878" y="1138795"/>
                  <a:pt x="325825" y="1139391"/>
                  <a:pt x="316861" y="1140880"/>
                </a:cubicBezTo>
                <a:cubicBezTo>
                  <a:pt x="315790" y="1153030"/>
                  <a:pt x="307421" y="1163304"/>
                  <a:pt x="295717" y="1166789"/>
                </a:cubicBezTo>
                <a:lnTo>
                  <a:pt x="292740" y="1166789"/>
                </a:lnTo>
                <a:cubicBezTo>
                  <a:pt x="280023" y="1167086"/>
                  <a:pt x="267426" y="1164555"/>
                  <a:pt x="255812" y="1159344"/>
                </a:cubicBezTo>
                <a:cubicBezTo>
                  <a:pt x="245568" y="1155174"/>
                  <a:pt x="235621" y="1150290"/>
                  <a:pt x="226032" y="1144751"/>
                </a:cubicBezTo>
                <a:cubicBezTo>
                  <a:pt x="243900" y="1131261"/>
                  <a:pt x="264091" y="1121166"/>
                  <a:pt x="285592" y="1114971"/>
                </a:cubicBezTo>
                <a:cubicBezTo>
                  <a:pt x="293424" y="1113959"/>
                  <a:pt x="301376" y="1116103"/>
                  <a:pt x="307630" y="1120927"/>
                </a:cubicBezTo>
                <a:cubicBezTo>
                  <a:pt x="311739" y="1124352"/>
                  <a:pt x="315104" y="1128611"/>
                  <a:pt x="317457" y="1133435"/>
                </a:cubicBezTo>
                <a:lnTo>
                  <a:pt x="323413" y="1131946"/>
                </a:lnTo>
                <a:lnTo>
                  <a:pt x="332049" y="1129266"/>
                </a:lnTo>
                <a:lnTo>
                  <a:pt x="327582" y="1126288"/>
                </a:lnTo>
                <a:lnTo>
                  <a:pt x="324604" y="1123905"/>
                </a:lnTo>
                <a:lnTo>
                  <a:pt x="317755" y="1119140"/>
                </a:lnTo>
                <a:lnTo>
                  <a:pt x="308225" y="1111398"/>
                </a:lnTo>
                <a:lnTo>
                  <a:pt x="303162" y="1107228"/>
                </a:lnTo>
                <a:cubicBezTo>
                  <a:pt x="299887" y="1104846"/>
                  <a:pt x="295717" y="1101272"/>
                  <a:pt x="291548" y="1097698"/>
                </a:cubicBezTo>
                <a:lnTo>
                  <a:pt x="280530" y="1088169"/>
                </a:lnTo>
                <a:lnTo>
                  <a:pt x="275467" y="1083404"/>
                </a:lnTo>
                <a:cubicBezTo>
                  <a:pt x="266384" y="1082094"/>
                  <a:pt x="257241" y="1081379"/>
                  <a:pt x="248069" y="1081320"/>
                </a:cubicBezTo>
                <a:cubicBezTo>
                  <a:pt x="245716" y="1094691"/>
                  <a:pt x="233923" y="1104310"/>
                  <a:pt x="220373" y="1103952"/>
                </a:cubicBezTo>
                <a:cubicBezTo>
                  <a:pt x="207896" y="1102315"/>
                  <a:pt x="195924" y="1098026"/>
                  <a:pt x="185233" y="1091445"/>
                </a:cubicBezTo>
                <a:cubicBezTo>
                  <a:pt x="174899" y="1085727"/>
                  <a:pt x="164953" y="1079384"/>
                  <a:pt x="155453" y="1072386"/>
                </a:cubicBezTo>
                <a:cubicBezTo>
                  <a:pt x="174810" y="1061426"/>
                  <a:pt x="196013" y="1054041"/>
                  <a:pt x="217991" y="1050646"/>
                </a:cubicBezTo>
                <a:cubicBezTo>
                  <a:pt x="225734" y="1050825"/>
                  <a:pt x="233120" y="1054041"/>
                  <a:pt x="238539" y="1059580"/>
                </a:cubicBezTo>
                <a:cubicBezTo>
                  <a:pt x="242173" y="1063630"/>
                  <a:pt x="244912" y="1068395"/>
                  <a:pt x="246580" y="1073577"/>
                </a:cubicBezTo>
                <a:lnTo>
                  <a:pt x="261470" y="1071790"/>
                </a:lnTo>
                <a:cubicBezTo>
                  <a:pt x="260487" y="1070599"/>
                  <a:pt x="259385" y="1069497"/>
                  <a:pt x="258194" y="1068514"/>
                </a:cubicBezTo>
                <a:cubicBezTo>
                  <a:pt x="255663" y="1066161"/>
                  <a:pt x="253281" y="1063690"/>
                  <a:pt x="251047" y="1061069"/>
                </a:cubicBezTo>
                <a:lnTo>
                  <a:pt x="240624" y="1050348"/>
                </a:lnTo>
                <a:lnTo>
                  <a:pt x="234966" y="1044392"/>
                </a:lnTo>
                <a:lnTo>
                  <a:pt x="223054" y="1030693"/>
                </a:lnTo>
                <a:cubicBezTo>
                  <a:pt x="218587" y="1025631"/>
                  <a:pt x="214417" y="1020866"/>
                  <a:pt x="211440" y="1016696"/>
                </a:cubicBezTo>
                <a:cubicBezTo>
                  <a:pt x="209652" y="1014612"/>
                  <a:pt x="207955" y="1012408"/>
                  <a:pt x="206377" y="1010145"/>
                </a:cubicBezTo>
                <a:cubicBezTo>
                  <a:pt x="197562" y="1007465"/>
                  <a:pt x="188628" y="1005291"/>
                  <a:pt x="179575" y="1003593"/>
                </a:cubicBezTo>
                <a:cubicBezTo>
                  <a:pt x="175346" y="1015208"/>
                  <a:pt x="163910" y="1022623"/>
                  <a:pt x="151581" y="1021759"/>
                </a:cubicBezTo>
                <a:lnTo>
                  <a:pt x="148603" y="1021759"/>
                </a:lnTo>
                <a:cubicBezTo>
                  <a:pt x="136423" y="1018126"/>
                  <a:pt x="125226" y="1011842"/>
                  <a:pt x="115845" y="1003295"/>
                </a:cubicBezTo>
                <a:lnTo>
                  <a:pt x="100657" y="990192"/>
                </a:lnTo>
                <a:lnTo>
                  <a:pt x="91127" y="980067"/>
                </a:lnTo>
                <a:cubicBezTo>
                  <a:pt x="112033" y="972503"/>
                  <a:pt x="134100" y="968661"/>
                  <a:pt x="156346" y="968750"/>
                </a:cubicBezTo>
                <a:cubicBezTo>
                  <a:pt x="164000" y="970299"/>
                  <a:pt x="170730" y="974796"/>
                  <a:pt x="175108" y="981258"/>
                </a:cubicBezTo>
                <a:cubicBezTo>
                  <a:pt x="178115" y="985725"/>
                  <a:pt x="180051" y="990818"/>
                  <a:pt x="180766" y="996148"/>
                </a:cubicBezTo>
                <a:lnTo>
                  <a:pt x="187020" y="996148"/>
                </a:lnTo>
                <a:lnTo>
                  <a:pt x="196550" y="996148"/>
                </a:lnTo>
                <a:lnTo>
                  <a:pt x="193571" y="991681"/>
                </a:lnTo>
                <a:lnTo>
                  <a:pt x="205483" y="982747"/>
                </a:lnTo>
                <a:cubicBezTo>
                  <a:pt x="205483" y="982747"/>
                  <a:pt x="210546" y="990192"/>
                  <a:pt x="216204" y="997042"/>
                </a:cubicBezTo>
                <a:lnTo>
                  <a:pt x="227223" y="1010740"/>
                </a:lnTo>
                <a:cubicBezTo>
                  <a:pt x="228414" y="1005678"/>
                  <a:pt x="230797" y="1000615"/>
                  <a:pt x="230797" y="996446"/>
                </a:cubicBezTo>
                <a:cubicBezTo>
                  <a:pt x="227312" y="994868"/>
                  <a:pt x="224096" y="992753"/>
                  <a:pt x="221267" y="990192"/>
                </a:cubicBezTo>
                <a:cubicBezTo>
                  <a:pt x="219510" y="988435"/>
                  <a:pt x="217931" y="986559"/>
                  <a:pt x="216502" y="984534"/>
                </a:cubicBezTo>
                <a:cubicBezTo>
                  <a:pt x="215222" y="982032"/>
                  <a:pt x="214417" y="979293"/>
                  <a:pt x="214120" y="976493"/>
                </a:cubicBezTo>
                <a:cubicBezTo>
                  <a:pt x="213405" y="973158"/>
                  <a:pt x="213405" y="969703"/>
                  <a:pt x="214120" y="966368"/>
                </a:cubicBezTo>
                <a:cubicBezTo>
                  <a:pt x="223411" y="946594"/>
                  <a:pt x="236931" y="929113"/>
                  <a:pt x="253728" y="915146"/>
                </a:cubicBezTo>
                <a:cubicBezTo>
                  <a:pt x="254323" y="917528"/>
                  <a:pt x="256705" y="921400"/>
                  <a:pt x="256705" y="926165"/>
                </a:cubicBezTo>
                <a:cubicBezTo>
                  <a:pt x="258373" y="931555"/>
                  <a:pt x="259773" y="937005"/>
                  <a:pt x="260874" y="942544"/>
                </a:cubicBezTo>
                <a:cubicBezTo>
                  <a:pt x="261768" y="947904"/>
                  <a:pt x="263555" y="953265"/>
                  <a:pt x="263555" y="958327"/>
                </a:cubicBezTo>
                <a:cubicBezTo>
                  <a:pt x="264329" y="962973"/>
                  <a:pt x="264329" y="967678"/>
                  <a:pt x="263555" y="972324"/>
                </a:cubicBezTo>
                <a:cubicBezTo>
                  <a:pt x="261411" y="985308"/>
                  <a:pt x="251017" y="995374"/>
                  <a:pt x="237944" y="997042"/>
                </a:cubicBezTo>
                <a:cubicBezTo>
                  <a:pt x="236902" y="1005857"/>
                  <a:pt x="236902" y="1014731"/>
                  <a:pt x="237944" y="1023546"/>
                </a:cubicBezTo>
                <a:lnTo>
                  <a:pt x="245091" y="1031884"/>
                </a:lnTo>
                <a:lnTo>
                  <a:pt x="252536" y="1039627"/>
                </a:lnTo>
                <a:lnTo>
                  <a:pt x="258790" y="1046477"/>
                </a:lnTo>
                <a:cubicBezTo>
                  <a:pt x="261113" y="1048621"/>
                  <a:pt x="263316" y="1050914"/>
                  <a:pt x="265342" y="1053326"/>
                </a:cubicBezTo>
                <a:lnTo>
                  <a:pt x="273084" y="1060771"/>
                </a:lnTo>
                <a:lnTo>
                  <a:pt x="287975" y="1074768"/>
                </a:lnTo>
                <a:lnTo>
                  <a:pt x="294824" y="1080724"/>
                </a:lnTo>
                <a:cubicBezTo>
                  <a:pt x="294824" y="1075363"/>
                  <a:pt x="294824" y="1070301"/>
                  <a:pt x="294824" y="1066132"/>
                </a:cubicBezTo>
                <a:cubicBezTo>
                  <a:pt x="289821" y="1064940"/>
                  <a:pt x="285205" y="1062498"/>
                  <a:pt x="281423" y="1058984"/>
                </a:cubicBezTo>
                <a:cubicBezTo>
                  <a:pt x="275824" y="1053951"/>
                  <a:pt x="273025" y="1046506"/>
                  <a:pt x="273978" y="1039032"/>
                </a:cubicBezTo>
                <a:cubicBezTo>
                  <a:pt x="279636" y="1018126"/>
                  <a:pt x="289821" y="998709"/>
                  <a:pt x="303758" y="982152"/>
                </a:cubicBezTo>
                <a:cubicBezTo>
                  <a:pt x="307868" y="989984"/>
                  <a:pt x="311561" y="998024"/>
                  <a:pt x="314777" y="1006273"/>
                </a:cubicBezTo>
                <a:cubicBezTo>
                  <a:pt x="319154" y="1015654"/>
                  <a:pt x="321895" y="1025750"/>
                  <a:pt x="322817" y="1036054"/>
                </a:cubicBezTo>
                <a:cubicBezTo>
                  <a:pt x="323354" y="1049723"/>
                  <a:pt x="314509" y="1062022"/>
                  <a:pt x="301376" y="1065834"/>
                </a:cubicBezTo>
                <a:cubicBezTo>
                  <a:pt x="301852" y="1074798"/>
                  <a:pt x="303252" y="1083672"/>
                  <a:pt x="305545" y="1092338"/>
                </a:cubicBezTo>
                <a:lnTo>
                  <a:pt x="322520" y="1105739"/>
                </a:lnTo>
                <a:lnTo>
                  <a:pt x="328178" y="1110207"/>
                </a:lnTo>
                <a:lnTo>
                  <a:pt x="333836" y="1114078"/>
                </a:lnTo>
                <a:lnTo>
                  <a:pt x="348131" y="1124501"/>
                </a:lnTo>
                <a:cubicBezTo>
                  <a:pt x="351704" y="1127181"/>
                  <a:pt x="355576" y="1129266"/>
                  <a:pt x="358256" y="1131053"/>
                </a:cubicBezTo>
                <a:lnTo>
                  <a:pt x="363021" y="1134030"/>
                </a:lnTo>
                <a:cubicBezTo>
                  <a:pt x="363021" y="1128968"/>
                  <a:pt x="363021" y="1123608"/>
                  <a:pt x="363021" y="1119438"/>
                </a:cubicBezTo>
                <a:cubicBezTo>
                  <a:pt x="353908" y="1118932"/>
                  <a:pt x="345689" y="1113750"/>
                  <a:pt x="341281" y="1105739"/>
                </a:cubicBezTo>
                <a:cubicBezTo>
                  <a:pt x="339584" y="1102731"/>
                  <a:pt x="338571" y="1099366"/>
                  <a:pt x="338303" y="1095912"/>
                </a:cubicBezTo>
                <a:cubicBezTo>
                  <a:pt x="341281" y="1074232"/>
                  <a:pt x="348786" y="1053445"/>
                  <a:pt x="360341" y="1034862"/>
                </a:cubicBezTo>
                <a:cubicBezTo>
                  <a:pt x="361829" y="1036947"/>
                  <a:pt x="364212" y="1039925"/>
                  <a:pt x="366892" y="1044392"/>
                </a:cubicBezTo>
                <a:lnTo>
                  <a:pt x="375529" y="1058687"/>
                </a:lnTo>
                <a:cubicBezTo>
                  <a:pt x="381068" y="1067025"/>
                  <a:pt x="385028" y="1076316"/>
                  <a:pt x="387143" y="1086084"/>
                </a:cubicBezTo>
                <a:cubicBezTo>
                  <a:pt x="388632" y="1099039"/>
                  <a:pt x="382021" y="1111576"/>
                  <a:pt x="370466" y="1117652"/>
                </a:cubicBezTo>
                <a:cubicBezTo>
                  <a:pt x="372104" y="1126437"/>
                  <a:pt x="374695" y="1135043"/>
                  <a:pt x="378209" y="1143263"/>
                </a:cubicBezTo>
                <a:lnTo>
                  <a:pt x="396970" y="1153983"/>
                </a:lnTo>
                <a:lnTo>
                  <a:pt x="405309" y="1158450"/>
                </a:lnTo>
                <a:lnTo>
                  <a:pt x="423177" y="1167682"/>
                </a:lnTo>
                <a:cubicBezTo>
                  <a:pt x="429728" y="1170958"/>
                  <a:pt x="436578" y="1173638"/>
                  <a:pt x="441641" y="1176021"/>
                </a:cubicBezTo>
                <a:lnTo>
                  <a:pt x="449979" y="1179892"/>
                </a:lnTo>
                <a:lnTo>
                  <a:pt x="446703" y="1165300"/>
                </a:lnTo>
                <a:cubicBezTo>
                  <a:pt x="441522" y="1165836"/>
                  <a:pt x="436280" y="1165032"/>
                  <a:pt x="431516" y="1162917"/>
                </a:cubicBezTo>
                <a:cubicBezTo>
                  <a:pt x="424755" y="1159582"/>
                  <a:pt x="419931" y="1153328"/>
                  <a:pt x="418412" y="1145943"/>
                </a:cubicBezTo>
                <a:cubicBezTo>
                  <a:pt x="417578" y="1124173"/>
                  <a:pt x="421658" y="1102493"/>
                  <a:pt x="430324" y="1082511"/>
                </a:cubicBezTo>
                <a:lnTo>
                  <a:pt x="437471" y="1090253"/>
                </a:lnTo>
                <a:cubicBezTo>
                  <a:pt x="441164" y="1094036"/>
                  <a:pt x="444618" y="1098026"/>
                  <a:pt x="447894" y="1102166"/>
                </a:cubicBezTo>
                <a:cubicBezTo>
                  <a:pt x="455161" y="1109849"/>
                  <a:pt x="460938" y="1118843"/>
                  <a:pt x="464869" y="1128670"/>
                </a:cubicBezTo>
                <a:cubicBezTo>
                  <a:pt x="468592" y="1141237"/>
                  <a:pt x="464065" y="1154787"/>
                  <a:pt x="453553" y="1162620"/>
                </a:cubicBezTo>
                <a:cubicBezTo>
                  <a:pt x="456650" y="1170928"/>
                  <a:pt x="460760" y="1178820"/>
                  <a:pt x="465763" y="1186146"/>
                </a:cubicBezTo>
                <a:lnTo>
                  <a:pt x="475590" y="1190315"/>
                </a:lnTo>
                <a:lnTo>
                  <a:pt x="482142" y="1192697"/>
                </a:lnTo>
                <a:lnTo>
                  <a:pt x="483929" y="1192697"/>
                </a:lnTo>
                <a:lnTo>
                  <a:pt x="485715" y="1192697"/>
                </a:lnTo>
                <a:lnTo>
                  <a:pt x="499116" y="1197165"/>
                </a:lnTo>
                <a:lnTo>
                  <a:pt x="504477" y="1198951"/>
                </a:lnTo>
                <a:cubicBezTo>
                  <a:pt x="507455" y="1200142"/>
                  <a:pt x="511922" y="1202227"/>
                  <a:pt x="516091" y="1202227"/>
                </a:cubicBezTo>
                <a:lnTo>
                  <a:pt x="533066" y="1207290"/>
                </a:lnTo>
                <a:cubicBezTo>
                  <a:pt x="531279" y="1202227"/>
                  <a:pt x="529195" y="1197165"/>
                  <a:pt x="527705" y="1193293"/>
                </a:cubicBezTo>
                <a:cubicBezTo>
                  <a:pt x="523864" y="1193918"/>
                  <a:pt x="519933" y="1193918"/>
                  <a:pt x="516091" y="1193293"/>
                </a:cubicBezTo>
                <a:cubicBezTo>
                  <a:pt x="510910" y="1192757"/>
                  <a:pt x="506055" y="1190434"/>
                  <a:pt x="502392" y="1186741"/>
                </a:cubicBezTo>
                <a:cubicBezTo>
                  <a:pt x="500040" y="1184091"/>
                  <a:pt x="498134" y="1181083"/>
                  <a:pt x="496734" y="1177807"/>
                </a:cubicBezTo>
                <a:cubicBezTo>
                  <a:pt x="493518" y="1166699"/>
                  <a:pt x="492714" y="1155025"/>
                  <a:pt x="494352" y="1143560"/>
                </a:cubicBezTo>
                <a:cubicBezTo>
                  <a:pt x="495543" y="1131053"/>
                  <a:pt x="498819" y="1118843"/>
                  <a:pt x="498819" y="1113780"/>
                </a:cubicBezTo>
                <a:cubicBezTo>
                  <a:pt x="502690" y="1116758"/>
                  <a:pt x="511624" y="1123309"/>
                  <a:pt x="520558" y="1131350"/>
                </a:cubicBezTo>
                <a:lnTo>
                  <a:pt x="532172" y="1142667"/>
                </a:lnTo>
                <a:cubicBezTo>
                  <a:pt x="535359" y="1146032"/>
                  <a:pt x="538069" y="1149844"/>
                  <a:pt x="540213" y="1153983"/>
                </a:cubicBezTo>
                <a:cubicBezTo>
                  <a:pt x="545544" y="1165955"/>
                  <a:pt x="543072" y="1179981"/>
                  <a:pt x="533959" y="1189422"/>
                </a:cubicBezTo>
                <a:cubicBezTo>
                  <a:pt x="538218" y="1197165"/>
                  <a:pt x="543429" y="1204371"/>
                  <a:pt x="549445" y="1210863"/>
                </a:cubicBezTo>
                <a:lnTo>
                  <a:pt x="559868" y="1213246"/>
                </a:lnTo>
                <a:lnTo>
                  <a:pt x="567313" y="1214735"/>
                </a:lnTo>
                <a:lnTo>
                  <a:pt x="570589" y="1214735"/>
                </a:lnTo>
                <a:cubicBezTo>
                  <a:pt x="605134" y="1219202"/>
                  <a:pt x="676309" y="1221584"/>
                  <a:pt x="676309" y="1221584"/>
                </a:cubicBezTo>
                <a:cubicBezTo>
                  <a:pt x="676309" y="1221584"/>
                  <a:pt x="740039" y="1217713"/>
                  <a:pt x="776966" y="1213544"/>
                </a:cubicBezTo>
                <a:lnTo>
                  <a:pt x="780242" y="1213544"/>
                </a:lnTo>
                <a:lnTo>
                  <a:pt x="790665" y="1211161"/>
                </a:lnTo>
                <a:cubicBezTo>
                  <a:pt x="796740" y="1204729"/>
                  <a:pt x="801952" y="1197522"/>
                  <a:pt x="806150" y="1189720"/>
                </a:cubicBezTo>
                <a:cubicBezTo>
                  <a:pt x="797038" y="1180279"/>
                  <a:pt x="794566" y="1166253"/>
                  <a:pt x="799897" y="1154281"/>
                </a:cubicBezTo>
                <a:cubicBezTo>
                  <a:pt x="802130" y="1150231"/>
                  <a:pt x="804840" y="1146419"/>
                  <a:pt x="807938" y="1142964"/>
                </a:cubicBezTo>
                <a:lnTo>
                  <a:pt x="819849" y="1131648"/>
                </a:lnTo>
                <a:cubicBezTo>
                  <a:pt x="828784" y="1123608"/>
                  <a:pt x="837718" y="1117056"/>
                  <a:pt x="841291" y="1114078"/>
                </a:cubicBezTo>
                <a:cubicBezTo>
                  <a:pt x="843495" y="1123905"/>
                  <a:pt x="845073" y="1133852"/>
                  <a:pt x="846056" y="1143858"/>
                </a:cubicBezTo>
                <a:cubicBezTo>
                  <a:pt x="847605" y="1155323"/>
                  <a:pt x="846681" y="1166997"/>
                  <a:pt x="843376" y="1178105"/>
                </a:cubicBezTo>
                <a:cubicBezTo>
                  <a:pt x="842006" y="1181292"/>
                  <a:pt x="840100" y="1184210"/>
                  <a:pt x="837718" y="1186741"/>
                </a:cubicBezTo>
                <a:cubicBezTo>
                  <a:pt x="834174" y="1190613"/>
                  <a:pt x="829260" y="1192965"/>
                  <a:pt x="824019" y="1193293"/>
                </a:cubicBezTo>
                <a:cubicBezTo>
                  <a:pt x="820267" y="1193948"/>
                  <a:pt x="816455" y="1193948"/>
                  <a:pt x="812702" y="1193293"/>
                </a:cubicBezTo>
                <a:cubicBezTo>
                  <a:pt x="810915" y="1197165"/>
                  <a:pt x="808831" y="1202227"/>
                  <a:pt x="807044" y="1207290"/>
                </a:cubicBezTo>
                <a:lnTo>
                  <a:pt x="824019" y="1202525"/>
                </a:lnTo>
                <a:lnTo>
                  <a:pt x="835633" y="1198951"/>
                </a:lnTo>
                <a:lnTo>
                  <a:pt x="840994" y="1197165"/>
                </a:lnTo>
                <a:lnTo>
                  <a:pt x="854395" y="1192697"/>
                </a:lnTo>
                <a:lnTo>
                  <a:pt x="857372" y="1192697"/>
                </a:lnTo>
                <a:lnTo>
                  <a:pt x="864520" y="1190017"/>
                </a:lnTo>
                <a:lnTo>
                  <a:pt x="874347" y="1186146"/>
                </a:lnTo>
                <a:cubicBezTo>
                  <a:pt x="879320" y="1178760"/>
                  <a:pt x="883520" y="1170868"/>
                  <a:pt x="886855" y="1162620"/>
                </a:cubicBezTo>
                <a:cubicBezTo>
                  <a:pt x="876372" y="1154757"/>
                  <a:pt x="871756" y="1141297"/>
                  <a:pt x="875241" y="1128670"/>
                </a:cubicBezTo>
                <a:cubicBezTo>
                  <a:pt x="879291" y="1118843"/>
                  <a:pt x="885157" y="1109849"/>
                  <a:pt x="892513" y="1102166"/>
                </a:cubicBezTo>
                <a:cubicBezTo>
                  <a:pt x="896087" y="1097698"/>
                  <a:pt x="899660" y="1093827"/>
                  <a:pt x="902936" y="1090253"/>
                </a:cubicBezTo>
                <a:lnTo>
                  <a:pt x="910083" y="1082511"/>
                </a:lnTo>
                <a:cubicBezTo>
                  <a:pt x="918690" y="1102612"/>
                  <a:pt x="922740" y="1124382"/>
                  <a:pt x="921995" y="1146240"/>
                </a:cubicBezTo>
                <a:cubicBezTo>
                  <a:pt x="920298" y="1153536"/>
                  <a:pt x="915355" y="1159671"/>
                  <a:pt x="908594" y="1162917"/>
                </a:cubicBezTo>
                <a:cubicBezTo>
                  <a:pt x="903889" y="1164853"/>
                  <a:pt x="898797" y="1165657"/>
                  <a:pt x="893704" y="1165300"/>
                </a:cubicBezTo>
                <a:cubicBezTo>
                  <a:pt x="892513" y="1169469"/>
                  <a:pt x="890131" y="1174829"/>
                  <a:pt x="890131" y="1179892"/>
                </a:cubicBezTo>
                <a:lnTo>
                  <a:pt x="898469" y="1176021"/>
                </a:lnTo>
                <a:cubicBezTo>
                  <a:pt x="903532" y="1173638"/>
                  <a:pt x="910381" y="1170958"/>
                  <a:pt x="916933" y="1167682"/>
                </a:cubicBezTo>
                <a:lnTo>
                  <a:pt x="935099" y="1158153"/>
                </a:lnTo>
                <a:lnTo>
                  <a:pt x="943140" y="1153983"/>
                </a:lnTo>
                <a:lnTo>
                  <a:pt x="961901" y="1143263"/>
                </a:lnTo>
                <a:cubicBezTo>
                  <a:pt x="965475" y="1135132"/>
                  <a:pt x="968155" y="1126645"/>
                  <a:pt x="969942" y="1117949"/>
                </a:cubicBezTo>
                <a:cubicBezTo>
                  <a:pt x="958327" y="1111934"/>
                  <a:pt x="951687" y="1099366"/>
                  <a:pt x="953265" y="1086382"/>
                </a:cubicBezTo>
                <a:cubicBezTo>
                  <a:pt x="955320" y="1076495"/>
                  <a:pt x="959281" y="1067085"/>
                  <a:pt x="964879" y="1058687"/>
                </a:cubicBezTo>
                <a:lnTo>
                  <a:pt x="973813" y="1044392"/>
                </a:lnTo>
                <a:cubicBezTo>
                  <a:pt x="976493" y="1040223"/>
                  <a:pt x="978578" y="1036947"/>
                  <a:pt x="980067" y="1035160"/>
                </a:cubicBezTo>
                <a:cubicBezTo>
                  <a:pt x="991562" y="1053237"/>
                  <a:pt x="999067" y="1073517"/>
                  <a:pt x="1002104" y="1094721"/>
                </a:cubicBezTo>
                <a:cubicBezTo>
                  <a:pt x="1001866" y="1098175"/>
                  <a:pt x="1000854" y="1101540"/>
                  <a:pt x="999126" y="1104548"/>
                </a:cubicBezTo>
                <a:cubicBezTo>
                  <a:pt x="994749" y="1112738"/>
                  <a:pt x="986351" y="1117949"/>
                  <a:pt x="977089" y="1118247"/>
                </a:cubicBezTo>
                <a:cubicBezTo>
                  <a:pt x="977089" y="1122416"/>
                  <a:pt x="977089" y="1127777"/>
                  <a:pt x="977089" y="1133137"/>
                </a:cubicBezTo>
                <a:lnTo>
                  <a:pt x="981556" y="1130159"/>
                </a:lnTo>
                <a:cubicBezTo>
                  <a:pt x="985130" y="1128045"/>
                  <a:pt x="988614" y="1125781"/>
                  <a:pt x="991979" y="1123309"/>
                </a:cubicBezTo>
                <a:lnTo>
                  <a:pt x="1006273" y="1113184"/>
                </a:lnTo>
                <a:lnTo>
                  <a:pt x="1011932" y="1109015"/>
                </a:lnTo>
                <a:lnTo>
                  <a:pt x="1017590" y="1104846"/>
                </a:lnTo>
                <a:lnTo>
                  <a:pt x="1034565" y="1091445"/>
                </a:lnTo>
                <a:cubicBezTo>
                  <a:pt x="1036858" y="1082868"/>
                  <a:pt x="1038258" y="1074083"/>
                  <a:pt x="1038734" y="1065238"/>
                </a:cubicBezTo>
                <a:cubicBezTo>
                  <a:pt x="1026078" y="1060801"/>
                  <a:pt x="1017590" y="1048859"/>
                  <a:pt x="1017590" y="1035458"/>
                </a:cubicBezTo>
                <a:cubicBezTo>
                  <a:pt x="1018364" y="1025124"/>
                  <a:pt x="1021104" y="1014999"/>
                  <a:pt x="1025631" y="1005678"/>
                </a:cubicBezTo>
                <a:cubicBezTo>
                  <a:pt x="1028788" y="997459"/>
                  <a:pt x="1032361" y="989418"/>
                  <a:pt x="1036352" y="981556"/>
                </a:cubicBezTo>
                <a:cubicBezTo>
                  <a:pt x="1050378" y="998084"/>
                  <a:pt x="1060563" y="1017501"/>
                  <a:pt x="1066132" y="1038436"/>
                </a:cubicBezTo>
                <a:cubicBezTo>
                  <a:pt x="1067085" y="1045911"/>
                  <a:pt x="1064285" y="1053356"/>
                  <a:pt x="1058687" y="1058389"/>
                </a:cubicBezTo>
                <a:cubicBezTo>
                  <a:pt x="1054905" y="1061903"/>
                  <a:pt x="1050289" y="1064345"/>
                  <a:pt x="1045286" y="1065536"/>
                </a:cubicBezTo>
                <a:cubicBezTo>
                  <a:pt x="1045286" y="1069705"/>
                  <a:pt x="1045286" y="1075066"/>
                  <a:pt x="1045286" y="1080128"/>
                </a:cubicBezTo>
                <a:lnTo>
                  <a:pt x="1052135" y="1074172"/>
                </a:lnTo>
                <a:cubicBezTo>
                  <a:pt x="1056304" y="1070599"/>
                  <a:pt x="1061665" y="1065238"/>
                  <a:pt x="1067025" y="1060176"/>
                </a:cubicBezTo>
                <a:lnTo>
                  <a:pt x="1074768" y="1052730"/>
                </a:lnTo>
                <a:lnTo>
                  <a:pt x="1081320" y="1045881"/>
                </a:lnTo>
                <a:cubicBezTo>
                  <a:pt x="1085191" y="1041712"/>
                  <a:pt x="1087871" y="1039329"/>
                  <a:pt x="1087871" y="1039329"/>
                </a:cubicBezTo>
                <a:lnTo>
                  <a:pt x="1095019" y="1031289"/>
                </a:lnTo>
                <a:lnTo>
                  <a:pt x="1102166" y="1023248"/>
                </a:lnTo>
                <a:cubicBezTo>
                  <a:pt x="1103208" y="1014433"/>
                  <a:pt x="1103208" y="1005559"/>
                  <a:pt x="1102166" y="996744"/>
                </a:cubicBezTo>
                <a:cubicBezTo>
                  <a:pt x="1089271" y="994510"/>
                  <a:pt x="1079086" y="984564"/>
                  <a:pt x="1076555" y="971728"/>
                </a:cubicBezTo>
                <a:cubicBezTo>
                  <a:pt x="1075780" y="967202"/>
                  <a:pt x="1075780" y="962556"/>
                  <a:pt x="1076555" y="958029"/>
                </a:cubicBezTo>
                <a:cubicBezTo>
                  <a:pt x="1077151" y="952669"/>
                  <a:pt x="1078044" y="947904"/>
                  <a:pt x="1079235" y="941948"/>
                </a:cubicBezTo>
                <a:cubicBezTo>
                  <a:pt x="1080426" y="935992"/>
                  <a:pt x="1081915" y="930036"/>
                  <a:pt x="1083405" y="925569"/>
                </a:cubicBezTo>
                <a:cubicBezTo>
                  <a:pt x="1084893" y="921102"/>
                  <a:pt x="1086382" y="916933"/>
                  <a:pt x="1086382" y="914848"/>
                </a:cubicBezTo>
                <a:close/>
                <a:moveTo>
                  <a:pt x="429729" y="1787"/>
                </a:moveTo>
                <a:cubicBezTo>
                  <a:pt x="430622" y="6254"/>
                  <a:pt x="433303" y="18464"/>
                  <a:pt x="433303" y="31567"/>
                </a:cubicBezTo>
                <a:cubicBezTo>
                  <a:pt x="434702" y="43411"/>
                  <a:pt x="433987" y="55406"/>
                  <a:pt x="431218" y="67006"/>
                </a:cubicBezTo>
                <a:cubicBezTo>
                  <a:pt x="428538" y="74341"/>
                  <a:pt x="423088" y="80330"/>
                  <a:pt x="416030" y="83683"/>
                </a:cubicBezTo>
                <a:cubicBezTo>
                  <a:pt x="411206" y="86033"/>
                  <a:pt x="405905" y="87254"/>
                  <a:pt x="400544" y="87256"/>
                </a:cubicBezTo>
                <a:cubicBezTo>
                  <a:pt x="399353" y="91426"/>
                  <a:pt x="397566" y="96786"/>
                  <a:pt x="397566" y="101849"/>
                </a:cubicBezTo>
                <a:cubicBezTo>
                  <a:pt x="397566" y="101849"/>
                  <a:pt x="425262" y="92617"/>
                  <a:pt x="432111" y="89639"/>
                </a:cubicBezTo>
                <a:lnTo>
                  <a:pt x="461891" y="78025"/>
                </a:lnTo>
                <a:cubicBezTo>
                  <a:pt x="459390" y="64341"/>
                  <a:pt x="466686" y="50740"/>
                  <a:pt x="479462" y="45266"/>
                </a:cubicBezTo>
                <a:cubicBezTo>
                  <a:pt x="500903" y="41020"/>
                  <a:pt x="522941" y="41020"/>
                  <a:pt x="544383" y="45266"/>
                </a:cubicBezTo>
                <a:cubicBezTo>
                  <a:pt x="531577" y="66604"/>
                  <a:pt x="514037" y="84734"/>
                  <a:pt x="493161" y="98275"/>
                </a:cubicBezTo>
                <a:cubicBezTo>
                  <a:pt x="481130" y="102781"/>
                  <a:pt x="467550" y="99058"/>
                  <a:pt x="459509" y="89043"/>
                </a:cubicBezTo>
                <a:lnTo>
                  <a:pt x="399948" y="118823"/>
                </a:lnTo>
                <a:cubicBezTo>
                  <a:pt x="393397" y="122099"/>
                  <a:pt x="387143" y="126268"/>
                  <a:pt x="382081" y="128949"/>
                </a:cubicBezTo>
                <a:lnTo>
                  <a:pt x="374040" y="133416"/>
                </a:lnTo>
                <a:lnTo>
                  <a:pt x="388037" y="139074"/>
                </a:lnTo>
                <a:cubicBezTo>
                  <a:pt x="390717" y="134717"/>
                  <a:pt x="394410" y="131048"/>
                  <a:pt x="398757" y="128353"/>
                </a:cubicBezTo>
                <a:cubicBezTo>
                  <a:pt x="405518" y="125003"/>
                  <a:pt x="413439" y="125003"/>
                  <a:pt x="420199" y="128353"/>
                </a:cubicBezTo>
                <a:cubicBezTo>
                  <a:pt x="435089" y="134011"/>
                  <a:pt x="459211" y="166174"/>
                  <a:pt x="464870" y="175108"/>
                </a:cubicBezTo>
                <a:lnTo>
                  <a:pt x="454149" y="175108"/>
                </a:lnTo>
                <a:lnTo>
                  <a:pt x="438663" y="175108"/>
                </a:lnTo>
                <a:cubicBezTo>
                  <a:pt x="428210" y="176847"/>
                  <a:pt x="417549" y="176847"/>
                  <a:pt x="407096" y="175108"/>
                </a:cubicBezTo>
                <a:cubicBezTo>
                  <a:pt x="394618" y="170507"/>
                  <a:pt x="386309" y="158634"/>
                  <a:pt x="386250" y="145328"/>
                </a:cubicBezTo>
                <a:cubicBezTo>
                  <a:pt x="377673" y="143190"/>
                  <a:pt x="368888" y="141891"/>
                  <a:pt x="360043" y="141456"/>
                </a:cubicBezTo>
                <a:lnTo>
                  <a:pt x="350811" y="147412"/>
                </a:lnTo>
                <a:lnTo>
                  <a:pt x="349322" y="147412"/>
                </a:lnTo>
                <a:lnTo>
                  <a:pt x="346940" y="149199"/>
                </a:lnTo>
                <a:lnTo>
                  <a:pt x="343962" y="150986"/>
                </a:lnTo>
                <a:lnTo>
                  <a:pt x="332645" y="159325"/>
                </a:lnTo>
                <a:cubicBezTo>
                  <a:pt x="327702" y="162544"/>
                  <a:pt x="322937" y="166022"/>
                  <a:pt x="318351" y="169748"/>
                </a:cubicBezTo>
                <a:lnTo>
                  <a:pt x="304652" y="180766"/>
                </a:lnTo>
                <a:lnTo>
                  <a:pt x="318946" y="184340"/>
                </a:lnTo>
                <a:cubicBezTo>
                  <a:pt x="320584" y="180900"/>
                  <a:pt x="322699" y="177693"/>
                  <a:pt x="325200" y="174810"/>
                </a:cubicBezTo>
                <a:cubicBezTo>
                  <a:pt x="326868" y="173074"/>
                  <a:pt x="328774" y="171570"/>
                  <a:pt x="330859" y="170343"/>
                </a:cubicBezTo>
                <a:cubicBezTo>
                  <a:pt x="333301" y="168839"/>
                  <a:pt x="336040" y="167922"/>
                  <a:pt x="338899" y="167663"/>
                </a:cubicBezTo>
                <a:cubicBezTo>
                  <a:pt x="342264" y="167085"/>
                  <a:pt x="345659" y="167085"/>
                  <a:pt x="349025" y="167663"/>
                </a:cubicBezTo>
                <a:cubicBezTo>
                  <a:pt x="368888" y="176809"/>
                  <a:pt x="386399" y="190355"/>
                  <a:pt x="400247" y="207271"/>
                </a:cubicBezTo>
                <a:lnTo>
                  <a:pt x="389228" y="210249"/>
                </a:lnTo>
                <a:lnTo>
                  <a:pt x="373146" y="214418"/>
                </a:lnTo>
                <a:lnTo>
                  <a:pt x="357065" y="217098"/>
                </a:lnTo>
                <a:cubicBezTo>
                  <a:pt x="352419" y="217855"/>
                  <a:pt x="347714" y="217855"/>
                  <a:pt x="343069" y="217098"/>
                </a:cubicBezTo>
                <a:cubicBezTo>
                  <a:pt x="330084" y="214966"/>
                  <a:pt x="320019" y="204552"/>
                  <a:pt x="318351" y="191487"/>
                </a:cubicBezTo>
                <a:cubicBezTo>
                  <a:pt x="309536" y="190445"/>
                  <a:pt x="300661" y="190445"/>
                  <a:pt x="291847" y="191487"/>
                </a:cubicBezTo>
                <a:lnTo>
                  <a:pt x="283508" y="198337"/>
                </a:lnTo>
                <a:lnTo>
                  <a:pt x="275765" y="205782"/>
                </a:lnTo>
                <a:lnTo>
                  <a:pt x="269213" y="212333"/>
                </a:lnTo>
                <a:lnTo>
                  <a:pt x="262364" y="218587"/>
                </a:lnTo>
                <a:lnTo>
                  <a:pt x="254621" y="226628"/>
                </a:lnTo>
                <a:cubicBezTo>
                  <a:pt x="249559" y="231988"/>
                  <a:pt x="244794" y="237647"/>
                  <a:pt x="240922" y="241518"/>
                </a:cubicBezTo>
                <a:cubicBezTo>
                  <a:pt x="237051" y="245389"/>
                  <a:pt x="234669" y="248367"/>
                  <a:pt x="234669" y="248367"/>
                </a:cubicBezTo>
                <a:lnTo>
                  <a:pt x="249559" y="248367"/>
                </a:lnTo>
                <a:cubicBezTo>
                  <a:pt x="250541" y="243373"/>
                  <a:pt x="253043" y="238802"/>
                  <a:pt x="256706" y="235264"/>
                </a:cubicBezTo>
                <a:cubicBezTo>
                  <a:pt x="261768" y="229671"/>
                  <a:pt x="269154" y="226801"/>
                  <a:pt x="276658" y="227521"/>
                </a:cubicBezTo>
                <a:cubicBezTo>
                  <a:pt x="297505" y="233340"/>
                  <a:pt x="316891" y="243486"/>
                  <a:pt x="333539" y="257301"/>
                </a:cubicBezTo>
                <a:cubicBezTo>
                  <a:pt x="325677" y="261530"/>
                  <a:pt x="317517" y="265223"/>
                  <a:pt x="309119" y="268320"/>
                </a:cubicBezTo>
                <a:cubicBezTo>
                  <a:pt x="299768" y="272787"/>
                  <a:pt x="289673" y="275497"/>
                  <a:pt x="279339" y="276361"/>
                </a:cubicBezTo>
                <a:cubicBezTo>
                  <a:pt x="265908" y="276450"/>
                  <a:pt x="253907" y="267933"/>
                  <a:pt x="249559" y="255217"/>
                </a:cubicBezTo>
                <a:cubicBezTo>
                  <a:pt x="240595" y="255574"/>
                  <a:pt x="231690" y="256974"/>
                  <a:pt x="223054" y="259386"/>
                </a:cubicBezTo>
                <a:lnTo>
                  <a:pt x="215609" y="268618"/>
                </a:lnTo>
                <a:lnTo>
                  <a:pt x="209951" y="276063"/>
                </a:lnTo>
                <a:lnTo>
                  <a:pt x="205484" y="281721"/>
                </a:lnTo>
                <a:lnTo>
                  <a:pt x="201314" y="287677"/>
                </a:lnTo>
                <a:lnTo>
                  <a:pt x="191189" y="301972"/>
                </a:lnTo>
                <a:cubicBezTo>
                  <a:pt x="188509" y="305545"/>
                  <a:pt x="186424" y="309417"/>
                  <a:pt x="184340" y="312097"/>
                </a:cubicBezTo>
                <a:lnTo>
                  <a:pt x="181362" y="316862"/>
                </a:lnTo>
                <a:lnTo>
                  <a:pt x="196252" y="316862"/>
                </a:lnTo>
                <a:cubicBezTo>
                  <a:pt x="196788" y="307660"/>
                  <a:pt x="201940" y="299351"/>
                  <a:pt x="209951" y="294825"/>
                </a:cubicBezTo>
                <a:cubicBezTo>
                  <a:pt x="212988" y="293246"/>
                  <a:pt x="216354" y="292323"/>
                  <a:pt x="219779" y="292144"/>
                </a:cubicBezTo>
                <a:cubicBezTo>
                  <a:pt x="240982" y="295122"/>
                  <a:pt x="261292" y="302627"/>
                  <a:pt x="279339" y="314182"/>
                </a:cubicBezTo>
                <a:lnTo>
                  <a:pt x="270107" y="320436"/>
                </a:lnTo>
                <a:lnTo>
                  <a:pt x="255812" y="329369"/>
                </a:lnTo>
                <a:cubicBezTo>
                  <a:pt x="247414" y="334789"/>
                  <a:pt x="238153" y="338721"/>
                  <a:pt x="228415" y="340984"/>
                </a:cubicBezTo>
                <a:cubicBezTo>
                  <a:pt x="215282" y="343009"/>
                  <a:pt x="202416" y="336070"/>
                  <a:pt x="196848" y="324009"/>
                </a:cubicBezTo>
                <a:cubicBezTo>
                  <a:pt x="188062" y="325885"/>
                  <a:pt x="179515" y="328565"/>
                  <a:pt x="171237" y="332050"/>
                </a:cubicBezTo>
                <a:lnTo>
                  <a:pt x="160516" y="350811"/>
                </a:lnTo>
                <a:lnTo>
                  <a:pt x="156049" y="358852"/>
                </a:lnTo>
                <a:cubicBezTo>
                  <a:pt x="153666" y="363915"/>
                  <a:pt x="150092" y="370466"/>
                  <a:pt x="146817" y="377018"/>
                </a:cubicBezTo>
                <a:cubicBezTo>
                  <a:pt x="143541" y="383569"/>
                  <a:pt x="140861" y="390419"/>
                  <a:pt x="138478" y="395482"/>
                </a:cubicBezTo>
                <a:lnTo>
                  <a:pt x="134607" y="403820"/>
                </a:lnTo>
                <a:cubicBezTo>
                  <a:pt x="139967" y="402927"/>
                  <a:pt x="145030" y="400544"/>
                  <a:pt x="149199" y="400544"/>
                </a:cubicBezTo>
                <a:cubicBezTo>
                  <a:pt x="148693" y="395452"/>
                  <a:pt x="149527" y="390330"/>
                  <a:pt x="151582" y="385654"/>
                </a:cubicBezTo>
                <a:cubicBezTo>
                  <a:pt x="154768" y="378715"/>
                  <a:pt x="161081" y="373742"/>
                  <a:pt x="168556" y="372253"/>
                </a:cubicBezTo>
                <a:cubicBezTo>
                  <a:pt x="190296" y="371449"/>
                  <a:pt x="211946" y="375410"/>
                  <a:pt x="231988" y="383867"/>
                </a:cubicBezTo>
                <a:cubicBezTo>
                  <a:pt x="218677" y="398013"/>
                  <a:pt x="203072" y="409806"/>
                  <a:pt x="185829" y="418710"/>
                </a:cubicBezTo>
                <a:cubicBezTo>
                  <a:pt x="173261" y="422433"/>
                  <a:pt x="159711" y="417906"/>
                  <a:pt x="151880" y="407394"/>
                </a:cubicBezTo>
                <a:cubicBezTo>
                  <a:pt x="143571" y="410491"/>
                  <a:pt x="135679" y="414600"/>
                  <a:pt x="128353" y="419604"/>
                </a:cubicBezTo>
                <a:lnTo>
                  <a:pt x="124184" y="429431"/>
                </a:lnTo>
                <a:cubicBezTo>
                  <a:pt x="122695" y="430920"/>
                  <a:pt x="122695" y="434196"/>
                  <a:pt x="122695" y="434196"/>
                </a:cubicBezTo>
                <a:cubicBezTo>
                  <a:pt x="122576" y="434791"/>
                  <a:pt x="122576" y="435387"/>
                  <a:pt x="122695" y="435983"/>
                </a:cubicBezTo>
                <a:lnTo>
                  <a:pt x="122695" y="438663"/>
                </a:lnTo>
                <a:lnTo>
                  <a:pt x="117930" y="452064"/>
                </a:lnTo>
                <a:lnTo>
                  <a:pt x="116143" y="457424"/>
                </a:lnTo>
                <a:lnTo>
                  <a:pt x="112867" y="469039"/>
                </a:lnTo>
                <a:lnTo>
                  <a:pt x="108103" y="486013"/>
                </a:lnTo>
                <a:lnTo>
                  <a:pt x="121801" y="480355"/>
                </a:lnTo>
                <a:cubicBezTo>
                  <a:pt x="121146" y="476603"/>
                  <a:pt x="121146" y="472791"/>
                  <a:pt x="121801" y="469039"/>
                </a:cubicBezTo>
                <a:cubicBezTo>
                  <a:pt x="122397" y="463797"/>
                  <a:pt x="124839" y="458943"/>
                  <a:pt x="128651" y="455340"/>
                </a:cubicBezTo>
                <a:cubicBezTo>
                  <a:pt x="131152" y="452928"/>
                  <a:pt x="134071" y="450992"/>
                  <a:pt x="137287" y="449682"/>
                </a:cubicBezTo>
                <a:cubicBezTo>
                  <a:pt x="148395" y="446465"/>
                  <a:pt x="160069" y="445661"/>
                  <a:pt x="171534" y="447299"/>
                </a:cubicBezTo>
                <a:cubicBezTo>
                  <a:pt x="181570" y="448073"/>
                  <a:pt x="191517" y="449562"/>
                  <a:pt x="201314" y="451766"/>
                </a:cubicBezTo>
                <a:cubicBezTo>
                  <a:pt x="198337" y="455340"/>
                  <a:pt x="191487" y="464572"/>
                  <a:pt x="183447" y="473506"/>
                </a:cubicBezTo>
                <a:cubicBezTo>
                  <a:pt x="179575" y="477675"/>
                  <a:pt x="176002" y="481546"/>
                  <a:pt x="172130" y="485120"/>
                </a:cubicBezTo>
                <a:cubicBezTo>
                  <a:pt x="168735" y="488307"/>
                  <a:pt x="164953" y="491016"/>
                  <a:pt x="160813" y="493161"/>
                </a:cubicBezTo>
                <a:cubicBezTo>
                  <a:pt x="148931" y="498521"/>
                  <a:pt x="134964" y="496049"/>
                  <a:pt x="125673" y="486907"/>
                </a:cubicBezTo>
                <a:cubicBezTo>
                  <a:pt x="117900" y="491136"/>
                  <a:pt x="110693" y="496347"/>
                  <a:pt x="104231" y="502393"/>
                </a:cubicBezTo>
                <a:lnTo>
                  <a:pt x="101849" y="513114"/>
                </a:lnTo>
                <a:cubicBezTo>
                  <a:pt x="101104" y="515436"/>
                  <a:pt x="100598" y="517819"/>
                  <a:pt x="100360" y="520261"/>
                </a:cubicBezTo>
                <a:lnTo>
                  <a:pt x="100360" y="523537"/>
                </a:lnTo>
                <a:cubicBezTo>
                  <a:pt x="100538" y="526515"/>
                  <a:pt x="100538" y="529492"/>
                  <a:pt x="100360" y="532470"/>
                </a:cubicBezTo>
                <a:cubicBezTo>
                  <a:pt x="99466" y="538129"/>
                  <a:pt x="98573" y="545574"/>
                  <a:pt x="97382" y="552721"/>
                </a:cubicBezTo>
                <a:cubicBezTo>
                  <a:pt x="96190" y="559868"/>
                  <a:pt x="94701" y="567016"/>
                  <a:pt x="94701" y="572674"/>
                </a:cubicBezTo>
                <a:cubicBezTo>
                  <a:pt x="94701" y="578332"/>
                  <a:pt x="94701" y="581906"/>
                  <a:pt x="94701" y="581906"/>
                </a:cubicBezTo>
                <a:lnTo>
                  <a:pt x="107209" y="574163"/>
                </a:lnTo>
                <a:cubicBezTo>
                  <a:pt x="105422" y="569428"/>
                  <a:pt x="104707" y="564335"/>
                  <a:pt x="105124" y="559273"/>
                </a:cubicBezTo>
                <a:cubicBezTo>
                  <a:pt x="106048" y="551768"/>
                  <a:pt x="110455" y="545127"/>
                  <a:pt x="117036" y="541405"/>
                </a:cubicBezTo>
                <a:cubicBezTo>
                  <a:pt x="137376" y="533841"/>
                  <a:pt x="159146" y="530892"/>
                  <a:pt x="180766" y="532768"/>
                </a:cubicBezTo>
                <a:cubicBezTo>
                  <a:pt x="177073" y="540779"/>
                  <a:pt x="172696" y="548463"/>
                  <a:pt x="167663" y="555699"/>
                </a:cubicBezTo>
                <a:cubicBezTo>
                  <a:pt x="162868" y="565110"/>
                  <a:pt x="156168" y="573418"/>
                  <a:pt x="148008" y="580119"/>
                </a:cubicBezTo>
                <a:cubicBezTo>
                  <a:pt x="137257" y="587504"/>
                  <a:pt x="123052" y="587504"/>
                  <a:pt x="112272" y="580119"/>
                </a:cubicBezTo>
                <a:cubicBezTo>
                  <a:pt x="105214" y="585628"/>
                  <a:pt x="98900" y="592031"/>
                  <a:pt x="93510" y="599178"/>
                </a:cubicBezTo>
                <a:cubicBezTo>
                  <a:pt x="93510" y="599178"/>
                  <a:pt x="93510" y="604539"/>
                  <a:pt x="93510" y="609899"/>
                </a:cubicBezTo>
                <a:cubicBezTo>
                  <a:pt x="93510" y="615260"/>
                  <a:pt x="93510" y="620620"/>
                  <a:pt x="93510" y="620620"/>
                </a:cubicBezTo>
                <a:lnTo>
                  <a:pt x="93510" y="634617"/>
                </a:lnTo>
                <a:cubicBezTo>
                  <a:pt x="93510" y="634617"/>
                  <a:pt x="93510" y="648018"/>
                  <a:pt x="93510" y="652485"/>
                </a:cubicBezTo>
                <a:cubicBezTo>
                  <a:pt x="93510" y="656952"/>
                  <a:pt x="93510" y="661419"/>
                  <a:pt x="93510" y="664695"/>
                </a:cubicBezTo>
                <a:cubicBezTo>
                  <a:pt x="93510" y="667970"/>
                  <a:pt x="93510" y="670055"/>
                  <a:pt x="93510" y="670055"/>
                </a:cubicBezTo>
                <a:lnTo>
                  <a:pt x="104827" y="660525"/>
                </a:lnTo>
                <a:cubicBezTo>
                  <a:pt x="100300" y="652604"/>
                  <a:pt x="99645" y="643074"/>
                  <a:pt x="103040" y="634617"/>
                </a:cubicBezTo>
                <a:cubicBezTo>
                  <a:pt x="104737" y="631579"/>
                  <a:pt x="106941" y="628839"/>
                  <a:pt x="109591" y="626576"/>
                </a:cubicBezTo>
                <a:cubicBezTo>
                  <a:pt x="128711" y="616242"/>
                  <a:pt x="149854" y="610167"/>
                  <a:pt x="171534" y="608708"/>
                </a:cubicBezTo>
                <a:cubicBezTo>
                  <a:pt x="168765" y="617672"/>
                  <a:pt x="165400" y="626427"/>
                  <a:pt x="161409" y="634914"/>
                </a:cubicBezTo>
                <a:cubicBezTo>
                  <a:pt x="158014" y="644414"/>
                  <a:pt x="152743" y="653110"/>
                  <a:pt x="145923" y="660525"/>
                </a:cubicBezTo>
                <a:cubicBezTo>
                  <a:pt x="136483" y="669817"/>
                  <a:pt x="122039" y="671753"/>
                  <a:pt x="110485" y="665290"/>
                </a:cubicBezTo>
                <a:cubicBezTo>
                  <a:pt x="104648" y="671902"/>
                  <a:pt x="99437" y="679108"/>
                  <a:pt x="94999" y="686732"/>
                </a:cubicBezTo>
                <a:lnTo>
                  <a:pt x="94999" y="690306"/>
                </a:lnTo>
                <a:cubicBezTo>
                  <a:pt x="94999" y="692301"/>
                  <a:pt x="94999" y="694683"/>
                  <a:pt x="94999" y="697453"/>
                </a:cubicBezTo>
                <a:lnTo>
                  <a:pt x="94999" y="708472"/>
                </a:lnTo>
                <a:cubicBezTo>
                  <a:pt x="94999" y="708472"/>
                  <a:pt x="94404" y="712045"/>
                  <a:pt x="94999" y="717703"/>
                </a:cubicBezTo>
                <a:cubicBezTo>
                  <a:pt x="95595" y="723362"/>
                  <a:pt x="97084" y="730211"/>
                  <a:pt x="98275" y="737656"/>
                </a:cubicBezTo>
                <a:cubicBezTo>
                  <a:pt x="99466" y="745101"/>
                  <a:pt x="99764" y="752546"/>
                  <a:pt x="101849" y="757907"/>
                </a:cubicBezTo>
                <a:cubicBezTo>
                  <a:pt x="103933" y="763267"/>
                  <a:pt x="100360" y="770712"/>
                  <a:pt x="103933" y="766841"/>
                </a:cubicBezTo>
                <a:cubicBezTo>
                  <a:pt x="107507" y="762969"/>
                  <a:pt x="110783" y="758800"/>
                  <a:pt x="113463" y="755524"/>
                </a:cubicBezTo>
                <a:cubicBezTo>
                  <a:pt x="104856" y="745727"/>
                  <a:pt x="104856" y="731075"/>
                  <a:pt x="113463" y="721277"/>
                </a:cubicBezTo>
                <a:cubicBezTo>
                  <a:pt x="131004" y="707727"/>
                  <a:pt x="151343" y="698257"/>
                  <a:pt x="173023" y="693581"/>
                </a:cubicBezTo>
                <a:cubicBezTo>
                  <a:pt x="171713" y="702307"/>
                  <a:pt x="169926" y="710973"/>
                  <a:pt x="167663" y="719490"/>
                </a:cubicBezTo>
                <a:cubicBezTo>
                  <a:pt x="165906" y="730122"/>
                  <a:pt x="161945" y="740247"/>
                  <a:pt x="156049" y="749271"/>
                </a:cubicBezTo>
                <a:cubicBezTo>
                  <a:pt x="148336" y="759961"/>
                  <a:pt x="134548" y="764309"/>
                  <a:pt x="122099" y="759991"/>
                </a:cubicBezTo>
                <a:cubicBezTo>
                  <a:pt x="117156" y="767436"/>
                  <a:pt x="113046" y="775447"/>
                  <a:pt x="109889" y="783815"/>
                </a:cubicBezTo>
                <a:lnTo>
                  <a:pt x="115845" y="804364"/>
                </a:lnTo>
                <a:lnTo>
                  <a:pt x="117632" y="810916"/>
                </a:lnTo>
                <a:lnTo>
                  <a:pt x="120015" y="817765"/>
                </a:lnTo>
                <a:cubicBezTo>
                  <a:pt x="120015" y="817765"/>
                  <a:pt x="122695" y="826103"/>
                  <a:pt x="125673" y="834442"/>
                </a:cubicBezTo>
                <a:cubicBezTo>
                  <a:pt x="126864" y="838284"/>
                  <a:pt x="128263" y="842066"/>
                  <a:pt x="129842" y="845758"/>
                </a:cubicBezTo>
                <a:lnTo>
                  <a:pt x="131926" y="851119"/>
                </a:lnTo>
                <a:lnTo>
                  <a:pt x="139670" y="838313"/>
                </a:lnTo>
                <a:cubicBezTo>
                  <a:pt x="132552" y="832566"/>
                  <a:pt x="128830" y="823602"/>
                  <a:pt x="129842" y="814489"/>
                </a:cubicBezTo>
                <a:cubicBezTo>
                  <a:pt x="130438" y="811035"/>
                  <a:pt x="131659" y="807699"/>
                  <a:pt x="133416" y="804662"/>
                </a:cubicBezTo>
                <a:cubicBezTo>
                  <a:pt x="148455" y="788789"/>
                  <a:pt x="166889" y="776460"/>
                  <a:pt x="187318" y="768627"/>
                </a:cubicBezTo>
                <a:cubicBezTo>
                  <a:pt x="187318" y="771010"/>
                  <a:pt x="187318" y="774584"/>
                  <a:pt x="187318" y="779646"/>
                </a:cubicBezTo>
                <a:cubicBezTo>
                  <a:pt x="187318" y="784709"/>
                  <a:pt x="187318" y="790367"/>
                  <a:pt x="187318" y="796621"/>
                </a:cubicBezTo>
                <a:cubicBezTo>
                  <a:pt x="186841" y="806865"/>
                  <a:pt x="184519" y="816961"/>
                  <a:pt x="180468" y="826401"/>
                </a:cubicBezTo>
                <a:cubicBezTo>
                  <a:pt x="173917" y="837658"/>
                  <a:pt x="161171" y="843793"/>
                  <a:pt x="148306" y="841887"/>
                </a:cubicBezTo>
                <a:cubicBezTo>
                  <a:pt x="144554" y="849957"/>
                  <a:pt x="141754" y="858475"/>
                  <a:pt x="139967" y="867200"/>
                </a:cubicBezTo>
                <a:lnTo>
                  <a:pt x="148604" y="886855"/>
                </a:lnTo>
                <a:lnTo>
                  <a:pt x="148604" y="889237"/>
                </a:lnTo>
                <a:cubicBezTo>
                  <a:pt x="149408" y="891322"/>
                  <a:pt x="150420" y="893317"/>
                  <a:pt x="151582" y="895193"/>
                </a:cubicBezTo>
                <a:cubicBezTo>
                  <a:pt x="153964" y="900256"/>
                  <a:pt x="157537" y="906808"/>
                  <a:pt x="160813" y="913359"/>
                </a:cubicBezTo>
                <a:cubicBezTo>
                  <a:pt x="164089" y="919911"/>
                  <a:pt x="167961" y="926165"/>
                  <a:pt x="170641" y="930930"/>
                </a:cubicBezTo>
                <a:lnTo>
                  <a:pt x="175108" y="938970"/>
                </a:lnTo>
                <a:lnTo>
                  <a:pt x="181064" y="925271"/>
                </a:lnTo>
                <a:cubicBezTo>
                  <a:pt x="176627" y="922681"/>
                  <a:pt x="172934" y="918988"/>
                  <a:pt x="170343" y="914551"/>
                </a:cubicBezTo>
                <a:cubicBezTo>
                  <a:pt x="166978" y="907791"/>
                  <a:pt x="166978" y="899869"/>
                  <a:pt x="170343" y="893109"/>
                </a:cubicBezTo>
                <a:cubicBezTo>
                  <a:pt x="176002" y="878219"/>
                  <a:pt x="208462" y="854097"/>
                  <a:pt x="217098" y="848438"/>
                </a:cubicBezTo>
                <a:cubicBezTo>
                  <a:pt x="217098" y="850821"/>
                  <a:pt x="215311" y="854692"/>
                  <a:pt x="217098" y="859159"/>
                </a:cubicBezTo>
                <a:cubicBezTo>
                  <a:pt x="218885" y="863626"/>
                  <a:pt x="218885" y="868987"/>
                  <a:pt x="218885" y="874943"/>
                </a:cubicBezTo>
                <a:cubicBezTo>
                  <a:pt x="220017" y="884889"/>
                  <a:pt x="219391" y="894985"/>
                  <a:pt x="217098" y="904723"/>
                </a:cubicBezTo>
                <a:cubicBezTo>
                  <a:pt x="212572" y="917261"/>
                  <a:pt x="200659" y="925599"/>
                  <a:pt x="187318" y="925569"/>
                </a:cubicBezTo>
                <a:cubicBezTo>
                  <a:pt x="184906" y="934116"/>
                  <a:pt x="183506" y="942901"/>
                  <a:pt x="183149" y="951776"/>
                </a:cubicBezTo>
                <a:lnTo>
                  <a:pt x="189105" y="961008"/>
                </a:lnTo>
                <a:cubicBezTo>
                  <a:pt x="190266" y="963092"/>
                  <a:pt x="191546" y="965058"/>
                  <a:pt x="192976" y="966964"/>
                </a:cubicBezTo>
                <a:lnTo>
                  <a:pt x="195061" y="969644"/>
                </a:lnTo>
                <a:lnTo>
                  <a:pt x="203399" y="980067"/>
                </a:lnTo>
                <a:lnTo>
                  <a:pt x="191487" y="989001"/>
                </a:lnTo>
                <a:lnTo>
                  <a:pt x="184340" y="978876"/>
                </a:lnTo>
                <a:cubicBezTo>
                  <a:pt x="182613" y="976672"/>
                  <a:pt x="181034" y="974409"/>
                  <a:pt x="179575" y="972026"/>
                </a:cubicBezTo>
                <a:lnTo>
                  <a:pt x="177490" y="969048"/>
                </a:lnTo>
                <a:cubicBezTo>
                  <a:pt x="177490" y="969048"/>
                  <a:pt x="168854" y="955350"/>
                  <a:pt x="165876" y="950882"/>
                </a:cubicBezTo>
                <a:cubicBezTo>
                  <a:pt x="162898" y="946415"/>
                  <a:pt x="160516" y="941651"/>
                  <a:pt x="158431" y="938077"/>
                </a:cubicBezTo>
                <a:lnTo>
                  <a:pt x="155155" y="932121"/>
                </a:lnTo>
                <a:lnTo>
                  <a:pt x="142647" y="926463"/>
                </a:lnTo>
                <a:lnTo>
                  <a:pt x="129544" y="921698"/>
                </a:lnTo>
                <a:cubicBezTo>
                  <a:pt x="123141" y="933491"/>
                  <a:pt x="109234" y="939030"/>
                  <a:pt x="96488" y="934801"/>
                </a:cubicBezTo>
                <a:cubicBezTo>
                  <a:pt x="85053" y="929351"/>
                  <a:pt x="74898" y="921549"/>
                  <a:pt x="66708" y="911870"/>
                </a:cubicBezTo>
                <a:cubicBezTo>
                  <a:pt x="62062" y="906838"/>
                  <a:pt x="57684" y="901566"/>
                  <a:pt x="53605" y="896087"/>
                </a:cubicBezTo>
                <a:lnTo>
                  <a:pt x="45862" y="885068"/>
                </a:lnTo>
                <a:cubicBezTo>
                  <a:pt x="55719" y="883281"/>
                  <a:pt x="65666" y="882001"/>
                  <a:pt x="75642" y="881197"/>
                </a:cubicBezTo>
                <a:cubicBezTo>
                  <a:pt x="87405" y="879886"/>
                  <a:pt x="99317" y="880690"/>
                  <a:pt x="110783" y="883579"/>
                </a:cubicBezTo>
                <a:cubicBezTo>
                  <a:pt x="118317" y="885932"/>
                  <a:pt x="124392" y="891501"/>
                  <a:pt x="127460" y="898767"/>
                </a:cubicBezTo>
                <a:cubicBezTo>
                  <a:pt x="129604" y="902132"/>
                  <a:pt x="131093" y="905884"/>
                  <a:pt x="131926" y="909786"/>
                </a:cubicBezTo>
                <a:lnTo>
                  <a:pt x="146817" y="912764"/>
                </a:lnTo>
                <a:lnTo>
                  <a:pt x="139967" y="899363"/>
                </a:lnTo>
                <a:cubicBezTo>
                  <a:pt x="138181" y="896087"/>
                  <a:pt x="135202" y="892811"/>
                  <a:pt x="135202" y="890131"/>
                </a:cubicBezTo>
                <a:cubicBezTo>
                  <a:pt x="134518" y="888791"/>
                  <a:pt x="133922" y="887391"/>
                  <a:pt x="133416" y="885962"/>
                </a:cubicBezTo>
                <a:lnTo>
                  <a:pt x="129842" y="878517"/>
                </a:lnTo>
                <a:cubicBezTo>
                  <a:pt x="128055" y="874049"/>
                  <a:pt x="125077" y="868093"/>
                  <a:pt x="122695" y="861840"/>
                </a:cubicBezTo>
                <a:lnTo>
                  <a:pt x="112867" y="837122"/>
                </a:lnTo>
                <a:cubicBezTo>
                  <a:pt x="105601" y="831672"/>
                  <a:pt x="97948" y="826788"/>
                  <a:pt x="89937" y="822530"/>
                </a:cubicBezTo>
                <a:cubicBezTo>
                  <a:pt x="82224" y="832298"/>
                  <a:pt x="69001" y="835812"/>
                  <a:pt x="57476" y="831166"/>
                </a:cubicBezTo>
                <a:lnTo>
                  <a:pt x="54796" y="831166"/>
                </a:lnTo>
                <a:cubicBezTo>
                  <a:pt x="44433" y="823900"/>
                  <a:pt x="35766" y="814459"/>
                  <a:pt x="29483" y="803471"/>
                </a:cubicBezTo>
                <a:cubicBezTo>
                  <a:pt x="23318" y="793941"/>
                  <a:pt x="17869" y="783994"/>
                  <a:pt x="13104" y="773690"/>
                </a:cubicBezTo>
                <a:cubicBezTo>
                  <a:pt x="35260" y="772737"/>
                  <a:pt x="57387" y="775983"/>
                  <a:pt x="78322" y="783220"/>
                </a:cubicBezTo>
                <a:cubicBezTo>
                  <a:pt x="85410" y="786734"/>
                  <a:pt x="90622" y="793137"/>
                  <a:pt x="92617" y="800790"/>
                </a:cubicBezTo>
                <a:cubicBezTo>
                  <a:pt x="93778" y="806091"/>
                  <a:pt x="93778" y="811571"/>
                  <a:pt x="92617" y="816872"/>
                </a:cubicBezTo>
                <a:lnTo>
                  <a:pt x="98275" y="819254"/>
                </a:lnTo>
                <a:lnTo>
                  <a:pt x="106911" y="821934"/>
                </a:lnTo>
                <a:lnTo>
                  <a:pt x="105124" y="816872"/>
                </a:lnTo>
                <a:lnTo>
                  <a:pt x="105124" y="813298"/>
                </a:lnTo>
                <a:cubicBezTo>
                  <a:pt x="104082" y="810707"/>
                  <a:pt x="103278" y="807997"/>
                  <a:pt x="102742" y="805257"/>
                </a:cubicBezTo>
                <a:cubicBezTo>
                  <a:pt x="100955" y="799599"/>
                  <a:pt x="99466" y="793643"/>
                  <a:pt x="99466" y="793643"/>
                </a:cubicBezTo>
                <a:lnTo>
                  <a:pt x="97382" y="787091"/>
                </a:lnTo>
                <a:cubicBezTo>
                  <a:pt x="96488" y="783220"/>
                  <a:pt x="93808" y="778157"/>
                  <a:pt x="93808" y="772797"/>
                </a:cubicBezTo>
                <a:lnTo>
                  <a:pt x="89043" y="751653"/>
                </a:lnTo>
                <a:cubicBezTo>
                  <a:pt x="82670" y="745161"/>
                  <a:pt x="75791" y="739205"/>
                  <a:pt x="68495" y="733785"/>
                </a:cubicBezTo>
                <a:cubicBezTo>
                  <a:pt x="58697" y="743106"/>
                  <a:pt x="43569" y="743999"/>
                  <a:pt x="32759" y="735869"/>
                </a:cubicBezTo>
                <a:cubicBezTo>
                  <a:pt x="23676" y="727561"/>
                  <a:pt x="16469" y="717406"/>
                  <a:pt x="11615" y="706089"/>
                </a:cubicBezTo>
                <a:cubicBezTo>
                  <a:pt x="7118" y="695696"/>
                  <a:pt x="3246" y="685064"/>
                  <a:pt x="0" y="674224"/>
                </a:cubicBezTo>
                <a:cubicBezTo>
                  <a:pt x="22067" y="676547"/>
                  <a:pt x="43479" y="683009"/>
                  <a:pt x="63134" y="693284"/>
                </a:cubicBezTo>
                <a:cubicBezTo>
                  <a:pt x="74183" y="701414"/>
                  <a:pt x="78233" y="716065"/>
                  <a:pt x="72962" y="728722"/>
                </a:cubicBezTo>
                <a:lnTo>
                  <a:pt x="86065" y="735869"/>
                </a:lnTo>
                <a:cubicBezTo>
                  <a:pt x="86065" y="735869"/>
                  <a:pt x="83683" y="728722"/>
                  <a:pt x="83683" y="721277"/>
                </a:cubicBezTo>
                <a:lnTo>
                  <a:pt x="81896" y="706685"/>
                </a:lnTo>
                <a:cubicBezTo>
                  <a:pt x="81896" y="706685"/>
                  <a:pt x="83385" y="703409"/>
                  <a:pt x="81896" y="698346"/>
                </a:cubicBezTo>
                <a:cubicBezTo>
                  <a:pt x="80407" y="693284"/>
                  <a:pt x="80407" y="686732"/>
                  <a:pt x="80407" y="680180"/>
                </a:cubicBezTo>
                <a:cubicBezTo>
                  <a:pt x="80407" y="673629"/>
                  <a:pt x="80407" y="666779"/>
                  <a:pt x="80407" y="662015"/>
                </a:cubicBezTo>
                <a:cubicBezTo>
                  <a:pt x="80407" y="657250"/>
                  <a:pt x="80407" y="653676"/>
                  <a:pt x="80407" y="653676"/>
                </a:cubicBezTo>
                <a:cubicBezTo>
                  <a:pt x="75076" y="646201"/>
                  <a:pt x="69210" y="639143"/>
                  <a:pt x="62837" y="632532"/>
                </a:cubicBezTo>
                <a:cubicBezTo>
                  <a:pt x="52979" y="639977"/>
                  <a:pt x="39340" y="639977"/>
                  <a:pt x="29483" y="632532"/>
                </a:cubicBezTo>
                <a:lnTo>
                  <a:pt x="27100" y="630447"/>
                </a:lnTo>
                <a:cubicBezTo>
                  <a:pt x="19685" y="620292"/>
                  <a:pt x="14414" y="608738"/>
                  <a:pt x="11615" y="596498"/>
                </a:cubicBezTo>
                <a:cubicBezTo>
                  <a:pt x="8785" y="585539"/>
                  <a:pt x="6701" y="574401"/>
                  <a:pt x="5361" y="563144"/>
                </a:cubicBezTo>
                <a:cubicBezTo>
                  <a:pt x="26862" y="569309"/>
                  <a:pt x="47083" y="579404"/>
                  <a:pt x="64921" y="592924"/>
                </a:cubicBezTo>
                <a:cubicBezTo>
                  <a:pt x="70192" y="598553"/>
                  <a:pt x="73081" y="606028"/>
                  <a:pt x="72962" y="613771"/>
                </a:cubicBezTo>
                <a:cubicBezTo>
                  <a:pt x="72634" y="619190"/>
                  <a:pt x="71115" y="624491"/>
                  <a:pt x="68495" y="629256"/>
                </a:cubicBezTo>
                <a:lnTo>
                  <a:pt x="73259" y="633128"/>
                </a:lnTo>
                <a:lnTo>
                  <a:pt x="80407" y="638786"/>
                </a:lnTo>
                <a:lnTo>
                  <a:pt x="80407" y="633128"/>
                </a:lnTo>
                <a:lnTo>
                  <a:pt x="80407" y="609006"/>
                </a:lnTo>
                <a:lnTo>
                  <a:pt x="80407" y="602156"/>
                </a:lnTo>
                <a:cubicBezTo>
                  <a:pt x="80407" y="598285"/>
                  <a:pt x="80407" y="592329"/>
                  <a:pt x="80407" y="587266"/>
                </a:cubicBezTo>
                <a:cubicBezTo>
                  <a:pt x="80407" y="582204"/>
                  <a:pt x="80407" y="576545"/>
                  <a:pt x="80407" y="572674"/>
                </a:cubicBezTo>
                <a:cubicBezTo>
                  <a:pt x="80228" y="570500"/>
                  <a:pt x="80228" y="568296"/>
                  <a:pt x="80407" y="566122"/>
                </a:cubicBezTo>
                <a:cubicBezTo>
                  <a:pt x="76268" y="557933"/>
                  <a:pt x="71473" y="550071"/>
                  <a:pt x="66112" y="542596"/>
                </a:cubicBezTo>
                <a:cubicBezTo>
                  <a:pt x="53813" y="547748"/>
                  <a:pt x="39578" y="544115"/>
                  <a:pt x="31270" y="533662"/>
                </a:cubicBezTo>
                <a:cubicBezTo>
                  <a:pt x="25284" y="522524"/>
                  <a:pt x="21740" y="510255"/>
                  <a:pt x="20846" y="497628"/>
                </a:cubicBezTo>
                <a:cubicBezTo>
                  <a:pt x="20072" y="486222"/>
                  <a:pt x="20072" y="474786"/>
                  <a:pt x="20846" y="463380"/>
                </a:cubicBezTo>
                <a:cubicBezTo>
                  <a:pt x="40978" y="472731"/>
                  <a:pt x="59323" y="485537"/>
                  <a:pt x="75047" y="501201"/>
                </a:cubicBezTo>
                <a:cubicBezTo>
                  <a:pt x="79573" y="507604"/>
                  <a:pt x="81390" y="515526"/>
                  <a:pt x="80109" y="523239"/>
                </a:cubicBezTo>
                <a:cubicBezTo>
                  <a:pt x="78918" y="528540"/>
                  <a:pt x="76595" y="533543"/>
                  <a:pt x="73259" y="537831"/>
                </a:cubicBezTo>
                <a:cubicBezTo>
                  <a:pt x="76476" y="541732"/>
                  <a:pt x="79960" y="545395"/>
                  <a:pt x="83683" y="548850"/>
                </a:cubicBezTo>
                <a:cubicBezTo>
                  <a:pt x="83683" y="548850"/>
                  <a:pt x="84576" y="541405"/>
                  <a:pt x="86065" y="534257"/>
                </a:cubicBezTo>
                <a:lnTo>
                  <a:pt x="88448" y="519665"/>
                </a:lnTo>
                <a:lnTo>
                  <a:pt x="89937" y="511327"/>
                </a:lnTo>
                <a:lnTo>
                  <a:pt x="94106" y="493756"/>
                </a:lnTo>
                <a:cubicBezTo>
                  <a:pt x="95595" y="487205"/>
                  <a:pt x="98573" y="480653"/>
                  <a:pt x="98573" y="475888"/>
                </a:cubicBezTo>
                <a:lnTo>
                  <a:pt x="100955" y="468145"/>
                </a:lnTo>
                <a:cubicBezTo>
                  <a:pt x="97918" y="459450"/>
                  <a:pt x="94434" y="450903"/>
                  <a:pt x="90532" y="442534"/>
                </a:cubicBezTo>
                <a:cubicBezTo>
                  <a:pt x="78620" y="446019"/>
                  <a:pt x="65844" y="441165"/>
                  <a:pt x="59263" y="430622"/>
                </a:cubicBezTo>
                <a:lnTo>
                  <a:pt x="59263" y="427942"/>
                </a:lnTo>
                <a:cubicBezTo>
                  <a:pt x="53545" y="404654"/>
                  <a:pt x="53545" y="380353"/>
                  <a:pt x="59263" y="357065"/>
                </a:cubicBezTo>
                <a:cubicBezTo>
                  <a:pt x="77756" y="369275"/>
                  <a:pt x="93808" y="384850"/>
                  <a:pt x="106614" y="402927"/>
                </a:cubicBezTo>
                <a:cubicBezTo>
                  <a:pt x="109889" y="410104"/>
                  <a:pt x="109889" y="418383"/>
                  <a:pt x="106614" y="425560"/>
                </a:cubicBezTo>
                <a:cubicBezTo>
                  <a:pt x="104827" y="430652"/>
                  <a:pt x="101849" y="435238"/>
                  <a:pt x="97977" y="438961"/>
                </a:cubicBezTo>
                <a:lnTo>
                  <a:pt x="101253" y="444023"/>
                </a:lnTo>
                <a:cubicBezTo>
                  <a:pt x="102772" y="446614"/>
                  <a:pt x="104469" y="449116"/>
                  <a:pt x="106315" y="451468"/>
                </a:cubicBezTo>
                <a:lnTo>
                  <a:pt x="108103" y="446406"/>
                </a:lnTo>
                <a:cubicBezTo>
                  <a:pt x="108103" y="446406"/>
                  <a:pt x="109889" y="440450"/>
                  <a:pt x="111974" y="434791"/>
                </a:cubicBezTo>
                <a:cubicBezTo>
                  <a:pt x="113761" y="431813"/>
                  <a:pt x="114654" y="429133"/>
                  <a:pt x="114654" y="426751"/>
                </a:cubicBezTo>
                <a:cubicBezTo>
                  <a:pt x="114565" y="425649"/>
                  <a:pt x="114565" y="424577"/>
                  <a:pt x="114654" y="423475"/>
                </a:cubicBezTo>
                <a:cubicBezTo>
                  <a:pt x="114654" y="423475"/>
                  <a:pt x="118525" y="413350"/>
                  <a:pt x="122695" y="403224"/>
                </a:cubicBezTo>
                <a:cubicBezTo>
                  <a:pt x="124481" y="398162"/>
                  <a:pt x="126864" y="393397"/>
                  <a:pt x="128353" y="389823"/>
                </a:cubicBezTo>
                <a:lnTo>
                  <a:pt x="131331" y="383569"/>
                </a:lnTo>
                <a:cubicBezTo>
                  <a:pt x="130438" y="376124"/>
                  <a:pt x="126864" y="364510"/>
                  <a:pt x="125077" y="356767"/>
                </a:cubicBezTo>
                <a:cubicBezTo>
                  <a:pt x="112033" y="357631"/>
                  <a:pt x="99972" y="349918"/>
                  <a:pt x="95297" y="337708"/>
                </a:cubicBezTo>
                <a:cubicBezTo>
                  <a:pt x="92527" y="325349"/>
                  <a:pt x="92527" y="312544"/>
                  <a:pt x="95297" y="300185"/>
                </a:cubicBezTo>
                <a:cubicBezTo>
                  <a:pt x="96786" y="293038"/>
                  <a:pt x="100062" y="286188"/>
                  <a:pt x="100062" y="280530"/>
                </a:cubicBezTo>
                <a:cubicBezTo>
                  <a:pt x="101432" y="276093"/>
                  <a:pt x="103010" y="271715"/>
                  <a:pt x="104827" y="267427"/>
                </a:cubicBezTo>
                <a:cubicBezTo>
                  <a:pt x="121087" y="282436"/>
                  <a:pt x="134607" y="300155"/>
                  <a:pt x="144732" y="319840"/>
                </a:cubicBezTo>
                <a:cubicBezTo>
                  <a:pt x="146966" y="327404"/>
                  <a:pt x="146102" y="335534"/>
                  <a:pt x="142350" y="342473"/>
                </a:cubicBezTo>
                <a:cubicBezTo>
                  <a:pt x="139551" y="347089"/>
                  <a:pt x="135917" y="351109"/>
                  <a:pt x="131629" y="354385"/>
                </a:cubicBezTo>
                <a:cubicBezTo>
                  <a:pt x="133416" y="358256"/>
                  <a:pt x="135500" y="363319"/>
                  <a:pt x="137883" y="367786"/>
                </a:cubicBezTo>
                <a:lnTo>
                  <a:pt x="144732" y="354683"/>
                </a:lnTo>
                <a:cubicBezTo>
                  <a:pt x="146519" y="351407"/>
                  <a:pt x="149497" y="348131"/>
                  <a:pt x="149497" y="345749"/>
                </a:cubicBezTo>
                <a:lnTo>
                  <a:pt x="151582" y="341579"/>
                </a:lnTo>
                <a:cubicBezTo>
                  <a:pt x="151582" y="341579"/>
                  <a:pt x="158133" y="329965"/>
                  <a:pt x="164983" y="318649"/>
                </a:cubicBezTo>
                <a:lnTo>
                  <a:pt x="179277" y="296313"/>
                </a:lnTo>
                <a:cubicBezTo>
                  <a:pt x="179277" y="287260"/>
                  <a:pt x="178682" y="278207"/>
                  <a:pt x="177490" y="269214"/>
                </a:cubicBezTo>
                <a:cubicBezTo>
                  <a:pt x="165221" y="268261"/>
                  <a:pt x="154828" y="259862"/>
                  <a:pt x="151284" y="248070"/>
                </a:cubicBezTo>
                <a:cubicBezTo>
                  <a:pt x="151432" y="247087"/>
                  <a:pt x="151432" y="246074"/>
                  <a:pt x="151284" y="245092"/>
                </a:cubicBezTo>
                <a:cubicBezTo>
                  <a:pt x="151105" y="232393"/>
                  <a:pt x="153636" y="219805"/>
                  <a:pt x="158729" y="208164"/>
                </a:cubicBezTo>
                <a:cubicBezTo>
                  <a:pt x="162958" y="197938"/>
                  <a:pt x="167812" y="187988"/>
                  <a:pt x="173321" y="178384"/>
                </a:cubicBezTo>
                <a:cubicBezTo>
                  <a:pt x="186812" y="196243"/>
                  <a:pt x="196907" y="216434"/>
                  <a:pt x="203101" y="237944"/>
                </a:cubicBezTo>
                <a:cubicBezTo>
                  <a:pt x="204203" y="245747"/>
                  <a:pt x="202178" y="253668"/>
                  <a:pt x="197443" y="259982"/>
                </a:cubicBezTo>
                <a:cubicBezTo>
                  <a:pt x="193840" y="264061"/>
                  <a:pt x="189492" y="267397"/>
                  <a:pt x="184638" y="269809"/>
                </a:cubicBezTo>
                <a:lnTo>
                  <a:pt x="186424" y="275765"/>
                </a:lnTo>
                <a:cubicBezTo>
                  <a:pt x="187020" y="278445"/>
                  <a:pt x="188807" y="281423"/>
                  <a:pt x="188807" y="284402"/>
                </a:cubicBezTo>
                <a:lnTo>
                  <a:pt x="192083" y="279934"/>
                </a:lnTo>
                <a:lnTo>
                  <a:pt x="194167" y="276956"/>
                </a:lnTo>
                <a:lnTo>
                  <a:pt x="199230" y="270107"/>
                </a:lnTo>
                <a:lnTo>
                  <a:pt x="206675" y="260577"/>
                </a:lnTo>
                <a:lnTo>
                  <a:pt x="210844" y="255217"/>
                </a:lnTo>
                <a:cubicBezTo>
                  <a:pt x="213227" y="251941"/>
                  <a:pt x="216800" y="248070"/>
                  <a:pt x="220374" y="243900"/>
                </a:cubicBezTo>
                <a:lnTo>
                  <a:pt x="230201" y="232882"/>
                </a:lnTo>
                <a:lnTo>
                  <a:pt x="234669" y="227819"/>
                </a:lnTo>
                <a:cubicBezTo>
                  <a:pt x="235979" y="218745"/>
                  <a:pt x="236664" y="209591"/>
                  <a:pt x="236753" y="200421"/>
                </a:cubicBezTo>
                <a:cubicBezTo>
                  <a:pt x="223471" y="197953"/>
                  <a:pt x="213882" y="186246"/>
                  <a:pt x="214120" y="172726"/>
                </a:cubicBezTo>
                <a:cubicBezTo>
                  <a:pt x="215728" y="160158"/>
                  <a:pt x="219987" y="148079"/>
                  <a:pt x="226628" y="137287"/>
                </a:cubicBezTo>
                <a:cubicBezTo>
                  <a:pt x="232405" y="127010"/>
                  <a:pt x="238778" y="117069"/>
                  <a:pt x="245687" y="107507"/>
                </a:cubicBezTo>
                <a:cubicBezTo>
                  <a:pt x="256617" y="126885"/>
                  <a:pt x="263972" y="148068"/>
                  <a:pt x="267427" y="170045"/>
                </a:cubicBezTo>
                <a:cubicBezTo>
                  <a:pt x="267308" y="177901"/>
                  <a:pt x="264091" y="185394"/>
                  <a:pt x="258492" y="190892"/>
                </a:cubicBezTo>
                <a:cubicBezTo>
                  <a:pt x="254443" y="194456"/>
                  <a:pt x="249678" y="197098"/>
                  <a:pt x="244496" y="198634"/>
                </a:cubicBezTo>
                <a:cubicBezTo>
                  <a:pt x="244794" y="203101"/>
                  <a:pt x="246581" y="208462"/>
                  <a:pt x="246581" y="213822"/>
                </a:cubicBezTo>
                <a:cubicBezTo>
                  <a:pt x="247563" y="213667"/>
                  <a:pt x="248546" y="213569"/>
                  <a:pt x="249559" y="213524"/>
                </a:cubicBezTo>
                <a:cubicBezTo>
                  <a:pt x="251703" y="210821"/>
                  <a:pt x="254085" y="208328"/>
                  <a:pt x="256706" y="206079"/>
                </a:cubicBezTo>
                <a:lnTo>
                  <a:pt x="267427" y="195954"/>
                </a:lnTo>
                <a:lnTo>
                  <a:pt x="273383" y="189998"/>
                </a:lnTo>
                <a:lnTo>
                  <a:pt x="287082" y="178086"/>
                </a:lnTo>
                <a:cubicBezTo>
                  <a:pt x="292144" y="173917"/>
                  <a:pt x="296909" y="169450"/>
                  <a:pt x="301078" y="166472"/>
                </a:cubicBezTo>
                <a:lnTo>
                  <a:pt x="307630" y="161409"/>
                </a:lnTo>
                <a:cubicBezTo>
                  <a:pt x="310340" y="152612"/>
                  <a:pt x="312514" y="143663"/>
                  <a:pt x="314182" y="134607"/>
                </a:cubicBezTo>
                <a:cubicBezTo>
                  <a:pt x="302597" y="130435"/>
                  <a:pt x="295122" y="119196"/>
                  <a:pt x="295718" y="106912"/>
                </a:cubicBezTo>
                <a:cubicBezTo>
                  <a:pt x="295718" y="105720"/>
                  <a:pt x="295718" y="103636"/>
                  <a:pt x="295718" y="103636"/>
                </a:cubicBezTo>
                <a:cubicBezTo>
                  <a:pt x="299202" y="91476"/>
                  <a:pt x="305426" y="80270"/>
                  <a:pt x="313884" y="70877"/>
                </a:cubicBezTo>
                <a:cubicBezTo>
                  <a:pt x="318351" y="65517"/>
                  <a:pt x="323116" y="60156"/>
                  <a:pt x="327285" y="55690"/>
                </a:cubicBezTo>
                <a:lnTo>
                  <a:pt x="337112" y="46160"/>
                </a:lnTo>
                <a:cubicBezTo>
                  <a:pt x="344825" y="67030"/>
                  <a:pt x="348667" y="89133"/>
                  <a:pt x="348429" y="111378"/>
                </a:cubicBezTo>
                <a:cubicBezTo>
                  <a:pt x="346940" y="118981"/>
                  <a:pt x="342562" y="125712"/>
                  <a:pt x="336219" y="130140"/>
                </a:cubicBezTo>
                <a:cubicBezTo>
                  <a:pt x="331752" y="133160"/>
                  <a:pt x="326659" y="135098"/>
                  <a:pt x="321329" y="135798"/>
                </a:cubicBezTo>
                <a:cubicBezTo>
                  <a:pt x="321329" y="137585"/>
                  <a:pt x="321329" y="139372"/>
                  <a:pt x="321329" y="142052"/>
                </a:cubicBezTo>
                <a:cubicBezTo>
                  <a:pt x="321329" y="144732"/>
                  <a:pt x="321329" y="147710"/>
                  <a:pt x="321329" y="150986"/>
                </a:cubicBezTo>
                <a:lnTo>
                  <a:pt x="325796" y="147710"/>
                </a:lnTo>
                <a:lnTo>
                  <a:pt x="335624" y="140563"/>
                </a:lnTo>
                <a:lnTo>
                  <a:pt x="342473" y="135798"/>
                </a:lnTo>
                <a:lnTo>
                  <a:pt x="345749" y="133714"/>
                </a:lnTo>
                <a:lnTo>
                  <a:pt x="363915" y="122099"/>
                </a:lnTo>
                <a:cubicBezTo>
                  <a:pt x="368024" y="119368"/>
                  <a:pt x="372313" y="116882"/>
                  <a:pt x="376720" y="114654"/>
                </a:cubicBezTo>
                <a:lnTo>
                  <a:pt x="382676" y="111081"/>
                </a:lnTo>
                <a:cubicBezTo>
                  <a:pt x="384671" y="107111"/>
                  <a:pt x="386458" y="103034"/>
                  <a:pt x="388037" y="98871"/>
                </a:cubicBezTo>
                <a:lnTo>
                  <a:pt x="393099" y="85767"/>
                </a:lnTo>
                <a:cubicBezTo>
                  <a:pt x="381217" y="79463"/>
                  <a:pt x="375648" y="65451"/>
                  <a:pt x="379996" y="52711"/>
                </a:cubicBezTo>
                <a:cubicBezTo>
                  <a:pt x="385207" y="41124"/>
                  <a:pt x="393040" y="30921"/>
                  <a:pt x="402927" y="22931"/>
                </a:cubicBezTo>
                <a:cubicBezTo>
                  <a:pt x="408287" y="18166"/>
                  <a:pt x="413648" y="13401"/>
                  <a:pt x="418413" y="9828"/>
                </a:cubicBezTo>
                <a:close/>
                <a:moveTo>
                  <a:pt x="910382" y="0"/>
                </a:moveTo>
                <a:lnTo>
                  <a:pt x="921698" y="8041"/>
                </a:lnTo>
                <a:cubicBezTo>
                  <a:pt x="926463" y="11614"/>
                  <a:pt x="931824" y="16379"/>
                  <a:pt x="937184" y="21144"/>
                </a:cubicBezTo>
                <a:cubicBezTo>
                  <a:pt x="946982" y="29218"/>
                  <a:pt x="954814" y="39399"/>
                  <a:pt x="960115" y="50924"/>
                </a:cubicBezTo>
                <a:cubicBezTo>
                  <a:pt x="964463" y="63825"/>
                  <a:pt x="958775" y="77962"/>
                  <a:pt x="946714" y="84278"/>
                </a:cubicBezTo>
                <a:lnTo>
                  <a:pt x="951776" y="97084"/>
                </a:lnTo>
                <a:cubicBezTo>
                  <a:pt x="953295" y="101363"/>
                  <a:pt x="955082" y="105541"/>
                  <a:pt x="957137" y="109591"/>
                </a:cubicBezTo>
                <a:lnTo>
                  <a:pt x="963093" y="112867"/>
                </a:lnTo>
                <a:cubicBezTo>
                  <a:pt x="967500" y="115208"/>
                  <a:pt x="971789" y="117793"/>
                  <a:pt x="975899" y="120610"/>
                </a:cubicBezTo>
                <a:lnTo>
                  <a:pt x="994065" y="132224"/>
                </a:lnTo>
                <a:lnTo>
                  <a:pt x="997042" y="134309"/>
                </a:lnTo>
                <a:lnTo>
                  <a:pt x="1003892" y="139074"/>
                </a:lnTo>
                <a:lnTo>
                  <a:pt x="1013719" y="146221"/>
                </a:lnTo>
                <a:lnTo>
                  <a:pt x="1018187" y="149199"/>
                </a:lnTo>
                <a:lnTo>
                  <a:pt x="1018187" y="140563"/>
                </a:lnTo>
                <a:cubicBezTo>
                  <a:pt x="1018187" y="138180"/>
                  <a:pt x="1018187" y="136096"/>
                  <a:pt x="1018187" y="134309"/>
                </a:cubicBezTo>
                <a:cubicBezTo>
                  <a:pt x="1012885" y="133466"/>
                  <a:pt x="1007823" y="131539"/>
                  <a:pt x="1003296" y="128651"/>
                </a:cubicBezTo>
                <a:cubicBezTo>
                  <a:pt x="996685" y="124327"/>
                  <a:pt x="992248" y="117394"/>
                  <a:pt x="991086" y="109591"/>
                </a:cubicBezTo>
                <a:cubicBezTo>
                  <a:pt x="992397" y="88552"/>
                  <a:pt x="997310" y="67896"/>
                  <a:pt x="1005679" y="48542"/>
                </a:cubicBezTo>
                <a:cubicBezTo>
                  <a:pt x="1007763" y="50626"/>
                  <a:pt x="1011337" y="53605"/>
                  <a:pt x="1015506" y="58072"/>
                </a:cubicBezTo>
                <a:cubicBezTo>
                  <a:pt x="1019676" y="62539"/>
                  <a:pt x="1024440" y="67899"/>
                  <a:pt x="1028907" y="73259"/>
                </a:cubicBezTo>
                <a:cubicBezTo>
                  <a:pt x="1037365" y="82655"/>
                  <a:pt x="1043589" y="93859"/>
                  <a:pt x="1047073" y="106018"/>
                </a:cubicBezTo>
                <a:cubicBezTo>
                  <a:pt x="1047073" y="107209"/>
                  <a:pt x="1047073" y="109294"/>
                  <a:pt x="1047073" y="109294"/>
                </a:cubicBezTo>
                <a:cubicBezTo>
                  <a:pt x="1047758" y="121608"/>
                  <a:pt x="1040254" y="132897"/>
                  <a:pt x="1028609" y="136989"/>
                </a:cubicBezTo>
                <a:cubicBezTo>
                  <a:pt x="1030307" y="146036"/>
                  <a:pt x="1032481" y="154982"/>
                  <a:pt x="1035161" y="163791"/>
                </a:cubicBezTo>
                <a:lnTo>
                  <a:pt x="1041415" y="168854"/>
                </a:lnTo>
                <a:cubicBezTo>
                  <a:pt x="1045584" y="171832"/>
                  <a:pt x="1050349" y="176001"/>
                  <a:pt x="1055412" y="180468"/>
                </a:cubicBezTo>
                <a:cubicBezTo>
                  <a:pt x="1060474" y="184935"/>
                  <a:pt x="1065537" y="189104"/>
                  <a:pt x="1069110" y="192678"/>
                </a:cubicBezTo>
                <a:lnTo>
                  <a:pt x="1075067" y="198336"/>
                </a:lnTo>
                <a:lnTo>
                  <a:pt x="1086085" y="208462"/>
                </a:lnTo>
                <a:lnTo>
                  <a:pt x="1093232" y="215907"/>
                </a:lnTo>
                <a:lnTo>
                  <a:pt x="1096211" y="219183"/>
                </a:lnTo>
                <a:cubicBezTo>
                  <a:pt x="1098295" y="214120"/>
                  <a:pt x="1098295" y="208462"/>
                  <a:pt x="1098295" y="204292"/>
                </a:cubicBezTo>
                <a:cubicBezTo>
                  <a:pt x="1093113" y="202634"/>
                  <a:pt x="1088349" y="199894"/>
                  <a:pt x="1084299" y="196252"/>
                </a:cubicBezTo>
                <a:cubicBezTo>
                  <a:pt x="1078700" y="190754"/>
                  <a:pt x="1075484" y="183262"/>
                  <a:pt x="1075364" y="175406"/>
                </a:cubicBezTo>
                <a:cubicBezTo>
                  <a:pt x="1079027" y="153535"/>
                  <a:pt x="1086502" y="132475"/>
                  <a:pt x="1097402" y="113165"/>
                </a:cubicBezTo>
                <a:cubicBezTo>
                  <a:pt x="1104370" y="122620"/>
                  <a:pt x="1110654" y="132573"/>
                  <a:pt x="1116163" y="142945"/>
                </a:cubicBezTo>
                <a:cubicBezTo>
                  <a:pt x="1122894" y="153714"/>
                  <a:pt x="1127271" y="165796"/>
                  <a:pt x="1128969" y="178384"/>
                </a:cubicBezTo>
                <a:cubicBezTo>
                  <a:pt x="1128403" y="191710"/>
                  <a:pt x="1119022" y="203024"/>
                  <a:pt x="1106038" y="206079"/>
                </a:cubicBezTo>
                <a:cubicBezTo>
                  <a:pt x="1106128" y="215150"/>
                  <a:pt x="1106812" y="224204"/>
                  <a:pt x="1108122" y="233179"/>
                </a:cubicBezTo>
                <a:lnTo>
                  <a:pt x="1112590" y="238242"/>
                </a:lnTo>
                <a:lnTo>
                  <a:pt x="1122417" y="249558"/>
                </a:lnTo>
                <a:cubicBezTo>
                  <a:pt x="1125693" y="253162"/>
                  <a:pt x="1128790" y="256944"/>
                  <a:pt x="1131649" y="260875"/>
                </a:cubicBezTo>
                <a:lnTo>
                  <a:pt x="1136116" y="266235"/>
                </a:lnTo>
                <a:lnTo>
                  <a:pt x="1143561" y="275765"/>
                </a:lnTo>
                <a:cubicBezTo>
                  <a:pt x="1145288" y="277969"/>
                  <a:pt x="1146867" y="280232"/>
                  <a:pt x="1148326" y="282614"/>
                </a:cubicBezTo>
                <a:lnTo>
                  <a:pt x="1150708" y="285592"/>
                </a:lnTo>
                <a:lnTo>
                  <a:pt x="1153687" y="290059"/>
                </a:lnTo>
                <a:cubicBezTo>
                  <a:pt x="1154878" y="287081"/>
                  <a:pt x="1156367" y="284103"/>
                  <a:pt x="1156367" y="281423"/>
                </a:cubicBezTo>
                <a:cubicBezTo>
                  <a:pt x="1156962" y="279458"/>
                  <a:pt x="1157469" y="277492"/>
                  <a:pt x="1157856" y="275467"/>
                </a:cubicBezTo>
                <a:cubicBezTo>
                  <a:pt x="1153150" y="272966"/>
                  <a:pt x="1148892" y="269630"/>
                  <a:pt x="1145348" y="265640"/>
                </a:cubicBezTo>
                <a:cubicBezTo>
                  <a:pt x="1140524" y="259386"/>
                  <a:pt x="1138379" y="251434"/>
                  <a:pt x="1139392" y="243602"/>
                </a:cubicBezTo>
                <a:cubicBezTo>
                  <a:pt x="1145705" y="222143"/>
                  <a:pt x="1155801" y="201976"/>
                  <a:pt x="1169172" y="184042"/>
                </a:cubicBezTo>
                <a:cubicBezTo>
                  <a:pt x="1174711" y="193616"/>
                  <a:pt x="1179595" y="203569"/>
                  <a:pt x="1183764" y="213822"/>
                </a:cubicBezTo>
                <a:cubicBezTo>
                  <a:pt x="1188887" y="225439"/>
                  <a:pt x="1191329" y="238060"/>
                  <a:pt x="1190912" y="250749"/>
                </a:cubicBezTo>
                <a:cubicBezTo>
                  <a:pt x="1191090" y="251732"/>
                  <a:pt x="1191090" y="252745"/>
                  <a:pt x="1190912" y="253727"/>
                </a:cubicBezTo>
                <a:cubicBezTo>
                  <a:pt x="1187904" y="265729"/>
                  <a:pt x="1177362" y="274335"/>
                  <a:pt x="1165003" y="274872"/>
                </a:cubicBezTo>
                <a:cubicBezTo>
                  <a:pt x="1163514" y="283835"/>
                  <a:pt x="1162918" y="292889"/>
                  <a:pt x="1163216" y="301971"/>
                </a:cubicBezTo>
                <a:lnTo>
                  <a:pt x="1177213" y="324307"/>
                </a:lnTo>
                <a:lnTo>
                  <a:pt x="1190614" y="347238"/>
                </a:lnTo>
                <a:lnTo>
                  <a:pt x="1192699" y="351407"/>
                </a:lnTo>
                <a:cubicBezTo>
                  <a:pt x="1194188" y="353789"/>
                  <a:pt x="1195676" y="357065"/>
                  <a:pt x="1197463" y="360341"/>
                </a:cubicBezTo>
                <a:lnTo>
                  <a:pt x="1204313" y="373742"/>
                </a:lnTo>
                <a:cubicBezTo>
                  <a:pt x="1206695" y="368977"/>
                  <a:pt x="1208780" y="363914"/>
                  <a:pt x="1210567" y="360043"/>
                </a:cubicBezTo>
                <a:cubicBezTo>
                  <a:pt x="1206129" y="356946"/>
                  <a:pt x="1202467" y="352866"/>
                  <a:pt x="1199846" y="348131"/>
                </a:cubicBezTo>
                <a:cubicBezTo>
                  <a:pt x="1196153" y="341281"/>
                  <a:pt x="1195319" y="333271"/>
                  <a:pt x="1197463" y="325796"/>
                </a:cubicBezTo>
                <a:cubicBezTo>
                  <a:pt x="1207589" y="305962"/>
                  <a:pt x="1221228" y="288094"/>
                  <a:pt x="1237667" y="273085"/>
                </a:cubicBezTo>
                <a:cubicBezTo>
                  <a:pt x="1238858" y="276063"/>
                  <a:pt x="1240347" y="280232"/>
                  <a:pt x="1242133" y="286188"/>
                </a:cubicBezTo>
                <a:cubicBezTo>
                  <a:pt x="1243921" y="292144"/>
                  <a:pt x="1245409" y="298993"/>
                  <a:pt x="1246898" y="305843"/>
                </a:cubicBezTo>
                <a:cubicBezTo>
                  <a:pt x="1249817" y="318172"/>
                  <a:pt x="1249817" y="331037"/>
                  <a:pt x="1246898" y="343366"/>
                </a:cubicBezTo>
                <a:cubicBezTo>
                  <a:pt x="1242848" y="356082"/>
                  <a:pt x="1230400" y="364212"/>
                  <a:pt x="1217118" y="362723"/>
                </a:cubicBezTo>
                <a:cubicBezTo>
                  <a:pt x="1215331" y="370168"/>
                  <a:pt x="1210865" y="381782"/>
                  <a:pt x="1210865" y="389227"/>
                </a:cubicBezTo>
                <a:lnTo>
                  <a:pt x="1213545" y="395481"/>
                </a:lnTo>
                <a:cubicBezTo>
                  <a:pt x="1215331" y="399055"/>
                  <a:pt x="1217416" y="404118"/>
                  <a:pt x="1219501" y="409180"/>
                </a:cubicBezTo>
                <a:lnTo>
                  <a:pt x="1227243" y="429133"/>
                </a:lnTo>
                <a:lnTo>
                  <a:pt x="1227243" y="432707"/>
                </a:lnTo>
                <a:cubicBezTo>
                  <a:pt x="1227958" y="435446"/>
                  <a:pt x="1228852" y="438127"/>
                  <a:pt x="1229924" y="440747"/>
                </a:cubicBezTo>
                <a:cubicBezTo>
                  <a:pt x="1231711" y="446405"/>
                  <a:pt x="1233795" y="452064"/>
                  <a:pt x="1233795" y="452064"/>
                </a:cubicBezTo>
                <a:lnTo>
                  <a:pt x="1235582" y="457424"/>
                </a:lnTo>
                <a:lnTo>
                  <a:pt x="1240347" y="449979"/>
                </a:lnTo>
                <a:lnTo>
                  <a:pt x="1243623" y="444917"/>
                </a:lnTo>
                <a:cubicBezTo>
                  <a:pt x="1239811" y="441134"/>
                  <a:pt x="1236863" y="436548"/>
                  <a:pt x="1234987" y="431515"/>
                </a:cubicBezTo>
                <a:cubicBezTo>
                  <a:pt x="1232008" y="424279"/>
                  <a:pt x="1232008" y="416119"/>
                  <a:pt x="1234987" y="408883"/>
                </a:cubicBezTo>
                <a:cubicBezTo>
                  <a:pt x="1247971" y="390865"/>
                  <a:pt x="1264111" y="375320"/>
                  <a:pt x="1282635" y="363021"/>
                </a:cubicBezTo>
                <a:cubicBezTo>
                  <a:pt x="1288442" y="386279"/>
                  <a:pt x="1288442" y="410639"/>
                  <a:pt x="1282635" y="433898"/>
                </a:cubicBezTo>
                <a:cubicBezTo>
                  <a:pt x="1282843" y="434791"/>
                  <a:pt x="1282843" y="435685"/>
                  <a:pt x="1282635" y="436578"/>
                </a:cubicBezTo>
                <a:cubicBezTo>
                  <a:pt x="1275994" y="447031"/>
                  <a:pt x="1263278" y="451885"/>
                  <a:pt x="1251366" y="448490"/>
                </a:cubicBezTo>
                <a:cubicBezTo>
                  <a:pt x="1247494" y="456709"/>
                  <a:pt x="1244099" y="465167"/>
                  <a:pt x="1241240" y="473803"/>
                </a:cubicBezTo>
                <a:cubicBezTo>
                  <a:pt x="1241776" y="476513"/>
                  <a:pt x="1242491" y="479194"/>
                  <a:pt x="1243325" y="481844"/>
                </a:cubicBezTo>
                <a:cubicBezTo>
                  <a:pt x="1244814" y="486609"/>
                  <a:pt x="1246303" y="492863"/>
                  <a:pt x="1247792" y="499414"/>
                </a:cubicBezTo>
                <a:cubicBezTo>
                  <a:pt x="1249281" y="505966"/>
                  <a:pt x="1251663" y="512518"/>
                  <a:pt x="1251663" y="517282"/>
                </a:cubicBezTo>
                <a:lnTo>
                  <a:pt x="1253152" y="525323"/>
                </a:lnTo>
                <a:cubicBezTo>
                  <a:pt x="1253152" y="525323"/>
                  <a:pt x="1254343" y="532768"/>
                  <a:pt x="1255833" y="540213"/>
                </a:cubicBezTo>
                <a:cubicBezTo>
                  <a:pt x="1256785" y="545038"/>
                  <a:pt x="1257500" y="549922"/>
                  <a:pt x="1257917" y="554805"/>
                </a:cubicBezTo>
                <a:cubicBezTo>
                  <a:pt x="1261789" y="550934"/>
                  <a:pt x="1265660" y="547063"/>
                  <a:pt x="1268340" y="543787"/>
                </a:cubicBezTo>
                <a:cubicBezTo>
                  <a:pt x="1265183" y="539409"/>
                  <a:pt x="1262950" y="534466"/>
                  <a:pt x="1261789" y="529194"/>
                </a:cubicBezTo>
                <a:cubicBezTo>
                  <a:pt x="1260508" y="521481"/>
                  <a:pt x="1262325" y="513560"/>
                  <a:pt x="1266851" y="507157"/>
                </a:cubicBezTo>
                <a:cubicBezTo>
                  <a:pt x="1282516" y="491493"/>
                  <a:pt x="1300860" y="478777"/>
                  <a:pt x="1321051" y="469634"/>
                </a:cubicBezTo>
                <a:cubicBezTo>
                  <a:pt x="1321826" y="480951"/>
                  <a:pt x="1321826" y="492267"/>
                  <a:pt x="1321051" y="503584"/>
                </a:cubicBezTo>
                <a:cubicBezTo>
                  <a:pt x="1319979" y="516210"/>
                  <a:pt x="1316346" y="528480"/>
                  <a:pt x="1310330" y="539618"/>
                </a:cubicBezTo>
                <a:cubicBezTo>
                  <a:pt x="1302439" y="550487"/>
                  <a:pt x="1287965" y="554240"/>
                  <a:pt x="1275785" y="548552"/>
                </a:cubicBezTo>
                <a:cubicBezTo>
                  <a:pt x="1270336" y="555907"/>
                  <a:pt x="1265452" y="563680"/>
                  <a:pt x="1261193" y="571780"/>
                </a:cubicBezTo>
                <a:cubicBezTo>
                  <a:pt x="1261342" y="574073"/>
                  <a:pt x="1261342" y="576336"/>
                  <a:pt x="1261193" y="578630"/>
                </a:cubicBezTo>
                <a:cubicBezTo>
                  <a:pt x="1261193" y="582501"/>
                  <a:pt x="1261193" y="587861"/>
                  <a:pt x="1261193" y="593222"/>
                </a:cubicBezTo>
                <a:cubicBezTo>
                  <a:pt x="1261193" y="598582"/>
                  <a:pt x="1261193" y="603943"/>
                  <a:pt x="1261193" y="608112"/>
                </a:cubicBezTo>
                <a:cubicBezTo>
                  <a:pt x="1261193" y="612281"/>
                  <a:pt x="1261193" y="614962"/>
                  <a:pt x="1261193" y="614962"/>
                </a:cubicBezTo>
                <a:lnTo>
                  <a:pt x="1261193" y="639083"/>
                </a:lnTo>
                <a:lnTo>
                  <a:pt x="1261193" y="644742"/>
                </a:lnTo>
                <a:lnTo>
                  <a:pt x="1268340" y="639083"/>
                </a:lnTo>
                <a:lnTo>
                  <a:pt x="1272808" y="635212"/>
                </a:lnTo>
                <a:cubicBezTo>
                  <a:pt x="1270216" y="630566"/>
                  <a:pt x="1268787" y="625355"/>
                  <a:pt x="1268638" y="620024"/>
                </a:cubicBezTo>
                <a:cubicBezTo>
                  <a:pt x="1268340" y="612103"/>
                  <a:pt x="1271259" y="604360"/>
                  <a:pt x="1276679" y="598582"/>
                </a:cubicBezTo>
                <a:cubicBezTo>
                  <a:pt x="1294576" y="585152"/>
                  <a:pt x="1314738" y="575056"/>
                  <a:pt x="1336239" y="568802"/>
                </a:cubicBezTo>
                <a:cubicBezTo>
                  <a:pt x="1334631" y="580029"/>
                  <a:pt x="1332457" y="591167"/>
                  <a:pt x="1329687" y="602156"/>
                </a:cubicBezTo>
                <a:cubicBezTo>
                  <a:pt x="1326918" y="614574"/>
                  <a:pt x="1321528" y="626248"/>
                  <a:pt x="1313904" y="636403"/>
                </a:cubicBezTo>
                <a:lnTo>
                  <a:pt x="1311820" y="638190"/>
                </a:lnTo>
                <a:cubicBezTo>
                  <a:pt x="1302111" y="645546"/>
                  <a:pt x="1288889" y="646261"/>
                  <a:pt x="1278465" y="639977"/>
                </a:cubicBezTo>
                <a:cubicBezTo>
                  <a:pt x="1271944" y="646409"/>
                  <a:pt x="1265958" y="653378"/>
                  <a:pt x="1260598" y="660823"/>
                </a:cubicBezTo>
                <a:cubicBezTo>
                  <a:pt x="1260598" y="660823"/>
                  <a:pt x="1262087" y="664099"/>
                  <a:pt x="1260598" y="669161"/>
                </a:cubicBezTo>
                <a:cubicBezTo>
                  <a:pt x="1259108" y="674224"/>
                  <a:pt x="1259108" y="680776"/>
                  <a:pt x="1259108" y="687327"/>
                </a:cubicBezTo>
                <a:cubicBezTo>
                  <a:pt x="1258989" y="693402"/>
                  <a:pt x="1258483" y="699478"/>
                  <a:pt x="1257619" y="705493"/>
                </a:cubicBezTo>
                <a:lnTo>
                  <a:pt x="1257619" y="713534"/>
                </a:lnTo>
                <a:cubicBezTo>
                  <a:pt x="1257619" y="713534"/>
                  <a:pt x="1255535" y="720979"/>
                  <a:pt x="1255535" y="728424"/>
                </a:cubicBezTo>
                <a:lnTo>
                  <a:pt x="1253152" y="743016"/>
                </a:lnTo>
                <a:lnTo>
                  <a:pt x="1266256" y="735869"/>
                </a:lnTo>
                <a:cubicBezTo>
                  <a:pt x="1260985" y="723213"/>
                  <a:pt x="1265035" y="708561"/>
                  <a:pt x="1276083" y="700431"/>
                </a:cubicBezTo>
                <a:cubicBezTo>
                  <a:pt x="1295738" y="690157"/>
                  <a:pt x="1317150" y="683694"/>
                  <a:pt x="1339217" y="681371"/>
                </a:cubicBezTo>
                <a:cubicBezTo>
                  <a:pt x="1336061" y="692241"/>
                  <a:pt x="1332189" y="702873"/>
                  <a:pt x="1327603" y="713236"/>
                </a:cubicBezTo>
                <a:cubicBezTo>
                  <a:pt x="1322898" y="724642"/>
                  <a:pt x="1315661" y="734827"/>
                  <a:pt x="1306459" y="743016"/>
                </a:cubicBezTo>
                <a:cubicBezTo>
                  <a:pt x="1295649" y="751146"/>
                  <a:pt x="1280520" y="750253"/>
                  <a:pt x="1270723" y="740932"/>
                </a:cubicBezTo>
                <a:cubicBezTo>
                  <a:pt x="1263308" y="746322"/>
                  <a:pt x="1256339" y="752308"/>
                  <a:pt x="1249877" y="758800"/>
                </a:cubicBezTo>
                <a:lnTo>
                  <a:pt x="1245112" y="779646"/>
                </a:lnTo>
                <a:cubicBezTo>
                  <a:pt x="1243921" y="783815"/>
                  <a:pt x="1240942" y="788580"/>
                  <a:pt x="1239156" y="792451"/>
                </a:cubicBezTo>
                <a:cubicBezTo>
                  <a:pt x="1237369" y="796323"/>
                  <a:pt x="1237369" y="799003"/>
                  <a:pt x="1237369" y="799003"/>
                </a:cubicBezTo>
                <a:lnTo>
                  <a:pt x="1233795" y="810617"/>
                </a:lnTo>
                <a:cubicBezTo>
                  <a:pt x="1233259" y="813357"/>
                  <a:pt x="1232455" y="816067"/>
                  <a:pt x="1231413" y="818658"/>
                </a:cubicBezTo>
                <a:lnTo>
                  <a:pt x="1231413" y="822232"/>
                </a:lnTo>
                <a:lnTo>
                  <a:pt x="1229626" y="827294"/>
                </a:lnTo>
                <a:lnTo>
                  <a:pt x="1238262" y="824316"/>
                </a:lnTo>
                <a:lnTo>
                  <a:pt x="1243921" y="822232"/>
                </a:lnTo>
                <a:cubicBezTo>
                  <a:pt x="1242908" y="816931"/>
                  <a:pt x="1242908" y="811451"/>
                  <a:pt x="1243921" y="806150"/>
                </a:cubicBezTo>
                <a:cubicBezTo>
                  <a:pt x="1246184" y="798646"/>
                  <a:pt x="1251336" y="792332"/>
                  <a:pt x="1258215" y="788580"/>
                </a:cubicBezTo>
                <a:cubicBezTo>
                  <a:pt x="1279180" y="781373"/>
                  <a:pt x="1301277" y="778157"/>
                  <a:pt x="1323434" y="779050"/>
                </a:cubicBezTo>
                <a:cubicBezTo>
                  <a:pt x="1318818" y="789354"/>
                  <a:pt x="1313428" y="799301"/>
                  <a:pt x="1307352" y="808831"/>
                </a:cubicBezTo>
                <a:cubicBezTo>
                  <a:pt x="1300890" y="819790"/>
                  <a:pt x="1292164" y="829230"/>
                  <a:pt x="1281741" y="836526"/>
                </a:cubicBezTo>
                <a:lnTo>
                  <a:pt x="1279061" y="836526"/>
                </a:lnTo>
                <a:cubicBezTo>
                  <a:pt x="1267506" y="840606"/>
                  <a:pt x="1254612" y="837181"/>
                  <a:pt x="1246601" y="827890"/>
                </a:cubicBezTo>
                <a:cubicBezTo>
                  <a:pt x="1238590" y="832149"/>
                  <a:pt x="1230936" y="837033"/>
                  <a:pt x="1223670" y="842482"/>
                </a:cubicBezTo>
                <a:cubicBezTo>
                  <a:pt x="1223670" y="842482"/>
                  <a:pt x="1218607" y="854692"/>
                  <a:pt x="1213842" y="866902"/>
                </a:cubicBezTo>
                <a:cubicBezTo>
                  <a:pt x="1211460" y="873156"/>
                  <a:pt x="1208482" y="879112"/>
                  <a:pt x="1206397" y="883579"/>
                </a:cubicBezTo>
                <a:lnTo>
                  <a:pt x="1203121" y="891322"/>
                </a:lnTo>
                <a:cubicBezTo>
                  <a:pt x="1202347" y="892662"/>
                  <a:pt x="1201662" y="894062"/>
                  <a:pt x="1201037" y="895491"/>
                </a:cubicBezTo>
                <a:cubicBezTo>
                  <a:pt x="1199846" y="897873"/>
                  <a:pt x="1196570" y="901149"/>
                  <a:pt x="1196570" y="904425"/>
                </a:cubicBezTo>
                <a:lnTo>
                  <a:pt x="1189720" y="917826"/>
                </a:lnTo>
                <a:cubicBezTo>
                  <a:pt x="1194783" y="916933"/>
                  <a:pt x="1200144" y="914848"/>
                  <a:pt x="1204313" y="914848"/>
                </a:cubicBezTo>
                <a:cubicBezTo>
                  <a:pt x="1204313" y="909488"/>
                  <a:pt x="1205534" y="904187"/>
                  <a:pt x="1207886" y="899362"/>
                </a:cubicBezTo>
                <a:cubicBezTo>
                  <a:pt x="1211252" y="892304"/>
                  <a:pt x="1217237" y="886855"/>
                  <a:pt x="1224563" y="884175"/>
                </a:cubicBezTo>
                <a:cubicBezTo>
                  <a:pt x="1236178" y="881405"/>
                  <a:pt x="1248149" y="880690"/>
                  <a:pt x="1260002" y="882090"/>
                </a:cubicBezTo>
                <a:cubicBezTo>
                  <a:pt x="1269978" y="882894"/>
                  <a:pt x="1279925" y="884175"/>
                  <a:pt x="1289782" y="885961"/>
                </a:cubicBezTo>
                <a:lnTo>
                  <a:pt x="1281741" y="897278"/>
                </a:lnTo>
                <a:cubicBezTo>
                  <a:pt x="1277632" y="902579"/>
                  <a:pt x="1273284" y="907641"/>
                  <a:pt x="1268638" y="912466"/>
                </a:cubicBezTo>
                <a:cubicBezTo>
                  <a:pt x="1260598" y="922293"/>
                  <a:pt x="1250412" y="930125"/>
                  <a:pt x="1238858" y="935397"/>
                </a:cubicBezTo>
                <a:cubicBezTo>
                  <a:pt x="1226023" y="939923"/>
                  <a:pt x="1211817" y="934324"/>
                  <a:pt x="1205504" y="922293"/>
                </a:cubicBezTo>
                <a:lnTo>
                  <a:pt x="1192699" y="927356"/>
                </a:lnTo>
                <a:cubicBezTo>
                  <a:pt x="1188350" y="928845"/>
                  <a:pt x="1184181" y="930721"/>
                  <a:pt x="1180191" y="933014"/>
                </a:cubicBezTo>
                <a:lnTo>
                  <a:pt x="1176617" y="938672"/>
                </a:lnTo>
                <a:cubicBezTo>
                  <a:pt x="1174533" y="941948"/>
                  <a:pt x="1172150" y="947011"/>
                  <a:pt x="1169172" y="951478"/>
                </a:cubicBezTo>
                <a:cubicBezTo>
                  <a:pt x="1163216" y="960412"/>
                  <a:pt x="1157558" y="969644"/>
                  <a:pt x="1157558" y="969644"/>
                </a:cubicBezTo>
                <a:lnTo>
                  <a:pt x="1155473" y="972622"/>
                </a:lnTo>
                <a:cubicBezTo>
                  <a:pt x="1154014" y="975004"/>
                  <a:pt x="1152436" y="977267"/>
                  <a:pt x="1150708" y="979471"/>
                </a:cubicBezTo>
                <a:lnTo>
                  <a:pt x="1143561" y="989597"/>
                </a:lnTo>
                <a:lnTo>
                  <a:pt x="1131351" y="980662"/>
                </a:lnTo>
                <a:lnTo>
                  <a:pt x="1139690" y="969048"/>
                </a:lnTo>
                <a:lnTo>
                  <a:pt x="1141477" y="966368"/>
                </a:lnTo>
                <a:cubicBezTo>
                  <a:pt x="1143085" y="964432"/>
                  <a:pt x="1144454" y="962318"/>
                  <a:pt x="1145646" y="960114"/>
                </a:cubicBezTo>
                <a:lnTo>
                  <a:pt x="1151602" y="951180"/>
                </a:lnTo>
                <a:cubicBezTo>
                  <a:pt x="1151334" y="942335"/>
                  <a:pt x="1150024" y="933520"/>
                  <a:pt x="1147730" y="924973"/>
                </a:cubicBezTo>
                <a:cubicBezTo>
                  <a:pt x="1134389" y="925003"/>
                  <a:pt x="1122477" y="916665"/>
                  <a:pt x="1117950" y="904127"/>
                </a:cubicBezTo>
                <a:cubicBezTo>
                  <a:pt x="1115478" y="893794"/>
                  <a:pt x="1114883" y="883102"/>
                  <a:pt x="1116163" y="872560"/>
                </a:cubicBezTo>
                <a:cubicBezTo>
                  <a:pt x="1116401" y="867259"/>
                  <a:pt x="1116997" y="861988"/>
                  <a:pt x="1117950" y="856777"/>
                </a:cubicBezTo>
                <a:cubicBezTo>
                  <a:pt x="1117652" y="853322"/>
                  <a:pt x="1117652" y="849808"/>
                  <a:pt x="1117950" y="846354"/>
                </a:cubicBezTo>
                <a:cubicBezTo>
                  <a:pt x="1126587" y="852012"/>
                  <a:pt x="1159047" y="874943"/>
                  <a:pt x="1164705" y="891024"/>
                </a:cubicBezTo>
                <a:cubicBezTo>
                  <a:pt x="1167921" y="897814"/>
                  <a:pt x="1167921" y="905676"/>
                  <a:pt x="1164705" y="912466"/>
                </a:cubicBezTo>
                <a:cubicBezTo>
                  <a:pt x="1161936" y="916754"/>
                  <a:pt x="1158273" y="920417"/>
                  <a:pt x="1153984" y="923187"/>
                </a:cubicBezTo>
                <a:lnTo>
                  <a:pt x="1159643" y="936885"/>
                </a:lnTo>
                <a:lnTo>
                  <a:pt x="1164109" y="928845"/>
                </a:lnTo>
                <a:cubicBezTo>
                  <a:pt x="1166790" y="924080"/>
                  <a:pt x="1170959" y="917826"/>
                  <a:pt x="1174235" y="911274"/>
                </a:cubicBezTo>
                <a:lnTo>
                  <a:pt x="1183467" y="893109"/>
                </a:lnTo>
                <a:cubicBezTo>
                  <a:pt x="1184658" y="890726"/>
                  <a:pt x="1186445" y="887153"/>
                  <a:pt x="1186445" y="887153"/>
                </a:cubicBezTo>
                <a:lnTo>
                  <a:pt x="1186445" y="884770"/>
                </a:lnTo>
                <a:lnTo>
                  <a:pt x="1195379" y="865413"/>
                </a:lnTo>
                <a:cubicBezTo>
                  <a:pt x="1193592" y="856598"/>
                  <a:pt x="1190792" y="847992"/>
                  <a:pt x="1187040" y="839802"/>
                </a:cubicBezTo>
                <a:cubicBezTo>
                  <a:pt x="1174086" y="842363"/>
                  <a:pt x="1160983" y="836050"/>
                  <a:pt x="1154878" y="824316"/>
                </a:cubicBezTo>
                <a:cubicBezTo>
                  <a:pt x="1150827" y="814876"/>
                  <a:pt x="1148505" y="804781"/>
                  <a:pt x="1148028" y="794536"/>
                </a:cubicBezTo>
                <a:cubicBezTo>
                  <a:pt x="1148028" y="788282"/>
                  <a:pt x="1148028" y="782326"/>
                  <a:pt x="1148028" y="777561"/>
                </a:cubicBezTo>
                <a:cubicBezTo>
                  <a:pt x="1148028" y="772796"/>
                  <a:pt x="1148028" y="768925"/>
                  <a:pt x="1148028" y="766543"/>
                </a:cubicBezTo>
                <a:cubicBezTo>
                  <a:pt x="1168338" y="774583"/>
                  <a:pt x="1186653" y="786972"/>
                  <a:pt x="1201633" y="802875"/>
                </a:cubicBezTo>
                <a:cubicBezTo>
                  <a:pt x="1203420" y="805793"/>
                  <a:pt x="1204641" y="809039"/>
                  <a:pt x="1205206" y="812404"/>
                </a:cubicBezTo>
                <a:cubicBezTo>
                  <a:pt x="1206219" y="821576"/>
                  <a:pt x="1202526" y="830659"/>
                  <a:pt x="1195379" y="836526"/>
                </a:cubicBezTo>
                <a:cubicBezTo>
                  <a:pt x="1197463" y="840100"/>
                  <a:pt x="1200144" y="844567"/>
                  <a:pt x="1203121" y="849034"/>
                </a:cubicBezTo>
                <a:lnTo>
                  <a:pt x="1205206" y="843971"/>
                </a:lnTo>
                <a:cubicBezTo>
                  <a:pt x="1206397" y="840696"/>
                  <a:pt x="1206397" y="840696"/>
                  <a:pt x="1209375" y="832357"/>
                </a:cubicBezTo>
                <a:cubicBezTo>
                  <a:pt x="1212353" y="824018"/>
                  <a:pt x="1215034" y="815680"/>
                  <a:pt x="1215034" y="815680"/>
                </a:cubicBezTo>
                <a:lnTo>
                  <a:pt x="1217416" y="809128"/>
                </a:lnTo>
                <a:cubicBezTo>
                  <a:pt x="1219501" y="805555"/>
                  <a:pt x="1219501" y="802279"/>
                  <a:pt x="1219501" y="802279"/>
                </a:cubicBezTo>
                <a:lnTo>
                  <a:pt x="1225159" y="781731"/>
                </a:lnTo>
                <a:cubicBezTo>
                  <a:pt x="1222092" y="773362"/>
                  <a:pt x="1218101" y="765381"/>
                  <a:pt x="1213247" y="757906"/>
                </a:cubicBezTo>
                <a:cubicBezTo>
                  <a:pt x="1200650" y="761659"/>
                  <a:pt x="1187040" y="757281"/>
                  <a:pt x="1179000" y="746888"/>
                </a:cubicBezTo>
                <a:cubicBezTo>
                  <a:pt x="1173341" y="737775"/>
                  <a:pt x="1169500" y="727679"/>
                  <a:pt x="1167683" y="717108"/>
                </a:cubicBezTo>
                <a:cubicBezTo>
                  <a:pt x="1165003" y="706089"/>
                  <a:pt x="1162323" y="695368"/>
                  <a:pt x="1162323" y="691199"/>
                </a:cubicBezTo>
                <a:cubicBezTo>
                  <a:pt x="1183973" y="696053"/>
                  <a:pt x="1204313" y="705612"/>
                  <a:pt x="1221883" y="719192"/>
                </a:cubicBezTo>
                <a:cubicBezTo>
                  <a:pt x="1230460" y="728871"/>
                  <a:pt x="1230460" y="743463"/>
                  <a:pt x="1221883" y="753142"/>
                </a:cubicBezTo>
                <a:lnTo>
                  <a:pt x="1231413" y="764458"/>
                </a:lnTo>
                <a:lnTo>
                  <a:pt x="1233497" y="755524"/>
                </a:lnTo>
                <a:cubicBezTo>
                  <a:pt x="1234987" y="750164"/>
                  <a:pt x="1235880" y="742719"/>
                  <a:pt x="1237369" y="735571"/>
                </a:cubicBezTo>
                <a:cubicBezTo>
                  <a:pt x="1238858" y="728424"/>
                  <a:pt x="1240645" y="720979"/>
                  <a:pt x="1240645" y="715619"/>
                </a:cubicBezTo>
                <a:cubicBezTo>
                  <a:pt x="1240645" y="710258"/>
                  <a:pt x="1240645" y="706387"/>
                  <a:pt x="1240645" y="706387"/>
                </a:cubicBezTo>
                <a:cubicBezTo>
                  <a:pt x="1240645" y="706387"/>
                  <a:pt x="1242133" y="698346"/>
                  <a:pt x="1242133" y="695666"/>
                </a:cubicBezTo>
                <a:cubicBezTo>
                  <a:pt x="1242133" y="692985"/>
                  <a:pt x="1242133" y="690305"/>
                  <a:pt x="1242133" y="688221"/>
                </a:cubicBezTo>
                <a:cubicBezTo>
                  <a:pt x="1242044" y="687119"/>
                  <a:pt x="1242044" y="686047"/>
                  <a:pt x="1242133" y="684945"/>
                </a:cubicBezTo>
                <a:cubicBezTo>
                  <a:pt x="1237577" y="677292"/>
                  <a:pt x="1232306" y="670114"/>
                  <a:pt x="1226350" y="663503"/>
                </a:cubicBezTo>
                <a:cubicBezTo>
                  <a:pt x="1214736" y="669906"/>
                  <a:pt x="1200292" y="667821"/>
                  <a:pt x="1190912" y="658441"/>
                </a:cubicBezTo>
                <a:cubicBezTo>
                  <a:pt x="1184152" y="651025"/>
                  <a:pt x="1178970" y="642329"/>
                  <a:pt x="1175724" y="632830"/>
                </a:cubicBezTo>
                <a:cubicBezTo>
                  <a:pt x="1171674" y="624342"/>
                  <a:pt x="1168190" y="615587"/>
                  <a:pt x="1165301" y="606623"/>
                </a:cubicBezTo>
                <a:cubicBezTo>
                  <a:pt x="1187040" y="607963"/>
                  <a:pt x="1208214" y="614187"/>
                  <a:pt x="1227243" y="624789"/>
                </a:cubicBezTo>
                <a:cubicBezTo>
                  <a:pt x="1229953" y="627082"/>
                  <a:pt x="1232247" y="629792"/>
                  <a:pt x="1234093" y="632830"/>
                </a:cubicBezTo>
                <a:cubicBezTo>
                  <a:pt x="1237399" y="641317"/>
                  <a:pt x="1236624" y="650876"/>
                  <a:pt x="1232008" y="658738"/>
                </a:cubicBezTo>
                <a:lnTo>
                  <a:pt x="1243325" y="668268"/>
                </a:lnTo>
                <a:cubicBezTo>
                  <a:pt x="1243444" y="666392"/>
                  <a:pt x="1243444" y="664486"/>
                  <a:pt x="1243325" y="662610"/>
                </a:cubicBezTo>
                <a:cubicBezTo>
                  <a:pt x="1243325" y="659334"/>
                  <a:pt x="1243325" y="654867"/>
                  <a:pt x="1243325" y="650698"/>
                </a:cubicBezTo>
                <a:lnTo>
                  <a:pt x="1243325" y="632830"/>
                </a:lnTo>
                <a:lnTo>
                  <a:pt x="1243325" y="618833"/>
                </a:lnTo>
                <a:cubicBezTo>
                  <a:pt x="1243325" y="618833"/>
                  <a:pt x="1243325" y="613472"/>
                  <a:pt x="1243325" y="608112"/>
                </a:cubicBezTo>
                <a:cubicBezTo>
                  <a:pt x="1243504" y="604538"/>
                  <a:pt x="1243504" y="600965"/>
                  <a:pt x="1243325" y="597391"/>
                </a:cubicBezTo>
                <a:cubicBezTo>
                  <a:pt x="1237845" y="590333"/>
                  <a:pt x="1231532" y="583931"/>
                  <a:pt x="1224563" y="578332"/>
                </a:cubicBezTo>
                <a:cubicBezTo>
                  <a:pt x="1214051" y="586134"/>
                  <a:pt x="1199667" y="586134"/>
                  <a:pt x="1189125" y="578332"/>
                </a:cubicBezTo>
                <a:cubicBezTo>
                  <a:pt x="1180846" y="571542"/>
                  <a:pt x="1174056" y="563144"/>
                  <a:pt x="1169172" y="553614"/>
                </a:cubicBezTo>
                <a:cubicBezTo>
                  <a:pt x="1164318" y="546259"/>
                  <a:pt x="1159940" y="538605"/>
                  <a:pt x="1156069" y="530683"/>
                </a:cubicBezTo>
                <a:cubicBezTo>
                  <a:pt x="1177809" y="528926"/>
                  <a:pt x="1199667" y="531994"/>
                  <a:pt x="1220096" y="539618"/>
                </a:cubicBezTo>
                <a:cubicBezTo>
                  <a:pt x="1226708" y="543251"/>
                  <a:pt x="1231055" y="549951"/>
                  <a:pt x="1231711" y="557486"/>
                </a:cubicBezTo>
                <a:cubicBezTo>
                  <a:pt x="1232098" y="562548"/>
                  <a:pt x="1231383" y="567611"/>
                  <a:pt x="1229626" y="572376"/>
                </a:cubicBezTo>
                <a:lnTo>
                  <a:pt x="1242133" y="580119"/>
                </a:lnTo>
                <a:cubicBezTo>
                  <a:pt x="1242133" y="580119"/>
                  <a:pt x="1242133" y="576545"/>
                  <a:pt x="1242133" y="570887"/>
                </a:cubicBezTo>
                <a:lnTo>
                  <a:pt x="1239751" y="550636"/>
                </a:lnTo>
                <a:cubicBezTo>
                  <a:pt x="1238858" y="543489"/>
                  <a:pt x="1236476" y="536044"/>
                  <a:pt x="1236476" y="530683"/>
                </a:cubicBezTo>
                <a:lnTo>
                  <a:pt x="1234987" y="521749"/>
                </a:lnTo>
                <a:cubicBezTo>
                  <a:pt x="1234987" y="521749"/>
                  <a:pt x="1236476" y="519963"/>
                  <a:pt x="1234987" y="518176"/>
                </a:cubicBezTo>
                <a:cubicBezTo>
                  <a:pt x="1233497" y="516389"/>
                  <a:pt x="1233497" y="513709"/>
                  <a:pt x="1233497" y="511029"/>
                </a:cubicBezTo>
                <a:lnTo>
                  <a:pt x="1231115" y="500605"/>
                </a:lnTo>
                <a:cubicBezTo>
                  <a:pt x="1224623" y="494530"/>
                  <a:pt x="1217416" y="489229"/>
                  <a:pt x="1209673" y="484822"/>
                </a:cubicBezTo>
                <a:cubicBezTo>
                  <a:pt x="1200322" y="494084"/>
                  <a:pt x="1186206" y="496585"/>
                  <a:pt x="1174235" y="491076"/>
                </a:cubicBezTo>
                <a:cubicBezTo>
                  <a:pt x="1170155" y="488991"/>
                  <a:pt x="1166432" y="486281"/>
                  <a:pt x="1163216" y="483035"/>
                </a:cubicBezTo>
                <a:cubicBezTo>
                  <a:pt x="1159344" y="479461"/>
                  <a:pt x="1155771" y="475292"/>
                  <a:pt x="1151899" y="471421"/>
                </a:cubicBezTo>
                <a:cubicBezTo>
                  <a:pt x="1143859" y="462487"/>
                  <a:pt x="1137009" y="453255"/>
                  <a:pt x="1134032" y="449681"/>
                </a:cubicBezTo>
                <a:cubicBezTo>
                  <a:pt x="1143859" y="447626"/>
                  <a:pt x="1153806" y="446138"/>
                  <a:pt x="1163812" y="445214"/>
                </a:cubicBezTo>
                <a:cubicBezTo>
                  <a:pt x="1175277" y="443576"/>
                  <a:pt x="1186951" y="444380"/>
                  <a:pt x="1198059" y="447597"/>
                </a:cubicBezTo>
                <a:cubicBezTo>
                  <a:pt x="1201305" y="449026"/>
                  <a:pt x="1204223" y="451021"/>
                  <a:pt x="1206695" y="453553"/>
                </a:cubicBezTo>
                <a:cubicBezTo>
                  <a:pt x="1210626" y="457097"/>
                  <a:pt x="1213068" y="461981"/>
                  <a:pt x="1213545" y="467252"/>
                </a:cubicBezTo>
                <a:cubicBezTo>
                  <a:pt x="1214200" y="471004"/>
                  <a:pt x="1214200" y="474816"/>
                  <a:pt x="1213545" y="478568"/>
                </a:cubicBezTo>
                <a:lnTo>
                  <a:pt x="1227243" y="484226"/>
                </a:lnTo>
                <a:lnTo>
                  <a:pt x="1222479" y="467252"/>
                </a:lnTo>
                <a:lnTo>
                  <a:pt x="1219203" y="455340"/>
                </a:lnTo>
                <a:cubicBezTo>
                  <a:pt x="1217416" y="452362"/>
                  <a:pt x="1217416" y="450277"/>
                  <a:pt x="1217416" y="450277"/>
                </a:cubicBezTo>
                <a:lnTo>
                  <a:pt x="1212949" y="436876"/>
                </a:lnTo>
                <a:cubicBezTo>
                  <a:pt x="1212860" y="435774"/>
                  <a:pt x="1212860" y="434702"/>
                  <a:pt x="1212949" y="433600"/>
                </a:cubicBezTo>
                <a:lnTo>
                  <a:pt x="1210567" y="426751"/>
                </a:lnTo>
                <a:lnTo>
                  <a:pt x="1206397" y="416625"/>
                </a:lnTo>
                <a:cubicBezTo>
                  <a:pt x="1199131" y="411503"/>
                  <a:pt x="1191239" y="407393"/>
                  <a:pt x="1182871" y="404415"/>
                </a:cubicBezTo>
                <a:cubicBezTo>
                  <a:pt x="1175337" y="415315"/>
                  <a:pt x="1161489" y="419931"/>
                  <a:pt x="1148922" y="415732"/>
                </a:cubicBezTo>
                <a:cubicBezTo>
                  <a:pt x="1131768" y="406828"/>
                  <a:pt x="1116253" y="395035"/>
                  <a:pt x="1103060" y="380889"/>
                </a:cubicBezTo>
                <a:cubicBezTo>
                  <a:pt x="1123043" y="372253"/>
                  <a:pt x="1144752" y="368292"/>
                  <a:pt x="1166492" y="369275"/>
                </a:cubicBezTo>
                <a:cubicBezTo>
                  <a:pt x="1173937" y="370853"/>
                  <a:pt x="1180191" y="375797"/>
                  <a:pt x="1183467" y="382676"/>
                </a:cubicBezTo>
                <a:cubicBezTo>
                  <a:pt x="1185432" y="387381"/>
                  <a:pt x="1186236" y="392474"/>
                  <a:pt x="1185849" y="397566"/>
                </a:cubicBezTo>
                <a:lnTo>
                  <a:pt x="1200441" y="401140"/>
                </a:lnTo>
                <a:lnTo>
                  <a:pt x="1196570" y="392503"/>
                </a:lnTo>
                <a:cubicBezTo>
                  <a:pt x="1194188" y="387738"/>
                  <a:pt x="1191210" y="380591"/>
                  <a:pt x="1187934" y="374040"/>
                </a:cubicBezTo>
                <a:cubicBezTo>
                  <a:pt x="1184658" y="367488"/>
                  <a:pt x="1181382" y="360936"/>
                  <a:pt x="1178702" y="356171"/>
                </a:cubicBezTo>
                <a:lnTo>
                  <a:pt x="1174533" y="347833"/>
                </a:lnTo>
                <a:lnTo>
                  <a:pt x="1163812" y="329369"/>
                </a:lnTo>
                <a:cubicBezTo>
                  <a:pt x="1155681" y="325706"/>
                  <a:pt x="1147194" y="322907"/>
                  <a:pt x="1138498" y="321031"/>
                </a:cubicBezTo>
                <a:cubicBezTo>
                  <a:pt x="1132483" y="332645"/>
                  <a:pt x="1119916" y="339286"/>
                  <a:pt x="1106931" y="337708"/>
                </a:cubicBezTo>
                <a:cubicBezTo>
                  <a:pt x="1097044" y="335653"/>
                  <a:pt x="1087634" y="331692"/>
                  <a:pt x="1079236" y="326093"/>
                </a:cubicBezTo>
                <a:lnTo>
                  <a:pt x="1064941" y="317457"/>
                </a:lnTo>
                <a:lnTo>
                  <a:pt x="1055709" y="310906"/>
                </a:lnTo>
                <a:cubicBezTo>
                  <a:pt x="1073786" y="299410"/>
                  <a:pt x="1094066" y="291906"/>
                  <a:pt x="1115270" y="288868"/>
                </a:cubicBezTo>
                <a:cubicBezTo>
                  <a:pt x="1118784" y="289255"/>
                  <a:pt x="1122239" y="290268"/>
                  <a:pt x="1125395" y="291846"/>
                </a:cubicBezTo>
                <a:cubicBezTo>
                  <a:pt x="1133495" y="296254"/>
                  <a:pt x="1138617" y="304652"/>
                  <a:pt x="1138797" y="313884"/>
                </a:cubicBezTo>
                <a:lnTo>
                  <a:pt x="1153687" y="313884"/>
                </a:lnTo>
                <a:lnTo>
                  <a:pt x="1150708" y="309119"/>
                </a:lnTo>
                <a:cubicBezTo>
                  <a:pt x="1148922" y="306439"/>
                  <a:pt x="1146539" y="302567"/>
                  <a:pt x="1143859" y="298993"/>
                </a:cubicBezTo>
                <a:lnTo>
                  <a:pt x="1133733" y="284401"/>
                </a:lnTo>
                <a:lnTo>
                  <a:pt x="1129862" y="278743"/>
                </a:lnTo>
                <a:cubicBezTo>
                  <a:pt x="1128284" y="276926"/>
                  <a:pt x="1126795" y="275050"/>
                  <a:pt x="1125395" y="273085"/>
                </a:cubicBezTo>
                <a:lnTo>
                  <a:pt x="1111994" y="256110"/>
                </a:lnTo>
                <a:cubicBezTo>
                  <a:pt x="1103418" y="253817"/>
                  <a:pt x="1094632" y="252417"/>
                  <a:pt x="1085787" y="251941"/>
                </a:cubicBezTo>
                <a:cubicBezTo>
                  <a:pt x="1081857" y="264955"/>
                  <a:pt x="1069587" y="273651"/>
                  <a:pt x="1056007" y="273085"/>
                </a:cubicBezTo>
                <a:cubicBezTo>
                  <a:pt x="1045673" y="272310"/>
                  <a:pt x="1035548" y="269571"/>
                  <a:pt x="1026227" y="265044"/>
                </a:cubicBezTo>
                <a:cubicBezTo>
                  <a:pt x="1015506" y="260577"/>
                  <a:pt x="1005977" y="256110"/>
                  <a:pt x="1002105" y="254025"/>
                </a:cubicBezTo>
                <a:cubicBezTo>
                  <a:pt x="1018752" y="240210"/>
                  <a:pt x="1038139" y="230064"/>
                  <a:pt x="1058985" y="224245"/>
                </a:cubicBezTo>
                <a:cubicBezTo>
                  <a:pt x="1066549" y="223614"/>
                  <a:pt x="1074024" y="226464"/>
                  <a:pt x="1079236" y="231988"/>
                </a:cubicBezTo>
                <a:cubicBezTo>
                  <a:pt x="1082631" y="235794"/>
                  <a:pt x="1084983" y="240410"/>
                  <a:pt x="1086085" y="245389"/>
                </a:cubicBezTo>
                <a:lnTo>
                  <a:pt x="1100677" y="245389"/>
                </a:lnTo>
                <a:lnTo>
                  <a:pt x="1094721" y="238540"/>
                </a:lnTo>
                <a:cubicBezTo>
                  <a:pt x="1091148" y="234370"/>
                  <a:pt x="1085787" y="229308"/>
                  <a:pt x="1081023" y="223650"/>
                </a:cubicBezTo>
                <a:lnTo>
                  <a:pt x="1073578" y="215907"/>
                </a:lnTo>
                <a:lnTo>
                  <a:pt x="1066728" y="209355"/>
                </a:lnTo>
                <a:lnTo>
                  <a:pt x="1059879" y="202803"/>
                </a:lnTo>
                <a:lnTo>
                  <a:pt x="1052136" y="195656"/>
                </a:lnTo>
                <a:lnTo>
                  <a:pt x="1044095" y="188509"/>
                </a:lnTo>
                <a:cubicBezTo>
                  <a:pt x="1035191" y="187467"/>
                  <a:pt x="1026197" y="187467"/>
                  <a:pt x="1017293" y="188509"/>
                </a:cubicBezTo>
                <a:cubicBezTo>
                  <a:pt x="1015625" y="201573"/>
                  <a:pt x="1005559" y="211988"/>
                  <a:pt x="992576" y="214120"/>
                </a:cubicBezTo>
                <a:cubicBezTo>
                  <a:pt x="987930" y="214865"/>
                  <a:pt x="983224" y="214865"/>
                  <a:pt x="978579" y="214120"/>
                </a:cubicBezTo>
                <a:lnTo>
                  <a:pt x="962497" y="211440"/>
                </a:lnTo>
                <a:cubicBezTo>
                  <a:pt x="957077" y="210335"/>
                  <a:pt x="951687" y="208944"/>
                  <a:pt x="946416" y="207270"/>
                </a:cubicBezTo>
                <a:lnTo>
                  <a:pt x="935398" y="204292"/>
                </a:lnTo>
                <a:cubicBezTo>
                  <a:pt x="949483" y="187616"/>
                  <a:pt x="966935" y="174116"/>
                  <a:pt x="986620" y="164685"/>
                </a:cubicBezTo>
                <a:cubicBezTo>
                  <a:pt x="990044" y="163952"/>
                  <a:pt x="993618" y="163952"/>
                  <a:pt x="997042" y="164685"/>
                </a:cubicBezTo>
                <a:cubicBezTo>
                  <a:pt x="999752" y="164980"/>
                  <a:pt x="1002373" y="165790"/>
                  <a:pt x="1004786" y="167067"/>
                </a:cubicBezTo>
                <a:cubicBezTo>
                  <a:pt x="1006929" y="168339"/>
                  <a:pt x="1008835" y="169947"/>
                  <a:pt x="1010443" y="171832"/>
                </a:cubicBezTo>
                <a:cubicBezTo>
                  <a:pt x="1013124" y="174578"/>
                  <a:pt x="1015238" y="177812"/>
                  <a:pt x="1016697" y="181362"/>
                </a:cubicBezTo>
                <a:lnTo>
                  <a:pt x="1031290" y="177788"/>
                </a:lnTo>
                <a:lnTo>
                  <a:pt x="1017293" y="166769"/>
                </a:lnTo>
                <a:cubicBezTo>
                  <a:pt x="1010443" y="161111"/>
                  <a:pt x="1003296" y="156048"/>
                  <a:pt x="1003296" y="156048"/>
                </a:cubicBezTo>
                <a:lnTo>
                  <a:pt x="991682" y="148008"/>
                </a:lnTo>
                <a:lnTo>
                  <a:pt x="989002" y="145923"/>
                </a:lnTo>
                <a:lnTo>
                  <a:pt x="984237" y="142647"/>
                </a:lnTo>
                <a:lnTo>
                  <a:pt x="975303" y="136989"/>
                </a:lnTo>
                <a:cubicBezTo>
                  <a:pt x="966428" y="137108"/>
                  <a:pt x="957614" y="138410"/>
                  <a:pt x="949096" y="140861"/>
                </a:cubicBezTo>
                <a:cubicBezTo>
                  <a:pt x="949037" y="154166"/>
                  <a:pt x="940728" y="166040"/>
                  <a:pt x="928250" y="170641"/>
                </a:cubicBezTo>
                <a:cubicBezTo>
                  <a:pt x="917887" y="172862"/>
                  <a:pt x="907225" y="173366"/>
                  <a:pt x="896683" y="172130"/>
                </a:cubicBezTo>
                <a:lnTo>
                  <a:pt x="880900" y="170641"/>
                </a:lnTo>
                <a:lnTo>
                  <a:pt x="870476" y="170641"/>
                </a:lnTo>
                <a:cubicBezTo>
                  <a:pt x="876135" y="162005"/>
                  <a:pt x="899066" y="129842"/>
                  <a:pt x="915147" y="123886"/>
                </a:cubicBezTo>
                <a:cubicBezTo>
                  <a:pt x="921967" y="120789"/>
                  <a:pt x="929769" y="120789"/>
                  <a:pt x="936589" y="123886"/>
                </a:cubicBezTo>
                <a:cubicBezTo>
                  <a:pt x="940966" y="126673"/>
                  <a:pt x="944629" y="130447"/>
                  <a:pt x="947309" y="134904"/>
                </a:cubicBezTo>
                <a:cubicBezTo>
                  <a:pt x="951181" y="133118"/>
                  <a:pt x="956244" y="131331"/>
                  <a:pt x="961009" y="128949"/>
                </a:cubicBezTo>
                <a:lnTo>
                  <a:pt x="952968" y="124481"/>
                </a:lnTo>
                <a:cubicBezTo>
                  <a:pt x="948203" y="121801"/>
                  <a:pt x="941949" y="117930"/>
                  <a:pt x="935398" y="114654"/>
                </a:cubicBezTo>
                <a:lnTo>
                  <a:pt x="875837" y="83087"/>
                </a:lnTo>
                <a:cubicBezTo>
                  <a:pt x="867707" y="92995"/>
                  <a:pt x="854157" y="96592"/>
                  <a:pt x="842185" y="92021"/>
                </a:cubicBezTo>
                <a:cubicBezTo>
                  <a:pt x="823930" y="79099"/>
                  <a:pt x="808593" y="62455"/>
                  <a:pt x="797217" y="43181"/>
                </a:cubicBezTo>
                <a:cubicBezTo>
                  <a:pt x="818659" y="38929"/>
                  <a:pt x="840696" y="38929"/>
                  <a:pt x="862138" y="43181"/>
                </a:cubicBezTo>
                <a:cubicBezTo>
                  <a:pt x="874944" y="48783"/>
                  <a:pt x="882121" y="62533"/>
                  <a:pt x="879411" y="76237"/>
                </a:cubicBezTo>
                <a:cubicBezTo>
                  <a:pt x="891918" y="81002"/>
                  <a:pt x="901150" y="84874"/>
                  <a:pt x="907702" y="87852"/>
                </a:cubicBezTo>
                <a:cubicBezTo>
                  <a:pt x="914253" y="90830"/>
                  <a:pt x="942247" y="100360"/>
                  <a:pt x="942247" y="100360"/>
                </a:cubicBezTo>
                <a:cubicBezTo>
                  <a:pt x="941503" y="95347"/>
                  <a:pt x="940520" y="90377"/>
                  <a:pt x="939269" y="85469"/>
                </a:cubicBezTo>
                <a:cubicBezTo>
                  <a:pt x="933908" y="85467"/>
                  <a:pt x="928607" y="84243"/>
                  <a:pt x="923783" y="81896"/>
                </a:cubicBezTo>
                <a:cubicBezTo>
                  <a:pt x="916546" y="78775"/>
                  <a:pt x="911037" y="72700"/>
                  <a:pt x="908595" y="65219"/>
                </a:cubicBezTo>
                <a:cubicBezTo>
                  <a:pt x="905945" y="53602"/>
                  <a:pt x="905319" y="41606"/>
                  <a:pt x="906808" y="29780"/>
                </a:cubicBezTo>
                <a:cubicBezTo>
                  <a:pt x="907702" y="17571"/>
                  <a:pt x="910382" y="5361"/>
                  <a:pt x="910382" y="0"/>
                </a:cubicBezTo>
                <a:close/>
              </a:path>
            </a:pathLst>
          </a:custGeom>
          <a:gradFill>
            <a:gsLst>
              <a:gs pos="25000">
                <a:schemeClr val="accent3"/>
              </a:gs>
              <a:gs pos="80000">
                <a:schemeClr val="accent4"/>
              </a:gs>
              <a:gs pos="100000">
                <a:schemeClr val="accent3">
                  <a:lumMod val="90000"/>
                </a:schemeClr>
              </a:gs>
            </a:gsLst>
            <a:lin ang="5400000" scaled="1"/>
          </a:gradFill>
          <a:ln w="29633" cap="flat">
            <a:noFill/>
            <a:prstDash val="solid"/>
            <a:miter/>
          </a:ln>
        </p:spPr>
        <p:txBody>
          <a:bodyPr rtlCol="0" anchor="ctr"/>
          <a:lstStyle/>
          <a:p>
            <a:endParaRPr lang="zh-CN" altLang="en-US">
              <a:latin typeface="汉仪旗黑-50S" panose="00020600040101010101" pitchFamily="18" charset="-122"/>
              <a:ea typeface="汉仪旗黑-50S" panose="00020600040101010101" pitchFamily="18" charset="-122"/>
            </a:endParaRPr>
          </a:p>
        </p:txBody>
      </p:sp>
      <p:sp>
        <p:nvSpPr>
          <p:cNvPr id="6" name="文本占位符 5"/>
          <p:cNvSpPr>
            <a:spLocks noGrp="1"/>
          </p:cNvSpPr>
          <p:nvPr>
            <p:ph type="body" sz="quarter" idx="10" hasCustomPrompt="1"/>
            <p:custDataLst>
              <p:tags r:id="rId3"/>
            </p:custDataLst>
          </p:nvPr>
        </p:nvSpPr>
        <p:spPr>
          <a:xfrm>
            <a:off x="5638800" y="1124641"/>
            <a:ext cx="914400" cy="914400"/>
          </a:xfrm>
          <a:prstGeom prst="rect">
            <a:avLst/>
          </a:prstGeom>
          <a:noFill/>
          <a:ln w="31750">
            <a:noFill/>
          </a:ln>
        </p:spPr>
        <p:txBody>
          <a:bodyPr wrap="square" lIns="36000" tIns="0" rIns="0" bIns="72000" rtlCol="0" anchor="ctr">
            <a:noAutofit/>
          </a:bodyPr>
          <a:lstStyle>
            <a:lvl1pPr marL="0" indent="0" algn="ctr">
              <a:lnSpc>
                <a:spcPct val="100000"/>
              </a:lnSpc>
              <a:buNone/>
              <a:defRPr lang="zh-CN" altLang="en-US" sz="4800">
                <a:gradFill>
                  <a:gsLst>
                    <a:gs pos="25000">
                      <a:schemeClr val="accent3"/>
                    </a:gs>
                    <a:gs pos="80000">
                      <a:schemeClr val="accent4"/>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defRPr>
            </a:lvl1pPr>
          </a:lstStyle>
          <a:p>
            <a:pPr marL="0" lvl="0" algn="ctr"/>
            <a:r>
              <a:rPr lang="zh-CN" altLang="en-US"/>
              <a:t>壹</a:t>
            </a:r>
            <a:endParaRPr lang="zh-CN" alt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accent3"/>
        </a:solidFill>
        <a:effectLst/>
      </p:bgPr>
    </p:bg>
    <p:spTree>
      <p:nvGrpSpPr>
        <p:cNvPr id="1" name=""/>
        <p:cNvGrpSpPr/>
        <p:nvPr/>
      </p:nvGrpSpPr>
      <p:grpSpPr>
        <a:xfrm>
          <a:off x="0" y="0"/>
          <a:ext cx="0" cy="0"/>
          <a:chOff x="0" y="0"/>
          <a:chExt cx="0" cy="0"/>
        </a:xfrm>
      </p:grpSpPr>
      <p:sp>
        <p:nvSpPr>
          <p:cNvPr id="7" name="Kingpub原创设计"/>
          <p:cNvSpPr/>
          <p:nvPr userDrawn="1">
            <p:custDataLst>
              <p:tags r:id="rId2"/>
            </p:custDataLst>
          </p:nvPr>
        </p:nvSpPr>
        <p:spPr>
          <a:xfrm>
            <a:off x="177800" y="171450"/>
            <a:ext cx="11849100" cy="6518556"/>
          </a:xfrm>
          <a:prstGeom prst="rect">
            <a:avLst/>
          </a:prstGeom>
          <a:solidFill>
            <a:srgbClr val="FDF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0S" panose="00020600040101010101" pitchFamily="18" charset="-122"/>
              <a:ea typeface="汉仪旗黑-50S" panose="00020600040101010101" pitchFamily="18" charset="-122"/>
            </a:endParaRPr>
          </a:p>
        </p:txBody>
      </p:sp>
      <p:sp>
        <p:nvSpPr>
          <p:cNvPr id="2" name="Kingpub原创设计"/>
          <p:cNvSpPr>
            <a:spLocks noGrp="1"/>
          </p:cNvSpPr>
          <p:nvPr>
            <p:ph type="title" hasCustomPrompt="1"/>
            <p:custDataLst>
              <p:tags r:id="rId3"/>
            </p:custDataLst>
          </p:nvPr>
        </p:nvSpPr>
        <p:spPr>
          <a:xfrm>
            <a:off x="3632200" y="389166"/>
            <a:ext cx="4927600" cy="480131"/>
          </a:xfrm>
          <a:prstGeom prst="rect">
            <a:avLst/>
          </a:prstGeom>
        </p:spPr>
        <p:txBody>
          <a:bodyPr>
            <a:spAutoFit/>
          </a:bodyPr>
          <a:lstStyle>
            <a:lvl1pPr algn="ctr">
              <a:defRPr sz="2800">
                <a:solidFill>
                  <a:schemeClr val="accent2"/>
                </a:solidFill>
                <a:latin typeface="汉仪雅酷黑 65W" panose="020B0604020202020204" pitchFamily="34" charset="-122"/>
                <a:ea typeface="汉仪雅酷黑 65W" panose="020B0604020202020204" pitchFamily="34" charset="-122"/>
              </a:defRPr>
            </a:lvl1pPr>
          </a:lstStyle>
          <a:p>
            <a:r>
              <a:rPr lang="zh-CN" altLang="en-US"/>
              <a:t>母版标题样式</a:t>
            </a:r>
            <a:endParaRPr lang="zh-CN" altLang="en-US"/>
          </a:p>
        </p:txBody>
      </p:sp>
      <p:grpSp>
        <p:nvGrpSpPr>
          <p:cNvPr id="19" name="组合 18"/>
          <p:cNvGrpSpPr/>
          <p:nvPr userDrawn="1">
            <p:custDataLst>
              <p:tags r:id="rId4"/>
            </p:custDataLst>
          </p:nvPr>
        </p:nvGrpSpPr>
        <p:grpSpPr>
          <a:xfrm>
            <a:off x="4659641" y="855842"/>
            <a:ext cx="2872719" cy="195264"/>
            <a:chOff x="5124699" y="1640749"/>
            <a:chExt cx="2872719" cy="195264"/>
          </a:xfrm>
        </p:grpSpPr>
        <p:sp>
          <p:nvSpPr>
            <p:cNvPr id="13" name="星形: 五角 12"/>
            <p:cNvSpPr/>
            <p:nvPr userDrawn="1">
              <p:custDataLst>
                <p:tags r:id="rId5"/>
              </p:custDataLst>
            </p:nvPr>
          </p:nvSpPr>
          <p:spPr>
            <a:xfrm>
              <a:off x="6463427" y="1640749"/>
              <a:ext cx="195262" cy="195264"/>
            </a:xfrm>
            <a:prstGeom prst="star5">
              <a:avLst>
                <a:gd name="adj" fmla="val 22907"/>
                <a:gd name="hf" fmla="val 105146"/>
                <a:gd name="vf" fmla="val 1105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0S" panose="00020600040101010101" pitchFamily="18" charset="-122"/>
                <a:ea typeface="汉仪旗黑-50S" panose="00020600040101010101" pitchFamily="18" charset="-122"/>
              </a:endParaRPr>
            </a:p>
          </p:txBody>
        </p:sp>
        <p:grpSp>
          <p:nvGrpSpPr>
            <p:cNvPr id="18" name="组合 17"/>
            <p:cNvGrpSpPr/>
            <p:nvPr userDrawn="1">
              <p:custDataLst>
                <p:tags r:id="rId6"/>
              </p:custDataLst>
            </p:nvPr>
          </p:nvGrpSpPr>
          <p:grpSpPr>
            <a:xfrm>
              <a:off x="5124699" y="1728925"/>
              <a:ext cx="2872719" cy="50006"/>
              <a:chOff x="5124699" y="1728925"/>
              <a:chExt cx="2872719" cy="50006"/>
            </a:xfrm>
          </p:grpSpPr>
          <p:grpSp>
            <p:nvGrpSpPr>
              <p:cNvPr id="9" name="组合 8"/>
              <p:cNvGrpSpPr/>
              <p:nvPr userDrawn="1">
                <p:custDataLst>
                  <p:tags r:id="rId7"/>
                </p:custDataLst>
              </p:nvPr>
            </p:nvGrpSpPr>
            <p:grpSpPr>
              <a:xfrm>
                <a:off x="6741568" y="1728925"/>
                <a:ext cx="1255850" cy="50006"/>
                <a:chOff x="6682037" y="1714638"/>
                <a:chExt cx="1255850" cy="50006"/>
              </a:xfrm>
            </p:grpSpPr>
            <p:cxnSp>
              <p:nvCxnSpPr>
                <p:cNvPr id="4" name="直接连接符 3"/>
                <p:cNvCxnSpPr/>
                <p:nvPr userDrawn="1">
                  <p:custDataLst>
                    <p:tags r:id="rId8"/>
                  </p:custDataLst>
                </p:nvPr>
              </p:nvCxnSpPr>
              <p:spPr>
                <a:xfrm>
                  <a:off x="6715375" y="1714638"/>
                  <a:ext cx="1222512" cy="0"/>
                </a:xfrm>
                <a:prstGeom prst="line">
                  <a:avLst/>
                </a:prstGeom>
                <a:ln w="952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custDataLst>
                    <p:tags r:id="rId9"/>
                  </p:custDataLst>
                </p:nvPr>
              </p:nvCxnSpPr>
              <p:spPr>
                <a:xfrm>
                  <a:off x="6682037" y="1764644"/>
                  <a:ext cx="842713" cy="0"/>
                </a:xfrm>
                <a:prstGeom prst="line">
                  <a:avLst/>
                </a:prstGeom>
                <a:ln w="9525"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userDrawn="1">
                <p:custDataLst>
                  <p:tags r:id="rId10"/>
                </p:custDataLst>
              </p:nvPr>
            </p:nvGrpSpPr>
            <p:grpSpPr>
              <a:xfrm flipH="1">
                <a:off x="5124699" y="1728925"/>
                <a:ext cx="1255850" cy="50006"/>
                <a:chOff x="6682037" y="1714638"/>
                <a:chExt cx="1255850" cy="50006"/>
              </a:xfrm>
            </p:grpSpPr>
            <p:cxnSp>
              <p:nvCxnSpPr>
                <p:cNvPr id="16" name="直接连接符 15"/>
                <p:cNvCxnSpPr/>
                <p:nvPr userDrawn="1">
                  <p:custDataLst>
                    <p:tags r:id="rId11"/>
                  </p:custDataLst>
                </p:nvPr>
              </p:nvCxnSpPr>
              <p:spPr>
                <a:xfrm>
                  <a:off x="6715375" y="1714638"/>
                  <a:ext cx="1222512" cy="0"/>
                </a:xfrm>
                <a:prstGeom prst="line">
                  <a:avLst/>
                </a:prstGeom>
                <a:ln w="952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custDataLst>
                    <p:tags r:id="rId12"/>
                  </p:custDataLst>
                </p:nvPr>
              </p:nvCxnSpPr>
              <p:spPr>
                <a:xfrm>
                  <a:off x="6682037" y="1764644"/>
                  <a:ext cx="842713" cy="0"/>
                </a:xfrm>
                <a:prstGeom prst="line">
                  <a:avLst/>
                </a:prstGeom>
                <a:ln w="9525" cap="rnd">
                  <a:solidFill>
                    <a:schemeClr val="accent2"/>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0S" panose="00020600040101010101" pitchFamily="18" charset="-122"/>
              <a:ea typeface="汉仪旗黑-50S" panose="00020600040101010101" pitchFamily="18" charset="-122"/>
            </a:endParaRP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1_标题幻灯片">
    <p:spTree>
      <p:nvGrpSpPr>
        <p:cNvPr id="1" name=""/>
        <p:cNvGrpSpPr/>
        <p:nvPr/>
      </p:nvGrpSpPr>
      <p:grpSpPr>
        <a:xfrm>
          <a:off x="0" y="0"/>
          <a:ext cx="0" cy="0"/>
          <a:chOff x="0" y="0"/>
          <a:chExt cx="0" cy="0"/>
        </a:xfrm>
      </p:grpSpPr>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
        <p:nvSpPr>
          <p:cNvPr id="30" name="标题占位符"/>
          <p:cNvSpPr>
            <a:spLocks noGrp="1"/>
          </p:cNvSpPr>
          <p:nvPr>
            <p:ph type="body" sz="quarter" idx="10" hasCustomPrompt="1"/>
            <p:custDataLst>
              <p:tags r:id="rId2"/>
            </p:custDataLst>
          </p:nvPr>
        </p:nvSpPr>
        <p:spPr>
          <a:xfrm>
            <a:off x="1596000" y="185409"/>
            <a:ext cx="9000000" cy="461665"/>
          </a:xfrm>
          <a:prstGeom prst="rect">
            <a:avLst/>
          </a:prstGeom>
        </p:spPr>
        <p:txBody>
          <a:bodyPr wrap="square">
            <a:spAutoFit/>
          </a:bodyPr>
          <a:lstStyle>
            <a:lvl1pPr marL="0" indent="0" algn="ctr">
              <a:lnSpc>
                <a:spcPct val="100000"/>
              </a:lnSpc>
              <a:buFontTx/>
              <a:buNone/>
              <a:defRPr lang="zh-CN" altLang="en-US" sz="2400" b="0" spc="200" baseline="0" smtClean="0">
                <a:solidFill>
                  <a:schemeClr val="accent3"/>
                </a:solidFill>
                <a:latin typeface="+mj-ea"/>
                <a:ea typeface="+mj-ea"/>
              </a:defRPr>
            </a:lvl1pPr>
          </a:lstStyle>
          <a:p>
            <a:pPr marL="0" lvl="0"/>
            <a:r>
              <a:rPr lang="zh-CN" altLang="en-US"/>
              <a:t>点击添加标题</a:t>
            </a:r>
            <a:endParaRPr lang="zh-CN" alt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file:///D:\qq&#25991;&#20214;\712321467\Image\C2C\Image2\%7b75232B38-A165-1FB7-499C-2E1C792CACB5%7d.png" TargetMode="External"/><Relationship Id="rId12" Type="http://schemas.openxmlformats.org/officeDocument/2006/relationships/image" Target="../media/image2.png"/><Relationship Id="rId11" Type="http://schemas.openxmlformats.org/officeDocument/2006/relationships/tags" Target="../tags/tag26.xml"/><Relationship Id="rId10" Type="http://schemas.openxmlformats.org/officeDocument/2006/relationships/image" Target="../media/image1.jpe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1368" y="0"/>
            <a:ext cx="12189263" cy="6858000"/>
          </a:xfrm>
          <a:prstGeom prst="rect">
            <a:avLst/>
          </a:prstGeom>
        </p:spPr>
      </p:pic>
      <p:pic>
        <p:nvPicPr>
          <p:cNvPr id="4" name="图片 1073743875" descr="学科网 zxxk.com"/>
          <p:cNvPicPr>
            <a:picLocks noChangeAspect="1"/>
          </p:cNvPicPr>
          <p:nvPr>
            <p:custDataLst>
              <p:tags r:id="rId11"/>
            </p:custDataLst>
          </p:nvPr>
        </p:nvPicPr>
        <p:blipFill>
          <a:blip r:embed="rId12" r:link="rId1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10.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9" Type="http://schemas.openxmlformats.org/officeDocument/2006/relationships/slideLayout" Target="../slideLayouts/slideLayout3.xml"/><Relationship Id="rId18" Type="http://schemas.openxmlformats.org/officeDocument/2006/relationships/tags" Target="../tags/tag118.xml"/><Relationship Id="rId17" Type="http://schemas.openxmlformats.org/officeDocument/2006/relationships/tags" Target="../tags/tag117.xml"/><Relationship Id="rId16" Type="http://schemas.openxmlformats.org/officeDocument/2006/relationships/tags" Target="../tags/tag116.xml"/><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tags" Target="../tags/tag101.xml"/></Relationships>
</file>

<file path=ppt/slides/_rels/slide11.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tags" Target="../tags/tag126.xml"/><Relationship Id="rId7" Type="http://schemas.openxmlformats.org/officeDocument/2006/relationships/tags" Target="../tags/tag125.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5" Type="http://schemas.openxmlformats.org/officeDocument/2006/relationships/slideLayout" Target="../slideLayouts/slideLayout3.xml"/><Relationship Id="rId14" Type="http://schemas.openxmlformats.org/officeDocument/2006/relationships/tags" Target="../tags/tag131.xml"/><Relationship Id="rId13" Type="http://schemas.openxmlformats.org/officeDocument/2006/relationships/tags" Target="../tags/tag130.xml"/><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image" Target="../media/image6.png"/><Relationship Id="rId1" Type="http://schemas.openxmlformats.org/officeDocument/2006/relationships/tags" Target="../tags/tag119.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image" Target="../media/image8.png"/><Relationship Id="rId4" Type="http://schemas.openxmlformats.org/officeDocument/2006/relationships/tags" Target="../tags/tag134.xml"/><Relationship Id="rId3" Type="http://schemas.openxmlformats.org/officeDocument/2006/relationships/image" Target="../media/image7.png"/><Relationship Id="rId2" Type="http://schemas.openxmlformats.org/officeDocument/2006/relationships/tags" Target="../tags/tag133.xml"/><Relationship Id="rId1" Type="http://schemas.openxmlformats.org/officeDocument/2006/relationships/tags" Target="../tags/tag13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14.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image" Target="../media/image9.jpeg"/><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1" Type="http://schemas.openxmlformats.org/officeDocument/2006/relationships/slideLayout" Target="../slideLayouts/slideLayout3.xml"/><Relationship Id="rId10" Type="http://schemas.openxmlformats.org/officeDocument/2006/relationships/tags" Target="../tags/tag149.xml"/><Relationship Id="rId1" Type="http://schemas.openxmlformats.org/officeDocument/2006/relationships/tags" Target="../tags/tag141.xml"/></Relationships>
</file>

<file path=ppt/slides/_rels/slide15.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4" Type="http://schemas.openxmlformats.org/officeDocument/2006/relationships/slideLayout" Target="../slideLayouts/slideLayout3.xml"/><Relationship Id="rId23" Type="http://schemas.openxmlformats.org/officeDocument/2006/relationships/tags" Target="../tags/tag172.xml"/><Relationship Id="rId22" Type="http://schemas.openxmlformats.org/officeDocument/2006/relationships/tags" Target="../tags/tag171.xml"/><Relationship Id="rId21" Type="http://schemas.openxmlformats.org/officeDocument/2006/relationships/tags" Target="../tags/tag170.xml"/><Relationship Id="rId20" Type="http://schemas.openxmlformats.org/officeDocument/2006/relationships/tags" Target="../tags/tag169.xml"/><Relationship Id="rId2" Type="http://schemas.openxmlformats.org/officeDocument/2006/relationships/tags" Target="../tags/tag151.xml"/><Relationship Id="rId19" Type="http://schemas.openxmlformats.org/officeDocument/2006/relationships/tags" Target="../tags/tag168.xml"/><Relationship Id="rId18" Type="http://schemas.openxmlformats.org/officeDocument/2006/relationships/tags" Target="../tags/tag167.xml"/><Relationship Id="rId17" Type="http://schemas.openxmlformats.org/officeDocument/2006/relationships/tags" Target="../tags/tag166.xml"/><Relationship Id="rId16" Type="http://schemas.openxmlformats.org/officeDocument/2006/relationships/tags" Target="../tags/tag165.xml"/><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tags" Target="../tags/tag150.xml"/></Relationships>
</file>

<file path=ppt/slides/_rels/slide16.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8" Type="http://schemas.openxmlformats.org/officeDocument/2006/relationships/slideLayout" Target="../slideLayouts/slideLayout3.xml"/><Relationship Id="rId17" Type="http://schemas.openxmlformats.org/officeDocument/2006/relationships/tags" Target="../tags/tag188.xml"/><Relationship Id="rId16" Type="http://schemas.openxmlformats.org/officeDocument/2006/relationships/image" Target="../media/image10.png"/><Relationship Id="rId15" Type="http://schemas.openxmlformats.org/officeDocument/2006/relationships/tags" Target="../tags/tag187.xml"/><Relationship Id="rId14" Type="http://schemas.openxmlformats.org/officeDocument/2006/relationships/tags" Target="../tags/tag186.xml"/><Relationship Id="rId13" Type="http://schemas.openxmlformats.org/officeDocument/2006/relationships/tags" Target="../tags/tag185.xml"/><Relationship Id="rId12" Type="http://schemas.openxmlformats.org/officeDocument/2006/relationships/tags" Target="../tags/tag184.xml"/><Relationship Id="rId11" Type="http://schemas.openxmlformats.org/officeDocument/2006/relationships/tags" Target="../tags/tag183.xml"/><Relationship Id="rId10" Type="http://schemas.openxmlformats.org/officeDocument/2006/relationships/tags" Target="../tags/tag182.xml"/><Relationship Id="rId1" Type="http://schemas.openxmlformats.org/officeDocument/2006/relationships/tags" Target="../tags/tag173.xml"/></Relationships>
</file>

<file path=ppt/slides/_rels/slide17.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0" Type="http://schemas.openxmlformats.org/officeDocument/2006/relationships/slideLayout" Target="../slideLayouts/slideLayout3.xml"/><Relationship Id="rId1" Type="http://schemas.openxmlformats.org/officeDocument/2006/relationships/tags" Target="../tags/tag189.xml"/></Relationships>
</file>

<file path=ppt/slides/_rels/slide18.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7" Type="http://schemas.openxmlformats.org/officeDocument/2006/relationships/notesSlide" Target="../notesSlides/notesSlide3.xml"/><Relationship Id="rId16" Type="http://schemas.openxmlformats.org/officeDocument/2006/relationships/slideLayout" Target="../slideLayouts/slideLayout3.xml"/><Relationship Id="rId15" Type="http://schemas.openxmlformats.org/officeDocument/2006/relationships/tags" Target="../tags/tag212.xml"/><Relationship Id="rId14" Type="http://schemas.openxmlformats.org/officeDocument/2006/relationships/tags" Target="../tags/tag211.xml"/><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tags" Target="../tags/tag198.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tags" Target="../tags/tag221.xml"/><Relationship Id="rId7" Type="http://schemas.openxmlformats.org/officeDocument/2006/relationships/tags" Target="../tags/tag220.xml"/><Relationship Id="rId6" Type="http://schemas.openxmlformats.org/officeDocument/2006/relationships/tags" Target="../tags/tag219.xml"/><Relationship Id="rId5" Type="http://schemas.openxmlformats.org/officeDocument/2006/relationships/image" Target="../media/image8.png"/><Relationship Id="rId4" Type="http://schemas.openxmlformats.org/officeDocument/2006/relationships/tags" Target="../tags/tag218.xml"/><Relationship Id="rId3" Type="http://schemas.openxmlformats.org/officeDocument/2006/relationships/image" Target="../media/image7.png"/><Relationship Id="rId2" Type="http://schemas.openxmlformats.org/officeDocument/2006/relationships/tags" Target="../tags/tag217.xml"/><Relationship Id="rId1" Type="http://schemas.openxmlformats.org/officeDocument/2006/relationships/tags" Target="../tags/tag216.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image" Target="../media/image3.png"/><Relationship Id="rId6" Type="http://schemas.openxmlformats.org/officeDocument/2006/relationships/tags" Target="../tags/tag37.xml"/><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s>
</file>

<file path=ppt/slides/_rels/slide2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3" Type="http://schemas.openxmlformats.org/officeDocument/2006/relationships/slideLayout" Target="../slideLayouts/slideLayout3.xml"/><Relationship Id="rId12" Type="http://schemas.openxmlformats.org/officeDocument/2006/relationships/tags" Target="../tags/tag235.xml"/><Relationship Id="rId11" Type="http://schemas.openxmlformats.org/officeDocument/2006/relationships/tags" Target="../tags/tag234.xml"/><Relationship Id="rId10" Type="http://schemas.openxmlformats.org/officeDocument/2006/relationships/tags" Target="../tags/tag233.xml"/><Relationship Id="rId1" Type="http://schemas.openxmlformats.org/officeDocument/2006/relationships/tags" Target="../tags/tag225.xml"/></Relationships>
</file>

<file path=ppt/slides/_rels/slide22.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3" Type="http://schemas.openxmlformats.org/officeDocument/2006/relationships/tags" Target="../tags/tag238.xml"/><Relationship Id="rId24" Type="http://schemas.openxmlformats.org/officeDocument/2006/relationships/slideLayout" Target="../slideLayouts/slideLayout3.xml"/><Relationship Id="rId23" Type="http://schemas.openxmlformats.org/officeDocument/2006/relationships/tags" Target="../tags/tag257.xml"/><Relationship Id="rId22" Type="http://schemas.openxmlformats.org/officeDocument/2006/relationships/image" Target="../media/image12.png"/><Relationship Id="rId21" Type="http://schemas.openxmlformats.org/officeDocument/2006/relationships/tags" Target="../tags/tag256.xml"/><Relationship Id="rId20" Type="http://schemas.openxmlformats.org/officeDocument/2006/relationships/tags" Target="../tags/tag255.xml"/><Relationship Id="rId2" Type="http://schemas.openxmlformats.org/officeDocument/2006/relationships/tags" Target="../tags/tag237.xml"/><Relationship Id="rId19" Type="http://schemas.openxmlformats.org/officeDocument/2006/relationships/tags" Target="../tags/tag254.xml"/><Relationship Id="rId18" Type="http://schemas.openxmlformats.org/officeDocument/2006/relationships/tags" Target="../tags/tag253.xml"/><Relationship Id="rId17" Type="http://schemas.openxmlformats.org/officeDocument/2006/relationships/tags" Target="../tags/tag252.xml"/><Relationship Id="rId16" Type="http://schemas.openxmlformats.org/officeDocument/2006/relationships/tags" Target="../tags/tag251.xml"/><Relationship Id="rId15" Type="http://schemas.openxmlformats.org/officeDocument/2006/relationships/tags" Target="../tags/tag250.xml"/><Relationship Id="rId14" Type="http://schemas.openxmlformats.org/officeDocument/2006/relationships/tags" Target="../tags/tag249.xml"/><Relationship Id="rId13" Type="http://schemas.openxmlformats.org/officeDocument/2006/relationships/tags" Target="../tags/tag248.xml"/><Relationship Id="rId12" Type="http://schemas.openxmlformats.org/officeDocument/2006/relationships/tags" Target="../tags/tag247.xml"/><Relationship Id="rId11" Type="http://schemas.openxmlformats.org/officeDocument/2006/relationships/tags" Target="../tags/tag246.xml"/><Relationship Id="rId10" Type="http://schemas.openxmlformats.org/officeDocument/2006/relationships/tags" Target="../tags/tag245.xml"/><Relationship Id="rId1" Type="http://schemas.openxmlformats.org/officeDocument/2006/relationships/tags" Target="../tags/tag236.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264.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s>
</file>

<file path=ppt/slides/_rels/slide24.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9" Type="http://schemas.openxmlformats.org/officeDocument/2006/relationships/slideLayout" Target="../slideLayouts/slideLayout3.xml"/><Relationship Id="rId38" Type="http://schemas.openxmlformats.org/officeDocument/2006/relationships/tags" Target="../tags/tag295.xml"/><Relationship Id="rId37" Type="http://schemas.openxmlformats.org/officeDocument/2006/relationships/tags" Target="../tags/tag294.xml"/><Relationship Id="rId36" Type="http://schemas.openxmlformats.org/officeDocument/2006/relationships/image" Target="../media/image19.jpeg"/><Relationship Id="rId35" Type="http://schemas.openxmlformats.org/officeDocument/2006/relationships/tags" Target="../tags/tag293.xml"/><Relationship Id="rId34" Type="http://schemas.openxmlformats.org/officeDocument/2006/relationships/image" Target="../media/image18.jpeg"/><Relationship Id="rId33" Type="http://schemas.openxmlformats.org/officeDocument/2006/relationships/tags" Target="../tags/tag292.xml"/><Relationship Id="rId32" Type="http://schemas.openxmlformats.org/officeDocument/2006/relationships/image" Target="../media/image17.jpeg"/><Relationship Id="rId31" Type="http://schemas.openxmlformats.org/officeDocument/2006/relationships/tags" Target="../tags/tag291.xml"/><Relationship Id="rId30" Type="http://schemas.openxmlformats.org/officeDocument/2006/relationships/tags" Target="../tags/tag290.xml"/><Relationship Id="rId3" Type="http://schemas.openxmlformats.org/officeDocument/2006/relationships/tags" Target="../tags/tag267.xml"/><Relationship Id="rId29" Type="http://schemas.openxmlformats.org/officeDocument/2006/relationships/tags" Target="../tags/tag289.xml"/><Relationship Id="rId28" Type="http://schemas.openxmlformats.org/officeDocument/2006/relationships/tags" Target="../tags/tag288.xml"/><Relationship Id="rId27" Type="http://schemas.openxmlformats.org/officeDocument/2006/relationships/tags" Target="../tags/tag287.xml"/><Relationship Id="rId26" Type="http://schemas.openxmlformats.org/officeDocument/2006/relationships/image" Target="../media/image16.jpeg"/><Relationship Id="rId25" Type="http://schemas.openxmlformats.org/officeDocument/2006/relationships/tags" Target="../tags/tag286.xml"/><Relationship Id="rId24" Type="http://schemas.openxmlformats.org/officeDocument/2006/relationships/tags" Target="../tags/tag285.xml"/><Relationship Id="rId23" Type="http://schemas.openxmlformats.org/officeDocument/2006/relationships/tags" Target="../tags/tag284.xml"/><Relationship Id="rId22" Type="http://schemas.openxmlformats.org/officeDocument/2006/relationships/image" Target="../media/image15.jpeg"/><Relationship Id="rId21" Type="http://schemas.openxmlformats.org/officeDocument/2006/relationships/tags" Target="../tags/tag283.xml"/><Relationship Id="rId20" Type="http://schemas.openxmlformats.org/officeDocument/2006/relationships/tags" Target="../tags/tag282.xml"/><Relationship Id="rId2" Type="http://schemas.openxmlformats.org/officeDocument/2006/relationships/tags" Target="../tags/tag266.xml"/><Relationship Id="rId19" Type="http://schemas.openxmlformats.org/officeDocument/2006/relationships/tags" Target="../tags/tag281.xml"/><Relationship Id="rId18" Type="http://schemas.openxmlformats.org/officeDocument/2006/relationships/image" Target="../media/image14.jpeg"/><Relationship Id="rId17" Type="http://schemas.openxmlformats.org/officeDocument/2006/relationships/tags" Target="../tags/tag280.xml"/><Relationship Id="rId16" Type="http://schemas.openxmlformats.org/officeDocument/2006/relationships/tags" Target="../tags/tag279.xml"/><Relationship Id="rId15" Type="http://schemas.openxmlformats.org/officeDocument/2006/relationships/tags" Target="../tags/tag278.xml"/><Relationship Id="rId14" Type="http://schemas.openxmlformats.org/officeDocument/2006/relationships/image" Target="../media/image13.jpeg"/><Relationship Id="rId13" Type="http://schemas.openxmlformats.org/officeDocument/2006/relationships/tags" Target="../tags/tag277.xml"/><Relationship Id="rId12" Type="http://schemas.openxmlformats.org/officeDocument/2006/relationships/tags" Target="../tags/tag276.xml"/><Relationship Id="rId11" Type="http://schemas.openxmlformats.org/officeDocument/2006/relationships/tags" Target="../tags/tag275.xml"/><Relationship Id="rId10" Type="http://schemas.openxmlformats.org/officeDocument/2006/relationships/tags" Target="../tags/tag274.xml"/><Relationship Id="rId1" Type="http://schemas.openxmlformats.org/officeDocument/2006/relationships/tags" Target="../tags/tag265.xml"/></Relationships>
</file>

<file path=ppt/slides/_rels/slide25.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 Type="http://schemas.openxmlformats.org/officeDocument/2006/relationships/tags" Target="../tags/tag298.xml"/><Relationship Id="rId2" Type="http://schemas.openxmlformats.org/officeDocument/2006/relationships/tags" Target="../tags/tag297.xml"/><Relationship Id="rId11" Type="http://schemas.openxmlformats.org/officeDocument/2006/relationships/slideLayout" Target="../slideLayouts/slideLayout3.xml"/><Relationship Id="rId10" Type="http://schemas.openxmlformats.org/officeDocument/2006/relationships/tags" Target="../tags/tag305.xml"/><Relationship Id="rId1" Type="http://schemas.openxmlformats.org/officeDocument/2006/relationships/tags" Target="../tags/tag296.xml"/></Relationships>
</file>

<file path=ppt/slides/_rels/slide26.xml.rels><?xml version="1.0" encoding="UTF-8" standalone="yes"?>
<Relationships xmlns="http://schemas.openxmlformats.org/package/2006/relationships"><Relationship Id="rId9" Type="http://schemas.openxmlformats.org/officeDocument/2006/relationships/tags" Target="../tags/tag312.xml"/><Relationship Id="rId8" Type="http://schemas.openxmlformats.org/officeDocument/2006/relationships/tags" Target="../tags/tag311.xml"/><Relationship Id="rId7" Type="http://schemas.openxmlformats.org/officeDocument/2006/relationships/tags" Target="../tags/tag310.xml"/><Relationship Id="rId6" Type="http://schemas.openxmlformats.org/officeDocument/2006/relationships/tags" Target="../tags/tag309.xml"/><Relationship Id="rId5" Type="http://schemas.openxmlformats.org/officeDocument/2006/relationships/image" Target="../media/image8.png"/><Relationship Id="rId4" Type="http://schemas.openxmlformats.org/officeDocument/2006/relationships/tags" Target="../tags/tag308.xml"/><Relationship Id="rId3" Type="http://schemas.openxmlformats.org/officeDocument/2006/relationships/image" Target="../media/image7.png"/><Relationship Id="rId2" Type="http://schemas.openxmlformats.org/officeDocument/2006/relationships/tags" Target="../tags/tag307.xml"/><Relationship Id="rId11" Type="http://schemas.openxmlformats.org/officeDocument/2006/relationships/slideLayout" Target="../slideLayouts/slideLayout3.xml"/><Relationship Id="rId10" Type="http://schemas.openxmlformats.org/officeDocument/2006/relationships/image" Target="../media/image20.png"/><Relationship Id="rId1" Type="http://schemas.openxmlformats.org/officeDocument/2006/relationships/tags" Target="../tags/tag306.xml"/></Relationships>
</file>

<file path=ppt/slides/_rels/slide3.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5" Type="http://schemas.openxmlformats.org/officeDocument/2006/relationships/notesSlide" Target="../notesSlides/notesSlide1.xml"/><Relationship Id="rId14" Type="http://schemas.openxmlformats.org/officeDocument/2006/relationships/slideLayout" Target="../slideLayouts/slideLayout1.xml"/><Relationship Id="rId13" Type="http://schemas.openxmlformats.org/officeDocument/2006/relationships/tags" Target="../tags/tag50.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image" Target="../media/image4.png"/><Relationship Id="rId2" Type="http://schemas.openxmlformats.org/officeDocument/2006/relationships/tags" Target="../tags/tag60.xml"/><Relationship Id="rId14" Type="http://schemas.openxmlformats.org/officeDocument/2006/relationships/slideLayout" Target="../slideLayouts/slideLayout3.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9" Type="http://schemas.openxmlformats.org/officeDocument/2006/relationships/image" Target="../media/image5.jpeg"/><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0" Type="http://schemas.openxmlformats.org/officeDocument/2006/relationships/slideLayout" Target="../slideLayouts/slideLayout3.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5" Type="http://schemas.openxmlformats.org/officeDocument/2006/relationships/slideLayout" Target="../slideLayouts/slideLayout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79.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0.xml"/><Relationship Id="rId1" Type="http://schemas.openxmlformats.org/officeDocument/2006/relationships/tags" Target="../tags/tag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5"/>
          <p:cNvSpPr txBox="1"/>
          <p:nvPr>
            <p:custDataLst>
              <p:tags r:id="rId1"/>
            </p:custDataLst>
          </p:nvPr>
        </p:nvSpPr>
        <p:spPr>
          <a:xfrm>
            <a:off x="-635" y="1951355"/>
            <a:ext cx="12192000" cy="2954655"/>
          </a:xfrm>
          <a:prstGeom prst="rect">
            <a:avLst/>
          </a:prstGeom>
          <a:ln>
            <a:noFill/>
          </a:ln>
        </p:spPr>
        <p:txBody>
          <a:bodyPr wrap="square" lIns="0" tIns="0" rIns="0" bIns="0" anchor="ctr">
            <a:spAutoFit/>
          </a:bodyPr>
          <a:lstStyle>
            <a:defPPr>
              <a:defRPr lang="zh-CN"/>
            </a:defPPr>
            <a:lvl1pPr marR="0" lvl="0" indent="0" algn="ctr" fontAlgn="auto">
              <a:lnSpc>
                <a:spcPct val="100000"/>
              </a:lnSpc>
              <a:spcBef>
                <a:spcPct val="0"/>
              </a:spcBef>
              <a:spcAft>
                <a:spcPct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9600" b="0">
                <a:gradFill>
                  <a:gsLst>
                    <a:gs pos="20000">
                      <a:schemeClr val="accent3"/>
                    </a:gs>
                    <a:gs pos="85000">
                      <a:schemeClr val="accent5"/>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rPr>
              <a:t>五四运动与</a:t>
            </a:r>
            <a:endParaRPr lang="zh-CN" altLang="en-US" sz="9600" b="0">
              <a:gradFill>
                <a:gsLst>
                  <a:gs pos="20000">
                    <a:schemeClr val="accent3"/>
                  </a:gs>
                  <a:gs pos="85000">
                    <a:schemeClr val="accent5"/>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endParaRPr>
          </a:p>
          <a:p>
            <a:r>
              <a:rPr lang="zh-CN" altLang="en-US" sz="9600" b="0">
                <a:gradFill>
                  <a:gsLst>
                    <a:gs pos="20000">
                      <a:schemeClr val="accent3"/>
                    </a:gs>
                    <a:gs pos="85000">
                      <a:schemeClr val="accent5"/>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rPr>
              <a:t>中国共产党的诞生</a:t>
            </a:r>
            <a:endParaRPr lang="zh-CN" altLang="en-US" sz="9600" b="0">
              <a:gradFill>
                <a:gsLst>
                  <a:gs pos="20000">
                    <a:schemeClr val="accent3"/>
                  </a:gs>
                  <a:gs pos="85000">
                    <a:schemeClr val="accent5"/>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endParaRPr>
          </a:p>
        </p:txBody>
      </p:sp>
      <p:sp>
        <p:nvSpPr>
          <p:cNvPr id="12" name="矩形 11"/>
          <p:cNvSpPr/>
          <p:nvPr>
            <p:custDataLst>
              <p:tags r:id="rId2"/>
            </p:custDataLst>
          </p:nvPr>
        </p:nvSpPr>
        <p:spPr>
          <a:xfrm>
            <a:off x="2421523" y="4801156"/>
            <a:ext cx="7350224" cy="711157"/>
          </a:xfrm>
          <a:prstGeom prst="rect">
            <a:avLst/>
          </a:prstGeom>
        </p:spPr>
        <p:txBody>
          <a:bodyPr wrap="square">
            <a:spAutoFit/>
          </a:bodyPr>
          <a:lstStyle/>
          <a:p>
            <a:pPr algn="ctr">
              <a:lnSpc>
                <a:spcPct val="150000"/>
              </a:lnSpc>
              <a:spcBef>
                <a:spcPts val="1200"/>
              </a:spcBef>
              <a:buClr>
                <a:srgbClr val="FF0000"/>
              </a:buClr>
            </a:pPr>
            <a:r>
              <a:rPr lang="zh-CN" altLang="en-US" sz="1400" spc="300">
                <a:solidFill>
                  <a:schemeClr val="accent3">
                    <a:lumMod val="75000"/>
                  </a:schemeClr>
                </a:solidFill>
                <a:latin typeface="汉仪旗黑-50S" panose="00020600040101010101" pitchFamily="18" charset="-122"/>
                <a:ea typeface="汉仪旗黑-50S" panose="00020600040101010101" pitchFamily="18" charset="-122"/>
              </a:rPr>
              <a:t>五四运动，爆发于民族危难之际，是一场以先进青年知识分子为先锋、广大人民群众参加的彻底反帝反封建的伟大爱国革命运动</a:t>
            </a:r>
            <a:endParaRPr lang="en-US" altLang="zh-CN" sz="1400" spc="300">
              <a:solidFill>
                <a:schemeClr val="accent3">
                  <a:lumMod val="75000"/>
                </a:schemeClr>
              </a:solidFill>
              <a:latin typeface="汉仪旗黑-50S" panose="00020600040101010101" pitchFamily="18" charset="-122"/>
              <a:ea typeface="汉仪旗黑-50S" panose="00020600040101010101" pitchFamily="18" charset="-122"/>
            </a:endParaRPr>
          </a:p>
        </p:txBody>
      </p:sp>
      <p:sp>
        <p:nvSpPr>
          <p:cNvPr id="14" name="文本框 8"/>
          <p:cNvSpPr txBox="1"/>
          <p:nvPr>
            <p:custDataLst>
              <p:tags r:id="rId3"/>
            </p:custDataLst>
          </p:nvPr>
        </p:nvSpPr>
        <p:spPr>
          <a:xfrm>
            <a:off x="3634645" y="1210114"/>
            <a:ext cx="4922710" cy="625475"/>
          </a:xfrm>
          <a:prstGeom prst="rect">
            <a:avLst/>
          </a:prstGeom>
          <a:ln>
            <a:noFill/>
          </a:ln>
        </p:spPr>
        <p:txBody>
          <a:bodyPr wrap="square" lIns="0" tIns="72000" rIns="0" bIns="0" anchor="ctr">
            <a:spAutoFit/>
          </a:bodyPr>
          <a:lstStyle>
            <a:defPPr>
              <a:defRPr lang="zh-CN"/>
            </a:defPPr>
            <a:lvl1pPr marR="0" lvl="0" indent="0" algn="ctr" fontAlgn="auto">
              <a:lnSpc>
                <a:spcPct val="100000"/>
              </a:lnSpc>
              <a:spcBef>
                <a:spcPct val="0"/>
              </a:spcBef>
              <a:spcAft>
                <a:spcPct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r>
              <a:rPr lang="zh-CN" altLang="en-US" sz="3600" b="0" spc="300">
                <a:solidFill>
                  <a:schemeClr val="accent3">
                    <a:lumMod val="90000"/>
                  </a:schemeClr>
                </a:solidFill>
                <a:latin typeface="汉仪雅酷黑 65W" panose="020B0604020202020204" pitchFamily="34" charset="-122"/>
                <a:ea typeface="汉仪雅酷黑 65W" panose="020B0604020202020204" pitchFamily="34" charset="-122"/>
              </a:rPr>
              <a:t>第</a:t>
            </a:r>
            <a:r>
              <a:rPr lang="en-US" altLang="zh-CN" sz="3600" b="0" spc="300">
                <a:solidFill>
                  <a:schemeClr val="accent3">
                    <a:lumMod val="90000"/>
                  </a:schemeClr>
                </a:solidFill>
                <a:latin typeface="汉仪雅酷黑 65W" panose="020B0604020202020204" pitchFamily="34" charset="-122"/>
                <a:ea typeface="汉仪雅酷黑 65W" panose="020B0604020202020204" pitchFamily="34" charset="-122"/>
              </a:rPr>
              <a:t> 20 </a:t>
            </a:r>
            <a:r>
              <a:rPr lang="zh-CN" altLang="en-US" sz="3600" b="0" spc="300">
                <a:solidFill>
                  <a:schemeClr val="accent3">
                    <a:lumMod val="90000"/>
                  </a:schemeClr>
                </a:solidFill>
                <a:latin typeface="汉仪雅酷黑 65W" panose="020B0604020202020204" pitchFamily="34" charset="-122"/>
                <a:ea typeface="汉仪雅酷黑 65W" panose="020B0604020202020204" pitchFamily="34" charset="-122"/>
              </a:rPr>
              <a:t>课</a:t>
            </a:r>
            <a:endParaRPr lang="zh-CN" altLang="en-US" sz="3600" b="0" spc="300">
              <a:solidFill>
                <a:schemeClr val="accent3">
                  <a:lumMod val="90000"/>
                </a:schemeClr>
              </a:solidFill>
              <a:latin typeface="汉仪雅酷黑 65W" panose="020B0604020202020204" pitchFamily="34" charset="-122"/>
              <a:ea typeface="汉仪雅酷黑 65W" panose="020B0604020202020204" pitchFamily="34" charset="-122"/>
            </a:endParaRPr>
          </a:p>
        </p:txBody>
      </p:sp>
      <p:grpSp>
        <p:nvGrpSpPr>
          <p:cNvPr id="21" name="组合 20"/>
          <p:cNvGrpSpPr/>
          <p:nvPr>
            <p:custDataLst>
              <p:tags r:id="rId4"/>
            </p:custDataLst>
          </p:nvPr>
        </p:nvGrpSpPr>
        <p:grpSpPr>
          <a:xfrm>
            <a:off x="3021135" y="1536700"/>
            <a:ext cx="6149731" cy="0"/>
            <a:chOff x="3035300" y="1536700"/>
            <a:chExt cx="6149731" cy="0"/>
          </a:xfrm>
        </p:grpSpPr>
        <p:cxnSp>
          <p:nvCxnSpPr>
            <p:cNvPr id="19" name="直接连接符 18"/>
            <p:cNvCxnSpPr/>
            <p:nvPr>
              <p:custDataLst>
                <p:tags r:id="rId5"/>
              </p:custDataLst>
            </p:nvPr>
          </p:nvCxnSpPr>
          <p:spPr>
            <a:xfrm>
              <a:off x="3035300" y="1536700"/>
              <a:ext cx="698500" cy="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6"/>
              </p:custDataLst>
            </p:nvPr>
          </p:nvCxnSpPr>
          <p:spPr>
            <a:xfrm>
              <a:off x="8486531" y="1536700"/>
              <a:ext cx="698500" cy="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grpSp>
      <p:sp>
        <p:nvSpPr>
          <p:cNvPr id="22" name="文本框 71"/>
          <p:cNvSpPr txBox="1"/>
          <p:nvPr>
            <p:custDataLst>
              <p:tags r:id="rId7"/>
            </p:custDataLst>
          </p:nvPr>
        </p:nvSpPr>
        <p:spPr>
          <a:xfrm>
            <a:off x="3021135" y="761770"/>
            <a:ext cx="6149731" cy="287020"/>
          </a:xfrm>
          <a:prstGeom prst="rect">
            <a:avLst/>
          </a:prstGeom>
          <a:ln>
            <a:noFill/>
          </a:ln>
        </p:spPr>
        <p:txBody>
          <a:bodyPr wrap="square" lIns="0" tIns="72000" rIns="0" bIns="0" anchor="t">
            <a:spAutoFit/>
          </a:bodyPr>
          <a:lstStyle>
            <a:defPPr>
              <a:defRPr lang="zh-CN"/>
            </a:defPPr>
            <a:lvl1pPr marR="0" lvl="0" indent="0" algn="ctr" fontAlgn="auto">
              <a:lnSpc>
                <a:spcPct val="100000"/>
              </a:lnSpc>
              <a:spcBef>
                <a:spcPct val="0"/>
              </a:spcBef>
              <a:spcAft>
                <a:spcPct val="0"/>
              </a:spcAft>
              <a:buClrTx/>
              <a:buSzTx/>
              <a:buFontTx/>
              <a:buNone/>
              <a:defRPr kumimoji="0" sz="8800" b="1" i="0" u="none" strike="noStrike" kern="0" cap="none" spc="-300" normalizeH="0" baseline="0">
                <a:ln w="22225">
                  <a:noFill/>
                </a:ln>
                <a:gradFill>
                  <a:gsLst>
                    <a:gs pos="0">
                      <a:schemeClr val="accent3">
                        <a:lumMod val="20000"/>
                        <a:lumOff val="80000"/>
                      </a:schemeClr>
                    </a:gs>
                    <a:gs pos="100000">
                      <a:schemeClr val="accent3">
                        <a:lumMod val="60000"/>
                        <a:lumOff val="40000"/>
                      </a:schemeClr>
                    </a:gs>
                  </a:gsLst>
                  <a:lin ang="5400000" scaled="1"/>
                </a:gradFill>
                <a:effectLst/>
                <a:uLnTx/>
                <a:uFillTx/>
                <a:latin typeface="汉仪中宋S" panose="00020600040101010101" pitchFamily="18" charset="-122"/>
                <a:ea typeface="汉仪中宋S" panose="00020600040101010101" pitchFamily="18" charset="-122"/>
                <a:cs typeface="Malgun Gothic Semilight" panose="020B0502040204020203" pitchFamily="34" charset="-122"/>
              </a:defRPr>
            </a:lvl1pPr>
          </a:lstStyle>
          <a:p>
            <a:pPr algn="dist"/>
            <a:r>
              <a:rPr lang="zh-CN" altLang="en-US" sz="1400" b="0" spc="0">
                <a:solidFill>
                  <a:schemeClr val="accent3"/>
                </a:solidFill>
                <a:latin typeface="汉仪旗黑-50S" panose="00020600040101010101" pitchFamily="18" charset="-122"/>
                <a:ea typeface="汉仪旗黑-50S" panose="00020600040101010101" pitchFamily="18" charset="-122"/>
              </a:rPr>
              <a:t>中外历史纲要上</a:t>
            </a:r>
            <a:endParaRPr lang="zh-CN" altLang="en-US" sz="1400" b="0" spc="0">
              <a:solidFill>
                <a:schemeClr val="accent3"/>
              </a:solidFill>
              <a:latin typeface="汉仪旗黑-50S" panose="00020600040101010101" pitchFamily="18" charset="-122"/>
              <a:ea typeface="汉仪旗黑-50S" panose="00020600040101010101" pitchFamily="18" charset="-122"/>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custDataLst>
              <p:tags r:id="rId1"/>
            </p:custDataLst>
          </p:nvPr>
        </p:nvSpPr>
        <p:spPr>
          <a:xfrm>
            <a:off x="4542790" y="747395"/>
            <a:ext cx="3440430" cy="498475"/>
          </a:xfrm>
          <a:prstGeom prst="rect">
            <a:avLst/>
          </a:prstGeom>
          <a:solidFill>
            <a:srgbClr val="FDF3DF"/>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aphicFrame>
        <p:nvGraphicFramePr>
          <p:cNvPr id="3" name="表格 2"/>
          <p:cNvGraphicFramePr>
            <a:graphicFrameLocks noGrp="1"/>
          </p:cNvGraphicFramePr>
          <p:nvPr>
            <p:custDataLst>
              <p:tags r:id="rId2"/>
            </p:custDataLst>
          </p:nvPr>
        </p:nvGraphicFramePr>
        <p:xfrm>
          <a:off x="338667" y="1711671"/>
          <a:ext cx="11555306" cy="3237230"/>
        </p:xfrm>
        <a:graphic>
          <a:graphicData uri="http://schemas.openxmlformats.org/drawingml/2006/table">
            <a:tbl>
              <a:tblPr firstRow="1" bandRow="1">
                <a:tableStyleId>{5C22544A-7EE6-4342-B048-85BDC9FD1C3A}</a:tableStyleId>
              </a:tblPr>
              <a:tblGrid>
                <a:gridCol w="2313305"/>
                <a:gridCol w="4241722"/>
                <a:gridCol w="5000279"/>
              </a:tblGrid>
              <a:tr h="579120">
                <a:tc>
                  <a:txBody>
                    <a:bodyPr wrap="square"/>
                    <a:lstStyle/>
                    <a:p>
                      <a:pPr algn="ctr">
                        <a:buNone/>
                      </a:pPr>
                      <a:endParaRPr lang="zh-CN" altLang="en-US" sz="2400" b="1">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c>
                  <a:txBody>
                    <a:bodyPr wrap="square"/>
                    <a:lstStyle/>
                    <a:p>
                      <a:pPr algn="ctr">
                        <a:buNone/>
                      </a:pPr>
                      <a:r>
                        <a:rPr lang="zh-CN" altLang="en-US" sz="2400" b="1">
                          <a:solidFill>
                            <a:schemeClr val="tx1"/>
                          </a:solidFill>
                          <a:latin typeface="黑体" panose="02010609060101010101" charset="-122"/>
                          <a:ea typeface="黑体" panose="02010609060101010101" charset="-122"/>
                        </a:rPr>
                        <a:t>旧民主主义革命</a:t>
                      </a:r>
                      <a:endParaRPr lang="zh-CN" altLang="en-US" sz="2400" b="1">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c>
                  <a:txBody>
                    <a:bodyPr wrap="square"/>
                    <a:lstStyle/>
                    <a:p>
                      <a:pPr algn="ctr">
                        <a:buNone/>
                      </a:pPr>
                      <a:r>
                        <a:rPr lang="zh-CN" altLang="en-US" sz="2400" b="1">
                          <a:solidFill>
                            <a:schemeClr val="tx1"/>
                          </a:solidFill>
                          <a:latin typeface="黑体" panose="02010609060101010101" charset="-122"/>
                          <a:ea typeface="黑体" panose="02010609060101010101" charset="-122"/>
                        </a:rPr>
                        <a:t>新民主主义革命</a:t>
                      </a:r>
                      <a:endParaRPr lang="zh-CN" altLang="en-US" sz="2400" b="1">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r>
              <a:tr h="524722">
                <a:tc>
                  <a:txBody>
                    <a:bodyPr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sym typeface="Calibri" panose="020F0502020204030204"/>
                        </a:rPr>
                        <a:t>社会性质</a:t>
                      </a:r>
                      <a:endPar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sym typeface="Calibri" panose="020F0502020204030204"/>
                      </a:endParaRPr>
                    </a:p>
                  </a:txBody>
                  <a:tcPr marL="121920" marR="121920" marT="45725" marB="45725" vert="horz" anchor="ctr"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c gridSpan="2">
                  <a:txBody>
                    <a:bodyPr wrap="square"/>
                    <a:lstStyle/>
                    <a:p>
                      <a:pPr algn="ctr">
                        <a:buNone/>
                      </a:pPr>
                      <a:r>
                        <a:rPr lang="zh-CN" altLang="en-US" sz="2200" b="1">
                          <a:solidFill>
                            <a:schemeClr val="tx1"/>
                          </a:solidFill>
                          <a:latin typeface="黑体" panose="02010609060101010101" charset="-122"/>
                          <a:ea typeface="黑体" panose="02010609060101010101" charset="-122"/>
                        </a:rPr>
                        <a:t>半殖民地半封建社</a:t>
                      </a:r>
                      <a:r>
                        <a:rPr lang="zh-CN" altLang="en-US" sz="2200" b="1" smtClean="0">
                          <a:solidFill>
                            <a:schemeClr val="tx1"/>
                          </a:solidFill>
                          <a:latin typeface="黑体" panose="02010609060101010101" charset="-122"/>
                          <a:ea typeface="黑体" panose="02010609060101010101" charset="-122"/>
                        </a:rPr>
                        <a:t>会</a:t>
                      </a:r>
                      <a:endParaRPr lang="zh-CN" altLang="en-US" sz="2200" b="1">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cap="flat" cmpd="sng" algn="ctr">
                      <a:solidFill>
                        <a:srgbClr val="B28E4E"/>
                      </a:solidFill>
                      <a:prstDash val="dash"/>
                      <a:round/>
                      <a:headEnd type="none" w="med" len="med"/>
                      <a:tailEnd type="none" w="med" len="med"/>
                    </a:lnR>
                    <a:lnT w="9525">
                      <a:solidFill>
                        <a:srgbClr val="B28E4E"/>
                      </a:solidFill>
                      <a:prstDash val="dash"/>
                    </a:lnT>
                    <a:lnB w="9525" cap="flat" cmpd="sng" algn="ctr">
                      <a:solidFill>
                        <a:srgbClr val="B28E4E"/>
                      </a:solidFill>
                      <a:prstDash val="dash"/>
                      <a:round/>
                      <a:headEnd type="none" w="med" len="med"/>
                      <a:tailEnd type="none" w="med" len="med"/>
                    </a:lnB>
                    <a:solidFill>
                      <a:srgbClr val="FFFFFF"/>
                    </a:solidFill>
                  </a:tcPr>
                </a:tc>
                <a:tc hMerge="1">
                  <a:tcPr marL="121920" marR="121920"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r>
              <a:tr h="220133">
                <a:tc>
                  <a:txBody>
                    <a:bodyPr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sym typeface="Calibri" panose="020F0502020204030204"/>
                        </a:rPr>
                        <a:t>革命性质</a:t>
                      </a:r>
                      <a:endPar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sym typeface="Calibri" panose="020F0502020204030204"/>
                      </a:endParaRPr>
                    </a:p>
                  </a:txBody>
                  <a:tcPr marL="121920" marR="121920" marT="45725" marB="45725" vert="horz" anchor="ctr"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c gridSpan="2">
                  <a:txBody>
                    <a:bodyPr wrap="square"/>
                    <a:lstStyle/>
                    <a:p>
                      <a:pPr algn="ctr">
                        <a:buNone/>
                      </a:pPr>
                      <a:r>
                        <a:rPr lang="zh-CN" altLang="en-US" sz="2200" b="1">
                          <a:solidFill>
                            <a:schemeClr val="tx1"/>
                          </a:solidFill>
                          <a:latin typeface="黑体" panose="02010609060101010101" charset="-122"/>
                          <a:ea typeface="黑体" panose="02010609060101010101" charset="-122"/>
                        </a:rPr>
                        <a:t>资产阶级民主革</a:t>
                      </a:r>
                      <a:r>
                        <a:rPr lang="zh-CN" altLang="en-US" sz="2200" b="1" smtClean="0">
                          <a:solidFill>
                            <a:schemeClr val="tx1"/>
                          </a:solidFill>
                          <a:latin typeface="黑体" panose="02010609060101010101" charset="-122"/>
                          <a:ea typeface="黑体" panose="02010609060101010101" charset="-122"/>
                        </a:rPr>
                        <a:t>命</a:t>
                      </a:r>
                      <a:endParaRPr lang="zh-CN" altLang="en-US" sz="2200" b="1">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cap="flat" cmpd="sng" algn="ctr">
                      <a:solidFill>
                        <a:srgbClr val="B28E4E"/>
                      </a:solidFill>
                      <a:prstDash val="dash"/>
                      <a:round/>
                      <a:headEnd type="none" w="med" len="med"/>
                      <a:tailEnd type="none" w="med" len="med"/>
                    </a:lnR>
                    <a:lnT w="9525">
                      <a:solidFill>
                        <a:srgbClr val="B28E4E"/>
                      </a:solidFill>
                      <a:prstDash val="dash"/>
                    </a:lnT>
                    <a:lnB w="9525" cap="flat" cmpd="sng" algn="ctr">
                      <a:solidFill>
                        <a:srgbClr val="B28E4E"/>
                      </a:solidFill>
                      <a:prstDash val="dash"/>
                      <a:round/>
                      <a:headEnd type="none" w="med" len="med"/>
                      <a:tailEnd type="none" w="med" len="med"/>
                    </a:lnB>
                    <a:solidFill>
                      <a:srgbClr val="FFFFFF"/>
                    </a:solidFill>
                  </a:tcPr>
                </a:tc>
                <a:tc hMerge="1">
                  <a:tcPr marL="121920" marR="121920"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r>
              <a:tr h="287856">
                <a:tc>
                  <a:txBody>
                    <a:bodyPr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cs typeface="黑体" panose="02010609060101010101" charset="-122"/>
                          <a:sym typeface="Calibri" panose="020F0502020204030204"/>
                        </a:rPr>
                        <a:t>革命对象</a:t>
                      </a:r>
                      <a:r>
                        <a:rPr kumimoji="0" lang="en-US" altLang="zh-CN" sz="2200" b="1" i="0" u="none" strike="noStrike" cap="none" normalizeH="0" baseline="0" smtClean="0">
                          <a:ln>
                            <a:noFill/>
                          </a:ln>
                          <a:solidFill>
                            <a:schemeClr val="tx1"/>
                          </a:solidFill>
                          <a:effectLst/>
                          <a:latin typeface="黑体" panose="02010609060101010101" charset="-122"/>
                          <a:ea typeface="黑体" panose="02010609060101010101" charset="-122"/>
                          <a:cs typeface="黑体" panose="02010609060101010101" charset="-122"/>
                          <a:sym typeface="Calibri" panose="020F0502020204030204"/>
                        </a:rPr>
                        <a:t>/</a:t>
                      </a:r>
                      <a:r>
                        <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cs typeface="黑体" panose="02010609060101010101" charset="-122"/>
                          <a:sym typeface="Calibri" panose="020F0502020204030204"/>
                        </a:rPr>
                        <a:t>任务</a:t>
                      </a:r>
                      <a:endPar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cs typeface="黑体" panose="02010609060101010101" charset="-122"/>
                        <a:sym typeface="Calibri" panose="020F0502020204030204"/>
                      </a:endParaRPr>
                    </a:p>
                  </a:txBody>
                  <a:tcPr marL="121920" marR="121920" marT="45725" marB="45725" vert="horz" anchor="ctr"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c gridSpan="2">
                  <a:txBody>
                    <a:bodyPr wrap="square"/>
                    <a:lstStyle/>
                    <a:p>
                      <a:pPr algn="ctr">
                        <a:buNone/>
                      </a:pPr>
                      <a:r>
                        <a:rPr lang="zh-CN" altLang="en-US" sz="2200" b="1" smtClean="0">
                          <a:solidFill>
                            <a:schemeClr val="tx1"/>
                          </a:solidFill>
                          <a:latin typeface="黑体" panose="02010609060101010101" charset="-122"/>
                          <a:ea typeface="黑体" panose="02010609060101010101" charset="-122"/>
                        </a:rPr>
                        <a:t>反帝、反</a:t>
                      </a:r>
                      <a:r>
                        <a:rPr lang="zh-CN" altLang="en-US" sz="2200" b="1">
                          <a:solidFill>
                            <a:schemeClr val="tx1"/>
                          </a:solidFill>
                          <a:latin typeface="黑体" panose="02010609060101010101" charset="-122"/>
                          <a:ea typeface="黑体" panose="02010609060101010101" charset="-122"/>
                        </a:rPr>
                        <a:t>封</a:t>
                      </a:r>
                      <a:r>
                        <a:rPr lang="zh-CN" altLang="en-US" sz="2200" b="1" smtClean="0">
                          <a:solidFill>
                            <a:schemeClr val="tx1"/>
                          </a:solidFill>
                          <a:latin typeface="黑体" panose="02010609060101010101" charset="-122"/>
                          <a:ea typeface="黑体" panose="02010609060101010101" charset="-122"/>
                        </a:rPr>
                        <a:t>建</a:t>
                      </a:r>
                      <a:endParaRPr lang="zh-CN" altLang="en-US" sz="2200" b="1">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cap="flat" cmpd="sng" algn="ctr">
                      <a:solidFill>
                        <a:srgbClr val="B28E4E"/>
                      </a:solidFill>
                      <a:prstDash val="dash"/>
                      <a:round/>
                      <a:headEnd type="none" w="med" len="med"/>
                      <a:tailEnd type="none" w="med" len="med"/>
                    </a:lnR>
                    <a:lnT w="9525">
                      <a:solidFill>
                        <a:srgbClr val="B28E4E"/>
                      </a:solidFill>
                      <a:prstDash val="dash"/>
                    </a:lnT>
                    <a:lnB w="9525" cap="flat" cmpd="sng" algn="ctr">
                      <a:solidFill>
                        <a:srgbClr val="B28E4E"/>
                      </a:solidFill>
                      <a:prstDash val="dash"/>
                      <a:round/>
                      <a:headEnd type="none" w="med" len="med"/>
                      <a:tailEnd type="none" w="med" len="med"/>
                    </a:lnB>
                    <a:solidFill>
                      <a:srgbClr val="FFFFFF"/>
                    </a:solidFill>
                  </a:tcPr>
                </a:tc>
                <a:tc hMerge="1">
                  <a:tcPr marL="121920" marR="121920"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r>
              <a:tr h="321713">
                <a:tc>
                  <a:txBody>
                    <a:bodyPr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sym typeface="Calibri" panose="020F0502020204030204"/>
                        </a:rPr>
                        <a:t>领导阶级</a:t>
                      </a:r>
                      <a:endPar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sym typeface="Calibri" panose="020F0502020204030204"/>
                      </a:endParaRPr>
                    </a:p>
                  </a:txBody>
                  <a:tcPr marL="121920" marR="121920" marT="45725" marB="45725" vert="horz" anchor="ctr"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c>
                  <a:txBody>
                    <a:bodyPr wrap="square"/>
                    <a:lstStyle/>
                    <a:p>
                      <a:pPr algn="ctr">
                        <a:buNone/>
                      </a:pPr>
                      <a:r>
                        <a:rPr lang="zh-CN" altLang="en-US" sz="2200" b="1">
                          <a:solidFill>
                            <a:schemeClr val="tx1"/>
                          </a:solidFill>
                          <a:latin typeface="黑体" panose="02010609060101010101" charset="-122"/>
                          <a:ea typeface="黑体" panose="02010609060101010101" charset="-122"/>
                        </a:rPr>
                        <a:t>资产阶级</a:t>
                      </a:r>
                      <a:endParaRPr lang="zh-CN" altLang="en-US" sz="2200" b="1">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c>
                  <a:txBody>
                    <a:bodyPr wrap="square"/>
                    <a:lstStyle/>
                    <a:p>
                      <a:pPr algn="ctr">
                        <a:buNone/>
                      </a:pPr>
                      <a:r>
                        <a:rPr lang="zh-CN" altLang="en-US" sz="2200" b="1">
                          <a:solidFill>
                            <a:schemeClr val="tx1"/>
                          </a:solidFill>
                          <a:latin typeface="黑体" panose="02010609060101010101" charset="-122"/>
                          <a:ea typeface="黑体" panose="02010609060101010101" charset="-122"/>
                        </a:rPr>
                        <a:t>无产阶级</a:t>
                      </a:r>
                      <a:endParaRPr lang="zh-CN" altLang="en-US" sz="2200" b="1">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r>
              <a:tr h="421005">
                <a:tc>
                  <a:txBody>
                    <a:bodyPr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sym typeface="Calibri" panose="020F0502020204030204"/>
                        </a:rPr>
                        <a:t>指导思想</a:t>
                      </a:r>
                      <a:endPar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sym typeface="Calibri" panose="020F0502020204030204"/>
                      </a:endParaRPr>
                    </a:p>
                  </a:txBody>
                  <a:tcPr marL="121920" marR="121920" marT="45725" marB="45725" vert="horz" anchor="ctr"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c>
                  <a:txBody>
                    <a:bodyPr wrap="square"/>
                    <a:lstStyle/>
                    <a:p>
                      <a:pPr algn="ctr">
                        <a:buNone/>
                      </a:pPr>
                      <a:r>
                        <a:rPr lang="zh-CN" altLang="en-US" sz="2200" b="1" smtClean="0">
                          <a:solidFill>
                            <a:schemeClr val="tx1"/>
                          </a:solidFill>
                          <a:latin typeface="黑体" panose="02010609060101010101" charset="-122"/>
                          <a:ea typeface="黑体" panose="02010609060101010101" charset="-122"/>
                        </a:rPr>
                        <a:t>三民主义</a:t>
                      </a:r>
                      <a:endParaRPr lang="zh-CN" altLang="en-US" sz="2200" b="1" smtClean="0">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c>
                  <a:txBody>
                    <a:bodyPr wrap="square"/>
                    <a:lstStyle/>
                    <a:p>
                      <a:pPr algn="ctr">
                        <a:buNone/>
                      </a:pPr>
                      <a:r>
                        <a:rPr lang="zh-CN" altLang="en-US" sz="2200" b="1">
                          <a:solidFill>
                            <a:schemeClr val="tx1"/>
                          </a:solidFill>
                          <a:latin typeface="黑体" panose="02010609060101010101" charset="-122"/>
                          <a:ea typeface="黑体" panose="02010609060101010101" charset="-122"/>
                        </a:rPr>
                        <a:t>马克思主义</a:t>
                      </a:r>
                      <a:endParaRPr lang="zh-CN" altLang="en-US" sz="2200" b="1">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r>
              <a:tr h="0">
                <a:tc>
                  <a:txBody>
                    <a:bodyPr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200" b="1" i="0" u="none" strike="noStrike" cap="none" normalizeH="0" baseline="0" smtClean="0">
                          <a:ln>
                            <a:noFill/>
                          </a:ln>
                          <a:solidFill>
                            <a:srgbClr val="FF0000"/>
                          </a:solidFill>
                          <a:effectLst/>
                          <a:latin typeface="黑体" panose="02010609060101010101" charset="-122"/>
                          <a:ea typeface="黑体" panose="02010609060101010101" charset="-122"/>
                          <a:sym typeface="Calibri" panose="020F0502020204030204"/>
                        </a:rPr>
                        <a:t>最终</a:t>
                      </a:r>
                      <a:r>
                        <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sym typeface="Calibri" panose="020F0502020204030204"/>
                        </a:rPr>
                        <a:t>目标</a:t>
                      </a:r>
                      <a:endParaRPr kumimoji="0" lang="zh-CN" altLang="en-US" sz="2200" b="1" i="0" u="none" strike="noStrike" cap="none" normalizeH="0" baseline="0" smtClean="0">
                        <a:ln>
                          <a:noFill/>
                        </a:ln>
                        <a:solidFill>
                          <a:schemeClr val="tx1"/>
                        </a:solidFill>
                        <a:effectLst/>
                        <a:latin typeface="黑体" panose="02010609060101010101" charset="-122"/>
                        <a:ea typeface="黑体" panose="02010609060101010101" charset="-122"/>
                        <a:sym typeface="Calibri" panose="020F0502020204030204"/>
                      </a:endParaRPr>
                    </a:p>
                  </a:txBody>
                  <a:tcPr marL="121920" marR="121920" marT="45725" marB="45725" vert="horz" anchor="ctr" horzOverflow="overflow">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c>
                  <a:txBody>
                    <a:bodyPr wrap="square"/>
                    <a:lstStyle/>
                    <a:p>
                      <a:pPr algn="ctr">
                        <a:buNone/>
                      </a:pPr>
                      <a:r>
                        <a:rPr lang="zh-CN" altLang="en-US" sz="2200" b="1">
                          <a:solidFill>
                            <a:schemeClr val="tx1"/>
                          </a:solidFill>
                          <a:latin typeface="黑体" panose="02010609060101010101" charset="-122"/>
                          <a:ea typeface="黑体" panose="02010609060101010101" charset="-122"/>
                        </a:rPr>
                        <a:t>资本主义</a:t>
                      </a:r>
                      <a:endParaRPr lang="zh-CN" altLang="en-US" sz="2200" b="1">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c>
                  <a:txBody>
                    <a:bodyPr wrap="square"/>
                    <a:lstStyle/>
                    <a:p>
                      <a:pPr algn="ctr">
                        <a:buNone/>
                      </a:pPr>
                      <a:r>
                        <a:rPr lang="zh-CN" altLang="en-US" sz="2200" b="1">
                          <a:solidFill>
                            <a:schemeClr val="tx1"/>
                          </a:solidFill>
                          <a:latin typeface="黑体" panose="02010609060101010101" charset="-122"/>
                          <a:ea typeface="黑体" panose="02010609060101010101" charset="-122"/>
                        </a:rPr>
                        <a:t>社会主义</a:t>
                      </a:r>
                      <a:endParaRPr lang="zh-CN" altLang="en-US" sz="2200" b="1">
                        <a:solidFill>
                          <a:schemeClr val="tx1"/>
                        </a:solidFill>
                        <a:latin typeface="黑体" panose="02010609060101010101" charset="-122"/>
                        <a:ea typeface="黑体" panose="02010609060101010101" charset="-122"/>
                      </a:endParaRPr>
                    </a:p>
                  </a:txBody>
                  <a:tcPr marL="121920" marR="121920" vert="horz" anchor="ctr">
                    <a:lnL w="9525">
                      <a:solidFill>
                        <a:srgbClr val="B28E4E"/>
                      </a:solidFill>
                      <a:prstDash val="dash"/>
                    </a:lnL>
                    <a:lnR w="9525">
                      <a:solidFill>
                        <a:srgbClr val="B28E4E"/>
                      </a:solidFill>
                      <a:prstDash val="dash"/>
                    </a:lnR>
                    <a:lnT w="9525">
                      <a:solidFill>
                        <a:srgbClr val="B28E4E"/>
                      </a:solidFill>
                      <a:prstDash val="dash"/>
                    </a:lnT>
                    <a:lnB w="9525">
                      <a:solidFill>
                        <a:srgbClr val="B28E4E"/>
                      </a:solidFill>
                      <a:prstDash val="dash"/>
                    </a:lnB>
                    <a:solidFill>
                      <a:srgbClr val="FFFFFF"/>
                    </a:solidFill>
                  </a:tcPr>
                </a:tc>
              </a:tr>
            </a:tbl>
          </a:graphicData>
        </a:graphic>
      </p:graphicFrame>
      <p:sp>
        <p:nvSpPr>
          <p:cNvPr id="4" name="文本框 2"/>
          <p:cNvSpPr txBox="1"/>
          <p:nvPr>
            <p:custDataLst>
              <p:tags r:id="rId3"/>
            </p:custDataLst>
          </p:nvPr>
        </p:nvSpPr>
        <p:spPr>
          <a:xfrm>
            <a:off x="338455" y="5159375"/>
            <a:ext cx="7385050" cy="1076325"/>
          </a:xfrm>
          <a:prstGeom prst="rect">
            <a:avLst/>
          </a:prstGeom>
          <a:ln w="6350" cap="flat" cmpd="sng" algn="ctr">
            <a:solidFill>
              <a:prstClr val="black"/>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chor="t">
            <a:spAutoFit/>
          </a:bodyPr>
          <a:lstStyle/>
          <a:p>
            <a:pPr fontAlgn="auto">
              <a:spcBef>
                <a:spcPct val="0"/>
              </a:spcBef>
              <a:spcAft>
                <a:spcPct val="0"/>
              </a:spcAft>
            </a:pPr>
            <a:r>
              <a:rPr lang="en-US" altLang="zh-CN" sz="2400" b="1">
                <a:solidFill>
                  <a:schemeClr val="accent6">
                    <a:lumMod val="25000"/>
                  </a:schemeClr>
                </a:solidFill>
                <a:latin typeface="黑体" panose="02010609060101010101" charset="-122"/>
                <a:ea typeface="黑体" panose="02010609060101010101" charset="-122"/>
                <a:cs typeface="宋体" panose="02010600030101010101" pitchFamily="2" charset="-122"/>
                <a:sym typeface="+mn-ea"/>
              </a:rPr>
              <a:t>  </a:t>
            </a:r>
            <a:r>
              <a:rPr lang="zh-CN" altLang="en-US" sz="2000" b="1" smtClean="0">
                <a:solidFill>
                  <a:schemeClr val="accent6">
                    <a:lumMod val="25000"/>
                  </a:schemeClr>
                </a:solidFill>
                <a:latin typeface="黑体" panose="02010609060101010101" charset="-122"/>
                <a:ea typeface="黑体" panose="02010609060101010101" charset="-122"/>
                <a:cs typeface="宋体" panose="02010600030101010101" pitchFamily="2" charset="-122"/>
                <a:sym typeface="+mn-ea"/>
              </a:rPr>
              <a:t>新民主主义革命指在半殖民地半封建国家，由无产阶级领导的反帝反封建的民主革命。其性质属于资产阶级民主革命的范畴，但是以马克思主义为指导，以社会主义和共产主义为最终目标。</a:t>
            </a:r>
            <a:endParaRPr lang="zh-CN" altLang="en-US" sz="2000" b="1" smtClean="0">
              <a:solidFill>
                <a:schemeClr val="accent6">
                  <a:lumMod val="25000"/>
                </a:schemeClr>
              </a:solidFill>
              <a:latin typeface="黑体" panose="02010609060101010101" charset="-122"/>
              <a:ea typeface="黑体" panose="02010609060101010101" charset="-122"/>
              <a:cs typeface="宋体" panose="02010600030101010101" pitchFamily="2" charset="-122"/>
              <a:sym typeface="+mn-ea"/>
            </a:endParaRPr>
          </a:p>
        </p:txBody>
      </p:sp>
      <p:sp>
        <p:nvSpPr>
          <p:cNvPr id="7" name="矩形 6"/>
          <p:cNvSpPr/>
          <p:nvPr>
            <p:custDataLst>
              <p:tags r:id="rId4"/>
            </p:custDataLst>
          </p:nvPr>
        </p:nvSpPr>
        <p:spPr>
          <a:xfrm>
            <a:off x="7789545" y="5157676"/>
            <a:ext cx="4152696" cy="1078427"/>
          </a:xfrm>
          <a:prstGeom prst="rect">
            <a:avLst/>
          </a:prstGeom>
          <a:ln>
            <a:headEnd type="none" w="med" len="med"/>
            <a:tailEnd type="arrow" w="med" len="med"/>
          </a:ln>
        </p:spPr>
        <p:style>
          <a:lnRef idx="0">
            <a:srgbClr val="FFFFFF"/>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r>
              <a:rPr lang="en-US" altLang="zh-CN" sz="2400" b="1">
                <a:solidFill>
                  <a:schemeClr val="bg1"/>
                </a:solidFill>
                <a:latin typeface="微软雅黑" panose="020B0503020204020204" pitchFamily="34" charset="-122"/>
                <a:ea typeface="微软雅黑" panose="020B0503020204020204" pitchFamily="34" charset="-122"/>
                <a:sym typeface="+mn-ea"/>
              </a:rPr>
              <a:t>     </a:t>
            </a:r>
            <a:r>
              <a:rPr lang="zh-CN" altLang="en-US" sz="2000" b="1">
                <a:solidFill>
                  <a:schemeClr val="bg1"/>
                </a:solidFill>
                <a:latin typeface="微软雅黑" panose="020B0503020204020204" pitchFamily="34" charset="-122"/>
                <a:ea typeface="微软雅黑" panose="020B0503020204020204" pitchFamily="34" charset="-122"/>
                <a:sym typeface="+mn-ea"/>
              </a:rPr>
              <a:t>胜利后的社会既不是资本主义社会，也不是社会主义社会，而是</a:t>
            </a:r>
            <a:r>
              <a:rPr lang="zh-CN" altLang="en-US" sz="2000" b="1">
                <a:solidFill>
                  <a:srgbClr val="FFFF00"/>
                </a:solidFill>
                <a:latin typeface="微软雅黑" panose="020B0503020204020204" pitchFamily="34" charset="-122"/>
                <a:ea typeface="微软雅黑" panose="020B0503020204020204" pitchFamily="34" charset="-122"/>
                <a:sym typeface="+mn-ea"/>
              </a:rPr>
              <a:t>新民主主义社会</a:t>
            </a:r>
            <a:r>
              <a:rPr lang="zh-CN" altLang="en-US" sz="2400" b="1">
                <a:solidFill>
                  <a:schemeClr val="bg1"/>
                </a:solidFill>
                <a:latin typeface="微软雅黑" panose="020B0503020204020204" pitchFamily="34" charset="-122"/>
                <a:ea typeface="微软雅黑" panose="020B0503020204020204" pitchFamily="34" charset="-122"/>
                <a:sym typeface="+mn-ea"/>
              </a:rPr>
              <a:t>。</a:t>
            </a:r>
            <a:endParaRPr lang="zh-CN" altLang="en-US" sz="2400" b="1">
              <a:solidFill>
                <a:schemeClr val="bg1"/>
              </a:solidFill>
              <a:latin typeface="微软雅黑" panose="020B0503020204020204" pitchFamily="34" charset="-122"/>
              <a:ea typeface="微软雅黑" panose="020B0503020204020204" pitchFamily="34" charset="-122"/>
              <a:sym typeface="+mn-ea"/>
            </a:endParaRPr>
          </a:p>
        </p:txBody>
      </p:sp>
      <p:grpSp>
        <p:nvGrpSpPr>
          <p:cNvPr id="8" name="组合 7"/>
          <p:cNvGrpSpPr/>
          <p:nvPr>
            <p:custDataLst>
              <p:tags r:id="rId5"/>
            </p:custDataLst>
          </p:nvPr>
        </p:nvGrpSpPr>
        <p:grpSpPr>
          <a:xfrm>
            <a:off x="2338910" y="221055"/>
            <a:ext cx="9223905" cy="1506032"/>
            <a:chOff x="1965326" y="625634"/>
            <a:chExt cx="8495080" cy="1506032"/>
          </a:xfrm>
        </p:grpSpPr>
        <p:grpSp>
          <p:nvGrpSpPr>
            <p:cNvPr id="9" name="组合 22529"/>
            <p:cNvGrpSpPr/>
            <p:nvPr>
              <p:custDataLst>
                <p:tags r:id="rId6"/>
              </p:custDataLst>
            </p:nvPr>
          </p:nvGrpSpPr>
          <p:grpSpPr>
            <a:xfrm>
              <a:off x="1965326" y="642303"/>
              <a:ext cx="1752600" cy="922338"/>
              <a:chOff x="-153" y="51"/>
              <a:chExt cx="1104" cy="581"/>
            </a:xfrm>
          </p:grpSpPr>
          <p:sp>
            <p:nvSpPr>
              <p:cNvPr id="18" name="Text Box 12"/>
              <p:cNvSpPr txBox="1"/>
              <p:nvPr>
                <p:custDataLst>
                  <p:tags r:id="rId7"/>
                </p:custDataLst>
              </p:nvPr>
            </p:nvSpPr>
            <p:spPr>
              <a:xfrm>
                <a:off x="6" y="51"/>
                <a:ext cx="786" cy="291"/>
              </a:xfrm>
              <a:prstGeom prst="rect">
                <a:avLst/>
              </a:prstGeom>
              <a:noFill/>
              <a:ln w="9525">
                <a:solidFill>
                  <a:schemeClr val="tx1"/>
                </a:solidFill>
              </a:ln>
              <a:effectLst>
                <a:outerShdw dist="17961" dir="2699999" algn="ctr" rotWithShape="0">
                  <a:srgbClr val="CC0000"/>
                </a:outerShdw>
              </a:effectLst>
            </p:spPr>
            <p:txBody>
              <a:bodyPr wrap="square" anchor="t">
                <a:spAutoFit/>
              </a:bodyPr>
              <a:lstStyle/>
              <a:p>
                <a:pPr algn="ctr" fontAlgn="b">
                  <a:spcBef>
                    <a:spcPct val="50000"/>
                  </a:spcBef>
                  <a:buSzTx/>
                </a:pPr>
                <a:r>
                  <a:rPr lang="en-US" altLang="zh-CN" sz="2400" b="1">
                    <a:latin typeface="微软雅黑" panose="020B0503020204020204" pitchFamily="34" charset="-122"/>
                    <a:ea typeface="微软雅黑" panose="020B0503020204020204" pitchFamily="34" charset="-122"/>
                  </a:rPr>
                  <a:t>1840</a:t>
                </a:r>
                <a:r>
                  <a:rPr lang="zh-CN" altLang="en-US" sz="2400" b="1">
                    <a:latin typeface="微软雅黑" panose="020B0503020204020204" pitchFamily="34" charset="-122"/>
                    <a:ea typeface="微软雅黑" panose="020B0503020204020204" pitchFamily="34" charset="-122"/>
                  </a:rPr>
                  <a:t>年</a:t>
                </a:r>
                <a:endParaRPr lang="zh-CN" altLang="en-US" sz="2400" b="1">
                  <a:latin typeface="微软雅黑" panose="020B0503020204020204" pitchFamily="34" charset="-122"/>
                  <a:ea typeface="微软雅黑" panose="020B0503020204020204" pitchFamily="34" charset="-122"/>
                </a:endParaRPr>
              </a:p>
            </p:txBody>
          </p:sp>
          <p:sp>
            <p:nvSpPr>
              <p:cNvPr id="19" name="Text Box 15"/>
              <p:cNvSpPr txBox="1"/>
              <p:nvPr>
                <p:custDataLst>
                  <p:tags r:id="rId8"/>
                </p:custDataLst>
              </p:nvPr>
            </p:nvSpPr>
            <p:spPr>
              <a:xfrm>
                <a:off x="-153" y="342"/>
                <a:ext cx="1104" cy="290"/>
              </a:xfrm>
              <a:prstGeom prst="rect">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wrap="square" anchor="t">
                <a:spAutoFit/>
              </a:bodyPr>
              <a:lstStyle/>
              <a:p>
                <a:pPr algn="ctr">
                  <a:spcBef>
                    <a:spcPct val="50000"/>
                  </a:spcBef>
                </a:pPr>
                <a:r>
                  <a:rPr lang="zh-CN" altLang="en-US" sz="2400" b="1">
                    <a:latin typeface="黑体" panose="02010609060101010101" charset="-122"/>
                    <a:ea typeface="黑体" panose="02010609060101010101" charset="-122"/>
                  </a:rPr>
                  <a:t>鸦片战争</a:t>
                </a:r>
                <a:endParaRPr lang="zh-CN" altLang="en-US" sz="2400" b="1">
                  <a:latin typeface="黑体" panose="02010609060101010101" charset="-122"/>
                  <a:ea typeface="黑体" panose="02010609060101010101" charset="-122"/>
                </a:endParaRPr>
              </a:p>
            </p:txBody>
          </p:sp>
        </p:grpSp>
        <p:sp>
          <p:nvSpPr>
            <p:cNvPr id="10" name="AutoShape 23"/>
            <p:cNvSpPr/>
            <p:nvPr>
              <p:custDataLst>
                <p:tags r:id="rId9"/>
              </p:custDataLst>
            </p:nvPr>
          </p:nvSpPr>
          <p:spPr>
            <a:xfrm rot="-5368444">
              <a:off x="4037107" y="336203"/>
              <a:ext cx="565150" cy="3025775"/>
            </a:xfrm>
            <a:prstGeom prst="leftBrace">
              <a:avLst>
                <a:gd name="adj1" fmla="val 44773"/>
                <a:gd name="adj2" fmla="val 49065"/>
              </a:avLst>
            </a:prstGeom>
            <a:noFill/>
            <a:ln w="38100" cap="flat" cmpd="sng">
              <a:solidFill>
                <a:schemeClr val="tx1"/>
              </a:solidFill>
              <a:prstDash val="solid"/>
              <a:round/>
              <a:headEnd type="none" w="med" len="med"/>
              <a:tailEnd type="none" w="med" len="me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35"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1" name="AutoShape 24"/>
            <p:cNvSpPr/>
            <p:nvPr>
              <p:custDataLst>
                <p:tags r:id="rId10"/>
              </p:custDataLst>
            </p:nvPr>
          </p:nvSpPr>
          <p:spPr>
            <a:xfrm rot="-5368444">
              <a:off x="7760128" y="286196"/>
              <a:ext cx="533400" cy="3125788"/>
            </a:xfrm>
            <a:prstGeom prst="leftBrace">
              <a:avLst>
                <a:gd name="adj1" fmla="val 49005"/>
                <a:gd name="adj2" fmla="val 49065"/>
              </a:avLst>
            </a:prstGeom>
            <a:noFill/>
            <a:ln w="38100" cap="flat" cmpd="sng">
              <a:solidFill>
                <a:schemeClr val="tx1"/>
              </a:solidFill>
              <a:prstDash val="solid"/>
              <a:round/>
              <a:headEnd type="none" w="med" len="med"/>
              <a:tailEnd type="none" w="med" len="me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zh-CN" sz="135" b="0" i="0" u="none" strike="noStrike" kern="1200" cap="none" spc="0" normalizeH="0" baseline="0" noProof="1">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nvGrpSpPr>
            <p:cNvPr id="12" name="组合 22537"/>
            <p:cNvGrpSpPr/>
            <p:nvPr>
              <p:custDataLst>
                <p:tags r:id="rId11"/>
              </p:custDataLst>
            </p:nvPr>
          </p:nvGrpSpPr>
          <p:grpSpPr>
            <a:xfrm>
              <a:off x="5303838" y="635953"/>
              <a:ext cx="1620838" cy="930275"/>
              <a:chOff x="181" y="47"/>
              <a:chExt cx="1021" cy="586"/>
            </a:xfrm>
          </p:grpSpPr>
          <p:sp>
            <p:nvSpPr>
              <p:cNvPr id="16" name="Text Box 16"/>
              <p:cNvSpPr txBox="1"/>
              <p:nvPr>
                <p:custDataLst>
                  <p:tags r:id="rId12"/>
                </p:custDataLst>
              </p:nvPr>
            </p:nvSpPr>
            <p:spPr>
              <a:xfrm>
                <a:off x="181" y="351"/>
                <a:ext cx="1021" cy="282"/>
              </a:xfrm>
              <a:prstGeom prst="rect">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wrap="square" anchor="t">
                <a:noAutofit/>
              </a:bodyPr>
              <a:lstStyle/>
              <a:p>
                <a:pPr algn="ctr">
                  <a:lnSpc>
                    <a:spcPct val="100000"/>
                  </a:lnSpc>
                  <a:spcBef>
                    <a:spcPct val="50000"/>
                  </a:spcBef>
                </a:pPr>
                <a:r>
                  <a:rPr lang="zh-CN" altLang="en-US" sz="2400" b="1">
                    <a:latin typeface="黑体" panose="02010609060101010101" charset="-122"/>
                    <a:ea typeface="黑体" panose="02010609060101010101" charset="-122"/>
                    <a:cs typeface="黑体" panose="02010609060101010101" charset="-122"/>
                  </a:rPr>
                  <a:t>五四运动</a:t>
                </a:r>
                <a:endParaRPr lang="zh-CN" altLang="en-US" sz="2400" b="1">
                  <a:latin typeface="黑体" panose="02010609060101010101" charset="-122"/>
                  <a:ea typeface="黑体" panose="02010609060101010101" charset="-122"/>
                  <a:cs typeface="黑体" panose="02010609060101010101" charset="-122"/>
                </a:endParaRPr>
              </a:p>
            </p:txBody>
          </p:sp>
          <p:sp>
            <p:nvSpPr>
              <p:cNvPr id="17" name="Text Box 13"/>
              <p:cNvSpPr txBox="1"/>
              <p:nvPr>
                <p:custDataLst>
                  <p:tags r:id="rId13"/>
                </p:custDataLst>
              </p:nvPr>
            </p:nvSpPr>
            <p:spPr>
              <a:xfrm>
                <a:off x="267" y="47"/>
                <a:ext cx="849" cy="291"/>
              </a:xfrm>
              <a:prstGeom prst="rect">
                <a:avLst/>
              </a:prstGeom>
              <a:noFill/>
              <a:ln w="9525">
                <a:solidFill>
                  <a:schemeClr val="tx1"/>
                </a:solidFill>
              </a:ln>
              <a:effectLst>
                <a:outerShdw dist="17961" dir="2699999" algn="ctr" rotWithShape="0">
                  <a:srgbClr val="CC0000"/>
                </a:outerShdw>
              </a:effectLst>
            </p:spPr>
            <p:txBody>
              <a:bodyPr wrap="square" anchor="t">
                <a:spAutoFit/>
              </a:bodyPr>
              <a:lstStyle/>
              <a:p>
                <a:pPr algn="ctr" fontAlgn="b">
                  <a:spcBef>
                    <a:spcPct val="50000"/>
                  </a:spcBef>
                  <a:buSzTx/>
                </a:pPr>
                <a:r>
                  <a:rPr lang="en-US" altLang="zh-CN" sz="2400" b="1">
                    <a:latin typeface="微软雅黑" panose="020B0503020204020204" pitchFamily="34" charset="-122"/>
                    <a:ea typeface="微软雅黑" panose="020B0503020204020204" pitchFamily="34" charset="-122"/>
                  </a:rPr>
                  <a:t>1919</a:t>
                </a:r>
                <a:r>
                  <a:rPr lang="zh-CN" altLang="en-US" sz="2400" b="1">
                    <a:latin typeface="微软雅黑" panose="020B0503020204020204" pitchFamily="34" charset="-122"/>
                    <a:ea typeface="微软雅黑" panose="020B0503020204020204" pitchFamily="34" charset="-122"/>
                  </a:rPr>
                  <a:t>年</a:t>
                </a:r>
                <a:endParaRPr lang="zh-CN" altLang="en-US" sz="2400" b="1">
                  <a:latin typeface="微软雅黑" panose="020B0503020204020204" pitchFamily="34" charset="-122"/>
                  <a:ea typeface="微软雅黑" panose="020B0503020204020204" pitchFamily="34" charset="-122"/>
                </a:endParaRPr>
              </a:p>
            </p:txBody>
          </p:sp>
        </p:grpSp>
        <p:grpSp>
          <p:nvGrpSpPr>
            <p:cNvPr id="13" name="组合 22540"/>
            <p:cNvGrpSpPr/>
            <p:nvPr>
              <p:custDataLst>
                <p:tags r:id="rId14"/>
              </p:custDataLst>
            </p:nvPr>
          </p:nvGrpSpPr>
          <p:grpSpPr>
            <a:xfrm>
              <a:off x="8510956" y="625634"/>
              <a:ext cx="1949450" cy="931863"/>
              <a:chOff x="330" y="18"/>
              <a:chExt cx="1228" cy="587"/>
            </a:xfrm>
          </p:grpSpPr>
          <p:sp>
            <p:nvSpPr>
              <p:cNvPr id="14" name="Text Box 17"/>
              <p:cNvSpPr txBox="1"/>
              <p:nvPr>
                <p:custDataLst>
                  <p:tags r:id="rId15"/>
                </p:custDataLst>
              </p:nvPr>
            </p:nvSpPr>
            <p:spPr>
              <a:xfrm>
                <a:off x="330" y="315"/>
                <a:ext cx="1228" cy="290"/>
              </a:xfrm>
              <a:prstGeom prst="rect">
                <a:avLst/>
              </a:prstGeom>
              <a:ln>
                <a:headEnd type="none" w="med" len="med"/>
                <a:tailEnd type="none" w="med" len="med"/>
              </a:ln>
            </p:spPr>
            <p:style>
              <a:lnRef idx="0">
                <a:srgbClr val="FFFFFF"/>
              </a:lnRef>
              <a:fillRef idx="1">
                <a:schemeClr val="accent1"/>
              </a:fillRef>
              <a:effectRef idx="0">
                <a:srgbClr val="FFFFFF"/>
              </a:effectRef>
              <a:fontRef idx="minor">
                <a:schemeClr val="lt1"/>
              </a:fontRef>
            </p:style>
            <p:txBody>
              <a:bodyPr wrap="square" anchor="t">
                <a:spAutoFit/>
              </a:bodyPr>
              <a:lstStyle/>
              <a:p>
                <a:pPr algn="ctr">
                  <a:spcBef>
                    <a:spcPct val="50000"/>
                  </a:spcBef>
                </a:pPr>
                <a:r>
                  <a:rPr lang="zh-CN" altLang="en-US" sz="2400" b="1">
                    <a:latin typeface="黑体" panose="02010609060101010101" charset="-122"/>
                    <a:ea typeface="黑体" panose="02010609060101010101" charset="-122"/>
                  </a:rPr>
                  <a:t>新中国成立</a:t>
                </a:r>
                <a:endParaRPr lang="zh-CN" altLang="en-US" sz="2400" b="1">
                  <a:latin typeface="黑体" panose="02010609060101010101" charset="-122"/>
                  <a:ea typeface="黑体" panose="02010609060101010101" charset="-122"/>
                </a:endParaRPr>
              </a:p>
            </p:txBody>
          </p:sp>
          <p:sp>
            <p:nvSpPr>
              <p:cNvPr id="15" name="Text Box 14"/>
              <p:cNvSpPr txBox="1"/>
              <p:nvPr>
                <p:custDataLst>
                  <p:tags r:id="rId16"/>
                </p:custDataLst>
              </p:nvPr>
            </p:nvSpPr>
            <p:spPr>
              <a:xfrm>
                <a:off x="505" y="18"/>
                <a:ext cx="879" cy="291"/>
              </a:xfrm>
              <a:prstGeom prst="rect">
                <a:avLst/>
              </a:prstGeom>
              <a:noFill/>
              <a:ln w="9525">
                <a:solidFill>
                  <a:schemeClr val="tx1"/>
                </a:solidFill>
              </a:ln>
              <a:effectLst>
                <a:outerShdw dist="17961" dir="2699999" algn="ctr" rotWithShape="0">
                  <a:srgbClr val="CC0000"/>
                </a:outerShdw>
              </a:effectLst>
            </p:spPr>
            <p:txBody>
              <a:bodyPr wrap="square" anchor="t">
                <a:spAutoFit/>
              </a:bodyPr>
              <a:lstStyle/>
              <a:p>
                <a:pPr algn="ctr" fontAlgn="b">
                  <a:spcBef>
                    <a:spcPct val="50000"/>
                  </a:spcBef>
                  <a:buSzTx/>
                </a:pPr>
                <a:r>
                  <a:rPr lang="en-US" altLang="zh-CN" sz="2400" b="1">
                    <a:latin typeface="微软雅黑" panose="020B0503020204020204" pitchFamily="34" charset="-122"/>
                    <a:ea typeface="微软雅黑" panose="020B0503020204020204" pitchFamily="34" charset="-122"/>
                  </a:rPr>
                  <a:t>1949</a:t>
                </a:r>
                <a:r>
                  <a:rPr lang="zh-CN" altLang="en-US" sz="2400" b="1">
                    <a:latin typeface="微软雅黑" panose="020B0503020204020204" pitchFamily="34" charset="-122"/>
                    <a:ea typeface="微软雅黑" panose="020B0503020204020204" pitchFamily="34" charset="-122"/>
                  </a:rPr>
                  <a:t>年</a:t>
                </a:r>
                <a:endParaRPr lang="zh-CN" altLang="en-US" sz="2400" b="1">
                  <a:latin typeface="微软雅黑" panose="020B0503020204020204" pitchFamily="34" charset="-122"/>
                  <a:ea typeface="微软雅黑" panose="020B0503020204020204" pitchFamily="34" charset="-122"/>
                </a:endParaRPr>
              </a:p>
            </p:txBody>
          </p:sp>
        </p:grpSp>
      </p:grpSp>
      <p:sp>
        <p:nvSpPr>
          <p:cNvPr id="2" name="TextBox 1"/>
          <p:cNvSpPr txBox="1"/>
          <p:nvPr>
            <p:custDataLst>
              <p:tags r:id="rId17"/>
            </p:custDataLst>
          </p:nvPr>
        </p:nvSpPr>
        <p:spPr>
          <a:xfrm>
            <a:off x="95935" y="177783"/>
            <a:ext cx="2071319" cy="521970"/>
          </a:xfrm>
          <a:prstGeom prst="rect">
            <a:avLst/>
          </a:prstGeom>
          <a:noFill/>
        </p:spPr>
        <p:txBody>
          <a:bodyPr wrap="square" rtlCol="0">
            <a:spAutoFit/>
          </a:bodyPr>
          <a:lstStyle/>
          <a:p>
            <a:r>
              <a:rPr lang="en-US" altLang="zh-CN" sz="2800" b="1">
                <a:solidFill>
                  <a:srgbClr val="FF0000"/>
                </a:solidFill>
                <a:latin typeface="三极拙宋体 粗" panose="00000506000000000000" charset="-122"/>
                <a:ea typeface="三极拙宋体 粗" panose="00000506000000000000" charset="-122"/>
              </a:rPr>
              <a:t>【</a:t>
            </a:r>
            <a:r>
              <a:rPr lang="zh-CN" altLang="en-US" sz="2800" b="1" smtClean="0">
                <a:solidFill>
                  <a:srgbClr val="FF0000"/>
                </a:solidFill>
                <a:latin typeface="三极拙宋体 粗" panose="00000506000000000000" charset="-122"/>
                <a:ea typeface="三极拙宋体 粗" panose="00000506000000000000" charset="-122"/>
              </a:rPr>
              <a:t>概念辨析</a:t>
            </a:r>
            <a:r>
              <a:rPr lang="en-US" altLang="zh-CN" sz="2800" b="1" smtClean="0">
                <a:solidFill>
                  <a:srgbClr val="FF0000"/>
                </a:solidFill>
                <a:latin typeface="三极拙宋体 粗" panose="00000506000000000000" charset="-122"/>
                <a:ea typeface="三极拙宋体 粗" panose="00000506000000000000" charset="-122"/>
              </a:rPr>
              <a:t>】</a:t>
            </a:r>
            <a:endParaRPr lang="zh-CN" altLang="en-US" sz="2800" b="1">
              <a:solidFill>
                <a:srgbClr val="FF0000"/>
              </a:solidFill>
              <a:latin typeface="三极拙宋体 粗" panose="00000506000000000000" charset="-122"/>
              <a:ea typeface="三极拙宋体 粗" panose="00000506000000000000" charset="-122"/>
            </a:endParaRPr>
          </a:p>
        </p:txBody>
      </p:sp>
    </p:spTree>
    <p:custDataLst>
      <p:tags r:id="rId18"/>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custDataLst>
              <p:tags r:id="rId1"/>
            </p:custDataLst>
          </p:nvPr>
        </p:nvSpPr>
        <p:spPr>
          <a:xfrm>
            <a:off x="3632200" y="389166"/>
            <a:ext cx="4927600" cy="478155"/>
          </a:xfrm>
        </p:spPr>
        <p:txBody>
          <a:bodyPr/>
          <a:lstStyle/>
          <a:p>
            <a:r>
              <a:rPr lang="zh-CN" altLang="en-US"/>
              <a:t>马克思主义在中国传播</a:t>
            </a:r>
            <a:endParaRPr lang="zh-CN" altLang="en-US"/>
          </a:p>
        </p:txBody>
      </p:sp>
      <p:sp>
        <p:nvSpPr>
          <p:cNvPr id="6" name="文本框 5"/>
          <p:cNvSpPr txBox="1"/>
          <p:nvPr>
            <p:custDataLst>
              <p:tags r:id="rId2"/>
            </p:custDataLst>
          </p:nvPr>
        </p:nvSpPr>
        <p:spPr>
          <a:xfrm>
            <a:off x="1985645" y="1678973"/>
            <a:ext cx="1713230" cy="460375"/>
          </a:xfrm>
          <a:prstGeom prst="rect">
            <a:avLst/>
          </a:prstGeom>
          <a:noFill/>
        </p:spPr>
        <p:txBody>
          <a:bodyPr wrap="none" rtlCol="0">
            <a:spAutoFit/>
          </a:bodyPr>
          <a:lstStyle/>
          <a:p>
            <a:pPr algn="l"/>
            <a:r>
              <a:rPr lang="zh-CN" altLang="en-US" sz="2400" b="1" smtClean="0">
                <a:latin typeface="黑体" panose="02010609060101010101" charset="-122"/>
                <a:ea typeface="黑体" panose="02010609060101010101" charset="-122"/>
                <a:cs typeface="黑体" panose="02010609060101010101" charset="-122"/>
                <a:sym typeface="+mn-ea"/>
              </a:rPr>
              <a:t>北</a:t>
            </a:r>
            <a:r>
              <a:rPr lang="zh-CN" altLang="en-US" sz="2400" b="1">
                <a:latin typeface="黑体" panose="02010609060101010101" charset="-122"/>
                <a:ea typeface="黑体" panose="02010609060101010101" charset="-122"/>
                <a:cs typeface="黑体" panose="02010609060101010101" charset="-122"/>
                <a:sym typeface="+mn-ea"/>
              </a:rPr>
              <a:t>京和上海</a:t>
            </a:r>
            <a:endParaRPr lang="zh-CN" altLang="en-US" sz="2400" b="1">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3"/>
            </p:custDataLst>
          </p:nvPr>
        </p:nvSpPr>
        <p:spPr>
          <a:xfrm>
            <a:off x="1985645" y="1053465"/>
            <a:ext cx="6298565" cy="553085"/>
          </a:xfrm>
          <a:prstGeom prst="rect">
            <a:avLst/>
          </a:prstGeom>
          <a:noFill/>
        </p:spPr>
        <p:txBody>
          <a:bodyPr wrap="square" rtlCol="0">
            <a:spAutoFit/>
          </a:bodyPr>
          <a:lstStyle/>
          <a:p>
            <a:pPr algn="just">
              <a:lnSpc>
                <a:spcPct val="125000"/>
              </a:lnSpc>
              <a:spcBef>
                <a:spcPct val="0"/>
              </a:spcBef>
              <a:spcAft>
                <a:spcPct val="0"/>
              </a:spcAft>
            </a:pPr>
            <a:r>
              <a:rPr lang="zh-CN" altLang="en-US" sz="2400" b="1" smtClean="0">
                <a:latin typeface="黑体" panose="02010609060101010101" charset="-122"/>
                <a:ea typeface="黑体" panose="02010609060101010101" charset="-122"/>
                <a:cs typeface="黑体" panose="02010609060101010101" charset="-122"/>
              </a:rPr>
              <a:t>俄</a:t>
            </a:r>
            <a:r>
              <a:rPr lang="zh-CN" altLang="en-US" sz="2400" b="1">
                <a:latin typeface="黑体" panose="02010609060101010101" charset="-122"/>
                <a:ea typeface="黑体" panose="02010609060101010101" charset="-122"/>
                <a:cs typeface="黑体" panose="02010609060101010101" charset="-122"/>
              </a:rPr>
              <a:t>国十月革命后（新文化运动后期）</a:t>
            </a:r>
            <a:endParaRPr lang="zh-CN" altLang="en-US" sz="2400" b="1">
              <a:latin typeface="黑体" panose="02010609060101010101" charset="-122"/>
              <a:ea typeface="黑体" panose="02010609060101010101" charset="-122"/>
              <a:cs typeface="黑体" panose="02010609060101010101" charset="-122"/>
            </a:endParaRPr>
          </a:p>
        </p:txBody>
      </p:sp>
      <p:sp>
        <p:nvSpPr>
          <p:cNvPr id="8" name="文本框 7"/>
          <p:cNvSpPr txBox="1"/>
          <p:nvPr>
            <p:custDataLst>
              <p:tags r:id="rId4"/>
            </p:custDataLst>
          </p:nvPr>
        </p:nvSpPr>
        <p:spPr>
          <a:xfrm>
            <a:off x="514380" y="2158960"/>
            <a:ext cx="1721969" cy="460375"/>
          </a:xfrm>
          <a:prstGeom prst="rect">
            <a:avLst/>
          </a:prstGeom>
          <a:noFill/>
        </p:spPr>
        <p:txBody>
          <a:bodyPr wrap="square" rtlCol="0" anchor="t">
            <a:spAutoFit/>
          </a:bodyPr>
          <a:lstStyle/>
          <a:p>
            <a:r>
              <a:rPr lang="en-US" altLang="zh-CN" sz="2400" b="1">
                <a:latin typeface="黑体" panose="02010609060101010101" charset="-122"/>
                <a:ea typeface="黑体" panose="02010609060101010101" charset="-122"/>
              </a:rPr>
              <a:t>(</a:t>
            </a:r>
            <a:r>
              <a:rPr lang="en-US" altLang="zh-CN" sz="2400" b="1" smtClean="0">
                <a:latin typeface="黑体" panose="02010609060101010101" charset="-122"/>
                <a:ea typeface="黑体" panose="02010609060101010101" charset="-122"/>
              </a:rPr>
              <a:t>3)</a:t>
            </a:r>
            <a:r>
              <a:rPr lang="zh-CN" altLang="en-US" sz="2400" b="1" smtClean="0">
                <a:latin typeface="黑体" panose="02010609060101010101" charset="-122"/>
                <a:ea typeface="黑体" panose="02010609060101010101" charset="-122"/>
              </a:rPr>
              <a:t>方式：</a:t>
            </a:r>
            <a:endParaRPr lang="zh-CN" altLang="en-US" sz="2400" b="1">
              <a:latin typeface="黑体" panose="02010609060101010101" charset="-122"/>
              <a:ea typeface="黑体" panose="02010609060101010101" charset="-122"/>
            </a:endParaRPr>
          </a:p>
        </p:txBody>
      </p:sp>
      <p:sp>
        <p:nvSpPr>
          <p:cNvPr id="9" name="文本框 8"/>
          <p:cNvSpPr txBox="1"/>
          <p:nvPr>
            <p:custDataLst>
              <p:tags r:id="rId5"/>
            </p:custDataLst>
          </p:nvPr>
        </p:nvSpPr>
        <p:spPr>
          <a:xfrm>
            <a:off x="1985645" y="2173605"/>
            <a:ext cx="6150965" cy="1529715"/>
          </a:xfrm>
          <a:prstGeom prst="rect">
            <a:avLst/>
          </a:prstGeom>
          <a:noFill/>
        </p:spPr>
        <p:txBody>
          <a:bodyPr wrap="square" rtlCol="0">
            <a:spAutoFit/>
          </a:bodyPr>
          <a:lstStyle/>
          <a:p>
            <a:pPr>
              <a:lnSpc>
                <a:spcPct val="130000"/>
              </a:lnSpc>
            </a:pPr>
            <a:r>
              <a:rPr lang="zh-CN" altLang="en-US" sz="2400" b="1">
                <a:solidFill>
                  <a:srgbClr val="FF0000"/>
                </a:solidFill>
                <a:latin typeface="黑体" panose="02010609060101010101" charset="-122"/>
                <a:ea typeface="黑体" panose="02010609060101010101" charset="-122"/>
              </a:rPr>
              <a:t>①报刊：</a:t>
            </a:r>
            <a:r>
              <a:rPr lang="zh-CN" altLang="en-US" sz="2400" b="1">
                <a:latin typeface="黑体" panose="02010609060101010101" charset="-122"/>
                <a:ea typeface="黑体" panose="02010609060101010101" charset="-122"/>
              </a:rPr>
              <a:t>《新青年》（在“马克思主义专号”上，李大钊发表了《我的马克思主义观》，系统介绍了马克思主义学说）</a:t>
            </a:r>
            <a:endParaRPr lang="zh-CN" altLang="en-US" sz="2400" b="1">
              <a:latin typeface="黑体" panose="02010609060101010101" charset="-122"/>
              <a:ea typeface="黑体" panose="02010609060101010101" charset="-122"/>
            </a:endParaRPr>
          </a:p>
        </p:txBody>
      </p:sp>
      <p:sp>
        <p:nvSpPr>
          <p:cNvPr id="10" name="文本框 9"/>
          <p:cNvSpPr txBox="1"/>
          <p:nvPr>
            <p:custDataLst>
              <p:tags r:id="rId6"/>
            </p:custDataLst>
          </p:nvPr>
        </p:nvSpPr>
        <p:spPr>
          <a:xfrm>
            <a:off x="1985402" y="3672634"/>
            <a:ext cx="6407150" cy="1050290"/>
          </a:xfrm>
          <a:prstGeom prst="rect">
            <a:avLst/>
          </a:prstGeom>
          <a:noFill/>
        </p:spPr>
        <p:txBody>
          <a:bodyPr wrap="square" rtlCol="0">
            <a:spAutoFit/>
          </a:bodyPr>
          <a:lstStyle/>
          <a:p>
            <a:pPr>
              <a:lnSpc>
                <a:spcPct val="130000"/>
              </a:lnSpc>
            </a:pPr>
            <a:r>
              <a:rPr lang="zh-CN" altLang="en-US" sz="2400" b="1">
                <a:solidFill>
                  <a:srgbClr val="FF0000"/>
                </a:solidFill>
                <a:latin typeface="黑体" panose="02010609060101010101" charset="-122"/>
                <a:ea typeface="黑体" panose="02010609060101010101" charset="-122"/>
              </a:rPr>
              <a:t>②学会：</a:t>
            </a:r>
            <a:r>
              <a:rPr lang="zh-CN" altLang="en-US" sz="2400" b="1">
                <a:latin typeface="黑体" panose="02010609060101010101" charset="-122"/>
                <a:ea typeface="黑体" panose="02010609060101010101" charset="-122"/>
              </a:rPr>
              <a:t>李大钊在北京成立马克思学说研究会；陈独秀在上海组织了马克思主义研究会等</a:t>
            </a:r>
            <a:endParaRPr lang="zh-CN" altLang="en-US" sz="2400" b="1">
              <a:latin typeface="黑体" panose="02010609060101010101" charset="-122"/>
              <a:ea typeface="黑体" panose="02010609060101010101" charset="-122"/>
            </a:endParaRPr>
          </a:p>
        </p:txBody>
      </p:sp>
      <p:sp>
        <p:nvSpPr>
          <p:cNvPr id="11" name="文本框 10"/>
          <p:cNvSpPr txBox="1"/>
          <p:nvPr>
            <p:custDataLst>
              <p:tags r:id="rId7"/>
            </p:custDataLst>
          </p:nvPr>
        </p:nvSpPr>
        <p:spPr>
          <a:xfrm>
            <a:off x="1985402" y="4800868"/>
            <a:ext cx="5963102" cy="1050290"/>
          </a:xfrm>
          <a:prstGeom prst="rect">
            <a:avLst/>
          </a:prstGeom>
          <a:noFill/>
        </p:spPr>
        <p:txBody>
          <a:bodyPr wrap="square" rtlCol="0">
            <a:spAutoFit/>
          </a:bodyPr>
          <a:lstStyle/>
          <a:p>
            <a:pPr>
              <a:lnSpc>
                <a:spcPct val="130000"/>
              </a:lnSpc>
            </a:pPr>
            <a:r>
              <a:rPr lang="zh-CN" altLang="en-US" sz="2400" b="1">
                <a:solidFill>
                  <a:srgbClr val="FF0000"/>
                </a:solidFill>
                <a:latin typeface="黑体" panose="02010609060101010101" charset="-122"/>
                <a:ea typeface="黑体" panose="02010609060101010101" charset="-122"/>
              </a:rPr>
              <a:t>③翻译：</a:t>
            </a:r>
            <a:r>
              <a:rPr lang="zh-CN" altLang="en-US" sz="2400" b="1">
                <a:latin typeface="黑体" panose="02010609060101010101" charset="-122"/>
                <a:ea typeface="黑体" panose="02010609060101010101" charset="-122"/>
              </a:rPr>
              <a:t>李达、陈望道、李汉俊等人，投身于马克思主义学说的翻译和宣传。</a:t>
            </a:r>
            <a:endParaRPr lang="zh-CN" altLang="en-US" sz="2400" b="1">
              <a:latin typeface="黑体" panose="02010609060101010101" charset="-122"/>
              <a:ea typeface="黑体" panose="02010609060101010101" charset="-122"/>
            </a:endParaRPr>
          </a:p>
        </p:txBody>
      </p:sp>
      <p:grpSp>
        <p:nvGrpSpPr>
          <p:cNvPr id="17" name="组合 16"/>
          <p:cNvGrpSpPr/>
          <p:nvPr>
            <p:custDataLst>
              <p:tags r:id="rId8"/>
            </p:custDataLst>
          </p:nvPr>
        </p:nvGrpSpPr>
        <p:grpSpPr>
          <a:xfrm>
            <a:off x="8375650" y="906145"/>
            <a:ext cx="3154680" cy="4944745"/>
            <a:chOff x="12882" y="1258"/>
            <a:chExt cx="4968" cy="7787"/>
          </a:xfrm>
        </p:grpSpPr>
        <p:pic>
          <p:nvPicPr>
            <p:cNvPr id="14" name="图片 13"/>
            <p:cNvPicPr>
              <a:picLocks noChangeAspect="1"/>
            </p:cNvPicPr>
            <p:nvPr>
              <p:custDataLst>
                <p:tags r:id="rId9"/>
              </p:custDataLst>
            </p:nvPr>
          </p:nvPicPr>
          <p:blipFill>
            <a:blip r:embed="rId10">
              <a:lum bright="-6000"/>
            </a:blip>
            <a:stretch>
              <a:fillRect/>
            </a:stretch>
          </p:blipFill>
          <p:spPr>
            <a:xfrm>
              <a:off x="12910" y="1258"/>
              <a:ext cx="4936" cy="7207"/>
            </a:xfrm>
            <a:prstGeom prst="rect">
              <a:avLst/>
            </a:prstGeom>
          </p:spPr>
        </p:pic>
        <p:sp>
          <p:nvSpPr>
            <p:cNvPr id="16" name="文本框 15"/>
            <p:cNvSpPr txBox="1"/>
            <p:nvPr>
              <p:custDataLst>
                <p:tags r:id="rId11"/>
              </p:custDataLst>
            </p:nvPr>
          </p:nvSpPr>
          <p:spPr>
            <a:xfrm>
              <a:off x="12882" y="8465"/>
              <a:ext cx="4968" cy="580"/>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none" rtlCol="0" anchor="t">
              <a:spAutoFit/>
            </a:bodyPr>
            <a:lstStyle/>
            <a:p>
              <a:r>
                <a:rPr lang="zh-CN" altLang="en-US">
                  <a:solidFill>
                    <a:srgbClr val="C00000"/>
                  </a:solidFill>
                  <a:latin typeface="楷体" panose="02010609060101010101" charset="-122"/>
                  <a:ea typeface="楷体" panose="02010609060101010101" charset="-122"/>
                  <a:sym typeface="+mn-ea"/>
                </a:rPr>
                <a:t>▲</a:t>
              </a:r>
              <a:r>
                <a:rPr lang="zh-CN" altLang="en-US">
                  <a:latin typeface="楷体" panose="02010609060101010101" charset="-122"/>
                  <a:ea typeface="楷体" panose="02010609060101010101" charset="-122"/>
                  <a:sym typeface="+mn-ea"/>
                </a:rPr>
                <a:t>《共产党宣言》一书的封面</a:t>
              </a:r>
              <a:endParaRPr lang="zh-CN" altLang="en-US">
                <a:latin typeface="楷体" panose="02010609060101010101" charset="-122"/>
                <a:ea typeface="楷体" panose="02010609060101010101" charset="-122"/>
                <a:sym typeface="+mn-ea"/>
              </a:endParaRPr>
            </a:p>
          </p:txBody>
        </p:sp>
      </p:grpSp>
      <p:sp>
        <p:nvSpPr>
          <p:cNvPr id="5" name="矩形 4"/>
          <p:cNvSpPr/>
          <p:nvPr>
            <p:custDataLst>
              <p:tags r:id="rId12"/>
            </p:custDataLst>
          </p:nvPr>
        </p:nvSpPr>
        <p:spPr>
          <a:xfrm>
            <a:off x="514380" y="1143297"/>
            <a:ext cx="1562100" cy="460375"/>
          </a:xfrm>
          <a:prstGeom prst="rect">
            <a:avLst/>
          </a:prstGeom>
        </p:spPr>
        <p:txBody>
          <a:bodyPr wrap="none">
            <a:spAutoFit/>
          </a:bodyPr>
          <a:lstStyle/>
          <a:p>
            <a:r>
              <a:rPr lang="en-US" altLang="zh-CN" sz="2400" b="1">
                <a:solidFill>
                  <a:prstClr val="black"/>
                </a:solidFill>
                <a:latin typeface="黑体" panose="02010609060101010101" charset="-122"/>
                <a:ea typeface="黑体" panose="02010609060101010101" charset="-122"/>
                <a:cs typeface="黑体" panose="02010609060101010101" charset="-122"/>
              </a:rPr>
              <a:t>(1)</a:t>
            </a:r>
            <a:r>
              <a:rPr lang="zh-CN" altLang="en-US" sz="2400" b="1">
                <a:solidFill>
                  <a:prstClr val="black"/>
                </a:solidFill>
                <a:latin typeface="黑体" panose="02010609060101010101" charset="-122"/>
                <a:ea typeface="黑体" panose="02010609060101010101" charset="-122"/>
                <a:cs typeface="黑体" panose="02010609060101010101" charset="-122"/>
              </a:rPr>
              <a:t>时间：</a:t>
            </a:r>
            <a:endParaRPr lang="zh-CN" altLang="en-US" b="1"/>
          </a:p>
        </p:txBody>
      </p:sp>
      <p:sp>
        <p:nvSpPr>
          <p:cNvPr id="7" name="矩形 6"/>
          <p:cNvSpPr/>
          <p:nvPr>
            <p:custDataLst>
              <p:tags r:id="rId13"/>
            </p:custDataLst>
          </p:nvPr>
        </p:nvSpPr>
        <p:spPr>
          <a:xfrm>
            <a:off x="514380" y="1652210"/>
            <a:ext cx="1562100" cy="460375"/>
          </a:xfrm>
          <a:prstGeom prst="rect">
            <a:avLst/>
          </a:prstGeom>
        </p:spPr>
        <p:txBody>
          <a:bodyPr wrap="none">
            <a:spAutoFit/>
          </a:bodyPr>
          <a:lstStyle/>
          <a:p>
            <a:r>
              <a:rPr lang="en-US" altLang="zh-CN" sz="2400" b="1">
                <a:solidFill>
                  <a:prstClr val="black"/>
                </a:solidFill>
                <a:latin typeface="黑体" panose="02010609060101010101" charset="-122"/>
                <a:ea typeface="黑体" panose="02010609060101010101" charset="-122"/>
                <a:cs typeface="黑体" panose="02010609060101010101" charset="-122"/>
                <a:sym typeface="+mn-ea"/>
              </a:rPr>
              <a:t>(2)</a:t>
            </a:r>
            <a:r>
              <a:rPr lang="zh-CN" altLang="en-US" sz="2400" b="1">
                <a:solidFill>
                  <a:prstClr val="black"/>
                </a:solidFill>
                <a:latin typeface="黑体" panose="02010609060101010101" charset="-122"/>
                <a:ea typeface="黑体" panose="02010609060101010101" charset="-122"/>
                <a:cs typeface="黑体" panose="02010609060101010101" charset="-122"/>
                <a:sym typeface="+mn-ea"/>
              </a:rPr>
              <a:t>中心：</a:t>
            </a:r>
            <a:endParaRPr lang="zh-CN" altLang="en-US" b="1"/>
          </a:p>
        </p:txBody>
      </p:sp>
    </p:spTree>
    <p:custDataLst>
      <p:tags r:id="rId14"/>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5" nodeType="clickEffect">
                                  <p:stCondLst>
                                    <p:cond delay="0"/>
                                  </p:stCondLst>
                                  <p:childTnLst>
                                    <p:set>
                                      <p:cBhvr>
                                        <p:cTn id="16" dur="2000" fill="hold">
                                          <p:stCondLst>
                                            <p:cond delay="0"/>
                                          </p:stCondLst>
                                        </p:cTn>
                                        <p:tgtEl>
                                          <p:spTgt spid="9"/>
                                        </p:tgtEl>
                                        <p:attrNameLst>
                                          <p:attrName>style.visibility</p:attrName>
                                        </p:attrNameLst>
                                      </p:cBhvr>
                                      <p:to>
                                        <p:strVal val="visible"/>
                                      </p:to>
                                    </p:set>
                                    <p:anim calcmode="lin" valueType="num">
                                      <p:cBhvr additive="base">
                                        <p:cTn id="17" dur="2000"/>
                                        <p:tgtEl>
                                          <p:spTgt spid="9"/>
                                        </p:tgtEl>
                                        <p:attrNameLst>
                                          <p:attrName>ppt_x</p:attrName>
                                        </p:attrNameLst>
                                      </p:cBhvr>
                                      <p:tavLst>
                                        <p:tav tm="0">
                                          <p:val>
                                            <p:strVal val="#ppt_x+#ppt_w*1.125000"/>
                                          </p:val>
                                        </p:tav>
                                        <p:tav tm="100000">
                                          <p:val>
                                            <p:strVal val="#ppt_x"/>
                                          </p:val>
                                        </p:tav>
                                      </p:tavLst>
                                    </p:anim>
                                    <p:animEffect transition="in" filter="wipe(left)">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6" nodeType="clickEffect">
                                  <p:stCondLst>
                                    <p:cond delay="0"/>
                                  </p:stCondLst>
                                  <p:childTnLst>
                                    <p:set>
                                      <p:cBhvr>
                                        <p:cTn id="22" dur="2000" fill="hold">
                                          <p:stCondLst>
                                            <p:cond delay="0"/>
                                          </p:stCondLst>
                                        </p:cTn>
                                        <p:tgtEl>
                                          <p:spTgt spid="10"/>
                                        </p:tgtEl>
                                        <p:attrNameLst>
                                          <p:attrName>style.visibility</p:attrName>
                                        </p:attrNameLst>
                                      </p:cBhvr>
                                      <p:to>
                                        <p:strVal val="visible"/>
                                      </p:to>
                                    </p:set>
                                    <p:anim calcmode="lin" valueType="num">
                                      <p:cBhvr additive="base">
                                        <p:cTn id="23" dur="2000"/>
                                        <p:tgtEl>
                                          <p:spTgt spid="10"/>
                                        </p:tgtEl>
                                        <p:attrNameLst>
                                          <p:attrName>ppt_x</p:attrName>
                                        </p:attrNameLst>
                                      </p:cBhvr>
                                      <p:tavLst>
                                        <p:tav tm="0">
                                          <p:val>
                                            <p:strVal val="#ppt_x+#ppt_w*1.125000"/>
                                          </p:val>
                                        </p:tav>
                                        <p:tav tm="100000">
                                          <p:val>
                                            <p:strVal val="#ppt_x"/>
                                          </p:val>
                                        </p:tav>
                                      </p:tavLst>
                                    </p:anim>
                                    <p:animEffect transition="in" filter="wipe(left)">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2" fill="hold" grpId="7" nodeType="clickEffect">
                                  <p:stCondLst>
                                    <p:cond delay="0"/>
                                  </p:stCondLst>
                                  <p:childTnLst>
                                    <p:set>
                                      <p:cBhvr>
                                        <p:cTn id="28" dur="2000" fill="hold">
                                          <p:stCondLst>
                                            <p:cond delay="0"/>
                                          </p:stCondLst>
                                        </p:cTn>
                                        <p:tgtEl>
                                          <p:spTgt spid="11"/>
                                        </p:tgtEl>
                                        <p:attrNameLst>
                                          <p:attrName>style.visibility</p:attrName>
                                        </p:attrNameLst>
                                      </p:cBhvr>
                                      <p:to>
                                        <p:strVal val="visible"/>
                                      </p:to>
                                    </p:set>
                                    <p:anim calcmode="lin" valueType="num">
                                      <p:cBhvr additive="base">
                                        <p:cTn id="29" dur="2000"/>
                                        <p:tgtEl>
                                          <p:spTgt spid="11"/>
                                        </p:tgtEl>
                                        <p:attrNameLst>
                                          <p:attrName>ppt_x</p:attrName>
                                        </p:attrNameLst>
                                      </p:cBhvr>
                                      <p:tavLst>
                                        <p:tav tm="0">
                                          <p:val>
                                            <p:strVal val="#ppt_x+#ppt_w*1.125000"/>
                                          </p:val>
                                        </p:tav>
                                        <p:tav tm="100000">
                                          <p:val>
                                            <p:strVal val="#ppt_x"/>
                                          </p:val>
                                        </p:tav>
                                      </p:tavLst>
                                    </p:anim>
                                    <p:animEffect transition="in" filter="wipe(left)">
                                      <p:cBhvr>
                                        <p:cTn id="30" dur="2000"/>
                                        <p:tgtEl>
                                          <p:spTgt spid="11"/>
                                        </p:tgtEl>
                                      </p:cBhvr>
                                    </p:animEffect>
                                  </p:childTnLst>
                                </p:cTn>
                              </p:par>
                              <p:par>
                                <p:cTn id="31" presetID="6" presetClass="entr" presetSubtype="32"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out)">
                                      <p:cBhvr>
                                        <p:cTn id="3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5"/>
      <p:bldP spid="10" grpId="6"/>
      <p:bldP spid="11" grpId="7"/>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xfrm>
            <a:off x="3632200" y="389166"/>
            <a:ext cx="4927600" cy="478155"/>
          </a:xfrm>
        </p:spPr>
        <p:txBody>
          <a:bodyPr/>
          <a:lstStyle/>
          <a:p>
            <a:r>
              <a:rPr lang="zh-CN" altLang="en-US"/>
              <a:t>跟进训练</a:t>
            </a:r>
            <a:endParaRPr lang="zh-CN" altLang="en-US"/>
          </a:p>
        </p:txBody>
      </p:sp>
      <p:pic>
        <p:nvPicPr>
          <p:cNvPr id="20" name="图片 19"/>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r="8730" b="8144"/>
          <a:stretch>
            <a:fillRect/>
          </a:stretch>
        </p:blipFill>
        <p:spPr>
          <a:xfrm flipH="1">
            <a:off x="-1731500" y="1005606"/>
            <a:ext cx="4721442" cy="5852393"/>
          </a:xfrm>
          <a:prstGeom prst="rect">
            <a:avLst/>
          </a:prstGeom>
        </p:spPr>
      </p:pic>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b="7507"/>
          <a:stretch>
            <a:fillRect/>
          </a:stretch>
        </p:blipFill>
        <p:spPr>
          <a:xfrm>
            <a:off x="-635797" y="3945173"/>
            <a:ext cx="3936532" cy="2912827"/>
          </a:xfrm>
          <a:prstGeom prst="rect">
            <a:avLst/>
          </a:prstGeom>
        </p:spPr>
      </p:pic>
      <p:sp>
        <p:nvSpPr>
          <p:cNvPr id="2" name="矩形 1"/>
          <p:cNvSpPr/>
          <p:nvPr>
            <p:custDataLst>
              <p:tags r:id="rId6"/>
            </p:custDataLst>
          </p:nvPr>
        </p:nvSpPr>
        <p:spPr>
          <a:xfrm>
            <a:off x="-1891619" y="3033486"/>
            <a:ext cx="1886857" cy="393337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0S" panose="00020600040101010101" pitchFamily="18" charset="-122"/>
              <a:ea typeface="汉仪旗黑-50S" panose="00020600040101010101" pitchFamily="18" charset="-122"/>
            </a:endParaRPr>
          </a:p>
        </p:txBody>
      </p:sp>
      <p:sp>
        <p:nvSpPr>
          <p:cNvPr id="100" name="文本框 99"/>
          <p:cNvSpPr txBox="1"/>
          <p:nvPr>
            <p:custDataLst>
              <p:tags r:id="rId7"/>
            </p:custDataLst>
          </p:nvPr>
        </p:nvSpPr>
        <p:spPr>
          <a:xfrm>
            <a:off x="3347085" y="1353820"/>
            <a:ext cx="8467725" cy="4106545"/>
          </a:xfrm>
          <a:prstGeom prst="rect">
            <a:avLst/>
          </a:prstGeom>
          <a:noFill/>
          <a:ln w="9525">
            <a:noFill/>
          </a:ln>
        </p:spPr>
        <p:txBody>
          <a:bodyPr wrap="square">
            <a:noAutofit/>
          </a:bodyPr>
          <a:lstStyle/>
          <a:p>
            <a:pPr indent="0" fontAlgn="auto">
              <a:lnSpc>
                <a:spcPct val="150000"/>
              </a:lnSpc>
            </a:pPr>
            <a:r>
              <a:rPr lang="zh-CN" sz="2400">
                <a:latin typeface="黑体" panose="02010609060101010101" charset="-122"/>
                <a:ea typeface="黑体" panose="02010609060101010101" charset="-122"/>
                <a:cs typeface="黑体" panose="02010609060101010101" charset="-122"/>
              </a:rPr>
              <a:t>1.有人说五四运动是一次彻底地反帝反封建的革命运动，其主要依据是五四运动(　　)A．完成了反帝反封建的任务B．收回了一战期间日本攫取的山东主权C．斗争的直接目标得以实现D．坚决不妥协的革命斗争精神
</a:t>
            </a:r>
            <a:endParaRPr lang="zh-CN" altLang="en-US" sz="24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8"/>
            </p:custDataLst>
          </p:nvPr>
        </p:nvSpPr>
        <p:spPr>
          <a:xfrm>
            <a:off x="6098540" y="1896745"/>
            <a:ext cx="439420" cy="922020"/>
          </a:xfrm>
          <a:prstGeom prst="rect">
            <a:avLst/>
          </a:prstGeom>
          <a:noFill/>
        </p:spPr>
        <p:txBody>
          <a:bodyPr wrap="square" rtlCol="0">
            <a:spAutoFit/>
          </a:bodyPr>
          <a:lstStyle/>
          <a:p>
            <a:r>
              <a:rPr lang="en-US" altLang="zh-CN" sz="5400">
                <a:solidFill>
                  <a:schemeClr val="accent2"/>
                </a:solidFill>
                <a:latin typeface="黑体" panose="02010609060101010101" charset="-122"/>
                <a:ea typeface="黑体" panose="02010609060101010101" charset="-122"/>
              </a:rPr>
              <a:t>D</a:t>
            </a:r>
            <a:endParaRPr lang="en-US" altLang="zh-CN" sz="5400">
              <a:solidFill>
                <a:schemeClr val="accent2"/>
              </a:solidFill>
              <a:latin typeface="黑体" panose="02010609060101010101" charset="-122"/>
              <a:ea typeface="黑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71"/>
          <p:cNvSpPr txBox="1"/>
          <p:nvPr>
            <p:custDataLst>
              <p:tags r:id="rId1"/>
            </p:custDataLst>
          </p:nvPr>
        </p:nvSpPr>
        <p:spPr>
          <a:xfrm>
            <a:off x="5033851" y="5738274"/>
            <a:ext cx="2124299" cy="307777"/>
          </a:xfrm>
          <a:prstGeom prst="rect">
            <a:avLst/>
          </a:prstGeom>
          <a:noFill/>
        </p:spPr>
        <p:txBody>
          <a:bodyPr wrap="none" rtlCol="0">
            <a:spAutoFit/>
          </a:bodyPr>
          <a:lstStyle/>
          <a:p>
            <a:pPr algn="ctr"/>
            <a:r>
              <a:rPr lang="en-US" altLang="zh-CN" sz="1400" spc="300">
                <a:solidFill>
                  <a:schemeClr val="accent1"/>
                </a:solidFill>
                <a:latin typeface="汉仪旗黑-50S" panose="00020600040101010101" pitchFamily="18" charset="-122"/>
                <a:ea typeface="汉仪旗黑-50S" panose="00020600040101010101" pitchFamily="18" charset="-122"/>
              </a:rPr>
              <a:t>- </a:t>
            </a:r>
            <a:r>
              <a:rPr lang="zh-CN" altLang="en-US" sz="1400" spc="300">
                <a:solidFill>
                  <a:schemeClr val="accent1"/>
                </a:solidFill>
                <a:latin typeface="汉仪旗黑-50S" panose="00020600040101010101" pitchFamily="18" charset="-122"/>
                <a:ea typeface="汉仪旗黑-50S" panose="00020600040101010101" pitchFamily="18" charset="-122"/>
              </a:rPr>
              <a:t>稻壳基层党支部 </a:t>
            </a:r>
            <a:r>
              <a:rPr lang="en-US" altLang="zh-CN" sz="1400" spc="300">
                <a:solidFill>
                  <a:schemeClr val="accent1"/>
                </a:solidFill>
                <a:latin typeface="汉仪旗黑-50S" panose="00020600040101010101" pitchFamily="18" charset="-122"/>
                <a:ea typeface="汉仪旗黑-50S" panose="00020600040101010101" pitchFamily="18" charset="-122"/>
              </a:rPr>
              <a:t>-</a:t>
            </a:r>
            <a:endParaRPr lang="zh-CN" altLang="en-US" sz="1400" spc="300">
              <a:solidFill>
                <a:schemeClr val="accent1"/>
              </a:solidFill>
              <a:latin typeface="汉仪旗黑-50S" panose="00020600040101010101" pitchFamily="18" charset="-122"/>
              <a:ea typeface="汉仪旗黑-50S" panose="00020600040101010101" pitchFamily="18" charset="-122"/>
            </a:endParaRPr>
          </a:p>
        </p:txBody>
      </p:sp>
      <p:sp>
        <p:nvSpPr>
          <p:cNvPr id="2" name="文本占位符 1"/>
          <p:cNvSpPr>
            <a:spLocks noGrp="1"/>
          </p:cNvSpPr>
          <p:nvPr>
            <p:ph type="body" sz="quarter" idx="10"/>
            <p:custDataLst>
              <p:tags r:id="rId2"/>
            </p:custDataLst>
          </p:nvPr>
        </p:nvSpPr>
        <p:spPr/>
        <p:txBody>
          <a:bodyPr/>
          <a:lstStyle/>
          <a:p>
            <a:r>
              <a:rPr lang="zh-CN" altLang="en-US"/>
              <a:t>贰</a:t>
            </a:r>
            <a:endParaRPr lang="zh-CN" altLang="en-US"/>
          </a:p>
        </p:txBody>
      </p:sp>
      <p:sp>
        <p:nvSpPr>
          <p:cNvPr id="16" name="文本框 71"/>
          <p:cNvSpPr txBox="1"/>
          <p:nvPr>
            <p:custDataLst>
              <p:tags r:id="rId3"/>
            </p:custDataLst>
          </p:nvPr>
        </p:nvSpPr>
        <p:spPr>
          <a:xfrm>
            <a:off x="2032000" y="2908922"/>
            <a:ext cx="8128000" cy="1039977"/>
          </a:xfrm>
          <a:prstGeom prst="rect">
            <a:avLst/>
          </a:prstGeom>
          <a:noFill/>
        </p:spPr>
        <p:txBody>
          <a:bodyPr wrap="square" lIns="0" tIns="0" rIns="0" bIns="0" rtlCol="0" anchor="t">
            <a:noAutofit/>
          </a:bodyPr>
          <a:lstStyle/>
          <a:p>
            <a:pPr algn="ctr"/>
            <a:r>
              <a:rPr lang="zh-CN" altLang="en-US" sz="8000">
                <a:gradFill>
                  <a:gsLst>
                    <a:gs pos="25000">
                      <a:schemeClr val="accent3"/>
                    </a:gs>
                    <a:gs pos="80000">
                      <a:schemeClr val="accent4"/>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rPr>
              <a:t>中国共产党的诞生</a:t>
            </a:r>
            <a:endParaRPr lang="zh-CN" altLang="en-US" sz="8000">
              <a:gradFill>
                <a:gsLst>
                  <a:gs pos="25000">
                    <a:schemeClr val="accent3"/>
                  </a:gs>
                  <a:gs pos="80000">
                    <a:schemeClr val="accent4"/>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a:xfrm>
            <a:off x="3632200" y="389166"/>
            <a:ext cx="4927600" cy="478155"/>
          </a:xfrm>
        </p:spPr>
        <p:txBody>
          <a:bodyPr/>
          <a:lstStyle/>
          <a:p>
            <a:r>
              <a:rPr lang="en-US" altLang="zh-CN"/>
              <a:t>1.</a:t>
            </a:r>
            <a:r>
              <a:rPr lang="zh-CN" altLang="en-US"/>
              <a:t>条件</a:t>
            </a:r>
            <a:endParaRPr lang="zh-CN" altLang="en-US"/>
          </a:p>
        </p:txBody>
      </p:sp>
      <p:sp>
        <p:nvSpPr>
          <p:cNvPr id="3" name="文本框 2"/>
          <p:cNvSpPr txBox="1"/>
          <p:nvPr>
            <p:custDataLst>
              <p:tags r:id="rId2"/>
            </p:custDataLst>
          </p:nvPr>
        </p:nvSpPr>
        <p:spPr>
          <a:xfrm>
            <a:off x="641350" y="1275715"/>
            <a:ext cx="6590665" cy="1656715"/>
          </a:xfrm>
          <a:prstGeom prst="rect">
            <a:avLst/>
          </a:prstGeom>
          <a:solidFill>
            <a:schemeClr val="bg1"/>
          </a:solidFill>
          <a:ln w="12700" cmpd="sng">
            <a:solidFill>
              <a:schemeClr val="tx1"/>
            </a:solidFill>
            <a:prstDash val="solid"/>
          </a:ln>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既要革命，</a:t>
            </a:r>
            <a:r>
              <a:rPr kumimoji="0" lang="zh-CN" altLang="en-US" sz="2000"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就要有一个革命党</a:t>
            </a:r>
            <a:r>
              <a:rPr kumimoji="0" lang="zh-CN" altLang="en-US" sz="200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。没有一个革命的党，没有一个按照马克思列宁主义的</a:t>
            </a:r>
            <a:r>
              <a:rPr kumimoji="0" lang="zh-CN" altLang="en-US" sz="2000"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革命理论</a:t>
            </a:r>
            <a:r>
              <a:rPr kumimoji="0" lang="zh-CN" altLang="en-US" sz="200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和革命风格建立起来的革命党，就不可能领导</a:t>
            </a:r>
            <a:r>
              <a:rPr kumimoji="0" lang="zh-CN" altLang="en-US" sz="2000"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工人阶级</a:t>
            </a:r>
            <a:r>
              <a:rPr kumimoji="0" lang="zh-CN" altLang="en-US" sz="200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和广大</a:t>
            </a:r>
            <a:r>
              <a:rPr kumimoji="0" lang="zh-CN" altLang="en-US" sz="2000"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rPr>
              <a:t>群众</a:t>
            </a:r>
            <a:r>
              <a:rPr kumimoji="0" lang="zh-CN" altLang="en-US" sz="200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战胜帝国主义及其走狗</a:t>
            </a:r>
            <a:r>
              <a:rPr kumimoji="0" lang="en-US" altLang="zh-CN" sz="200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rPr>
              <a:t>                            </a:t>
            </a:r>
            <a:endParaRPr kumimoji="0" lang="en-US" altLang="zh-CN" sz="200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endParaRPr>
          </a:p>
          <a:p>
            <a:pPr marL="0" marR="0" lvl="0" indent="0" algn="r" defTabSz="914400" rtl="0" eaLnBrk="1" fontAlgn="auto" latinLnBrk="0" hangingPunct="1">
              <a:lnSpc>
                <a:spcPct val="100000"/>
              </a:lnSpc>
              <a:spcBef>
                <a:spcPct val="0"/>
              </a:spcBef>
              <a:spcAft>
                <a:spcPct val="0"/>
              </a:spcAft>
              <a:buClrTx/>
              <a:buSzTx/>
              <a:buFontTx/>
              <a:buNone/>
              <a:defRPr/>
            </a:pPr>
            <a:r>
              <a:rPr kumimoji="0" lang="en-US" altLang="zh-CN" sz="2000" i="0" u="none" strike="noStrike" kern="1200" cap="none" spc="0" normalizeH="0" baseline="0" noProof="0" smtClean="0">
                <a:ln>
                  <a:noFill/>
                </a:ln>
                <a:solidFill>
                  <a:srgbClr val="000000"/>
                </a:solidFill>
                <a:effectLst/>
                <a:uLnTx/>
                <a:uFillTx/>
                <a:latin typeface="楷体" panose="02010609060101010101" charset="-122"/>
                <a:ea typeface="楷体" panose="02010609060101010101" charset="-122"/>
                <a:cs typeface="楷体" panose="02010609060101010101" charset="-122"/>
              </a:rPr>
              <a:t>——《</a:t>
            </a:r>
            <a:r>
              <a:rPr kumimoji="0" lang="zh-CN" altLang="en-US" sz="2000" i="0" u="none" strike="noStrike" kern="1200" cap="none" spc="0" normalizeH="0" baseline="0" noProof="0" smtClean="0">
                <a:ln>
                  <a:noFill/>
                </a:ln>
                <a:solidFill>
                  <a:srgbClr val="000000"/>
                </a:solidFill>
                <a:effectLst/>
                <a:uLnTx/>
                <a:uFillTx/>
                <a:latin typeface="楷体" panose="02010609060101010101" charset="-122"/>
                <a:ea typeface="楷体" panose="02010609060101010101" charset="-122"/>
                <a:cs typeface="楷体" panose="02010609060101010101" charset="-122"/>
              </a:rPr>
              <a:t>毛泽东选集</a:t>
            </a:r>
            <a:r>
              <a:rPr kumimoji="0" lang="en-US" altLang="zh-CN" sz="2000" i="0" u="none" strike="noStrike" kern="1200" cap="none" spc="0" normalizeH="0" baseline="0" noProof="0" smtClean="0">
                <a:ln>
                  <a:noFill/>
                </a:ln>
                <a:solidFill>
                  <a:srgbClr val="000000"/>
                </a:solidFill>
                <a:effectLst/>
                <a:uLnTx/>
                <a:uFillTx/>
                <a:latin typeface="楷体" panose="02010609060101010101" charset="-122"/>
                <a:ea typeface="楷体" panose="02010609060101010101" charset="-122"/>
                <a:cs typeface="楷体" panose="02010609060101010101" charset="-122"/>
              </a:rPr>
              <a:t>》</a:t>
            </a:r>
            <a:endParaRPr kumimoji="0" lang="zh-CN" altLang="en-US" sz="2000" i="0" u="none" strike="noStrike" kern="120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endParaRPr>
          </a:p>
        </p:txBody>
      </p:sp>
      <p:sp>
        <p:nvSpPr>
          <p:cNvPr id="15" name="文本框 34"/>
          <p:cNvSpPr txBox="1"/>
          <p:nvPr>
            <p:custDataLst>
              <p:tags r:id="rId3"/>
            </p:custDataLst>
          </p:nvPr>
        </p:nvSpPr>
        <p:spPr>
          <a:xfrm>
            <a:off x="641350" y="3124835"/>
            <a:ext cx="6590030" cy="1158240"/>
          </a:xfrm>
          <a:prstGeom prst="rect">
            <a:avLst/>
          </a:prstGeom>
          <a:solidFill>
            <a:schemeClr val="bg1"/>
          </a:solidFill>
          <a:ln w="12700" cmpd="sng">
            <a:solidFill>
              <a:schemeClr val="tx1"/>
            </a:solidFill>
            <a:prstDash val="solid"/>
          </a:ln>
        </p:spPr>
        <p:txBody>
          <a:bodyPr wrap="square" rtlCol="0">
            <a:noAutofit/>
          </a:bodyPr>
          <a:lstStyle/>
          <a:p>
            <a:r>
              <a:rPr lang="zh-CN" altLang="en-US" sz="2000" noProof="0">
                <a:ln>
                  <a:noFill/>
                </a:ln>
                <a:solidFill>
                  <a:prstClr val="black"/>
                </a:solidFill>
                <a:effectLst/>
                <a:uLnTx/>
                <a:uFillTx/>
                <a:latin typeface="楷体" panose="02010609060101010101" charset="-122"/>
                <a:ea typeface="楷体" panose="02010609060101010101" charset="-122"/>
                <a:cs typeface="楷体" panose="02010609060101010101" charset="-122"/>
              </a:rPr>
              <a:t>1920年，全国工人发展到194.60万人，其中上海有近51.38万人，占全国工人总数四分之一。</a:t>
            </a:r>
            <a:endParaRPr lang="zh-CN" altLang="en-US" sz="2000" noProof="0">
              <a:ln>
                <a:noFill/>
              </a:ln>
              <a:solidFill>
                <a:prstClr val="black"/>
              </a:solidFill>
              <a:effectLst/>
              <a:uLnTx/>
              <a:uFillTx/>
              <a:latin typeface="楷体" panose="02010609060101010101" charset="-122"/>
              <a:ea typeface="楷体" panose="02010609060101010101" charset="-122"/>
              <a:cs typeface="楷体" panose="02010609060101010101" charset="-122"/>
            </a:endParaRPr>
          </a:p>
          <a:p>
            <a:pPr algn="r"/>
            <a:r>
              <a:rPr lang="zh-CN" altLang="en-US" sz="2000" noProof="0">
                <a:ln>
                  <a:noFill/>
                </a:ln>
                <a:solidFill>
                  <a:prstClr val="black"/>
                </a:solidFill>
                <a:effectLst/>
                <a:uLnTx/>
                <a:uFillTx/>
                <a:latin typeface="楷体" panose="02010609060101010101" charset="-122"/>
                <a:ea typeface="楷体" panose="02010609060101010101" charset="-122"/>
                <a:cs typeface="楷体" panose="02010609060101010101" charset="-122"/>
              </a:rPr>
              <a:t>——《上海劳动状况》1920年</a:t>
            </a:r>
            <a:endParaRPr lang="zh-CN" altLang="zh-CN" sz="2000">
              <a:latin typeface="楷体" panose="02010609060101010101" charset="-122"/>
              <a:ea typeface="楷体" panose="02010609060101010101" charset="-122"/>
              <a:cs typeface="楷体" panose="02010609060101010101" charset="-122"/>
            </a:endParaRPr>
          </a:p>
        </p:txBody>
      </p:sp>
      <p:pic>
        <p:nvPicPr>
          <p:cNvPr id="6" name="图片 5"/>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7727315" y="1134110"/>
            <a:ext cx="3994785" cy="4815205"/>
          </a:xfrm>
          <a:prstGeom prst="rect">
            <a:avLst/>
          </a:prstGeom>
        </p:spPr>
      </p:pic>
      <p:sp>
        <p:nvSpPr>
          <p:cNvPr id="24" name="矩形 23"/>
          <p:cNvSpPr/>
          <p:nvPr>
            <p:custDataLst>
              <p:tags r:id="rId6"/>
            </p:custDataLst>
          </p:nvPr>
        </p:nvSpPr>
        <p:spPr>
          <a:xfrm>
            <a:off x="342900" y="4410075"/>
            <a:ext cx="5090160" cy="446405"/>
          </a:xfrm>
          <a:prstGeom prst="rect">
            <a:avLst/>
          </a:prstGeom>
        </p:spPr>
        <p:txBody>
          <a:bodyPr wrap="square">
            <a:spAutoFit/>
          </a:bodyPr>
          <a:lstStyle/>
          <a:p>
            <a:pPr lvl="0" algn="just">
              <a:lnSpc>
                <a:spcPct val="105000"/>
              </a:lnSpc>
              <a:spcBef>
                <a:spcPct val="0"/>
              </a:spcBef>
              <a:spcAft>
                <a:spcPct val="0"/>
              </a:spcAft>
            </a:pPr>
            <a:r>
              <a:rPr lang="zh-CN" altLang="en-US" sz="2200">
                <a:solidFill>
                  <a:schemeClr val="accent1"/>
                </a:solidFill>
                <a:latin typeface="黑体" panose="02010609060101010101" charset="-122"/>
                <a:ea typeface="黑体" panose="02010609060101010101" charset="-122"/>
                <a:cs typeface="黑体" panose="02010609060101010101" charset="-122"/>
              </a:rPr>
              <a:t>①思想基础：马克思主义的广泛传播</a:t>
            </a:r>
            <a:endParaRPr lang="zh-CN" altLang="en-US" sz="2200">
              <a:solidFill>
                <a:schemeClr val="accent1"/>
              </a:solidFill>
              <a:latin typeface="黑体" panose="02010609060101010101" charset="-122"/>
              <a:ea typeface="黑体" panose="02010609060101010101" charset="-122"/>
              <a:cs typeface="黑体" panose="02010609060101010101" charset="-122"/>
            </a:endParaRPr>
          </a:p>
        </p:txBody>
      </p:sp>
      <p:sp>
        <p:nvSpPr>
          <p:cNvPr id="33" name="文本框 7"/>
          <p:cNvSpPr txBox="1"/>
          <p:nvPr>
            <p:custDataLst>
              <p:tags r:id="rId7"/>
            </p:custDataLst>
          </p:nvPr>
        </p:nvSpPr>
        <p:spPr>
          <a:xfrm>
            <a:off x="342900" y="4831715"/>
            <a:ext cx="6889115" cy="446405"/>
          </a:xfrm>
          <a:prstGeom prst="rect">
            <a:avLst/>
          </a:prstGeom>
          <a:noFill/>
        </p:spPr>
        <p:txBody>
          <a:bodyPr wrap="square" rtlCol="0">
            <a:spAutoFit/>
          </a:bodyPr>
          <a:lstStyle/>
          <a:p>
            <a:pPr algn="just">
              <a:lnSpc>
                <a:spcPct val="105000"/>
              </a:lnSpc>
              <a:spcBef>
                <a:spcPct val="0"/>
              </a:spcBef>
              <a:spcAft>
                <a:spcPct val="0"/>
              </a:spcAft>
            </a:pPr>
            <a:r>
              <a:rPr lang="zh-CN" altLang="en-US" sz="2200" smtClean="0">
                <a:solidFill>
                  <a:schemeClr val="accent1"/>
                </a:solidFill>
                <a:latin typeface="黑体" panose="02010609060101010101" charset="-122"/>
                <a:ea typeface="黑体" panose="02010609060101010101" charset="-122"/>
                <a:cs typeface="黑体" panose="02010609060101010101" charset="-122"/>
              </a:rPr>
              <a:t>②阶级</a:t>
            </a:r>
            <a:r>
              <a:rPr lang="zh-CN" sz="2200" smtClean="0">
                <a:solidFill>
                  <a:schemeClr val="accent1"/>
                </a:solidFill>
                <a:latin typeface="黑体" panose="02010609060101010101" charset="-122"/>
                <a:ea typeface="黑体" panose="02010609060101010101" charset="-122"/>
                <a:cs typeface="黑体" panose="02010609060101010101" charset="-122"/>
              </a:rPr>
              <a:t>基</a:t>
            </a:r>
            <a:r>
              <a:rPr lang="zh-CN" sz="2200">
                <a:solidFill>
                  <a:schemeClr val="accent1"/>
                </a:solidFill>
                <a:latin typeface="黑体" panose="02010609060101010101" charset="-122"/>
                <a:ea typeface="黑体" panose="02010609060101010101" charset="-122"/>
                <a:cs typeface="黑体" panose="02010609060101010101" charset="-122"/>
              </a:rPr>
              <a:t>础</a:t>
            </a:r>
            <a:r>
              <a:rPr lang="zh-CN" sz="2200" smtClean="0">
                <a:solidFill>
                  <a:schemeClr val="accent1"/>
                </a:solidFill>
                <a:latin typeface="黑体" panose="02010609060101010101" charset="-122"/>
                <a:ea typeface="黑体" panose="02010609060101010101" charset="-122"/>
                <a:cs typeface="黑体" panose="02010609060101010101" charset="-122"/>
              </a:rPr>
              <a:t>：中</a:t>
            </a:r>
            <a:r>
              <a:rPr lang="zh-CN" sz="2200">
                <a:solidFill>
                  <a:schemeClr val="accent1"/>
                </a:solidFill>
                <a:latin typeface="黑体" panose="02010609060101010101" charset="-122"/>
                <a:ea typeface="黑体" panose="02010609060101010101" charset="-122"/>
                <a:cs typeface="黑体" panose="02010609060101010101" charset="-122"/>
              </a:rPr>
              <a:t>国工</a:t>
            </a:r>
            <a:r>
              <a:rPr lang="zh-CN" sz="2200" smtClean="0">
                <a:solidFill>
                  <a:schemeClr val="accent1"/>
                </a:solidFill>
                <a:latin typeface="黑体" panose="02010609060101010101" charset="-122"/>
                <a:ea typeface="黑体" panose="02010609060101010101" charset="-122"/>
                <a:cs typeface="黑体" panose="02010609060101010101" charset="-122"/>
              </a:rPr>
              <a:t>人</a:t>
            </a:r>
            <a:r>
              <a:rPr lang="zh-CN" altLang="en-US" sz="2200" smtClean="0">
                <a:solidFill>
                  <a:schemeClr val="accent1"/>
                </a:solidFill>
                <a:latin typeface="黑体" panose="02010609060101010101" charset="-122"/>
                <a:ea typeface="黑体" panose="02010609060101010101" charset="-122"/>
                <a:cs typeface="黑体" panose="02010609060101010101" charset="-122"/>
              </a:rPr>
              <a:t>阶级壮大并登上历史舞台</a:t>
            </a:r>
            <a:endParaRPr lang="zh-CN" altLang="en-US" sz="2200" smtClean="0">
              <a:solidFill>
                <a:schemeClr val="accent1"/>
              </a:solidFill>
              <a:latin typeface="黑体" panose="02010609060101010101" charset="-122"/>
              <a:ea typeface="黑体" panose="02010609060101010101" charset="-122"/>
              <a:cs typeface="黑体" panose="02010609060101010101" charset="-122"/>
            </a:endParaRPr>
          </a:p>
        </p:txBody>
      </p:sp>
      <p:sp>
        <p:nvSpPr>
          <p:cNvPr id="8" name="文本框 7"/>
          <p:cNvSpPr txBox="1"/>
          <p:nvPr>
            <p:custDataLst>
              <p:tags r:id="rId8"/>
            </p:custDataLst>
          </p:nvPr>
        </p:nvSpPr>
        <p:spPr>
          <a:xfrm>
            <a:off x="342900" y="5278120"/>
            <a:ext cx="6622415" cy="446405"/>
          </a:xfrm>
          <a:prstGeom prst="rect">
            <a:avLst/>
          </a:prstGeom>
          <a:noFill/>
        </p:spPr>
        <p:txBody>
          <a:bodyPr wrap="square" rtlCol="0">
            <a:spAutoFit/>
          </a:bodyPr>
          <a:lstStyle/>
          <a:p>
            <a:pPr algn="just">
              <a:lnSpc>
                <a:spcPct val="105000"/>
              </a:lnSpc>
              <a:spcBef>
                <a:spcPct val="0"/>
              </a:spcBef>
              <a:spcAft>
                <a:spcPct val="0"/>
              </a:spcAft>
            </a:pPr>
            <a:r>
              <a:rPr lang="zh-CN" sz="2200" smtClean="0">
                <a:solidFill>
                  <a:schemeClr val="accent1"/>
                </a:solidFill>
                <a:latin typeface="黑体" panose="02010609060101010101" charset="-122"/>
                <a:ea typeface="黑体" panose="02010609060101010101" charset="-122"/>
                <a:cs typeface="黑体" panose="02010609060101010101" charset="-122"/>
              </a:rPr>
              <a:t>③政</a:t>
            </a:r>
            <a:r>
              <a:rPr lang="zh-CN" sz="2200">
                <a:solidFill>
                  <a:schemeClr val="accent1"/>
                </a:solidFill>
                <a:latin typeface="黑体" panose="02010609060101010101" charset="-122"/>
                <a:ea typeface="黑体" panose="02010609060101010101" charset="-122"/>
                <a:cs typeface="黑体" panose="02010609060101010101" charset="-122"/>
              </a:rPr>
              <a:t>治基础</a:t>
            </a:r>
            <a:r>
              <a:rPr lang="zh-CN" sz="2200" smtClean="0">
                <a:solidFill>
                  <a:schemeClr val="accent1"/>
                </a:solidFill>
                <a:latin typeface="黑体" panose="02010609060101010101" charset="-122"/>
                <a:ea typeface="黑体" panose="02010609060101010101" charset="-122"/>
                <a:cs typeface="黑体" panose="02010609060101010101" charset="-122"/>
              </a:rPr>
              <a:t>：</a:t>
            </a:r>
            <a:r>
              <a:rPr lang="zh-CN" altLang="en-US" sz="2200" smtClean="0">
                <a:solidFill>
                  <a:schemeClr val="accent1"/>
                </a:solidFill>
                <a:latin typeface="黑体" panose="02010609060101010101" charset="-122"/>
                <a:ea typeface="黑体" panose="02010609060101010101" charset="-122"/>
                <a:cs typeface="黑体" panose="02010609060101010101" charset="-122"/>
              </a:rPr>
              <a:t>马克思主义与</a:t>
            </a:r>
            <a:r>
              <a:rPr lang="zh-CN" sz="2200" smtClean="0">
                <a:solidFill>
                  <a:schemeClr val="accent1"/>
                </a:solidFill>
                <a:latin typeface="黑体" panose="02010609060101010101" charset="-122"/>
                <a:ea typeface="黑体" panose="02010609060101010101" charset="-122"/>
                <a:cs typeface="黑体" panose="02010609060101010101" charset="-122"/>
              </a:rPr>
              <a:t>中</a:t>
            </a:r>
            <a:r>
              <a:rPr lang="zh-CN" sz="2200">
                <a:solidFill>
                  <a:schemeClr val="accent1"/>
                </a:solidFill>
                <a:latin typeface="黑体" panose="02010609060101010101" charset="-122"/>
                <a:ea typeface="黑体" panose="02010609060101010101" charset="-122"/>
                <a:cs typeface="黑体" panose="02010609060101010101" charset="-122"/>
              </a:rPr>
              <a:t>国工人运</a:t>
            </a:r>
            <a:r>
              <a:rPr lang="zh-CN" sz="2200" smtClean="0">
                <a:solidFill>
                  <a:schemeClr val="accent1"/>
                </a:solidFill>
                <a:latin typeface="黑体" panose="02010609060101010101" charset="-122"/>
                <a:ea typeface="黑体" panose="02010609060101010101" charset="-122"/>
                <a:cs typeface="黑体" panose="02010609060101010101" charset="-122"/>
              </a:rPr>
              <a:t>动</a:t>
            </a:r>
            <a:r>
              <a:rPr lang="zh-CN" altLang="en-US" sz="2200" smtClean="0">
                <a:solidFill>
                  <a:schemeClr val="accent1"/>
                </a:solidFill>
                <a:latin typeface="黑体" panose="02010609060101010101" charset="-122"/>
                <a:ea typeface="黑体" panose="02010609060101010101" charset="-122"/>
                <a:cs typeface="黑体" panose="02010609060101010101" charset="-122"/>
              </a:rPr>
              <a:t>相结合</a:t>
            </a:r>
            <a:endParaRPr lang="zh-CN" altLang="en-US" sz="2200" smtClean="0">
              <a:solidFill>
                <a:schemeClr val="accent1"/>
              </a:solidFill>
              <a:latin typeface="黑体" panose="02010609060101010101" charset="-122"/>
              <a:ea typeface="黑体" panose="02010609060101010101" charset="-122"/>
              <a:cs typeface="黑体" panose="02010609060101010101" charset="-122"/>
            </a:endParaRPr>
          </a:p>
        </p:txBody>
      </p:sp>
      <p:sp>
        <p:nvSpPr>
          <p:cNvPr id="12" name="矩形 11"/>
          <p:cNvSpPr/>
          <p:nvPr>
            <p:custDataLst>
              <p:tags r:id="rId9"/>
            </p:custDataLst>
          </p:nvPr>
        </p:nvSpPr>
        <p:spPr>
          <a:xfrm>
            <a:off x="343104" y="5724639"/>
            <a:ext cx="5255217" cy="429895"/>
          </a:xfrm>
          <a:prstGeom prst="rect">
            <a:avLst/>
          </a:prstGeom>
        </p:spPr>
        <p:txBody>
          <a:bodyPr wrap="square">
            <a:spAutoFit/>
          </a:bodyPr>
          <a:lstStyle/>
          <a:p>
            <a:r>
              <a:rPr lang="zh-CN" altLang="en-US" sz="2200">
                <a:solidFill>
                  <a:schemeClr val="accent1"/>
                </a:solidFill>
                <a:latin typeface="黑体" panose="02010609060101010101" charset="-122"/>
                <a:ea typeface="黑体" panose="02010609060101010101" charset="-122"/>
                <a:cs typeface="黑体" panose="02010609060101010101" charset="-122"/>
              </a:rPr>
              <a:t>④组织基础：共产党早期组织的建立</a:t>
            </a:r>
            <a:endParaRPr lang="zh-CN" altLang="en-US" sz="2200">
              <a:solidFill>
                <a:schemeClr val="accent1"/>
              </a:solidFill>
              <a:latin typeface="黑体" panose="02010609060101010101" charset="-122"/>
              <a:ea typeface="黑体" panose="02010609060101010101" charset="-122"/>
              <a:cs typeface="黑体" panose="02010609060101010101" charset="-122"/>
            </a:endParaRPr>
          </a:p>
        </p:txBody>
      </p:sp>
      <p:sp>
        <p:nvSpPr>
          <p:cNvPr id="9" name="矩形 8"/>
          <p:cNvSpPr/>
          <p:nvPr>
            <p:custDataLst>
              <p:tags r:id="rId10"/>
            </p:custDataLst>
          </p:nvPr>
        </p:nvSpPr>
        <p:spPr>
          <a:xfrm>
            <a:off x="342900" y="6106795"/>
            <a:ext cx="6461760" cy="429895"/>
          </a:xfrm>
          <a:prstGeom prst="rect">
            <a:avLst/>
          </a:prstGeom>
        </p:spPr>
        <p:txBody>
          <a:bodyPr wrap="square">
            <a:spAutoFit/>
          </a:bodyPr>
          <a:lstStyle/>
          <a:p>
            <a:r>
              <a:rPr lang="zh-CN" altLang="en-US" sz="2200">
                <a:solidFill>
                  <a:schemeClr val="accent1"/>
                </a:solidFill>
                <a:latin typeface="黑体" panose="02010609060101010101" charset="-122"/>
                <a:ea typeface="黑体" panose="02010609060101010101" charset="-122"/>
                <a:cs typeface="黑体" panose="02010609060101010101" charset="-122"/>
              </a:rPr>
              <a:t>⑤国际条件：十月革命的胜利和共产国际的帮助</a:t>
            </a:r>
            <a:endParaRPr lang="zh-CN" altLang="en-US" sz="2200">
              <a:solidFill>
                <a:schemeClr val="accent1"/>
              </a:solidFill>
              <a:latin typeface="黑体" panose="02010609060101010101" charset="-122"/>
              <a:ea typeface="黑体" panose="02010609060101010101" charset="-122"/>
              <a:cs typeface="黑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ppt_y</p:attrName>
                                        </p:attrNameLst>
                                      </p:cBhvr>
                                      <p:tavLst>
                                        <p:tav tm="0">
                                          <p:val>
                                            <p:strVal val="#ppt_y+#ppt_h*1.125000"/>
                                          </p:val>
                                        </p:tav>
                                        <p:tav tm="100000">
                                          <p:val>
                                            <p:strVal val="#ppt_y"/>
                                          </p:val>
                                        </p:tav>
                                      </p:tavLst>
                                    </p:anim>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p:tgtEl>
                                          <p:spTgt spid="9"/>
                                        </p:tgtEl>
                                        <p:attrNameLst>
                                          <p:attrName>ppt_y</p:attrName>
                                        </p:attrNameLst>
                                      </p:cBhvr>
                                      <p:tavLst>
                                        <p:tav tm="0">
                                          <p:val>
                                            <p:strVal val="#ppt_y+#ppt_h*1.125000"/>
                                          </p:val>
                                        </p:tav>
                                        <p:tav tm="100000">
                                          <p:val>
                                            <p:strVal val="#ppt_y"/>
                                          </p:val>
                                        </p:tav>
                                      </p:tavLst>
                                    </p:anim>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3" grpId="0"/>
      <p:bldP spid="8" grpId="0"/>
      <p:bldP spid="1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3632200" y="389166"/>
            <a:ext cx="4927600" cy="478155"/>
          </a:xfrm>
        </p:spPr>
        <p:txBody>
          <a:bodyPr/>
          <a:lstStyle/>
          <a:p>
            <a:r>
              <a:rPr lang="en-US" altLang="zh-CN"/>
              <a:t>2.</a:t>
            </a:r>
            <a:r>
              <a:rPr lang="zh-CN" altLang="en-US"/>
              <a:t>共产党早期组织的建立</a:t>
            </a:r>
            <a:endParaRPr lang="zh-CN" altLang="en-US"/>
          </a:p>
        </p:txBody>
      </p:sp>
      <p:cxnSp>
        <p:nvCxnSpPr>
          <p:cNvPr id="5" name="直接箭头连接符 4"/>
          <p:cNvCxnSpPr/>
          <p:nvPr>
            <p:custDataLst>
              <p:tags r:id="rId2"/>
            </p:custDataLst>
          </p:nvPr>
        </p:nvCxnSpPr>
        <p:spPr>
          <a:xfrm>
            <a:off x="589280" y="3103880"/>
            <a:ext cx="10901680" cy="0"/>
          </a:xfrm>
          <a:prstGeom prst="straightConnector1">
            <a:avLst/>
          </a:prstGeom>
          <a:ln w="571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sp>
        <p:nvSpPr>
          <p:cNvPr id="6" name="椭圆 5"/>
          <p:cNvSpPr/>
          <p:nvPr>
            <p:custDataLst>
              <p:tags r:id="rId3"/>
            </p:custDataLst>
          </p:nvPr>
        </p:nvSpPr>
        <p:spPr>
          <a:xfrm>
            <a:off x="683260" y="3001645"/>
            <a:ext cx="204470" cy="20447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标注 6"/>
          <p:cNvSpPr/>
          <p:nvPr>
            <p:custDataLst>
              <p:tags r:id="rId4"/>
            </p:custDataLst>
          </p:nvPr>
        </p:nvSpPr>
        <p:spPr>
          <a:xfrm>
            <a:off x="494665" y="1727200"/>
            <a:ext cx="1007745" cy="911225"/>
          </a:xfrm>
          <a:prstGeom prst="wedgeRectCallout">
            <a:avLst>
              <a:gd name="adj1" fmla="val -20825"/>
              <a:gd name="adj2" fmla="val 6602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楷体" panose="02010609060101010101" charset="-122"/>
                <a:ea typeface="楷体" panose="02010609060101010101" charset="-122"/>
              </a:rPr>
              <a:t>十月革命</a:t>
            </a:r>
            <a:endParaRPr lang="zh-CN" altLang="en-US" sz="2800" b="1">
              <a:solidFill>
                <a:schemeClr val="tx1"/>
              </a:solidFill>
              <a:latin typeface="楷体" panose="02010609060101010101" charset="-122"/>
              <a:ea typeface="楷体" panose="02010609060101010101" charset="-122"/>
            </a:endParaRPr>
          </a:p>
        </p:txBody>
      </p:sp>
      <p:sp>
        <p:nvSpPr>
          <p:cNvPr id="9" name="矩形标注 8"/>
          <p:cNvSpPr/>
          <p:nvPr>
            <p:custDataLst>
              <p:tags r:id="rId5"/>
            </p:custDataLst>
          </p:nvPr>
        </p:nvSpPr>
        <p:spPr>
          <a:xfrm>
            <a:off x="1677670" y="1727835"/>
            <a:ext cx="897890" cy="910590"/>
          </a:xfrm>
          <a:prstGeom prst="wedgeRectCallout">
            <a:avLst>
              <a:gd name="adj1" fmla="val -14710"/>
              <a:gd name="adj2" fmla="val 659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楷体" panose="02010609060101010101" charset="-122"/>
                <a:ea typeface="楷体" panose="02010609060101010101" charset="-122"/>
              </a:rPr>
              <a:t>五四运动</a:t>
            </a:r>
            <a:endParaRPr lang="zh-CN" altLang="en-US" sz="2800" b="1">
              <a:solidFill>
                <a:schemeClr val="tx1"/>
              </a:solidFill>
              <a:latin typeface="楷体" panose="02010609060101010101" charset="-122"/>
              <a:ea typeface="楷体" panose="02010609060101010101" charset="-122"/>
            </a:endParaRPr>
          </a:p>
        </p:txBody>
      </p:sp>
      <p:sp>
        <p:nvSpPr>
          <p:cNvPr id="13" name="矩形标注 12"/>
          <p:cNvSpPr/>
          <p:nvPr>
            <p:custDataLst>
              <p:tags r:id="rId6"/>
            </p:custDataLst>
          </p:nvPr>
        </p:nvSpPr>
        <p:spPr>
          <a:xfrm>
            <a:off x="2842895" y="1727835"/>
            <a:ext cx="1741805" cy="910590"/>
          </a:xfrm>
          <a:prstGeom prst="wedgeRectCallout">
            <a:avLst>
              <a:gd name="adj1" fmla="val -14710"/>
              <a:gd name="adj2" fmla="val 659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楷体" panose="02010609060101010101" charset="-122"/>
                <a:ea typeface="楷体" panose="02010609060101010101" charset="-122"/>
              </a:rPr>
              <a:t>提出建设共产党</a:t>
            </a:r>
            <a:endParaRPr lang="zh-CN" altLang="en-US" sz="2800" b="1">
              <a:solidFill>
                <a:schemeClr val="tx1"/>
              </a:solidFill>
              <a:latin typeface="楷体" panose="02010609060101010101" charset="-122"/>
              <a:ea typeface="楷体" panose="02010609060101010101" charset="-122"/>
            </a:endParaRPr>
          </a:p>
        </p:txBody>
      </p:sp>
      <p:sp>
        <p:nvSpPr>
          <p:cNvPr id="14" name="矩形标注 13"/>
          <p:cNvSpPr/>
          <p:nvPr>
            <p:custDataLst>
              <p:tags r:id="rId7"/>
            </p:custDataLst>
          </p:nvPr>
        </p:nvSpPr>
        <p:spPr>
          <a:xfrm>
            <a:off x="10189845" y="1727835"/>
            <a:ext cx="1619250" cy="910590"/>
          </a:xfrm>
          <a:prstGeom prst="wedgeRectCallout">
            <a:avLst>
              <a:gd name="adj1" fmla="val -14710"/>
              <a:gd name="adj2" fmla="val 659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楷体" panose="02010609060101010101" charset="-122"/>
                <a:ea typeface="楷体" panose="02010609060101010101" charset="-122"/>
              </a:rPr>
              <a:t>成立中国共产党</a:t>
            </a:r>
            <a:endParaRPr lang="zh-CN" altLang="en-US" sz="2800" b="1">
              <a:solidFill>
                <a:schemeClr val="tx1"/>
              </a:solidFill>
              <a:latin typeface="楷体" panose="02010609060101010101" charset="-122"/>
              <a:ea typeface="楷体" panose="02010609060101010101" charset="-122"/>
            </a:endParaRPr>
          </a:p>
        </p:txBody>
      </p:sp>
      <p:sp>
        <p:nvSpPr>
          <p:cNvPr id="15" name="矩形标注 14"/>
          <p:cNvSpPr/>
          <p:nvPr>
            <p:custDataLst>
              <p:tags r:id="rId8"/>
            </p:custDataLst>
          </p:nvPr>
        </p:nvSpPr>
        <p:spPr>
          <a:xfrm>
            <a:off x="7936230" y="4142105"/>
            <a:ext cx="3142615" cy="1637665"/>
          </a:xfrm>
          <a:prstGeom prst="wedgeRectCallout">
            <a:avLst>
              <a:gd name="adj1" fmla="val -11849"/>
              <a:gd name="adj2" fmla="val -771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楷体" panose="02010609060101010101" charset="-122"/>
                <a:ea typeface="楷体" panose="02010609060101010101" charset="-122"/>
              </a:rPr>
              <a:t>北京建立共产党小组，之后各地相继建立早期组织</a:t>
            </a:r>
            <a:endParaRPr lang="zh-CN" altLang="en-US" sz="2800" b="1">
              <a:solidFill>
                <a:schemeClr val="tx1"/>
              </a:solidFill>
              <a:latin typeface="楷体" panose="02010609060101010101" charset="-122"/>
              <a:ea typeface="楷体" panose="02010609060101010101" charset="-122"/>
            </a:endParaRPr>
          </a:p>
        </p:txBody>
      </p:sp>
      <p:sp>
        <p:nvSpPr>
          <p:cNvPr id="16" name="矩形标注 15"/>
          <p:cNvSpPr/>
          <p:nvPr>
            <p:custDataLst>
              <p:tags r:id="rId9"/>
            </p:custDataLst>
          </p:nvPr>
        </p:nvSpPr>
        <p:spPr>
          <a:xfrm>
            <a:off x="4711700" y="4142105"/>
            <a:ext cx="2409825" cy="1295400"/>
          </a:xfrm>
          <a:prstGeom prst="wedgeRectCallout">
            <a:avLst>
              <a:gd name="adj1" fmla="val 33654"/>
              <a:gd name="adj2" fmla="val -845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楷体" panose="02010609060101010101" charset="-122"/>
                <a:ea typeface="楷体" panose="02010609060101010101" charset="-122"/>
              </a:rPr>
              <a:t>上海发起成立中国共产党早期组织</a:t>
            </a:r>
            <a:endParaRPr lang="zh-CN" altLang="en-US" sz="2800" b="1">
              <a:solidFill>
                <a:schemeClr val="tx1"/>
              </a:solidFill>
              <a:latin typeface="楷体" panose="02010609060101010101" charset="-122"/>
              <a:ea typeface="楷体" panose="02010609060101010101" charset="-122"/>
            </a:endParaRPr>
          </a:p>
        </p:txBody>
      </p:sp>
      <p:sp>
        <p:nvSpPr>
          <p:cNvPr id="17" name="矩形标注 16"/>
          <p:cNvSpPr/>
          <p:nvPr>
            <p:custDataLst>
              <p:tags r:id="rId10"/>
            </p:custDataLst>
          </p:nvPr>
        </p:nvSpPr>
        <p:spPr>
          <a:xfrm>
            <a:off x="4852035" y="1727200"/>
            <a:ext cx="2018030" cy="910590"/>
          </a:xfrm>
          <a:prstGeom prst="wedgeRectCallout">
            <a:avLst>
              <a:gd name="adj1" fmla="val -14710"/>
              <a:gd name="adj2" fmla="val 6596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solidFill>
                <a:latin typeface="楷体" panose="02010609060101010101" charset="-122"/>
                <a:ea typeface="楷体" panose="02010609060101010101" charset="-122"/>
              </a:rPr>
              <a:t>共产国际代表到中国</a:t>
            </a:r>
            <a:endParaRPr lang="zh-CN" altLang="en-US" sz="2800" b="1">
              <a:solidFill>
                <a:schemeClr val="tx1"/>
              </a:solidFill>
              <a:latin typeface="楷体" panose="02010609060101010101" charset="-122"/>
              <a:ea typeface="楷体" panose="02010609060101010101" charset="-122"/>
            </a:endParaRPr>
          </a:p>
        </p:txBody>
      </p:sp>
      <p:sp>
        <p:nvSpPr>
          <p:cNvPr id="18" name="椭圆 17"/>
          <p:cNvSpPr/>
          <p:nvPr>
            <p:custDataLst>
              <p:tags r:id="rId11"/>
            </p:custDataLst>
          </p:nvPr>
        </p:nvSpPr>
        <p:spPr>
          <a:xfrm>
            <a:off x="1895475" y="3001645"/>
            <a:ext cx="204470" cy="20447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custDataLst>
              <p:tags r:id="rId12"/>
            </p:custDataLst>
          </p:nvPr>
        </p:nvSpPr>
        <p:spPr>
          <a:xfrm>
            <a:off x="3327400" y="3001645"/>
            <a:ext cx="204470" cy="20447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13"/>
            </p:custDataLst>
          </p:nvPr>
        </p:nvSpPr>
        <p:spPr>
          <a:xfrm>
            <a:off x="10642600" y="3001645"/>
            <a:ext cx="204470" cy="20447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custDataLst>
              <p:tags r:id="rId14"/>
            </p:custDataLst>
          </p:nvPr>
        </p:nvSpPr>
        <p:spPr>
          <a:xfrm>
            <a:off x="9023350" y="3001645"/>
            <a:ext cx="204470" cy="20447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custDataLst>
              <p:tags r:id="rId15"/>
            </p:custDataLst>
          </p:nvPr>
        </p:nvSpPr>
        <p:spPr>
          <a:xfrm>
            <a:off x="6507480" y="3001645"/>
            <a:ext cx="204470" cy="20447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custDataLst>
              <p:tags r:id="rId16"/>
            </p:custDataLst>
          </p:nvPr>
        </p:nvSpPr>
        <p:spPr>
          <a:xfrm>
            <a:off x="5485765" y="3001645"/>
            <a:ext cx="204470" cy="20447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17"/>
            </p:custDataLst>
          </p:nvPr>
        </p:nvSpPr>
        <p:spPr>
          <a:xfrm>
            <a:off x="294005" y="3315970"/>
            <a:ext cx="1208405" cy="398780"/>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lstStyle/>
          <a:p>
            <a:pPr algn="ctr"/>
            <a:r>
              <a:rPr lang="en-US" altLang="zh-CN" sz="2000" b="1">
                <a:latin typeface="楷体" panose="02010609060101010101" charset="-122"/>
                <a:ea typeface="楷体" panose="02010609060101010101" charset="-122"/>
                <a:sym typeface="+mn-ea"/>
              </a:rPr>
              <a:t>1917.11</a:t>
            </a:r>
            <a:endParaRPr lang="en-US" altLang="zh-CN" sz="2000" b="1">
              <a:latin typeface="楷体" panose="02010609060101010101" charset="-122"/>
              <a:ea typeface="楷体" panose="02010609060101010101" charset="-122"/>
              <a:sym typeface="+mn-ea"/>
            </a:endParaRPr>
          </a:p>
        </p:txBody>
      </p:sp>
      <p:sp>
        <p:nvSpPr>
          <p:cNvPr id="27" name="文本框 26"/>
          <p:cNvSpPr txBox="1"/>
          <p:nvPr>
            <p:custDataLst>
              <p:tags r:id="rId18"/>
            </p:custDataLst>
          </p:nvPr>
        </p:nvSpPr>
        <p:spPr>
          <a:xfrm>
            <a:off x="1677670" y="3315970"/>
            <a:ext cx="1040130" cy="398780"/>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lstStyle/>
          <a:p>
            <a:pPr algn="ctr"/>
            <a:r>
              <a:rPr lang="en-US" altLang="zh-CN" sz="2000" b="1">
                <a:latin typeface="楷体" panose="02010609060101010101" charset="-122"/>
                <a:ea typeface="楷体" panose="02010609060101010101" charset="-122"/>
                <a:sym typeface="+mn-ea"/>
              </a:rPr>
              <a:t>1919.5</a:t>
            </a:r>
            <a:endParaRPr lang="en-US" altLang="zh-CN" sz="2000" b="1">
              <a:latin typeface="楷体" panose="02010609060101010101" charset="-122"/>
              <a:ea typeface="楷体" panose="02010609060101010101" charset="-122"/>
              <a:sym typeface="+mn-ea"/>
            </a:endParaRPr>
          </a:p>
        </p:txBody>
      </p:sp>
      <p:sp>
        <p:nvSpPr>
          <p:cNvPr id="28" name="文本框 27"/>
          <p:cNvSpPr txBox="1"/>
          <p:nvPr>
            <p:custDataLst>
              <p:tags r:id="rId19"/>
            </p:custDataLst>
          </p:nvPr>
        </p:nvSpPr>
        <p:spPr>
          <a:xfrm>
            <a:off x="3004185" y="3315970"/>
            <a:ext cx="850900" cy="398780"/>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lstStyle/>
          <a:p>
            <a:pPr algn="ctr"/>
            <a:r>
              <a:rPr lang="en-US" altLang="zh-CN" sz="2000" b="1">
                <a:latin typeface="楷体" panose="02010609060101010101" charset="-122"/>
                <a:ea typeface="楷体" panose="02010609060101010101" charset="-122"/>
                <a:sym typeface="+mn-ea"/>
              </a:rPr>
              <a:t>1920</a:t>
            </a:r>
            <a:endParaRPr lang="en-US" altLang="zh-CN" sz="2000" b="1">
              <a:latin typeface="楷体" panose="02010609060101010101" charset="-122"/>
              <a:ea typeface="楷体" panose="02010609060101010101" charset="-122"/>
              <a:sym typeface="+mn-ea"/>
            </a:endParaRPr>
          </a:p>
        </p:txBody>
      </p:sp>
      <p:sp>
        <p:nvSpPr>
          <p:cNvPr id="29" name="文本框 28"/>
          <p:cNvSpPr txBox="1"/>
          <p:nvPr>
            <p:custDataLst>
              <p:tags r:id="rId20"/>
            </p:custDataLst>
          </p:nvPr>
        </p:nvSpPr>
        <p:spPr>
          <a:xfrm>
            <a:off x="4852035" y="3315970"/>
            <a:ext cx="1161415" cy="398780"/>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lstStyle/>
          <a:p>
            <a:pPr algn="ctr"/>
            <a:r>
              <a:rPr lang="en-US" altLang="zh-CN" sz="2000" b="1">
                <a:latin typeface="楷体" panose="02010609060101010101" charset="-122"/>
                <a:ea typeface="楷体" panose="02010609060101010101" charset="-122"/>
                <a:sym typeface="+mn-ea"/>
              </a:rPr>
              <a:t>1920.4</a:t>
            </a:r>
            <a:endParaRPr lang="en-US" altLang="zh-CN" sz="2000" b="1">
              <a:latin typeface="楷体" panose="02010609060101010101" charset="-122"/>
              <a:ea typeface="楷体" panose="02010609060101010101" charset="-122"/>
              <a:sym typeface="+mn-ea"/>
            </a:endParaRPr>
          </a:p>
        </p:txBody>
      </p:sp>
      <p:sp>
        <p:nvSpPr>
          <p:cNvPr id="30" name="文本框 29"/>
          <p:cNvSpPr txBox="1"/>
          <p:nvPr>
            <p:custDataLst>
              <p:tags r:id="rId21"/>
            </p:custDataLst>
          </p:nvPr>
        </p:nvSpPr>
        <p:spPr>
          <a:xfrm>
            <a:off x="10189845" y="3315970"/>
            <a:ext cx="1489075" cy="398780"/>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lstStyle/>
          <a:p>
            <a:pPr algn="ctr"/>
            <a:r>
              <a:rPr lang="en-US" altLang="zh-CN" sz="2000" b="1">
                <a:latin typeface="楷体" panose="02010609060101010101" charset="-122"/>
                <a:ea typeface="楷体" panose="02010609060101010101" charset="-122"/>
                <a:sym typeface="+mn-ea"/>
              </a:rPr>
              <a:t>1921.7.23</a:t>
            </a:r>
            <a:endParaRPr lang="en-US" altLang="zh-CN" sz="2000" b="1">
              <a:latin typeface="楷体" panose="02010609060101010101" charset="-122"/>
              <a:ea typeface="楷体" panose="02010609060101010101" charset="-122"/>
              <a:sym typeface="+mn-ea"/>
            </a:endParaRPr>
          </a:p>
        </p:txBody>
      </p:sp>
      <p:sp>
        <p:nvSpPr>
          <p:cNvPr id="31" name="文本框 30"/>
          <p:cNvSpPr txBox="1"/>
          <p:nvPr>
            <p:custDataLst>
              <p:tags r:id="rId22"/>
            </p:custDataLst>
          </p:nvPr>
        </p:nvSpPr>
        <p:spPr>
          <a:xfrm>
            <a:off x="6184265" y="3315970"/>
            <a:ext cx="1231265" cy="398780"/>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lstStyle/>
          <a:p>
            <a:pPr algn="ctr"/>
            <a:r>
              <a:rPr lang="en-US" altLang="zh-CN" sz="2000" b="1">
                <a:latin typeface="楷体" panose="02010609060101010101" charset="-122"/>
                <a:ea typeface="楷体" panose="02010609060101010101" charset="-122"/>
                <a:sym typeface="+mn-ea"/>
              </a:rPr>
              <a:t>1920.8</a:t>
            </a:r>
            <a:endParaRPr lang="en-US" altLang="zh-CN" sz="2000" b="1">
              <a:latin typeface="楷体" panose="02010609060101010101" charset="-122"/>
              <a:ea typeface="楷体" panose="02010609060101010101" charset="-122"/>
              <a:sym typeface="+mn-ea"/>
            </a:endParaRPr>
          </a:p>
        </p:txBody>
      </p:sp>
      <p:sp>
        <p:nvSpPr>
          <p:cNvPr id="32" name="文本框 31"/>
          <p:cNvSpPr txBox="1"/>
          <p:nvPr>
            <p:custDataLst>
              <p:tags r:id="rId23"/>
            </p:custDataLst>
          </p:nvPr>
        </p:nvSpPr>
        <p:spPr>
          <a:xfrm>
            <a:off x="8542655" y="3315970"/>
            <a:ext cx="1165860" cy="398780"/>
          </a:xfrm>
          <a:prstGeom prst="rect">
            <a:avLst/>
          </a:prstGeom>
        </p:spPr>
        <p:style>
          <a:lnRef idx="0">
            <a:srgbClr val="FFFFFF"/>
          </a:lnRef>
          <a:fillRef idx="1">
            <a:schemeClr val="accent1"/>
          </a:fillRef>
          <a:effectRef idx="0">
            <a:srgbClr val="FFFFFF"/>
          </a:effectRef>
          <a:fontRef idx="minor">
            <a:schemeClr val="lt1"/>
          </a:fontRef>
        </p:style>
        <p:txBody>
          <a:bodyPr wrap="square" rtlCol="0" anchor="t">
            <a:spAutoFit/>
          </a:bodyPr>
          <a:lstStyle/>
          <a:p>
            <a:pPr algn="ctr"/>
            <a:r>
              <a:rPr lang="en-US" altLang="zh-CN" sz="2000" b="1">
                <a:latin typeface="楷体" panose="02010609060101010101" charset="-122"/>
                <a:ea typeface="楷体" panose="02010609060101010101" charset="-122"/>
                <a:sym typeface="+mn-ea"/>
              </a:rPr>
              <a:t>1920.10</a:t>
            </a:r>
            <a:endParaRPr lang="en-US" altLang="zh-CN" sz="2000" b="1">
              <a:latin typeface="楷体" panose="02010609060101010101" charset="-122"/>
              <a:ea typeface="楷体" panose="02010609060101010101"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down)">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down)">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9" grpId="0" animBg="1"/>
      <p:bldP spid="27" grpId="0" animBg="1"/>
      <p:bldP spid="13" grpId="0" animBg="1"/>
      <p:bldP spid="28" grpId="0" animBg="1"/>
      <p:bldP spid="17" grpId="0" animBg="1"/>
      <p:bldP spid="29" grpId="0" animBg="1"/>
      <p:bldP spid="31" grpId="0" animBg="1"/>
      <p:bldP spid="16" grpId="0" animBg="1"/>
      <p:bldP spid="32" grpId="0" animBg="1"/>
      <p:bldP spid="15" grpId="0" animBg="1"/>
      <p:bldP spid="14"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3632200" y="389166"/>
            <a:ext cx="4927600" cy="478155"/>
          </a:xfrm>
        </p:spPr>
        <p:txBody>
          <a:bodyPr/>
          <a:lstStyle/>
          <a:p>
            <a:r>
              <a:rPr lang="en-US" altLang="zh-CN"/>
              <a:t>3.</a:t>
            </a:r>
            <a:r>
              <a:rPr lang="zh-CN" altLang="en-US"/>
              <a:t>标志</a:t>
            </a:r>
            <a:r>
              <a:rPr lang="en-US" altLang="zh-CN"/>
              <a:t>——</a:t>
            </a:r>
            <a:r>
              <a:rPr lang="zh-CN" altLang="en-US"/>
              <a:t>中共一大的召开</a:t>
            </a:r>
            <a:endParaRPr lang="zh-CN" altLang="en-US"/>
          </a:p>
        </p:txBody>
      </p:sp>
      <p:graphicFrame>
        <p:nvGraphicFramePr>
          <p:cNvPr id="19" name="表格 18"/>
          <p:cNvGraphicFramePr>
            <a:graphicFrameLocks noGrp="1"/>
          </p:cNvGraphicFramePr>
          <p:nvPr>
            <p:custDataLst>
              <p:tags r:id="rId2"/>
            </p:custDataLst>
          </p:nvPr>
        </p:nvGraphicFramePr>
        <p:xfrm>
          <a:off x="313690" y="1143000"/>
          <a:ext cx="6690360" cy="5365115"/>
        </p:xfrm>
        <a:graphic>
          <a:graphicData uri="http://schemas.openxmlformats.org/drawingml/2006/table">
            <a:tbl>
              <a:tblPr/>
              <a:tblGrid>
                <a:gridCol w="1050290"/>
                <a:gridCol w="5640070"/>
              </a:tblGrid>
              <a:tr h="434975">
                <a:tc>
                  <a:txBody>
                    <a:bodyPr wrap="square"/>
                    <a:lstStyle/>
                    <a:p>
                      <a:pPr marL="0" lvl="0" indent="0" algn="ctr">
                        <a:buNone/>
                      </a:pPr>
                      <a:endParaRPr lang="zh-CN" altLang="en-US" sz="2200" b="1">
                        <a:solidFill>
                          <a:srgbClr val="0000CC"/>
                        </a:solidFill>
                        <a:effectLst/>
                        <a:uFillTx/>
                        <a:latin typeface="黑体" panose="02010609060101010101" charset="-122"/>
                        <a:ea typeface="黑体" panose="02010609060101010101" charset="-122"/>
                      </a:endParaRPr>
                    </a:p>
                  </a:txBody>
                  <a:tcPr marL="91444" marR="91444" vert="horz" anchor="ctr">
                    <a:lnL w="28575" cap="flat" cmpd="sng">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c>
                  <a:txBody>
                    <a:bodyPr wrap="square"/>
                    <a:lstStyle/>
                    <a:p>
                      <a:pPr marL="0" lvl="0" indent="0" algn="ctr">
                        <a:buNone/>
                      </a:pPr>
                      <a:r>
                        <a:rPr lang="zh-CN" altLang="en-US" sz="2200" b="1">
                          <a:solidFill>
                            <a:srgbClr val="0000CC"/>
                          </a:solidFill>
                          <a:effectLst/>
                          <a:latin typeface="黑体" panose="02010609060101010101" charset="-122"/>
                          <a:ea typeface="黑体" panose="02010609060101010101" charset="-122"/>
                        </a:rPr>
                        <a:t>中共一大</a:t>
                      </a:r>
                      <a:endParaRPr lang="zh-CN" altLang="en-US" sz="2200" b="1">
                        <a:solidFill>
                          <a:srgbClr val="0000CC"/>
                        </a:solidFill>
                        <a:effectLst/>
                        <a:latin typeface="黑体" panose="02010609060101010101" charset="-122"/>
                        <a:ea typeface="黑体" panose="02010609060101010101" charset="-122"/>
                      </a:endParaRPr>
                    </a:p>
                  </a:txBody>
                  <a:tcPr marL="91444" marR="91444" vert="horz" anchor="ctr">
                    <a:lnL w="12700" cap="flat" cmpd="sng" algn="ctr">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r>
              <a:tr h="467995">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lgn="ctr">
                        <a:buNone/>
                      </a:pPr>
                      <a:r>
                        <a:rPr lang="zh-CN" altLang="en-US" sz="2200" b="1">
                          <a:solidFill>
                            <a:srgbClr val="0000CC"/>
                          </a:solidFill>
                          <a:effectLst/>
                          <a:uFillTx/>
                          <a:latin typeface="黑体" panose="02010609060101010101" charset="-122"/>
                          <a:ea typeface="黑体" panose="02010609060101010101" charset="-122"/>
                        </a:rPr>
                        <a:t>时间</a:t>
                      </a:r>
                      <a:endParaRPr lang="zh-CN" altLang="en-US" sz="2200" b="1">
                        <a:solidFill>
                          <a:srgbClr val="0000CC"/>
                        </a:solidFill>
                        <a:effectLst/>
                        <a:uFillTx/>
                        <a:latin typeface="黑体" panose="02010609060101010101" charset="-122"/>
                        <a:ea typeface="黑体" panose="02010609060101010101" charset="-122"/>
                      </a:endParaRPr>
                    </a:p>
                  </a:txBody>
                  <a:tcPr marL="91444" marR="91444" vert="horz" anchor="ctr">
                    <a:lnL w="28575" cap="flat" cmpd="sng">
                      <a:solidFill>
                        <a:sysClr val="windowText" lastClr="000000"/>
                      </a:solidFill>
                      <a:prstDash val="solid"/>
                      <a:bevel/>
                      <a:headEnd type="none" w="med" len="med"/>
                      <a:tailEnd type="none" w="med" len="med"/>
                    </a:lnL>
                    <a:lnR w="12700" cap="flat" cmpd="sng">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lgn="ctr">
                        <a:buNone/>
                      </a:pPr>
                      <a:endParaRPr lang="zh-CN" altLang="en-US" sz="2200" b="1">
                        <a:solidFill>
                          <a:srgbClr val="0000CC"/>
                        </a:solidFill>
                        <a:effectLst/>
                        <a:latin typeface="黑体" panose="02010609060101010101" charset="-122"/>
                        <a:ea typeface="黑体" panose="02010609060101010101" charset="-122"/>
                      </a:endParaRPr>
                    </a:p>
                  </a:txBody>
                  <a:tcPr marL="91444" marR="91444" vert="horz" anchor="ctr">
                    <a:lnL w="12700" cap="flat" cmpd="sng">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lgn="ctr">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r>
              <a:tr h="528320">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lgn="ctr">
                        <a:buNone/>
                      </a:pPr>
                      <a:r>
                        <a:rPr lang="zh-CN" altLang="en-US" sz="2200" b="1">
                          <a:solidFill>
                            <a:srgbClr val="0000CC"/>
                          </a:solidFill>
                          <a:effectLst/>
                          <a:uFillTx/>
                          <a:latin typeface="黑体" panose="02010609060101010101" charset="-122"/>
                          <a:ea typeface="黑体" panose="02010609060101010101" charset="-122"/>
                        </a:rPr>
                        <a:t>地点</a:t>
                      </a:r>
                      <a:endParaRPr lang="zh-CN" altLang="en-US" sz="2200" b="1">
                        <a:solidFill>
                          <a:srgbClr val="0000CC"/>
                        </a:solidFill>
                        <a:effectLst/>
                        <a:uFillTx/>
                        <a:latin typeface="黑体" panose="02010609060101010101" charset="-122"/>
                        <a:ea typeface="黑体" panose="02010609060101010101" charset="-122"/>
                      </a:endParaRPr>
                    </a:p>
                  </a:txBody>
                  <a:tcPr marL="91444" marR="91444" vert="horz" anchor="ctr">
                    <a:lnL w="28575" cap="flat" cmpd="sng">
                      <a:solidFill>
                        <a:sysClr val="windowText" lastClr="000000"/>
                      </a:solidFill>
                      <a:prstDash val="solid"/>
                      <a:bevel/>
                      <a:headEnd type="none" w="med" len="med"/>
                      <a:tailEnd type="none" w="med" len="med"/>
                    </a:lnL>
                    <a:lnR w="12700" cap="flat" cmpd="sng">
                      <a:solidFill>
                        <a:sysClr val="windowText" lastClr="000000"/>
                      </a:solidFill>
                      <a:prstDash val="solid"/>
                      <a:bevel/>
                      <a:headEnd type="none" w="med" len="med"/>
                      <a:tailEnd type="none" w="med" len="med"/>
                    </a:lnR>
                    <a:lnT w="12700" cap="flat" cmpd="sng">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lgn="ctr">
                        <a:buNone/>
                      </a:pPr>
                      <a:endParaRPr lang="zh-CN" altLang="en-US" sz="2200" b="1">
                        <a:solidFill>
                          <a:srgbClr val="0000CC"/>
                        </a:solidFill>
                        <a:effectLst/>
                        <a:latin typeface="黑体" panose="02010609060101010101" charset="-122"/>
                        <a:ea typeface="黑体" panose="02010609060101010101" charset="-122"/>
                      </a:endParaRPr>
                    </a:p>
                  </a:txBody>
                  <a:tcPr marL="91444" marR="91444" vert="horz" anchor="ctr">
                    <a:lnL w="12700" cap="flat" cmpd="sng">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r>
              <a:tr h="528955">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lgn="ctr">
                        <a:buNone/>
                      </a:pPr>
                      <a:r>
                        <a:rPr lang="zh-CN" altLang="en-US" sz="2200" b="1">
                          <a:solidFill>
                            <a:srgbClr val="0000CC"/>
                          </a:solidFill>
                          <a:effectLst/>
                          <a:uFillTx/>
                          <a:latin typeface="黑体" panose="02010609060101010101" charset="-122"/>
                          <a:ea typeface="黑体" panose="02010609060101010101" charset="-122"/>
                        </a:rPr>
                        <a:t>代表</a:t>
                      </a:r>
                      <a:endParaRPr lang="zh-CN" altLang="en-US" sz="2200" b="1">
                        <a:solidFill>
                          <a:srgbClr val="0000CC"/>
                        </a:solidFill>
                        <a:effectLst/>
                        <a:uFillTx/>
                        <a:latin typeface="黑体" panose="02010609060101010101" charset="-122"/>
                        <a:ea typeface="黑体" panose="02010609060101010101" charset="-122"/>
                      </a:endParaRPr>
                    </a:p>
                  </a:txBody>
                  <a:tcPr marL="91444" marR="91444" vert="horz" anchor="ctr">
                    <a:lnL w="28575" cap="flat" cmpd="sng">
                      <a:solidFill>
                        <a:sysClr val="windowText" lastClr="000000"/>
                      </a:solidFill>
                      <a:prstDash val="solid"/>
                      <a:bevel/>
                      <a:headEnd type="none" w="med" len="med"/>
                      <a:tailEnd type="none" w="med" len="med"/>
                    </a:lnL>
                    <a:lnR w="12700" cap="flat" cmpd="sng">
                      <a:solidFill>
                        <a:sysClr val="windowText" lastClr="000000"/>
                      </a:solidFill>
                      <a:prstDash val="solid"/>
                      <a:bevel/>
                      <a:headEnd type="none" w="med" len="med"/>
                      <a:tailEnd type="none" w="med" len="med"/>
                    </a:lnR>
                    <a:lnT w="12700" cap="flat" cmpd="sng">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lgn="ctr">
                        <a:buNone/>
                      </a:pPr>
                      <a:endParaRPr lang="zh-CN" altLang="en-US" sz="2200" b="1">
                        <a:solidFill>
                          <a:srgbClr val="0000CC"/>
                        </a:solidFill>
                        <a:effectLst/>
                        <a:latin typeface="黑体" panose="02010609060101010101" charset="-122"/>
                        <a:ea typeface="黑体" panose="02010609060101010101" charset="-122"/>
                      </a:endParaRPr>
                    </a:p>
                  </a:txBody>
                  <a:tcPr marL="91444" marR="91444" vert="horz" anchor="ctr">
                    <a:lnL w="12700" cap="flat" cmpd="sng">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r>
              <a:tr h="490855">
                <a:tc rowSpan="3">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lgn="ctr">
                        <a:buNone/>
                      </a:pPr>
                      <a:r>
                        <a:rPr lang="zh-CN" altLang="en-US" sz="2200" b="1">
                          <a:solidFill>
                            <a:srgbClr val="0000CC"/>
                          </a:solidFill>
                          <a:effectLst/>
                          <a:uFillTx/>
                          <a:latin typeface="黑体" panose="02010609060101010101" charset="-122"/>
                          <a:ea typeface="黑体" panose="02010609060101010101" charset="-122"/>
                        </a:rPr>
                        <a:t>主要内容</a:t>
                      </a:r>
                      <a:endParaRPr lang="zh-CN" altLang="en-US" sz="2200" b="1">
                        <a:solidFill>
                          <a:srgbClr val="0000CC"/>
                        </a:solidFill>
                        <a:effectLst/>
                        <a:uFillTx/>
                        <a:latin typeface="黑体" panose="02010609060101010101" charset="-122"/>
                        <a:ea typeface="黑体" panose="02010609060101010101" charset="-122"/>
                      </a:endParaRPr>
                    </a:p>
                  </a:txBody>
                  <a:tcPr marL="91444" marR="91444" vert="horz" anchor="ctr">
                    <a:lnL w="28575" cap="flat" cmpd="sng">
                      <a:solidFill>
                        <a:sysClr val="windowText" lastClr="000000"/>
                      </a:solidFill>
                      <a:prstDash val="solid"/>
                      <a:bevel/>
                      <a:headEnd type="none" w="med" len="med"/>
                      <a:tailEnd type="none" w="med" len="med"/>
                    </a:lnL>
                    <a:lnR w="12700" cap="flat" cmpd="sng">
                      <a:solidFill>
                        <a:sysClr val="windowText" lastClr="000000"/>
                      </a:solidFill>
                      <a:prstDash val="solid"/>
                      <a:bevel/>
                      <a:headEnd type="none" w="med" len="med"/>
                      <a:tailEnd type="none" w="med" len="med"/>
                    </a:lnR>
                    <a:lnT w="12700" cap="flat" cmpd="sng">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buNone/>
                      </a:pPr>
                      <a:r>
                        <a:rPr lang="zh-CN" altLang="en-US" sz="2200" b="1">
                          <a:solidFill>
                            <a:srgbClr val="0000CC"/>
                          </a:solidFill>
                          <a:effectLst/>
                          <a:latin typeface="黑体" panose="02010609060101010101" charset="-122"/>
                          <a:ea typeface="黑体" panose="02010609060101010101" charset="-122"/>
                          <a:sym typeface="+mn-ea"/>
                        </a:rPr>
                        <a:t>党的名称：</a:t>
                      </a:r>
                      <a:endParaRPr lang="zh-CN" altLang="en-US" sz="2200" b="1">
                        <a:solidFill>
                          <a:srgbClr val="0000CC"/>
                        </a:solidFill>
                        <a:effectLst/>
                        <a:latin typeface="黑体" panose="02010609060101010101" charset="-122"/>
                        <a:ea typeface="黑体" panose="02010609060101010101" charset="-122"/>
                        <a:sym typeface="+mn-ea"/>
                      </a:endParaRPr>
                    </a:p>
                  </a:txBody>
                  <a:tcPr marL="91444" marR="91444" vert="horz">
                    <a:lnL w="12700" cap="flat" cmpd="sng">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r>
              <a:tr h="1588135">
                <a:tc vMerge="1">
                  <a:tcPr>
                    <a:lnL w="28575"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lnSpc>
                          <a:spcPct val="100000"/>
                        </a:lnSpc>
                        <a:buNone/>
                      </a:pPr>
                      <a:r>
                        <a:rPr lang="zh-CN" altLang="en-US" sz="2200" b="1">
                          <a:solidFill>
                            <a:srgbClr val="0000CC"/>
                          </a:solidFill>
                          <a:effectLst/>
                          <a:latin typeface="黑体" panose="02010609060101010101" charset="-122"/>
                          <a:ea typeface="黑体" panose="02010609060101010101" charset="-122"/>
                        </a:rPr>
                        <a:t>奋斗目标：</a:t>
                      </a:r>
                      <a:endParaRPr lang="zh-CN" altLang="en-US" sz="2200" b="1">
                        <a:solidFill>
                          <a:schemeClr val="tx1"/>
                        </a:solidFill>
                        <a:effectLst/>
                        <a:latin typeface="黑体" panose="02010609060101010101" charset="-122"/>
                        <a:ea typeface="黑体" panose="02010609060101010101" charset="-122"/>
                      </a:endParaRPr>
                    </a:p>
                    <a:p>
                      <a:pPr marL="0" lvl="0" indent="0">
                        <a:lnSpc>
                          <a:spcPct val="100000"/>
                        </a:lnSpc>
                        <a:buNone/>
                      </a:pPr>
                      <a:endParaRPr lang="zh-CN" altLang="en-US" sz="2200" b="1">
                        <a:solidFill>
                          <a:schemeClr val="tx1"/>
                        </a:solidFill>
                        <a:effectLst/>
                        <a:latin typeface="黑体" panose="02010609060101010101" charset="-122"/>
                        <a:ea typeface="黑体" panose="02010609060101010101" charset="-122"/>
                      </a:endParaRPr>
                    </a:p>
                    <a:p>
                      <a:pPr marL="0" lvl="0" indent="0">
                        <a:lnSpc>
                          <a:spcPct val="100000"/>
                        </a:lnSpc>
                        <a:buNone/>
                      </a:pPr>
                      <a:r>
                        <a:rPr lang="zh-CN" altLang="en-US" sz="2200" b="1">
                          <a:solidFill>
                            <a:srgbClr val="0000CC"/>
                          </a:solidFill>
                          <a:effectLst/>
                          <a:latin typeface="黑体" panose="02010609060101010101" charset="-122"/>
                          <a:ea typeface="黑体" panose="02010609060101010101" charset="-122"/>
                        </a:rPr>
                        <a:t>中心工作：</a:t>
                      </a:r>
                      <a:endParaRPr lang="zh-CN" altLang="en-US" sz="2200" b="1">
                        <a:solidFill>
                          <a:srgbClr val="0000CC"/>
                        </a:solidFill>
                        <a:effectLst/>
                        <a:latin typeface="黑体" panose="02010609060101010101" charset="-122"/>
                        <a:ea typeface="黑体" panose="02010609060101010101" charset="-122"/>
                      </a:endParaRPr>
                    </a:p>
                  </a:txBody>
                  <a:tcPr marL="91444" marR="91444" vert="horz" anchor="ctr">
                    <a:lnL w="12700" cap="flat" cmpd="sng">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r>
              <a:tr h="633095">
                <a:tc vMerge="1">
                  <a:tcPr>
                    <a:lnL w="28575" cap="flat" cmpd="sng">
                      <a:solidFill>
                        <a:schemeClr val="tx1"/>
                      </a:solidFill>
                      <a:prstDash val="solid"/>
                      <a:bevel/>
                      <a:headEnd type="none" w="med" len="med"/>
                      <a:tailEnd type="none" w="med" len="med"/>
                    </a:lnL>
                    <a:lnR w="12700" cap="flat" cmpd="sng">
                      <a:solidFill>
                        <a:schemeClr val="tx1"/>
                      </a:solidFill>
                      <a:prstDash val="solid"/>
                      <a:bevel/>
                      <a:headEnd type="none" w="med" len="med"/>
                      <a:tailEnd type="none" w="med" len="med"/>
                    </a:lnR>
                    <a:lnB w="12700" cap="flat" cmpd="sng">
                      <a:solidFill>
                        <a:schemeClr val="tx1"/>
                      </a:solidFill>
                      <a:prstDash val="solid"/>
                      <a:bevel/>
                      <a:headEnd type="none" w="med" len="med"/>
                      <a:tailEnd type="none" w="med" len="med"/>
                    </a:lnB>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buNone/>
                      </a:pPr>
                      <a:r>
                        <a:rPr lang="zh-CN" altLang="en-US" sz="2200" b="1">
                          <a:solidFill>
                            <a:srgbClr val="0000CC"/>
                          </a:solidFill>
                          <a:effectLst/>
                          <a:latin typeface="黑体" panose="02010609060101010101" charset="-122"/>
                          <a:ea typeface="黑体" panose="02010609060101010101" charset="-122"/>
                        </a:rPr>
                        <a:t>领导机构：</a:t>
                      </a:r>
                      <a:endParaRPr lang="zh-CN" altLang="en-US" sz="2200" b="1">
                        <a:solidFill>
                          <a:srgbClr val="0000CC"/>
                        </a:solidFill>
                        <a:effectLst/>
                        <a:latin typeface="黑体" panose="02010609060101010101" charset="-122"/>
                        <a:ea typeface="黑体" panose="02010609060101010101" charset="-122"/>
                      </a:endParaRPr>
                    </a:p>
                  </a:txBody>
                  <a:tcPr marL="91444" marR="91444" vert="horz" anchor="ctr">
                    <a:lnL w="12700" cap="flat" cmpd="sng">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solidFill>
                        <a:sysClr val="windowText" lastClr="000000"/>
                      </a:solidFill>
                      <a:prstDash val="solid"/>
                      <a:bevel/>
                      <a:headEnd type="none" w="med" len="med"/>
                      <a:tailEnd type="none" w="med" len="med"/>
                    </a:lnT>
                    <a:lnB w="12700" cap="flat" cmpd="sng">
                      <a:solidFill>
                        <a:sysClr val="windowText" lastClr="000000"/>
                      </a:solidFill>
                      <a:prstDash val="solid"/>
                      <a:bevel/>
                      <a:headEnd type="none" w="med" len="med"/>
                      <a:tailEnd type="none" w="med" len="med"/>
                    </a:lnB>
                    <a:lnTlToBr>
                      <a:noFill/>
                    </a:lnTlToBr>
                    <a:lnBlToTr>
                      <a:noFill/>
                    </a:lnBlToTr>
                    <a:noFill/>
                  </a:tcPr>
                </a:tc>
              </a:tr>
              <a:tr h="692785">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lgn="ctr">
                        <a:buNone/>
                      </a:pPr>
                      <a:r>
                        <a:rPr lang="zh-CN" altLang="en-US" sz="2200" b="1">
                          <a:solidFill>
                            <a:srgbClr val="0000CC"/>
                          </a:solidFill>
                          <a:effectLst/>
                          <a:uFillTx/>
                          <a:latin typeface="黑体" panose="02010609060101010101" charset="-122"/>
                          <a:ea typeface="黑体" panose="02010609060101010101" charset="-122"/>
                        </a:rPr>
                        <a:t>标志</a:t>
                      </a:r>
                      <a:endParaRPr lang="zh-CN" altLang="en-US" sz="2200" b="1">
                        <a:solidFill>
                          <a:srgbClr val="0000CC"/>
                        </a:solidFill>
                        <a:effectLst/>
                        <a:uFillTx/>
                        <a:latin typeface="黑体" panose="02010609060101010101" charset="-122"/>
                        <a:ea typeface="黑体" panose="02010609060101010101" charset="-122"/>
                      </a:endParaRPr>
                    </a:p>
                  </a:txBody>
                  <a:tcPr marL="91444" marR="91444" vert="horz" anchor="ctr">
                    <a:lnL w="28575" cap="flat" cmpd="sng">
                      <a:solidFill>
                        <a:sysClr val="windowText" lastClr="000000"/>
                      </a:solidFill>
                      <a:prstDash val="solid"/>
                      <a:bevel/>
                      <a:headEnd type="none" w="med" len="med"/>
                      <a:tailEnd type="none" w="med" len="med"/>
                    </a:lnL>
                    <a:lnR w="12700" cap="flat" cmpd="sng">
                      <a:solidFill>
                        <a:sysClr val="windowText" lastClr="000000"/>
                      </a:solidFill>
                      <a:prstDash val="solid"/>
                      <a:bevel/>
                      <a:headEnd type="none" w="med" len="med"/>
                      <a:tailEnd type="none" w="med" len="med"/>
                    </a:lnR>
                    <a:lnT w="12700" cap="flat" cmpd="sng">
                      <a:solidFill>
                        <a:sysClr val="windowText" lastClr="000000"/>
                      </a:solidFill>
                      <a:prstDash val="solid"/>
                      <a:bevel/>
                      <a:headEnd type="none" w="med" len="med"/>
                      <a:tailEnd type="none" w="med" len="med"/>
                    </a:lnT>
                    <a:lnB w="28575" cap="flat" cmpd="sng">
                      <a:solidFill>
                        <a:sysClr val="windowText" lastClr="000000"/>
                      </a:solidFill>
                      <a:prstDash val="solid"/>
                      <a:bevel/>
                      <a:headEnd type="none" w="med" len="med"/>
                      <a:tailEnd type="none" w="med" len="med"/>
                    </a:lnB>
                    <a:lnTlToBr>
                      <a:noFill/>
                    </a:lnTlToBr>
                    <a:lnBlToTr>
                      <a:noFill/>
                    </a:lnBlToTr>
                    <a:noFill/>
                  </a:tcPr>
                </a:tc>
                <a:tc>
                  <a:txBody>
                    <a:bodyPr wrap="square"/>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0" fontAlgn="base" latinLnBrk="0" hangingPunct="0">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0" fontAlgn="base" latinLnBrk="0" hangingPunct="0">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0" fontAlgn="base" latinLnBrk="0" hangingPunct="0">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vl6pPr marL="2284730" algn="l" defTabSz="913765" rtl="0" eaLnBrk="1" latinLnBrk="0" hangingPunct="1">
                        <a:defRPr sz="1800" kern="1200">
                          <a:solidFill>
                            <a:schemeClr val="tx1"/>
                          </a:solidFill>
                          <a:latin typeface="Calibri" panose="020F0502020204030204"/>
                        </a:defRPr>
                      </a:lvl6pPr>
                      <a:lvl7pPr marL="2741930" algn="l" defTabSz="913765" rtl="0" eaLnBrk="1" latinLnBrk="0" hangingPunct="1">
                        <a:defRPr sz="1800" kern="1200">
                          <a:solidFill>
                            <a:schemeClr val="tx1"/>
                          </a:solidFill>
                          <a:latin typeface="Calibri" panose="020F0502020204030204"/>
                        </a:defRPr>
                      </a:lvl7pPr>
                      <a:lvl8pPr marL="3198495" algn="l" defTabSz="913765" rtl="0" eaLnBrk="1" latinLnBrk="0" hangingPunct="1">
                        <a:defRPr sz="1800" kern="1200">
                          <a:solidFill>
                            <a:schemeClr val="tx1"/>
                          </a:solidFill>
                          <a:latin typeface="Calibri" panose="020F0502020204030204"/>
                        </a:defRPr>
                      </a:lvl8pPr>
                      <a:lvl9pPr marL="3655695" algn="l" defTabSz="913765" rtl="0" eaLnBrk="1" latinLnBrk="0" hangingPunct="1">
                        <a:defRPr sz="1800" kern="1200">
                          <a:solidFill>
                            <a:schemeClr val="tx1"/>
                          </a:solidFill>
                          <a:latin typeface="Calibri" panose="020F0502020204030204"/>
                        </a:defRPr>
                      </a:lvl9pPr>
                    </a:lstStyle>
                    <a:p>
                      <a:pPr marL="0" lvl="0" indent="0">
                        <a:buNone/>
                      </a:pPr>
                      <a:endParaRPr lang="zh-CN" altLang="en-US" sz="2200" b="1">
                        <a:solidFill>
                          <a:srgbClr val="0000CC"/>
                        </a:solidFill>
                        <a:effectLst/>
                        <a:latin typeface="黑体" panose="02010609060101010101" charset="-122"/>
                        <a:ea typeface="黑体" panose="02010609060101010101" charset="-122"/>
                      </a:endParaRPr>
                    </a:p>
                  </a:txBody>
                  <a:tcPr marL="91444" marR="91444" vert="horz">
                    <a:lnL w="12700" cap="flat" cmpd="sng">
                      <a:solidFill>
                        <a:sysClr val="windowText" lastClr="000000"/>
                      </a:solidFill>
                      <a:prstDash val="solid"/>
                      <a:bevel/>
                      <a:headEnd type="none" w="med" len="med"/>
                      <a:tailEnd type="none" w="med" len="med"/>
                    </a:lnL>
                    <a:lnR w="12700" cap="flat" cmpd="sng" algn="ctr">
                      <a:solidFill>
                        <a:sysClr val="windowText" lastClr="000000"/>
                      </a:solidFill>
                      <a:prstDash val="solid"/>
                      <a:bevel/>
                      <a:headEnd type="none" w="med" len="med"/>
                      <a:tailEnd type="none" w="med" len="med"/>
                    </a:lnR>
                    <a:lnT w="12700" cap="flat" cmpd="sng">
                      <a:solidFill>
                        <a:sysClr val="windowText" lastClr="000000"/>
                      </a:solidFill>
                      <a:prstDash val="solid"/>
                      <a:bevel/>
                      <a:headEnd type="none" w="med" len="med"/>
                      <a:tailEnd type="none" w="med" len="med"/>
                    </a:lnT>
                    <a:lnB w="28575" cap="flat" cmpd="sng">
                      <a:solidFill>
                        <a:sysClr val="windowText" lastClr="000000"/>
                      </a:solidFill>
                      <a:prstDash val="solid"/>
                      <a:bevel/>
                      <a:headEnd type="none" w="med" len="med"/>
                      <a:tailEnd type="none" w="med" len="med"/>
                    </a:lnB>
                    <a:lnTlToBr>
                      <a:noFill/>
                    </a:lnTlToBr>
                    <a:lnBlToTr>
                      <a:noFill/>
                    </a:lnBlToTr>
                    <a:noFill/>
                  </a:tcPr>
                </a:tc>
              </a:tr>
            </a:tbl>
          </a:graphicData>
        </a:graphic>
      </p:graphicFrame>
      <p:sp>
        <p:nvSpPr>
          <p:cNvPr id="20" name="文本框 26649"/>
          <p:cNvSpPr txBox="1">
            <a:spLocks noChangeArrowheads="1"/>
          </p:cNvSpPr>
          <p:nvPr>
            <p:custDataLst>
              <p:tags r:id="rId3"/>
            </p:custDataLst>
          </p:nvPr>
        </p:nvSpPr>
        <p:spPr bwMode="auto">
          <a:xfrm>
            <a:off x="3117120" y="1596381"/>
            <a:ext cx="2115344"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9pPr>
          </a:lstStyle>
          <a:p>
            <a:pPr defTabSz="914400" fontAlgn="base">
              <a:spcBef>
                <a:spcPct val="50000"/>
              </a:spcBef>
              <a:spcAft>
                <a:spcPct val="0"/>
              </a:spcAft>
              <a:buFont typeface="Arial" panose="020B0604020202020204" pitchFamily="34" charset="0"/>
              <a:buNone/>
            </a:pPr>
            <a:r>
              <a:rPr lang="en-US" altLang="zh-CN" sz="2200" b="1">
                <a:solidFill>
                  <a:prstClr val="black"/>
                </a:solidFill>
                <a:latin typeface="黑体" panose="02010609060101010101" charset="-122"/>
                <a:ea typeface="黑体" panose="02010609060101010101" charset="-122"/>
              </a:rPr>
              <a:t>1921</a:t>
            </a:r>
            <a:r>
              <a:rPr lang="zh-CN" altLang="en-US" sz="2200" b="1">
                <a:solidFill>
                  <a:prstClr val="black"/>
                </a:solidFill>
                <a:latin typeface="黑体" panose="02010609060101010101" charset="-122"/>
                <a:ea typeface="黑体" panose="02010609060101010101" charset="-122"/>
              </a:rPr>
              <a:t>年</a:t>
            </a:r>
            <a:r>
              <a:rPr lang="en-US" altLang="zh-CN" sz="2200" b="1">
                <a:solidFill>
                  <a:prstClr val="black"/>
                </a:solidFill>
                <a:latin typeface="黑体" panose="02010609060101010101" charset="-122"/>
                <a:ea typeface="黑体" panose="02010609060101010101" charset="-122"/>
              </a:rPr>
              <a:t>7</a:t>
            </a:r>
            <a:r>
              <a:rPr lang="zh-CN" altLang="en-US" sz="2200" b="1">
                <a:solidFill>
                  <a:prstClr val="black"/>
                </a:solidFill>
                <a:latin typeface="黑体" panose="02010609060101010101" charset="-122"/>
                <a:ea typeface="黑体" panose="02010609060101010101" charset="-122"/>
              </a:rPr>
              <a:t>月</a:t>
            </a:r>
            <a:r>
              <a:rPr lang="en-US" altLang="zh-CN" sz="2200" b="1">
                <a:solidFill>
                  <a:prstClr val="black"/>
                </a:solidFill>
                <a:latin typeface="黑体" panose="02010609060101010101" charset="-122"/>
                <a:ea typeface="黑体" panose="02010609060101010101" charset="-122"/>
              </a:rPr>
              <a:t>23</a:t>
            </a:r>
            <a:r>
              <a:rPr lang="zh-CN" altLang="en-US" sz="2200" b="1">
                <a:solidFill>
                  <a:prstClr val="black"/>
                </a:solidFill>
                <a:latin typeface="黑体" panose="02010609060101010101" charset="-122"/>
                <a:ea typeface="黑体" panose="02010609060101010101" charset="-122"/>
              </a:rPr>
              <a:t>日</a:t>
            </a:r>
            <a:endParaRPr lang="zh-CN" altLang="en-US" sz="2200" b="1">
              <a:solidFill>
                <a:prstClr val="black"/>
              </a:solidFill>
              <a:latin typeface="黑体" panose="02010609060101010101" charset="-122"/>
              <a:ea typeface="黑体" panose="02010609060101010101" charset="-122"/>
            </a:endParaRPr>
          </a:p>
        </p:txBody>
      </p:sp>
      <p:sp>
        <p:nvSpPr>
          <p:cNvPr id="21" name="文本框 26650"/>
          <p:cNvSpPr txBox="1">
            <a:spLocks noChangeArrowheads="1"/>
          </p:cNvSpPr>
          <p:nvPr>
            <p:custDataLst>
              <p:tags r:id="rId4"/>
            </p:custDataLst>
          </p:nvPr>
        </p:nvSpPr>
        <p:spPr bwMode="auto">
          <a:xfrm>
            <a:off x="2471970" y="2100437"/>
            <a:ext cx="1084198"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9pPr>
          </a:lstStyle>
          <a:p>
            <a:pPr algn="ctr" defTabSz="914400" fontAlgn="base">
              <a:spcBef>
                <a:spcPct val="50000"/>
              </a:spcBef>
              <a:spcAft>
                <a:spcPct val="0"/>
              </a:spcAft>
              <a:buFont typeface="Arial" panose="020B0604020202020204" pitchFamily="34" charset="0"/>
              <a:buNone/>
            </a:pPr>
            <a:r>
              <a:rPr lang="zh-CN" altLang="en-US" sz="2200" b="1">
                <a:solidFill>
                  <a:prstClr val="black"/>
                </a:solidFill>
                <a:latin typeface="黑体" panose="02010609060101010101" charset="-122"/>
                <a:ea typeface="黑体" panose="02010609060101010101" charset="-122"/>
              </a:rPr>
              <a:t>上海</a:t>
            </a:r>
            <a:endParaRPr lang="zh-CN" altLang="en-US" sz="2200" b="1">
              <a:solidFill>
                <a:prstClr val="black"/>
              </a:solidFill>
              <a:latin typeface="黑体" panose="02010609060101010101" charset="-122"/>
              <a:ea typeface="黑体" panose="02010609060101010101" charset="-122"/>
            </a:endParaRPr>
          </a:p>
        </p:txBody>
      </p:sp>
      <p:sp>
        <p:nvSpPr>
          <p:cNvPr id="22" name="直接连接符 26651"/>
          <p:cNvSpPr>
            <a:spLocks noChangeShapeType="1"/>
          </p:cNvSpPr>
          <p:nvPr>
            <p:custDataLst>
              <p:tags r:id="rId5"/>
            </p:custDataLst>
          </p:nvPr>
        </p:nvSpPr>
        <p:spPr bwMode="auto">
          <a:xfrm>
            <a:off x="3602890" y="2314174"/>
            <a:ext cx="1143000" cy="0"/>
          </a:xfrm>
          <a:prstGeom prst="line">
            <a:avLst/>
          </a:prstGeom>
          <a:noFill/>
          <a:ln w="50800">
            <a:solidFill>
              <a:sysClr val="windowText" lastClr="000000"/>
            </a:solidFill>
            <a:round/>
            <a:tailEnd type="triangle" w="med" len="med"/>
          </a:ln>
          <a:extLst>
            <a:ext uri="{909E8E84-426E-40DD-AFC4-6F175D3DCCD1}">
              <a14:hiddenFill xmlns:a14="http://schemas.microsoft.com/office/drawing/2010/main">
                <a:noFill/>
              </a14:hiddenFill>
            </a:ext>
          </a:extLst>
        </p:spPr>
        <p:txBody>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4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3" name="文本框 26652"/>
          <p:cNvSpPr txBox="1">
            <a:spLocks noChangeArrowheads="1"/>
          </p:cNvSpPr>
          <p:nvPr>
            <p:custDataLst>
              <p:tags r:id="rId6"/>
            </p:custDataLst>
          </p:nvPr>
        </p:nvSpPr>
        <p:spPr bwMode="auto">
          <a:xfrm>
            <a:off x="4792865" y="2100437"/>
            <a:ext cx="1744379"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9pPr>
          </a:lstStyle>
          <a:p>
            <a:pPr defTabSz="914400" fontAlgn="base">
              <a:spcBef>
                <a:spcPct val="50000"/>
              </a:spcBef>
              <a:spcAft>
                <a:spcPct val="0"/>
              </a:spcAft>
            </a:pPr>
            <a:r>
              <a:rPr lang="zh-CN" altLang="en-US" sz="2200" b="1">
                <a:solidFill>
                  <a:prstClr val="black"/>
                </a:solidFill>
                <a:latin typeface="黑体" panose="02010609060101010101" charset="-122"/>
                <a:ea typeface="黑体" panose="02010609060101010101" charset="-122"/>
              </a:rPr>
              <a:t>嘉兴南湖</a:t>
            </a:r>
            <a:endParaRPr lang="zh-CN" altLang="en-US" sz="2200" b="1">
              <a:solidFill>
                <a:prstClr val="black"/>
              </a:solidFill>
              <a:latin typeface="黑体" panose="02010609060101010101" charset="-122"/>
              <a:ea typeface="黑体" panose="02010609060101010101" charset="-122"/>
            </a:endParaRPr>
          </a:p>
        </p:txBody>
      </p:sp>
      <p:sp>
        <p:nvSpPr>
          <p:cNvPr id="24" name="文本框 23"/>
          <p:cNvSpPr txBox="1">
            <a:spLocks noChangeArrowheads="1"/>
          </p:cNvSpPr>
          <p:nvPr>
            <p:custDataLst>
              <p:tags r:id="rId7"/>
            </p:custDataLst>
          </p:nvPr>
        </p:nvSpPr>
        <p:spPr bwMode="auto">
          <a:xfrm>
            <a:off x="2798603" y="3109184"/>
            <a:ext cx="3496945"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9pPr>
          </a:lstStyle>
          <a:p>
            <a:pPr defTabSz="914400" fontAlgn="base">
              <a:spcBef>
                <a:spcPct val="50000"/>
              </a:spcBef>
              <a:spcAft>
                <a:spcPct val="0"/>
              </a:spcAft>
              <a:buFont typeface="Arial" panose="020B0604020202020204" pitchFamily="34" charset="0"/>
              <a:buNone/>
            </a:pPr>
            <a:r>
              <a:rPr lang="zh-CN" altLang="en-US" sz="2200" b="1">
                <a:solidFill>
                  <a:prstClr val="black"/>
                </a:solidFill>
                <a:latin typeface="黑体" panose="02010609060101010101" charset="-122"/>
                <a:ea typeface="黑体" panose="02010609060101010101" charset="-122"/>
              </a:rPr>
              <a:t>中国共产党</a:t>
            </a:r>
            <a:endParaRPr lang="zh-CN" altLang="en-US" sz="2200" b="1">
              <a:solidFill>
                <a:prstClr val="black"/>
              </a:solidFill>
              <a:latin typeface="黑体" panose="02010609060101010101" charset="-122"/>
              <a:ea typeface="黑体" panose="02010609060101010101" charset="-122"/>
            </a:endParaRPr>
          </a:p>
        </p:txBody>
      </p:sp>
      <p:sp>
        <p:nvSpPr>
          <p:cNvPr id="25" name="矩形 24"/>
          <p:cNvSpPr/>
          <p:nvPr>
            <p:custDataLst>
              <p:tags r:id="rId8"/>
            </p:custDataLst>
          </p:nvPr>
        </p:nvSpPr>
        <p:spPr>
          <a:xfrm>
            <a:off x="2755265" y="3658870"/>
            <a:ext cx="4248785" cy="768350"/>
          </a:xfrm>
          <a:prstGeom prst="rect">
            <a:avLst/>
          </a:prstGeom>
        </p:spPr>
        <p:txBody>
          <a:bodyPr wrap="square">
            <a:spAutoFit/>
          </a:bodyPr>
          <a:lstStyle/>
          <a:p>
            <a:pPr lvl="0" defTabSz="914400" fontAlgn="base">
              <a:spcBef>
                <a:spcPct val="50000"/>
              </a:spcBef>
              <a:spcAft>
                <a:spcPct val="0"/>
              </a:spcAft>
            </a:pPr>
            <a:r>
              <a:rPr lang="zh-CN" altLang="en-US" sz="2200" b="1">
                <a:solidFill>
                  <a:srgbClr val="FF0000"/>
                </a:solidFill>
                <a:latin typeface="黑体" panose="02010609060101010101" charset="-122"/>
                <a:ea typeface="黑体" panose="02010609060101010101" charset="-122"/>
              </a:rPr>
              <a:t>推翻资产阶级政权</a:t>
            </a:r>
            <a:r>
              <a:rPr lang="zh-CN" altLang="en-US" sz="2200" b="1">
                <a:solidFill>
                  <a:prstClr val="black"/>
                </a:solidFill>
                <a:latin typeface="黑体" panose="02010609060101010101" charset="-122"/>
                <a:ea typeface="黑体" panose="02010609060101010101" charset="-122"/>
              </a:rPr>
              <a:t>，建立无产阶级专政，实现共产主义</a:t>
            </a:r>
            <a:endParaRPr lang="zh-CN" altLang="en-US" sz="2200" b="1">
              <a:solidFill>
                <a:prstClr val="black"/>
              </a:solidFill>
              <a:latin typeface="黑体" panose="02010609060101010101" charset="-122"/>
              <a:ea typeface="黑体" panose="02010609060101010101" charset="-122"/>
            </a:endParaRPr>
          </a:p>
        </p:txBody>
      </p:sp>
      <p:sp>
        <p:nvSpPr>
          <p:cNvPr id="26" name="文本框 25"/>
          <p:cNvSpPr txBox="1">
            <a:spLocks noChangeArrowheads="1"/>
          </p:cNvSpPr>
          <p:nvPr>
            <p:custDataLst>
              <p:tags r:id="rId9"/>
            </p:custDataLst>
          </p:nvPr>
        </p:nvSpPr>
        <p:spPr bwMode="auto">
          <a:xfrm>
            <a:off x="2769393" y="5270694"/>
            <a:ext cx="3298825"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9pPr>
          </a:lstStyle>
          <a:p>
            <a:pPr defTabSz="914400" fontAlgn="base">
              <a:spcBef>
                <a:spcPct val="50000"/>
              </a:spcBef>
              <a:spcAft>
                <a:spcPct val="0"/>
              </a:spcAft>
              <a:buFont typeface="Arial" panose="020B0604020202020204" pitchFamily="34" charset="0"/>
              <a:buNone/>
            </a:pPr>
            <a:r>
              <a:rPr lang="zh-CN" altLang="en-US" sz="2200" b="1">
                <a:solidFill>
                  <a:prstClr val="black"/>
                </a:solidFill>
                <a:latin typeface="黑体" panose="02010609060101010101" charset="-122"/>
                <a:ea typeface="黑体" panose="02010609060101010101" charset="-122"/>
              </a:rPr>
              <a:t>中央局，陈独秀任书记</a:t>
            </a:r>
            <a:endParaRPr lang="zh-CN" altLang="en-US" sz="2200" b="1">
              <a:solidFill>
                <a:prstClr val="black"/>
              </a:solidFill>
              <a:latin typeface="黑体" panose="02010609060101010101" charset="-122"/>
              <a:ea typeface="黑体" panose="02010609060101010101" charset="-122"/>
            </a:endParaRPr>
          </a:p>
        </p:txBody>
      </p:sp>
      <p:sp>
        <p:nvSpPr>
          <p:cNvPr id="27" name="文本框 26"/>
          <p:cNvSpPr txBox="1">
            <a:spLocks noChangeArrowheads="1"/>
          </p:cNvSpPr>
          <p:nvPr>
            <p:custDataLst>
              <p:tags r:id="rId10"/>
            </p:custDataLst>
          </p:nvPr>
        </p:nvSpPr>
        <p:spPr bwMode="auto">
          <a:xfrm>
            <a:off x="1424478" y="5889938"/>
            <a:ext cx="3969444"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a:defRPr>
                <a:solidFill>
                  <a:schemeClr val="tx1"/>
                </a:solidFill>
                <a:latin typeface="Calibri" panose="020F0502020204030204"/>
                <a:ea typeface="宋体" panose="02010600030101010101" pitchFamily="2" charset="-122"/>
              </a:defRPr>
            </a:lvl2pPr>
            <a:lvl3pPr>
              <a:defRPr>
                <a:solidFill>
                  <a:schemeClr val="tx1"/>
                </a:solidFill>
                <a:latin typeface="Calibri" panose="020F0502020204030204"/>
                <a:ea typeface="宋体" panose="02010600030101010101" pitchFamily="2" charset="-122"/>
              </a:defRPr>
            </a:lvl3pPr>
            <a:lvl4pPr>
              <a:defRPr>
                <a:solidFill>
                  <a:schemeClr val="tx1"/>
                </a:solidFill>
                <a:latin typeface="Calibri" panose="020F0502020204030204"/>
                <a:ea typeface="宋体" panose="02010600030101010101" pitchFamily="2" charset="-122"/>
              </a:defRPr>
            </a:lvl4pPr>
            <a:lvl5pPr>
              <a:defRPr>
                <a:solidFill>
                  <a:schemeClr val="tx1"/>
                </a:solidFill>
                <a:latin typeface="Calibri" panose="020F0502020204030204"/>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a:ea typeface="宋体" panose="02010600030101010101" pitchFamily="2" charset="-122"/>
              </a:defRPr>
            </a:lvl9pPr>
          </a:lstStyle>
          <a:p>
            <a:pPr defTabSz="914400" fontAlgn="base">
              <a:spcBef>
                <a:spcPct val="50000"/>
              </a:spcBef>
              <a:spcAft>
                <a:spcPct val="0"/>
              </a:spcAft>
              <a:buFont typeface="Arial" panose="020B0604020202020204" pitchFamily="34" charset="0"/>
              <a:buNone/>
            </a:pPr>
            <a:r>
              <a:rPr lang="zh-CN" altLang="en-US" sz="2800" b="1">
                <a:solidFill>
                  <a:schemeClr val="accent1"/>
                </a:solidFill>
                <a:latin typeface="黑体" panose="02010609060101010101" charset="-122"/>
                <a:ea typeface="黑体" panose="02010609060101010101" charset="-122"/>
              </a:rPr>
              <a:t>标志着中国共产党诞生</a:t>
            </a:r>
            <a:endParaRPr lang="zh-CN" altLang="en-US" sz="2800" b="1">
              <a:solidFill>
                <a:schemeClr val="accent1"/>
              </a:solidFill>
              <a:latin typeface="黑体" panose="02010609060101010101" charset="-122"/>
              <a:ea typeface="黑体" panose="02010609060101010101" charset="-122"/>
            </a:endParaRPr>
          </a:p>
        </p:txBody>
      </p:sp>
      <p:sp>
        <p:nvSpPr>
          <p:cNvPr id="28" name="文本框 26653"/>
          <p:cNvSpPr txBox="1">
            <a:spLocks noChangeArrowheads="1"/>
          </p:cNvSpPr>
          <p:nvPr>
            <p:custDataLst>
              <p:tags r:id="rId11"/>
            </p:custDataLst>
          </p:nvPr>
        </p:nvSpPr>
        <p:spPr bwMode="auto">
          <a:xfrm>
            <a:off x="1476682" y="2604493"/>
            <a:ext cx="5337398" cy="42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defTabSz="914400" fontAlgn="base">
              <a:spcBef>
                <a:spcPct val="50000"/>
              </a:spcBef>
              <a:spcAft>
                <a:spcPct val="0"/>
              </a:spcAft>
              <a:buFont typeface="Arial" panose="020B0604020202020204" pitchFamily="34" charset="0"/>
              <a:buNone/>
              <a:defRPr sz="1800" b="1">
                <a:solidFill>
                  <a:prstClr val="black"/>
                </a:solidFill>
                <a:latin typeface="黑体" panose="02010609060101010101" charset="-122"/>
                <a:ea typeface="黑体" panose="02010609060101010101" charset="-122"/>
              </a:defRPr>
            </a:lvl1pPr>
            <a:lvl2pPr>
              <a:defRPr>
                <a:latin typeface="Calibri" panose="020F0502020204030204"/>
                <a:ea typeface="宋体" panose="02010600030101010101" pitchFamily="2" charset="-122"/>
              </a:defRPr>
            </a:lvl2pPr>
            <a:lvl3pPr>
              <a:defRPr>
                <a:latin typeface="Calibri" panose="020F0502020204030204"/>
                <a:ea typeface="宋体" panose="02010600030101010101" pitchFamily="2" charset="-122"/>
              </a:defRPr>
            </a:lvl3pPr>
            <a:lvl4pPr>
              <a:defRPr>
                <a:latin typeface="Calibri" panose="020F0502020204030204"/>
                <a:ea typeface="宋体" panose="02010600030101010101" pitchFamily="2" charset="-122"/>
              </a:defRPr>
            </a:lvl4pPr>
            <a:lvl5pPr>
              <a:defRPr>
                <a:latin typeface="Calibri" panose="020F0502020204030204"/>
                <a:ea typeface="宋体" panose="02010600030101010101" pitchFamily="2" charset="-122"/>
              </a:defRPr>
            </a:lvl5pPr>
            <a:lvl6pPr fontAlgn="base">
              <a:spcBef>
                <a:spcPct val="0"/>
              </a:spcBef>
              <a:spcAft>
                <a:spcPct val="0"/>
              </a:spcAft>
              <a:buFont typeface="Arial" panose="020B0604020202020204" pitchFamily="34" charset="0"/>
              <a:defRPr>
                <a:latin typeface="Calibri" panose="020F0502020204030204"/>
                <a:ea typeface="宋体" panose="02010600030101010101" pitchFamily="2" charset="-122"/>
              </a:defRPr>
            </a:lvl6pPr>
            <a:lvl7pPr fontAlgn="base">
              <a:spcBef>
                <a:spcPct val="0"/>
              </a:spcBef>
              <a:spcAft>
                <a:spcPct val="0"/>
              </a:spcAft>
              <a:buFont typeface="Arial" panose="020B0604020202020204" pitchFamily="34" charset="0"/>
              <a:defRPr>
                <a:latin typeface="Calibri" panose="020F0502020204030204"/>
                <a:ea typeface="宋体" panose="02010600030101010101" pitchFamily="2" charset="-122"/>
              </a:defRPr>
            </a:lvl7pPr>
            <a:lvl8pPr fontAlgn="base">
              <a:spcBef>
                <a:spcPct val="0"/>
              </a:spcBef>
              <a:spcAft>
                <a:spcPct val="0"/>
              </a:spcAft>
              <a:buFont typeface="Arial" panose="020B0604020202020204" pitchFamily="34" charset="0"/>
              <a:defRPr>
                <a:latin typeface="Calibri" panose="020F0502020204030204"/>
                <a:ea typeface="宋体" panose="02010600030101010101" pitchFamily="2" charset="-122"/>
              </a:defRPr>
            </a:lvl8pPr>
            <a:lvl9pPr fontAlgn="base">
              <a:spcBef>
                <a:spcPct val="0"/>
              </a:spcBef>
              <a:spcAft>
                <a:spcPct val="0"/>
              </a:spcAft>
              <a:buFont typeface="Arial" panose="020B0604020202020204" pitchFamily="34" charset="0"/>
              <a:defRPr>
                <a:latin typeface="Calibri" panose="020F0502020204030204"/>
                <a:ea typeface="宋体" panose="02010600030101010101" pitchFamily="2" charset="-122"/>
              </a:defRPr>
            </a:lvl9pPr>
          </a:lstStyle>
          <a:p>
            <a:pPr algn="ctr"/>
            <a:r>
              <a:rPr lang="zh-CN" altLang="en-US" sz="2200"/>
              <a:t>毛泽东、董必武、李达等</a:t>
            </a:r>
            <a:r>
              <a:rPr lang="en-US" altLang="zh-CN" sz="2200"/>
              <a:t>13</a:t>
            </a:r>
            <a:r>
              <a:rPr lang="zh-CN" altLang="en-US" sz="2200"/>
              <a:t>人</a:t>
            </a:r>
            <a:endParaRPr lang="zh-CN" altLang="en-US" sz="2200"/>
          </a:p>
        </p:txBody>
      </p:sp>
      <p:sp>
        <p:nvSpPr>
          <p:cNvPr id="29" name="文本框 28"/>
          <p:cNvSpPr txBox="1"/>
          <p:nvPr>
            <p:custDataLst>
              <p:tags r:id="rId12"/>
            </p:custDataLst>
          </p:nvPr>
        </p:nvSpPr>
        <p:spPr>
          <a:xfrm>
            <a:off x="2769235" y="4575175"/>
            <a:ext cx="3627120" cy="429895"/>
          </a:xfrm>
          <a:prstGeom prst="rect">
            <a:avLst/>
          </a:prstGeom>
          <a:noFill/>
        </p:spPr>
        <p:txBody>
          <a:bodyPr wrap="square" rtlCol="0" anchor="t">
            <a:spAutoFit/>
          </a:bodyPr>
          <a:lstStyle/>
          <a:p>
            <a:r>
              <a:rPr lang="zh-CN" altLang="en-US" sz="2200" b="1">
                <a:effectLst/>
                <a:latin typeface="黑体" panose="02010609060101010101" charset="-122"/>
                <a:ea typeface="黑体" panose="02010609060101010101" charset="-122"/>
                <a:sym typeface="+mn-ea"/>
              </a:rPr>
              <a:t>领导和组织</a:t>
            </a:r>
            <a:r>
              <a:rPr lang="zh-CN" altLang="en-US" sz="2200" b="1">
                <a:solidFill>
                  <a:srgbClr val="FF0000"/>
                </a:solidFill>
                <a:effectLst/>
                <a:latin typeface="黑体" panose="02010609060101010101" charset="-122"/>
                <a:ea typeface="黑体" panose="02010609060101010101" charset="-122"/>
                <a:sym typeface="+mn-ea"/>
              </a:rPr>
              <a:t>工人运动</a:t>
            </a:r>
            <a:endParaRPr lang="zh-CN" altLang="en-US" sz="2200" b="1">
              <a:solidFill>
                <a:srgbClr val="FF0000"/>
              </a:solidFill>
              <a:effectLst/>
              <a:latin typeface="黑体" panose="02010609060101010101" charset="-122"/>
              <a:ea typeface="黑体" panose="02010609060101010101" charset="-122"/>
              <a:sym typeface="+mn-ea"/>
            </a:endParaRPr>
          </a:p>
        </p:txBody>
      </p:sp>
      <p:sp>
        <p:nvSpPr>
          <p:cNvPr id="30" name="矩形标注 20"/>
          <p:cNvSpPr/>
          <p:nvPr>
            <p:custDataLst>
              <p:tags r:id="rId13"/>
            </p:custDataLst>
          </p:nvPr>
        </p:nvSpPr>
        <p:spPr>
          <a:xfrm>
            <a:off x="2638425" y="2679065"/>
            <a:ext cx="3656965" cy="869315"/>
          </a:xfrm>
          <a:prstGeom prst="wedgeRectCallout">
            <a:avLst>
              <a:gd name="adj1" fmla="val -7316"/>
              <a:gd name="adj2" fmla="val 747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latin typeface="楷体" panose="02010609060101010101" charset="-122"/>
                <a:ea typeface="楷体" panose="02010609060101010101" charset="-122"/>
              </a:rPr>
              <a:t>中国是半殖民地半封建社会，不符合中国国情</a:t>
            </a:r>
            <a:endParaRPr lang="zh-CN" altLang="en-US" sz="2400" b="1">
              <a:latin typeface="楷体" panose="02010609060101010101" charset="-122"/>
              <a:ea typeface="楷体" panose="02010609060101010101" charset="-122"/>
            </a:endParaRPr>
          </a:p>
        </p:txBody>
      </p:sp>
      <p:sp>
        <p:nvSpPr>
          <p:cNvPr id="31" name="矩形标注 21"/>
          <p:cNvSpPr/>
          <p:nvPr>
            <p:custDataLst>
              <p:tags r:id="rId14"/>
            </p:custDataLst>
          </p:nvPr>
        </p:nvSpPr>
        <p:spPr>
          <a:xfrm>
            <a:off x="3962400" y="5100955"/>
            <a:ext cx="2332990" cy="482600"/>
          </a:xfrm>
          <a:prstGeom prst="wedgeRectCallout">
            <a:avLst>
              <a:gd name="adj1" fmla="val -8364"/>
              <a:gd name="adj2" fmla="val -785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楷体" panose="02010609060101010101" charset="-122"/>
                <a:ea typeface="楷体" panose="02010609060101010101" charset="-122"/>
              </a:rPr>
              <a:t>俄国城市道路</a:t>
            </a:r>
            <a:endParaRPr lang="zh-CN" altLang="en-US" sz="2400" b="1">
              <a:latin typeface="楷体" panose="02010609060101010101" charset="-122"/>
              <a:ea typeface="楷体" panose="02010609060101010101" charset="-122"/>
            </a:endParaRPr>
          </a:p>
        </p:txBody>
      </p:sp>
      <p:pic>
        <p:nvPicPr>
          <p:cNvPr id="33" name="图片 32"/>
          <p:cNvPicPr>
            <a:picLocks noChangeAspect="1"/>
          </p:cNvPicPr>
          <p:nvPr>
            <p:custDataLst>
              <p:tags r:id="rId15"/>
            </p:custDataLst>
          </p:nvPr>
        </p:nvPicPr>
        <p:blipFill>
          <a:blip r:embed="rId16"/>
          <a:stretch>
            <a:fillRect/>
          </a:stretch>
        </p:blipFill>
        <p:spPr>
          <a:xfrm>
            <a:off x="7121525" y="1735455"/>
            <a:ext cx="4819015" cy="2085975"/>
          </a:xfrm>
          <a:prstGeom prst="rect">
            <a:avLst/>
          </a:prstGeom>
        </p:spPr>
      </p:pic>
      <p:sp>
        <p:nvSpPr>
          <p:cNvPr id="34" name="文本框 33"/>
          <p:cNvSpPr txBox="1"/>
          <p:nvPr>
            <p:custDataLst>
              <p:tags r:id="rId17"/>
            </p:custDataLst>
          </p:nvPr>
        </p:nvSpPr>
        <p:spPr>
          <a:xfrm>
            <a:off x="7115652" y="4107982"/>
            <a:ext cx="4824537" cy="1568450"/>
          </a:xfrm>
          <a:prstGeom prst="rect">
            <a:avLst/>
          </a:prstGeom>
          <a:solidFill>
            <a:schemeClr val="accent3">
              <a:lumMod val="90000"/>
            </a:schemeClr>
          </a:solidFill>
        </p:spPr>
        <p:style>
          <a:lnRef idx="2">
            <a:schemeClr val="accent1"/>
          </a:lnRef>
          <a:fillRef idx="0">
            <a:srgbClr val="FFFFFF"/>
          </a:fillRef>
          <a:effectRef idx="0">
            <a:srgbClr val="FFFFFF"/>
          </a:effectRef>
          <a:fontRef idx="minor">
            <a:schemeClr val="dk1"/>
          </a:fontRef>
        </p:style>
        <p:txBody>
          <a:bodyPr wrap="square" rtlCol="0" anchor="t">
            <a:spAutoFit/>
          </a:bodyPr>
          <a:lstStyle/>
          <a:p>
            <a:r>
              <a:rPr lang="zh-CN" altLang="en-US" sz="2400">
                <a:latin typeface="楷体" panose="02010609060101010101" charset="-122"/>
                <a:ea typeface="楷体" panose="02010609060101010101" charset="-122"/>
              </a:rPr>
              <a:t>红船精神：</a:t>
            </a:r>
            <a:endParaRPr lang="en-US" altLang="zh-CN" sz="2400">
              <a:latin typeface="楷体" panose="02010609060101010101" charset="-122"/>
              <a:ea typeface="楷体" panose="02010609060101010101" charset="-122"/>
            </a:endParaRPr>
          </a:p>
          <a:p>
            <a:r>
              <a:rPr lang="zh-CN" altLang="en-US" sz="2400">
                <a:latin typeface="楷体" panose="02010609060101010101" charset="-122"/>
                <a:ea typeface="楷体" panose="02010609060101010101" charset="-122"/>
              </a:rPr>
              <a:t>开天辟地、敢为人先的</a:t>
            </a:r>
            <a:r>
              <a:rPr lang="zh-CN" altLang="en-US" sz="2400" u="sng">
                <a:solidFill>
                  <a:srgbClr val="FF0000"/>
                </a:solidFill>
                <a:latin typeface="楷体" panose="02010609060101010101" charset="-122"/>
                <a:ea typeface="楷体" panose="02010609060101010101" charset="-122"/>
              </a:rPr>
              <a:t>首创精神</a:t>
            </a:r>
            <a:r>
              <a:rPr lang="zh-CN" altLang="en-US" sz="2400">
                <a:latin typeface="楷体" panose="02010609060101010101" charset="-122"/>
                <a:ea typeface="楷体" panose="02010609060101010101" charset="-122"/>
              </a:rPr>
              <a:t>，坚定理想、百折不挠的</a:t>
            </a:r>
            <a:r>
              <a:rPr lang="zh-CN" altLang="en-US" sz="2400" u="sng">
                <a:solidFill>
                  <a:srgbClr val="FF0000"/>
                </a:solidFill>
                <a:latin typeface="楷体" panose="02010609060101010101" charset="-122"/>
                <a:ea typeface="楷体" panose="02010609060101010101" charset="-122"/>
              </a:rPr>
              <a:t>奋斗精神</a:t>
            </a:r>
            <a:r>
              <a:rPr lang="zh-CN" altLang="en-US" sz="2400">
                <a:latin typeface="楷体" panose="02010609060101010101" charset="-122"/>
                <a:ea typeface="楷体" panose="02010609060101010101" charset="-122"/>
              </a:rPr>
              <a:t>，立党为公、忠诚为民的</a:t>
            </a:r>
            <a:r>
              <a:rPr lang="zh-CN" altLang="en-US" sz="2400" u="sng">
                <a:solidFill>
                  <a:srgbClr val="FF0000"/>
                </a:solidFill>
                <a:latin typeface="楷体" panose="02010609060101010101" charset="-122"/>
                <a:ea typeface="楷体" panose="02010609060101010101" charset="-122"/>
              </a:rPr>
              <a:t>奉献精神</a:t>
            </a:r>
            <a:r>
              <a:rPr lang="zh-CN" altLang="en-US" sz="2400">
                <a:latin typeface="楷体" panose="02010609060101010101" charset="-122"/>
                <a:ea typeface="楷体" panose="02010609060101010101" charset="-122"/>
              </a:rPr>
              <a:t>。</a:t>
            </a:r>
            <a:endParaRPr lang="zh-CN" altLang="en-US" sz="2400">
              <a:latin typeface="楷体" panose="02010609060101010101" charset="-122"/>
              <a:ea typeface="楷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800" decel="100000"/>
                                        <p:tgtEl>
                                          <p:spTgt spid="20"/>
                                        </p:tgtEl>
                                      </p:cBhvr>
                                    </p:animEffect>
                                    <p:anim calcmode="lin" valueType="num">
                                      <p:cBhvr>
                                        <p:cTn id="8" dur="800" decel="100000" fill="hold"/>
                                        <p:tgtEl>
                                          <p:spTgt spid="20"/>
                                        </p:tgtEl>
                                        <p:attrNameLst>
                                          <p:attrName>style.rotation</p:attrName>
                                        </p:attrNameLst>
                                      </p:cBhvr>
                                      <p:tavLst>
                                        <p:tav tm="0">
                                          <p:val>
                                            <p:fltVal val="-90"/>
                                          </p:val>
                                        </p:tav>
                                        <p:tav tm="100000">
                                          <p:val>
                                            <p:fltVal val="0"/>
                                          </p:val>
                                        </p:tav>
                                      </p:tavLst>
                                    </p:anim>
                                    <p:anim calcmode="lin" valueType="num">
                                      <p:cBhvr>
                                        <p:cTn id="9" dur="800" decel="100000" fill="hold"/>
                                        <p:tgtEl>
                                          <p:spTgt spid="20"/>
                                        </p:tgtEl>
                                        <p:attrNameLst>
                                          <p:attrName>ppt_x</p:attrName>
                                        </p:attrNameLst>
                                      </p:cBhvr>
                                      <p:tavLst>
                                        <p:tav tm="0">
                                          <p:val>
                                            <p:strVal val="#ppt_x+0.4"/>
                                          </p:val>
                                        </p:tav>
                                        <p:tav tm="100000">
                                          <p:val>
                                            <p:strVal val="#ppt_x-0.05"/>
                                          </p:val>
                                        </p:tav>
                                      </p:tavLst>
                                    </p:anim>
                                    <p:anim calcmode="lin" valueType="num">
                                      <p:cBhvr>
                                        <p:cTn id="10" dur="800" decel="100000" fill="hold"/>
                                        <p:tgtEl>
                                          <p:spTgt spid="2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800" decel="100000"/>
                                        <p:tgtEl>
                                          <p:spTgt spid="21"/>
                                        </p:tgtEl>
                                      </p:cBhvr>
                                    </p:animEffect>
                                    <p:anim calcmode="lin" valueType="num">
                                      <p:cBhvr>
                                        <p:cTn id="18" dur="800" decel="100000" fill="hold"/>
                                        <p:tgtEl>
                                          <p:spTgt spid="21"/>
                                        </p:tgtEl>
                                        <p:attrNameLst>
                                          <p:attrName>style.rotation</p:attrName>
                                        </p:attrNameLst>
                                      </p:cBhvr>
                                      <p:tavLst>
                                        <p:tav tm="0">
                                          <p:val>
                                            <p:fltVal val="-90"/>
                                          </p:val>
                                        </p:tav>
                                        <p:tav tm="100000">
                                          <p:val>
                                            <p:fltVal val="0"/>
                                          </p:val>
                                        </p:tav>
                                      </p:tavLst>
                                    </p:anim>
                                    <p:anim calcmode="lin" valueType="num">
                                      <p:cBhvr>
                                        <p:cTn id="19" dur="800" decel="100000" fill="hold"/>
                                        <p:tgtEl>
                                          <p:spTgt spid="21"/>
                                        </p:tgtEl>
                                        <p:attrNameLst>
                                          <p:attrName>ppt_x</p:attrName>
                                        </p:attrNameLst>
                                      </p:cBhvr>
                                      <p:tavLst>
                                        <p:tav tm="0">
                                          <p:val>
                                            <p:strVal val="#ppt_x+0.4"/>
                                          </p:val>
                                        </p:tav>
                                        <p:tav tm="100000">
                                          <p:val>
                                            <p:strVal val="#ppt_x-0.05"/>
                                          </p:val>
                                        </p:tav>
                                      </p:tavLst>
                                    </p:anim>
                                    <p:anim calcmode="lin" valueType="num">
                                      <p:cBhvr>
                                        <p:cTn id="20" dur="800" decel="100000" fill="hold"/>
                                        <p:tgtEl>
                                          <p:spTgt spid="2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par>
                                <p:cTn id="23" presetID="3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800" decel="100000"/>
                                        <p:tgtEl>
                                          <p:spTgt spid="22"/>
                                        </p:tgtEl>
                                      </p:cBhvr>
                                    </p:animEffect>
                                    <p:anim calcmode="lin" valueType="num">
                                      <p:cBhvr>
                                        <p:cTn id="26" dur="800" decel="100000" fill="hold"/>
                                        <p:tgtEl>
                                          <p:spTgt spid="22"/>
                                        </p:tgtEl>
                                        <p:attrNameLst>
                                          <p:attrName>style.rotation</p:attrName>
                                        </p:attrNameLst>
                                      </p:cBhvr>
                                      <p:tavLst>
                                        <p:tav tm="0">
                                          <p:val>
                                            <p:fltVal val="-90"/>
                                          </p:val>
                                        </p:tav>
                                        <p:tav tm="100000">
                                          <p:val>
                                            <p:fltVal val="0"/>
                                          </p:val>
                                        </p:tav>
                                      </p:tavLst>
                                    </p:anim>
                                    <p:anim calcmode="lin" valueType="num">
                                      <p:cBhvr>
                                        <p:cTn id="27" dur="800" decel="100000" fill="hold"/>
                                        <p:tgtEl>
                                          <p:spTgt spid="22"/>
                                        </p:tgtEl>
                                        <p:attrNameLst>
                                          <p:attrName>ppt_x</p:attrName>
                                        </p:attrNameLst>
                                      </p:cBhvr>
                                      <p:tavLst>
                                        <p:tav tm="0">
                                          <p:val>
                                            <p:strVal val="#ppt_x+0.4"/>
                                          </p:val>
                                        </p:tav>
                                        <p:tav tm="100000">
                                          <p:val>
                                            <p:strVal val="#ppt_x-0.05"/>
                                          </p:val>
                                        </p:tav>
                                      </p:tavLst>
                                    </p:anim>
                                    <p:anim calcmode="lin" valueType="num">
                                      <p:cBhvr>
                                        <p:cTn id="28" dur="800" decel="100000" fill="hold"/>
                                        <p:tgtEl>
                                          <p:spTgt spid="2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31" presetID="3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800" decel="100000"/>
                                        <p:tgtEl>
                                          <p:spTgt spid="23"/>
                                        </p:tgtEl>
                                      </p:cBhvr>
                                    </p:animEffect>
                                    <p:anim calcmode="lin" valueType="num">
                                      <p:cBhvr>
                                        <p:cTn id="34" dur="800" decel="100000" fill="hold"/>
                                        <p:tgtEl>
                                          <p:spTgt spid="23"/>
                                        </p:tgtEl>
                                        <p:attrNameLst>
                                          <p:attrName>style.rotation</p:attrName>
                                        </p:attrNameLst>
                                      </p:cBhvr>
                                      <p:tavLst>
                                        <p:tav tm="0">
                                          <p:val>
                                            <p:fltVal val="-90"/>
                                          </p:val>
                                        </p:tav>
                                        <p:tav tm="100000">
                                          <p:val>
                                            <p:fltVal val="0"/>
                                          </p:val>
                                        </p:tav>
                                      </p:tavLst>
                                    </p:anim>
                                    <p:anim calcmode="lin" valueType="num">
                                      <p:cBhvr>
                                        <p:cTn id="35" dur="800" decel="100000" fill="hold"/>
                                        <p:tgtEl>
                                          <p:spTgt spid="23"/>
                                        </p:tgtEl>
                                        <p:attrNameLst>
                                          <p:attrName>ppt_x</p:attrName>
                                        </p:attrNameLst>
                                      </p:cBhvr>
                                      <p:tavLst>
                                        <p:tav tm="0">
                                          <p:val>
                                            <p:strVal val="#ppt_x+0.4"/>
                                          </p:val>
                                        </p:tav>
                                        <p:tav tm="100000">
                                          <p:val>
                                            <p:strVal val="#ppt_x-0.05"/>
                                          </p:val>
                                        </p:tav>
                                      </p:tavLst>
                                    </p:anim>
                                    <p:anim calcmode="lin" valueType="num">
                                      <p:cBhvr>
                                        <p:cTn id="36" dur="800" decel="100000" fill="hold"/>
                                        <p:tgtEl>
                                          <p:spTgt spid="23"/>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par>
                                <p:cTn id="44" presetID="24"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 to="" calcmode="lin" valueType="num">
                                      <p:cBhvr>
                                        <p:cTn id="46" dur="1" fill="hold"/>
                                        <p:tgtEl>
                                          <p:spTgt spid="34"/>
                                        </p:tgtEl>
                                      </p:cBhvr>
                                    </p:anim>
                                  </p:childTnLst>
                                </p:cTn>
                              </p:par>
                            </p:childTnLst>
                          </p:cTn>
                        </p:par>
                      </p:childTnLst>
                    </p:cTn>
                  </p:par>
                  <p:par>
                    <p:cTn id="47" fill="hold">
                      <p:stCondLst>
                        <p:cond delay="indefinite"/>
                      </p:stCondLst>
                      <p:childTnLst>
                        <p:par>
                          <p:cTn id="48" fill="hold">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800" decel="100000"/>
                                        <p:tgtEl>
                                          <p:spTgt spid="28"/>
                                        </p:tgtEl>
                                      </p:cBhvr>
                                    </p:animEffect>
                                    <p:anim calcmode="lin" valueType="num">
                                      <p:cBhvr>
                                        <p:cTn id="52" dur="800" decel="100000" fill="hold"/>
                                        <p:tgtEl>
                                          <p:spTgt spid="28"/>
                                        </p:tgtEl>
                                        <p:attrNameLst>
                                          <p:attrName>style.rotation</p:attrName>
                                        </p:attrNameLst>
                                      </p:cBhvr>
                                      <p:tavLst>
                                        <p:tav tm="0">
                                          <p:val>
                                            <p:fltVal val="-90"/>
                                          </p:val>
                                        </p:tav>
                                        <p:tav tm="100000">
                                          <p:val>
                                            <p:fltVal val="0"/>
                                          </p:val>
                                        </p:tav>
                                      </p:tavLst>
                                    </p:anim>
                                    <p:anim calcmode="lin" valueType="num">
                                      <p:cBhvr>
                                        <p:cTn id="53" dur="800" decel="100000" fill="hold"/>
                                        <p:tgtEl>
                                          <p:spTgt spid="28"/>
                                        </p:tgtEl>
                                        <p:attrNameLst>
                                          <p:attrName>ppt_x</p:attrName>
                                        </p:attrNameLst>
                                      </p:cBhvr>
                                      <p:tavLst>
                                        <p:tav tm="0">
                                          <p:val>
                                            <p:strVal val="#ppt_x+0.4"/>
                                          </p:val>
                                        </p:tav>
                                        <p:tav tm="100000">
                                          <p:val>
                                            <p:strVal val="#ppt_x-0.05"/>
                                          </p:val>
                                        </p:tav>
                                      </p:tavLst>
                                    </p:anim>
                                    <p:anim calcmode="lin" valueType="num">
                                      <p:cBhvr>
                                        <p:cTn id="54" dur="800" decel="100000" fill="hold"/>
                                        <p:tgtEl>
                                          <p:spTgt spid="28"/>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dissolve">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randombar(horizontal)">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dissolve">
                                      <p:cBhvr>
                                        <p:cTn id="75" dur="5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dissolve">
                                      <p:cBhvr>
                                        <p:cTn id="80" dur="500"/>
                                        <p:tgtEl>
                                          <p:spTgt spid="27"/>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p:bldP spid="24" grpId="0"/>
      <p:bldP spid="25" grpId="0"/>
      <p:bldP spid="26" grpId="0"/>
      <p:bldP spid="27" grpId="0"/>
      <p:bldP spid="28" grpId="0"/>
      <p:bldP spid="29" grpId="0"/>
      <p:bldP spid="30" grpId="0" animBg="1"/>
      <p:bldP spid="31"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2260" y="1233170"/>
            <a:ext cx="11586845" cy="230632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fontAlgn="auto">
              <a:lnSpc>
                <a:spcPct val="120000"/>
              </a:lnSpc>
              <a:spcBef>
                <a:spcPct val="0"/>
              </a:spcBef>
              <a:spcAft>
                <a:spcPct val="0"/>
              </a:spcAft>
              <a:buFont typeface="Arial" panose="020B0604020202020204" pitchFamily="34" charset="0"/>
              <a:defRPr/>
            </a:pPr>
            <a:r>
              <a:rPr lang="zh-CN" altLang="en-US" sz="2400" b="1" spc="150" noProof="1">
                <a:latin typeface="黑体" panose="02010609060101010101" charset="-122"/>
                <a:ea typeface="黑体" panose="02010609060101010101" charset="-122"/>
                <a:sym typeface="微软雅黑" panose="020B0503020204020204" pitchFamily="34" charset="-122"/>
              </a:rPr>
              <a:t>①是一个开天辟地的大事变，给中国人民带来光明和希望；</a:t>
            </a:r>
            <a:endParaRPr lang="zh-CN" altLang="en-US" sz="2400" b="1" spc="150" noProof="1">
              <a:latin typeface="黑体" panose="02010609060101010101" charset="-122"/>
              <a:ea typeface="黑体" panose="02010609060101010101" charset="-122"/>
              <a:sym typeface="微软雅黑" panose="020B0503020204020204" pitchFamily="34" charset="-122"/>
            </a:endParaRPr>
          </a:p>
          <a:p>
            <a:pPr fontAlgn="auto">
              <a:lnSpc>
                <a:spcPct val="120000"/>
              </a:lnSpc>
              <a:spcBef>
                <a:spcPct val="0"/>
              </a:spcBef>
              <a:spcAft>
                <a:spcPct val="0"/>
              </a:spcAft>
              <a:buFont typeface="Arial" panose="020B0604020202020204" pitchFamily="34" charset="0"/>
              <a:defRPr/>
            </a:pPr>
            <a:r>
              <a:rPr lang="zh-CN" altLang="en-US" sz="2400" b="1" spc="150" noProof="1">
                <a:latin typeface="黑体" panose="02010609060101010101" charset="-122"/>
                <a:ea typeface="黑体" panose="02010609060101010101" charset="-122"/>
                <a:sym typeface="微软雅黑" panose="020B0503020204020204" pitchFamily="34" charset="-122"/>
              </a:rPr>
              <a:t>②使中国革命有了坚强的领导力量；</a:t>
            </a:r>
            <a:endParaRPr lang="zh-CN" altLang="en-US" sz="2400" b="1" spc="150" noProof="1">
              <a:latin typeface="黑体" panose="02010609060101010101" charset="-122"/>
              <a:ea typeface="黑体" panose="02010609060101010101" charset="-122"/>
              <a:sym typeface="微软雅黑" panose="020B0503020204020204" pitchFamily="34" charset="-122"/>
            </a:endParaRPr>
          </a:p>
          <a:p>
            <a:pPr fontAlgn="auto">
              <a:lnSpc>
                <a:spcPct val="120000"/>
              </a:lnSpc>
              <a:spcBef>
                <a:spcPct val="0"/>
              </a:spcBef>
              <a:spcAft>
                <a:spcPct val="0"/>
              </a:spcAft>
              <a:buFont typeface="Arial" panose="020B0604020202020204" pitchFamily="34" charset="0"/>
              <a:defRPr/>
            </a:pPr>
            <a:r>
              <a:rPr lang="zh-CN" altLang="en-US" sz="2400" b="1" spc="150" noProof="1">
                <a:latin typeface="黑体" panose="02010609060101010101" charset="-122"/>
                <a:ea typeface="黑体" panose="02010609060101010101" charset="-122"/>
                <a:sym typeface="微软雅黑" panose="020B0503020204020204" pitchFamily="34" charset="-122"/>
              </a:rPr>
              <a:t>③中国革命有了正确的前进方向，中国人民有了强大的凝聚力量，中国命运有了光明的发展前景；</a:t>
            </a:r>
            <a:endParaRPr lang="zh-CN" altLang="en-US" sz="2400" b="1" spc="150" noProof="1">
              <a:latin typeface="黑体" panose="02010609060101010101" charset="-122"/>
              <a:ea typeface="黑体" panose="02010609060101010101" charset="-122"/>
              <a:sym typeface="微软雅黑" panose="020B0503020204020204" pitchFamily="34" charset="-122"/>
            </a:endParaRPr>
          </a:p>
          <a:p>
            <a:pPr fontAlgn="auto">
              <a:lnSpc>
                <a:spcPct val="120000"/>
              </a:lnSpc>
              <a:spcBef>
                <a:spcPct val="0"/>
              </a:spcBef>
              <a:spcAft>
                <a:spcPct val="0"/>
              </a:spcAft>
              <a:buFont typeface="Arial" panose="020B0604020202020204" pitchFamily="34" charset="0"/>
              <a:defRPr/>
            </a:pPr>
            <a:r>
              <a:rPr lang="zh-CN" altLang="en-US" sz="2400" b="1" spc="150" noProof="1">
                <a:latin typeface="黑体" panose="02010609060101010101" charset="-122"/>
                <a:ea typeface="黑体" panose="02010609060101010101" charset="-122"/>
                <a:sym typeface="微软雅黑" panose="020B0503020204020204" pitchFamily="34" charset="-122"/>
              </a:rPr>
              <a:t>④从此中国革命的面貌焕然一</a:t>
            </a:r>
            <a:r>
              <a:rPr lang="zh-CN" altLang="en-US" sz="2400" b="1" spc="150" noProof="1">
                <a:solidFill>
                  <a:srgbClr val="C00000"/>
                </a:solidFill>
                <a:latin typeface="黑体" panose="02010609060101010101" charset="-122"/>
                <a:ea typeface="黑体" panose="02010609060101010101" charset="-122"/>
                <a:sym typeface="微软雅黑" panose="020B0503020204020204" pitchFamily="34" charset="-122"/>
              </a:rPr>
              <a:t>新</a:t>
            </a:r>
            <a:r>
              <a:rPr lang="zh-CN" altLang="en-US" sz="2400" b="1" spc="150" noProof="1">
                <a:latin typeface="黑体" panose="02010609060101010101" charset="-122"/>
                <a:ea typeface="黑体" panose="02010609060101010101" charset="-122"/>
                <a:sym typeface="微软雅黑" panose="020B0503020204020204" pitchFamily="34" charset="-122"/>
              </a:rPr>
              <a:t>。</a:t>
            </a:r>
            <a:endParaRPr lang="zh-CN" altLang="en-US" sz="2400" b="1" spc="150" noProof="1">
              <a:latin typeface="黑体" panose="02010609060101010101" charset="-122"/>
              <a:ea typeface="黑体" panose="02010609060101010101" charset="-122"/>
              <a:sym typeface="微软雅黑" panose="020B0503020204020204" pitchFamily="34" charset="-122"/>
            </a:endParaRPr>
          </a:p>
        </p:txBody>
      </p:sp>
      <p:sp>
        <p:nvSpPr>
          <p:cNvPr id="3" name="文本框 2"/>
          <p:cNvSpPr txBox="1"/>
          <p:nvPr>
            <p:custDataLst>
              <p:tags r:id="rId2"/>
            </p:custDataLst>
          </p:nvPr>
        </p:nvSpPr>
        <p:spPr>
          <a:xfrm>
            <a:off x="302260" y="3677920"/>
            <a:ext cx="6512560" cy="429895"/>
          </a:xfrm>
          <a:prstGeom prst="rect">
            <a:avLst/>
          </a:prstGeom>
          <a:solidFill>
            <a:schemeClr val="accent5">
              <a:lumMod val="40000"/>
              <a:lumOff val="60000"/>
            </a:schemeClr>
          </a:solidFill>
        </p:spPr>
        <p:txBody>
          <a:bodyPr wrap="square" rtlCol="0" anchor="t">
            <a:spAutoFit/>
          </a:bodyPr>
          <a:lstStyle/>
          <a:p>
            <a:r>
              <a:rPr lang="zh-CN" sz="2200">
                <a:solidFill>
                  <a:schemeClr val="tx1"/>
                </a:solidFill>
                <a:latin typeface="楷体" panose="02010609060101010101" charset="-122"/>
                <a:ea typeface="楷体" panose="02010609060101010101" charset="-122"/>
                <a:cs typeface="楷体" panose="02010609060101010101" charset="-122"/>
                <a:sym typeface="+mn-ea"/>
              </a:rPr>
              <a:t>思考：中国革命的面貌“焕然一新”“新"在何处？</a:t>
            </a:r>
            <a:endParaRPr lang="zh-CN" altLang="en-US" sz="220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5" name="文本框 4"/>
          <p:cNvSpPr txBox="1"/>
          <p:nvPr>
            <p:custDataLst>
              <p:tags r:id="rId3"/>
            </p:custDataLst>
          </p:nvPr>
        </p:nvSpPr>
        <p:spPr>
          <a:xfrm>
            <a:off x="302260" y="4189095"/>
            <a:ext cx="3669665" cy="1863725"/>
          </a:xfrm>
          <a:prstGeom prst="rect">
            <a:avLst/>
          </a:prstGeom>
          <a:noFill/>
        </p:spPr>
        <p:txBody>
          <a:bodyPr wrap="square" rtlCol="0" anchor="t">
            <a:spAutoFit/>
          </a:bodyPr>
          <a:lstStyle/>
          <a:p>
            <a:pPr>
              <a:lnSpc>
                <a:spcPct val="120000"/>
              </a:lnSpc>
              <a:spcBef>
                <a:spcPct val="0"/>
              </a:spcBef>
              <a:spcAft>
                <a:spcPct val="0"/>
              </a:spcAft>
            </a:pPr>
            <a:r>
              <a:rPr lang="zh-CN" sz="2400" b="1">
                <a:solidFill>
                  <a:schemeClr val="accent1"/>
                </a:solidFill>
                <a:latin typeface="宋体" panose="02010600030101010101" pitchFamily="2" charset="-122"/>
                <a:ea typeface="宋体" panose="02010600030101010101" pitchFamily="2" charset="-122"/>
                <a:cs typeface="微软雅黑" panose="020B0503020204020204" pitchFamily="34" charset="-122"/>
                <a:sym typeface="+mn-ea"/>
              </a:rPr>
              <a:t>（1）新的领导阶级：</a:t>
            </a:r>
            <a:endParaRPr lang="zh-CN" sz="2400" b="1">
              <a:solidFill>
                <a:schemeClr val="accent1"/>
              </a:solidFill>
              <a:latin typeface="宋体" panose="02010600030101010101" pitchFamily="2" charset="-122"/>
              <a:ea typeface="宋体" panose="02010600030101010101" pitchFamily="2" charset="-122"/>
              <a:cs typeface="微软雅黑" panose="020B0503020204020204" pitchFamily="34" charset="-122"/>
              <a:sym typeface="+mn-ea"/>
            </a:endParaRPr>
          </a:p>
          <a:p>
            <a:pPr>
              <a:lnSpc>
                <a:spcPct val="120000"/>
              </a:lnSpc>
              <a:spcBef>
                <a:spcPct val="0"/>
              </a:spcBef>
              <a:spcAft>
                <a:spcPct val="0"/>
              </a:spcAft>
            </a:pPr>
            <a:r>
              <a:rPr lang="zh-CN" sz="2400" b="1">
                <a:solidFill>
                  <a:schemeClr val="accent1"/>
                </a:solidFill>
                <a:latin typeface="宋体" panose="02010600030101010101" pitchFamily="2" charset="-122"/>
                <a:ea typeface="宋体" panose="02010600030101010101" pitchFamily="2" charset="-122"/>
                <a:cs typeface="微软雅黑" panose="020B0503020204020204" pitchFamily="34" charset="-122"/>
                <a:sym typeface="+mn-ea"/>
              </a:rPr>
              <a:t>（2）新的指导思想：</a:t>
            </a:r>
            <a:endParaRPr lang="zh-CN" sz="2400" b="1">
              <a:solidFill>
                <a:schemeClr val="accent1"/>
              </a:solidFill>
              <a:latin typeface="宋体" panose="02010600030101010101" pitchFamily="2" charset="-122"/>
              <a:ea typeface="宋体" panose="02010600030101010101" pitchFamily="2" charset="-122"/>
              <a:cs typeface="微软雅黑" panose="020B0503020204020204" pitchFamily="34" charset="-122"/>
              <a:sym typeface="+mn-ea"/>
            </a:endParaRPr>
          </a:p>
          <a:p>
            <a:pPr>
              <a:lnSpc>
                <a:spcPct val="120000"/>
              </a:lnSpc>
              <a:spcBef>
                <a:spcPct val="0"/>
              </a:spcBef>
              <a:spcAft>
                <a:spcPct val="0"/>
              </a:spcAft>
            </a:pPr>
            <a:r>
              <a:rPr lang="zh-CN" sz="2400" b="1">
                <a:solidFill>
                  <a:schemeClr val="accent1"/>
                </a:solidFill>
                <a:latin typeface="宋体" panose="02010600030101010101" pitchFamily="2" charset="-122"/>
                <a:ea typeface="宋体" panose="02010600030101010101" pitchFamily="2" charset="-122"/>
                <a:cs typeface="微软雅黑" panose="020B0503020204020204" pitchFamily="34" charset="-122"/>
                <a:sym typeface="+mn-ea"/>
              </a:rPr>
              <a:t>（3）新的奋斗目标：</a:t>
            </a:r>
            <a:endParaRPr lang="zh-CN" sz="2400" b="1">
              <a:solidFill>
                <a:schemeClr val="accent1"/>
              </a:solidFill>
              <a:latin typeface="宋体" panose="02010600030101010101" pitchFamily="2" charset="-122"/>
              <a:ea typeface="宋体" panose="02010600030101010101" pitchFamily="2" charset="-122"/>
              <a:cs typeface="微软雅黑" panose="020B0503020204020204" pitchFamily="34" charset="-122"/>
              <a:sym typeface="+mn-ea"/>
            </a:endParaRPr>
          </a:p>
          <a:p>
            <a:pPr>
              <a:lnSpc>
                <a:spcPct val="120000"/>
              </a:lnSpc>
              <a:spcBef>
                <a:spcPct val="0"/>
              </a:spcBef>
              <a:spcAft>
                <a:spcPct val="0"/>
              </a:spcAft>
            </a:pPr>
            <a:r>
              <a:rPr lang="zh-CN" sz="2400" b="1">
                <a:solidFill>
                  <a:schemeClr val="accent1"/>
                </a:solidFill>
                <a:latin typeface="宋体" panose="02010600030101010101" pitchFamily="2" charset="-122"/>
                <a:ea typeface="宋体" panose="02010600030101010101" pitchFamily="2" charset="-122"/>
                <a:cs typeface="微软雅黑" panose="020B0503020204020204" pitchFamily="34" charset="-122"/>
                <a:sym typeface="+mn-ea"/>
              </a:rPr>
              <a:t>（4）新的革命道路:</a:t>
            </a:r>
            <a:endParaRPr lang="zh-CN" altLang="en-US" sz="2400" b="1">
              <a:solidFill>
                <a:schemeClr val="accent1"/>
              </a:solidFill>
              <a:latin typeface="宋体" panose="02010600030101010101" pitchFamily="2" charset="-122"/>
              <a:ea typeface="宋体" panose="02010600030101010101" pitchFamily="2" charset="-122"/>
              <a:cs typeface="微软雅黑" panose="020B0503020204020204" pitchFamily="34" charset="-122"/>
              <a:sym typeface="+mn-ea"/>
            </a:endParaRPr>
          </a:p>
        </p:txBody>
      </p:sp>
      <p:sp>
        <p:nvSpPr>
          <p:cNvPr id="6" name="文本框 5"/>
          <p:cNvSpPr txBox="1"/>
          <p:nvPr>
            <p:custDataLst>
              <p:tags r:id="rId4"/>
            </p:custDataLst>
          </p:nvPr>
        </p:nvSpPr>
        <p:spPr>
          <a:xfrm>
            <a:off x="3255645" y="4246245"/>
            <a:ext cx="6096000" cy="460375"/>
          </a:xfrm>
          <a:prstGeom prst="rect">
            <a:avLst/>
          </a:prstGeom>
          <a:noFill/>
        </p:spPr>
        <p:txBody>
          <a:bodyPr wrap="square" rtlCol="0" anchor="t">
            <a:spAutoFit/>
          </a:bodyPr>
          <a:lstStyle/>
          <a:p>
            <a:pPr>
              <a:lnSpc>
                <a:spcPct val="100000"/>
              </a:lnSpc>
            </a:pPr>
            <a:r>
              <a:rPr lang="zh-CN" sz="2400" b="1">
                <a:latin typeface="宋体" panose="02010600030101010101" pitchFamily="2" charset="-122"/>
                <a:ea typeface="宋体" panose="02010600030101010101" pitchFamily="2" charset="-122"/>
                <a:cs typeface="微软雅黑" panose="020B0503020204020204" pitchFamily="34" charset="-122"/>
                <a:sym typeface="+mn-ea"/>
              </a:rPr>
              <a:t>全国统一的,新型的无产阶级革命政党。</a:t>
            </a:r>
            <a:endParaRPr lang="zh-CN" altLang="en-US" sz="2400" b="1">
              <a:latin typeface="宋体" panose="02010600030101010101" pitchFamily="2" charset="-122"/>
              <a:ea typeface="宋体" panose="02010600030101010101" pitchFamily="2" charset="-122"/>
              <a:cs typeface="微软雅黑" panose="020B0503020204020204" pitchFamily="34" charset="-122"/>
              <a:sym typeface="+mn-ea"/>
            </a:endParaRPr>
          </a:p>
        </p:txBody>
      </p:sp>
      <p:sp>
        <p:nvSpPr>
          <p:cNvPr id="7" name="文本框 6"/>
          <p:cNvSpPr txBox="1"/>
          <p:nvPr>
            <p:custDataLst>
              <p:tags r:id="rId5"/>
            </p:custDataLst>
          </p:nvPr>
        </p:nvSpPr>
        <p:spPr>
          <a:xfrm>
            <a:off x="3255645" y="4641850"/>
            <a:ext cx="6096000" cy="534035"/>
          </a:xfrm>
          <a:prstGeom prst="rect">
            <a:avLst/>
          </a:prstGeom>
          <a:noFill/>
        </p:spPr>
        <p:txBody>
          <a:bodyPr wrap="square" rtlCol="0" anchor="t">
            <a:spAutoFit/>
          </a:bodyPr>
          <a:lstStyle/>
          <a:p>
            <a:pPr indent="0">
              <a:lnSpc>
                <a:spcPct val="120000"/>
              </a:lnSpc>
              <a:spcBef>
                <a:spcPct val="0"/>
              </a:spcBef>
              <a:spcAft>
                <a:spcPct val="0"/>
              </a:spcAft>
            </a:pPr>
            <a:r>
              <a:rPr lang="zh-CN" sz="2400" b="1">
                <a:latin typeface="宋体" panose="02010600030101010101" pitchFamily="2" charset="-122"/>
                <a:ea typeface="宋体" panose="02010600030101010101" pitchFamily="2" charset="-122"/>
                <a:cs typeface="微软雅黑" panose="020B0503020204020204" pitchFamily="34" charset="-122"/>
                <a:sym typeface="+mn-ea"/>
              </a:rPr>
              <a:t>马克思主义。</a:t>
            </a:r>
            <a:endParaRPr lang="zh-CN" altLang="en-US" sz="2400" b="1">
              <a:latin typeface="宋体" panose="02010600030101010101" pitchFamily="2" charset="-122"/>
              <a:ea typeface="宋体" panose="02010600030101010101" pitchFamily="2" charset="-122"/>
              <a:cs typeface="微软雅黑" panose="020B0503020204020204" pitchFamily="34" charset="-122"/>
              <a:sym typeface="+mn-ea"/>
            </a:endParaRPr>
          </a:p>
        </p:txBody>
      </p:sp>
      <p:sp>
        <p:nvSpPr>
          <p:cNvPr id="9" name="文本框 8"/>
          <p:cNvSpPr txBox="1"/>
          <p:nvPr>
            <p:custDataLst>
              <p:tags r:id="rId6"/>
            </p:custDataLst>
          </p:nvPr>
        </p:nvSpPr>
        <p:spPr>
          <a:xfrm>
            <a:off x="3255645" y="5071745"/>
            <a:ext cx="6664960" cy="534035"/>
          </a:xfrm>
          <a:prstGeom prst="rect">
            <a:avLst/>
          </a:prstGeom>
          <a:noFill/>
        </p:spPr>
        <p:txBody>
          <a:bodyPr wrap="square" rtlCol="0" anchor="t">
            <a:spAutoFit/>
          </a:bodyPr>
          <a:lstStyle/>
          <a:p>
            <a:pPr indent="0">
              <a:lnSpc>
                <a:spcPct val="120000"/>
              </a:lnSpc>
              <a:spcBef>
                <a:spcPct val="0"/>
              </a:spcBef>
              <a:spcAft>
                <a:spcPct val="0"/>
              </a:spcAft>
            </a:pPr>
            <a:r>
              <a:rPr lang="zh-CN" sz="2400" b="1">
                <a:latin typeface="宋体" panose="02010600030101010101" pitchFamily="2" charset="-122"/>
                <a:ea typeface="宋体" panose="02010600030101010101" pitchFamily="2" charset="-122"/>
                <a:cs typeface="微软雅黑" panose="020B0503020204020204" pitchFamily="34" charset="-122"/>
                <a:sym typeface="+mn-ea"/>
              </a:rPr>
              <a:t>推翻资产阶级,建立无产阶级专政,实现共产主义。</a:t>
            </a:r>
            <a:endParaRPr lang="zh-CN" altLang="en-US" sz="2400" b="1">
              <a:latin typeface="宋体" panose="02010600030101010101" pitchFamily="2" charset="-122"/>
              <a:ea typeface="宋体" panose="02010600030101010101" pitchFamily="2" charset="-122"/>
              <a:cs typeface="微软雅黑" panose="020B0503020204020204" pitchFamily="34" charset="-122"/>
              <a:sym typeface="+mn-ea"/>
            </a:endParaRPr>
          </a:p>
        </p:txBody>
      </p:sp>
      <p:sp>
        <p:nvSpPr>
          <p:cNvPr id="10" name="文本框 9"/>
          <p:cNvSpPr txBox="1"/>
          <p:nvPr>
            <p:custDataLst>
              <p:tags r:id="rId7"/>
            </p:custDataLst>
          </p:nvPr>
        </p:nvSpPr>
        <p:spPr>
          <a:xfrm>
            <a:off x="3255645" y="5584825"/>
            <a:ext cx="6096000" cy="460375"/>
          </a:xfrm>
          <a:prstGeom prst="rect">
            <a:avLst/>
          </a:prstGeom>
          <a:noFill/>
        </p:spPr>
        <p:txBody>
          <a:bodyPr wrap="square" rtlCol="0" anchor="t">
            <a:spAutoFit/>
          </a:bodyPr>
          <a:lstStyle/>
          <a:p>
            <a:r>
              <a:rPr lang="zh-CN" sz="2400" b="1">
                <a:latin typeface="宋体" panose="02010600030101010101" pitchFamily="2" charset="-122"/>
                <a:ea typeface="宋体" panose="02010600030101010101" pitchFamily="2" charset="-122"/>
                <a:cs typeface="微软雅黑" panose="020B0503020204020204" pitchFamily="34" charset="-122"/>
                <a:sym typeface="+mn-ea"/>
              </a:rPr>
              <a:t>由旧民主主义革命转向新民主主义革命</a:t>
            </a:r>
            <a:r>
              <a:rPr lang="zh-CN" sz="2400" b="1" smtClean="0">
                <a:latin typeface="宋体" panose="02010600030101010101" pitchFamily="2" charset="-122"/>
                <a:ea typeface="宋体" panose="02010600030101010101" pitchFamily="2" charset="-122"/>
                <a:cs typeface="微软雅黑" panose="020B0503020204020204" pitchFamily="34" charset="-122"/>
                <a:sym typeface="+mn-ea"/>
              </a:rPr>
              <a:t>。</a:t>
            </a:r>
            <a:endParaRPr lang="zh-CN" altLang="en-US" sz="2400" b="1" smtClean="0">
              <a:latin typeface="宋体" panose="02010600030101010101" pitchFamily="2" charset="-122"/>
              <a:ea typeface="宋体" panose="02010600030101010101" pitchFamily="2" charset="-122"/>
              <a:cs typeface="微软雅黑" panose="020B0503020204020204" pitchFamily="34" charset="-122"/>
              <a:sym typeface="+mn-ea"/>
            </a:endParaRPr>
          </a:p>
        </p:txBody>
      </p:sp>
      <p:sp>
        <p:nvSpPr>
          <p:cNvPr id="2" name="标题 1"/>
          <p:cNvSpPr/>
          <p:nvPr>
            <p:ph type="title"/>
            <p:custDataLst>
              <p:tags r:id="rId8"/>
            </p:custDataLst>
          </p:nvPr>
        </p:nvSpPr>
        <p:spPr>
          <a:xfrm>
            <a:off x="3632200" y="389166"/>
            <a:ext cx="4927600" cy="478155"/>
          </a:xfrm>
        </p:spPr>
        <p:txBody>
          <a:bodyPr/>
          <a:lstStyle/>
          <a:p>
            <a:r>
              <a:rPr lang="en-US" altLang="zh-CN"/>
              <a:t>4.</a:t>
            </a:r>
            <a:r>
              <a:rPr lang="zh-CN" altLang="en-US"/>
              <a:t>历史意义</a:t>
            </a:r>
            <a:endParaRPr lang="zh-CN" altLang="en-US"/>
          </a:p>
        </p:txBody>
      </p:sp>
    </p:spTree>
    <p:custDataLst>
      <p:tags r:id="rId9"/>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p:bldP spid="6" grpId="0"/>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a:xfrm>
            <a:off x="3632200" y="389166"/>
            <a:ext cx="4927600" cy="478155"/>
          </a:xfrm>
        </p:spPr>
        <p:txBody>
          <a:bodyPr/>
          <a:lstStyle/>
          <a:p>
            <a:r>
              <a:rPr lang="en-US" altLang="zh-CN"/>
              <a:t>5.</a:t>
            </a:r>
            <a:r>
              <a:rPr lang="zh-CN" altLang="en-US"/>
              <a:t>中共二大</a:t>
            </a:r>
            <a:endParaRPr lang="zh-CN" altLang="en-US"/>
          </a:p>
        </p:txBody>
      </p:sp>
      <p:sp>
        <p:nvSpPr>
          <p:cNvPr id="4" name="文本框 3"/>
          <p:cNvSpPr txBox="1"/>
          <p:nvPr>
            <p:custDataLst>
              <p:tags r:id="rId2"/>
            </p:custDataLst>
          </p:nvPr>
        </p:nvSpPr>
        <p:spPr>
          <a:xfrm>
            <a:off x="444870" y="2822363"/>
            <a:ext cx="5938235" cy="1443990"/>
          </a:xfrm>
          <a:prstGeom prst="rect">
            <a:avLst/>
          </a:prstGeom>
          <a:solidFill>
            <a:schemeClr val="accent3">
              <a:lumMod val="90000"/>
            </a:schemeClr>
          </a:solidFill>
        </p:spPr>
        <p:txBody>
          <a:bodyPr wrap="square" lIns="91438" tIns="45719" rIns="91438" bIns="45719" rtlCol="0">
            <a:spAutoFit/>
          </a:bodyPr>
          <a:lstStyle/>
          <a:p>
            <a:pPr marL="71755"/>
            <a:r>
              <a:rPr lang="en-US" altLang="zh-CN" sz="2200" kern="100" smtClean="0">
                <a:latin typeface="黑体" panose="02010609060101010101" charset="-122"/>
                <a:ea typeface="黑体" panose="02010609060101010101" charset="-122"/>
                <a:cs typeface="Times New Roman" panose="02020603050405020304"/>
              </a:rPr>
              <a:t>  </a:t>
            </a:r>
            <a:r>
              <a:rPr lang="zh-CN" altLang="zh-CN" sz="2200" kern="100" smtClean="0">
                <a:latin typeface="黑体" panose="02010609060101010101" charset="-122"/>
                <a:ea typeface="黑体" panose="02010609060101010101" charset="-122"/>
                <a:cs typeface="Times New Roman" panose="02020603050405020304"/>
              </a:rPr>
              <a:t>①</a:t>
            </a:r>
            <a:r>
              <a:rPr lang="zh-CN" altLang="zh-CN" sz="2200" kern="100" smtClean="0">
                <a:solidFill>
                  <a:srgbClr val="FF0000"/>
                </a:solidFill>
                <a:latin typeface="黑体" panose="02010609060101010101" charset="-122"/>
                <a:ea typeface="黑体" panose="02010609060101010101" charset="-122"/>
                <a:cs typeface="Times New Roman" panose="02020603050405020304"/>
              </a:rPr>
              <a:t>最低纲领</a:t>
            </a:r>
            <a:r>
              <a:rPr lang="zh-CN" altLang="zh-CN" sz="2200" kern="100" smtClean="0">
                <a:latin typeface="黑体" panose="02010609060101010101" charset="-122"/>
                <a:ea typeface="黑体" panose="02010609060101010101" charset="-122"/>
                <a:cs typeface="Times New Roman" panose="02020603050405020304"/>
              </a:rPr>
              <a:t>即民主革命纲领是打倒军阀，推翻国际帝国主义的压迫，统一中国为真正的民主共和国。</a:t>
            </a:r>
            <a:endParaRPr lang="zh-CN" altLang="zh-CN" sz="2200" kern="100" smtClean="0">
              <a:latin typeface="黑体" panose="02010609060101010101" charset="-122"/>
              <a:ea typeface="黑体" panose="02010609060101010101" charset="-122"/>
              <a:cs typeface="Times New Roman" panose="02020603050405020304"/>
            </a:endParaRPr>
          </a:p>
          <a:p>
            <a:pPr marL="71755"/>
            <a:r>
              <a:rPr lang="en-US" altLang="zh-CN" sz="2200" kern="100" smtClean="0">
                <a:latin typeface="黑体" panose="02010609060101010101" charset="-122"/>
                <a:ea typeface="黑体" panose="02010609060101010101" charset="-122"/>
                <a:cs typeface="Times New Roman" panose="02020603050405020304"/>
              </a:rPr>
              <a:t>  </a:t>
            </a:r>
            <a:r>
              <a:rPr lang="zh-CN" altLang="zh-CN" sz="2200" kern="100" smtClean="0">
                <a:latin typeface="黑体" panose="02010609060101010101" charset="-122"/>
                <a:ea typeface="黑体" panose="02010609060101010101" charset="-122"/>
                <a:cs typeface="Times New Roman" panose="02020603050405020304"/>
              </a:rPr>
              <a:t>②党的</a:t>
            </a:r>
            <a:r>
              <a:rPr lang="zh-CN" altLang="zh-CN" sz="2200" kern="100" smtClean="0">
                <a:solidFill>
                  <a:srgbClr val="FF0000"/>
                </a:solidFill>
                <a:latin typeface="黑体" panose="02010609060101010101" charset="-122"/>
                <a:ea typeface="黑体" panose="02010609060101010101" charset="-122"/>
                <a:cs typeface="Times New Roman" panose="02020603050405020304"/>
              </a:rPr>
              <a:t>最高纲领</a:t>
            </a:r>
            <a:r>
              <a:rPr lang="zh-CN" altLang="zh-CN" sz="2200" kern="100" smtClean="0">
                <a:latin typeface="黑体" panose="02010609060101010101" charset="-122"/>
                <a:ea typeface="黑体" panose="02010609060101010101" charset="-122"/>
                <a:cs typeface="Times New Roman" panose="02020603050405020304"/>
              </a:rPr>
              <a:t>是</a:t>
            </a:r>
            <a:r>
              <a:rPr lang="zh-CN" altLang="zh-CN" sz="2200" kern="100" smtClean="0">
                <a:solidFill>
                  <a:srgbClr val="FF0000"/>
                </a:solidFill>
                <a:latin typeface="黑体" panose="02010609060101010101" charset="-122"/>
                <a:ea typeface="黑体" panose="02010609060101010101" charset="-122"/>
                <a:cs typeface="Times New Roman" panose="02020603050405020304"/>
              </a:rPr>
              <a:t>实现共产主义</a:t>
            </a:r>
            <a:r>
              <a:rPr lang="zh-CN" altLang="zh-CN" sz="2200" kern="100" smtClean="0">
                <a:latin typeface="黑体" panose="02010609060101010101" charset="-122"/>
                <a:ea typeface="黑体" panose="02010609060101010101" charset="-122"/>
                <a:cs typeface="Times New Roman" panose="02020603050405020304"/>
              </a:rPr>
              <a:t>。</a:t>
            </a:r>
            <a:r>
              <a:rPr lang="en-US" altLang="zh-CN" sz="2200" kern="100" smtClean="0">
                <a:latin typeface="黑体" panose="02010609060101010101" charset="-122"/>
                <a:ea typeface="黑体" panose="02010609060101010101" charset="-122"/>
                <a:cs typeface="Times New Roman" panose="02020603050405020304"/>
              </a:rPr>
              <a:t> </a:t>
            </a:r>
            <a:endParaRPr lang="en-US" altLang="zh-CN" sz="2200" kern="100" smtClean="0">
              <a:latin typeface="黑体" panose="02010609060101010101" charset="-122"/>
              <a:ea typeface="黑体" panose="02010609060101010101" charset="-122"/>
              <a:cs typeface="Times New Roman" panose="02020603050405020304"/>
            </a:endParaRPr>
          </a:p>
        </p:txBody>
      </p:sp>
      <p:sp>
        <p:nvSpPr>
          <p:cNvPr id="8" name="文本框 271363"/>
          <p:cNvSpPr txBox="1">
            <a:spLocks noChangeArrowheads="1"/>
          </p:cNvSpPr>
          <p:nvPr>
            <p:custDataLst>
              <p:tags r:id="rId3"/>
            </p:custDataLst>
          </p:nvPr>
        </p:nvSpPr>
        <p:spPr bwMode="auto">
          <a:xfrm>
            <a:off x="6464511" y="1145192"/>
            <a:ext cx="5520267" cy="1013460"/>
          </a:xfrm>
          <a:prstGeom prst="rect">
            <a:avLst/>
          </a:prstGeom>
          <a:solidFill>
            <a:schemeClr val="tx2"/>
          </a:solidFill>
          <a:ln w="9525">
            <a:noFill/>
            <a:miter lim="800000"/>
          </a:ln>
        </p:spPr>
        <p:txBody>
          <a:bodyPr wrap="square" lIns="91438" tIns="45719" rIns="91438" bIns="45719">
            <a:spAutoFit/>
          </a:bodyPr>
          <a:lstStyle/>
          <a:p>
            <a:pPr defTabSz="914400">
              <a:buFont typeface="Arial" panose="020B0604020202020204" pitchFamily="34" charset="0"/>
              <a:defRPr/>
            </a:pPr>
            <a:r>
              <a:rPr lang="en-US" altLang="zh-CN" sz="2000" smtClean="0">
                <a:solidFill>
                  <a:schemeClr val="tx1"/>
                </a:solidFill>
                <a:latin typeface="楷体" panose="02010609060101010101" charset="-122"/>
                <a:ea typeface="楷体" panose="02010609060101010101" charset="-122"/>
                <a:cs typeface="仿宋" panose="02010609060101010101" charset="-122"/>
              </a:rPr>
              <a:t>    </a:t>
            </a:r>
            <a:r>
              <a:rPr lang="zh-CN" altLang="zh-CN" sz="2000" smtClean="0">
                <a:solidFill>
                  <a:schemeClr val="tx1"/>
                </a:solidFill>
                <a:latin typeface="楷体" panose="02010609060101010101" charset="-122"/>
                <a:ea typeface="楷体" panose="02010609060101010101" charset="-122"/>
                <a:cs typeface="仿宋" panose="02010609060101010101" charset="-122"/>
              </a:rPr>
              <a:t>陈独秀说</a:t>
            </a:r>
            <a:r>
              <a:rPr lang="zh-CN" altLang="en-US" sz="2000" smtClean="0">
                <a:solidFill>
                  <a:schemeClr val="tx1"/>
                </a:solidFill>
                <a:latin typeface="楷体" panose="02010609060101010101" charset="-122"/>
                <a:ea typeface="楷体" panose="02010609060101010101" charset="-122"/>
                <a:cs typeface="仿宋" panose="02010609060101010101" charset="-122"/>
              </a:rPr>
              <a:t>：</a:t>
            </a:r>
            <a:r>
              <a:rPr lang="en-US" altLang="zh-CN" sz="2000" smtClean="0">
                <a:solidFill>
                  <a:schemeClr val="tx1"/>
                </a:solidFill>
                <a:latin typeface="楷体" panose="02010609060101010101" charset="-122"/>
                <a:ea typeface="楷体" panose="02010609060101010101" charset="-122"/>
                <a:cs typeface="仿宋" panose="02010609060101010101" charset="-122"/>
              </a:rPr>
              <a:t>“</a:t>
            </a:r>
            <a:r>
              <a:rPr lang="zh-CN" altLang="zh-CN" sz="2000" smtClean="0">
                <a:solidFill>
                  <a:schemeClr val="tx1"/>
                </a:solidFill>
                <a:latin typeface="楷体" panose="02010609060101010101" charset="-122"/>
                <a:ea typeface="楷体" panose="02010609060101010101" charset="-122"/>
                <a:cs typeface="仿宋" panose="02010609060101010101" charset="-122"/>
              </a:rPr>
              <a:t>党的一大时无产阶级专政悬在半空，到二大时</a:t>
            </a:r>
            <a:r>
              <a:rPr lang="en-US" altLang="zh-CN" sz="2000" smtClean="0">
                <a:solidFill>
                  <a:schemeClr val="tx1"/>
                </a:solidFill>
                <a:latin typeface="楷体" panose="02010609060101010101" charset="-122"/>
                <a:ea typeface="楷体" panose="02010609060101010101" charset="-122"/>
                <a:cs typeface="仿宋" panose="02010609060101010101" charset="-122"/>
              </a:rPr>
              <a:t>‘</a:t>
            </a:r>
            <a:r>
              <a:rPr lang="zh-CN" altLang="zh-CN" sz="2000" smtClean="0">
                <a:solidFill>
                  <a:schemeClr val="tx1"/>
                </a:solidFill>
                <a:latin typeface="楷体" panose="02010609060101010101" charset="-122"/>
                <a:ea typeface="楷体" panose="02010609060101010101" charset="-122"/>
                <a:cs typeface="仿宋" panose="02010609060101010101" charset="-122"/>
              </a:rPr>
              <a:t>就脚踏实地了，有了规章</a:t>
            </a:r>
            <a:r>
              <a:rPr lang="en-US" altLang="zh-CN" sz="2000" smtClean="0">
                <a:solidFill>
                  <a:schemeClr val="tx1"/>
                </a:solidFill>
                <a:latin typeface="楷体" panose="02010609060101010101" charset="-122"/>
                <a:ea typeface="楷体" panose="02010609060101010101" charset="-122"/>
                <a:cs typeface="仿宋" panose="02010609060101010101" charset="-122"/>
              </a:rPr>
              <a:t>”。</a:t>
            </a:r>
            <a:endParaRPr lang="en-US" altLang="zh-CN" sz="2000" smtClean="0">
              <a:solidFill>
                <a:schemeClr val="tx1"/>
              </a:solidFill>
              <a:latin typeface="楷体" panose="02010609060101010101" charset="-122"/>
              <a:ea typeface="楷体" panose="02010609060101010101" charset="-122"/>
              <a:cs typeface="仿宋" panose="02010609060101010101" charset="-122"/>
            </a:endParaRPr>
          </a:p>
          <a:p>
            <a:pPr defTabSz="914400">
              <a:buFont typeface="Wingdings" panose="05000000000000000000" pitchFamily="2" charset="2"/>
              <a:buChar char="u"/>
              <a:defRPr/>
            </a:pPr>
            <a:r>
              <a:rPr lang="zh-CN" altLang="en-US" sz="2000" smtClean="0">
                <a:solidFill>
                  <a:schemeClr val="tx1"/>
                </a:solidFill>
                <a:latin typeface="楷体" panose="02010609060101010101" charset="-122"/>
                <a:ea typeface="楷体" panose="02010609060101010101" charset="-122"/>
                <a:cs typeface="仿宋" panose="02010609060101010101" charset="-122"/>
              </a:rPr>
              <a:t>如何理解陈独秀的这句话？</a:t>
            </a:r>
            <a:endParaRPr lang="zh-CN" altLang="en-US" sz="2000" smtClean="0">
              <a:solidFill>
                <a:schemeClr val="tx1"/>
              </a:solidFill>
              <a:latin typeface="楷体" panose="02010609060101010101" charset="-122"/>
              <a:ea typeface="楷体" panose="02010609060101010101" charset="-122"/>
              <a:cs typeface="仿宋" panose="02010609060101010101" charset="-122"/>
            </a:endParaRPr>
          </a:p>
        </p:txBody>
      </p:sp>
      <p:sp>
        <p:nvSpPr>
          <p:cNvPr id="3" name="矩形 2"/>
          <p:cNvSpPr/>
          <p:nvPr>
            <p:custDataLst>
              <p:tags r:id="rId4"/>
            </p:custDataLst>
          </p:nvPr>
        </p:nvSpPr>
        <p:spPr>
          <a:xfrm>
            <a:off x="355380" y="1055614"/>
            <a:ext cx="1447800" cy="429895"/>
          </a:xfrm>
          <a:prstGeom prst="rect">
            <a:avLst/>
          </a:prstGeom>
        </p:spPr>
        <p:txBody>
          <a:bodyPr wrap="none">
            <a:spAutoFit/>
          </a:bodyPr>
          <a:lstStyle/>
          <a:p>
            <a:r>
              <a:rPr lang="en-US" altLang="zh-CN" sz="2200" b="1">
                <a:solidFill>
                  <a:prstClr val="black"/>
                </a:solidFill>
                <a:latin typeface="黑体" panose="02010609060101010101" charset="-122"/>
                <a:ea typeface="黑体" panose="02010609060101010101" charset="-122"/>
                <a:cs typeface="黑体" panose="02010609060101010101" charset="-122"/>
              </a:rPr>
              <a:t>(1)</a:t>
            </a:r>
            <a:r>
              <a:rPr lang="zh-CN" altLang="en-US" sz="2200" b="1">
                <a:solidFill>
                  <a:prstClr val="black"/>
                </a:solidFill>
                <a:latin typeface="黑体" panose="02010609060101010101" charset="-122"/>
                <a:ea typeface="黑体" panose="02010609060101010101" charset="-122"/>
                <a:cs typeface="黑体" panose="02010609060101010101" charset="-122"/>
              </a:rPr>
              <a:t>时间：</a:t>
            </a:r>
            <a:endParaRPr lang="zh-CN" altLang="en-US" sz="2200">
              <a:latin typeface="黑体" panose="02010609060101010101" charset="-122"/>
              <a:ea typeface="黑体" panose="02010609060101010101" charset="-122"/>
            </a:endParaRPr>
          </a:p>
        </p:txBody>
      </p:sp>
      <p:sp>
        <p:nvSpPr>
          <p:cNvPr id="5" name="矩形 4"/>
          <p:cNvSpPr/>
          <p:nvPr>
            <p:custDataLst>
              <p:tags r:id="rId5"/>
            </p:custDataLst>
          </p:nvPr>
        </p:nvSpPr>
        <p:spPr>
          <a:xfrm>
            <a:off x="355380" y="1531746"/>
            <a:ext cx="1447800" cy="429895"/>
          </a:xfrm>
          <a:prstGeom prst="rect">
            <a:avLst/>
          </a:prstGeom>
        </p:spPr>
        <p:txBody>
          <a:bodyPr wrap="none">
            <a:spAutoFit/>
          </a:bodyPr>
          <a:lstStyle/>
          <a:p>
            <a:r>
              <a:rPr lang="en-US" altLang="zh-CN" sz="2200" b="1">
                <a:solidFill>
                  <a:prstClr val="black"/>
                </a:solidFill>
                <a:latin typeface="黑体" panose="02010609060101010101" charset="-122"/>
                <a:ea typeface="黑体" panose="02010609060101010101" charset="-122"/>
                <a:cs typeface="黑体" panose="02010609060101010101" charset="-122"/>
              </a:rPr>
              <a:t>(2)</a:t>
            </a:r>
            <a:r>
              <a:rPr lang="zh-CN" altLang="en-US" sz="2200" b="1">
                <a:solidFill>
                  <a:prstClr val="black"/>
                </a:solidFill>
                <a:latin typeface="黑体" panose="02010609060101010101" charset="-122"/>
                <a:ea typeface="黑体" panose="02010609060101010101" charset="-122"/>
                <a:cs typeface="黑体" panose="02010609060101010101" charset="-122"/>
              </a:rPr>
              <a:t>地点：</a:t>
            </a:r>
            <a:endParaRPr lang="zh-CN" altLang="en-US" sz="2200"/>
          </a:p>
        </p:txBody>
      </p:sp>
      <p:sp>
        <p:nvSpPr>
          <p:cNvPr id="7" name="矩形 6"/>
          <p:cNvSpPr/>
          <p:nvPr>
            <p:custDataLst>
              <p:tags r:id="rId6"/>
            </p:custDataLst>
          </p:nvPr>
        </p:nvSpPr>
        <p:spPr>
          <a:xfrm>
            <a:off x="355714" y="1976901"/>
            <a:ext cx="1447800" cy="429895"/>
          </a:xfrm>
          <a:prstGeom prst="rect">
            <a:avLst/>
          </a:prstGeom>
        </p:spPr>
        <p:txBody>
          <a:bodyPr wrap="none">
            <a:spAutoFit/>
          </a:bodyPr>
          <a:lstStyle/>
          <a:p>
            <a:pPr lvl="0" algn="just">
              <a:spcBef>
                <a:spcPts val="600"/>
              </a:spcBef>
            </a:pPr>
            <a:r>
              <a:rPr lang="en-US" altLang="zh-CN" sz="2200" b="1">
                <a:solidFill>
                  <a:prstClr val="black"/>
                </a:solidFill>
                <a:latin typeface="黑体" panose="02010609060101010101" charset="-122"/>
                <a:ea typeface="黑体" panose="02010609060101010101" charset="-122"/>
                <a:cs typeface="黑体" panose="02010609060101010101" charset="-122"/>
              </a:rPr>
              <a:t>(3)</a:t>
            </a:r>
            <a:r>
              <a:rPr lang="zh-CN" altLang="en-US" sz="2200" b="1">
                <a:solidFill>
                  <a:prstClr val="black"/>
                </a:solidFill>
                <a:latin typeface="黑体" panose="02010609060101010101" charset="-122"/>
                <a:ea typeface="黑体" panose="02010609060101010101" charset="-122"/>
                <a:cs typeface="黑体" panose="02010609060101010101" charset="-122"/>
              </a:rPr>
              <a:t>内容：</a:t>
            </a:r>
            <a:endParaRPr lang="en-US" altLang="zh-CN" sz="2200" b="1">
              <a:solidFill>
                <a:prstClr val="black"/>
              </a:solidFill>
              <a:latin typeface="黑体" panose="02010609060101010101" charset="-122"/>
              <a:ea typeface="黑体" panose="02010609060101010101" charset="-122"/>
              <a:cs typeface="黑体" panose="02010609060101010101" charset="-122"/>
            </a:endParaRPr>
          </a:p>
        </p:txBody>
      </p:sp>
      <p:sp>
        <p:nvSpPr>
          <p:cNvPr id="9" name="矩形 8"/>
          <p:cNvSpPr/>
          <p:nvPr>
            <p:custDataLst>
              <p:tags r:id="rId7"/>
            </p:custDataLst>
          </p:nvPr>
        </p:nvSpPr>
        <p:spPr>
          <a:xfrm>
            <a:off x="355336" y="4431872"/>
            <a:ext cx="1447800" cy="429895"/>
          </a:xfrm>
          <a:prstGeom prst="rect">
            <a:avLst/>
          </a:prstGeom>
        </p:spPr>
        <p:txBody>
          <a:bodyPr wrap="none">
            <a:spAutoFit/>
          </a:bodyPr>
          <a:lstStyle/>
          <a:p>
            <a:r>
              <a:rPr lang="en-US" altLang="zh-CN" sz="2200" b="1">
                <a:solidFill>
                  <a:prstClr val="black"/>
                </a:solidFill>
                <a:latin typeface="黑体" panose="02010609060101010101" charset="-122"/>
                <a:ea typeface="黑体" panose="02010609060101010101" charset="-122"/>
                <a:cs typeface="黑体" panose="02010609060101010101" charset="-122"/>
              </a:rPr>
              <a:t>(4)</a:t>
            </a:r>
            <a:r>
              <a:rPr lang="zh-CN" altLang="en-US" sz="2200" b="1">
                <a:solidFill>
                  <a:prstClr val="black"/>
                </a:solidFill>
                <a:latin typeface="黑体" panose="02010609060101010101" charset="-122"/>
                <a:ea typeface="黑体" panose="02010609060101010101" charset="-122"/>
                <a:cs typeface="黑体" panose="02010609060101010101" charset="-122"/>
              </a:rPr>
              <a:t>意义：</a:t>
            </a:r>
            <a:endParaRPr lang="zh-CN" altLang="en-US" sz="2200"/>
          </a:p>
        </p:txBody>
      </p:sp>
      <p:sp>
        <p:nvSpPr>
          <p:cNvPr id="10" name="矩形 9"/>
          <p:cNvSpPr/>
          <p:nvPr>
            <p:custDataLst>
              <p:tags r:id="rId8"/>
            </p:custDataLst>
          </p:nvPr>
        </p:nvSpPr>
        <p:spPr>
          <a:xfrm>
            <a:off x="1803213" y="1055486"/>
            <a:ext cx="3048000" cy="429895"/>
          </a:xfrm>
          <a:prstGeom prst="rect">
            <a:avLst/>
          </a:prstGeom>
        </p:spPr>
        <p:txBody>
          <a:bodyPr>
            <a:spAutoFit/>
          </a:bodyPr>
          <a:lstStyle/>
          <a:p>
            <a:pPr lvl="0" algn="just">
              <a:spcBef>
                <a:spcPts val="600"/>
              </a:spcBef>
            </a:pPr>
            <a:r>
              <a:rPr lang="en-US" altLang="zh-CN" sz="2200" b="1">
                <a:solidFill>
                  <a:prstClr val="black"/>
                </a:solidFill>
                <a:latin typeface="黑体" panose="02010609060101010101" charset="-122"/>
                <a:ea typeface="黑体" panose="02010609060101010101" charset="-122"/>
                <a:cs typeface="黑体" panose="02010609060101010101" charset="-122"/>
              </a:rPr>
              <a:t>1922</a:t>
            </a:r>
            <a:r>
              <a:rPr lang="zh-CN" altLang="en-US" sz="2200" b="1">
                <a:solidFill>
                  <a:prstClr val="black"/>
                </a:solidFill>
                <a:latin typeface="黑体" panose="02010609060101010101" charset="-122"/>
                <a:ea typeface="黑体" panose="02010609060101010101" charset="-122"/>
                <a:cs typeface="黑体" panose="02010609060101010101" charset="-122"/>
              </a:rPr>
              <a:t>年</a:t>
            </a:r>
            <a:r>
              <a:rPr lang="en-US" altLang="zh-CN" sz="2200" b="1">
                <a:solidFill>
                  <a:prstClr val="black"/>
                </a:solidFill>
                <a:latin typeface="黑体" panose="02010609060101010101" charset="-122"/>
                <a:ea typeface="黑体" panose="02010609060101010101" charset="-122"/>
                <a:cs typeface="黑体" panose="02010609060101010101" charset="-122"/>
              </a:rPr>
              <a:t>7</a:t>
            </a:r>
            <a:r>
              <a:rPr lang="zh-CN" altLang="en-US" sz="2200" b="1" smtClean="0">
                <a:solidFill>
                  <a:prstClr val="black"/>
                </a:solidFill>
                <a:latin typeface="黑体" panose="02010609060101010101" charset="-122"/>
                <a:ea typeface="黑体" panose="02010609060101010101" charset="-122"/>
                <a:cs typeface="黑体" panose="02010609060101010101" charset="-122"/>
              </a:rPr>
              <a:t>月</a:t>
            </a:r>
            <a:endParaRPr lang="zh-CN" altLang="en-US" sz="2200" b="1">
              <a:solidFill>
                <a:prstClr val="black"/>
              </a:solidFill>
              <a:latin typeface="黑体" panose="02010609060101010101" charset="-122"/>
              <a:ea typeface="黑体" panose="02010609060101010101" charset="-122"/>
              <a:cs typeface="黑体" panose="02010609060101010101" charset="-122"/>
            </a:endParaRPr>
          </a:p>
        </p:txBody>
      </p:sp>
      <p:sp>
        <p:nvSpPr>
          <p:cNvPr id="12" name="矩形 11"/>
          <p:cNvSpPr/>
          <p:nvPr>
            <p:custDataLst>
              <p:tags r:id="rId9"/>
            </p:custDataLst>
          </p:nvPr>
        </p:nvSpPr>
        <p:spPr>
          <a:xfrm>
            <a:off x="1811757" y="1531519"/>
            <a:ext cx="744220" cy="429895"/>
          </a:xfrm>
          <a:prstGeom prst="rect">
            <a:avLst/>
          </a:prstGeom>
        </p:spPr>
        <p:txBody>
          <a:bodyPr wrap="none">
            <a:spAutoFit/>
          </a:bodyPr>
          <a:lstStyle/>
          <a:p>
            <a:pPr lvl="0" algn="just">
              <a:spcBef>
                <a:spcPts val="600"/>
              </a:spcBef>
            </a:pPr>
            <a:r>
              <a:rPr lang="zh-CN" altLang="en-US" sz="2200" b="1">
                <a:solidFill>
                  <a:prstClr val="black"/>
                </a:solidFill>
                <a:latin typeface="黑体" panose="02010609060101010101" charset="-122"/>
                <a:ea typeface="黑体" panose="02010609060101010101" charset="-122"/>
                <a:cs typeface="黑体" panose="02010609060101010101" charset="-122"/>
              </a:rPr>
              <a:t>上海</a:t>
            </a:r>
            <a:endParaRPr lang="zh-CN" altLang="en-US" sz="2200" b="1">
              <a:solidFill>
                <a:prstClr val="black"/>
              </a:solidFill>
              <a:latin typeface="黑体" panose="02010609060101010101" charset="-122"/>
              <a:ea typeface="黑体" panose="02010609060101010101" charset="-122"/>
              <a:cs typeface="黑体" panose="02010609060101010101" charset="-122"/>
            </a:endParaRPr>
          </a:p>
        </p:txBody>
      </p:sp>
      <p:sp>
        <p:nvSpPr>
          <p:cNvPr id="13" name="矩形 12"/>
          <p:cNvSpPr/>
          <p:nvPr>
            <p:custDataLst>
              <p:tags r:id="rId10"/>
            </p:custDataLst>
          </p:nvPr>
        </p:nvSpPr>
        <p:spPr>
          <a:xfrm>
            <a:off x="488397" y="4861543"/>
            <a:ext cx="5703859" cy="768350"/>
          </a:xfrm>
          <a:prstGeom prst="rect">
            <a:avLst/>
          </a:prstGeom>
        </p:spPr>
        <p:txBody>
          <a:bodyPr wrap="square">
            <a:spAutoFit/>
          </a:bodyPr>
          <a:lstStyle/>
          <a:p>
            <a:pPr lvl="0">
              <a:spcBef>
                <a:spcPts val="600"/>
              </a:spcBef>
            </a:pPr>
            <a:r>
              <a:rPr lang="zh-CN" altLang="en-US" sz="2200" b="1" smtClean="0">
                <a:solidFill>
                  <a:prstClr val="black"/>
                </a:solidFill>
                <a:latin typeface="黑体" panose="02010609060101010101" charset="-122"/>
                <a:ea typeface="黑体" panose="02010609060101010101" charset="-122"/>
              </a:rPr>
              <a:t>①提出中</a:t>
            </a:r>
            <a:r>
              <a:rPr lang="zh-CN" altLang="en-US" sz="2200" b="1">
                <a:solidFill>
                  <a:prstClr val="black"/>
                </a:solidFill>
                <a:latin typeface="黑体" panose="02010609060101010101" charset="-122"/>
                <a:ea typeface="黑体" panose="02010609060101010101" charset="-122"/>
              </a:rPr>
              <a:t>国近代以来</a:t>
            </a:r>
            <a:r>
              <a:rPr lang="zh-CN" altLang="en-US" sz="2200" b="1">
                <a:solidFill>
                  <a:srgbClr val="FF0000"/>
                </a:solidFill>
                <a:latin typeface="黑体" panose="02010609060101010101" charset="-122"/>
                <a:ea typeface="黑体" panose="02010609060101010101" charset="-122"/>
              </a:rPr>
              <a:t>第一个彻底的反帝反封建的民主革命纲领</a:t>
            </a:r>
            <a:r>
              <a:rPr lang="zh-CN" altLang="en-US" sz="2200" b="1">
                <a:solidFill>
                  <a:prstClr val="black"/>
                </a:solidFill>
                <a:latin typeface="黑体" panose="02010609060101010101" charset="-122"/>
                <a:ea typeface="黑体" panose="02010609060101010101" charset="-122"/>
              </a:rPr>
              <a:t>，为中国革命指明方向。</a:t>
            </a:r>
            <a:endParaRPr lang="zh-CN" altLang="en-US" sz="2200" b="1">
              <a:solidFill>
                <a:prstClr val="black"/>
              </a:solidFill>
              <a:latin typeface="黑体" panose="02010609060101010101" charset="-122"/>
              <a:ea typeface="黑体" panose="02010609060101010101" charset="-122"/>
            </a:endParaRPr>
          </a:p>
        </p:txBody>
      </p:sp>
      <p:sp>
        <p:nvSpPr>
          <p:cNvPr id="14" name="矩形 13"/>
          <p:cNvSpPr/>
          <p:nvPr>
            <p:custDataLst>
              <p:tags r:id="rId11"/>
            </p:custDataLst>
          </p:nvPr>
        </p:nvSpPr>
        <p:spPr>
          <a:xfrm>
            <a:off x="1803142" y="2007876"/>
            <a:ext cx="4530670" cy="768350"/>
          </a:xfrm>
          <a:prstGeom prst="rect">
            <a:avLst/>
          </a:prstGeom>
        </p:spPr>
        <p:txBody>
          <a:bodyPr wrap="square">
            <a:spAutoFit/>
          </a:bodyPr>
          <a:lstStyle/>
          <a:p>
            <a:pPr lvl="0"/>
            <a:r>
              <a:rPr lang="zh-CN" altLang="en-US" sz="2200" b="1">
                <a:solidFill>
                  <a:prstClr val="black"/>
                </a:solidFill>
                <a:latin typeface="黑体" panose="02010609060101010101" charset="-122"/>
                <a:ea typeface="黑体" panose="02010609060101010101" charset="-122"/>
                <a:cs typeface="Arial" panose="020B0604020202020204"/>
              </a:rPr>
              <a:t>制定了中国共产党的</a:t>
            </a:r>
            <a:r>
              <a:rPr lang="zh-CN" altLang="en-US" sz="2200" b="1">
                <a:solidFill>
                  <a:srgbClr val="7030A0"/>
                </a:solidFill>
                <a:latin typeface="黑体" panose="02010609060101010101" charset="-122"/>
                <a:ea typeface="黑体" panose="02010609060101010101" charset="-122"/>
                <a:cs typeface="Arial" panose="020B0604020202020204"/>
              </a:rPr>
              <a:t>最低纲领和最高纲领</a:t>
            </a:r>
            <a:endParaRPr lang="zh-CN" altLang="en-US" sz="2200" b="1">
              <a:solidFill>
                <a:srgbClr val="7030A0"/>
              </a:solidFill>
              <a:latin typeface="黑体" panose="02010609060101010101" charset="-122"/>
              <a:ea typeface="黑体" panose="02010609060101010101" charset="-122"/>
              <a:cs typeface="Arial" panose="020B0604020202020204"/>
            </a:endParaRPr>
          </a:p>
        </p:txBody>
      </p:sp>
      <p:sp>
        <p:nvSpPr>
          <p:cNvPr id="15" name="矩形 14"/>
          <p:cNvSpPr/>
          <p:nvPr>
            <p:custDataLst>
              <p:tags r:id="rId12"/>
            </p:custDataLst>
          </p:nvPr>
        </p:nvSpPr>
        <p:spPr>
          <a:xfrm>
            <a:off x="6464300" y="2356485"/>
            <a:ext cx="5520690" cy="1445260"/>
          </a:xfrm>
          <a:prstGeom prst="rect">
            <a:avLst/>
          </a:prstGeom>
          <a:solidFill>
            <a:srgbClr val="FFCBCB"/>
          </a:solidFill>
          <a:ln>
            <a:noFill/>
            <a:prstDash val="dashDot"/>
          </a:ln>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200" i="0" u="none" strike="noStrike" kern="0" cap="none" spc="0" normalizeH="0" baseline="0" noProof="0" smtClean="0">
                <a:ln>
                  <a:noFill/>
                </a:ln>
                <a:solidFill>
                  <a:schemeClr val="accent1"/>
                </a:solidFill>
                <a:effectLst/>
                <a:uLnTx/>
                <a:uFillTx/>
                <a:latin typeface="华文仿宋" panose="02010600040101010101" charset="-122"/>
                <a:ea typeface="华文仿宋" panose="02010600040101010101" charset="-122"/>
                <a:cs typeface="华文仿宋" panose="02010600040101010101" charset="-122"/>
                <a:sym typeface="+mn-ea"/>
              </a:rPr>
              <a:t>中共“一大”</a:t>
            </a:r>
            <a:r>
              <a:rPr kumimoji="0" lang="zh-CN" altLang="en-US" sz="2200" i="0" u="none" strike="noStrike" kern="0" cap="none" spc="0" normalizeH="0" baseline="0" noProof="0" smtClean="0">
                <a:ln>
                  <a:noFill/>
                </a:ln>
                <a:solidFill>
                  <a:prstClr val="black"/>
                </a:solidFill>
                <a:effectLst/>
                <a:uLnTx/>
                <a:uFillTx/>
                <a:latin typeface="华文仿宋" panose="02010600040101010101" charset="-122"/>
                <a:ea typeface="华文仿宋" panose="02010600040101010101" charset="-122"/>
                <a:cs typeface="华文仿宋" panose="02010600040101010101" charset="-122"/>
                <a:sym typeface="+mn-ea"/>
              </a:rPr>
              <a:t>提出党的奋斗目标之一是“推翻资产阶级”，消灭私有制，这表明中共当时</a:t>
            </a:r>
            <a:r>
              <a:rPr kumimoji="0" lang="zh-CN" altLang="en-US" sz="2200" i="0" u="none" strike="noStrike" kern="0" cap="none" spc="0" normalizeH="0" baseline="0" noProof="0" smtClean="0">
                <a:ln>
                  <a:noFill/>
                </a:ln>
                <a:solidFill>
                  <a:schemeClr val="accent1"/>
                </a:solidFill>
                <a:effectLst/>
                <a:uLnTx/>
                <a:uFillTx/>
                <a:latin typeface="华文仿宋" panose="02010600040101010101" charset="-122"/>
                <a:ea typeface="华文仿宋" panose="02010600040101010101" charset="-122"/>
                <a:cs typeface="华文仿宋" panose="02010600040101010101" charset="-122"/>
                <a:sym typeface="+mn-ea"/>
              </a:rPr>
              <a:t>尚未充分认识中国半殖民地半封建社会的国情。</a:t>
            </a:r>
            <a:endParaRPr kumimoji="0" lang="zh-CN" altLang="en-US" sz="2200" i="0" u="none" strike="noStrike" kern="0" cap="none" spc="0" normalizeH="0" baseline="0" noProof="0" smtClean="0">
              <a:ln>
                <a:noFill/>
              </a:ln>
              <a:solidFill>
                <a:schemeClr val="accent1"/>
              </a:solidFill>
              <a:effectLst/>
              <a:uLnTx/>
              <a:uFillTx/>
              <a:latin typeface="华文仿宋" panose="02010600040101010101" charset="-122"/>
              <a:ea typeface="华文仿宋" panose="02010600040101010101" charset="-122"/>
              <a:cs typeface="华文仿宋" panose="02010600040101010101" charset="-122"/>
              <a:sym typeface="+mn-ea"/>
            </a:endParaRPr>
          </a:p>
        </p:txBody>
      </p:sp>
      <p:sp>
        <p:nvSpPr>
          <p:cNvPr id="16" name="矩形 15"/>
          <p:cNvSpPr/>
          <p:nvPr>
            <p:custDataLst>
              <p:tags r:id="rId13"/>
            </p:custDataLst>
          </p:nvPr>
        </p:nvSpPr>
        <p:spPr>
          <a:xfrm>
            <a:off x="6464300" y="3801745"/>
            <a:ext cx="5520690" cy="1445260"/>
          </a:xfrm>
          <a:prstGeom prst="rect">
            <a:avLst/>
          </a:prstGeom>
          <a:solidFill>
            <a:srgbClr val="FFCBCB"/>
          </a:solidFill>
          <a:ln>
            <a:noFill/>
            <a:prstDash val="dashDot"/>
          </a:ln>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200" i="0" u="none" strike="noStrike" kern="0" cap="none" spc="0" normalizeH="0" baseline="0" noProof="0" smtClean="0">
                <a:ln>
                  <a:noFill/>
                </a:ln>
                <a:solidFill>
                  <a:schemeClr val="accent1"/>
                </a:solidFill>
                <a:effectLst/>
                <a:uLnTx/>
                <a:uFillTx/>
                <a:latin typeface="华文仿宋" panose="02010600040101010101" charset="-122"/>
                <a:ea typeface="华文仿宋" panose="02010600040101010101" charset="-122"/>
                <a:cs typeface="华文仿宋" panose="02010600040101010101" charset="-122"/>
                <a:sym typeface="+mn-ea"/>
              </a:rPr>
              <a:t>中共“二大”</a:t>
            </a:r>
            <a:r>
              <a:rPr kumimoji="0" lang="zh-CN" altLang="en-US" sz="2200" i="0" u="none" strike="noStrike" kern="0" cap="none" spc="0" normalizeH="0" baseline="0" noProof="0" smtClean="0">
                <a:ln>
                  <a:noFill/>
                </a:ln>
                <a:solidFill>
                  <a:prstClr val="black"/>
                </a:solidFill>
                <a:effectLst/>
                <a:uLnTx/>
                <a:uFillTx/>
                <a:latin typeface="华文仿宋" panose="02010600040101010101" charset="-122"/>
                <a:ea typeface="华文仿宋" panose="02010600040101010101" charset="-122"/>
                <a:cs typeface="华文仿宋" panose="02010600040101010101" charset="-122"/>
                <a:sym typeface="+mn-ea"/>
              </a:rPr>
              <a:t>准确分析了</a:t>
            </a:r>
            <a:r>
              <a:rPr kumimoji="0" lang="zh-CN" altLang="en-US" sz="2200" i="0" u="none" strike="noStrike" kern="0" cap="none" spc="0" normalizeH="0" baseline="0" noProof="0" smtClean="0">
                <a:ln>
                  <a:noFill/>
                </a:ln>
                <a:solidFill>
                  <a:schemeClr val="accent1"/>
                </a:solidFill>
                <a:effectLst/>
                <a:uLnTx/>
                <a:uFillTx/>
                <a:latin typeface="华文仿宋" panose="02010600040101010101" charset="-122"/>
                <a:ea typeface="华文仿宋" panose="02010600040101010101" charset="-122"/>
                <a:cs typeface="华文仿宋" panose="02010600040101010101" charset="-122"/>
                <a:sym typeface="+mn-ea"/>
              </a:rPr>
              <a:t>中国社会性质</a:t>
            </a:r>
            <a:r>
              <a:rPr kumimoji="0" lang="zh-CN" altLang="en-US" sz="2200" i="0" u="none" strike="noStrike" kern="0" cap="none" spc="0" normalizeH="0" baseline="0" noProof="0" smtClean="0">
                <a:ln>
                  <a:noFill/>
                </a:ln>
                <a:solidFill>
                  <a:prstClr val="black"/>
                </a:solidFill>
                <a:effectLst/>
                <a:uLnTx/>
                <a:uFillTx/>
                <a:latin typeface="华文仿宋" panose="02010600040101010101" charset="-122"/>
                <a:ea typeface="华文仿宋" panose="02010600040101010101" charset="-122"/>
                <a:cs typeface="华文仿宋" panose="02010600040101010101" charset="-122"/>
                <a:sym typeface="+mn-ea"/>
              </a:rPr>
              <a:t>，提出了党在</a:t>
            </a:r>
            <a:r>
              <a:rPr kumimoji="0" lang="zh-CN" altLang="en-US" sz="2200" i="0" u="none" strike="noStrike" kern="0" cap="none" spc="0" normalizeH="0" baseline="0" noProof="0" smtClean="0">
                <a:ln>
                  <a:noFill/>
                </a:ln>
                <a:effectLst/>
                <a:uLnTx/>
                <a:uFillTx/>
                <a:latin typeface="华文仿宋" panose="02010600040101010101" charset="-122"/>
                <a:ea typeface="华文仿宋" panose="02010600040101010101" charset="-122"/>
                <a:cs typeface="华文仿宋" panose="02010600040101010101" charset="-122"/>
                <a:sym typeface="+mn-ea"/>
              </a:rPr>
              <a:t>现阶段</a:t>
            </a:r>
            <a:r>
              <a:rPr kumimoji="0" lang="zh-CN" altLang="en-US" sz="2200" i="0" u="none" strike="noStrike" kern="0" cap="none" spc="0" normalizeH="0" baseline="0" noProof="0" smtClean="0">
                <a:ln>
                  <a:noFill/>
                </a:ln>
                <a:solidFill>
                  <a:prstClr val="black"/>
                </a:solidFill>
                <a:effectLst/>
                <a:uLnTx/>
                <a:uFillTx/>
                <a:latin typeface="华文仿宋" panose="02010600040101010101" charset="-122"/>
                <a:ea typeface="华文仿宋" panose="02010600040101010101" charset="-122"/>
                <a:cs typeface="华文仿宋" panose="02010600040101010101" charset="-122"/>
                <a:sym typeface="+mn-ea"/>
              </a:rPr>
              <a:t>的奋斗目标，符合中国革命的实际情况，体现了</a:t>
            </a:r>
            <a:r>
              <a:rPr kumimoji="0" lang="zh-CN" altLang="en-US" sz="2200" i="0" u="none" strike="noStrike" kern="0" cap="none" spc="0" normalizeH="0" baseline="0" noProof="0" smtClean="0">
                <a:ln>
                  <a:noFill/>
                </a:ln>
                <a:solidFill>
                  <a:schemeClr val="accent1"/>
                </a:solidFill>
                <a:effectLst/>
                <a:uLnTx/>
                <a:uFillTx/>
                <a:latin typeface="华文仿宋" panose="02010600040101010101" charset="-122"/>
                <a:ea typeface="华文仿宋" panose="02010600040101010101" charset="-122"/>
                <a:cs typeface="华文仿宋" panose="02010600040101010101" charset="-122"/>
                <a:sym typeface="+mn-ea"/>
              </a:rPr>
              <a:t>马克思主义理论与中国革命实际的结合。</a:t>
            </a:r>
            <a:endParaRPr kumimoji="0" lang="zh-CN" altLang="en-US" sz="2200" i="0" u="none" strike="noStrike" kern="0" cap="none" spc="0" normalizeH="0" baseline="0" noProof="0" smtClean="0">
              <a:ln>
                <a:noFill/>
              </a:ln>
              <a:solidFill>
                <a:schemeClr val="accent1"/>
              </a:solidFill>
              <a:effectLst/>
              <a:uLnTx/>
              <a:uFillTx/>
              <a:latin typeface="华文仿宋" panose="02010600040101010101" charset="-122"/>
              <a:ea typeface="华文仿宋" panose="02010600040101010101" charset="-122"/>
              <a:cs typeface="华文仿宋" panose="02010600040101010101" charset="-122"/>
              <a:sym typeface="+mn-ea"/>
            </a:endParaRPr>
          </a:p>
        </p:txBody>
      </p:sp>
      <p:sp>
        <p:nvSpPr>
          <p:cNvPr id="18" name="矩形 17"/>
          <p:cNvSpPr/>
          <p:nvPr>
            <p:custDataLst>
              <p:tags r:id="rId14"/>
            </p:custDataLst>
          </p:nvPr>
        </p:nvSpPr>
        <p:spPr>
          <a:xfrm>
            <a:off x="488315" y="5603875"/>
            <a:ext cx="9025255" cy="429895"/>
          </a:xfrm>
          <a:prstGeom prst="rect">
            <a:avLst/>
          </a:prstGeom>
        </p:spPr>
        <p:txBody>
          <a:bodyPr wrap="square">
            <a:spAutoFit/>
          </a:bodyPr>
          <a:lstStyle/>
          <a:p>
            <a:pPr lvl="0">
              <a:spcBef>
                <a:spcPts val="600"/>
              </a:spcBef>
            </a:pPr>
            <a:r>
              <a:rPr lang="zh-CN" altLang="en-US" sz="2200" b="1" smtClean="0">
                <a:solidFill>
                  <a:prstClr val="black"/>
                </a:solidFill>
                <a:latin typeface="黑体" panose="02010609060101010101" charset="-122"/>
                <a:ea typeface="黑体" panose="02010609060101010101" charset="-122"/>
              </a:rPr>
              <a:t>②初步明确了中国革命分两步走</a:t>
            </a:r>
            <a:r>
              <a:rPr lang="en-US" altLang="zh-CN" sz="2200" b="1" smtClean="0">
                <a:solidFill>
                  <a:prstClr val="black"/>
                </a:solidFill>
                <a:latin typeface="黑体" panose="02010609060101010101" charset="-122"/>
                <a:ea typeface="黑体" panose="02010609060101010101" charset="-122"/>
              </a:rPr>
              <a:t>——</a:t>
            </a:r>
            <a:r>
              <a:rPr lang="zh-CN" altLang="en-US" sz="2200" b="1" smtClean="0">
                <a:solidFill>
                  <a:prstClr val="black"/>
                </a:solidFill>
                <a:latin typeface="黑体" panose="02010609060101010101" charset="-122"/>
                <a:ea typeface="黑体" panose="02010609060101010101" charset="-122"/>
              </a:rPr>
              <a:t>民主主义革命和社会主义革命。</a:t>
            </a:r>
            <a:endParaRPr lang="zh-CN" altLang="en-US" sz="2200" b="1" smtClean="0">
              <a:solidFill>
                <a:prstClr val="black"/>
              </a:solidFill>
              <a:latin typeface="黑体" panose="02010609060101010101" charset="-122"/>
              <a:ea typeface="黑体" panose="02010609060101010101" charset="-122"/>
            </a:endParaRPr>
          </a:p>
        </p:txBody>
      </p:sp>
      <p:sp>
        <p:nvSpPr>
          <p:cNvPr id="19" name="矩形 18"/>
          <p:cNvSpPr/>
          <p:nvPr>
            <p:custDataLst>
              <p:tags r:id="rId15"/>
            </p:custDataLst>
          </p:nvPr>
        </p:nvSpPr>
        <p:spPr>
          <a:xfrm>
            <a:off x="488315" y="6033770"/>
            <a:ext cx="6372860" cy="429895"/>
          </a:xfrm>
          <a:prstGeom prst="rect">
            <a:avLst/>
          </a:prstGeom>
        </p:spPr>
        <p:txBody>
          <a:bodyPr wrap="square">
            <a:spAutoFit/>
          </a:bodyPr>
          <a:lstStyle/>
          <a:p>
            <a:pPr lvl="0">
              <a:spcBef>
                <a:spcPts val="600"/>
              </a:spcBef>
            </a:pPr>
            <a:r>
              <a:rPr lang="zh-CN" altLang="en-US" sz="2200" b="1" smtClean="0">
                <a:solidFill>
                  <a:prstClr val="black"/>
                </a:solidFill>
                <a:latin typeface="黑体" panose="02010609060101010101" charset="-122"/>
                <a:ea typeface="黑体" panose="02010609060101010101" charset="-122"/>
              </a:rPr>
              <a:t>③是中国共产党对中国国情认识进一步的深化。</a:t>
            </a:r>
            <a:endParaRPr lang="zh-CN" altLang="en-US" sz="2200" b="1" smtClean="0">
              <a:solidFill>
                <a:prstClr val="black"/>
              </a:solidFill>
              <a:latin typeface="黑体" panose="02010609060101010101" charset="-122"/>
              <a:ea typeface="黑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inVertical)">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2" grpId="0"/>
      <p:bldP spid="13" grpId="0"/>
      <p:bldP spid="14" grpId="0"/>
      <p:bldP spid="15" grpId="0" animBg="1"/>
      <p:bldP spid="16" grpId="0" animBg="1"/>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xfrm>
            <a:off x="3632200" y="389166"/>
            <a:ext cx="4927600" cy="478155"/>
          </a:xfrm>
        </p:spPr>
        <p:txBody>
          <a:bodyPr/>
          <a:lstStyle/>
          <a:p>
            <a:r>
              <a:rPr lang="zh-CN" altLang="en-US"/>
              <a:t>跟进训练</a:t>
            </a:r>
            <a:endParaRPr lang="zh-CN" altLang="en-US"/>
          </a:p>
        </p:txBody>
      </p:sp>
      <p:pic>
        <p:nvPicPr>
          <p:cNvPr id="20" name="图片 19"/>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r="8730" b="8144"/>
          <a:stretch>
            <a:fillRect/>
          </a:stretch>
        </p:blipFill>
        <p:spPr>
          <a:xfrm flipH="1">
            <a:off x="-1731500" y="1005606"/>
            <a:ext cx="4721442" cy="5852393"/>
          </a:xfrm>
          <a:prstGeom prst="rect">
            <a:avLst/>
          </a:prstGeom>
        </p:spPr>
      </p:pic>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b="7507"/>
          <a:stretch>
            <a:fillRect/>
          </a:stretch>
        </p:blipFill>
        <p:spPr>
          <a:xfrm>
            <a:off x="-635797" y="3945173"/>
            <a:ext cx="3936532" cy="2912827"/>
          </a:xfrm>
          <a:prstGeom prst="rect">
            <a:avLst/>
          </a:prstGeom>
        </p:spPr>
      </p:pic>
      <p:sp>
        <p:nvSpPr>
          <p:cNvPr id="2" name="矩形 1"/>
          <p:cNvSpPr/>
          <p:nvPr>
            <p:custDataLst>
              <p:tags r:id="rId6"/>
            </p:custDataLst>
          </p:nvPr>
        </p:nvSpPr>
        <p:spPr>
          <a:xfrm>
            <a:off x="-1891619" y="3033486"/>
            <a:ext cx="1886857" cy="393337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0S" panose="00020600040101010101" pitchFamily="18" charset="-122"/>
              <a:ea typeface="汉仪旗黑-50S" panose="00020600040101010101" pitchFamily="18" charset="-122"/>
            </a:endParaRPr>
          </a:p>
        </p:txBody>
      </p:sp>
      <p:sp>
        <p:nvSpPr>
          <p:cNvPr id="100" name="文本框 99"/>
          <p:cNvSpPr txBox="1"/>
          <p:nvPr>
            <p:custDataLst>
              <p:tags r:id="rId7"/>
            </p:custDataLst>
          </p:nvPr>
        </p:nvSpPr>
        <p:spPr>
          <a:xfrm>
            <a:off x="3347085" y="1353820"/>
            <a:ext cx="8467725" cy="4106545"/>
          </a:xfrm>
          <a:prstGeom prst="rect">
            <a:avLst/>
          </a:prstGeom>
          <a:noFill/>
          <a:ln w="9525">
            <a:noFill/>
          </a:ln>
        </p:spPr>
        <p:txBody>
          <a:bodyPr wrap="square">
            <a:noAutofit/>
          </a:bodyPr>
          <a:lstStyle/>
          <a:p>
            <a:pPr indent="0" fontAlgn="auto">
              <a:lnSpc>
                <a:spcPct val="150000"/>
              </a:lnSpc>
            </a:pPr>
            <a:r>
              <a:rPr lang="zh-CN" sz="2400">
                <a:latin typeface="黑体" panose="02010609060101010101" charset="-122"/>
                <a:ea typeface="黑体" panose="02010609060101010101" charset="-122"/>
                <a:cs typeface="黑体" panose="02010609060101010101" charset="-122"/>
              </a:rPr>
              <a:t>2.1921年7月23日中国共产党第一次全国代表大会在上海召开，这是中国历史上开天辟地的大事变。下列关于中共一大的叙述，符合实际的是(　　)</a:t>
            </a:r>
            <a:endParaRPr lang="zh-CN" sz="2400">
              <a:latin typeface="黑体" panose="02010609060101010101" charset="-122"/>
              <a:ea typeface="黑体" panose="02010609060101010101" charset="-122"/>
              <a:cs typeface="黑体" panose="02010609060101010101" charset="-122"/>
            </a:endParaRPr>
          </a:p>
          <a:p>
            <a:pPr indent="0" fontAlgn="auto">
              <a:lnSpc>
                <a:spcPct val="150000"/>
              </a:lnSpc>
            </a:pPr>
            <a:endParaRPr lang="zh-CN" sz="2400">
              <a:latin typeface="黑体" panose="02010609060101010101" charset="-122"/>
              <a:ea typeface="黑体" panose="02010609060101010101" charset="-122"/>
              <a:cs typeface="黑体" panose="02010609060101010101" charset="-122"/>
            </a:endParaRPr>
          </a:p>
          <a:p>
            <a:pPr indent="0" fontAlgn="auto">
              <a:lnSpc>
                <a:spcPct val="150000"/>
              </a:lnSpc>
            </a:pPr>
            <a:r>
              <a:rPr lang="zh-CN" sz="2400">
                <a:latin typeface="黑体" panose="02010609060101010101" charset="-122"/>
                <a:ea typeface="黑体" panose="02010609060101010101" charset="-122"/>
                <a:cs typeface="黑体" panose="02010609060101010101" charset="-122"/>
              </a:rPr>
              <a:t>A．确定党的中心工作是领导农民运动</a:t>
            </a:r>
            <a:endParaRPr lang="zh-CN" sz="2400">
              <a:latin typeface="黑体" panose="02010609060101010101" charset="-122"/>
              <a:ea typeface="黑体" panose="02010609060101010101" charset="-122"/>
              <a:cs typeface="黑体" panose="02010609060101010101" charset="-122"/>
            </a:endParaRPr>
          </a:p>
          <a:p>
            <a:pPr indent="0" fontAlgn="auto">
              <a:lnSpc>
                <a:spcPct val="150000"/>
              </a:lnSpc>
            </a:pPr>
            <a:r>
              <a:rPr lang="zh-CN" sz="2400">
                <a:latin typeface="黑体" panose="02010609060101010101" charset="-122"/>
                <a:ea typeface="黑体" panose="02010609060101010101" charset="-122"/>
                <a:cs typeface="黑体" panose="02010609060101010101" charset="-122"/>
              </a:rPr>
              <a:t>B．认识到建立革命武装的重要性</a:t>
            </a:r>
            <a:endParaRPr lang="zh-CN" sz="2400">
              <a:latin typeface="黑体" panose="02010609060101010101" charset="-122"/>
              <a:ea typeface="黑体" panose="02010609060101010101" charset="-122"/>
              <a:cs typeface="黑体" panose="02010609060101010101" charset="-122"/>
            </a:endParaRPr>
          </a:p>
          <a:p>
            <a:pPr indent="0" fontAlgn="auto">
              <a:lnSpc>
                <a:spcPct val="150000"/>
              </a:lnSpc>
            </a:pPr>
            <a:r>
              <a:rPr lang="zh-CN" sz="2400">
                <a:latin typeface="黑体" panose="02010609060101010101" charset="-122"/>
                <a:ea typeface="黑体" panose="02010609060101010101" charset="-122"/>
                <a:cs typeface="黑体" panose="02010609060101010101" charset="-122"/>
              </a:rPr>
              <a:t>C．决定进行推翻北洋军阀统治的北伐战争</a:t>
            </a:r>
            <a:endParaRPr lang="zh-CN" sz="2400">
              <a:latin typeface="黑体" panose="02010609060101010101" charset="-122"/>
              <a:ea typeface="黑体" panose="02010609060101010101" charset="-122"/>
              <a:cs typeface="黑体" panose="02010609060101010101" charset="-122"/>
            </a:endParaRPr>
          </a:p>
          <a:p>
            <a:pPr indent="0" fontAlgn="auto">
              <a:lnSpc>
                <a:spcPct val="150000"/>
              </a:lnSpc>
            </a:pPr>
            <a:r>
              <a:rPr lang="zh-CN" sz="2400">
                <a:latin typeface="黑体" panose="02010609060101010101" charset="-122"/>
                <a:ea typeface="黑体" panose="02010609060101010101" charset="-122"/>
                <a:cs typeface="黑体" panose="02010609060101010101" charset="-122"/>
              </a:rPr>
              <a:t>D．明确建立无产阶级专政是党的革命任务</a:t>
            </a:r>
            <a:endParaRPr lang="zh-CN" sz="24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8"/>
            </p:custDataLst>
          </p:nvPr>
        </p:nvSpPr>
        <p:spPr>
          <a:xfrm>
            <a:off x="5518150" y="2402840"/>
            <a:ext cx="439420" cy="922020"/>
          </a:xfrm>
          <a:prstGeom prst="rect">
            <a:avLst/>
          </a:prstGeom>
          <a:noFill/>
        </p:spPr>
        <p:txBody>
          <a:bodyPr wrap="square" rtlCol="0">
            <a:spAutoFit/>
          </a:bodyPr>
          <a:lstStyle/>
          <a:p>
            <a:r>
              <a:rPr lang="en-US" altLang="zh-CN" sz="5400">
                <a:solidFill>
                  <a:schemeClr val="accent2"/>
                </a:solidFill>
                <a:latin typeface="黑体" panose="02010609060101010101" charset="-122"/>
                <a:ea typeface="黑体" panose="02010609060101010101" charset="-122"/>
              </a:rPr>
              <a:t>D</a:t>
            </a:r>
            <a:endParaRPr lang="en-US" altLang="zh-CN" sz="5400">
              <a:solidFill>
                <a:schemeClr val="accent2"/>
              </a:solidFill>
              <a:latin typeface="黑体" panose="02010609060101010101" charset="-122"/>
              <a:ea typeface="黑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图片占位符 1"/>
          <p:cNvSpPr>
            <a:spLocks noGrp="1"/>
          </p:cNvSpPr>
          <p:nvPr>
            <p:ph type="pic" idx="1"/>
            <p:custDataLst>
              <p:tags r:id="rId1"/>
            </p:custDataLst>
          </p:nvPr>
        </p:nvSpPr>
        <p:spPr/>
      </p:sp>
      <p:sp>
        <p:nvSpPr>
          <p:cNvPr id="3" name="文本占位符 2"/>
          <p:cNvSpPr>
            <a:spLocks noGrp="1"/>
          </p:cNvSpPr>
          <p:nvPr>
            <p:ph type="body" sz="half" idx="2"/>
            <p:custDataLst>
              <p:tags r:id="rId2"/>
            </p:custDataLst>
          </p:nvPr>
        </p:nvSpPr>
        <p:spPr/>
        <p:txBody>
          <a:bodyPr/>
          <a:lstStyle/>
          <a:p>
            <a:endParaRPr lang="zh-CN" altLang="en-US"/>
          </a:p>
        </p:txBody>
      </p:sp>
      <p:sp>
        <p:nvSpPr>
          <p:cNvPr id="4" name="标题 3"/>
          <p:cNvSpPr>
            <a:spLocks noGrp="1"/>
          </p:cNvSpPr>
          <p:nvPr>
            <p:ph type="title"/>
            <p:custDataLst>
              <p:tags r:id="rId3"/>
            </p:custDataLst>
          </p:nvPr>
        </p:nvSpPr>
        <p:spPr/>
        <p:txBody>
          <a:bodyPr/>
          <a:lstStyle/>
          <a:p>
            <a:endParaRPr lang="zh-CN" altLang="en-US"/>
          </a:p>
        </p:txBody>
      </p:sp>
      <p:pic>
        <p:nvPicPr>
          <p:cNvPr id="5" name="五四运动">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0" y="0"/>
            <a:ext cx="12192000" cy="6858000"/>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71"/>
          <p:cNvSpPr txBox="1"/>
          <p:nvPr>
            <p:custDataLst>
              <p:tags r:id="rId1"/>
            </p:custDataLst>
          </p:nvPr>
        </p:nvSpPr>
        <p:spPr>
          <a:xfrm>
            <a:off x="5033851" y="5738274"/>
            <a:ext cx="2124299" cy="307777"/>
          </a:xfrm>
          <a:prstGeom prst="rect">
            <a:avLst/>
          </a:prstGeom>
          <a:noFill/>
        </p:spPr>
        <p:txBody>
          <a:bodyPr wrap="none" rtlCol="0">
            <a:spAutoFit/>
          </a:bodyPr>
          <a:lstStyle/>
          <a:p>
            <a:pPr algn="ctr"/>
            <a:r>
              <a:rPr lang="en-US" altLang="zh-CN" sz="1400" spc="300">
                <a:solidFill>
                  <a:schemeClr val="accent1"/>
                </a:solidFill>
                <a:latin typeface="汉仪旗黑-50S" panose="00020600040101010101" pitchFamily="18" charset="-122"/>
                <a:ea typeface="汉仪旗黑-50S" panose="00020600040101010101" pitchFamily="18" charset="-122"/>
              </a:rPr>
              <a:t>- </a:t>
            </a:r>
            <a:r>
              <a:rPr lang="zh-CN" altLang="en-US" sz="1400" spc="300">
                <a:solidFill>
                  <a:schemeClr val="accent1"/>
                </a:solidFill>
                <a:latin typeface="汉仪旗黑-50S" panose="00020600040101010101" pitchFamily="18" charset="-122"/>
                <a:ea typeface="汉仪旗黑-50S" panose="00020600040101010101" pitchFamily="18" charset="-122"/>
              </a:rPr>
              <a:t>稻壳基层党支部 </a:t>
            </a:r>
            <a:r>
              <a:rPr lang="en-US" altLang="zh-CN" sz="1400" spc="300">
                <a:solidFill>
                  <a:schemeClr val="accent1"/>
                </a:solidFill>
                <a:latin typeface="汉仪旗黑-50S" panose="00020600040101010101" pitchFamily="18" charset="-122"/>
                <a:ea typeface="汉仪旗黑-50S" panose="00020600040101010101" pitchFamily="18" charset="-122"/>
              </a:rPr>
              <a:t>-</a:t>
            </a:r>
            <a:endParaRPr lang="zh-CN" altLang="en-US" sz="1400" spc="300">
              <a:solidFill>
                <a:schemeClr val="accent1"/>
              </a:solidFill>
              <a:latin typeface="汉仪旗黑-50S" panose="00020600040101010101" pitchFamily="18" charset="-122"/>
              <a:ea typeface="汉仪旗黑-50S" panose="00020600040101010101" pitchFamily="18" charset="-122"/>
            </a:endParaRPr>
          </a:p>
        </p:txBody>
      </p:sp>
      <p:sp>
        <p:nvSpPr>
          <p:cNvPr id="3" name="文本占位符 2"/>
          <p:cNvSpPr>
            <a:spLocks noGrp="1"/>
          </p:cNvSpPr>
          <p:nvPr>
            <p:ph type="body" sz="quarter" idx="10"/>
            <p:custDataLst>
              <p:tags r:id="rId2"/>
            </p:custDataLst>
          </p:nvPr>
        </p:nvSpPr>
        <p:spPr/>
        <p:txBody>
          <a:bodyPr/>
          <a:lstStyle/>
          <a:p>
            <a:r>
              <a:rPr lang="zh-CN" altLang="en-US"/>
              <a:t>叁</a:t>
            </a:r>
            <a:endParaRPr lang="zh-CN" altLang="en-US"/>
          </a:p>
        </p:txBody>
      </p:sp>
      <p:sp>
        <p:nvSpPr>
          <p:cNvPr id="16" name="文本框 71"/>
          <p:cNvSpPr txBox="1"/>
          <p:nvPr>
            <p:custDataLst>
              <p:tags r:id="rId3"/>
            </p:custDataLst>
          </p:nvPr>
        </p:nvSpPr>
        <p:spPr>
          <a:xfrm>
            <a:off x="725714" y="2908922"/>
            <a:ext cx="10740572" cy="1039977"/>
          </a:xfrm>
          <a:prstGeom prst="rect">
            <a:avLst/>
          </a:prstGeom>
          <a:noFill/>
        </p:spPr>
        <p:txBody>
          <a:bodyPr wrap="square" lIns="0" tIns="0" rIns="0" bIns="0" rtlCol="0" anchor="t">
            <a:noAutofit/>
          </a:bodyPr>
          <a:lstStyle/>
          <a:p>
            <a:pPr algn="ctr"/>
            <a:r>
              <a:rPr lang="zh-CN" altLang="en-US" sz="8000">
                <a:gradFill>
                  <a:gsLst>
                    <a:gs pos="25000">
                      <a:schemeClr val="accent3"/>
                    </a:gs>
                    <a:gs pos="80000">
                      <a:schemeClr val="accent4"/>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rPr>
              <a:t>国共合作与国民革命</a:t>
            </a:r>
            <a:endParaRPr lang="zh-CN" altLang="en-US" sz="8000">
              <a:gradFill>
                <a:gsLst>
                  <a:gs pos="25000">
                    <a:schemeClr val="accent3"/>
                  </a:gs>
                  <a:gs pos="80000">
                    <a:schemeClr val="accent4"/>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3632200" y="389166"/>
            <a:ext cx="4927600" cy="478155"/>
          </a:xfrm>
        </p:spPr>
        <p:txBody>
          <a:bodyPr/>
          <a:lstStyle/>
          <a:p>
            <a:r>
              <a:rPr lang="zh-CN" altLang="en-US"/>
              <a:t>（一）国共合作</a:t>
            </a:r>
            <a:endParaRPr lang="zh-CN" altLang="en-US"/>
          </a:p>
        </p:txBody>
      </p:sp>
      <p:sp>
        <p:nvSpPr>
          <p:cNvPr id="35" name="图形 28"/>
          <p:cNvSpPr/>
          <p:nvPr>
            <p:custDataLst>
              <p:tags r:id="rId2"/>
            </p:custDataLst>
          </p:nvPr>
        </p:nvSpPr>
        <p:spPr>
          <a:xfrm>
            <a:off x="10850532" y="4383042"/>
            <a:ext cx="213744" cy="203277"/>
          </a:xfrm>
          <a:custGeom>
            <a:avLst/>
            <a:gdLst>
              <a:gd name="connsiteX0" fmla="*/ 106860 w 213744"/>
              <a:gd name="connsiteY0" fmla="*/ 169458 h 203277"/>
              <a:gd name="connsiteX1" fmla="*/ 40811 w 213744"/>
              <a:gd name="connsiteY1" fmla="*/ 203277 h 203277"/>
              <a:gd name="connsiteX2" fmla="*/ 52574 w 213744"/>
              <a:gd name="connsiteY2" fmla="*/ 129998 h 203277"/>
              <a:gd name="connsiteX3" fmla="*/ 0 w 213744"/>
              <a:gd name="connsiteY3" fmla="*/ 77642 h 203277"/>
              <a:gd name="connsiteX4" fmla="*/ 73305 w 213744"/>
              <a:gd name="connsiteY4" fmla="*/ 66168 h 203277"/>
              <a:gd name="connsiteX5" fmla="*/ 106860 w 213744"/>
              <a:gd name="connsiteY5" fmla="*/ 0 h 203277"/>
              <a:gd name="connsiteX6" fmla="*/ 140439 w 213744"/>
              <a:gd name="connsiteY6" fmla="*/ 66168 h 203277"/>
              <a:gd name="connsiteX7" fmla="*/ 213745 w 213744"/>
              <a:gd name="connsiteY7" fmla="*/ 77642 h 203277"/>
              <a:gd name="connsiteX8" fmla="*/ 161170 w 213744"/>
              <a:gd name="connsiteY8" fmla="*/ 129998 h 203277"/>
              <a:gd name="connsiteX9" fmla="*/ 172910 w 213744"/>
              <a:gd name="connsiteY9" fmla="*/ 203277 h 203277"/>
              <a:gd name="connsiteX10" fmla="*/ 106860 w 213744"/>
              <a:gd name="connsiteY10" fmla="*/ 169458 h 20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741" h="203277">
                <a:moveTo>
                  <a:pt x="106860" y="169458"/>
                </a:moveTo>
                <a:lnTo>
                  <a:pt x="40811" y="203277"/>
                </a:lnTo>
                <a:lnTo>
                  <a:pt x="52574" y="129998"/>
                </a:lnTo>
                <a:lnTo>
                  <a:pt x="0" y="77642"/>
                </a:lnTo>
                <a:lnTo>
                  <a:pt x="73305" y="66168"/>
                </a:lnTo>
                <a:lnTo>
                  <a:pt x="106860" y="0"/>
                </a:lnTo>
                <a:lnTo>
                  <a:pt x="140439" y="66168"/>
                </a:lnTo>
                <a:lnTo>
                  <a:pt x="213745" y="77642"/>
                </a:lnTo>
                <a:lnTo>
                  <a:pt x="161170" y="129998"/>
                </a:lnTo>
                <a:lnTo>
                  <a:pt x="172910" y="203277"/>
                </a:lnTo>
                <a:lnTo>
                  <a:pt x="106860" y="169458"/>
                </a:lnTo>
                <a:close/>
              </a:path>
            </a:pathLst>
          </a:custGeom>
          <a:gradFill>
            <a:gsLst>
              <a:gs pos="12000">
                <a:schemeClr val="accent3">
                  <a:lumMod val="90000"/>
                </a:schemeClr>
              </a:gs>
              <a:gs pos="80000">
                <a:schemeClr val="accent4"/>
              </a:gs>
            </a:gsLst>
            <a:lin ang="5400000" scaled="1"/>
          </a:gradFill>
          <a:ln w="2354" cap="flat">
            <a:noFill/>
            <a:prstDash val="solid"/>
            <a:miter/>
          </a:ln>
        </p:spPr>
        <p:txBody>
          <a:bodyPr rtlCol="0" anchor="ctr"/>
          <a:lstStyle/>
          <a:p>
            <a:endParaRPr lang="zh-CN" altLang="en-US">
              <a:latin typeface="汉仪旗黑-50S" panose="00020600040101010101" pitchFamily="18" charset="-122"/>
              <a:ea typeface="汉仪旗黑-50S" panose="00020600040101010101" pitchFamily="18" charset="-122"/>
            </a:endParaRPr>
          </a:p>
        </p:txBody>
      </p:sp>
      <p:sp>
        <p:nvSpPr>
          <p:cNvPr id="3" name="文本框 2"/>
          <p:cNvSpPr txBox="1"/>
          <p:nvPr>
            <p:custDataLst>
              <p:tags r:id="rId3"/>
            </p:custDataLst>
          </p:nvPr>
        </p:nvSpPr>
        <p:spPr>
          <a:xfrm>
            <a:off x="416560" y="1149350"/>
            <a:ext cx="1430020" cy="460375"/>
          </a:xfrm>
          <a:prstGeom prst="rect">
            <a:avLst/>
          </a:prstGeom>
          <a:noFill/>
        </p:spPr>
        <p:txBody>
          <a:bodyPr wrap="square" rtlCol="0">
            <a:spAutoFit/>
          </a:bodyPr>
          <a:lstStyle/>
          <a:p>
            <a:r>
              <a:rPr lang="en-US" altLang="zh-CN" sz="2400" b="1">
                <a:solidFill>
                  <a:schemeClr val="accent1"/>
                </a:solidFill>
                <a:latin typeface="黑体" panose="02010609060101010101" charset="-122"/>
                <a:ea typeface="黑体" panose="02010609060101010101" charset="-122"/>
                <a:cs typeface="黑体" panose="02010609060101010101" charset="-122"/>
              </a:rPr>
              <a:t>1.</a:t>
            </a:r>
            <a:r>
              <a:rPr lang="zh-CN" altLang="en-US" sz="2400" b="1">
                <a:solidFill>
                  <a:schemeClr val="accent1"/>
                </a:solidFill>
                <a:latin typeface="黑体" panose="02010609060101010101" charset="-122"/>
                <a:ea typeface="黑体" panose="02010609060101010101" charset="-122"/>
                <a:cs typeface="黑体" panose="02010609060101010101" charset="-122"/>
              </a:rPr>
              <a:t>条件</a:t>
            </a:r>
            <a:endParaRPr lang="zh-CN" altLang="en-US" sz="2400" b="1">
              <a:solidFill>
                <a:schemeClr val="accent1"/>
              </a:solidFill>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4"/>
            </p:custDataLst>
          </p:nvPr>
        </p:nvSpPr>
        <p:spPr>
          <a:xfrm>
            <a:off x="304165" y="1609725"/>
            <a:ext cx="6271260" cy="768350"/>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①必要性：在大力开展工人运动的过程中，中国共产党认识到必须建立革命统一战线</a:t>
            </a:r>
            <a:endParaRPr lang="zh-CN" altLang="en-US" sz="2200">
              <a:latin typeface="黑体" panose="02010609060101010101" charset="-122"/>
              <a:ea typeface="黑体" panose="02010609060101010101" charset="-122"/>
            </a:endParaRPr>
          </a:p>
        </p:txBody>
      </p:sp>
      <p:sp>
        <p:nvSpPr>
          <p:cNvPr id="5" name="文本框 4"/>
          <p:cNvSpPr txBox="1"/>
          <p:nvPr>
            <p:custDataLst>
              <p:tags r:id="rId5"/>
            </p:custDataLst>
          </p:nvPr>
        </p:nvSpPr>
        <p:spPr>
          <a:xfrm>
            <a:off x="300990" y="2557145"/>
            <a:ext cx="6323330" cy="429895"/>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②可能性：孙中山希望同中国共产党合作</a:t>
            </a:r>
            <a:endParaRPr lang="zh-CN" altLang="en-US" sz="2200">
              <a:latin typeface="黑体" panose="02010609060101010101" charset="-122"/>
              <a:ea typeface="黑体" panose="02010609060101010101" charset="-122"/>
            </a:endParaRPr>
          </a:p>
        </p:txBody>
      </p:sp>
      <p:sp>
        <p:nvSpPr>
          <p:cNvPr id="8" name="文本框 7"/>
          <p:cNvSpPr txBox="1"/>
          <p:nvPr>
            <p:custDataLst>
              <p:tags r:id="rId6"/>
            </p:custDataLst>
          </p:nvPr>
        </p:nvSpPr>
        <p:spPr>
          <a:xfrm>
            <a:off x="304165" y="3123565"/>
            <a:ext cx="6859270" cy="429895"/>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③外力推动：共产国际的指导和帮助</a:t>
            </a:r>
            <a:endParaRPr lang="zh-CN" altLang="en-US" sz="2200">
              <a:latin typeface="黑体" panose="02010609060101010101" charset="-122"/>
              <a:ea typeface="黑体" panose="02010609060101010101" charset="-122"/>
            </a:endParaRPr>
          </a:p>
        </p:txBody>
      </p:sp>
      <p:grpSp>
        <p:nvGrpSpPr>
          <p:cNvPr id="19" name="组合 18"/>
          <p:cNvGrpSpPr/>
          <p:nvPr>
            <p:custDataLst>
              <p:tags r:id="rId7"/>
            </p:custDataLst>
          </p:nvPr>
        </p:nvGrpSpPr>
        <p:grpSpPr>
          <a:xfrm>
            <a:off x="6624320" y="1142365"/>
            <a:ext cx="5311140" cy="3924300"/>
            <a:chOff x="9060" y="1823"/>
            <a:chExt cx="8364" cy="6180"/>
          </a:xfrm>
        </p:grpSpPr>
        <p:pic>
          <p:nvPicPr>
            <p:cNvPr id="20484" name="图片 3"/>
            <p:cNvPicPr>
              <a:picLocks noChangeAspect="1"/>
            </p:cNvPicPr>
            <p:nvPr>
              <p:custDataLst>
                <p:tags r:id="rId8"/>
              </p:custDataLst>
            </p:nvPr>
          </p:nvPicPr>
          <p:blipFill>
            <a:blip r:embed="rId9"/>
            <a:stretch>
              <a:fillRect/>
            </a:stretch>
          </p:blipFill>
          <p:spPr>
            <a:xfrm>
              <a:off x="9060" y="1823"/>
              <a:ext cx="8364" cy="5425"/>
            </a:xfrm>
            <a:prstGeom prst="rect">
              <a:avLst/>
            </a:prstGeom>
            <a:noFill/>
            <a:ln w="28575" cap="flat" cmpd="dbl">
              <a:solidFill>
                <a:srgbClr val="956F00"/>
              </a:solidFill>
              <a:prstDash val="solid"/>
              <a:round/>
              <a:headEnd type="none" w="med" len="med"/>
              <a:tailEnd type="none" w="med" len="med"/>
            </a:ln>
          </p:spPr>
        </p:pic>
        <p:sp>
          <p:nvSpPr>
            <p:cNvPr id="17" name="矩形 16"/>
            <p:cNvSpPr/>
            <p:nvPr>
              <p:custDataLst>
                <p:tags r:id="rId10"/>
              </p:custDataLst>
            </p:nvPr>
          </p:nvSpPr>
          <p:spPr>
            <a:xfrm>
              <a:off x="12349" y="7375"/>
              <a:ext cx="5075" cy="628"/>
            </a:xfrm>
            <a:prstGeom prst="rect">
              <a:avLst/>
            </a:prstGeom>
            <a:noFill/>
            <a:ln>
              <a:noFill/>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2000" i="0" u="none" strike="noStrike" kern="1200" cap="none" spc="0" normalizeH="0" baseline="0" noProof="1">
                  <a:ln w="9525">
                    <a:noFill/>
                    <a:prstDash val="solid"/>
                  </a:ln>
                  <a:solidFill>
                    <a:schemeClr val="tx1"/>
                  </a:solidFill>
                  <a:effectLst/>
                  <a:uLnTx/>
                  <a:uFillTx/>
                  <a:latin typeface="楷体" panose="02010609060101010101" charset="-122"/>
                  <a:ea typeface="楷体" panose="02010609060101010101" charset="-122"/>
                  <a:cs typeface="+mn-cs"/>
                </a:rPr>
                <a:t>京汉铁路工人大罢工</a:t>
              </a:r>
              <a:endParaRPr kumimoji="0" lang="zh-CN" altLang="en-US" sz="2000" i="0" u="none" strike="noStrike" kern="1200" cap="none" spc="0" normalizeH="0" baseline="0" noProof="1">
                <a:ln w="9525">
                  <a:noFill/>
                  <a:prstDash val="solid"/>
                </a:ln>
                <a:solidFill>
                  <a:schemeClr val="tx1"/>
                </a:solidFill>
                <a:effectLst/>
                <a:uLnTx/>
                <a:uFillTx/>
                <a:latin typeface="楷体" panose="02010609060101010101" charset="-122"/>
                <a:ea typeface="楷体" panose="02010609060101010101" charset="-122"/>
                <a:cs typeface="+mn-cs"/>
              </a:endParaRPr>
            </a:p>
          </p:txBody>
        </p:sp>
      </p:grpSp>
      <p:sp>
        <p:nvSpPr>
          <p:cNvPr id="241665" name="Text Box 2"/>
          <p:cNvSpPr txBox="1"/>
          <p:nvPr>
            <p:custDataLst>
              <p:tags r:id="rId11"/>
            </p:custDataLst>
          </p:nvPr>
        </p:nvSpPr>
        <p:spPr>
          <a:xfrm>
            <a:off x="6624955" y="5066665"/>
            <a:ext cx="5354955" cy="706755"/>
          </a:xfrm>
          <a:prstGeom prst="rect">
            <a:avLst/>
          </a:prstGeom>
          <a:noFill/>
          <a:ln w="9525">
            <a:noFill/>
          </a:ln>
        </p:spPr>
        <p:txBody>
          <a:bodyPr wrap="square" anchor="t">
            <a:spAutoFit/>
          </a:bodyPr>
          <a:lstStyle/>
          <a:p>
            <a:pPr>
              <a:lnSpc>
                <a:spcPct val="100000"/>
              </a:lnSpc>
            </a:pPr>
            <a:r>
              <a:rPr lang="zh-CN" altLang="en-US" sz="2000">
                <a:solidFill>
                  <a:schemeClr val="tx1"/>
                </a:solidFill>
                <a:latin typeface="华文仿宋" panose="02010600040101010101" charset="-122"/>
                <a:ea typeface="华文仿宋" panose="02010600040101010101" charset="-122"/>
                <a:cs typeface="华文仿宋" panose="02010600040101010101" charset="-122"/>
              </a:rPr>
              <a:t>全国掀起了第一次工人运动的高潮，举行大小罢工</a:t>
            </a:r>
            <a:r>
              <a:rPr lang="en-US" altLang="zh-CN" sz="2000">
                <a:solidFill>
                  <a:schemeClr val="tx1"/>
                </a:solidFill>
                <a:latin typeface="华文仿宋" panose="02010600040101010101" charset="-122"/>
                <a:ea typeface="华文仿宋" panose="02010600040101010101" charset="-122"/>
                <a:cs typeface="华文仿宋" panose="02010600040101010101" charset="-122"/>
              </a:rPr>
              <a:t>100</a:t>
            </a:r>
            <a:r>
              <a:rPr lang="zh-CN" altLang="en-US" sz="2000">
                <a:solidFill>
                  <a:schemeClr val="tx1"/>
                </a:solidFill>
                <a:latin typeface="华文仿宋" panose="02010600040101010101" charset="-122"/>
                <a:ea typeface="华文仿宋" panose="02010600040101010101" charset="-122"/>
                <a:cs typeface="华文仿宋" panose="02010600040101010101" charset="-122"/>
              </a:rPr>
              <a:t>多次，参加人数达</a:t>
            </a:r>
            <a:r>
              <a:rPr lang="en-US" altLang="zh-CN" sz="2000">
                <a:solidFill>
                  <a:schemeClr val="tx1"/>
                </a:solidFill>
                <a:latin typeface="华文仿宋" panose="02010600040101010101" charset="-122"/>
                <a:ea typeface="华文仿宋" panose="02010600040101010101" charset="-122"/>
                <a:cs typeface="华文仿宋" panose="02010600040101010101" charset="-122"/>
              </a:rPr>
              <a:t>30</a:t>
            </a:r>
            <a:r>
              <a:rPr lang="zh-CN" altLang="en-US" sz="2000">
                <a:solidFill>
                  <a:schemeClr val="tx1"/>
                </a:solidFill>
                <a:latin typeface="华文仿宋" panose="02010600040101010101" charset="-122"/>
                <a:ea typeface="华文仿宋" panose="02010600040101010101" charset="-122"/>
                <a:cs typeface="华文仿宋" panose="02010600040101010101" charset="-122"/>
              </a:rPr>
              <a:t>万以上。</a:t>
            </a:r>
            <a:endParaRPr lang="zh-CN" altLang="en-US" sz="2000">
              <a:solidFill>
                <a:schemeClr val="tx1"/>
              </a:solidFill>
              <a:latin typeface="华文仿宋" panose="02010600040101010101" charset="-122"/>
              <a:ea typeface="华文仿宋" panose="02010600040101010101" charset="-122"/>
              <a:cs typeface="华文仿宋" panose="02010600040101010101" charset="-122"/>
            </a:endParaRPr>
          </a:p>
        </p:txBody>
      </p:sp>
      <p:sp>
        <p:nvSpPr>
          <p:cNvPr id="23" name="文本框 22"/>
          <p:cNvSpPr txBox="1"/>
          <p:nvPr>
            <p:custDataLst>
              <p:tags r:id="rId12"/>
            </p:custDataLst>
          </p:nvPr>
        </p:nvSpPr>
        <p:spPr>
          <a:xfrm>
            <a:off x="424180" y="3733800"/>
            <a:ext cx="5711825" cy="2399665"/>
          </a:xfrm>
          <a:prstGeom prst="rect">
            <a:avLst/>
          </a:prstGeom>
          <a:solidFill>
            <a:schemeClr val="accent6">
              <a:lumMod val="90000"/>
            </a:schemeClr>
          </a:solidFill>
        </p:spPr>
        <p:txBody>
          <a:bodyPr wrap="square" rtlCol="0">
            <a:spAutoFit/>
          </a:bodyPr>
          <a:lstStyle/>
          <a:p>
            <a:pPr indent="508000" fontAlgn="auto">
              <a:lnSpc>
                <a:spcPct val="150000"/>
              </a:lnSpc>
            </a:pPr>
            <a:r>
              <a:rPr lang="zh-CN" altLang="en-US" sz="2000">
                <a:latin typeface="楷体" panose="02010609060101010101" charset="-122"/>
                <a:ea typeface="楷体" panose="02010609060101010101" charset="-122"/>
              </a:rPr>
              <a:t>俄国十月革命的胜利，使处于苦闷与彷徨中的孙中山看到希望，他热烈欢迎十月革命，共产国际和中国共产党也向他伸出援助之手。在共产国际和中国共产党的帮助下，孙中山决定吸收共产党员加入国民党，改组国民党。</a:t>
            </a:r>
            <a:endParaRPr lang="zh-CN" altLang="en-US" sz="2000">
              <a:latin typeface="楷体" panose="02010609060101010101" charset="-122"/>
              <a:ea typeface="楷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1665"/>
                                        </p:tgtEl>
                                        <p:attrNameLst>
                                          <p:attrName>style.visibility</p:attrName>
                                        </p:attrNameLst>
                                      </p:cBhvr>
                                      <p:to>
                                        <p:strVal val="visible"/>
                                      </p:to>
                                    </p:set>
                                    <p:animEffect transition="in" filter="wipe(down)">
                                      <p:cBhvr>
                                        <p:cTn id="15" dur="500"/>
                                        <p:tgtEl>
                                          <p:spTgt spid="24166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1665" grpId="0"/>
      <p:bldP spid="5" grpId="0"/>
      <p:bldP spid="8"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3632200" y="389166"/>
            <a:ext cx="4927600" cy="478155"/>
          </a:xfrm>
        </p:spPr>
        <p:txBody>
          <a:bodyPr/>
          <a:lstStyle/>
          <a:p>
            <a:r>
              <a:rPr lang="zh-CN" altLang="en-US"/>
              <a:t>（一）国共合作</a:t>
            </a:r>
            <a:endParaRPr lang="zh-CN" altLang="en-US"/>
          </a:p>
        </p:txBody>
      </p:sp>
      <p:sp>
        <p:nvSpPr>
          <p:cNvPr id="3" name="文本框 2"/>
          <p:cNvSpPr txBox="1"/>
          <p:nvPr>
            <p:custDataLst>
              <p:tags r:id="rId2"/>
            </p:custDataLst>
          </p:nvPr>
        </p:nvSpPr>
        <p:spPr>
          <a:xfrm>
            <a:off x="416560" y="1149350"/>
            <a:ext cx="1430020" cy="460375"/>
          </a:xfrm>
          <a:prstGeom prst="rect">
            <a:avLst/>
          </a:prstGeom>
          <a:noFill/>
        </p:spPr>
        <p:txBody>
          <a:bodyPr wrap="square" rtlCol="0">
            <a:spAutoFit/>
          </a:bodyPr>
          <a:lstStyle/>
          <a:p>
            <a:r>
              <a:rPr lang="en-US" altLang="zh-CN" sz="2400" b="1">
                <a:solidFill>
                  <a:schemeClr val="accent1"/>
                </a:solidFill>
                <a:latin typeface="黑体" panose="02010609060101010101" charset="-122"/>
                <a:ea typeface="黑体" panose="02010609060101010101" charset="-122"/>
                <a:cs typeface="黑体" panose="02010609060101010101" charset="-122"/>
              </a:rPr>
              <a:t>2.</a:t>
            </a:r>
            <a:r>
              <a:rPr lang="zh-CN" altLang="en-US" sz="2400" b="1">
                <a:solidFill>
                  <a:schemeClr val="accent1"/>
                </a:solidFill>
                <a:latin typeface="黑体" panose="02010609060101010101" charset="-122"/>
                <a:ea typeface="黑体" panose="02010609060101010101" charset="-122"/>
                <a:cs typeface="黑体" panose="02010609060101010101" charset="-122"/>
              </a:rPr>
              <a:t>实践</a:t>
            </a:r>
            <a:endParaRPr lang="zh-CN" altLang="en-US" sz="2400" b="1">
              <a:solidFill>
                <a:schemeClr val="accent1"/>
              </a:solidFill>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3"/>
            </p:custDataLst>
          </p:nvPr>
        </p:nvSpPr>
        <p:spPr>
          <a:xfrm>
            <a:off x="416560" y="1609725"/>
            <a:ext cx="3441065" cy="429895"/>
          </a:xfrm>
          <a:prstGeom prst="rect">
            <a:avLst/>
          </a:prstGeom>
          <a:noFill/>
        </p:spPr>
        <p:txBody>
          <a:bodyPr wrap="square" rtlCol="0">
            <a:spAutoFit/>
          </a:bodyPr>
          <a:lstStyle/>
          <a:p>
            <a:r>
              <a:rPr lang="zh-CN" altLang="en-US" sz="2200" b="1">
                <a:solidFill>
                  <a:srgbClr val="FF0000"/>
                </a:solidFill>
                <a:latin typeface="黑体" panose="02010609060101010101" charset="-122"/>
                <a:ea typeface="黑体" panose="02010609060101010101" charset="-122"/>
                <a:cs typeface="黑体" panose="02010609060101010101" charset="-122"/>
              </a:rPr>
              <a:t>（</a:t>
            </a:r>
            <a:r>
              <a:rPr lang="en-US" altLang="zh-CN" sz="2200" b="1">
                <a:solidFill>
                  <a:srgbClr val="FF0000"/>
                </a:solidFill>
                <a:latin typeface="黑体" panose="02010609060101010101" charset="-122"/>
                <a:ea typeface="黑体" panose="02010609060101010101" charset="-122"/>
                <a:cs typeface="黑体" panose="02010609060101010101" charset="-122"/>
              </a:rPr>
              <a:t>1</a:t>
            </a:r>
            <a:r>
              <a:rPr lang="zh-CN" altLang="en-US" sz="2200" b="1">
                <a:solidFill>
                  <a:srgbClr val="FF0000"/>
                </a:solidFill>
                <a:latin typeface="黑体" panose="02010609060101010101" charset="-122"/>
                <a:ea typeface="黑体" panose="02010609060101010101" charset="-122"/>
                <a:cs typeface="黑体" panose="02010609060101010101" charset="-122"/>
              </a:rPr>
              <a:t>）共产党：中共三大</a:t>
            </a:r>
            <a:endParaRPr lang="zh-CN" altLang="en-US" sz="2200" b="1">
              <a:solidFill>
                <a:srgbClr val="FF0000"/>
              </a:solidFill>
              <a:latin typeface="黑体" panose="02010609060101010101" charset="-122"/>
              <a:ea typeface="黑体" panose="02010609060101010101" charset="-122"/>
              <a:cs typeface="黑体" panose="02010609060101010101" charset="-122"/>
            </a:endParaRPr>
          </a:p>
        </p:txBody>
      </p:sp>
      <p:sp>
        <p:nvSpPr>
          <p:cNvPr id="5" name="文本框 4"/>
          <p:cNvSpPr txBox="1"/>
          <p:nvPr>
            <p:custDataLst>
              <p:tags r:id="rId4"/>
            </p:custDataLst>
          </p:nvPr>
        </p:nvSpPr>
        <p:spPr>
          <a:xfrm>
            <a:off x="721995" y="2056765"/>
            <a:ext cx="819150" cy="429895"/>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时间：</a:t>
            </a:r>
            <a:endParaRPr lang="zh-CN" altLang="en-US" sz="2200">
              <a:latin typeface="黑体" panose="02010609060101010101" charset="-122"/>
              <a:ea typeface="黑体" panose="02010609060101010101" charset="-122"/>
            </a:endParaRPr>
          </a:p>
        </p:txBody>
      </p:sp>
      <p:sp>
        <p:nvSpPr>
          <p:cNvPr id="6" name="文本框 5"/>
          <p:cNvSpPr txBox="1"/>
          <p:nvPr>
            <p:custDataLst>
              <p:tags r:id="rId5"/>
            </p:custDataLst>
          </p:nvPr>
        </p:nvSpPr>
        <p:spPr>
          <a:xfrm>
            <a:off x="1541145" y="2039620"/>
            <a:ext cx="1608455" cy="429895"/>
          </a:xfrm>
          <a:prstGeom prst="rect">
            <a:avLst/>
          </a:prstGeom>
          <a:noFill/>
        </p:spPr>
        <p:txBody>
          <a:bodyPr wrap="square" rtlCol="0">
            <a:spAutoFit/>
          </a:bodyPr>
          <a:lstStyle/>
          <a:p>
            <a:r>
              <a:rPr lang="en-US" altLang="zh-CN" sz="2200">
                <a:latin typeface="黑体" panose="02010609060101010101" charset="-122"/>
                <a:ea typeface="黑体" panose="02010609060101010101" charset="-122"/>
                <a:cs typeface="黑体" panose="02010609060101010101" charset="-122"/>
              </a:rPr>
              <a:t>1923</a:t>
            </a:r>
            <a:r>
              <a:rPr lang="zh-CN" altLang="en-US" sz="2200">
                <a:latin typeface="黑体" panose="02010609060101010101" charset="-122"/>
                <a:ea typeface="黑体" panose="02010609060101010101" charset="-122"/>
                <a:cs typeface="黑体" panose="02010609060101010101" charset="-122"/>
              </a:rPr>
              <a:t>年</a:t>
            </a:r>
            <a:r>
              <a:rPr lang="en-US" altLang="zh-CN" sz="2200">
                <a:latin typeface="黑体" panose="02010609060101010101" charset="-122"/>
                <a:ea typeface="黑体" panose="02010609060101010101" charset="-122"/>
                <a:cs typeface="黑体" panose="02010609060101010101" charset="-122"/>
              </a:rPr>
              <a:t>6</a:t>
            </a:r>
            <a:r>
              <a:rPr lang="zh-CN" altLang="en-US" sz="2200">
                <a:latin typeface="黑体" panose="02010609060101010101" charset="-122"/>
                <a:ea typeface="黑体" panose="02010609060101010101" charset="-122"/>
                <a:cs typeface="黑体" panose="02010609060101010101" charset="-122"/>
              </a:rPr>
              <a:t>月</a:t>
            </a:r>
            <a:endParaRPr lang="zh-CN" altLang="en-US" sz="2200">
              <a:latin typeface="黑体" panose="02010609060101010101" charset="-122"/>
              <a:ea typeface="黑体" panose="02010609060101010101" charset="-122"/>
              <a:cs typeface="黑体" panose="02010609060101010101" charset="-122"/>
            </a:endParaRPr>
          </a:p>
        </p:txBody>
      </p:sp>
      <p:sp>
        <p:nvSpPr>
          <p:cNvPr id="7" name="文本框 6"/>
          <p:cNvSpPr txBox="1"/>
          <p:nvPr>
            <p:custDataLst>
              <p:tags r:id="rId6"/>
            </p:custDataLst>
          </p:nvPr>
        </p:nvSpPr>
        <p:spPr>
          <a:xfrm>
            <a:off x="721995" y="2469515"/>
            <a:ext cx="1005840" cy="429895"/>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地点：</a:t>
            </a:r>
            <a:endParaRPr lang="zh-CN" altLang="en-US" sz="2200">
              <a:latin typeface="黑体" panose="02010609060101010101" charset="-122"/>
              <a:ea typeface="黑体" panose="02010609060101010101" charset="-122"/>
            </a:endParaRPr>
          </a:p>
        </p:txBody>
      </p:sp>
      <p:sp>
        <p:nvSpPr>
          <p:cNvPr id="9" name="文本框 8"/>
          <p:cNvSpPr txBox="1"/>
          <p:nvPr>
            <p:custDataLst>
              <p:tags r:id="rId7"/>
            </p:custDataLst>
          </p:nvPr>
        </p:nvSpPr>
        <p:spPr>
          <a:xfrm>
            <a:off x="1541145" y="2469515"/>
            <a:ext cx="1095375" cy="429895"/>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广州</a:t>
            </a:r>
            <a:endParaRPr lang="zh-CN" altLang="en-US" sz="2200">
              <a:latin typeface="黑体" panose="02010609060101010101" charset="-122"/>
              <a:ea typeface="黑体" panose="02010609060101010101" charset="-122"/>
            </a:endParaRPr>
          </a:p>
        </p:txBody>
      </p:sp>
      <p:sp>
        <p:nvSpPr>
          <p:cNvPr id="11" name="文本框 10"/>
          <p:cNvSpPr txBox="1"/>
          <p:nvPr>
            <p:custDataLst>
              <p:tags r:id="rId8"/>
            </p:custDataLst>
          </p:nvPr>
        </p:nvSpPr>
        <p:spPr>
          <a:xfrm>
            <a:off x="721995" y="2899410"/>
            <a:ext cx="1504315" cy="429895"/>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内容：</a:t>
            </a:r>
            <a:endParaRPr lang="zh-CN" altLang="en-US" sz="2200">
              <a:latin typeface="黑体" panose="02010609060101010101" charset="-122"/>
              <a:ea typeface="黑体" panose="02010609060101010101" charset="-122"/>
            </a:endParaRPr>
          </a:p>
        </p:txBody>
      </p:sp>
      <p:sp>
        <p:nvSpPr>
          <p:cNvPr id="12" name="文本框 11"/>
          <p:cNvSpPr txBox="1"/>
          <p:nvPr>
            <p:custDataLst>
              <p:tags r:id="rId9"/>
            </p:custDataLst>
          </p:nvPr>
        </p:nvSpPr>
        <p:spPr>
          <a:xfrm>
            <a:off x="1541145" y="2899410"/>
            <a:ext cx="3285490" cy="768350"/>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通过了关于国共合作问题的决议</a:t>
            </a:r>
            <a:endParaRPr lang="zh-CN" altLang="en-US" sz="2200">
              <a:latin typeface="黑体" panose="02010609060101010101" charset="-122"/>
              <a:ea typeface="黑体" panose="02010609060101010101" charset="-122"/>
            </a:endParaRPr>
          </a:p>
        </p:txBody>
      </p:sp>
      <p:sp>
        <p:nvSpPr>
          <p:cNvPr id="13" name="文本框 12"/>
          <p:cNvSpPr txBox="1"/>
          <p:nvPr>
            <p:custDataLst>
              <p:tags r:id="rId10"/>
            </p:custDataLst>
          </p:nvPr>
        </p:nvSpPr>
        <p:spPr>
          <a:xfrm>
            <a:off x="5955030" y="1609725"/>
            <a:ext cx="3441065" cy="429895"/>
          </a:xfrm>
          <a:prstGeom prst="rect">
            <a:avLst/>
          </a:prstGeom>
          <a:noFill/>
        </p:spPr>
        <p:txBody>
          <a:bodyPr wrap="square" rtlCol="0">
            <a:spAutoFit/>
          </a:bodyPr>
          <a:lstStyle/>
          <a:p>
            <a:r>
              <a:rPr lang="zh-CN" altLang="en-US" sz="2200" b="1">
                <a:solidFill>
                  <a:srgbClr val="FF0000"/>
                </a:solidFill>
                <a:latin typeface="黑体" panose="02010609060101010101" charset="-122"/>
                <a:ea typeface="黑体" panose="02010609060101010101" charset="-122"/>
                <a:cs typeface="黑体" panose="02010609060101010101" charset="-122"/>
              </a:rPr>
              <a:t>（</a:t>
            </a:r>
            <a:r>
              <a:rPr lang="en-US" altLang="zh-CN" sz="2200" b="1">
                <a:solidFill>
                  <a:srgbClr val="FF0000"/>
                </a:solidFill>
                <a:latin typeface="黑体" panose="02010609060101010101" charset="-122"/>
                <a:ea typeface="黑体" panose="02010609060101010101" charset="-122"/>
                <a:cs typeface="黑体" panose="02010609060101010101" charset="-122"/>
              </a:rPr>
              <a:t>2</a:t>
            </a:r>
            <a:r>
              <a:rPr lang="zh-CN" altLang="en-US" sz="2200" b="1">
                <a:solidFill>
                  <a:srgbClr val="FF0000"/>
                </a:solidFill>
                <a:latin typeface="黑体" panose="02010609060101010101" charset="-122"/>
                <a:ea typeface="黑体" panose="02010609060101010101" charset="-122"/>
                <a:cs typeface="黑体" panose="02010609060101010101" charset="-122"/>
              </a:rPr>
              <a:t>）国民党：国民党一大</a:t>
            </a:r>
            <a:endParaRPr lang="zh-CN" altLang="en-US" sz="2200" b="1">
              <a:solidFill>
                <a:srgbClr val="FF0000"/>
              </a:solidFill>
              <a:latin typeface="黑体" panose="02010609060101010101" charset="-122"/>
              <a:ea typeface="黑体" panose="02010609060101010101" charset="-122"/>
              <a:cs typeface="黑体" panose="02010609060101010101" charset="-122"/>
            </a:endParaRPr>
          </a:p>
        </p:txBody>
      </p:sp>
      <p:sp>
        <p:nvSpPr>
          <p:cNvPr id="14" name="文本框 13"/>
          <p:cNvSpPr txBox="1"/>
          <p:nvPr>
            <p:custDataLst>
              <p:tags r:id="rId11"/>
            </p:custDataLst>
          </p:nvPr>
        </p:nvSpPr>
        <p:spPr>
          <a:xfrm>
            <a:off x="6221095" y="2056765"/>
            <a:ext cx="819150" cy="429895"/>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时间：</a:t>
            </a:r>
            <a:endParaRPr lang="zh-CN" altLang="en-US" sz="2200">
              <a:latin typeface="黑体" panose="02010609060101010101" charset="-122"/>
              <a:ea typeface="黑体" panose="02010609060101010101" charset="-122"/>
            </a:endParaRPr>
          </a:p>
        </p:txBody>
      </p:sp>
      <p:sp>
        <p:nvSpPr>
          <p:cNvPr id="15" name="文本框 14"/>
          <p:cNvSpPr txBox="1"/>
          <p:nvPr>
            <p:custDataLst>
              <p:tags r:id="rId12"/>
            </p:custDataLst>
          </p:nvPr>
        </p:nvSpPr>
        <p:spPr>
          <a:xfrm>
            <a:off x="7108190" y="2039620"/>
            <a:ext cx="1608455" cy="429895"/>
          </a:xfrm>
          <a:prstGeom prst="rect">
            <a:avLst/>
          </a:prstGeom>
          <a:noFill/>
        </p:spPr>
        <p:txBody>
          <a:bodyPr wrap="square" rtlCol="0">
            <a:spAutoFit/>
          </a:bodyPr>
          <a:lstStyle/>
          <a:p>
            <a:r>
              <a:rPr lang="en-US" altLang="zh-CN" sz="2200">
                <a:latin typeface="黑体" panose="02010609060101010101" charset="-122"/>
                <a:ea typeface="黑体" panose="02010609060101010101" charset="-122"/>
                <a:cs typeface="黑体" panose="02010609060101010101" charset="-122"/>
              </a:rPr>
              <a:t>1924</a:t>
            </a:r>
            <a:r>
              <a:rPr lang="zh-CN" altLang="en-US" sz="2200">
                <a:latin typeface="黑体" panose="02010609060101010101" charset="-122"/>
                <a:ea typeface="黑体" panose="02010609060101010101" charset="-122"/>
                <a:cs typeface="黑体" panose="02010609060101010101" charset="-122"/>
              </a:rPr>
              <a:t>年</a:t>
            </a:r>
            <a:r>
              <a:rPr lang="en-US" altLang="zh-CN" sz="2200">
                <a:latin typeface="黑体" panose="02010609060101010101" charset="-122"/>
                <a:ea typeface="黑体" panose="02010609060101010101" charset="-122"/>
                <a:cs typeface="黑体" panose="02010609060101010101" charset="-122"/>
              </a:rPr>
              <a:t>1</a:t>
            </a:r>
            <a:r>
              <a:rPr lang="zh-CN" altLang="en-US" sz="2200">
                <a:latin typeface="黑体" panose="02010609060101010101" charset="-122"/>
                <a:ea typeface="黑体" panose="02010609060101010101" charset="-122"/>
                <a:cs typeface="黑体" panose="02010609060101010101" charset="-122"/>
              </a:rPr>
              <a:t>月</a:t>
            </a:r>
            <a:endParaRPr lang="zh-CN" altLang="en-US" sz="2200">
              <a:latin typeface="黑体" panose="02010609060101010101" charset="-122"/>
              <a:ea typeface="黑体" panose="02010609060101010101" charset="-122"/>
              <a:cs typeface="黑体" panose="02010609060101010101" charset="-122"/>
            </a:endParaRPr>
          </a:p>
        </p:txBody>
      </p:sp>
      <p:sp>
        <p:nvSpPr>
          <p:cNvPr id="16" name="文本框 15"/>
          <p:cNvSpPr txBox="1"/>
          <p:nvPr>
            <p:custDataLst>
              <p:tags r:id="rId13"/>
            </p:custDataLst>
          </p:nvPr>
        </p:nvSpPr>
        <p:spPr>
          <a:xfrm>
            <a:off x="6221095" y="2469515"/>
            <a:ext cx="1005840" cy="429895"/>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地点：</a:t>
            </a:r>
            <a:endParaRPr lang="zh-CN" altLang="en-US" sz="2200">
              <a:latin typeface="黑体" panose="02010609060101010101" charset="-122"/>
              <a:ea typeface="黑体" panose="02010609060101010101" charset="-122"/>
            </a:endParaRPr>
          </a:p>
        </p:txBody>
      </p:sp>
      <p:sp>
        <p:nvSpPr>
          <p:cNvPr id="17" name="文本框 16"/>
          <p:cNvSpPr txBox="1"/>
          <p:nvPr>
            <p:custDataLst>
              <p:tags r:id="rId14"/>
            </p:custDataLst>
          </p:nvPr>
        </p:nvSpPr>
        <p:spPr>
          <a:xfrm>
            <a:off x="7108190" y="2469515"/>
            <a:ext cx="1095375" cy="429895"/>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广州</a:t>
            </a:r>
            <a:endParaRPr lang="zh-CN" altLang="en-US" sz="2200">
              <a:latin typeface="黑体" panose="02010609060101010101" charset="-122"/>
              <a:ea typeface="黑体" panose="02010609060101010101" charset="-122"/>
            </a:endParaRPr>
          </a:p>
        </p:txBody>
      </p:sp>
      <p:sp>
        <p:nvSpPr>
          <p:cNvPr id="20" name="文本框 19"/>
          <p:cNvSpPr txBox="1"/>
          <p:nvPr>
            <p:custDataLst>
              <p:tags r:id="rId15"/>
            </p:custDataLst>
          </p:nvPr>
        </p:nvSpPr>
        <p:spPr>
          <a:xfrm>
            <a:off x="6221095" y="2899410"/>
            <a:ext cx="1504315" cy="429895"/>
          </a:xfrm>
          <a:prstGeom prst="rect">
            <a:avLst/>
          </a:prstGeom>
          <a:noFill/>
        </p:spPr>
        <p:txBody>
          <a:bodyPr wrap="square" rtlCol="0">
            <a:spAutoFit/>
          </a:bodyPr>
          <a:lstStyle/>
          <a:p>
            <a:r>
              <a:rPr lang="zh-CN" altLang="en-US" sz="2200">
                <a:latin typeface="黑体" panose="02010609060101010101" charset="-122"/>
                <a:ea typeface="黑体" panose="02010609060101010101" charset="-122"/>
              </a:rPr>
              <a:t>内容：</a:t>
            </a:r>
            <a:endParaRPr lang="zh-CN" altLang="en-US" sz="2200">
              <a:latin typeface="黑体" panose="02010609060101010101" charset="-122"/>
              <a:ea typeface="黑体" panose="02010609060101010101" charset="-122"/>
            </a:endParaRPr>
          </a:p>
        </p:txBody>
      </p:sp>
      <p:sp>
        <p:nvSpPr>
          <p:cNvPr id="23" name="文本框 22"/>
          <p:cNvSpPr txBox="1"/>
          <p:nvPr>
            <p:custDataLst>
              <p:tags r:id="rId16"/>
            </p:custDataLst>
          </p:nvPr>
        </p:nvSpPr>
        <p:spPr>
          <a:xfrm>
            <a:off x="6584950" y="2899410"/>
            <a:ext cx="5399405" cy="1414780"/>
          </a:xfrm>
          <a:prstGeom prst="rect">
            <a:avLst/>
          </a:prstGeom>
          <a:noFill/>
        </p:spPr>
        <p:txBody>
          <a:bodyPr wrap="square" rtlCol="0">
            <a:spAutoFit/>
          </a:bodyPr>
          <a:lstStyle/>
          <a:p>
            <a:r>
              <a:rPr lang="en-US" altLang="zh-CN" sz="2200">
                <a:latin typeface="黑体" panose="02010609060101010101" charset="-122"/>
                <a:ea typeface="黑体" panose="02010609060101010101" charset="-122"/>
              </a:rPr>
              <a:t>   </a:t>
            </a:r>
            <a:r>
              <a:rPr lang="zh-CN" altLang="en-US" sz="2200">
                <a:latin typeface="黑体" panose="02010609060101010101" charset="-122"/>
                <a:ea typeface="黑体" panose="02010609060101010101" charset="-122"/>
              </a:rPr>
              <a:t>①改组国民党</a:t>
            </a:r>
            <a:endParaRPr lang="zh-CN" altLang="en-US" sz="2200">
              <a:latin typeface="黑体" panose="02010609060101010101" charset="-122"/>
              <a:ea typeface="黑体" panose="02010609060101010101" charset="-122"/>
            </a:endParaRPr>
          </a:p>
          <a:p>
            <a:r>
              <a:rPr lang="zh-CN" altLang="en-US" sz="2000" b="1">
                <a:solidFill>
                  <a:schemeClr val="accent1"/>
                </a:solidFill>
                <a:latin typeface="楷体" panose="02010609060101010101" charset="-122"/>
                <a:ea typeface="楷体" panose="02010609060101010101" charset="-122"/>
              </a:rPr>
              <a:t>共产党以个人身份加入国民党（党内合作）</a:t>
            </a:r>
            <a:endParaRPr lang="zh-CN" altLang="en-US" sz="2000" b="1">
              <a:solidFill>
                <a:schemeClr val="accent1"/>
              </a:solidFill>
              <a:latin typeface="楷体" panose="02010609060101010101" charset="-122"/>
              <a:ea typeface="楷体" panose="02010609060101010101" charset="-122"/>
            </a:endParaRPr>
          </a:p>
          <a:p>
            <a:r>
              <a:rPr lang="en-US" altLang="zh-CN" sz="2200">
                <a:latin typeface="黑体" panose="02010609060101010101" charset="-122"/>
                <a:ea typeface="黑体" panose="02010609060101010101" charset="-122"/>
              </a:rPr>
              <a:t>   </a:t>
            </a:r>
            <a:r>
              <a:rPr lang="zh-CN" altLang="en-US" sz="2200">
                <a:latin typeface="黑体" panose="02010609060101010101" charset="-122"/>
                <a:ea typeface="黑体" panose="02010609060101010101" charset="-122"/>
              </a:rPr>
              <a:t>②提出了</a:t>
            </a:r>
            <a:r>
              <a:rPr lang="zh-CN" altLang="en-US" sz="2200">
                <a:solidFill>
                  <a:schemeClr val="accent2"/>
                </a:solidFill>
                <a:latin typeface="黑体" panose="02010609060101010101" charset="-122"/>
                <a:ea typeface="黑体" panose="02010609060101010101" charset="-122"/>
              </a:rPr>
              <a:t>新三民主义</a:t>
            </a:r>
            <a:r>
              <a:rPr lang="zh-CN" altLang="en-US" sz="2200">
                <a:latin typeface="黑体" panose="02010609060101010101" charset="-122"/>
                <a:ea typeface="黑体" panose="02010609060101010101" charset="-122"/>
              </a:rPr>
              <a:t>的主张</a:t>
            </a:r>
            <a:endParaRPr lang="zh-CN" altLang="en-US" sz="2200">
              <a:latin typeface="黑体" panose="02010609060101010101" charset="-122"/>
              <a:ea typeface="黑体" panose="02010609060101010101" charset="-122"/>
            </a:endParaRPr>
          </a:p>
          <a:p>
            <a:r>
              <a:rPr lang="en-US" altLang="zh-CN" sz="2200">
                <a:latin typeface="黑体" panose="02010609060101010101" charset="-122"/>
                <a:ea typeface="黑体" panose="02010609060101010101" charset="-122"/>
              </a:rPr>
              <a:t>   </a:t>
            </a:r>
            <a:r>
              <a:rPr lang="zh-CN" altLang="en-US" sz="2200">
                <a:latin typeface="黑体" panose="02010609060101010101" charset="-122"/>
                <a:ea typeface="黑体" panose="02010609060101010101" charset="-122"/>
              </a:rPr>
              <a:t>③通过</a:t>
            </a:r>
            <a:r>
              <a:rPr lang="zh-CN" altLang="en-US" sz="2200">
                <a:solidFill>
                  <a:schemeClr val="accent2"/>
                </a:solidFill>
                <a:latin typeface="黑体" panose="02010609060101010101" charset="-122"/>
                <a:ea typeface="黑体" panose="02010609060101010101" charset="-122"/>
              </a:rPr>
              <a:t>联俄、联共、扶助</a:t>
            </a:r>
            <a:r>
              <a:rPr lang="zh-CN" altLang="en-US" sz="2200">
                <a:latin typeface="黑体" panose="02010609060101010101" charset="-122"/>
                <a:ea typeface="黑体" panose="02010609060101010101" charset="-122"/>
              </a:rPr>
              <a:t>农工三大政策</a:t>
            </a:r>
            <a:endParaRPr lang="zh-CN" altLang="en-US" sz="2200">
              <a:latin typeface="黑体" panose="02010609060101010101" charset="-122"/>
              <a:ea typeface="黑体" panose="02010609060101010101" charset="-122"/>
            </a:endParaRPr>
          </a:p>
        </p:txBody>
      </p:sp>
      <p:cxnSp>
        <p:nvCxnSpPr>
          <p:cNvPr id="24" name="直接连接符 23"/>
          <p:cNvCxnSpPr/>
          <p:nvPr>
            <p:custDataLst>
              <p:tags r:id="rId17"/>
            </p:custDataLst>
          </p:nvPr>
        </p:nvCxnSpPr>
        <p:spPr>
          <a:xfrm>
            <a:off x="5704840" y="1609725"/>
            <a:ext cx="1905" cy="4883785"/>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sp>
        <p:nvSpPr>
          <p:cNvPr id="25" name="文本框 24"/>
          <p:cNvSpPr txBox="1"/>
          <p:nvPr>
            <p:custDataLst>
              <p:tags r:id="rId18"/>
            </p:custDataLst>
          </p:nvPr>
        </p:nvSpPr>
        <p:spPr>
          <a:xfrm>
            <a:off x="304800" y="3667760"/>
            <a:ext cx="5203825" cy="2835275"/>
          </a:xfrm>
          <a:prstGeom prst="rect">
            <a:avLst/>
          </a:prstGeom>
          <a:solidFill>
            <a:schemeClr val="bg1"/>
          </a:solidFill>
          <a:ln>
            <a:solidFill>
              <a:srgbClr val="C00000"/>
            </a:solidFill>
            <a:prstDash val="dash"/>
          </a:ln>
        </p:spPr>
        <p:txBody>
          <a:bodyPr wrap="square" rtlCol="0" anchor="t">
            <a:noAutofit/>
          </a:bodyPr>
          <a:lstStyle/>
          <a:p>
            <a:pPr indent="457200" fontAlgn="auto">
              <a:lnSpc>
                <a:spcPct val="100000"/>
              </a:lnSpc>
            </a:pPr>
            <a:r>
              <a:rPr lang="zh-CN" altLang="en-US" sz="2000" smtClean="0">
                <a:latin typeface="楷体" panose="02010609060101010101" charset="-122"/>
                <a:ea typeface="楷体" panose="02010609060101010101" charset="-122"/>
                <a:cs typeface="楷体" panose="02010609060101010101" charset="-122"/>
                <a:sym typeface="+mn-ea"/>
              </a:rPr>
              <a:t>中国现有的党，</a:t>
            </a:r>
            <a:r>
              <a:rPr lang="zh-CN" altLang="en-US" sz="2000" smtClean="0">
                <a:solidFill>
                  <a:srgbClr val="C00000"/>
                </a:solidFill>
                <a:latin typeface="楷体" panose="02010609060101010101" charset="-122"/>
                <a:ea typeface="楷体" panose="02010609060101010101" charset="-122"/>
                <a:cs typeface="楷体" panose="02010609060101010101" charset="-122"/>
                <a:sym typeface="+mn-ea"/>
              </a:rPr>
              <a:t>只有国民党比较是一个国民革命的党</a:t>
            </a:r>
            <a:r>
              <a:rPr lang="zh-CN" altLang="en-US" sz="2000" smtClean="0">
                <a:latin typeface="楷体" panose="02010609060101010101" charset="-122"/>
                <a:ea typeface="楷体" panose="02010609060101010101" charset="-122"/>
                <a:cs typeface="楷体" panose="02010609060101010101" charset="-122"/>
                <a:sym typeface="+mn-ea"/>
              </a:rPr>
              <a:t>。</a:t>
            </a:r>
            <a:endParaRPr lang="zh-CN" altLang="en-US" sz="2000">
              <a:latin typeface="楷体" panose="02010609060101010101" charset="-122"/>
              <a:ea typeface="楷体" panose="02010609060101010101" charset="-122"/>
            </a:endParaRPr>
          </a:p>
          <a:p>
            <a:pPr indent="457200" fontAlgn="auto">
              <a:lnSpc>
                <a:spcPct val="100000"/>
              </a:lnSpc>
            </a:pPr>
            <a:r>
              <a:rPr lang="zh-CN" altLang="en-US" sz="2000">
                <a:latin typeface="楷体" panose="02010609060101010101" charset="-122"/>
                <a:ea typeface="楷体" panose="02010609060101010101" charset="-122"/>
              </a:rPr>
              <a:t>决定在保持中国共产党政治上、组织上、思想上的独立性的前提下，</a:t>
            </a:r>
            <a:r>
              <a:rPr lang="zh-CN" altLang="en-US" sz="2000">
                <a:solidFill>
                  <a:srgbClr val="C00000"/>
                </a:solidFill>
                <a:latin typeface="楷体" panose="02010609060101010101" charset="-122"/>
                <a:ea typeface="楷体" panose="02010609060101010101" charset="-122"/>
              </a:rPr>
              <a:t>全体共产党员以个人身份加入国民党</a:t>
            </a:r>
            <a:r>
              <a:rPr lang="zh-CN" altLang="en-US" sz="2000">
                <a:latin typeface="楷体" panose="02010609060101010101" charset="-122"/>
                <a:ea typeface="楷体" panose="02010609060101010101" charset="-122"/>
              </a:rPr>
              <a:t>，共同开展国民革命运动，以推翻帝国主义和封建军阀在中国的反动统治。</a:t>
            </a:r>
            <a:r>
              <a:rPr lang="en-US" altLang="zh-CN" sz="2000">
                <a:latin typeface="楷体" panose="02010609060101010101" charset="-122"/>
                <a:ea typeface="楷体" panose="02010609060101010101" charset="-122"/>
              </a:rPr>
              <a:t>                       </a:t>
            </a:r>
            <a:endParaRPr lang="en-US" altLang="zh-CN" sz="2000">
              <a:latin typeface="楷体" panose="02010609060101010101" charset="-122"/>
              <a:ea typeface="楷体" panose="02010609060101010101" charset="-122"/>
            </a:endParaRPr>
          </a:p>
          <a:p>
            <a:pPr indent="457200" fontAlgn="auto">
              <a:lnSpc>
                <a:spcPct val="100000"/>
              </a:lnSpc>
            </a:pPr>
            <a:r>
              <a:rPr lang="en-US" altLang="zh-CN" sz="2000" smtClean="0">
                <a:latin typeface="楷体" panose="02010609060101010101" charset="-122"/>
                <a:ea typeface="楷体" panose="02010609060101010101" charset="-122"/>
                <a:cs typeface="楷体" panose="02010609060101010101" charset="-122"/>
                <a:sym typeface="+mn-ea"/>
              </a:rPr>
              <a:t>——</a:t>
            </a:r>
            <a:r>
              <a:rPr lang="zh-CN" altLang="en-US" sz="2000" smtClean="0">
                <a:latin typeface="楷体" panose="02010609060101010101" charset="-122"/>
                <a:ea typeface="楷体" panose="02010609060101010101" charset="-122"/>
                <a:cs typeface="楷体" panose="02010609060101010101" charset="-122"/>
                <a:sym typeface="+mn-ea"/>
              </a:rPr>
              <a:t>中共三大</a:t>
            </a:r>
            <a:r>
              <a:rPr lang="en-US" altLang="zh-CN" sz="2000" smtClean="0">
                <a:latin typeface="楷体" panose="02010609060101010101" charset="-122"/>
                <a:ea typeface="楷体" panose="02010609060101010101" charset="-122"/>
                <a:cs typeface="楷体" panose="02010609060101010101" charset="-122"/>
                <a:sym typeface="+mn-ea"/>
              </a:rPr>
              <a:t>《</a:t>
            </a:r>
            <a:r>
              <a:rPr lang="zh-CN" altLang="en-US" sz="2000" smtClean="0">
                <a:latin typeface="楷体" panose="02010609060101010101" charset="-122"/>
                <a:ea typeface="楷体" panose="02010609060101010101" charset="-122"/>
                <a:cs typeface="楷体" panose="02010609060101010101" charset="-122"/>
                <a:sym typeface="+mn-ea"/>
              </a:rPr>
              <a:t>关于国民运动及国民党问题的议决案</a:t>
            </a:r>
            <a:r>
              <a:rPr lang="en-US" altLang="zh-CN" sz="2000" smtClean="0">
                <a:latin typeface="楷体" panose="02010609060101010101" charset="-122"/>
                <a:ea typeface="楷体" panose="02010609060101010101" charset="-122"/>
                <a:cs typeface="楷体" panose="02010609060101010101" charset="-122"/>
                <a:sym typeface="+mn-ea"/>
              </a:rPr>
              <a:t>》</a:t>
            </a:r>
            <a:endParaRPr lang="en-US" altLang="zh-CN" sz="2000" smtClean="0">
              <a:latin typeface="楷体" panose="02010609060101010101" charset="-122"/>
              <a:ea typeface="楷体" panose="02010609060101010101" charset="-122"/>
              <a:cs typeface="楷体" panose="02010609060101010101" charset="-122"/>
            </a:endParaRPr>
          </a:p>
          <a:p>
            <a:pPr indent="457200" fontAlgn="auto">
              <a:lnSpc>
                <a:spcPct val="120000"/>
              </a:lnSpc>
            </a:pPr>
            <a:endParaRPr lang="zh-CN" altLang="en-US" sz="2000">
              <a:latin typeface="楷体" panose="02010609060101010101" charset="-122"/>
              <a:ea typeface="楷体" panose="02010609060101010101" charset="-122"/>
            </a:endParaRPr>
          </a:p>
        </p:txBody>
      </p:sp>
      <p:sp>
        <p:nvSpPr>
          <p:cNvPr id="26" name="文本框 25"/>
          <p:cNvSpPr txBox="1"/>
          <p:nvPr>
            <p:custDataLst>
              <p:tags r:id="rId19"/>
            </p:custDataLst>
          </p:nvPr>
        </p:nvSpPr>
        <p:spPr>
          <a:xfrm>
            <a:off x="6221095" y="4384675"/>
            <a:ext cx="5763895" cy="1106805"/>
          </a:xfrm>
          <a:prstGeom prst="rect">
            <a:avLst/>
          </a:prstGeom>
          <a:noFill/>
        </p:spPr>
        <p:txBody>
          <a:bodyPr wrap="square" rtlCol="0">
            <a:spAutoFit/>
          </a:bodyPr>
          <a:lstStyle/>
          <a:p>
            <a:pPr fontAlgn="auto">
              <a:lnSpc>
                <a:spcPct val="100000"/>
              </a:lnSpc>
            </a:pPr>
            <a:r>
              <a:rPr lang="zh-CN" altLang="en-US" sz="2200">
                <a:solidFill>
                  <a:srgbClr val="C00000"/>
                </a:solidFill>
                <a:latin typeface="黑体" panose="02010609060101010101" charset="-122"/>
                <a:ea typeface="黑体" panose="02010609060101010101" charset="-122"/>
                <a:cs typeface="黑体" panose="02010609060101010101" charset="-122"/>
                <a:sym typeface="+mn-ea"/>
              </a:rPr>
              <a:t>意义：</a:t>
            </a:r>
            <a:r>
              <a:rPr lang="zh-CN" altLang="en-US" sz="2200">
                <a:latin typeface="黑体" panose="02010609060101010101" charset="-122"/>
                <a:ea typeface="黑体" panose="02010609060101010101" charset="-122"/>
                <a:cs typeface="黑体" panose="02010609060101010101" charset="-122"/>
                <a:sym typeface="+mn-ea"/>
              </a:rPr>
              <a:t>标志着</a:t>
            </a:r>
            <a:r>
              <a:rPr lang="zh-CN" altLang="en-US" sz="2200">
                <a:solidFill>
                  <a:srgbClr val="FF0000"/>
                </a:solidFill>
                <a:latin typeface="黑体" panose="02010609060101010101" charset="-122"/>
                <a:ea typeface="黑体" panose="02010609060101010101" charset="-122"/>
                <a:cs typeface="黑体" panose="02010609060101010101" charset="-122"/>
                <a:sym typeface="+mn-ea"/>
              </a:rPr>
              <a:t>第一次国共合作（</a:t>
            </a:r>
            <a:r>
              <a:rPr lang="en-US" altLang="zh-CN" sz="2200">
                <a:solidFill>
                  <a:srgbClr val="FF0000"/>
                </a:solidFill>
                <a:latin typeface="黑体" panose="02010609060101010101" charset="-122"/>
                <a:ea typeface="黑体" panose="02010609060101010101" charset="-122"/>
                <a:cs typeface="黑体" panose="02010609060101010101" charset="-122"/>
                <a:sym typeface="+mn-ea"/>
              </a:rPr>
              <a:t>1924-1927</a:t>
            </a:r>
            <a:r>
              <a:rPr lang="zh-CN" altLang="en-US" sz="2200">
                <a:solidFill>
                  <a:srgbClr val="FF0000"/>
                </a:solidFill>
                <a:latin typeface="黑体" panose="02010609060101010101" charset="-122"/>
                <a:ea typeface="黑体" panose="02010609060101010101" charset="-122"/>
                <a:cs typeface="黑体" panose="02010609060101010101" charset="-122"/>
                <a:sym typeface="+mn-ea"/>
              </a:rPr>
              <a:t>）</a:t>
            </a:r>
            <a:r>
              <a:rPr lang="zh-CN" altLang="en-US" sz="2200">
                <a:latin typeface="黑体" panose="02010609060101010101" charset="-122"/>
                <a:ea typeface="黑体" panose="02010609060101010101" charset="-122"/>
                <a:cs typeface="黑体" panose="02010609060101010101" charset="-122"/>
                <a:sym typeface="+mn-ea"/>
              </a:rPr>
              <a:t>正式形成，</a:t>
            </a:r>
            <a:r>
              <a:rPr lang="zh-CN" altLang="en-US" sz="2200">
                <a:solidFill>
                  <a:srgbClr val="FF0000"/>
                </a:solidFill>
                <a:latin typeface="黑体" panose="02010609060101010101" charset="-122"/>
                <a:ea typeface="黑体" panose="02010609060101010101" charset="-122"/>
                <a:cs typeface="黑体" panose="02010609060101010101" charset="-122"/>
                <a:sym typeface="+mn-ea"/>
              </a:rPr>
              <a:t>革命统一战线</a:t>
            </a:r>
            <a:r>
              <a:rPr lang="zh-CN" altLang="en-US" sz="2200">
                <a:latin typeface="黑体" panose="02010609060101010101" charset="-122"/>
                <a:ea typeface="黑体" panose="02010609060101010101" charset="-122"/>
                <a:cs typeface="黑体" panose="02010609060101010101" charset="-122"/>
                <a:sym typeface="+mn-ea"/>
              </a:rPr>
              <a:t>正式建立，推动</a:t>
            </a:r>
            <a:r>
              <a:rPr lang="zh-CN" altLang="en-US" sz="2200">
                <a:solidFill>
                  <a:srgbClr val="FF0000"/>
                </a:solidFill>
                <a:latin typeface="黑体" panose="02010609060101010101" charset="-122"/>
                <a:ea typeface="黑体" panose="02010609060101010101" charset="-122"/>
                <a:cs typeface="黑体" panose="02010609060101010101" charset="-122"/>
                <a:sym typeface="+mn-ea"/>
              </a:rPr>
              <a:t>国民革命</a:t>
            </a:r>
            <a:r>
              <a:rPr lang="zh-CN" altLang="en-US" sz="2200">
                <a:latin typeface="黑体" panose="02010609060101010101" charset="-122"/>
                <a:ea typeface="黑体" panose="02010609060101010101" charset="-122"/>
                <a:cs typeface="黑体" panose="02010609060101010101" charset="-122"/>
                <a:sym typeface="+mn-ea"/>
              </a:rPr>
              <a:t>的发展。</a:t>
            </a:r>
            <a:endParaRPr lang="zh-CN" altLang="en-US" sz="2200">
              <a:latin typeface="黑体" panose="02010609060101010101" charset="-122"/>
              <a:ea typeface="黑体" panose="02010609060101010101" charset="-122"/>
              <a:cs typeface="黑体" panose="02010609060101010101" charset="-122"/>
            </a:endParaRPr>
          </a:p>
        </p:txBody>
      </p:sp>
      <p:grpSp>
        <p:nvGrpSpPr>
          <p:cNvPr id="27" name="组合 26"/>
          <p:cNvGrpSpPr/>
          <p:nvPr>
            <p:custDataLst>
              <p:tags r:id="rId20"/>
            </p:custDataLst>
          </p:nvPr>
        </p:nvGrpSpPr>
        <p:grpSpPr>
          <a:xfrm>
            <a:off x="8635574" y="172324"/>
            <a:ext cx="3389630" cy="3221596"/>
            <a:chOff x="10743" y="4082"/>
            <a:chExt cx="8606" cy="8462"/>
          </a:xfrm>
        </p:grpSpPr>
        <p:pic>
          <p:nvPicPr>
            <p:cNvPr id="100" name="图片 99"/>
            <p:cNvPicPr/>
            <p:nvPr>
              <p:custDataLst>
                <p:tags r:id="rId21"/>
              </p:custDataLst>
            </p:nvPr>
          </p:nvPicPr>
          <p:blipFill>
            <a:blip r:embed="rId22"/>
            <a:stretch>
              <a:fillRect/>
            </a:stretch>
          </p:blipFill>
          <p:spPr>
            <a:xfrm>
              <a:off x="10743" y="4082"/>
              <a:ext cx="8606" cy="6000"/>
            </a:xfrm>
            <a:prstGeom prst="rect">
              <a:avLst/>
            </a:prstGeom>
            <a:noFill/>
            <a:ln w="9525">
              <a:noFill/>
            </a:ln>
          </p:spPr>
        </p:pic>
        <p:sp>
          <p:nvSpPr>
            <p:cNvPr id="29" name="文本框 28"/>
            <p:cNvSpPr txBox="1"/>
            <p:nvPr>
              <p:custDataLst>
                <p:tags r:id="rId23"/>
              </p:custDataLst>
            </p:nvPr>
          </p:nvSpPr>
          <p:spPr>
            <a:xfrm>
              <a:off x="10744" y="10116"/>
              <a:ext cx="8605" cy="2428"/>
            </a:xfrm>
            <a:prstGeom prst="roundRect">
              <a:avLst>
                <a:gd name="adj" fmla="val 365"/>
              </a:avLst>
            </a:prstGeom>
            <a:solidFill>
              <a:schemeClr val="accent4">
                <a:lumMod val="40000"/>
                <a:lumOff val="60000"/>
              </a:schemeClr>
            </a:solidFill>
            <a:effectLst/>
          </p:spPr>
          <p:txBody>
            <a:bodyPr wrap="square" rtlCol="0">
              <a:spAutoFit/>
            </a:bodyPr>
            <a:lstStyle/>
            <a:p>
              <a:r>
                <a:rPr lang="en-US" altLang="zh-CN">
                  <a:latin typeface="楷体" panose="02010609060101010101" charset="-122"/>
                  <a:ea typeface="楷体" panose="02010609060101010101" charset="-122"/>
                  <a:cs typeface="楷体" panose="02010609060101010101" charset="-122"/>
                </a:rPr>
                <a:t>1924</a:t>
              </a:r>
              <a:r>
                <a:rPr lang="zh-CN" altLang="en-US">
                  <a:latin typeface="楷体" panose="02010609060101010101" charset="-122"/>
                  <a:ea typeface="楷体" panose="02010609060101010101" charset="-122"/>
                  <a:cs typeface="楷体" panose="02010609060101010101" charset="-122"/>
                </a:rPr>
                <a:t>年</a:t>
              </a:r>
              <a:r>
                <a:rPr lang="en-US" altLang="zh-CN">
                  <a:latin typeface="楷体" panose="02010609060101010101" charset="-122"/>
                  <a:ea typeface="楷体" panose="02010609060101010101" charset="-122"/>
                  <a:cs typeface="楷体" panose="02010609060101010101" charset="-122"/>
                </a:rPr>
                <a:t>5</a:t>
              </a:r>
              <a:r>
                <a:rPr lang="zh-CN" altLang="en-US">
                  <a:latin typeface="楷体" panose="02010609060101010101" charset="-122"/>
                  <a:ea typeface="楷体" panose="02010609060101010101" charset="-122"/>
                  <a:cs typeface="楷体" panose="02010609060101010101" charset="-122"/>
                </a:rPr>
                <a:t>月，在苏联和中国共产党的帮助下，孙中山在广州建立黄埔军校</a:t>
              </a:r>
              <a:endParaRPr lang="zh-CN" altLang="en-US">
                <a:latin typeface="楷体" panose="02010609060101010101" charset="-122"/>
                <a:ea typeface="楷体" panose="02010609060101010101" charset="-122"/>
                <a:cs typeface="楷体" panose="02010609060101010101"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down)">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down)">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wipe(down)">
                                      <p:cBhvr>
                                        <p:cTn id="82" dur="50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down)">
                                      <p:cBhvr>
                                        <p:cTn id="8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1" grpId="0"/>
      <p:bldP spid="12" grpId="0"/>
      <p:bldP spid="25" grpId="0" animBg="1"/>
      <p:bldP spid="13" grpId="0"/>
      <p:bldP spid="14" grpId="0"/>
      <p:bldP spid="15" grpId="0"/>
      <p:bldP spid="16" grpId="0"/>
      <p:bldP spid="17" grpId="0"/>
      <p:bldP spid="20" grpId="0"/>
      <p:bldP spid="23"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xfrm>
            <a:off x="3632200" y="389166"/>
            <a:ext cx="4927600" cy="478155"/>
          </a:xfrm>
        </p:spPr>
        <p:txBody>
          <a:bodyPr/>
          <a:lstStyle/>
          <a:p>
            <a:r>
              <a:rPr lang="zh-CN" altLang="en-US"/>
              <a:t>新旧三民主义对比</a:t>
            </a:r>
            <a:endParaRPr lang="zh-CN" altLang="en-US"/>
          </a:p>
        </p:txBody>
      </p:sp>
      <p:graphicFrame>
        <p:nvGraphicFramePr>
          <p:cNvPr id="47133" name="Group 2"/>
          <p:cNvGraphicFramePr>
            <a:graphicFrameLocks noGrp="1"/>
          </p:cNvGraphicFramePr>
          <p:nvPr>
            <p:custDataLst>
              <p:tags r:id="rId2"/>
            </p:custDataLst>
          </p:nvPr>
        </p:nvGraphicFramePr>
        <p:xfrm>
          <a:off x="354965" y="1153795"/>
          <a:ext cx="11482070" cy="4473575"/>
        </p:xfrm>
        <a:graphic>
          <a:graphicData uri="http://schemas.openxmlformats.org/drawingml/2006/table">
            <a:tbl>
              <a:tblPr>
                <a:tableStyleId>{C4B1156A-380E-4F78-BDF5-A606A8083BF9}</a:tableStyleId>
              </a:tblPr>
              <a:tblGrid>
                <a:gridCol w="2028190"/>
                <a:gridCol w="4401820"/>
                <a:gridCol w="5052060"/>
              </a:tblGrid>
              <a:tr h="457200">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ctr" eaLnBrk="1" hangingPunct="1">
                        <a:lnSpc>
                          <a:spcPct val="100000"/>
                        </a:lnSpc>
                        <a:spcBef>
                          <a:spcPct val="20000"/>
                        </a:spcBef>
                        <a:buClr>
                          <a:schemeClr val="hlink"/>
                        </a:buClr>
                        <a:buSzPct val="80000"/>
                        <a:buFont typeface="Wingdings" panose="05000000000000000000" pitchFamily="2" charset="2"/>
                      </a:pPr>
                      <a:endParaRPr lang="zh-CN" altLang="en-US" sz="2400" b="1">
                        <a:solidFill>
                          <a:schemeClr val="accent1"/>
                        </a:solidFill>
                        <a:latin typeface="黑体" panose="02010609060101010101" charset="-122"/>
                        <a:ea typeface="黑体" panose="02010609060101010101" charset="-122"/>
                      </a:endParaRPr>
                    </a:p>
                  </a:txBody>
                  <a:tcPr marL="91443" marR="91443" marT="45726" marB="45726" vert="horz" anchor="ctr"/>
                </a:tc>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400" b="1">
                          <a:solidFill>
                            <a:schemeClr val="accent1"/>
                          </a:solidFill>
                          <a:latin typeface="黑体" panose="02010609060101010101" charset="-122"/>
                          <a:ea typeface="黑体" panose="02010609060101010101" charset="-122"/>
                        </a:rPr>
                        <a:t>旧三民主义</a:t>
                      </a:r>
                      <a:endParaRPr lang="zh-CN" altLang="en-US" sz="2400" b="1">
                        <a:solidFill>
                          <a:schemeClr val="accent1"/>
                        </a:solidFill>
                        <a:latin typeface="黑体" panose="02010609060101010101" charset="-122"/>
                        <a:ea typeface="黑体" panose="02010609060101010101" charset="-122"/>
                      </a:endParaRPr>
                    </a:p>
                  </a:txBody>
                  <a:tcPr marL="91443" marR="91443" marT="45726" marB="45726" vert="horz" anchor="ctr"/>
                </a:tc>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400" b="1">
                          <a:solidFill>
                            <a:schemeClr val="accent1"/>
                          </a:solidFill>
                          <a:latin typeface="黑体" panose="02010609060101010101" charset="-122"/>
                          <a:ea typeface="黑体" panose="02010609060101010101" charset="-122"/>
                        </a:rPr>
                        <a:t>新三民主义</a:t>
                      </a:r>
                      <a:endParaRPr lang="zh-CN" altLang="en-US" sz="2400" b="1">
                        <a:solidFill>
                          <a:schemeClr val="accent1"/>
                        </a:solidFill>
                        <a:latin typeface="黑体" panose="02010609060101010101" charset="-122"/>
                        <a:ea typeface="黑体" panose="02010609060101010101" charset="-122"/>
                      </a:endParaRPr>
                    </a:p>
                  </a:txBody>
                  <a:tcPr marL="91443" marR="91443" marT="45726" marB="45726" vert="horz" anchor="ctr"/>
                </a:tc>
              </a:tr>
              <a:tr h="1200150">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400" b="1">
                          <a:solidFill>
                            <a:schemeClr val="accent1"/>
                          </a:solidFill>
                          <a:latin typeface="黑体" panose="02010609060101010101" charset="-122"/>
                          <a:ea typeface="黑体" panose="02010609060101010101" charset="-122"/>
                        </a:rPr>
                        <a:t>民族主义</a:t>
                      </a:r>
                      <a:endParaRPr lang="zh-CN" altLang="en-US" sz="2400" b="1">
                        <a:solidFill>
                          <a:schemeClr val="accent1"/>
                        </a:solidFill>
                        <a:latin typeface="黑体" panose="02010609060101010101" charset="-122"/>
                        <a:ea typeface="黑体" panose="02010609060101010101" charset="-122"/>
                      </a:endParaRPr>
                    </a:p>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400" b="1">
                          <a:solidFill>
                            <a:schemeClr val="accent1"/>
                          </a:solidFill>
                          <a:latin typeface="黑体" panose="02010609060101010101" charset="-122"/>
                          <a:ea typeface="黑体" panose="02010609060101010101" charset="-122"/>
                        </a:rPr>
                        <a:t>（民族革命）</a:t>
                      </a:r>
                      <a:endParaRPr lang="zh-CN" altLang="en-US" sz="2400" b="1">
                        <a:solidFill>
                          <a:schemeClr val="accent1"/>
                        </a:solidFill>
                        <a:latin typeface="黑体" panose="02010609060101010101" charset="-122"/>
                        <a:ea typeface="黑体" panose="02010609060101010101" charset="-122"/>
                      </a:endParaRPr>
                    </a:p>
                  </a:txBody>
                  <a:tcPr marL="91443" marR="91443" marT="45726" marB="45726" vert="horz" anchor="ctr"/>
                </a:tc>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000">
                          <a:latin typeface="楷体" panose="02010609060101010101" charset="-122"/>
                          <a:ea typeface="楷体" panose="02010609060101010101" charset="-122"/>
                          <a:cs typeface="楷体" panose="02010609060101010101" charset="-122"/>
                        </a:rPr>
                        <a:t>反对民族压迫，反对满洲贵族的统治</a:t>
                      </a:r>
                      <a:endParaRPr lang="zh-CN" altLang="en-US" sz="2000">
                        <a:latin typeface="楷体" panose="02010609060101010101" charset="-122"/>
                        <a:ea typeface="楷体" panose="02010609060101010101" charset="-122"/>
                        <a:cs typeface="楷体" panose="02010609060101010101" charset="-122"/>
                      </a:endParaRPr>
                    </a:p>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000">
                          <a:latin typeface="楷体" panose="02010609060101010101" charset="-122"/>
                          <a:ea typeface="楷体" panose="02010609060101010101" charset="-122"/>
                          <a:cs typeface="楷体" panose="02010609060101010101" charset="-122"/>
                        </a:rPr>
                        <a:t>（驱除鞑虏，</a:t>
                      </a:r>
                      <a:r>
                        <a:rPr sz="2000">
                          <a:latin typeface="楷体" panose="02010609060101010101" charset="-122"/>
                          <a:ea typeface="楷体" panose="02010609060101010101" charset="-122"/>
                          <a:cs typeface="楷体" panose="02010609060101010101" charset="-122"/>
                        </a:rPr>
                        <a:t>恢复中华</a:t>
                      </a:r>
                      <a:r>
                        <a:rPr lang="zh-CN" altLang="en-US" sz="2000">
                          <a:latin typeface="楷体" panose="02010609060101010101" charset="-122"/>
                          <a:ea typeface="楷体" panose="02010609060101010101" charset="-122"/>
                          <a:cs typeface="楷体" panose="02010609060101010101" charset="-122"/>
                        </a:rPr>
                        <a:t>）</a:t>
                      </a:r>
                      <a:endParaRPr lang="zh-CN" altLang="en-US" sz="2000">
                        <a:latin typeface="楷体" panose="02010609060101010101" charset="-122"/>
                        <a:ea typeface="楷体" panose="02010609060101010101" charset="-122"/>
                        <a:cs typeface="楷体" panose="02010609060101010101" charset="-122"/>
                      </a:endParaRPr>
                    </a:p>
                  </a:txBody>
                  <a:tcPr marL="91443" marR="91443" marT="45726" marB="45726" vert="horz" anchor="ctr"/>
                </a:tc>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l" eaLnBrk="1" hangingPunct="1">
                        <a:lnSpc>
                          <a:spcPct val="100000"/>
                        </a:lnSpc>
                        <a:spcBef>
                          <a:spcPct val="20000"/>
                        </a:spcBef>
                        <a:buClr>
                          <a:schemeClr val="hlink"/>
                        </a:buClr>
                        <a:buSzPct val="80000"/>
                        <a:buFont typeface="Wingdings" panose="05000000000000000000" pitchFamily="2" charset="2"/>
                      </a:pPr>
                      <a:r>
                        <a:rPr lang="zh-CN" altLang="en-US" sz="2200">
                          <a:latin typeface="黑体" panose="02010609060101010101" charset="-122"/>
                          <a:ea typeface="黑体" panose="02010609060101010101" charset="-122"/>
                        </a:rPr>
                        <a:t>中国民族自求解放，反对帝国主义侵略，中国境内各民族一律平等</a:t>
                      </a:r>
                      <a:endParaRPr lang="zh-CN" altLang="en-US" sz="2200">
                        <a:latin typeface="黑体" panose="02010609060101010101" charset="-122"/>
                        <a:ea typeface="黑体" panose="02010609060101010101" charset="-122"/>
                      </a:endParaRPr>
                    </a:p>
                  </a:txBody>
                  <a:tcPr marL="91443" marR="91443" marT="45726" marB="45726" vert="horz" anchor="ctr"/>
                </a:tc>
              </a:tr>
              <a:tr h="1188720">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400" b="1">
                          <a:solidFill>
                            <a:schemeClr val="accent1"/>
                          </a:solidFill>
                          <a:latin typeface="黑体" panose="02010609060101010101" charset="-122"/>
                          <a:ea typeface="黑体" panose="02010609060101010101" charset="-122"/>
                        </a:rPr>
                        <a:t>民权主义</a:t>
                      </a:r>
                      <a:endParaRPr lang="zh-CN" altLang="en-US" sz="2400" b="1">
                        <a:solidFill>
                          <a:schemeClr val="accent1"/>
                        </a:solidFill>
                        <a:latin typeface="黑体" panose="02010609060101010101" charset="-122"/>
                        <a:ea typeface="黑体" panose="02010609060101010101" charset="-122"/>
                      </a:endParaRPr>
                    </a:p>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400" b="1">
                          <a:solidFill>
                            <a:schemeClr val="accent1"/>
                          </a:solidFill>
                          <a:latin typeface="黑体" panose="02010609060101010101" charset="-122"/>
                          <a:ea typeface="黑体" panose="02010609060101010101" charset="-122"/>
                        </a:rPr>
                        <a:t>（政治革命）</a:t>
                      </a:r>
                      <a:endParaRPr lang="zh-CN" altLang="en-US" sz="2400" b="1">
                        <a:solidFill>
                          <a:schemeClr val="accent1"/>
                        </a:solidFill>
                        <a:latin typeface="黑体" panose="02010609060101010101" charset="-122"/>
                        <a:ea typeface="黑体" panose="02010609060101010101" charset="-122"/>
                      </a:endParaRPr>
                    </a:p>
                  </a:txBody>
                  <a:tcPr marL="91443" marR="91443" marT="45726" marB="45726" vert="horz" anchor="ctr"/>
                </a:tc>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000">
                          <a:latin typeface="楷体" panose="02010609060101010101" charset="-122"/>
                          <a:ea typeface="楷体" panose="02010609060101010101" charset="-122"/>
                        </a:rPr>
                        <a:t>推翻君主专制政体，建立资产阶级共和国</a:t>
                      </a:r>
                      <a:endParaRPr lang="zh-CN" altLang="en-US" sz="2000">
                        <a:latin typeface="楷体" panose="02010609060101010101" charset="-122"/>
                        <a:ea typeface="楷体" panose="02010609060101010101" charset="-122"/>
                      </a:endParaRPr>
                    </a:p>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000">
                          <a:latin typeface="楷体" panose="02010609060101010101" charset="-122"/>
                          <a:ea typeface="楷体" panose="02010609060101010101" charset="-122"/>
                        </a:rPr>
                        <a:t>（创立民国）</a:t>
                      </a:r>
                      <a:endParaRPr lang="zh-CN" altLang="en-US" sz="2000">
                        <a:latin typeface="楷体" panose="02010609060101010101" charset="-122"/>
                        <a:ea typeface="楷体" panose="02010609060101010101" charset="-122"/>
                      </a:endParaRPr>
                    </a:p>
                  </a:txBody>
                  <a:tcPr marL="91443" marR="91443" marT="45726" marB="45726" vert="horz" anchor="ctr"/>
                </a:tc>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l" eaLnBrk="1" hangingPunct="1">
                        <a:lnSpc>
                          <a:spcPct val="100000"/>
                        </a:lnSpc>
                        <a:spcBef>
                          <a:spcPct val="20000"/>
                        </a:spcBef>
                        <a:buClr>
                          <a:schemeClr val="hlink"/>
                        </a:buClr>
                        <a:buSzPct val="80000"/>
                        <a:buFont typeface="Wingdings" panose="05000000000000000000" pitchFamily="2" charset="2"/>
                      </a:pPr>
                      <a:r>
                        <a:rPr lang="zh-CN" altLang="en-US" sz="2200">
                          <a:latin typeface="黑体" panose="02010609060101010101" charset="-122"/>
                          <a:ea typeface="黑体" panose="02010609060101010101" charset="-122"/>
                        </a:rPr>
                        <a:t>民权为一般平民所共有，凡真正反对帝国主义之个人及团体，均得享有一切自由及权利</a:t>
                      </a:r>
                      <a:endParaRPr lang="zh-CN" altLang="en-US" sz="2200">
                        <a:latin typeface="黑体" panose="02010609060101010101" charset="-122"/>
                        <a:ea typeface="黑体" panose="02010609060101010101" charset="-122"/>
                      </a:endParaRPr>
                    </a:p>
                  </a:txBody>
                  <a:tcPr marL="91443" marR="91443" marT="45726" marB="45726" vert="horz" anchor="ctr"/>
                </a:tc>
              </a:tr>
              <a:tr h="1200150">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400" b="1">
                          <a:solidFill>
                            <a:schemeClr val="accent1"/>
                          </a:solidFill>
                          <a:latin typeface="黑体" panose="02010609060101010101" charset="-122"/>
                          <a:ea typeface="黑体" panose="02010609060101010101" charset="-122"/>
                        </a:rPr>
                        <a:t>民生主义</a:t>
                      </a:r>
                      <a:endParaRPr lang="zh-CN" altLang="en-US" sz="2400" b="1">
                        <a:solidFill>
                          <a:schemeClr val="accent1"/>
                        </a:solidFill>
                        <a:latin typeface="黑体" panose="02010609060101010101" charset="-122"/>
                        <a:ea typeface="黑体" panose="02010609060101010101" charset="-122"/>
                      </a:endParaRPr>
                    </a:p>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400" b="1">
                          <a:solidFill>
                            <a:schemeClr val="accent1"/>
                          </a:solidFill>
                          <a:latin typeface="黑体" panose="02010609060101010101" charset="-122"/>
                          <a:ea typeface="黑体" panose="02010609060101010101" charset="-122"/>
                        </a:rPr>
                        <a:t>（社会革命）</a:t>
                      </a:r>
                      <a:endParaRPr lang="zh-CN" altLang="en-US" sz="2400" b="1">
                        <a:solidFill>
                          <a:schemeClr val="accent1"/>
                        </a:solidFill>
                        <a:latin typeface="黑体" panose="02010609060101010101" charset="-122"/>
                        <a:ea typeface="黑体" panose="02010609060101010101" charset="-122"/>
                      </a:endParaRPr>
                    </a:p>
                  </a:txBody>
                  <a:tcPr marL="91443" marR="91443" marT="45726" marB="45726" vert="horz" anchor="ctr"/>
                </a:tc>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ctr" eaLnBrk="1" hangingPunct="1">
                        <a:lnSpc>
                          <a:spcPct val="100000"/>
                        </a:lnSpc>
                        <a:spcBef>
                          <a:spcPct val="20000"/>
                        </a:spcBef>
                        <a:buClr>
                          <a:schemeClr val="hlink"/>
                        </a:buClr>
                        <a:buSzPct val="80000"/>
                        <a:buFont typeface="Wingdings" panose="05000000000000000000" pitchFamily="2" charset="2"/>
                      </a:pPr>
                      <a:r>
                        <a:rPr lang="zh-CN" altLang="en-US" sz="2000">
                          <a:latin typeface="楷体" panose="02010609060101010101" charset="-122"/>
                          <a:ea typeface="楷体" panose="02010609060101010101" charset="-122"/>
                        </a:rPr>
                        <a:t>平均地权</a:t>
                      </a:r>
                      <a:endParaRPr lang="zh-CN" altLang="en-US" sz="2000">
                        <a:latin typeface="楷体" panose="02010609060101010101" charset="-122"/>
                        <a:ea typeface="楷体" panose="02010609060101010101" charset="-122"/>
                      </a:endParaRPr>
                    </a:p>
                  </a:txBody>
                  <a:tcPr marL="91443" marR="91443" marT="45726" marB="45726" vert="horz" anchor="ctr"/>
                </a:tc>
                <a:tc>
                  <a: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Calibri" panose="020F0502020204030204"/>
                          <a:ea typeface="宋体" panose="02010600030101010101" pitchFamily="2" charset="-122"/>
                        </a:defRPr>
                      </a:lvl5pPr>
                    </a:lstStyle>
                    <a:p>
                      <a:pPr marL="0" lvl="0" indent="0" algn="l" eaLnBrk="1" hangingPunct="1">
                        <a:lnSpc>
                          <a:spcPct val="100000"/>
                        </a:lnSpc>
                        <a:spcBef>
                          <a:spcPct val="20000"/>
                        </a:spcBef>
                        <a:buClr>
                          <a:schemeClr val="hlink"/>
                        </a:buClr>
                        <a:buSzPct val="80000"/>
                        <a:buFont typeface="Wingdings" panose="05000000000000000000" pitchFamily="2" charset="2"/>
                      </a:pPr>
                      <a:r>
                        <a:rPr lang="zh-CN" altLang="en-US" sz="2200">
                          <a:latin typeface="黑体" panose="02010609060101010101" charset="-122"/>
                          <a:ea typeface="黑体" panose="02010609060101010101" charset="-122"/>
                          <a:cs typeface="黑体" panose="02010609060101010101" charset="-122"/>
                        </a:rPr>
                        <a:t>平均地权，</a:t>
                      </a:r>
                      <a:r>
                        <a:rPr altLang="zh-CN" sz="2200">
                          <a:latin typeface="黑体" panose="02010609060101010101" charset="-122"/>
                          <a:ea typeface="黑体" panose="02010609060101010101" charset="-122"/>
                          <a:cs typeface="黑体" panose="02010609060101010101" charset="-122"/>
                        </a:rPr>
                        <a:t>实行</a:t>
                      </a:r>
                      <a:r>
                        <a:rPr lang="en-US" altLang="zh-CN" sz="2200">
                          <a:latin typeface="黑体" panose="02010609060101010101" charset="-122"/>
                          <a:ea typeface="黑体" panose="02010609060101010101" charset="-122"/>
                          <a:cs typeface="黑体" panose="02010609060101010101" charset="-122"/>
                        </a:rPr>
                        <a:t>“</a:t>
                      </a:r>
                      <a:r>
                        <a:rPr sz="2200">
                          <a:latin typeface="黑体" panose="02010609060101010101" charset="-122"/>
                          <a:ea typeface="黑体" panose="02010609060101010101" charset="-122"/>
                          <a:cs typeface="黑体" panose="02010609060101010101" charset="-122"/>
                        </a:rPr>
                        <a:t>耕者有其田</a:t>
                      </a:r>
                      <a:r>
                        <a:rPr lang="en-US" altLang="zh-CN" sz="2200">
                          <a:latin typeface="黑体" panose="02010609060101010101" charset="-122"/>
                          <a:ea typeface="黑体" panose="02010609060101010101" charset="-122"/>
                          <a:cs typeface="黑体" panose="02010609060101010101" charset="-122"/>
                        </a:rPr>
                        <a:t>”</a:t>
                      </a:r>
                      <a:r>
                        <a:rPr sz="2200">
                          <a:latin typeface="黑体" panose="02010609060101010101" charset="-122"/>
                          <a:ea typeface="黑体" panose="02010609060101010101" charset="-122"/>
                          <a:cs typeface="黑体" panose="02010609060101010101" charset="-122"/>
                        </a:rPr>
                        <a:t>政策，</a:t>
                      </a:r>
                      <a:r>
                        <a:rPr lang="zh-CN" altLang="en-US" sz="2200">
                          <a:latin typeface="黑体" panose="02010609060101010101" charset="-122"/>
                          <a:ea typeface="黑体" panose="02010609060101010101" charset="-122"/>
                          <a:cs typeface="黑体" panose="02010609060101010101" charset="-122"/>
                        </a:rPr>
                        <a:t>节制资本</a:t>
                      </a:r>
                      <a:r>
                        <a:rPr lang="zh-CN" altLang="en-US" sz="2200">
                          <a:latin typeface="华文仿宋" panose="02010600040101010101" charset="-122"/>
                          <a:ea typeface="华文仿宋" panose="02010600040101010101" charset="-122"/>
                          <a:cs typeface="黑体" panose="02010609060101010101" charset="-122"/>
                        </a:rPr>
                        <a:t>（发展国家资本和节制私人资本，防止私人资本操纵国计民生）</a:t>
                      </a:r>
                      <a:endParaRPr lang="zh-CN" altLang="en-US" sz="2200">
                        <a:latin typeface="华文仿宋" panose="02010600040101010101" charset="-122"/>
                        <a:ea typeface="华文仿宋" panose="02010600040101010101" charset="-122"/>
                        <a:cs typeface="黑体" panose="02010609060101010101" charset="-122"/>
                      </a:endParaRPr>
                    </a:p>
                  </a:txBody>
                  <a:tcPr marL="91443" marR="91443" marT="45726" marB="45726" vert="horz" anchor="ctr"/>
                </a:tc>
              </a:tr>
            </a:tbl>
          </a:graphicData>
        </a:graphic>
      </p:graphicFrame>
      <p:sp>
        <p:nvSpPr>
          <p:cNvPr id="2" name="文本框 1"/>
          <p:cNvSpPr txBox="1"/>
          <p:nvPr>
            <p:custDataLst>
              <p:tags r:id="rId3"/>
            </p:custDataLst>
          </p:nvPr>
        </p:nvSpPr>
        <p:spPr>
          <a:xfrm>
            <a:off x="7272655" y="693420"/>
            <a:ext cx="4564380" cy="460375"/>
          </a:xfrm>
          <a:prstGeom prst="rect">
            <a:avLst/>
          </a:prstGeom>
          <a:noFill/>
        </p:spPr>
        <p:txBody>
          <a:bodyPr wrap="square" rtlCol="0">
            <a:spAutoFit/>
          </a:bodyPr>
          <a:lstStyle/>
          <a:p>
            <a:pPr algn="r"/>
            <a:r>
              <a:rPr lang="zh-CN" altLang="en-US" sz="2400" b="1">
                <a:solidFill>
                  <a:srgbClr val="FF0000"/>
                </a:solidFill>
              </a:rPr>
              <a:t>新三民主义有何进步性？</a:t>
            </a:r>
            <a:endParaRPr lang="zh-CN" altLang="en-US" sz="2400" b="1">
              <a:solidFill>
                <a:srgbClr val="FF0000"/>
              </a:solidFill>
            </a:endParaRPr>
          </a:p>
        </p:txBody>
      </p:sp>
      <p:sp>
        <p:nvSpPr>
          <p:cNvPr id="20" name="Rectangle 24">
            <a:hlinkClick r:id="" action="ppaction://noaction"/>
          </p:cNvPr>
          <p:cNvSpPr>
            <a:spLocks noChangeArrowheads="1"/>
          </p:cNvSpPr>
          <p:nvPr>
            <p:custDataLst>
              <p:tags r:id="rId4"/>
            </p:custDataLst>
          </p:nvPr>
        </p:nvSpPr>
        <p:spPr bwMode="auto">
          <a:xfrm>
            <a:off x="7382510" y="1932940"/>
            <a:ext cx="3853180" cy="530225"/>
          </a:xfrm>
          <a:prstGeom prst="rect">
            <a:avLst/>
          </a:prstGeom>
        </p:spPr>
        <p:style>
          <a:lnRef idx="0">
            <a:srgbClr val="FFFFFF"/>
          </a:lnRef>
          <a:fillRef idx="1">
            <a:schemeClr val="accent1"/>
          </a:fillRef>
          <a:effectRef idx="0">
            <a:srgbClr val="FFFFFF"/>
          </a:effectRef>
          <a:fontRef idx="minor">
            <a:schemeClr val="lt1"/>
          </a:fontRef>
        </p:style>
        <p:txBody>
          <a:bodyPr wrap="none" anchor="ctr"/>
          <a:lstStyle/>
          <a:p>
            <a:pPr algn="ctr">
              <a:lnSpc>
                <a:spcPct val="100000"/>
              </a:lnSpc>
            </a:pPr>
            <a:r>
              <a:rPr kumimoji="1" lang="en-US" altLang="zh-CN" sz="2400" b="1">
                <a:solidFill>
                  <a:schemeClr val="bg1"/>
                </a:solidFill>
                <a:latin typeface="楷体" panose="02010609060101010101" charset="-122"/>
                <a:ea typeface="楷体" panose="02010609060101010101" charset="-122"/>
                <a:cs typeface="楷体" panose="02010609060101010101" charset="-122"/>
              </a:rPr>
              <a:t>“</a:t>
            </a:r>
            <a:r>
              <a:rPr kumimoji="1" lang="zh-CN" altLang="en-US" sz="2400" b="1">
                <a:solidFill>
                  <a:schemeClr val="bg1"/>
                </a:solidFill>
                <a:latin typeface="楷体" panose="02010609060101010101" charset="-122"/>
                <a:ea typeface="楷体" panose="02010609060101010101" charset="-122"/>
                <a:cs typeface="楷体" panose="02010609060101010101" charset="-122"/>
              </a:rPr>
              <a:t>新”在</a:t>
            </a:r>
            <a:r>
              <a:rPr kumimoji="1" lang="zh-CN" altLang="en-US" sz="2400" b="1" smtClean="0">
                <a:solidFill>
                  <a:schemeClr val="bg1"/>
                </a:solidFill>
                <a:latin typeface="楷体" panose="02010609060101010101" charset="-122"/>
                <a:ea typeface="楷体" panose="02010609060101010101" charset="-122"/>
                <a:cs typeface="楷体" panose="02010609060101010101" charset="-122"/>
              </a:rPr>
              <a:t>反帝、民族平等</a:t>
            </a:r>
            <a:endParaRPr kumimoji="1" lang="zh-CN" altLang="en-US" sz="2400" b="1" smtClean="0">
              <a:solidFill>
                <a:schemeClr val="bg1"/>
              </a:solidFill>
              <a:latin typeface="楷体" panose="02010609060101010101" charset="-122"/>
              <a:ea typeface="楷体" panose="02010609060101010101" charset="-122"/>
              <a:cs typeface="楷体" panose="02010609060101010101" charset="-122"/>
            </a:endParaRPr>
          </a:p>
        </p:txBody>
      </p:sp>
      <p:sp>
        <p:nvSpPr>
          <p:cNvPr id="5" name="Rectangle 24">
            <a:hlinkClick r:id="" action="ppaction://noaction"/>
          </p:cNvPr>
          <p:cNvSpPr>
            <a:spLocks noChangeArrowheads="1"/>
          </p:cNvSpPr>
          <p:nvPr>
            <p:custDataLst>
              <p:tags r:id="rId5"/>
            </p:custDataLst>
          </p:nvPr>
        </p:nvSpPr>
        <p:spPr bwMode="auto">
          <a:xfrm>
            <a:off x="6950710" y="3163570"/>
            <a:ext cx="4757420" cy="530225"/>
          </a:xfrm>
          <a:prstGeom prst="rect">
            <a:avLst/>
          </a:prstGeom>
        </p:spPr>
        <p:style>
          <a:lnRef idx="0">
            <a:srgbClr val="FFFFFF"/>
          </a:lnRef>
          <a:fillRef idx="1">
            <a:schemeClr val="accent1"/>
          </a:fillRef>
          <a:effectRef idx="0">
            <a:srgbClr val="FFFFFF"/>
          </a:effectRef>
          <a:fontRef idx="minor">
            <a:schemeClr val="lt1"/>
          </a:fontRef>
        </p:style>
        <p:txBody>
          <a:bodyPr wrap="none" anchor="ctr"/>
          <a:lstStyle/>
          <a:p>
            <a:pPr algn="ctr">
              <a:lnSpc>
                <a:spcPct val="100000"/>
              </a:lnSpc>
            </a:pPr>
            <a:r>
              <a:rPr kumimoji="1" sz="2400" b="1">
                <a:solidFill>
                  <a:schemeClr val="bg1"/>
                </a:solidFill>
                <a:latin typeface="楷体" panose="02010609060101010101" charset="-122"/>
                <a:ea typeface="楷体" panose="02010609060101010101" charset="-122"/>
                <a:cs typeface="楷体" panose="02010609060101010101" charset="-122"/>
              </a:rPr>
              <a:t>“新”在民权的普遍性和可行性</a:t>
            </a:r>
            <a:endParaRPr kumimoji="1" sz="2400" b="1">
              <a:solidFill>
                <a:schemeClr val="bg1"/>
              </a:solidFill>
              <a:latin typeface="楷体" panose="02010609060101010101" charset="-122"/>
              <a:ea typeface="楷体" panose="02010609060101010101" charset="-122"/>
              <a:cs typeface="楷体" panose="02010609060101010101" charset="-122"/>
            </a:endParaRPr>
          </a:p>
        </p:txBody>
      </p:sp>
      <p:sp>
        <p:nvSpPr>
          <p:cNvPr id="7" name="Rectangle 24">
            <a:hlinkClick r:id="" action="ppaction://noaction"/>
          </p:cNvPr>
          <p:cNvSpPr>
            <a:spLocks noChangeArrowheads="1"/>
          </p:cNvSpPr>
          <p:nvPr>
            <p:custDataLst>
              <p:tags r:id="rId6"/>
            </p:custDataLst>
          </p:nvPr>
        </p:nvSpPr>
        <p:spPr bwMode="auto">
          <a:xfrm>
            <a:off x="7272655" y="4267200"/>
            <a:ext cx="4113530" cy="530225"/>
          </a:xfrm>
          <a:prstGeom prst="rect">
            <a:avLst/>
          </a:prstGeom>
        </p:spPr>
        <p:style>
          <a:lnRef idx="0">
            <a:srgbClr val="FFFFFF"/>
          </a:lnRef>
          <a:fillRef idx="1">
            <a:schemeClr val="accent1"/>
          </a:fillRef>
          <a:effectRef idx="0">
            <a:srgbClr val="FFFFFF"/>
          </a:effectRef>
          <a:fontRef idx="minor">
            <a:schemeClr val="lt1"/>
          </a:fontRef>
        </p:style>
        <p:txBody>
          <a:bodyPr wrap="none" anchor="ctr"/>
          <a:lstStyle/>
          <a:p>
            <a:pPr algn="ctr">
              <a:lnSpc>
                <a:spcPct val="100000"/>
              </a:lnSpc>
            </a:pPr>
            <a:r>
              <a:rPr kumimoji="1" sz="2400" b="1">
                <a:solidFill>
                  <a:schemeClr val="bg1"/>
                </a:solidFill>
                <a:latin typeface="楷体" panose="02010609060101010101" charset="-122"/>
                <a:ea typeface="楷体" panose="02010609060101010101" charset="-122"/>
                <a:cs typeface="楷体" panose="02010609060101010101" charset="-122"/>
              </a:rPr>
              <a:t>“新”在更关注农民和工人</a:t>
            </a:r>
            <a:endParaRPr kumimoji="1" sz="2400" b="1">
              <a:solidFill>
                <a:schemeClr val="bg1"/>
              </a:solidFill>
              <a:latin typeface="楷体" panose="02010609060101010101" charset="-122"/>
              <a:ea typeface="楷体" panose="02010609060101010101" charset="-122"/>
              <a:cs typeface="楷体" panose="02010609060101010101" charset="-122"/>
            </a:endParaRPr>
          </a:p>
        </p:txBody>
      </p:sp>
      <p:sp>
        <p:nvSpPr>
          <p:cNvPr id="8" name="文本框 7"/>
          <p:cNvSpPr txBox="1"/>
          <p:nvPr>
            <p:custDataLst>
              <p:tags r:id="rId7"/>
            </p:custDataLst>
          </p:nvPr>
        </p:nvSpPr>
        <p:spPr>
          <a:xfrm>
            <a:off x="354965" y="5370830"/>
            <a:ext cx="11482070" cy="829945"/>
          </a:xfrm>
          <a:prstGeom prst="rect">
            <a:avLst/>
          </a:prstGeom>
          <a:solidFill>
            <a:schemeClr val="bg1"/>
          </a:solidFill>
          <a:ln>
            <a:noFill/>
            <a:prstDash val="dashDot"/>
          </a:ln>
        </p:spPr>
        <p:txBody>
          <a:bodyPr wrap="square" rtlCol="0">
            <a:spAutoFit/>
          </a:bodyPr>
          <a:lstStyle/>
          <a:p>
            <a:pPr indent="0" fontAlgn="auto">
              <a:lnSpc>
                <a:spcPct val="100000"/>
              </a:lnSpc>
            </a:pPr>
            <a:r>
              <a:rPr lang="zh-CN" altLang="en-US" sz="2400" b="1">
                <a:solidFill>
                  <a:schemeClr val="tx1"/>
                </a:solidFill>
                <a:latin typeface="黑体" panose="02010609060101010101" charset="-122"/>
                <a:ea typeface="黑体" panose="02010609060101010101" charset="-122"/>
              </a:rPr>
              <a:t>积极意义：新三民主义与中国共产党的民主革命纲领的</a:t>
            </a:r>
            <a:r>
              <a:rPr lang="zh-CN" altLang="en-US" sz="2400" b="1">
                <a:solidFill>
                  <a:srgbClr val="7030A0"/>
                </a:solidFill>
                <a:latin typeface="黑体" panose="02010609060101010101" charset="-122"/>
                <a:ea typeface="黑体" panose="02010609060101010101" charset="-122"/>
              </a:rPr>
              <a:t>反帝反封建</a:t>
            </a:r>
            <a:r>
              <a:rPr lang="zh-CN" altLang="en-US" sz="2400" b="1">
                <a:solidFill>
                  <a:schemeClr val="tx1"/>
                </a:solidFill>
                <a:latin typeface="黑体" panose="02010609060101010101" charset="-122"/>
                <a:ea typeface="黑体" panose="02010609060101010101" charset="-122"/>
              </a:rPr>
              <a:t>的目标一致，成为国共合作的</a:t>
            </a:r>
            <a:r>
              <a:rPr lang="zh-CN" altLang="en-US" sz="2400" b="1">
                <a:solidFill>
                  <a:srgbClr val="7030A0"/>
                </a:solidFill>
                <a:latin typeface="黑体" panose="02010609060101010101" charset="-122"/>
                <a:ea typeface="黑体" panose="02010609060101010101" charset="-122"/>
              </a:rPr>
              <a:t>政治基础，</a:t>
            </a:r>
            <a:r>
              <a:rPr lang="zh-CN" altLang="en-US" sz="2400" b="1">
                <a:solidFill>
                  <a:schemeClr val="tx1"/>
                </a:solidFill>
                <a:latin typeface="黑体" panose="02010609060101010101" charset="-122"/>
                <a:ea typeface="黑体" panose="02010609060101010101" charset="-122"/>
              </a:rPr>
              <a:t>推动了国民革命的发展。</a:t>
            </a:r>
            <a:endParaRPr lang="zh-CN" altLang="en-US" sz="2400" b="1">
              <a:solidFill>
                <a:schemeClr val="tx1"/>
              </a:solidFill>
              <a:latin typeface="黑体" panose="02010609060101010101" charset="-122"/>
              <a:ea typeface="黑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wipe(down)">
                                      <p:cBhvr>
                                        <p:cTn id="7" dur="500"/>
                                        <p:tgtEl>
                                          <p:spTgt spid="471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P spid="7" grpId="0" animBg="1"/>
      <p:bldP spid="8"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3023870" y="389255"/>
            <a:ext cx="6278245" cy="478155"/>
          </a:xfrm>
        </p:spPr>
        <p:txBody>
          <a:bodyPr wrap="square"/>
          <a:lstStyle/>
          <a:p>
            <a:r>
              <a:rPr lang="zh-CN" altLang="en-US"/>
              <a:t>（二）国民革命（</a:t>
            </a:r>
            <a:r>
              <a:rPr lang="en-US" altLang="zh-CN"/>
              <a:t>1924-1927</a:t>
            </a:r>
            <a:r>
              <a:rPr lang="zh-CN" altLang="en-US"/>
              <a:t>）</a:t>
            </a:r>
            <a:endParaRPr lang="zh-CN" altLang="en-US"/>
          </a:p>
        </p:txBody>
      </p:sp>
      <p:grpSp>
        <p:nvGrpSpPr>
          <p:cNvPr id="35" name="组合 34"/>
          <p:cNvGrpSpPr/>
          <p:nvPr>
            <p:custDataLst>
              <p:tags r:id="rId2"/>
            </p:custDataLst>
          </p:nvPr>
        </p:nvGrpSpPr>
        <p:grpSpPr>
          <a:xfrm>
            <a:off x="487143" y="3449955"/>
            <a:ext cx="11201302" cy="480695"/>
            <a:chOff x="3236" y="4373"/>
            <a:chExt cx="14670" cy="757"/>
          </a:xfrm>
        </p:grpSpPr>
        <p:sp>
          <p:nvSpPr>
            <p:cNvPr id="5" name="燕尾形 4"/>
            <p:cNvSpPr/>
            <p:nvPr>
              <p:custDataLst>
                <p:tags r:id="rId3"/>
              </p:custDataLst>
            </p:nvPr>
          </p:nvSpPr>
          <p:spPr>
            <a:xfrm>
              <a:off x="3236" y="4378"/>
              <a:ext cx="2666" cy="72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solidFill>
                    <a:schemeClr val="bg2"/>
                  </a:solidFill>
                </a:rPr>
                <a:t>1924</a:t>
              </a:r>
              <a:r>
                <a:rPr lang="zh-CN" altLang="en-US" sz="2000" b="1" smtClean="0">
                  <a:solidFill>
                    <a:schemeClr val="bg2"/>
                  </a:solidFill>
                </a:rPr>
                <a:t>年</a:t>
              </a:r>
              <a:endParaRPr lang="zh-CN" altLang="en-US" sz="2000" b="1">
                <a:solidFill>
                  <a:schemeClr val="bg2"/>
                </a:solidFill>
              </a:endParaRPr>
            </a:p>
          </p:txBody>
        </p:sp>
        <p:sp>
          <p:nvSpPr>
            <p:cNvPr id="6" name="燕尾形 5"/>
            <p:cNvSpPr/>
            <p:nvPr>
              <p:custDataLst>
                <p:tags r:id="rId4"/>
              </p:custDataLst>
            </p:nvPr>
          </p:nvSpPr>
          <p:spPr>
            <a:xfrm>
              <a:off x="5908" y="4391"/>
              <a:ext cx="2680" cy="7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solidFill>
                    <a:schemeClr val="bg2"/>
                  </a:solidFill>
                </a:rPr>
                <a:t>1925</a:t>
              </a:r>
              <a:r>
                <a:rPr lang="zh-CN" altLang="en-US" sz="2000" b="1" smtClean="0">
                  <a:solidFill>
                    <a:schemeClr val="bg2"/>
                  </a:solidFill>
                </a:rPr>
                <a:t>年</a:t>
              </a:r>
              <a:endParaRPr lang="zh-CN" altLang="en-US" sz="2000" b="1">
                <a:solidFill>
                  <a:schemeClr val="bg2"/>
                </a:solidFill>
              </a:endParaRPr>
            </a:p>
          </p:txBody>
        </p:sp>
        <p:sp>
          <p:nvSpPr>
            <p:cNvPr id="7" name="燕尾形 6"/>
            <p:cNvSpPr/>
            <p:nvPr>
              <p:custDataLst>
                <p:tags r:id="rId5"/>
              </p:custDataLst>
            </p:nvPr>
          </p:nvSpPr>
          <p:spPr>
            <a:xfrm>
              <a:off x="8628" y="4401"/>
              <a:ext cx="2863" cy="708"/>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solidFill>
                    <a:schemeClr val="bg2"/>
                  </a:solidFill>
                </a:rPr>
                <a:t>1926</a:t>
              </a:r>
              <a:r>
                <a:rPr lang="zh-CN" altLang="en-US" sz="2000" b="1" smtClean="0">
                  <a:solidFill>
                    <a:schemeClr val="bg2"/>
                  </a:solidFill>
                </a:rPr>
                <a:t>年</a:t>
              </a:r>
              <a:endParaRPr lang="zh-CN" altLang="en-US" sz="2000" b="1">
                <a:solidFill>
                  <a:schemeClr val="bg2"/>
                </a:solidFill>
              </a:endParaRPr>
            </a:p>
          </p:txBody>
        </p:sp>
        <p:sp>
          <p:nvSpPr>
            <p:cNvPr id="8" name="燕尾形 7"/>
            <p:cNvSpPr/>
            <p:nvPr>
              <p:custDataLst>
                <p:tags r:id="rId6"/>
              </p:custDataLst>
            </p:nvPr>
          </p:nvSpPr>
          <p:spPr>
            <a:xfrm>
              <a:off x="11723" y="4422"/>
              <a:ext cx="2957" cy="7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solidFill>
                    <a:schemeClr val="bg2"/>
                  </a:solidFill>
                </a:rPr>
                <a:t>1927</a:t>
              </a:r>
              <a:r>
                <a:rPr lang="zh-CN" altLang="en-US" sz="2000" b="1" smtClean="0">
                  <a:solidFill>
                    <a:schemeClr val="bg2"/>
                  </a:solidFill>
                </a:rPr>
                <a:t>年</a:t>
              </a:r>
              <a:r>
                <a:rPr lang="en-US" altLang="zh-CN" sz="2000" b="1" smtClean="0">
                  <a:solidFill>
                    <a:schemeClr val="bg2"/>
                  </a:solidFill>
                </a:rPr>
                <a:t>4</a:t>
              </a:r>
              <a:r>
                <a:rPr lang="zh-CN" altLang="en-US" sz="2000" b="1" smtClean="0">
                  <a:solidFill>
                    <a:schemeClr val="bg2"/>
                  </a:solidFill>
                </a:rPr>
                <a:t>月</a:t>
              </a:r>
              <a:endParaRPr lang="zh-CN" altLang="en-US" sz="2000" b="1">
                <a:solidFill>
                  <a:schemeClr val="bg2"/>
                </a:solidFill>
              </a:endParaRPr>
            </a:p>
          </p:txBody>
        </p:sp>
        <p:sp>
          <p:nvSpPr>
            <p:cNvPr id="9" name="燕尾形 8"/>
            <p:cNvSpPr/>
            <p:nvPr>
              <p:custDataLst>
                <p:tags r:id="rId7"/>
              </p:custDataLst>
            </p:nvPr>
          </p:nvSpPr>
          <p:spPr>
            <a:xfrm>
              <a:off x="14892" y="4373"/>
              <a:ext cx="3014" cy="70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smtClean="0">
                  <a:solidFill>
                    <a:schemeClr val="bg2"/>
                  </a:solidFill>
                </a:rPr>
                <a:t>1927</a:t>
              </a:r>
              <a:r>
                <a:rPr lang="zh-CN" altLang="en-US" sz="2000" b="1" smtClean="0">
                  <a:solidFill>
                    <a:schemeClr val="bg2"/>
                  </a:solidFill>
                </a:rPr>
                <a:t>年</a:t>
              </a:r>
              <a:r>
                <a:rPr lang="en-US" altLang="zh-CN" sz="2000" b="1" smtClean="0">
                  <a:solidFill>
                    <a:schemeClr val="bg2"/>
                  </a:solidFill>
                </a:rPr>
                <a:t>7</a:t>
              </a:r>
              <a:r>
                <a:rPr lang="zh-CN" altLang="en-US" sz="2000" b="1" smtClean="0">
                  <a:solidFill>
                    <a:schemeClr val="bg2"/>
                  </a:solidFill>
                </a:rPr>
                <a:t>月</a:t>
              </a:r>
              <a:endParaRPr lang="zh-CN" altLang="en-US" sz="2000" b="1">
                <a:solidFill>
                  <a:schemeClr val="bg2"/>
                </a:solidFill>
              </a:endParaRPr>
            </a:p>
          </p:txBody>
        </p:sp>
      </p:grpSp>
      <p:sp>
        <p:nvSpPr>
          <p:cNvPr id="12" name="矩形 11"/>
          <p:cNvSpPr/>
          <p:nvPr>
            <p:custDataLst>
              <p:tags r:id="rId8"/>
            </p:custDataLst>
          </p:nvPr>
        </p:nvSpPr>
        <p:spPr>
          <a:xfrm>
            <a:off x="398145" y="4023360"/>
            <a:ext cx="2045335" cy="1938020"/>
          </a:xfrm>
          <a:prstGeom prst="rect">
            <a:avLst/>
          </a:prstGeom>
          <a:ln>
            <a:solidFill>
              <a:schemeClr val="tx1"/>
            </a:solidFill>
            <a:prstDash val="dashDot"/>
          </a:ln>
        </p:spPr>
        <p:txBody>
          <a:bodyPr wrap="square">
            <a:spAutoFit/>
          </a:bodyPr>
          <a:lstStyle/>
          <a:p>
            <a:r>
              <a:rPr lang="zh-CN" altLang="zh-CN" sz="2000">
                <a:latin typeface="黑体" panose="02010609060101010101" charset="-122"/>
                <a:ea typeface="黑体" panose="02010609060101010101" charset="-122"/>
                <a:cs typeface="黑体" panose="02010609060101010101" charset="-122"/>
              </a:rPr>
              <a:t>中国国民</a:t>
            </a:r>
            <a:r>
              <a:rPr lang="zh-CN" altLang="zh-CN" sz="2000" smtClean="0">
                <a:latin typeface="黑体" panose="02010609060101010101" charset="-122"/>
                <a:ea typeface="黑体" panose="02010609060101010101" charset="-122"/>
                <a:cs typeface="黑体" panose="02010609060101010101" charset="-122"/>
              </a:rPr>
              <a:t>党</a:t>
            </a:r>
            <a:r>
              <a:rPr lang="zh-CN" altLang="zh-CN" sz="2000" smtClean="0">
                <a:solidFill>
                  <a:srgbClr val="FF0000"/>
                </a:solidFill>
                <a:latin typeface="黑体" panose="02010609060101010101" charset="-122"/>
                <a:ea typeface="黑体" panose="02010609060101010101" charset="-122"/>
                <a:cs typeface="黑体" panose="02010609060101010101" charset="-122"/>
              </a:rPr>
              <a:t>一大</a:t>
            </a:r>
            <a:r>
              <a:rPr lang="zh-CN" altLang="zh-CN" sz="2000">
                <a:latin typeface="黑体" panose="02010609060101010101" charset="-122"/>
                <a:ea typeface="黑体" panose="02010609060101010101" charset="-122"/>
                <a:cs typeface="黑体" panose="02010609060101010101" charset="-122"/>
              </a:rPr>
              <a:t>会在</a:t>
            </a:r>
            <a:r>
              <a:rPr lang="zh-CN" altLang="zh-CN" sz="2000">
                <a:solidFill>
                  <a:srgbClr val="FF0000"/>
                </a:solidFill>
                <a:latin typeface="黑体" panose="02010609060101010101" charset="-122"/>
                <a:ea typeface="黑体" panose="02010609060101010101" charset="-122"/>
                <a:cs typeface="黑体" panose="02010609060101010101" charset="-122"/>
              </a:rPr>
              <a:t>广州</a:t>
            </a:r>
            <a:r>
              <a:rPr lang="zh-CN" altLang="zh-CN" sz="2000">
                <a:latin typeface="黑体" panose="02010609060101010101" charset="-122"/>
                <a:ea typeface="黑体" panose="02010609060101010101" charset="-122"/>
                <a:cs typeface="黑体" panose="02010609060101010101" charset="-122"/>
              </a:rPr>
              <a:t>召</a:t>
            </a:r>
            <a:r>
              <a:rPr lang="zh-CN" altLang="zh-CN" sz="2000" smtClean="0">
                <a:latin typeface="黑体" panose="02010609060101010101" charset="-122"/>
                <a:ea typeface="黑体" panose="02010609060101010101" charset="-122"/>
                <a:cs typeface="黑体" panose="02010609060101010101" charset="-122"/>
              </a:rPr>
              <a:t>开</a:t>
            </a:r>
            <a:r>
              <a:rPr lang="zh-CN" altLang="en-US" sz="2000" smtClean="0">
                <a:latin typeface="黑体" panose="02010609060101010101" charset="-122"/>
                <a:ea typeface="黑体" panose="02010609060101010101" charset="-122"/>
                <a:cs typeface="黑体" panose="02010609060101010101" charset="-122"/>
              </a:rPr>
              <a:t>，提出新三民主义，</a:t>
            </a:r>
            <a:r>
              <a:rPr lang="zh-CN" altLang="en-US" sz="2000" smtClean="0">
                <a:solidFill>
                  <a:srgbClr val="FF0000"/>
                </a:solidFill>
                <a:latin typeface="黑体" panose="02010609060101010101" charset="-122"/>
                <a:ea typeface="黑体" panose="02010609060101010101" charset="-122"/>
                <a:cs typeface="黑体" panose="02010609060101010101" charset="-122"/>
              </a:rPr>
              <a:t>第一次国共合作形成。</a:t>
            </a:r>
            <a:r>
              <a:rPr lang="zh-CN" altLang="en-US" sz="2000" smtClean="0">
                <a:solidFill>
                  <a:schemeClr val="tx1"/>
                </a:solidFill>
                <a:latin typeface="黑体" panose="02010609060101010101" charset="-122"/>
                <a:ea typeface="黑体" panose="02010609060101010101" charset="-122"/>
                <a:cs typeface="黑体" panose="02010609060101010101" charset="-122"/>
              </a:rPr>
              <a:t>国民革命开始。</a:t>
            </a:r>
            <a:endParaRPr lang="zh-CN" altLang="en-US" sz="2000" smtClean="0">
              <a:solidFill>
                <a:schemeClr val="tx1"/>
              </a:solidFill>
              <a:latin typeface="黑体" panose="02010609060101010101" charset="-122"/>
              <a:ea typeface="黑体" panose="02010609060101010101" charset="-122"/>
              <a:cs typeface="黑体" panose="02010609060101010101" charset="-122"/>
            </a:endParaRPr>
          </a:p>
        </p:txBody>
      </p:sp>
      <p:sp>
        <p:nvSpPr>
          <p:cNvPr id="14" name="矩形 13"/>
          <p:cNvSpPr/>
          <p:nvPr>
            <p:custDataLst>
              <p:tags r:id="rId9"/>
            </p:custDataLst>
          </p:nvPr>
        </p:nvSpPr>
        <p:spPr>
          <a:xfrm>
            <a:off x="2587625" y="2072640"/>
            <a:ext cx="1746885" cy="1322070"/>
          </a:xfrm>
          <a:prstGeom prst="rect">
            <a:avLst/>
          </a:prstGeom>
          <a:ln>
            <a:solidFill>
              <a:schemeClr val="tx1"/>
            </a:solidFill>
            <a:prstDash val="dashDot"/>
          </a:ln>
        </p:spPr>
        <p:txBody>
          <a:bodyPr wrap="square">
            <a:spAutoFit/>
          </a:bodyPr>
          <a:lstStyle/>
          <a:p>
            <a:pPr marL="0" marR="0" lvl="0" indent="0" algn="l" defTabSz="914400" eaLnBrk="1" fontAlgn="auto" latinLnBrk="0" hangingPunct="1">
              <a:lnSpc>
                <a:spcPct val="100000"/>
              </a:lnSpc>
              <a:spcBef>
                <a:spcPct val="0"/>
              </a:spcBef>
              <a:spcAft>
                <a:spcPct val="0"/>
              </a:spcAft>
              <a:buClrTx/>
              <a:buSzTx/>
              <a:buFontTx/>
              <a:buNone/>
              <a:defRPr/>
            </a:pPr>
            <a:r>
              <a:rPr kumimoji="0" lang="zh-CN" altLang="en-US" sz="2000" i="0" u="none" strike="noStrike" kern="0" cap="none" spc="0" normalizeH="0" baseline="0" noProof="0" smtClean="0">
                <a:ln>
                  <a:noFill/>
                </a:ln>
                <a:solidFill>
                  <a:srgbClr val="FF0000"/>
                </a:solidFill>
                <a:effectLst/>
                <a:uLnTx/>
                <a:uFillTx/>
                <a:latin typeface="黑体" panose="02010609060101010101" charset="-122"/>
                <a:ea typeface="黑体" panose="02010609060101010101" charset="-122"/>
                <a:cs typeface="黑体" panose="02010609060101010101" charset="-122"/>
              </a:rPr>
              <a:t>国民政府</a:t>
            </a:r>
            <a:r>
              <a:rPr kumimoji="0" lang="zh-CN" altLang="en-US" sz="200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cs typeface="黑体" panose="02010609060101010101" charset="-122"/>
              </a:rPr>
              <a:t>在</a:t>
            </a:r>
            <a:r>
              <a:rPr kumimoji="0" lang="zh-CN" altLang="en-US" sz="2000" i="0" u="none" strike="noStrike" kern="0" cap="none" spc="0" normalizeH="0" baseline="0" noProof="0" smtClean="0">
                <a:ln>
                  <a:noFill/>
                </a:ln>
                <a:solidFill>
                  <a:srgbClr val="FF0000"/>
                </a:solidFill>
                <a:effectLst/>
                <a:uLnTx/>
                <a:uFillTx/>
                <a:latin typeface="黑体" panose="02010609060101010101" charset="-122"/>
                <a:ea typeface="黑体" panose="02010609060101010101" charset="-122"/>
                <a:cs typeface="黑体" panose="02010609060101010101" charset="-122"/>
              </a:rPr>
              <a:t>广州</a:t>
            </a:r>
            <a:r>
              <a:rPr kumimoji="0" lang="zh-CN" altLang="en-US" sz="2000" i="0" u="none" strike="noStrike" kern="0" cap="none" spc="0" normalizeH="0" baseline="0" noProof="0" smtClean="0">
                <a:ln>
                  <a:noFill/>
                </a:ln>
                <a:effectLst/>
                <a:uLnTx/>
                <a:uFillTx/>
                <a:latin typeface="黑体" panose="02010609060101010101" charset="-122"/>
                <a:ea typeface="黑体" panose="02010609060101010101" charset="-122"/>
                <a:cs typeface="黑体" panose="02010609060101010101" charset="-122"/>
              </a:rPr>
              <a:t>成立</a:t>
            </a:r>
            <a:r>
              <a:rPr kumimoji="0" lang="zh-CN" altLang="en-US" sz="2000" i="0" u="none" strike="noStrike" kern="0" cap="none" spc="0" normalizeH="0" baseline="0" noProof="0" smtClean="0">
                <a:ln>
                  <a:noFill/>
                </a:ln>
                <a:solidFill>
                  <a:prstClr val="black"/>
                </a:solidFill>
                <a:effectLst/>
                <a:uLnTx/>
                <a:uFillTx/>
                <a:latin typeface="黑体" panose="02010609060101010101" charset="-122"/>
                <a:ea typeface="黑体" panose="02010609060101010101" charset="-122"/>
                <a:cs typeface="黑体" panose="02010609060101010101" charset="-122"/>
              </a:rPr>
              <a:t>，两次东征消灭陈炯明势力。</a:t>
            </a:r>
            <a:endParaRPr kumimoji="0" lang="zh-CN" altLang="en-US" sz="1600" i="0" u="none" strike="noStrike" kern="0" cap="none" spc="0" normalizeH="0" baseline="0" noProof="0" smtClean="0">
              <a:ln>
                <a:noFill/>
              </a:ln>
              <a:solidFill>
                <a:sysClr val="windowText" lastClr="000000"/>
              </a:solidFill>
              <a:effectLst/>
              <a:uLnTx/>
              <a:uFillTx/>
            </a:endParaRPr>
          </a:p>
        </p:txBody>
      </p:sp>
      <p:sp>
        <p:nvSpPr>
          <p:cNvPr id="15" name="矩形 14"/>
          <p:cNvSpPr/>
          <p:nvPr>
            <p:custDataLst>
              <p:tags r:id="rId10"/>
            </p:custDataLst>
          </p:nvPr>
        </p:nvSpPr>
        <p:spPr>
          <a:xfrm>
            <a:off x="4684395" y="4023360"/>
            <a:ext cx="1969135" cy="1630045"/>
          </a:xfrm>
          <a:prstGeom prst="rect">
            <a:avLst/>
          </a:prstGeom>
          <a:ln>
            <a:solidFill>
              <a:schemeClr val="tx1"/>
            </a:solidFill>
            <a:prstDash val="lgDashDot"/>
          </a:ln>
        </p:spPr>
        <p:txBody>
          <a:bodyPr wrap="square">
            <a:spAutoFit/>
          </a:bodyPr>
          <a:lstStyle/>
          <a:p>
            <a:pPr algn="l"/>
            <a:r>
              <a:rPr lang="zh-CN" altLang="en-US" sz="2000">
                <a:solidFill>
                  <a:srgbClr val="FF0000"/>
                </a:solidFill>
                <a:latin typeface="黑体" panose="02010609060101010101" charset="-122"/>
                <a:ea typeface="黑体" panose="02010609060101010101" charset="-122"/>
                <a:cs typeface="黑体" panose="02010609060101010101" charset="-122"/>
              </a:rPr>
              <a:t>北伐</a:t>
            </a:r>
            <a:r>
              <a:rPr lang="zh-CN" altLang="en-US" sz="2000">
                <a:latin typeface="黑体" panose="02010609060101010101" charset="-122"/>
                <a:ea typeface="黑体" panose="02010609060101010101" charset="-122"/>
                <a:cs typeface="黑体" panose="02010609060101010101" charset="-122"/>
                <a:sym typeface="+mn-ea"/>
              </a:rPr>
              <a:t>开始</a:t>
            </a:r>
            <a:r>
              <a:rPr lang="zh-CN" altLang="en-US" sz="2000">
                <a:latin typeface="黑体" panose="02010609060101010101" charset="-122"/>
                <a:ea typeface="黑体" panose="02010609060101010101" charset="-122"/>
                <a:cs typeface="黑体" panose="02010609060101010101" charset="-122"/>
              </a:rPr>
              <a:t>，革命势力发展到长江流域，</a:t>
            </a:r>
            <a:r>
              <a:rPr lang="zh-CN" altLang="en-US" sz="2000">
                <a:solidFill>
                  <a:srgbClr val="FF0000"/>
                </a:solidFill>
                <a:latin typeface="黑体" panose="02010609060101010101" charset="-122"/>
                <a:ea typeface="黑体" panose="02010609060101010101" charset="-122"/>
                <a:cs typeface="黑体" panose="02010609060101010101" charset="-122"/>
              </a:rPr>
              <a:t>基本推翻北洋军阀的反动统治</a:t>
            </a:r>
            <a:endParaRPr lang="zh-CN" altLang="en-US" sz="2000">
              <a:solidFill>
                <a:srgbClr val="FF0000"/>
              </a:solidFill>
              <a:latin typeface="黑体" panose="02010609060101010101" charset="-122"/>
              <a:ea typeface="黑体" panose="02010609060101010101" charset="-122"/>
              <a:cs typeface="黑体" panose="02010609060101010101" charset="-122"/>
            </a:endParaRPr>
          </a:p>
        </p:txBody>
      </p:sp>
      <p:sp>
        <p:nvSpPr>
          <p:cNvPr id="16" name="矩形 15"/>
          <p:cNvSpPr/>
          <p:nvPr>
            <p:custDataLst>
              <p:tags r:id="rId11"/>
            </p:custDataLst>
          </p:nvPr>
        </p:nvSpPr>
        <p:spPr>
          <a:xfrm>
            <a:off x="7064375" y="2407285"/>
            <a:ext cx="1976120" cy="1014730"/>
          </a:xfrm>
          <a:prstGeom prst="rect">
            <a:avLst/>
          </a:prstGeom>
          <a:ln>
            <a:solidFill>
              <a:schemeClr val="tx1"/>
            </a:solidFill>
            <a:prstDash val="lgDashDot"/>
          </a:ln>
        </p:spPr>
        <p:txBody>
          <a:bodyPr wrap="square">
            <a:spAutoFit/>
          </a:bodyPr>
          <a:lstStyle/>
          <a:p>
            <a:pPr algn="l"/>
            <a:r>
              <a:rPr lang="zh-CN" altLang="zh-CN" sz="2000">
                <a:latin typeface="黑体" panose="02010609060101010101" charset="-122"/>
                <a:ea typeface="黑体" panose="02010609060101010101" charset="-122"/>
                <a:cs typeface="黑体" panose="02010609060101010101" charset="-122"/>
              </a:rPr>
              <a:t>蒋介石在上海发</a:t>
            </a:r>
            <a:r>
              <a:rPr lang="zh-CN" altLang="zh-CN" sz="2000" smtClean="0">
                <a:latin typeface="黑体" panose="02010609060101010101" charset="-122"/>
                <a:ea typeface="黑体" panose="02010609060101010101" charset="-122"/>
                <a:cs typeface="黑体" panose="02010609060101010101" charset="-122"/>
              </a:rPr>
              <a:t>动</a:t>
            </a:r>
            <a:r>
              <a:rPr lang="zh-CN" altLang="en-US" sz="2000" smtClean="0">
                <a:latin typeface="黑体" panose="02010609060101010101" charset="-122"/>
                <a:ea typeface="黑体" panose="02010609060101010101" charset="-122"/>
                <a:cs typeface="黑体" panose="02010609060101010101" charset="-122"/>
              </a:rPr>
              <a:t>“四一二”</a:t>
            </a:r>
            <a:r>
              <a:rPr lang="zh-CN" altLang="zh-CN" sz="2000" smtClean="0">
                <a:latin typeface="黑体" panose="02010609060101010101" charset="-122"/>
                <a:ea typeface="黑体" panose="02010609060101010101" charset="-122"/>
                <a:cs typeface="黑体" panose="02010609060101010101" charset="-122"/>
              </a:rPr>
              <a:t>反</a:t>
            </a:r>
            <a:r>
              <a:rPr lang="zh-CN" altLang="zh-CN" sz="2000">
                <a:latin typeface="黑体" panose="02010609060101010101" charset="-122"/>
                <a:ea typeface="黑体" panose="02010609060101010101" charset="-122"/>
                <a:cs typeface="黑体" panose="02010609060101010101" charset="-122"/>
              </a:rPr>
              <a:t>革命政变</a:t>
            </a:r>
            <a:endParaRPr lang="zh-CN" altLang="en-US" sz="2000"/>
          </a:p>
        </p:txBody>
      </p:sp>
      <p:sp>
        <p:nvSpPr>
          <p:cNvPr id="17" name="矩形 16"/>
          <p:cNvSpPr/>
          <p:nvPr>
            <p:custDataLst>
              <p:tags r:id="rId12"/>
            </p:custDataLst>
          </p:nvPr>
        </p:nvSpPr>
        <p:spPr>
          <a:xfrm>
            <a:off x="9387205" y="4023360"/>
            <a:ext cx="2301240" cy="1938020"/>
          </a:xfrm>
          <a:prstGeom prst="rect">
            <a:avLst/>
          </a:prstGeom>
          <a:ln>
            <a:solidFill>
              <a:schemeClr val="tx1"/>
            </a:solidFill>
            <a:prstDash val="lgDashDot"/>
          </a:ln>
        </p:spPr>
        <p:txBody>
          <a:bodyPr wrap="square">
            <a:spAutoFit/>
          </a:bodyPr>
          <a:lstStyle/>
          <a:p>
            <a:pPr algn="l">
              <a:spcBef>
                <a:spcPct val="0"/>
              </a:spcBef>
              <a:spcAft>
                <a:spcPct val="0"/>
              </a:spcAft>
            </a:pPr>
            <a:r>
              <a:rPr lang="zh-CN" altLang="zh-CN" sz="2000">
                <a:latin typeface="黑体" panose="02010609060101010101" charset="-122"/>
                <a:ea typeface="黑体" panose="02010609060101010101" charset="-122"/>
                <a:cs typeface="黑体" panose="02010609060101010101" charset="-122"/>
              </a:rPr>
              <a:t>汪精卫集团在武</a:t>
            </a:r>
            <a:r>
              <a:rPr lang="zh-CN" altLang="zh-CN" sz="2000" smtClean="0">
                <a:latin typeface="黑体" panose="02010609060101010101" charset="-122"/>
                <a:ea typeface="黑体" panose="02010609060101010101" charset="-122"/>
                <a:cs typeface="黑体" panose="02010609060101010101" charset="-122"/>
              </a:rPr>
              <a:t>汉</a:t>
            </a:r>
            <a:r>
              <a:rPr lang="zh-CN" altLang="en-US" sz="2000" smtClean="0">
                <a:latin typeface="黑体" panose="02010609060101010101" charset="-122"/>
                <a:ea typeface="黑体" panose="02010609060101010101" charset="-122"/>
                <a:cs typeface="黑体" panose="02010609060101010101" charset="-122"/>
              </a:rPr>
              <a:t>进</a:t>
            </a:r>
            <a:r>
              <a:rPr lang="zh-CN" altLang="en-US" sz="2000">
                <a:latin typeface="黑体" panose="02010609060101010101" charset="-122"/>
                <a:ea typeface="黑体" panose="02010609060101010101" charset="-122"/>
                <a:cs typeface="黑体" panose="02010609060101010101" charset="-122"/>
              </a:rPr>
              <a:t>行</a:t>
            </a:r>
            <a:r>
              <a:rPr lang="zh-CN" altLang="zh-CN" sz="2000">
                <a:latin typeface="黑体" panose="02010609060101010101" charset="-122"/>
                <a:ea typeface="黑体" panose="02010609060101010101" charset="-122"/>
                <a:cs typeface="黑体" panose="02010609060101010101" charset="-122"/>
              </a:rPr>
              <a:t>“分共</a:t>
            </a:r>
            <a:r>
              <a:rPr lang="zh-CN" altLang="zh-CN" sz="2000" smtClean="0">
                <a:latin typeface="黑体" panose="02010609060101010101" charset="-122"/>
                <a:ea typeface="黑体" panose="02010609060101010101" charset="-122"/>
                <a:cs typeface="黑体" panose="02010609060101010101" charset="-122"/>
              </a:rPr>
              <a:t>”</a:t>
            </a:r>
            <a:r>
              <a:rPr lang="zh-CN" altLang="en-US" sz="2000" smtClean="0">
                <a:latin typeface="黑体" panose="02010609060101010101" charset="-122"/>
                <a:ea typeface="黑体" panose="02010609060101010101" charset="-122"/>
                <a:cs typeface="黑体" panose="02010609060101010101" charset="-122"/>
              </a:rPr>
              <a:t>，发</a:t>
            </a:r>
            <a:r>
              <a:rPr lang="zh-CN" altLang="en-US" sz="2000">
                <a:latin typeface="黑体" panose="02010609060101010101" charset="-122"/>
                <a:ea typeface="黑体" panose="02010609060101010101" charset="-122"/>
                <a:cs typeface="黑体" panose="02010609060101010101" charset="-122"/>
              </a:rPr>
              <a:t>动“七一五”反革命政变</a:t>
            </a:r>
            <a:r>
              <a:rPr lang="zh-CN" altLang="zh-CN" sz="2000" smtClean="0">
                <a:latin typeface="黑体" panose="02010609060101010101" charset="-122"/>
                <a:ea typeface="黑体" panose="02010609060101010101" charset="-122"/>
                <a:cs typeface="黑体" panose="02010609060101010101" charset="-122"/>
              </a:rPr>
              <a:t>。</a:t>
            </a:r>
            <a:r>
              <a:rPr lang="zh-CN" altLang="en-US" sz="2000" smtClean="0">
                <a:solidFill>
                  <a:srgbClr val="FF0000"/>
                </a:solidFill>
                <a:latin typeface="黑体" panose="02010609060101010101" charset="-122"/>
                <a:ea typeface="黑体" panose="02010609060101010101" charset="-122"/>
                <a:cs typeface="黑体" panose="02010609060101010101" charset="-122"/>
              </a:rPr>
              <a:t>第一次国共合作破裂，国民革命失败。</a:t>
            </a:r>
            <a:endParaRPr lang="zh-CN" altLang="zh-CN" sz="2000">
              <a:solidFill>
                <a:srgbClr val="FF0000"/>
              </a:solidFill>
              <a:latin typeface="黑体" panose="02010609060101010101" charset="-122"/>
              <a:ea typeface="黑体" panose="02010609060101010101" charset="-122"/>
              <a:cs typeface="黑体" panose="02010609060101010101" charset="-122"/>
            </a:endParaRPr>
          </a:p>
        </p:txBody>
      </p:sp>
      <p:pic>
        <p:nvPicPr>
          <p:cNvPr id="19" name="图片 19458"/>
          <p:cNvPicPr>
            <a:picLocks noChangeAspect="1" noChangeArrowheads="1"/>
          </p:cNvPicPr>
          <p:nvPr>
            <p:custDataLst>
              <p:tags r:id="rId13"/>
            </p:custDataLst>
          </p:nvPr>
        </p:nvPicPr>
        <p:blipFill>
          <a:blip r:embed="rId14">
            <a:extLst>
              <a:ext uri="{28A0092B-C50C-407E-A947-70E740481C1C}">
                <a14:useLocalDpi xmlns:a14="http://schemas.microsoft.com/office/drawing/2010/main" val="0"/>
              </a:ext>
            </a:extLst>
          </a:blip>
          <a:stretch>
            <a:fillRect/>
          </a:stretch>
        </p:blipFill>
        <p:spPr bwMode="auto">
          <a:xfrm>
            <a:off x="501650" y="2002790"/>
            <a:ext cx="1816100" cy="1384935"/>
          </a:xfrm>
          <a:prstGeom prst="rect">
            <a:avLst/>
          </a:prstGeom>
          <a:noFill/>
          <a:ln>
            <a:noFill/>
          </a:ln>
        </p:spPr>
      </p:pic>
      <p:grpSp>
        <p:nvGrpSpPr>
          <p:cNvPr id="34" name="组合 33"/>
          <p:cNvGrpSpPr/>
          <p:nvPr>
            <p:custDataLst>
              <p:tags r:id="rId15"/>
            </p:custDataLst>
          </p:nvPr>
        </p:nvGrpSpPr>
        <p:grpSpPr>
          <a:xfrm>
            <a:off x="7985125" y="861695"/>
            <a:ext cx="3858895" cy="1318895"/>
            <a:chOff x="3147" y="8593"/>
            <a:chExt cx="6077" cy="2077"/>
          </a:xfrm>
        </p:grpSpPr>
        <p:grpSp>
          <p:nvGrpSpPr>
            <p:cNvPr id="22" name="Group 8"/>
            <p:cNvGrpSpPr/>
            <p:nvPr>
              <p:custDataLst>
                <p:tags r:id="rId16"/>
              </p:custDataLst>
            </p:nvPr>
          </p:nvGrpSpPr>
          <p:grpSpPr>
            <a:xfrm>
              <a:off x="3147" y="8593"/>
              <a:ext cx="1922" cy="2029"/>
              <a:chOff x="4835" y="-17"/>
              <a:chExt cx="735" cy="1685"/>
            </a:xfrm>
          </p:grpSpPr>
          <p:pic>
            <p:nvPicPr>
              <p:cNvPr id="23" name="Picture 9" descr="E:\图片\五四运动与中国共产党诞生\吴佩孚.jpg吴佩孚"/>
              <p:cNvPicPr>
                <a:picLocks noChangeAspect="1" noChangeArrowheads="1"/>
              </p:cNvPicPr>
              <p:nvPr>
                <p:custDataLst>
                  <p:tags r:id="rId17"/>
                </p:custDataLst>
              </p:nvPr>
            </p:nvPicPr>
            <p:blipFill>
              <a:blip r:embed="rId18"/>
              <a:stretch>
                <a:fillRect/>
              </a:stretch>
            </p:blipFill>
            <p:spPr bwMode="auto">
              <a:xfrm>
                <a:off x="4835" y="-17"/>
                <a:ext cx="735" cy="1668"/>
              </a:xfrm>
              <a:prstGeom prst="rect">
                <a:avLst/>
              </a:prstGeom>
              <a:noFill/>
              <a:ln w="9525">
                <a:noFill/>
                <a:miter lim="800000"/>
                <a:headEnd/>
                <a:tailEnd/>
              </a:ln>
              <a:effectLst/>
            </p:spPr>
          </p:pic>
          <p:sp>
            <p:nvSpPr>
              <p:cNvPr id="24" name="Text Box 10"/>
              <p:cNvSpPr txBox="1">
                <a:spLocks noChangeArrowheads="1"/>
              </p:cNvSpPr>
              <p:nvPr>
                <p:custDataLst>
                  <p:tags r:id="rId19"/>
                </p:custDataLst>
              </p:nvPr>
            </p:nvSpPr>
            <p:spPr bwMode="auto">
              <a:xfrm>
                <a:off x="4841" y="1066"/>
                <a:ext cx="605" cy="602"/>
              </a:xfrm>
              <a:prstGeom prst="rect">
                <a:avLst/>
              </a:prstGeom>
              <a:noFill/>
              <a:ln w="9525" algn="ctr">
                <a:noFill/>
                <a:miter lim="800000"/>
              </a:ln>
              <a:effectLst/>
            </p:spPr>
            <p:txBody>
              <a:bodyPr wrap="square">
                <a:spAutoFit/>
              </a:bodyPr>
              <a:lstStyle/>
              <a:p>
                <a:pPr algn="ctr">
                  <a:spcBef>
                    <a:spcPct val="50000"/>
                  </a:spcBef>
                </a:pPr>
                <a:r>
                  <a:rPr lang="en-US" altLang="zh-CN" sz="2400">
                    <a:solidFill>
                      <a:srgbClr val="FFFFFF"/>
                    </a:solidFill>
                    <a:effectLst>
                      <a:outerShdw blurRad="38100" dist="38100" dir="2700000" algn="tl">
                        <a:srgbClr val="808080"/>
                      </a:outerShdw>
                    </a:effectLst>
                    <a:latin typeface="Garamond" panose="02020404030301010803" pitchFamily="18" charset="0"/>
                    <a:ea typeface="黑体" panose="02010609060101010101" charset="-122"/>
                  </a:rPr>
                  <a:t> </a:t>
                </a:r>
                <a:r>
                  <a:rPr lang="zh-CN" altLang="en-US" sz="1600">
                    <a:solidFill>
                      <a:srgbClr val="FFFFFF"/>
                    </a:solidFill>
                    <a:effectLst>
                      <a:outerShdw blurRad="38100" dist="38100" dir="2700000" algn="tl">
                        <a:srgbClr val="808080"/>
                      </a:outerShdw>
                    </a:effectLst>
                    <a:latin typeface="Garamond" panose="02020404030301010803" pitchFamily="18" charset="0"/>
                    <a:ea typeface="黑体" panose="02010609060101010101" charset="-122"/>
                  </a:rPr>
                  <a:t>吴佩孚</a:t>
                </a:r>
                <a:endParaRPr lang="zh-CN" altLang="en-US" sz="1600">
                  <a:solidFill>
                    <a:srgbClr val="FFFFFF"/>
                  </a:solidFill>
                  <a:effectLst>
                    <a:outerShdw blurRad="38100" dist="38100" dir="2700000" algn="tl">
                      <a:srgbClr val="808080"/>
                    </a:outerShdw>
                  </a:effectLst>
                  <a:latin typeface="Garamond" panose="02020404030301010803" pitchFamily="18" charset="0"/>
                  <a:ea typeface="黑体" panose="02010609060101010101" charset="-122"/>
                </a:endParaRPr>
              </a:p>
            </p:txBody>
          </p:sp>
        </p:grpSp>
        <p:grpSp>
          <p:nvGrpSpPr>
            <p:cNvPr id="25" name="Group 11"/>
            <p:cNvGrpSpPr/>
            <p:nvPr>
              <p:custDataLst>
                <p:tags r:id="rId20"/>
              </p:custDataLst>
            </p:nvPr>
          </p:nvGrpSpPr>
          <p:grpSpPr>
            <a:xfrm>
              <a:off x="4882" y="8610"/>
              <a:ext cx="2300" cy="2044"/>
              <a:chOff x="4104" y="1669"/>
              <a:chExt cx="535" cy="953"/>
            </a:xfrm>
          </p:grpSpPr>
          <p:pic>
            <p:nvPicPr>
              <p:cNvPr id="26" name="Picture 12" descr="E:\图片\五四运动与中国共产党诞生\孙传芳.jpg孙传芳"/>
              <p:cNvPicPr>
                <a:picLocks noChangeAspect="1" noChangeArrowheads="1"/>
              </p:cNvPicPr>
              <p:nvPr>
                <p:custDataLst>
                  <p:tags r:id="rId21"/>
                </p:custDataLst>
              </p:nvPr>
            </p:nvPicPr>
            <p:blipFill>
              <a:blip r:embed="rId22"/>
              <a:stretch>
                <a:fillRect/>
              </a:stretch>
            </p:blipFill>
            <p:spPr bwMode="auto">
              <a:xfrm>
                <a:off x="4162" y="1669"/>
                <a:ext cx="432" cy="953"/>
              </a:xfrm>
              <a:prstGeom prst="rect">
                <a:avLst/>
              </a:prstGeom>
              <a:noFill/>
              <a:ln w="9525">
                <a:noFill/>
                <a:miter lim="800000"/>
                <a:headEnd/>
                <a:tailEnd/>
              </a:ln>
              <a:effectLst/>
            </p:spPr>
          </p:pic>
          <p:sp>
            <p:nvSpPr>
              <p:cNvPr id="27" name="Text Box 13"/>
              <p:cNvSpPr txBox="1">
                <a:spLocks noChangeArrowheads="1"/>
              </p:cNvSpPr>
              <p:nvPr>
                <p:custDataLst>
                  <p:tags r:id="rId23"/>
                </p:custDataLst>
              </p:nvPr>
            </p:nvSpPr>
            <p:spPr bwMode="auto">
              <a:xfrm>
                <a:off x="4104" y="2344"/>
                <a:ext cx="535" cy="248"/>
              </a:xfrm>
              <a:prstGeom prst="rect">
                <a:avLst/>
              </a:prstGeom>
              <a:noFill/>
              <a:ln w="9525" algn="ctr">
                <a:noFill/>
                <a:miter lim="800000"/>
              </a:ln>
              <a:effectLst/>
            </p:spPr>
            <p:txBody>
              <a:bodyPr wrap="square">
                <a:spAutoFit/>
              </a:bodyPr>
              <a:lstStyle/>
              <a:p>
                <a:pPr algn="ctr">
                  <a:spcBef>
                    <a:spcPct val="50000"/>
                  </a:spcBef>
                </a:pPr>
                <a:r>
                  <a:rPr lang="zh-CN" altLang="en-US" sz="1600">
                    <a:solidFill>
                      <a:srgbClr val="FFFF00"/>
                    </a:solidFill>
                    <a:effectLst>
                      <a:outerShdw blurRad="38100" dist="38100" dir="2700000" algn="tl">
                        <a:srgbClr val="808080"/>
                      </a:outerShdw>
                    </a:effectLst>
                    <a:latin typeface="Garamond" panose="02020404030301010803" pitchFamily="18" charset="0"/>
                    <a:ea typeface="黑体" panose="02010609060101010101" charset="-122"/>
                  </a:rPr>
                  <a:t>孙传芳</a:t>
                </a:r>
                <a:endParaRPr lang="zh-CN" altLang="en-US" sz="1600">
                  <a:solidFill>
                    <a:srgbClr val="FFFF00"/>
                  </a:solidFill>
                  <a:effectLst>
                    <a:outerShdw blurRad="38100" dist="38100" dir="2700000" algn="tl">
                      <a:srgbClr val="808080"/>
                    </a:outerShdw>
                  </a:effectLst>
                  <a:latin typeface="Garamond" panose="02020404030301010803" pitchFamily="18" charset="0"/>
                  <a:ea typeface="黑体" panose="02010609060101010101" charset="-122"/>
                </a:endParaRPr>
              </a:p>
            </p:txBody>
          </p:sp>
        </p:grpSp>
        <p:grpSp>
          <p:nvGrpSpPr>
            <p:cNvPr id="28" name="组合 27"/>
            <p:cNvGrpSpPr/>
            <p:nvPr>
              <p:custDataLst>
                <p:tags r:id="rId24"/>
              </p:custDataLst>
            </p:nvPr>
          </p:nvGrpSpPr>
          <p:grpSpPr>
            <a:xfrm>
              <a:off x="7058" y="8654"/>
              <a:ext cx="2167" cy="2017"/>
              <a:chOff x="5862" y="4498"/>
              <a:chExt cx="2404" cy="3050"/>
            </a:xfrm>
          </p:grpSpPr>
          <p:pic>
            <p:nvPicPr>
              <p:cNvPr id="29" name="图片 28"/>
              <p:cNvPicPr/>
              <p:nvPr>
                <p:custDataLst>
                  <p:tags r:id="rId25"/>
                </p:custDataLst>
              </p:nvPr>
            </p:nvPicPr>
            <p:blipFill>
              <a:blip r:embed="rId26"/>
              <a:stretch>
                <a:fillRect/>
              </a:stretch>
            </p:blipFill>
            <p:spPr>
              <a:xfrm>
                <a:off x="5938" y="4498"/>
                <a:ext cx="2328" cy="3017"/>
              </a:xfrm>
              <a:prstGeom prst="rect">
                <a:avLst/>
              </a:prstGeom>
              <a:noFill/>
              <a:ln w="9525">
                <a:noFill/>
              </a:ln>
            </p:spPr>
          </p:pic>
          <p:sp>
            <p:nvSpPr>
              <p:cNvPr id="30" name="Text Box 92"/>
              <p:cNvSpPr txBox="1">
                <a:spLocks noChangeArrowheads="1"/>
              </p:cNvSpPr>
              <p:nvPr>
                <p:custDataLst>
                  <p:tags r:id="rId27"/>
                </p:custDataLst>
              </p:nvPr>
            </p:nvSpPr>
            <p:spPr bwMode="auto">
              <a:xfrm>
                <a:off x="5862" y="6818"/>
                <a:ext cx="2320" cy="730"/>
              </a:xfrm>
              <a:prstGeom prst="rect">
                <a:avLst/>
              </a:prstGeom>
              <a:noFill/>
              <a:ln w="9525" algn="ctr">
                <a:noFill/>
                <a:miter lim="800000"/>
              </a:ln>
              <a:effectLst/>
            </p:spPr>
            <p:txBody>
              <a:bodyPr wrap="square">
                <a:spAutoFit/>
              </a:bodyPr>
              <a:lstStyle/>
              <a:p>
                <a:pPr algn="ctr">
                  <a:spcBef>
                    <a:spcPct val="50000"/>
                  </a:spcBef>
                </a:pPr>
                <a:r>
                  <a:rPr lang="zh-CN" altLang="en-US" sz="1400">
                    <a:solidFill>
                      <a:srgbClr val="FFFFFF"/>
                    </a:solidFill>
                    <a:effectLst>
                      <a:outerShdw blurRad="38100" dist="38100" dir="2700000" algn="tl">
                        <a:srgbClr val="808080"/>
                      </a:outerShdw>
                    </a:effectLst>
                    <a:latin typeface="Garamond" panose="02020404030301010803" pitchFamily="18" charset="0"/>
                    <a:ea typeface="黑体" panose="02010609060101010101" charset="-122"/>
                  </a:rPr>
                  <a:t>张作霖</a:t>
                </a:r>
                <a:endParaRPr lang="zh-CN" altLang="en-US" sz="1400">
                  <a:solidFill>
                    <a:srgbClr val="FFFFFF"/>
                  </a:solidFill>
                  <a:effectLst>
                    <a:outerShdw blurRad="38100" dist="38100" dir="2700000" algn="tl">
                      <a:srgbClr val="808080"/>
                    </a:outerShdw>
                  </a:effectLst>
                  <a:latin typeface="Garamond" panose="02020404030301010803" pitchFamily="18" charset="0"/>
                  <a:ea typeface="黑体" panose="02010609060101010101" charset="-122"/>
                </a:endParaRPr>
              </a:p>
            </p:txBody>
          </p:sp>
        </p:grpSp>
      </p:grpSp>
      <p:sp>
        <p:nvSpPr>
          <p:cNvPr id="10" name="爆炸形 2 9"/>
          <p:cNvSpPr/>
          <p:nvPr>
            <p:custDataLst>
              <p:tags r:id="rId28"/>
            </p:custDataLst>
          </p:nvPr>
        </p:nvSpPr>
        <p:spPr>
          <a:xfrm>
            <a:off x="5045710" y="2060575"/>
            <a:ext cx="1303655" cy="1407160"/>
          </a:xfrm>
          <a:prstGeom prst="irregularSeal2">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solidFill>
                  <a:srgbClr val="FF0000"/>
                </a:solidFill>
              </a:rPr>
              <a:t>高潮</a:t>
            </a:r>
            <a:endParaRPr lang="zh-CN" altLang="en-US" sz="2400" b="1">
              <a:solidFill>
                <a:srgbClr val="FF0000"/>
              </a:solidFill>
            </a:endParaRPr>
          </a:p>
        </p:txBody>
      </p:sp>
      <p:sp>
        <p:nvSpPr>
          <p:cNvPr id="20" name="文本框 19"/>
          <p:cNvSpPr txBox="1"/>
          <p:nvPr>
            <p:custDataLst>
              <p:tags r:id="rId29"/>
            </p:custDataLst>
          </p:nvPr>
        </p:nvSpPr>
        <p:spPr>
          <a:xfrm>
            <a:off x="398145" y="1103630"/>
            <a:ext cx="4218305" cy="429895"/>
          </a:xfrm>
          <a:prstGeom prst="rect">
            <a:avLst/>
          </a:prstGeom>
          <a:noFill/>
        </p:spPr>
        <p:txBody>
          <a:bodyPr wrap="square" rtlCol="0">
            <a:spAutoFit/>
          </a:bodyPr>
          <a:lstStyle/>
          <a:p>
            <a:r>
              <a:rPr lang="en-US" altLang="zh-CN" sz="2200" b="1">
                <a:latin typeface="黑体" panose="02010609060101010101" charset="-122"/>
                <a:ea typeface="黑体" panose="02010609060101010101" charset="-122"/>
                <a:cs typeface="黑体" panose="02010609060101010101" charset="-122"/>
              </a:rPr>
              <a:t>1.</a:t>
            </a:r>
            <a:r>
              <a:rPr lang="zh-CN" altLang="en-US" sz="2200" b="1">
                <a:latin typeface="黑体" panose="02010609060101010101" charset="-122"/>
                <a:ea typeface="黑体" panose="02010609060101010101" charset="-122"/>
                <a:cs typeface="黑体" panose="02010609060101010101" charset="-122"/>
              </a:rPr>
              <a:t>目标：</a:t>
            </a:r>
            <a:r>
              <a:rPr lang="en-US" altLang="zh-CN" sz="2200" b="1">
                <a:latin typeface="黑体" panose="02010609060101010101" charset="-122"/>
                <a:ea typeface="黑体" panose="02010609060101010101" charset="-122"/>
                <a:cs typeface="黑体" panose="02010609060101010101" charset="-122"/>
              </a:rPr>
              <a:t>“</a:t>
            </a:r>
            <a:r>
              <a:rPr lang="zh-CN" altLang="en-US" sz="2200" b="1">
                <a:latin typeface="黑体" panose="02010609060101010101" charset="-122"/>
                <a:ea typeface="黑体" panose="02010609060101010101" charset="-122"/>
                <a:cs typeface="黑体" panose="02010609060101010101" charset="-122"/>
              </a:rPr>
              <a:t>打到列强，除军阀</a:t>
            </a:r>
            <a:r>
              <a:rPr lang="en-US" altLang="zh-CN" sz="2200" b="1">
                <a:latin typeface="黑体" panose="02010609060101010101" charset="-122"/>
                <a:ea typeface="黑体" panose="02010609060101010101" charset="-122"/>
                <a:cs typeface="黑体" panose="02010609060101010101" charset="-122"/>
              </a:rPr>
              <a:t>”</a:t>
            </a:r>
            <a:endParaRPr lang="en-US" altLang="zh-CN" sz="2200" b="1">
              <a:latin typeface="黑体" panose="02010609060101010101" charset="-122"/>
              <a:ea typeface="黑体" panose="02010609060101010101" charset="-122"/>
              <a:cs typeface="黑体" panose="02010609060101010101" charset="-122"/>
            </a:endParaRPr>
          </a:p>
        </p:txBody>
      </p:sp>
      <p:sp>
        <p:nvSpPr>
          <p:cNvPr id="36" name="文本框 35"/>
          <p:cNvSpPr txBox="1"/>
          <p:nvPr>
            <p:custDataLst>
              <p:tags r:id="rId30"/>
            </p:custDataLst>
          </p:nvPr>
        </p:nvSpPr>
        <p:spPr>
          <a:xfrm>
            <a:off x="398145" y="1588770"/>
            <a:ext cx="1824990" cy="429895"/>
          </a:xfrm>
          <a:prstGeom prst="rect">
            <a:avLst/>
          </a:prstGeom>
          <a:noFill/>
        </p:spPr>
        <p:txBody>
          <a:bodyPr wrap="square" rtlCol="0">
            <a:spAutoFit/>
          </a:bodyPr>
          <a:lstStyle/>
          <a:p>
            <a:r>
              <a:rPr lang="en-US" altLang="zh-CN" sz="2200" b="1">
                <a:latin typeface="黑体" panose="02010609060101010101" charset="-122"/>
                <a:ea typeface="黑体" panose="02010609060101010101" charset="-122"/>
                <a:cs typeface="黑体" panose="02010609060101010101" charset="-122"/>
              </a:rPr>
              <a:t>2.</a:t>
            </a:r>
            <a:r>
              <a:rPr lang="zh-CN" altLang="en-US" sz="2200" b="1">
                <a:latin typeface="黑体" panose="02010609060101010101" charset="-122"/>
                <a:ea typeface="黑体" panose="02010609060101010101" charset="-122"/>
                <a:cs typeface="黑体" panose="02010609060101010101" charset="-122"/>
              </a:rPr>
              <a:t>历程</a:t>
            </a:r>
            <a:endParaRPr lang="zh-CN" altLang="en-US" sz="2200" b="1">
              <a:latin typeface="黑体" panose="02010609060101010101" charset="-122"/>
              <a:ea typeface="黑体" panose="02010609060101010101" charset="-122"/>
              <a:cs typeface="黑体" panose="02010609060101010101" charset="-122"/>
            </a:endParaRPr>
          </a:p>
        </p:txBody>
      </p:sp>
      <p:pic>
        <p:nvPicPr>
          <p:cNvPr id="18" name="Picture 2"/>
          <p:cNvPicPr>
            <a:picLocks noChangeAspect="1" noChangeArrowheads="1"/>
          </p:cNvPicPr>
          <p:nvPr>
            <p:custDataLst>
              <p:tags r:id="rId31"/>
            </p:custDataLst>
          </p:nvPr>
        </p:nvPicPr>
        <p:blipFill>
          <a:blip r:embed="rId32"/>
          <a:stretch>
            <a:fillRect/>
          </a:stretch>
        </p:blipFill>
        <p:spPr bwMode="auto">
          <a:xfrm>
            <a:off x="7112000" y="4023360"/>
            <a:ext cx="1873250" cy="1428750"/>
          </a:xfrm>
          <a:prstGeom prst="rect">
            <a:avLst/>
          </a:prstGeom>
          <a:noFill/>
        </p:spPr>
      </p:pic>
      <p:pic>
        <p:nvPicPr>
          <p:cNvPr id="21" name="图片 20"/>
          <p:cNvPicPr/>
          <p:nvPr>
            <p:custDataLst>
              <p:tags r:id="rId33"/>
            </p:custDataLst>
          </p:nvPr>
        </p:nvPicPr>
        <p:blipFill>
          <a:blip r:embed="rId34"/>
          <a:stretch>
            <a:fillRect/>
          </a:stretch>
        </p:blipFill>
        <p:spPr>
          <a:xfrm>
            <a:off x="9528175" y="1990090"/>
            <a:ext cx="1816100" cy="1397635"/>
          </a:xfrm>
          <a:prstGeom prst="rect">
            <a:avLst/>
          </a:prstGeom>
          <a:noFill/>
          <a:ln w="9525">
            <a:noFill/>
          </a:ln>
        </p:spPr>
      </p:pic>
      <p:pic>
        <p:nvPicPr>
          <p:cNvPr id="99" name="图片 98"/>
          <p:cNvPicPr>
            <a:picLocks noChangeAspect="1"/>
          </p:cNvPicPr>
          <p:nvPr>
            <p:custDataLst>
              <p:tags r:id="rId35"/>
            </p:custDataLst>
          </p:nvPr>
        </p:nvPicPr>
        <p:blipFill>
          <a:blip r:embed="rId36"/>
          <a:stretch>
            <a:fillRect/>
          </a:stretch>
        </p:blipFill>
        <p:spPr>
          <a:xfrm>
            <a:off x="2672715" y="4023360"/>
            <a:ext cx="1665605" cy="2082165"/>
          </a:xfrm>
          <a:prstGeom prst="rect">
            <a:avLst/>
          </a:prstGeom>
          <a:ln>
            <a:solidFill>
              <a:sysClr val="windowText" lastClr="000000"/>
            </a:solidFill>
          </a:ln>
        </p:spPr>
      </p:pic>
      <p:sp>
        <p:nvSpPr>
          <p:cNvPr id="37" name="文本框 36"/>
          <p:cNvSpPr txBox="1"/>
          <p:nvPr>
            <p:custDataLst>
              <p:tags r:id="rId37"/>
            </p:custDataLst>
          </p:nvPr>
        </p:nvSpPr>
        <p:spPr>
          <a:xfrm>
            <a:off x="4646930" y="1689735"/>
            <a:ext cx="2040255" cy="706755"/>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pPr algn="ctr"/>
            <a:r>
              <a:rPr lang="zh-CN" altLang="en-US" sz="2000" b="1">
                <a:latin typeface="黑体" panose="02010609060101010101" charset="-122"/>
                <a:ea typeface="黑体" panose="02010609060101010101" charset="-122"/>
                <a:cs typeface="黑体" panose="02010609060101010101" charset="-122"/>
              </a:rPr>
              <a:t>北伐战争</a:t>
            </a:r>
            <a:endParaRPr lang="zh-CN" altLang="en-US" sz="2000" b="1">
              <a:latin typeface="黑体" panose="02010609060101010101" charset="-122"/>
              <a:ea typeface="黑体" panose="02010609060101010101" charset="-122"/>
              <a:cs typeface="黑体" panose="02010609060101010101" charset="-122"/>
            </a:endParaRPr>
          </a:p>
          <a:p>
            <a:pPr algn="ctr"/>
            <a:r>
              <a:rPr lang="zh-CN" altLang="en-US" sz="2000" b="1">
                <a:latin typeface="黑体" panose="02010609060101010101" charset="-122"/>
                <a:ea typeface="黑体" panose="02010609060101010101" charset="-122"/>
                <a:cs typeface="黑体" panose="02010609060101010101" charset="-122"/>
              </a:rPr>
              <a:t>（</a:t>
            </a:r>
            <a:r>
              <a:rPr lang="en-US" altLang="zh-CN" sz="2000" b="1">
                <a:latin typeface="黑体" panose="02010609060101010101" charset="-122"/>
                <a:ea typeface="黑体" panose="02010609060101010101" charset="-122"/>
                <a:cs typeface="黑体" panose="02010609060101010101" charset="-122"/>
              </a:rPr>
              <a:t>1926-1927</a:t>
            </a:r>
            <a:r>
              <a:rPr lang="zh-CN" altLang="en-US" sz="2000" b="1">
                <a:latin typeface="黑体" panose="02010609060101010101" charset="-122"/>
                <a:ea typeface="黑体" panose="02010609060101010101" charset="-122"/>
                <a:cs typeface="黑体" panose="02010609060101010101" charset="-122"/>
              </a:rPr>
              <a:t>）</a:t>
            </a:r>
            <a:endParaRPr lang="zh-CN" altLang="en-US" sz="2000" b="1">
              <a:latin typeface="黑体" panose="02010609060101010101" charset="-122"/>
              <a:ea typeface="黑体" panose="02010609060101010101" charset="-122"/>
              <a:cs typeface="黑体" panose="02010609060101010101" charset="-122"/>
            </a:endParaRPr>
          </a:p>
        </p:txBody>
      </p:sp>
    </p:spTree>
    <p:custDataLst>
      <p:tags r:id="rId38"/>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par>
                                <p:cTn id="9" presetID="3" presetClass="entr" presetSubtype="1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linds(horizontal)">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500"/>
                                        <p:tgtEl>
                                          <p:spTgt spid="14"/>
                                        </p:tgtEl>
                                      </p:cBhvr>
                                    </p:animEffect>
                                  </p:childTnLst>
                                </p:cTn>
                              </p:par>
                              <p:par>
                                <p:cTn id="35" presetID="22" presetClass="entr" presetSubtype="4" fill="hold" nodeType="with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wipe(down)">
                                      <p:cBhvr>
                                        <p:cTn id="37" dur="5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heckerboard(across)">
                                      <p:cBhvr>
                                        <p:cTn id="42" dur="500"/>
                                        <p:tgtEl>
                                          <p:spTgt spid="15"/>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down)">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checkerboard(across)">
                                      <p:cBhvr>
                                        <p:cTn id="54" dur="500"/>
                                        <p:tgtEl>
                                          <p:spTgt spid="16"/>
                                        </p:tgtEl>
                                      </p:cBhvr>
                                    </p:animEffect>
                                  </p:childTnLst>
                                </p:cTn>
                              </p:par>
                              <p:par>
                                <p:cTn id="55" presetID="5" presetClass="entr" presetSubtype="1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heckerboard(across)">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checkerboard(across)">
                                      <p:cBhvr>
                                        <p:cTn id="62" dur="500"/>
                                        <p:tgtEl>
                                          <p:spTgt spid="17"/>
                                        </p:tgtEl>
                                      </p:cBhvr>
                                    </p:animEffect>
                                  </p:childTnLst>
                                </p:cTn>
                              </p:par>
                              <p:par>
                                <p:cTn id="63" presetID="5" presetClass="entr" presetSubtype="1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checkerboard(across)">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14" grpId="0" animBg="1"/>
      <p:bldP spid="15" grpId="0" animBg="1"/>
      <p:bldP spid="10" grpId="0" animBg="1"/>
      <p:bldP spid="16" grpId="0" animBg="1"/>
      <p:bldP spid="17" grpId="0" animBg="1"/>
      <p:bldP spid="36" grpId="0"/>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xfrm>
            <a:off x="3070225" y="389255"/>
            <a:ext cx="6051550" cy="478155"/>
          </a:xfrm>
        </p:spPr>
        <p:txBody>
          <a:bodyPr wrap="square"/>
          <a:lstStyle/>
          <a:p>
            <a:r>
              <a:rPr lang="zh-CN" altLang="en-US"/>
              <a:t>（二）国民革命（1924-1927</a:t>
            </a:r>
            <a:endParaRPr lang="zh-CN" altLang="en-US"/>
          </a:p>
        </p:txBody>
      </p:sp>
      <p:sp>
        <p:nvSpPr>
          <p:cNvPr id="139" name="Rectangle 26"/>
          <p:cNvSpPr/>
          <p:nvPr>
            <p:custDataLst>
              <p:tags r:id="rId2"/>
            </p:custDataLst>
          </p:nvPr>
        </p:nvSpPr>
        <p:spPr>
          <a:xfrm>
            <a:off x="358775" y="1967230"/>
            <a:ext cx="7321550" cy="428625"/>
          </a:xfrm>
          <a:prstGeom prst="rect">
            <a:avLst/>
          </a:prstGeom>
          <a:noFill/>
          <a:ln w="9525">
            <a:noFill/>
          </a:ln>
        </p:spPr>
        <p:txBody>
          <a:bodyPr wrap="square" lIns="91406" tIns="45704" rIns="91406" bIns="45704" anchor="t">
            <a:spAutoFit/>
          </a:bodyPr>
          <a:lstStyle/>
          <a:p>
            <a:r>
              <a:rPr lang="zh-CN" altLang="en-US" sz="2200">
                <a:solidFill>
                  <a:srgbClr val="000000"/>
                </a:solidFill>
                <a:latin typeface="黑体" panose="02010609060101010101" charset="-122"/>
                <a:ea typeface="黑体" panose="02010609060101010101" charset="-122"/>
              </a:rPr>
              <a:t>客观：国民党右派叛变革命，帝国主义干涉中国革命</a:t>
            </a:r>
            <a:endParaRPr lang="zh-CN" altLang="en-US" sz="2200">
              <a:solidFill>
                <a:srgbClr val="000000"/>
              </a:solidFill>
              <a:latin typeface="黑体" panose="02010609060101010101" charset="-122"/>
              <a:ea typeface="黑体" panose="02010609060101010101" charset="-122"/>
            </a:endParaRPr>
          </a:p>
        </p:txBody>
      </p:sp>
      <p:sp>
        <p:nvSpPr>
          <p:cNvPr id="143" name="Rectangle 37"/>
          <p:cNvSpPr/>
          <p:nvPr>
            <p:custDataLst>
              <p:tags r:id="rId3"/>
            </p:custDataLst>
          </p:nvPr>
        </p:nvSpPr>
        <p:spPr>
          <a:xfrm>
            <a:off x="358775" y="2391410"/>
            <a:ext cx="6803390" cy="428625"/>
          </a:xfrm>
          <a:prstGeom prst="rect">
            <a:avLst/>
          </a:prstGeom>
          <a:noFill/>
          <a:ln w="9525">
            <a:noFill/>
          </a:ln>
        </p:spPr>
        <p:txBody>
          <a:bodyPr wrap="square" lIns="91406" tIns="45704" rIns="91406" bIns="45704" anchor="t">
            <a:spAutoFit/>
          </a:bodyPr>
          <a:lstStyle/>
          <a:p>
            <a:r>
              <a:rPr lang="zh-CN" altLang="en-US" sz="2200">
                <a:solidFill>
                  <a:srgbClr val="000000"/>
                </a:solidFill>
                <a:latin typeface="黑体" panose="02010609060101010101" charset="-122"/>
                <a:ea typeface="黑体" panose="02010609060101010101" charset="-122"/>
              </a:rPr>
              <a:t>主观：中共犯了右倾投降主义错误，放弃革命领导权</a:t>
            </a:r>
            <a:endParaRPr lang="zh-CN" altLang="en-US" sz="2200">
              <a:solidFill>
                <a:srgbClr val="000000"/>
              </a:solidFill>
              <a:latin typeface="黑体" panose="02010609060101010101" charset="-122"/>
              <a:ea typeface="黑体" panose="02010609060101010101" charset="-122"/>
            </a:endParaRPr>
          </a:p>
        </p:txBody>
      </p:sp>
      <p:sp>
        <p:nvSpPr>
          <p:cNvPr id="7" name="文本框 6"/>
          <p:cNvSpPr txBox="1"/>
          <p:nvPr>
            <p:custDataLst>
              <p:tags r:id="rId4"/>
            </p:custDataLst>
          </p:nvPr>
        </p:nvSpPr>
        <p:spPr>
          <a:xfrm>
            <a:off x="358775" y="3061335"/>
            <a:ext cx="1557020" cy="460375"/>
          </a:xfrm>
          <a:prstGeom prst="rect">
            <a:avLst/>
          </a:prstGeom>
          <a:solidFill>
            <a:schemeClr val="accent3">
              <a:lumMod val="90000"/>
            </a:schemeClr>
          </a:solidFill>
          <a:ln w="9525" cap="flat" cmpd="sng">
            <a:solidFill>
              <a:srgbClr val="000000">
                <a:alpha val="0"/>
              </a:srgbClr>
            </a:solidFill>
            <a:prstDash val="solid"/>
            <a:round/>
            <a:headEnd type="none" w="med" len="med"/>
            <a:tailEnd type="none" w="med" len="med"/>
          </a:ln>
        </p:spPr>
        <p:txBody>
          <a:bodyPr wrap="square" anchor="t">
            <a:spAutoFit/>
          </a:bodyPr>
          <a:lstStyle/>
          <a:p>
            <a:pPr algn="ctr"/>
            <a:r>
              <a:rPr lang="zh-CN" altLang="en-US" sz="2400" b="1">
                <a:solidFill>
                  <a:schemeClr val="tx1"/>
                </a:solidFill>
                <a:latin typeface="黑体" panose="02010609060101010101" charset="-122"/>
                <a:ea typeface="黑体" panose="02010609060101010101" charset="-122"/>
                <a:sym typeface="宋体" panose="02010600030101010101" pitchFamily="2" charset="-122"/>
              </a:rPr>
              <a:t>经验教训</a:t>
            </a:r>
            <a:endParaRPr lang="zh-CN" altLang="en-US" sz="2400" b="1">
              <a:solidFill>
                <a:schemeClr val="tx1"/>
              </a:solidFill>
              <a:latin typeface="黑体" panose="02010609060101010101" charset="-122"/>
              <a:ea typeface="黑体" panose="02010609060101010101" charset="-122"/>
              <a:sym typeface="宋体" panose="02010600030101010101" pitchFamily="2" charset="-122"/>
            </a:endParaRPr>
          </a:p>
        </p:txBody>
      </p:sp>
      <p:sp>
        <p:nvSpPr>
          <p:cNvPr id="8" name="文本框 7"/>
          <p:cNvSpPr txBox="1"/>
          <p:nvPr>
            <p:custDataLst>
              <p:tags r:id="rId5"/>
            </p:custDataLst>
          </p:nvPr>
        </p:nvSpPr>
        <p:spPr>
          <a:xfrm>
            <a:off x="2013585" y="2887345"/>
            <a:ext cx="4753610" cy="902970"/>
          </a:xfrm>
          <a:prstGeom prst="rect">
            <a:avLst/>
          </a:prstGeom>
          <a:solidFill>
            <a:schemeClr val="accent3">
              <a:lumMod val="90000"/>
            </a:schemeClr>
          </a:solidFill>
          <a:ln w="9525">
            <a:noFill/>
          </a:ln>
        </p:spPr>
        <p:txBody>
          <a:bodyPr wrap="square" anchor="t">
            <a:spAutoFit/>
          </a:bodyPr>
          <a:lstStyle/>
          <a:p>
            <a:pPr indent="0" algn="l" fontAlgn="auto">
              <a:lnSpc>
                <a:spcPct val="120000"/>
              </a:lnSpc>
              <a:spcBef>
                <a:spcPct val="0"/>
              </a:spcBef>
              <a:spcAft>
                <a:spcPct val="0"/>
              </a:spcAft>
            </a:pPr>
            <a:r>
              <a:rPr lang="zh-CN" altLang="en-US" sz="2200">
                <a:latin typeface="黑体" panose="02010609060101010101" charset="-122"/>
                <a:ea typeface="黑体" panose="02010609060101010101" charset="-122"/>
              </a:rPr>
              <a:t>无产阶级必须坚持对革命的领导权。</a:t>
            </a:r>
            <a:endParaRPr lang="zh-CN" altLang="en-US" sz="2200">
              <a:latin typeface="黑体" panose="02010609060101010101" charset="-122"/>
              <a:ea typeface="黑体" panose="02010609060101010101" charset="-122"/>
            </a:endParaRPr>
          </a:p>
          <a:p>
            <a:pPr indent="0" algn="l" fontAlgn="auto">
              <a:lnSpc>
                <a:spcPct val="120000"/>
              </a:lnSpc>
              <a:spcBef>
                <a:spcPct val="0"/>
              </a:spcBef>
              <a:spcAft>
                <a:spcPct val="0"/>
              </a:spcAft>
            </a:pPr>
            <a:r>
              <a:rPr lang="zh-CN" altLang="en-US" sz="2200">
                <a:latin typeface="黑体" panose="02010609060101010101" charset="-122"/>
                <a:ea typeface="黑体" panose="02010609060101010101" charset="-122"/>
              </a:rPr>
              <a:t>掌握革命武装，坚持武装斗争。</a:t>
            </a:r>
            <a:endParaRPr lang="zh-CN" altLang="en-US" sz="2200">
              <a:latin typeface="黑体" panose="02010609060101010101" charset="-122"/>
              <a:ea typeface="黑体" panose="02010609060101010101" charset="-122"/>
            </a:endParaRPr>
          </a:p>
        </p:txBody>
      </p:sp>
      <p:sp>
        <p:nvSpPr>
          <p:cNvPr id="2" name="文本框 1"/>
          <p:cNvSpPr txBox="1"/>
          <p:nvPr>
            <p:custDataLst>
              <p:tags r:id="rId6"/>
            </p:custDataLst>
          </p:nvPr>
        </p:nvSpPr>
        <p:spPr>
          <a:xfrm>
            <a:off x="358775" y="1504950"/>
            <a:ext cx="1865630" cy="460375"/>
          </a:xfrm>
          <a:prstGeom prst="rect">
            <a:avLst/>
          </a:prstGeom>
          <a:noFill/>
        </p:spPr>
        <p:txBody>
          <a:bodyPr wrap="square" rtlCol="0">
            <a:spAutoFit/>
          </a:bodyPr>
          <a:lstStyle/>
          <a:p>
            <a:pPr algn="l"/>
            <a:r>
              <a:rPr lang="en-US" altLang="zh-CN" sz="2400" b="1">
                <a:solidFill>
                  <a:schemeClr val="tx1"/>
                </a:solidFill>
                <a:latin typeface="黑体" panose="02010609060101010101" charset="-122"/>
                <a:ea typeface="黑体" panose="02010609060101010101" charset="-122"/>
                <a:cs typeface="黑体" panose="02010609060101010101" charset="-122"/>
                <a:sym typeface="宋体" panose="02010600030101010101" pitchFamily="2" charset="-122"/>
              </a:rPr>
              <a:t>4.</a:t>
            </a:r>
            <a:r>
              <a:rPr lang="zh-CN" altLang="en-US" sz="2400" b="1">
                <a:solidFill>
                  <a:schemeClr val="tx1"/>
                </a:solidFill>
                <a:latin typeface="黑体" panose="02010609060101010101" charset="-122"/>
                <a:ea typeface="黑体" panose="02010609060101010101" charset="-122"/>
                <a:cs typeface="黑体" panose="02010609060101010101" charset="-122"/>
                <a:sym typeface="宋体" panose="02010600030101010101" pitchFamily="2" charset="-122"/>
              </a:rPr>
              <a:t>失败原因</a:t>
            </a:r>
            <a:endParaRPr lang="zh-CN" altLang="en-US" sz="2400" b="1">
              <a:solidFill>
                <a:schemeClr val="tx1"/>
              </a:solidFill>
              <a:latin typeface="黑体" panose="02010609060101010101" charset="-122"/>
              <a:ea typeface="黑体" panose="02010609060101010101" charset="-122"/>
              <a:cs typeface="黑体" panose="02010609060101010101" charset="-122"/>
              <a:sym typeface="宋体" panose="02010600030101010101" pitchFamily="2" charset="-122"/>
            </a:endParaRPr>
          </a:p>
        </p:txBody>
      </p:sp>
      <p:sp>
        <p:nvSpPr>
          <p:cNvPr id="15" name="Rectangle 7"/>
          <p:cNvSpPr>
            <a:spLocks noChangeArrowheads="1"/>
          </p:cNvSpPr>
          <p:nvPr>
            <p:custDataLst>
              <p:tags r:id="rId7"/>
            </p:custDataLst>
          </p:nvPr>
        </p:nvSpPr>
        <p:spPr bwMode="auto">
          <a:xfrm>
            <a:off x="7162165" y="1259840"/>
            <a:ext cx="4705350" cy="2530475"/>
          </a:xfrm>
          <a:prstGeom prst="rect">
            <a:avLst/>
          </a:prstGeom>
          <a:solidFill>
            <a:schemeClr val="bg1"/>
          </a:solidFill>
          <a:ln w="28575">
            <a:solidFill>
              <a:srgbClr val="FA9500"/>
            </a:solidFill>
            <a:prstDash val="dashDot"/>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a:ea typeface="宋体" panose="02010600030101010101" pitchFamily="2" charset="-122"/>
              </a:defRPr>
            </a:lvl1pPr>
            <a:lvl2pPr marL="742950" indent="-285750" eaLnBrk="0" hangingPunct="0">
              <a:defRPr>
                <a:solidFill>
                  <a:schemeClr val="tx1"/>
                </a:solidFill>
                <a:latin typeface="Arial" panose="020B0604020202020204"/>
                <a:ea typeface="宋体" panose="02010600030101010101" pitchFamily="2" charset="-122"/>
              </a:defRPr>
            </a:lvl2pPr>
            <a:lvl3pPr marL="1143000" indent="-228600" eaLnBrk="0" hangingPunct="0">
              <a:defRPr>
                <a:solidFill>
                  <a:schemeClr val="tx1"/>
                </a:solidFill>
                <a:latin typeface="Arial" panose="020B0604020202020204"/>
                <a:ea typeface="宋体" panose="02010600030101010101" pitchFamily="2" charset="-122"/>
              </a:defRPr>
            </a:lvl3pPr>
            <a:lvl4pPr marL="1600200" indent="-228600" eaLnBrk="0" hangingPunct="0">
              <a:defRPr>
                <a:solidFill>
                  <a:schemeClr val="tx1"/>
                </a:solidFill>
                <a:latin typeface="Arial" panose="020B0604020202020204"/>
                <a:ea typeface="宋体" panose="02010600030101010101" pitchFamily="2" charset="-122"/>
              </a:defRPr>
            </a:lvl4pPr>
            <a:lvl5pPr marL="2057400" indent="-228600" eaLnBrk="0" hangingPunct="0">
              <a:defRPr>
                <a:solidFill>
                  <a:schemeClr val="tx1"/>
                </a:solidFill>
                <a:latin typeface="Arial" panose="020B0604020202020204"/>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a:ea typeface="宋体" panose="02010600030101010101" pitchFamily="2" charset="-122"/>
              </a:defRPr>
            </a:lvl9pPr>
          </a:lstStyle>
          <a:p>
            <a:pPr eaLnBrk="1" hangingPunct="1"/>
            <a:r>
              <a:rPr lang="zh-CN" altLang="en-US" sz="2000" spc="-150" smtClean="0">
                <a:latin typeface="楷体" panose="02010609060101010101" charset="-122"/>
                <a:ea typeface="楷体" panose="02010609060101010101" charset="-122"/>
                <a:cs typeface="楷体" panose="02010609060101010101" charset="-122"/>
              </a:rPr>
              <a:t>材料</a:t>
            </a:r>
            <a:r>
              <a:rPr lang="zh-CN" altLang="en-US" sz="2000" spc="-150">
                <a:latin typeface="楷体" panose="02010609060101010101" charset="-122"/>
                <a:ea typeface="楷体" panose="02010609060101010101" charset="-122"/>
                <a:cs typeface="楷体" panose="02010609060101010101" charset="-122"/>
              </a:rPr>
              <a:t>一 </a:t>
            </a:r>
            <a:r>
              <a:rPr lang="zh-CN" altLang="en-US" sz="2000" spc="-150" smtClean="0">
                <a:latin typeface="楷体" panose="02010609060101010101" charset="-122"/>
                <a:ea typeface="楷体" panose="02010609060101010101" charset="-122"/>
                <a:cs typeface="楷体" panose="02010609060101010101" charset="-122"/>
              </a:rPr>
              <a:t>此后</a:t>
            </a:r>
            <a:r>
              <a:rPr lang="zh-CN" altLang="en-US" sz="2000" spc="-150">
                <a:latin typeface="楷体" panose="02010609060101010101" charset="-122"/>
                <a:ea typeface="楷体" panose="02010609060101010101" charset="-122"/>
                <a:cs typeface="楷体" panose="02010609060101010101" charset="-122"/>
              </a:rPr>
              <a:t>我们的人力务全用在民众方面，万勿参加</a:t>
            </a:r>
            <a:r>
              <a:rPr lang="zh-CN" altLang="en-US" sz="2000" spc="-150" smtClean="0">
                <a:latin typeface="楷体" panose="02010609060101010101" charset="-122"/>
                <a:ea typeface="楷体" panose="02010609060101010101" charset="-122"/>
                <a:cs typeface="楷体" panose="02010609060101010101" charset="-122"/>
              </a:rPr>
              <a:t>政府工作</a:t>
            </a:r>
            <a:r>
              <a:rPr lang="zh-CN" altLang="en-US" sz="2000" spc="-150">
                <a:latin typeface="楷体" panose="02010609060101010101" charset="-122"/>
                <a:ea typeface="楷体" panose="02010609060101010101" charset="-122"/>
                <a:cs typeface="楷体" panose="02010609060101010101" charset="-122"/>
              </a:rPr>
              <a:t>。  </a:t>
            </a:r>
            <a:endParaRPr lang="en-US" altLang="zh-CN" sz="2000" spc="-150" smtClean="0">
              <a:latin typeface="楷体" panose="02010609060101010101" charset="-122"/>
              <a:ea typeface="楷体" panose="02010609060101010101" charset="-122"/>
              <a:cs typeface="楷体" panose="02010609060101010101" charset="-122"/>
            </a:endParaRPr>
          </a:p>
          <a:p>
            <a:pPr algn="r" eaLnBrk="1" hangingPunct="1"/>
            <a:r>
              <a:rPr lang="en-US" altLang="zh-CN" sz="2000" spc="-150" smtClean="0">
                <a:latin typeface="楷体" panose="02010609060101010101" charset="-122"/>
                <a:ea typeface="楷体" panose="02010609060101010101" charset="-122"/>
                <a:cs typeface="楷体" panose="02010609060101010101" charset="-122"/>
              </a:rPr>
              <a:t>  ——《</a:t>
            </a:r>
            <a:r>
              <a:rPr lang="zh-CN" altLang="en-US" sz="2000" spc="-150">
                <a:latin typeface="楷体" panose="02010609060101010101" charset="-122"/>
                <a:ea typeface="楷体" panose="02010609060101010101" charset="-122"/>
                <a:cs typeface="楷体" panose="02010609060101010101" charset="-122"/>
              </a:rPr>
              <a:t>中央给鄂区</a:t>
            </a:r>
            <a:r>
              <a:rPr lang="zh-CN" altLang="en-US" sz="2000" spc="-150" smtClean="0">
                <a:latin typeface="楷体" panose="02010609060101010101" charset="-122"/>
                <a:ea typeface="楷体" panose="02010609060101010101" charset="-122"/>
                <a:cs typeface="楷体" panose="02010609060101010101" charset="-122"/>
              </a:rPr>
              <a:t>的</a:t>
            </a:r>
            <a:r>
              <a:rPr lang="en-US" altLang="zh-CN" sz="2000" spc="-150" smtClean="0">
                <a:latin typeface="楷体" panose="02010609060101010101" charset="-122"/>
                <a:ea typeface="楷体" panose="02010609060101010101" charset="-122"/>
                <a:cs typeface="楷体" panose="02010609060101010101" charset="-122"/>
              </a:rPr>
              <a:t>1926.7.29</a:t>
            </a:r>
            <a:r>
              <a:rPr lang="en-US" altLang="zh-CN" sz="2000" spc="-150">
                <a:latin typeface="楷体" panose="02010609060101010101" charset="-122"/>
                <a:ea typeface="楷体" panose="02010609060101010101" charset="-122"/>
                <a:cs typeface="楷体" panose="02010609060101010101" charset="-122"/>
              </a:rPr>
              <a:t>》</a:t>
            </a:r>
            <a:endParaRPr lang="en-US" altLang="zh-CN" sz="2000" spc="-150">
              <a:latin typeface="楷体" panose="02010609060101010101" charset="-122"/>
              <a:ea typeface="楷体" panose="02010609060101010101" charset="-122"/>
              <a:cs typeface="楷体" panose="02010609060101010101" charset="-122"/>
            </a:endParaRPr>
          </a:p>
          <a:p>
            <a:pPr eaLnBrk="1" hangingPunct="1"/>
            <a:r>
              <a:rPr lang="zh-CN" altLang="en-US" sz="2000" spc="-150" smtClean="0">
                <a:latin typeface="楷体" panose="02010609060101010101" charset="-122"/>
                <a:ea typeface="楷体" panose="02010609060101010101" charset="-122"/>
                <a:cs typeface="楷体" panose="02010609060101010101" charset="-122"/>
              </a:rPr>
              <a:t> </a:t>
            </a:r>
            <a:endParaRPr lang="en-US" altLang="zh-CN" sz="2000" spc="-150" smtClean="0">
              <a:latin typeface="楷体" panose="02010609060101010101" charset="-122"/>
              <a:ea typeface="楷体" panose="02010609060101010101" charset="-122"/>
              <a:cs typeface="楷体" panose="02010609060101010101" charset="-122"/>
            </a:endParaRPr>
          </a:p>
          <a:p>
            <a:pPr eaLnBrk="1" hangingPunct="1"/>
            <a:r>
              <a:rPr lang="zh-CN" altLang="en-US" sz="2000" spc="-150" smtClean="0">
                <a:latin typeface="楷体" panose="02010609060101010101" charset="-122"/>
                <a:ea typeface="楷体" panose="02010609060101010101" charset="-122"/>
                <a:cs typeface="楷体" panose="02010609060101010101" charset="-122"/>
              </a:rPr>
              <a:t>材料二  国民党</a:t>
            </a:r>
            <a:r>
              <a:rPr lang="zh-CN" altLang="en-US" sz="2000" spc="-150">
                <a:latin typeface="楷体" panose="02010609060101010101" charset="-122"/>
                <a:ea typeface="楷体" panose="02010609060101010101" charset="-122"/>
                <a:cs typeface="楷体" panose="02010609060101010101" charset="-122"/>
              </a:rPr>
              <a:t>“当然处于国民革命之领导地位”</a:t>
            </a:r>
            <a:r>
              <a:rPr lang="zh-CN" altLang="en-US" sz="2000" spc="-150" smtClean="0">
                <a:latin typeface="楷体" panose="02010609060101010101" charset="-122"/>
                <a:ea typeface="楷体" panose="02010609060101010101" charset="-122"/>
                <a:cs typeface="楷体" panose="02010609060101010101" charset="-122"/>
              </a:rPr>
              <a:t>；“</a:t>
            </a:r>
            <a:r>
              <a:rPr lang="zh-CN" altLang="en-US" sz="2000" spc="-150">
                <a:latin typeface="楷体" panose="02010609060101010101" charset="-122"/>
                <a:ea typeface="楷体" panose="02010609060101010101" charset="-122"/>
                <a:cs typeface="楷体" panose="02010609060101010101" charset="-122"/>
              </a:rPr>
              <a:t>工农武装均应服从政府之管理与训练</a:t>
            </a:r>
            <a:r>
              <a:rPr lang="zh-CN" altLang="en-US" sz="2000" spc="-150" smtClean="0">
                <a:latin typeface="楷体" panose="02010609060101010101" charset="-122"/>
                <a:ea typeface="楷体" panose="02010609060101010101" charset="-122"/>
                <a:cs typeface="楷体" panose="02010609060101010101" charset="-122"/>
              </a:rPr>
              <a:t>”。</a:t>
            </a:r>
            <a:endParaRPr lang="en-US" altLang="zh-CN" sz="2000" spc="-150" smtClean="0">
              <a:latin typeface="楷体" panose="02010609060101010101" charset="-122"/>
              <a:ea typeface="楷体" panose="02010609060101010101" charset="-122"/>
              <a:cs typeface="楷体" panose="02010609060101010101" charset="-122"/>
            </a:endParaRPr>
          </a:p>
          <a:p>
            <a:pPr algn="r" eaLnBrk="1" hangingPunct="1"/>
            <a:r>
              <a:rPr lang="en-US" altLang="zh-CN" sz="2000" spc="-150" smtClean="0">
                <a:latin typeface="楷体" panose="02010609060101010101" charset="-122"/>
                <a:ea typeface="楷体" panose="02010609060101010101" charset="-122"/>
                <a:cs typeface="楷体" panose="02010609060101010101" charset="-122"/>
              </a:rPr>
              <a:t>——</a:t>
            </a:r>
            <a:r>
              <a:rPr lang="zh-CN" altLang="en-US" sz="2000" spc="-150" smtClean="0">
                <a:latin typeface="楷体" panose="02010609060101010101" charset="-122"/>
                <a:ea typeface="楷体" panose="02010609060101010101" charset="-122"/>
                <a:cs typeface="楷体" panose="02010609060101010101" charset="-122"/>
              </a:rPr>
              <a:t>陈独秀</a:t>
            </a:r>
            <a:endParaRPr lang="zh-CN" altLang="en-US" sz="2000" spc="-150" smtClean="0">
              <a:latin typeface="楷体" panose="02010609060101010101" charset="-122"/>
              <a:ea typeface="楷体" panose="02010609060101010101" charset="-122"/>
              <a:cs typeface="楷体" panose="02010609060101010101" charset="-122"/>
            </a:endParaRPr>
          </a:p>
        </p:txBody>
      </p:sp>
      <p:sp>
        <p:nvSpPr>
          <p:cNvPr id="16" name="文本框 15"/>
          <p:cNvSpPr txBox="1"/>
          <p:nvPr>
            <p:custDataLst>
              <p:tags r:id="rId8"/>
            </p:custDataLst>
          </p:nvPr>
        </p:nvSpPr>
        <p:spPr>
          <a:xfrm>
            <a:off x="254000" y="3939540"/>
            <a:ext cx="3115945" cy="460375"/>
          </a:xfrm>
          <a:prstGeom prst="rect">
            <a:avLst/>
          </a:prstGeom>
          <a:noFill/>
        </p:spPr>
        <p:txBody>
          <a:bodyPr wrap="square" rtlCol="0">
            <a:spAutoFit/>
          </a:bodyPr>
          <a:lstStyle/>
          <a:p>
            <a:pPr algn="l">
              <a:lnSpc>
                <a:spcPct val="100000"/>
              </a:lnSpc>
            </a:pPr>
            <a:r>
              <a:rPr lang="en-US" altLang="zh-CN" sz="2400" b="1" smtClean="0">
                <a:latin typeface="黑体" panose="02010609060101010101" charset="-122"/>
                <a:ea typeface="黑体" panose="02010609060101010101" charset="-122"/>
                <a:cs typeface="黑体" panose="02010609060101010101" charset="-122"/>
                <a:sym typeface="+mn-ea"/>
              </a:rPr>
              <a:t>5.</a:t>
            </a:r>
            <a:r>
              <a:rPr lang="en-US" altLang="zh-CN" sz="2400" b="1">
                <a:latin typeface="黑体" panose="02010609060101010101" charset="-122"/>
                <a:ea typeface="黑体" panose="02010609060101010101" charset="-122"/>
                <a:cs typeface="黑体" panose="02010609060101010101" charset="-122"/>
                <a:sym typeface="+mn-ea"/>
              </a:rPr>
              <a:t>国民革命</a:t>
            </a:r>
            <a:r>
              <a:rPr lang="zh-CN" altLang="en-US" sz="2400" b="1">
                <a:latin typeface="黑体" panose="02010609060101010101" charset="-122"/>
                <a:ea typeface="黑体" panose="02010609060101010101" charset="-122"/>
                <a:cs typeface="黑体" panose="02010609060101010101" charset="-122"/>
                <a:sym typeface="+mn-ea"/>
              </a:rPr>
              <a:t>历史功绩</a:t>
            </a:r>
            <a:endParaRPr lang="zh-CN" altLang="zh-CN" sz="2200" kern="100" smtClean="0">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custDataLst>
              <p:tags r:id="rId9"/>
            </p:custDataLst>
          </p:nvPr>
        </p:nvSpPr>
        <p:spPr>
          <a:xfrm>
            <a:off x="358775" y="1042670"/>
            <a:ext cx="2961005" cy="460375"/>
          </a:xfrm>
          <a:prstGeom prst="rect">
            <a:avLst/>
          </a:prstGeom>
          <a:noFill/>
        </p:spPr>
        <p:txBody>
          <a:bodyPr wrap="square" rtlCol="0">
            <a:spAutoFit/>
          </a:bodyPr>
          <a:lstStyle/>
          <a:p>
            <a:pPr algn="l"/>
            <a:r>
              <a:rPr lang="en-US" altLang="zh-CN" sz="2400" b="1">
                <a:solidFill>
                  <a:schemeClr val="tx1"/>
                </a:solidFill>
                <a:latin typeface="黑体" panose="02010609060101010101" charset="-122"/>
                <a:ea typeface="黑体" panose="02010609060101010101" charset="-122"/>
                <a:cs typeface="黑体" panose="02010609060101010101" charset="-122"/>
                <a:sym typeface="宋体" panose="02010600030101010101" pitchFamily="2" charset="-122"/>
              </a:rPr>
              <a:t>3.</a:t>
            </a:r>
            <a:r>
              <a:rPr lang="zh-CN" altLang="en-US" sz="2400" b="1">
                <a:solidFill>
                  <a:schemeClr val="tx1"/>
                </a:solidFill>
                <a:latin typeface="黑体" panose="02010609060101010101" charset="-122"/>
                <a:ea typeface="黑体" panose="02010609060101010101" charset="-122"/>
                <a:cs typeface="黑体" panose="02010609060101010101" charset="-122"/>
                <a:sym typeface="宋体" panose="02010600030101010101" pitchFamily="2" charset="-122"/>
              </a:rPr>
              <a:t>结果：宁汉合流</a:t>
            </a:r>
            <a:endParaRPr lang="zh-CN" altLang="en-US" sz="2400" b="1">
              <a:solidFill>
                <a:schemeClr val="tx1"/>
              </a:solidFill>
              <a:latin typeface="黑体" panose="02010609060101010101" charset="-122"/>
              <a:ea typeface="黑体" panose="02010609060101010101" charset="-122"/>
              <a:cs typeface="黑体" panose="02010609060101010101" charset="-122"/>
              <a:sym typeface="宋体" panose="02010600030101010101" pitchFamily="2" charset="-122"/>
            </a:endParaRPr>
          </a:p>
        </p:txBody>
      </p:sp>
      <p:sp>
        <p:nvSpPr>
          <p:cNvPr id="9" name="文本框 8"/>
          <p:cNvSpPr txBox="1"/>
          <p:nvPr>
            <p:custDataLst>
              <p:tags r:id="rId10"/>
            </p:custDataLst>
          </p:nvPr>
        </p:nvSpPr>
        <p:spPr>
          <a:xfrm>
            <a:off x="358775" y="4399915"/>
            <a:ext cx="11508740" cy="1614805"/>
          </a:xfrm>
          <a:prstGeom prst="rect">
            <a:avLst/>
          </a:prstGeom>
          <a:noFill/>
        </p:spPr>
        <p:txBody>
          <a:bodyPr wrap="square" rtlCol="0">
            <a:spAutoFit/>
          </a:bodyPr>
          <a:lstStyle/>
          <a:p>
            <a:pPr indent="0" algn="just" fontAlgn="auto">
              <a:lnSpc>
                <a:spcPct val="150000"/>
              </a:lnSpc>
              <a:spcAft>
                <a:spcPct val="0"/>
              </a:spcAft>
            </a:pPr>
            <a:r>
              <a:rPr lang="zh-CN" altLang="zh-CN" sz="2200" kern="100" smtClean="0">
                <a:latin typeface="黑体" panose="02010609060101010101" charset="-122"/>
                <a:ea typeface="黑体" panose="02010609060101010101" charset="-122"/>
                <a:cs typeface="黑体" panose="02010609060101010101" charset="-122"/>
                <a:sym typeface="+mn-ea"/>
              </a:rPr>
              <a:t>①</a:t>
            </a:r>
            <a:r>
              <a:rPr lang="zh-CN" altLang="zh-CN" sz="2200" kern="100" smtClean="0">
                <a:solidFill>
                  <a:srgbClr val="FF0000"/>
                </a:solidFill>
                <a:latin typeface="黑体" panose="02010609060101010101" charset="-122"/>
                <a:ea typeface="黑体" panose="02010609060101010101" charset="-122"/>
                <a:cs typeface="黑体" panose="02010609060101010101" charset="-122"/>
                <a:sym typeface="+mn-ea"/>
              </a:rPr>
              <a:t>基本推翻</a:t>
            </a:r>
            <a:r>
              <a:rPr lang="zh-CN" altLang="zh-CN" sz="2200" kern="100" smtClean="0">
                <a:latin typeface="黑体" panose="02010609060101010101" charset="-122"/>
                <a:ea typeface="黑体" panose="02010609060101010101" charset="-122"/>
                <a:cs typeface="黑体" panose="02010609060101010101" charset="-122"/>
                <a:sym typeface="+mn-ea"/>
              </a:rPr>
              <a:t>北洋军阀统治，</a:t>
            </a:r>
            <a:r>
              <a:rPr lang="zh-CN" altLang="zh-CN" sz="2200" kern="100" smtClean="0">
                <a:solidFill>
                  <a:srgbClr val="FF0000"/>
                </a:solidFill>
                <a:latin typeface="黑体" panose="02010609060101010101" charset="-122"/>
                <a:ea typeface="黑体" panose="02010609060101010101" charset="-122"/>
                <a:cs typeface="黑体" panose="02010609060101010101" charset="-122"/>
                <a:sym typeface="+mn-ea"/>
              </a:rPr>
              <a:t>沉重打击</a:t>
            </a:r>
            <a:r>
              <a:rPr lang="zh-CN" altLang="zh-CN" sz="2200" kern="100" smtClean="0">
                <a:latin typeface="黑体" panose="02010609060101010101" charset="-122"/>
                <a:ea typeface="黑体" panose="02010609060101010101" charset="-122"/>
                <a:cs typeface="黑体" panose="02010609060101010101" charset="-122"/>
                <a:sym typeface="+mn-ea"/>
              </a:rPr>
              <a:t>帝国主义侵略势力。</a:t>
            </a:r>
            <a:endParaRPr lang="zh-CN" altLang="zh-CN" sz="2200" kern="100">
              <a:latin typeface="黑体" panose="02010609060101010101" charset="-122"/>
              <a:ea typeface="黑体" panose="02010609060101010101" charset="-122"/>
              <a:cs typeface="黑体" panose="02010609060101010101" charset="-122"/>
            </a:endParaRPr>
          </a:p>
          <a:p>
            <a:pPr indent="0" algn="just" fontAlgn="auto">
              <a:lnSpc>
                <a:spcPct val="150000"/>
              </a:lnSpc>
              <a:spcAft>
                <a:spcPct val="0"/>
              </a:spcAft>
            </a:pPr>
            <a:r>
              <a:rPr lang="zh-CN" altLang="zh-CN" sz="2200" kern="100" smtClean="0">
                <a:latin typeface="黑体" panose="02010609060101010101" charset="-122"/>
                <a:ea typeface="黑体" panose="02010609060101010101" charset="-122"/>
                <a:cs typeface="黑体" panose="02010609060101010101" charset="-122"/>
                <a:sym typeface="+mn-ea"/>
              </a:rPr>
              <a:t>②</a:t>
            </a:r>
            <a:r>
              <a:rPr lang="zh-CN" altLang="zh-CN" sz="2200" kern="100" smtClean="0">
                <a:solidFill>
                  <a:srgbClr val="FF0000"/>
                </a:solidFill>
                <a:latin typeface="黑体" panose="02010609060101010101" charset="-122"/>
                <a:ea typeface="黑体" panose="02010609060101010101" charset="-122"/>
                <a:cs typeface="黑体" panose="02010609060101010101" charset="-122"/>
                <a:sym typeface="+mn-ea"/>
              </a:rPr>
              <a:t>宣传了</a:t>
            </a:r>
            <a:r>
              <a:rPr lang="zh-CN" altLang="zh-CN" sz="2200" kern="100" smtClean="0">
                <a:latin typeface="黑体" panose="02010609060101010101" charset="-122"/>
                <a:ea typeface="黑体" panose="02010609060101010101" charset="-122"/>
                <a:cs typeface="黑体" panose="02010609060101010101" charset="-122"/>
                <a:sym typeface="+mn-ea"/>
              </a:rPr>
              <a:t>共产党反帝反封建革命纲领，</a:t>
            </a:r>
            <a:r>
              <a:rPr lang="zh-CN" altLang="zh-CN" sz="2200" kern="100" smtClean="0">
                <a:solidFill>
                  <a:srgbClr val="FF0000"/>
                </a:solidFill>
                <a:latin typeface="黑体" panose="02010609060101010101" charset="-122"/>
                <a:ea typeface="黑体" panose="02010609060101010101" charset="-122"/>
                <a:cs typeface="黑体" panose="02010609060101010101" charset="-122"/>
                <a:sym typeface="+mn-ea"/>
              </a:rPr>
              <a:t>扩大了</a:t>
            </a:r>
            <a:r>
              <a:rPr lang="zh-CN" altLang="zh-CN" sz="2200" kern="100" smtClean="0">
                <a:latin typeface="黑体" panose="02010609060101010101" charset="-122"/>
                <a:ea typeface="黑体" panose="02010609060101010101" charset="-122"/>
                <a:cs typeface="黑体" panose="02010609060101010101" charset="-122"/>
                <a:sym typeface="+mn-ea"/>
              </a:rPr>
              <a:t>共产党和马克思主义的影响。</a:t>
            </a:r>
            <a:endParaRPr lang="zh-CN" altLang="zh-CN" sz="2200" kern="100">
              <a:latin typeface="黑体" panose="02010609060101010101" charset="-122"/>
              <a:ea typeface="黑体" panose="02010609060101010101" charset="-122"/>
              <a:cs typeface="黑体" panose="02010609060101010101" charset="-122"/>
              <a:sym typeface="+mn-ea"/>
            </a:endParaRPr>
          </a:p>
          <a:p>
            <a:pPr indent="0" algn="just" fontAlgn="auto">
              <a:lnSpc>
                <a:spcPct val="150000"/>
              </a:lnSpc>
              <a:spcAft>
                <a:spcPct val="0"/>
              </a:spcAft>
            </a:pPr>
            <a:r>
              <a:rPr lang="zh-CN" altLang="en-US" sz="2200" kern="100" smtClean="0">
                <a:latin typeface="黑体" panose="02010609060101010101" charset="-122"/>
                <a:ea typeface="黑体" panose="02010609060101010101" charset="-122"/>
                <a:cs typeface="黑体" panose="02010609060101010101" charset="-122"/>
                <a:sym typeface="+mn-ea"/>
              </a:rPr>
              <a:t>③</a:t>
            </a:r>
            <a:r>
              <a:rPr lang="zh-CN" altLang="zh-CN" sz="2200" kern="100" smtClean="0">
                <a:latin typeface="黑体" panose="02010609060101010101" charset="-122"/>
                <a:ea typeface="黑体" panose="02010609060101010101" charset="-122"/>
                <a:cs typeface="黑体" panose="02010609060101010101" charset="-122"/>
                <a:sym typeface="+mn-ea"/>
              </a:rPr>
              <a:t>广大群众受到革命洗礼。</a:t>
            </a:r>
            <a:endParaRPr lang="zh-CN" altLang="en-US" sz="22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blinds(horizontal)">
                                      <p:cBhvr>
                                        <p:cTn id="17" dur="500"/>
                                        <p:tgtEl>
                                          <p:spTgt spid="13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trips(down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143" grpId="0"/>
      <p:bldP spid="7" grpId="0" animBg="1"/>
      <p:bldP spid="8" grpId="0" animBg="1"/>
      <p:bldP spid="16" grpId="0"/>
      <p:bldP spid="5" grpId="0"/>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xfrm>
            <a:off x="3632200" y="389166"/>
            <a:ext cx="4927600" cy="478155"/>
          </a:xfrm>
        </p:spPr>
        <p:txBody>
          <a:bodyPr/>
          <a:lstStyle/>
          <a:p>
            <a:r>
              <a:rPr lang="zh-CN" altLang="en-US"/>
              <a:t>跟进训练</a:t>
            </a:r>
            <a:endParaRPr lang="zh-CN" altLang="en-US"/>
          </a:p>
        </p:txBody>
      </p:sp>
      <p:pic>
        <p:nvPicPr>
          <p:cNvPr id="20" name="图片 19"/>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r="8730" b="8144"/>
          <a:stretch>
            <a:fillRect/>
          </a:stretch>
        </p:blipFill>
        <p:spPr>
          <a:xfrm flipH="1">
            <a:off x="-1731500" y="1005606"/>
            <a:ext cx="4721442" cy="5852393"/>
          </a:xfrm>
          <a:prstGeom prst="rect">
            <a:avLst/>
          </a:prstGeom>
        </p:spPr>
      </p:pic>
      <p:pic>
        <p:nvPicPr>
          <p:cNvPr id="21" name="图片 20"/>
          <p:cNvPicPr>
            <a:picLocks noChangeAspect="1"/>
          </p:cNvPicPr>
          <p:nvPr>
            <p:custDataLst>
              <p:tags r:id="rId4"/>
            </p:custDataLst>
          </p:nvPr>
        </p:nvPicPr>
        <p:blipFill>
          <a:blip r:embed="rId5">
            <a:extLst>
              <a:ext uri="{28A0092B-C50C-407E-A947-70E740481C1C}">
                <a14:useLocalDpi xmlns:a14="http://schemas.microsoft.com/office/drawing/2010/main" val="0"/>
              </a:ext>
            </a:extLst>
          </a:blip>
          <a:srcRect b="7507"/>
          <a:stretch>
            <a:fillRect/>
          </a:stretch>
        </p:blipFill>
        <p:spPr>
          <a:xfrm>
            <a:off x="-635797" y="3945173"/>
            <a:ext cx="3936532" cy="2912827"/>
          </a:xfrm>
          <a:prstGeom prst="rect">
            <a:avLst/>
          </a:prstGeom>
        </p:spPr>
      </p:pic>
      <p:sp>
        <p:nvSpPr>
          <p:cNvPr id="2" name="矩形 1"/>
          <p:cNvSpPr/>
          <p:nvPr>
            <p:custDataLst>
              <p:tags r:id="rId6"/>
            </p:custDataLst>
          </p:nvPr>
        </p:nvSpPr>
        <p:spPr>
          <a:xfrm>
            <a:off x="-1891619" y="3033486"/>
            <a:ext cx="1886857" cy="393337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0S" panose="00020600040101010101" pitchFamily="18" charset="-122"/>
              <a:ea typeface="汉仪旗黑-50S" panose="00020600040101010101" pitchFamily="18" charset="-122"/>
            </a:endParaRPr>
          </a:p>
        </p:txBody>
      </p:sp>
      <p:sp>
        <p:nvSpPr>
          <p:cNvPr id="100" name="文本框 99"/>
          <p:cNvSpPr txBox="1"/>
          <p:nvPr>
            <p:custDataLst>
              <p:tags r:id="rId7"/>
            </p:custDataLst>
          </p:nvPr>
        </p:nvSpPr>
        <p:spPr>
          <a:xfrm>
            <a:off x="3347085" y="1353820"/>
            <a:ext cx="8467725" cy="4530090"/>
          </a:xfrm>
          <a:prstGeom prst="rect">
            <a:avLst/>
          </a:prstGeom>
          <a:noFill/>
          <a:ln w="9525">
            <a:noFill/>
          </a:ln>
        </p:spPr>
        <p:txBody>
          <a:bodyPr wrap="square">
            <a:noAutofit/>
          </a:bodyPr>
          <a:lstStyle/>
          <a:p>
            <a:pPr indent="0" fontAlgn="auto">
              <a:lnSpc>
                <a:spcPct val="150000"/>
              </a:lnSpc>
            </a:pPr>
            <a:r>
              <a:rPr lang="zh-CN" sz="2400">
                <a:latin typeface="黑体" panose="02010609060101010101" charset="-122"/>
                <a:ea typeface="黑体" panose="02010609060101010101" charset="-122"/>
                <a:cs typeface="黑体" panose="02010609060101010101" charset="-122"/>
              </a:rPr>
              <a:t>3.中国从南到北、从珠江到长江，处处燃烧着革命的火焰，使“孙中山先生未能完成的革命事业，在仅仅两三年之内，获得了巨大的成就”。这一“革命的火焰”(　　)</a:t>
            </a:r>
            <a:endParaRPr lang="zh-CN" sz="2400">
              <a:latin typeface="黑体" panose="02010609060101010101" charset="-122"/>
              <a:ea typeface="黑体" panose="02010609060101010101" charset="-122"/>
              <a:cs typeface="黑体" panose="02010609060101010101" charset="-122"/>
            </a:endParaRPr>
          </a:p>
          <a:p>
            <a:pPr indent="0" fontAlgn="auto">
              <a:lnSpc>
                <a:spcPct val="150000"/>
              </a:lnSpc>
            </a:pPr>
            <a:endParaRPr lang="zh-CN" sz="2400">
              <a:latin typeface="黑体" panose="02010609060101010101" charset="-122"/>
              <a:ea typeface="黑体" panose="02010609060101010101" charset="-122"/>
              <a:cs typeface="黑体" panose="02010609060101010101" charset="-122"/>
            </a:endParaRPr>
          </a:p>
          <a:p>
            <a:pPr indent="0" fontAlgn="auto">
              <a:lnSpc>
                <a:spcPct val="150000"/>
              </a:lnSpc>
            </a:pPr>
            <a:r>
              <a:rPr lang="zh-CN" sz="2400">
                <a:latin typeface="黑体" panose="02010609060101010101" charset="-122"/>
                <a:ea typeface="黑体" panose="02010609060101010101" charset="-122"/>
                <a:cs typeface="黑体" panose="02010609060101010101" charset="-122"/>
              </a:rPr>
              <a:t>A．促进了国共两党的合作</a:t>
            </a:r>
            <a:endParaRPr lang="zh-CN" sz="2400">
              <a:latin typeface="黑体" panose="02010609060101010101" charset="-122"/>
              <a:ea typeface="黑体" panose="02010609060101010101" charset="-122"/>
              <a:cs typeface="黑体" panose="02010609060101010101" charset="-122"/>
            </a:endParaRPr>
          </a:p>
          <a:p>
            <a:pPr indent="0" fontAlgn="auto">
              <a:lnSpc>
                <a:spcPct val="150000"/>
              </a:lnSpc>
            </a:pPr>
            <a:r>
              <a:rPr lang="zh-CN" sz="2400">
                <a:latin typeface="黑体" panose="02010609060101010101" charset="-122"/>
                <a:ea typeface="黑体" panose="02010609060101010101" charset="-122"/>
                <a:cs typeface="黑体" panose="02010609060101010101" charset="-122"/>
              </a:rPr>
              <a:t>B．完成了新民主主义革命的任务</a:t>
            </a:r>
            <a:endParaRPr lang="zh-CN" sz="2400">
              <a:latin typeface="黑体" panose="02010609060101010101" charset="-122"/>
              <a:ea typeface="黑体" panose="02010609060101010101" charset="-122"/>
              <a:cs typeface="黑体" panose="02010609060101010101" charset="-122"/>
            </a:endParaRPr>
          </a:p>
          <a:p>
            <a:pPr indent="0" fontAlgn="auto">
              <a:lnSpc>
                <a:spcPct val="150000"/>
              </a:lnSpc>
            </a:pPr>
            <a:r>
              <a:rPr lang="zh-CN" sz="2400">
                <a:latin typeface="黑体" panose="02010609060101010101" charset="-122"/>
                <a:ea typeface="黑体" panose="02010609060101010101" charset="-122"/>
                <a:cs typeface="黑体" panose="02010609060101010101" charset="-122"/>
              </a:rPr>
              <a:t>C．实现了孙中山的革命目标</a:t>
            </a:r>
            <a:endParaRPr lang="zh-CN" sz="2400">
              <a:latin typeface="黑体" panose="02010609060101010101" charset="-122"/>
              <a:ea typeface="黑体" panose="02010609060101010101" charset="-122"/>
              <a:cs typeface="黑体" panose="02010609060101010101" charset="-122"/>
            </a:endParaRPr>
          </a:p>
          <a:p>
            <a:pPr indent="0" fontAlgn="auto">
              <a:lnSpc>
                <a:spcPct val="150000"/>
              </a:lnSpc>
            </a:pPr>
            <a:r>
              <a:rPr lang="zh-CN" sz="2400">
                <a:latin typeface="黑体" panose="02010609060101010101" charset="-122"/>
                <a:ea typeface="黑体" panose="02010609060101010101" charset="-122"/>
                <a:cs typeface="黑体" panose="02010609060101010101" charset="-122"/>
              </a:rPr>
              <a:t>D．沉重打击了帝国主义侵略势力</a:t>
            </a:r>
            <a:endParaRPr lang="zh-CN" sz="2400">
              <a:latin typeface="黑体" panose="02010609060101010101" charset="-122"/>
              <a:ea typeface="黑体" panose="02010609060101010101" charset="-122"/>
              <a:cs typeface="黑体" panose="02010609060101010101" charset="-122"/>
            </a:endParaRPr>
          </a:p>
          <a:p>
            <a:endParaRPr lang="zh-CN" altLang="en-US" sz="24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8"/>
            </p:custDataLst>
          </p:nvPr>
        </p:nvSpPr>
        <p:spPr>
          <a:xfrm>
            <a:off x="8846820" y="2454910"/>
            <a:ext cx="439420" cy="922020"/>
          </a:xfrm>
          <a:prstGeom prst="rect">
            <a:avLst/>
          </a:prstGeom>
          <a:noFill/>
        </p:spPr>
        <p:txBody>
          <a:bodyPr wrap="square" rtlCol="0">
            <a:spAutoFit/>
          </a:bodyPr>
          <a:lstStyle/>
          <a:p>
            <a:r>
              <a:rPr lang="en-US" altLang="zh-CN" sz="5400">
                <a:solidFill>
                  <a:schemeClr val="accent2"/>
                </a:solidFill>
                <a:latin typeface="黑体" panose="02010609060101010101" charset="-122"/>
                <a:ea typeface="黑体" panose="02010609060101010101" charset="-122"/>
              </a:rPr>
              <a:t>D</a:t>
            </a:r>
            <a:endParaRPr lang="en-US" altLang="zh-CN" sz="5400">
              <a:solidFill>
                <a:schemeClr val="accent2"/>
              </a:solidFill>
              <a:latin typeface="黑体" panose="02010609060101010101" charset="-122"/>
              <a:ea typeface="黑体" panose="02010609060101010101" charset="-122"/>
            </a:endParaRPr>
          </a:p>
        </p:txBody>
      </p:sp>
      <p:pic>
        <p:nvPicPr>
          <p:cNvPr id="5" name="Picture 5"/>
          <p:cNvPicPr>
            <a:picLocks noChangeAspect="1"/>
          </p:cNvPicPr>
          <p:nvPr>
            <p:custDataLst>
              <p:tags r:id="rId9"/>
            </p:custDataLst>
          </p:nvPr>
        </p:nvPicPr>
        <p:blipFill>
          <a:blip r:embed="rId10"/>
          <a:stretch>
            <a:fillRect/>
          </a:stretch>
        </p:blipFill>
        <p:spPr>
          <a:xfrm flipH="1">
            <a:off x="12496800" y="11061700"/>
            <a:ext cx="0" cy="0"/>
          </a:xfrm>
          <a:prstGeom prst="rect">
            <a:avLst/>
          </a:prstGeom>
          <a:ln>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2944977" y="2374538"/>
            <a:ext cx="6578118" cy="513240"/>
            <a:chOff x="6541" y="3822"/>
            <a:chExt cx="10359" cy="808"/>
          </a:xfrm>
        </p:grpSpPr>
        <p:sp>
          <p:nvSpPr>
            <p:cNvPr id="9" name="文本框 71"/>
            <p:cNvSpPr txBox="1"/>
            <p:nvPr>
              <p:custDataLst>
                <p:tags r:id="rId2"/>
              </p:custDataLst>
            </p:nvPr>
          </p:nvSpPr>
          <p:spPr>
            <a:xfrm>
              <a:off x="7821" y="3839"/>
              <a:ext cx="9079" cy="775"/>
            </a:xfrm>
            <a:prstGeom prst="rect">
              <a:avLst/>
            </a:prstGeom>
            <a:noFill/>
          </p:spPr>
          <p:txBody>
            <a:bodyPr wrap="square" lIns="0" tIns="0" rIns="0" bIns="0" rtlCol="0" anchor="t">
              <a:spAutoFit/>
            </a:bodyPr>
            <a:lstStyle/>
            <a:p>
              <a:pPr algn="l"/>
              <a:r>
                <a:rPr lang="zh-CN" altLang="en-US" sz="32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rPr>
                <a:t>五四运动和马克思主义的传播</a:t>
              </a:r>
              <a:endParaRPr lang="zh-CN" altLang="en-US" sz="32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endParaRPr>
            </a:p>
          </p:txBody>
        </p:sp>
        <p:sp>
          <p:nvSpPr>
            <p:cNvPr id="19" name="椭圆 1"/>
            <p:cNvSpPr txBox="1"/>
            <p:nvPr>
              <p:custDataLst>
                <p:tags r:id="rId3"/>
              </p:custDataLst>
            </p:nvPr>
          </p:nvSpPr>
          <p:spPr>
            <a:xfrm>
              <a:off x="6541" y="3822"/>
              <a:ext cx="808" cy="808"/>
            </a:xfrm>
            <a:prstGeom prst="ellipse">
              <a:avLst/>
            </a:prstGeom>
            <a:noFill/>
            <a:ln w="12700">
              <a:gradFill>
                <a:gsLst>
                  <a:gs pos="30000">
                    <a:schemeClr val="accent3"/>
                  </a:gs>
                  <a:gs pos="83000">
                    <a:schemeClr val="accent4"/>
                  </a:gs>
                  <a:gs pos="100000">
                    <a:schemeClr val="accent3">
                      <a:lumMod val="90000"/>
                    </a:schemeClr>
                  </a:gs>
                </a:gsLst>
                <a:lin ang="5400000" scaled="1"/>
              </a:gradFill>
            </a:ln>
          </p:spPr>
          <p:txBody>
            <a:bodyPr wrap="square" lIns="0" tIns="0" rIns="0" bIns="0" rtlCol="0" anchor="t">
              <a:noAutofit/>
            </a:bodyPr>
            <a:lstStyle/>
            <a:p>
              <a:pPr algn="ctr"/>
              <a:r>
                <a:rPr lang="zh-CN" altLang="en-US" sz="24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rPr>
                <a:t>壹</a:t>
              </a:r>
              <a:endParaRPr lang="zh-CN" altLang="en-US" sz="24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endParaRPr>
            </a:p>
          </p:txBody>
        </p:sp>
      </p:grpSp>
      <p:grpSp>
        <p:nvGrpSpPr>
          <p:cNvPr id="4" name="组合 3"/>
          <p:cNvGrpSpPr/>
          <p:nvPr>
            <p:custDataLst>
              <p:tags r:id="rId4"/>
            </p:custDataLst>
          </p:nvPr>
        </p:nvGrpSpPr>
        <p:grpSpPr>
          <a:xfrm>
            <a:off x="2944977" y="3168015"/>
            <a:ext cx="4440073" cy="517544"/>
            <a:chOff x="6541" y="5170"/>
            <a:chExt cx="6992" cy="815"/>
          </a:xfrm>
        </p:grpSpPr>
        <p:sp>
          <p:nvSpPr>
            <p:cNvPr id="10" name="文本框 71"/>
            <p:cNvSpPr txBox="1"/>
            <p:nvPr>
              <p:custDataLst>
                <p:tags r:id="rId5"/>
              </p:custDataLst>
            </p:nvPr>
          </p:nvSpPr>
          <p:spPr>
            <a:xfrm>
              <a:off x="7821" y="5170"/>
              <a:ext cx="5712" cy="775"/>
            </a:xfrm>
            <a:prstGeom prst="rect">
              <a:avLst/>
            </a:prstGeom>
            <a:noFill/>
          </p:spPr>
          <p:txBody>
            <a:bodyPr wrap="square" lIns="0" tIns="0" rIns="0" bIns="0" rtlCol="0" anchor="t">
              <a:spAutoFit/>
            </a:bodyPr>
            <a:lstStyle/>
            <a:p>
              <a:pPr algn="l"/>
              <a:r>
                <a:rPr lang="zh-CN" altLang="en-US" sz="32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rPr>
                <a:t>中国共产党的诞生</a:t>
              </a:r>
              <a:endParaRPr lang="zh-CN" altLang="en-US" sz="32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endParaRPr>
            </a:p>
          </p:txBody>
        </p:sp>
        <p:sp>
          <p:nvSpPr>
            <p:cNvPr id="21" name="椭圆 2"/>
            <p:cNvSpPr txBox="1"/>
            <p:nvPr>
              <p:custDataLst>
                <p:tags r:id="rId6"/>
              </p:custDataLst>
            </p:nvPr>
          </p:nvSpPr>
          <p:spPr>
            <a:xfrm>
              <a:off x="6541" y="5177"/>
              <a:ext cx="808" cy="808"/>
            </a:xfrm>
            <a:prstGeom prst="ellipse">
              <a:avLst/>
            </a:prstGeom>
            <a:noFill/>
            <a:ln w="12700">
              <a:gradFill>
                <a:gsLst>
                  <a:gs pos="30000">
                    <a:schemeClr val="accent3"/>
                  </a:gs>
                  <a:gs pos="83000">
                    <a:schemeClr val="accent4"/>
                  </a:gs>
                  <a:gs pos="100000">
                    <a:schemeClr val="accent3">
                      <a:lumMod val="90000"/>
                    </a:schemeClr>
                  </a:gs>
                </a:gsLst>
                <a:lin ang="5400000" scaled="1"/>
              </a:gradFill>
            </a:ln>
          </p:spPr>
          <p:txBody>
            <a:bodyPr wrap="square" lIns="0" tIns="0" rIns="0" bIns="0" rtlCol="0" anchor="t">
              <a:noAutofit/>
            </a:bodyPr>
            <a:lstStyle/>
            <a:p>
              <a:pPr algn="ctr"/>
              <a:r>
                <a:rPr lang="zh-CN" altLang="en-US" sz="24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rPr>
                <a:t>贰</a:t>
              </a:r>
              <a:endParaRPr lang="zh-CN" altLang="en-US" sz="24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endParaRPr>
            </a:p>
          </p:txBody>
        </p:sp>
      </p:grpSp>
      <p:grpSp>
        <p:nvGrpSpPr>
          <p:cNvPr id="5" name="组合 4"/>
          <p:cNvGrpSpPr/>
          <p:nvPr>
            <p:custDataLst>
              <p:tags r:id="rId7"/>
            </p:custDataLst>
          </p:nvPr>
        </p:nvGrpSpPr>
        <p:grpSpPr>
          <a:xfrm>
            <a:off x="2944977" y="3980261"/>
            <a:ext cx="5209058" cy="513240"/>
            <a:chOff x="6541" y="6531"/>
            <a:chExt cx="8203" cy="808"/>
          </a:xfrm>
        </p:grpSpPr>
        <p:sp>
          <p:nvSpPr>
            <p:cNvPr id="11" name="文本框 71"/>
            <p:cNvSpPr txBox="1"/>
            <p:nvPr>
              <p:custDataLst>
                <p:tags r:id="rId8"/>
              </p:custDataLst>
            </p:nvPr>
          </p:nvSpPr>
          <p:spPr>
            <a:xfrm>
              <a:off x="7821" y="6548"/>
              <a:ext cx="6923" cy="775"/>
            </a:xfrm>
            <a:prstGeom prst="rect">
              <a:avLst/>
            </a:prstGeom>
            <a:noFill/>
          </p:spPr>
          <p:txBody>
            <a:bodyPr wrap="square" lIns="0" tIns="0" rIns="0" bIns="0" rtlCol="0" anchor="t">
              <a:spAutoFit/>
            </a:bodyPr>
            <a:lstStyle/>
            <a:p>
              <a:pPr algn="l"/>
              <a:r>
                <a:rPr lang="zh-CN" altLang="en-US" sz="32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rPr>
                <a:t>国共合作与国民革命</a:t>
              </a:r>
              <a:endParaRPr lang="zh-CN" altLang="en-US" sz="32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endParaRPr>
            </a:p>
          </p:txBody>
        </p:sp>
        <p:sp>
          <p:nvSpPr>
            <p:cNvPr id="22" name="椭圆 3"/>
            <p:cNvSpPr txBox="1"/>
            <p:nvPr>
              <p:custDataLst>
                <p:tags r:id="rId9"/>
              </p:custDataLst>
            </p:nvPr>
          </p:nvSpPr>
          <p:spPr>
            <a:xfrm>
              <a:off x="6541" y="6531"/>
              <a:ext cx="808" cy="808"/>
            </a:xfrm>
            <a:prstGeom prst="ellipse">
              <a:avLst/>
            </a:prstGeom>
            <a:noFill/>
            <a:ln w="12700">
              <a:gradFill>
                <a:gsLst>
                  <a:gs pos="30000">
                    <a:schemeClr val="accent3"/>
                  </a:gs>
                  <a:gs pos="83000">
                    <a:schemeClr val="accent4"/>
                  </a:gs>
                  <a:gs pos="100000">
                    <a:schemeClr val="accent3">
                      <a:lumMod val="90000"/>
                    </a:schemeClr>
                  </a:gs>
                </a:gsLst>
                <a:lin ang="5400000" scaled="1"/>
              </a:gradFill>
            </a:ln>
          </p:spPr>
          <p:txBody>
            <a:bodyPr wrap="square" lIns="0" tIns="0" rIns="0" bIns="0" rtlCol="0" anchor="t">
              <a:noAutofit/>
            </a:bodyPr>
            <a:lstStyle/>
            <a:p>
              <a:pPr algn="ctr"/>
              <a:r>
                <a:rPr lang="zh-CN" altLang="en-US" sz="24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rPr>
                <a:t>叁</a:t>
              </a:r>
              <a:endParaRPr lang="zh-CN" altLang="en-US" sz="2400">
                <a:gradFill>
                  <a:gsLst>
                    <a:gs pos="30000">
                      <a:schemeClr val="accent3"/>
                    </a:gs>
                    <a:gs pos="90000">
                      <a:schemeClr val="accent5"/>
                    </a:gs>
                    <a:gs pos="100000">
                      <a:schemeClr val="accent3">
                        <a:lumMod val="90000"/>
                      </a:schemeClr>
                    </a:gs>
                  </a:gsLst>
                  <a:lin ang="5400000" scaled="1"/>
                </a:gradFill>
                <a:latin typeface="汉仪雅酷黑 65W" panose="020B0604020202020204" pitchFamily="34" charset="-122"/>
                <a:ea typeface="汉仪雅酷黑 65W" panose="020B0604020202020204" pitchFamily="34" charset="-122"/>
              </a:endParaRPr>
            </a:p>
          </p:txBody>
        </p:sp>
      </p:grpSp>
      <p:sp>
        <p:nvSpPr>
          <p:cNvPr id="30" name="文本框 29"/>
          <p:cNvSpPr txBox="1"/>
          <p:nvPr>
            <p:custDataLst>
              <p:tags r:id="rId10"/>
            </p:custDataLst>
          </p:nvPr>
        </p:nvSpPr>
        <p:spPr>
          <a:xfrm>
            <a:off x="5131634" y="447745"/>
            <a:ext cx="1928733" cy="1138773"/>
          </a:xfrm>
          <a:prstGeom prst="rect">
            <a:avLst/>
          </a:prstGeom>
          <a:noFill/>
        </p:spPr>
        <p:txBody>
          <a:bodyPr wrap="none" rtlCol="0">
            <a:spAutoFit/>
          </a:bodyPr>
          <a:lstStyle/>
          <a:p>
            <a:r>
              <a:rPr lang="zh-CN" altLang="en-US" sz="6800">
                <a:gradFill>
                  <a:gsLst>
                    <a:gs pos="20000">
                      <a:schemeClr val="accent3"/>
                    </a:gs>
                    <a:gs pos="85000">
                      <a:schemeClr val="accent5"/>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rPr>
              <a:t>目录</a:t>
            </a:r>
            <a:endParaRPr lang="zh-CN" altLang="en-US" sz="6800">
              <a:gradFill>
                <a:gsLst>
                  <a:gs pos="20000">
                    <a:schemeClr val="accent3"/>
                  </a:gs>
                  <a:gs pos="85000">
                    <a:schemeClr val="accent5"/>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endParaRPr>
          </a:p>
        </p:txBody>
      </p:sp>
      <p:sp>
        <p:nvSpPr>
          <p:cNvPr id="31" name="文本框 71"/>
          <p:cNvSpPr txBox="1">
            <a:spLocks noChangeArrowheads="1"/>
          </p:cNvSpPr>
          <p:nvPr>
            <p:custDataLst>
              <p:tags r:id="rId11"/>
            </p:custDataLst>
          </p:nvPr>
        </p:nvSpPr>
        <p:spPr bwMode="auto">
          <a:xfrm>
            <a:off x="4600472" y="1510318"/>
            <a:ext cx="2991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defRPr sz="5400" b="1">
                <a:gradFill flip="none" rotWithShape="1">
                  <a:gsLst>
                    <a:gs pos="0">
                      <a:srgbClr val="FCE32C"/>
                    </a:gs>
                    <a:gs pos="100000">
                      <a:srgbClr val="FFFFBD"/>
                    </a:gs>
                  </a:gsLst>
                  <a:lin ang="162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algn="dist"/>
            <a:r>
              <a:rPr lang="en-US" altLang="zh-CN" sz="1600">
                <a:gradFill>
                  <a:gsLst>
                    <a:gs pos="20000">
                      <a:schemeClr val="accent3"/>
                    </a:gs>
                    <a:gs pos="85000">
                      <a:schemeClr val="accent5"/>
                    </a:gs>
                    <a:gs pos="100000">
                      <a:schemeClr val="accent3">
                        <a:lumMod val="90000"/>
                      </a:schemeClr>
                    </a:gs>
                  </a:gsLst>
                  <a:lin ang="5400000" scaled="1"/>
                </a:gradFill>
                <a:effectLst/>
                <a:latin typeface="汉仪旗黑-50S" panose="00020600040101010101" pitchFamily="18" charset="-122"/>
                <a:ea typeface="汉仪旗黑-50S" panose="00020600040101010101" pitchFamily="18" charset="-122"/>
              </a:rPr>
              <a:t>CONTENTS</a:t>
            </a:r>
            <a:endParaRPr lang="zh-CN" altLang="en-US" sz="1600">
              <a:gradFill>
                <a:gsLst>
                  <a:gs pos="20000">
                    <a:schemeClr val="accent3"/>
                  </a:gs>
                  <a:gs pos="85000">
                    <a:schemeClr val="accent5"/>
                  </a:gs>
                  <a:gs pos="100000">
                    <a:schemeClr val="accent3">
                      <a:lumMod val="90000"/>
                    </a:schemeClr>
                  </a:gs>
                </a:gsLst>
                <a:lin ang="5400000" scaled="1"/>
              </a:gradFill>
              <a:effectLst/>
              <a:latin typeface="汉仪旗黑-50S" panose="00020600040101010101" pitchFamily="18" charset="-122"/>
              <a:ea typeface="汉仪旗黑-50S" panose="00020600040101010101" pitchFamily="18" charset="-122"/>
            </a:endParaRPr>
          </a:p>
        </p:txBody>
      </p:sp>
      <p:cxnSp>
        <p:nvCxnSpPr>
          <p:cNvPr id="3" name="直接连接符 2"/>
          <p:cNvCxnSpPr/>
          <p:nvPr>
            <p:custDataLst>
              <p:tags r:id="rId12"/>
            </p:custDataLst>
          </p:nvPr>
        </p:nvCxnSpPr>
        <p:spPr>
          <a:xfrm flipH="1">
            <a:off x="3833091" y="1678709"/>
            <a:ext cx="581891" cy="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3"/>
            </p:custDataLst>
          </p:nvPr>
        </p:nvCxnSpPr>
        <p:spPr>
          <a:xfrm flipH="1">
            <a:off x="7804727" y="1678709"/>
            <a:ext cx="581891" cy="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71"/>
          <p:cNvSpPr txBox="1"/>
          <p:nvPr>
            <p:custDataLst>
              <p:tags r:id="rId1"/>
            </p:custDataLst>
          </p:nvPr>
        </p:nvSpPr>
        <p:spPr>
          <a:xfrm>
            <a:off x="2032000" y="2511412"/>
            <a:ext cx="8128000" cy="1039977"/>
          </a:xfrm>
          <a:prstGeom prst="rect">
            <a:avLst/>
          </a:prstGeom>
          <a:noFill/>
        </p:spPr>
        <p:txBody>
          <a:bodyPr wrap="square" lIns="0" tIns="0" rIns="0" bIns="0" rtlCol="0" anchor="t">
            <a:noAutofit/>
          </a:bodyPr>
          <a:lstStyle/>
          <a:p>
            <a:pPr algn="ctr"/>
            <a:r>
              <a:rPr lang="zh-CN" altLang="en-US" sz="8000">
                <a:gradFill>
                  <a:gsLst>
                    <a:gs pos="25000">
                      <a:schemeClr val="accent3"/>
                    </a:gs>
                    <a:gs pos="80000">
                      <a:schemeClr val="accent4"/>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rPr>
              <a:t>五四运动和</a:t>
            </a:r>
            <a:endParaRPr lang="zh-CN" altLang="en-US" sz="8000">
              <a:gradFill>
                <a:gsLst>
                  <a:gs pos="25000">
                    <a:schemeClr val="accent3"/>
                  </a:gs>
                  <a:gs pos="80000">
                    <a:schemeClr val="accent4"/>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endParaRPr>
          </a:p>
          <a:p>
            <a:pPr algn="ctr"/>
            <a:r>
              <a:rPr lang="zh-CN" altLang="en-US" sz="8000">
                <a:gradFill>
                  <a:gsLst>
                    <a:gs pos="25000">
                      <a:schemeClr val="accent3"/>
                    </a:gs>
                    <a:gs pos="80000">
                      <a:schemeClr val="accent4"/>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rPr>
              <a:t>马克思主义的传播</a:t>
            </a:r>
            <a:endParaRPr lang="zh-CN" altLang="en-US" sz="8000">
              <a:gradFill>
                <a:gsLst>
                  <a:gs pos="25000">
                    <a:schemeClr val="accent3"/>
                  </a:gs>
                  <a:gs pos="80000">
                    <a:schemeClr val="accent4"/>
                  </a:gs>
                  <a:gs pos="100000">
                    <a:schemeClr val="accent3">
                      <a:lumMod val="90000"/>
                    </a:schemeClr>
                  </a:gs>
                </a:gsLst>
                <a:lin ang="5400000" scaled="1"/>
              </a:gradFill>
              <a:latin typeface="汉仪尚巍手书简" panose="00020600040101010101" pitchFamily="18" charset="-122"/>
              <a:ea typeface="汉仪尚巍手书简" panose="00020600040101010101" pitchFamily="18" charset="-122"/>
            </a:endParaRPr>
          </a:p>
        </p:txBody>
      </p:sp>
      <p:sp>
        <p:nvSpPr>
          <p:cNvPr id="24" name="文本占位符 23"/>
          <p:cNvSpPr>
            <a:spLocks noGrp="1"/>
          </p:cNvSpPr>
          <p:nvPr>
            <p:ph type="body" sz="quarter" idx="10"/>
            <p:custDataLst>
              <p:tags r:id="rId2"/>
            </p:custDataLst>
          </p:nvPr>
        </p:nvSpPr>
        <p:spPr/>
        <p:txBody>
          <a:bodyPr/>
          <a:lstStyle/>
          <a:p>
            <a:r>
              <a:rPr lang="zh-CN" altLang="en-US"/>
              <a:t>壹</a:t>
            </a:r>
            <a:endParaRPr lang="zh-CN" altLang="en-US"/>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xfrm>
            <a:off x="3632200" y="389166"/>
            <a:ext cx="4927600" cy="478155"/>
          </a:xfrm>
        </p:spPr>
        <p:txBody>
          <a:bodyPr/>
          <a:lstStyle/>
          <a:p>
            <a:r>
              <a:rPr lang="zh-CN" altLang="en-US"/>
              <a:t>五四运动的背景</a:t>
            </a:r>
            <a:endParaRPr lang="zh-CN" altLang="en-US"/>
          </a:p>
        </p:txBody>
      </p:sp>
      <p:pic>
        <p:nvPicPr>
          <p:cNvPr id="29" name="图片 2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0322139" y="5408234"/>
            <a:ext cx="1643166" cy="1643166"/>
          </a:xfrm>
          <a:prstGeom prst="rect">
            <a:avLst/>
          </a:prstGeom>
        </p:spPr>
      </p:pic>
      <p:sp>
        <p:nvSpPr>
          <p:cNvPr id="62" name="文本框 61"/>
          <p:cNvSpPr txBox="1"/>
          <p:nvPr>
            <p:custDataLst>
              <p:tags r:id="rId4"/>
            </p:custDataLst>
          </p:nvPr>
        </p:nvSpPr>
        <p:spPr>
          <a:xfrm>
            <a:off x="839470" y="2298700"/>
            <a:ext cx="10511790" cy="1938020"/>
          </a:xfrm>
          <a:prstGeom prst="rect">
            <a:avLst/>
          </a:prstGeom>
          <a:solidFill>
            <a:schemeClr val="accent3">
              <a:lumMod val="90000"/>
            </a:schemeClr>
          </a:solidFill>
        </p:spPr>
        <p:txBody>
          <a:bodyPr wrap="square" rtlCol="0">
            <a:spAutoFit/>
          </a:bodyPr>
          <a:lstStyle/>
          <a:p>
            <a:pPr>
              <a:lnSpc>
                <a:spcPct val="100000"/>
              </a:lnSpc>
            </a:pPr>
            <a:r>
              <a:rPr lang="zh-CN" sz="2000">
                <a:solidFill>
                  <a:schemeClr val="tx1">
                    <a:lumMod val="75000"/>
                    <a:lumOff val="25000"/>
                  </a:schemeClr>
                </a:solidFill>
                <a:latin typeface="楷体" panose="02010609060101010101" charset="-122"/>
                <a:ea typeface="楷体" panose="02010609060101010101" charset="-122"/>
                <a:cs typeface="楷体" panose="02010609060101010101" charset="-122"/>
              </a:rPr>
              <a:t>材</a:t>
            </a:r>
            <a:r>
              <a:rPr lang="zh-CN" sz="2000" smtClean="0">
                <a:solidFill>
                  <a:schemeClr val="tx1">
                    <a:lumMod val="75000"/>
                    <a:lumOff val="25000"/>
                  </a:schemeClr>
                </a:solidFill>
                <a:latin typeface="楷体" panose="02010609060101010101" charset="-122"/>
                <a:ea typeface="楷体" panose="02010609060101010101" charset="-122"/>
                <a:cs typeface="楷体" panose="02010609060101010101" charset="-122"/>
              </a:rPr>
              <a:t>料</a:t>
            </a:r>
            <a:r>
              <a:rPr lang="zh-CN" altLang="en-US" sz="2000">
                <a:solidFill>
                  <a:schemeClr val="tx1">
                    <a:lumMod val="75000"/>
                    <a:lumOff val="25000"/>
                  </a:schemeClr>
                </a:solidFill>
                <a:latin typeface="楷体" panose="02010609060101010101" charset="-122"/>
                <a:ea typeface="楷体" panose="02010609060101010101" charset="-122"/>
                <a:cs typeface="楷体" panose="02010609060101010101" charset="-122"/>
              </a:rPr>
              <a:t>二</a:t>
            </a:r>
            <a:r>
              <a:rPr lang="zh-CN" sz="2000" smtClean="0">
                <a:solidFill>
                  <a:schemeClr val="tx1">
                    <a:lumMod val="75000"/>
                    <a:lumOff val="25000"/>
                  </a:schemeClr>
                </a:solidFill>
                <a:latin typeface="楷体" panose="02010609060101010101" charset="-122"/>
                <a:ea typeface="楷体" panose="02010609060101010101" charset="-122"/>
                <a:cs typeface="楷体" panose="02010609060101010101" charset="-122"/>
              </a:rPr>
              <a:t>：</a:t>
            </a:r>
            <a:r>
              <a:rPr sz="2000">
                <a:solidFill>
                  <a:schemeClr val="tx1">
                    <a:lumMod val="75000"/>
                    <a:lumOff val="25000"/>
                  </a:schemeClr>
                </a:solidFill>
                <a:latin typeface="楷体" panose="02010609060101010101" charset="-122"/>
                <a:ea typeface="楷体" panose="02010609060101010101" charset="-122"/>
                <a:cs typeface="楷体" panose="02010609060101010101" charset="-122"/>
              </a:rPr>
              <a:t>由于</a:t>
            </a:r>
            <a:r>
              <a:rPr sz="2000">
                <a:solidFill>
                  <a:srgbClr val="7030A0"/>
                </a:solidFill>
                <a:latin typeface="楷体" panose="02010609060101010101" charset="-122"/>
                <a:ea typeface="楷体" panose="02010609060101010101" charset="-122"/>
                <a:cs typeface="楷体" panose="02010609060101010101" charset="-122"/>
              </a:rPr>
              <a:t>中国民族工业的发展</a:t>
            </a:r>
            <a:r>
              <a:rPr sz="2000">
                <a:solidFill>
                  <a:schemeClr val="tx1">
                    <a:lumMod val="75000"/>
                    <a:lumOff val="25000"/>
                  </a:schemeClr>
                </a:solidFill>
                <a:latin typeface="楷体" panose="02010609060101010101" charset="-122"/>
                <a:ea typeface="楷体" panose="02010609060101010101" charset="-122"/>
                <a:cs typeface="楷体" panose="02010609060101010101" charset="-122"/>
              </a:rPr>
              <a:t>和帝国主义在华的企业增加</a:t>
            </a:r>
            <a:r>
              <a:rPr lang="zh-CN" sz="2000">
                <a:solidFill>
                  <a:schemeClr val="tx1">
                    <a:lumMod val="75000"/>
                    <a:lumOff val="25000"/>
                  </a:schemeClr>
                </a:solidFill>
                <a:latin typeface="楷体" panose="02010609060101010101" charset="-122"/>
                <a:ea typeface="楷体" panose="02010609060101010101" charset="-122"/>
                <a:cs typeface="楷体" panose="02010609060101010101" charset="-122"/>
              </a:rPr>
              <a:t>，</a:t>
            </a:r>
            <a:r>
              <a:rPr sz="2000">
                <a:solidFill>
                  <a:schemeClr val="tx1">
                    <a:lumMod val="75000"/>
                    <a:lumOff val="25000"/>
                  </a:schemeClr>
                </a:solidFill>
                <a:latin typeface="楷体" panose="02010609060101010101" charset="-122"/>
                <a:ea typeface="楷体" panose="02010609060101010101" charset="-122"/>
                <a:cs typeface="楷体" panose="02010609060101010101" charset="-122"/>
              </a:rPr>
              <a:t>中国工人由第一次世界大战前的</a:t>
            </a:r>
            <a:r>
              <a:rPr sz="2000">
                <a:solidFill>
                  <a:srgbClr val="7030A0"/>
                </a:solidFill>
                <a:latin typeface="楷体" panose="02010609060101010101" charset="-122"/>
                <a:ea typeface="楷体" panose="02010609060101010101" charset="-122"/>
                <a:cs typeface="楷体" panose="02010609060101010101" charset="-122"/>
              </a:rPr>
              <a:t>100万，增至战后的200万</a:t>
            </a:r>
            <a:r>
              <a:rPr sz="2000">
                <a:solidFill>
                  <a:schemeClr val="tx1">
                    <a:lumMod val="75000"/>
                    <a:lumOff val="25000"/>
                  </a:schemeClr>
                </a:solidFill>
                <a:latin typeface="楷体" panose="02010609060101010101" charset="-122"/>
                <a:ea typeface="楷体" panose="02010609060101010101" charset="-122"/>
                <a:cs typeface="楷体" panose="02010609060101010101" charset="-122"/>
              </a:rPr>
              <a:t>......文化斗争是中国现代社会政治变革的先导。 1915年9月，</a:t>
            </a:r>
            <a:r>
              <a:rPr sz="2000">
                <a:solidFill>
                  <a:srgbClr val="7030A0"/>
                </a:solidFill>
                <a:latin typeface="楷体" panose="02010609060101010101" charset="-122"/>
                <a:ea typeface="楷体" panose="02010609060101010101" charset="-122"/>
                <a:cs typeface="楷体" panose="02010609060101010101" charset="-122"/>
              </a:rPr>
              <a:t>《新青年》</a:t>
            </a:r>
            <a:r>
              <a:rPr sz="2000">
                <a:solidFill>
                  <a:schemeClr val="tx1">
                    <a:lumMod val="75000"/>
                    <a:lumOff val="25000"/>
                  </a:schemeClr>
                </a:solidFill>
                <a:latin typeface="楷体" panose="02010609060101010101" charset="-122"/>
                <a:ea typeface="楷体" panose="02010609060101010101" charset="-122"/>
                <a:cs typeface="楷体" panose="02010609060101010101" charset="-122"/>
              </a:rPr>
              <a:t>杂志的出版，标志着彻底</a:t>
            </a:r>
            <a:r>
              <a:rPr sz="2000">
                <a:solidFill>
                  <a:srgbClr val="7030A0"/>
                </a:solidFill>
                <a:latin typeface="楷体" panose="02010609060101010101" charset="-122"/>
                <a:ea typeface="楷体" panose="02010609060101010101" charset="-122"/>
                <a:cs typeface="楷体" panose="02010609060101010101" charset="-122"/>
              </a:rPr>
              <a:t>反封建文化</a:t>
            </a:r>
            <a:r>
              <a:rPr sz="2000">
                <a:solidFill>
                  <a:schemeClr val="tx1">
                    <a:lumMod val="75000"/>
                    <a:lumOff val="25000"/>
                  </a:schemeClr>
                </a:solidFill>
                <a:latin typeface="楷体" panose="02010609060101010101" charset="-122"/>
                <a:ea typeface="楷体" panose="02010609060101010101" charset="-122"/>
                <a:cs typeface="楷体" panose="02010609060101010101" charset="-122"/>
              </a:rPr>
              <a:t>运动的开始......在</a:t>
            </a:r>
            <a:r>
              <a:rPr sz="2000">
                <a:solidFill>
                  <a:srgbClr val="7030A0"/>
                </a:solidFill>
                <a:latin typeface="楷体" panose="02010609060101010101" charset="-122"/>
                <a:ea typeface="楷体" panose="02010609060101010101" charset="-122"/>
                <a:cs typeface="楷体" panose="02010609060101010101" charset="-122"/>
              </a:rPr>
              <a:t>俄国十月革命</a:t>
            </a:r>
            <a:r>
              <a:rPr sz="2000">
                <a:solidFill>
                  <a:schemeClr val="tx1">
                    <a:lumMod val="75000"/>
                    <a:lumOff val="25000"/>
                  </a:schemeClr>
                </a:solidFill>
                <a:latin typeface="楷体" panose="02010609060101010101" charset="-122"/>
                <a:ea typeface="楷体" panose="02010609060101010101" charset="-122"/>
                <a:cs typeface="楷体" panose="02010609060101010101" charset="-122"/>
              </a:rPr>
              <a:t>的影响下，中国涌现出一批具有</a:t>
            </a:r>
            <a:r>
              <a:rPr sz="2000">
                <a:solidFill>
                  <a:srgbClr val="7030A0"/>
                </a:solidFill>
                <a:latin typeface="楷体" panose="02010609060101010101" charset="-122"/>
                <a:ea typeface="楷体" panose="02010609060101010101" charset="-122"/>
                <a:cs typeface="楷体" panose="02010609060101010101" charset="-122"/>
              </a:rPr>
              <a:t>共产主义思想的知识分子，他们是马克思主义</a:t>
            </a:r>
            <a:r>
              <a:rPr sz="2000">
                <a:solidFill>
                  <a:srgbClr val="7030A0"/>
                </a:solidFill>
                <a:latin typeface="楷体" panose="02010609060101010101" charset="-122"/>
                <a:ea typeface="楷体" panose="02010609060101010101" charset="-122"/>
                <a:cs typeface="楷体" panose="02010609060101010101" charset="-122"/>
                <a:sym typeface="+mn-ea"/>
              </a:rPr>
              <a:t>的积极传播者。</a:t>
            </a:r>
            <a:endParaRPr sz="2000">
              <a:solidFill>
                <a:srgbClr val="7030A0"/>
              </a:solidFill>
              <a:latin typeface="楷体" panose="02010609060101010101" charset="-122"/>
              <a:ea typeface="楷体" panose="02010609060101010101" charset="-122"/>
              <a:cs typeface="楷体" panose="02010609060101010101" charset="-122"/>
            </a:endParaRPr>
          </a:p>
          <a:p>
            <a:pPr>
              <a:lnSpc>
                <a:spcPct val="100000"/>
              </a:lnSpc>
            </a:pPr>
            <a:r>
              <a:rPr sz="2000">
                <a:solidFill>
                  <a:schemeClr val="tx1">
                    <a:lumMod val="75000"/>
                    <a:lumOff val="25000"/>
                  </a:schemeClr>
                </a:solidFill>
                <a:latin typeface="楷体" panose="02010609060101010101" charset="-122"/>
                <a:ea typeface="楷体" panose="02010609060101010101" charset="-122"/>
                <a:cs typeface="楷体" panose="02010609060101010101" charset="-122"/>
              </a:rPr>
              <a:t>1918年11月结束的</a:t>
            </a:r>
            <a:r>
              <a:rPr sz="2000">
                <a:solidFill>
                  <a:srgbClr val="7030A0"/>
                </a:solidFill>
                <a:latin typeface="楷体" panose="02010609060101010101" charset="-122"/>
                <a:ea typeface="楷体" panose="02010609060101010101" charset="-122"/>
                <a:cs typeface="楷体" panose="02010609060101010101" charset="-122"/>
              </a:rPr>
              <a:t>第一次世界大战</a:t>
            </a:r>
            <a:r>
              <a:rPr sz="2000">
                <a:solidFill>
                  <a:schemeClr val="tx1">
                    <a:lumMod val="75000"/>
                    <a:lumOff val="25000"/>
                  </a:schemeClr>
                </a:solidFill>
                <a:latin typeface="楷体" panose="02010609060101010101" charset="-122"/>
                <a:ea typeface="楷体" panose="02010609060101010101" charset="-122"/>
                <a:cs typeface="楷体" panose="02010609060101010101" charset="-122"/>
              </a:rPr>
              <a:t>，把俄</a:t>
            </a:r>
            <a:r>
              <a:rPr sz="2000">
                <a:solidFill>
                  <a:schemeClr val="tx1">
                    <a:lumMod val="75000"/>
                    <a:lumOff val="25000"/>
                  </a:schemeClr>
                </a:solidFill>
                <a:latin typeface="楷体" panose="02010609060101010101" charset="-122"/>
                <a:ea typeface="楷体" panose="02010609060101010101" charset="-122"/>
                <a:cs typeface="楷体" panose="02010609060101010101" charset="-122"/>
                <a:sym typeface="+mn-ea"/>
              </a:rPr>
              <a:t>国十月革命后中国的新的爱国主义运动推向了高潮。</a:t>
            </a:r>
            <a:endParaRPr sz="2000">
              <a:solidFill>
                <a:schemeClr val="tx1">
                  <a:lumMod val="75000"/>
                  <a:lumOff val="25000"/>
                </a:schemeClr>
              </a:solidFill>
              <a:latin typeface="楷体" panose="02010609060101010101" charset="-122"/>
              <a:ea typeface="楷体" panose="02010609060101010101" charset="-122"/>
              <a:cs typeface="楷体" panose="02010609060101010101" charset="-122"/>
              <a:sym typeface="+mn-ea"/>
            </a:endParaRPr>
          </a:p>
          <a:p>
            <a:pPr algn="r">
              <a:lnSpc>
                <a:spcPct val="100000"/>
              </a:lnSpc>
            </a:pPr>
            <a:r>
              <a:rPr lang="en-US" sz="2000">
                <a:solidFill>
                  <a:schemeClr val="tx1">
                    <a:lumMod val="75000"/>
                    <a:lumOff val="25000"/>
                  </a:schemeClr>
                </a:solidFill>
                <a:latin typeface="楷体" panose="02010609060101010101" charset="-122"/>
                <a:ea typeface="楷体" panose="02010609060101010101" charset="-122"/>
                <a:cs typeface="楷体" panose="02010609060101010101" charset="-122"/>
                <a:sym typeface="+mn-ea"/>
              </a:rPr>
              <a:t>——</a:t>
            </a:r>
            <a:r>
              <a:rPr sz="2000">
                <a:solidFill>
                  <a:schemeClr val="tx1">
                    <a:lumMod val="75000"/>
                    <a:lumOff val="25000"/>
                  </a:schemeClr>
                </a:solidFill>
                <a:latin typeface="楷体" panose="02010609060101010101" charset="-122"/>
                <a:ea typeface="楷体" panose="02010609060101010101" charset="-122"/>
                <a:cs typeface="楷体" panose="02010609060101010101" charset="-122"/>
              </a:rPr>
              <a:t>吴于座、齐世荣主编《世界史 现代卷》</a:t>
            </a:r>
            <a:endParaRPr sz="2000">
              <a:solidFill>
                <a:schemeClr val="tx1">
                  <a:lumMod val="75000"/>
                  <a:lumOff val="25000"/>
                </a:schemeClr>
              </a:solidFill>
              <a:latin typeface="楷体" panose="02010609060101010101" charset="-122"/>
              <a:ea typeface="楷体" panose="02010609060101010101" charset="-122"/>
              <a:cs typeface="楷体" panose="02010609060101010101" charset="-122"/>
            </a:endParaRPr>
          </a:p>
        </p:txBody>
      </p:sp>
      <p:sp>
        <p:nvSpPr>
          <p:cNvPr id="6" name="文本框 5"/>
          <p:cNvSpPr txBox="1"/>
          <p:nvPr>
            <p:custDataLst>
              <p:tags r:id="rId5"/>
            </p:custDataLst>
          </p:nvPr>
        </p:nvSpPr>
        <p:spPr>
          <a:xfrm>
            <a:off x="2780030" y="4232910"/>
            <a:ext cx="6630670" cy="447040"/>
          </a:xfrm>
          <a:prstGeom prst="rect">
            <a:avLst/>
          </a:prstGeom>
          <a:solidFill>
            <a:schemeClr val="bg1"/>
          </a:solidFill>
          <a:ln>
            <a:noFill/>
          </a:ln>
        </p:spPr>
        <p:txBody>
          <a:bodyPr wrap="square" rtlCol="0">
            <a:noAutofit/>
          </a:bodyPr>
          <a:lstStyle/>
          <a:p>
            <a:pPr algn="ctr">
              <a:lnSpc>
                <a:spcPct val="100000"/>
              </a:lnSpc>
            </a:pPr>
            <a:r>
              <a:rPr lang="zh-CN" altLang="en-US" sz="2200" b="1">
                <a:solidFill>
                  <a:schemeClr val="tx1"/>
                </a:solidFill>
              </a:rPr>
              <a:t>经济：民族资产阶级进一步发展，无产阶级力量壮大</a:t>
            </a:r>
            <a:endParaRPr lang="zh-CN" altLang="en-US" sz="2200" b="1">
              <a:solidFill>
                <a:schemeClr val="tx1"/>
              </a:solidFill>
            </a:endParaRPr>
          </a:p>
        </p:txBody>
      </p:sp>
      <p:sp>
        <p:nvSpPr>
          <p:cNvPr id="8" name="文本框 7"/>
          <p:cNvSpPr txBox="1"/>
          <p:nvPr>
            <p:custDataLst>
              <p:tags r:id="rId6"/>
            </p:custDataLst>
          </p:nvPr>
        </p:nvSpPr>
        <p:spPr>
          <a:xfrm>
            <a:off x="1667510" y="4829175"/>
            <a:ext cx="8856980" cy="429895"/>
          </a:xfrm>
          <a:prstGeom prst="rect">
            <a:avLst/>
          </a:prstGeom>
          <a:solidFill>
            <a:schemeClr val="bg1"/>
          </a:solidFill>
          <a:ln>
            <a:noFill/>
          </a:ln>
        </p:spPr>
        <p:txBody>
          <a:bodyPr wrap="square" rtlCol="0">
            <a:spAutoFit/>
          </a:bodyPr>
          <a:lstStyle/>
          <a:p>
            <a:pPr algn="ctr"/>
            <a:r>
              <a:rPr lang="zh-CN" altLang="en-US" sz="2200" b="1">
                <a:solidFill>
                  <a:schemeClr val="tx1"/>
                </a:solidFill>
              </a:rPr>
              <a:t>思想：新文化运动进一步解放人们的思想，马克思主义在中国的传播</a:t>
            </a:r>
            <a:endParaRPr lang="zh-CN" altLang="en-US" sz="2200" b="1">
              <a:solidFill>
                <a:schemeClr val="tx1"/>
              </a:solidFill>
            </a:endParaRPr>
          </a:p>
        </p:txBody>
      </p:sp>
      <p:sp>
        <p:nvSpPr>
          <p:cNvPr id="12" name="文本框 11"/>
          <p:cNvSpPr txBox="1"/>
          <p:nvPr>
            <p:custDataLst>
              <p:tags r:id="rId7"/>
            </p:custDataLst>
          </p:nvPr>
        </p:nvSpPr>
        <p:spPr>
          <a:xfrm>
            <a:off x="2993390" y="5408295"/>
            <a:ext cx="5951855" cy="429895"/>
          </a:xfrm>
          <a:prstGeom prst="rect">
            <a:avLst/>
          </a:prstGeom>
          <a:solidFill>
            <a:schemeClr val="bg1"/>
          </a:solidFill>
          <a:ln>
            <a:noFill/>
          </a:ln>
        </p:spPr>
        <p:txBody>
          <a:bodyPr wrap="square" rtlCol="0">
            <a:spAutoFit/>
          </a:bodyPr>
          <a:lstStyle/>
          <a:p>
            <a:pPr algn="ctr"/>
            <a:r>
              <a:rPr lang="zh-CN" altLang="en-US" sz="2200" b="1">
                <a:solidFill>
                  <a:schemeClr val="tx1"/>
                </a:solidFill>
              </a:rPr>
              <a:t>国际：俄国十月革命给中国指明了道路</a:t>
            </a:r>
            <a:endParaRPr lang="zh-CN" altLang="en-US" sz="2200" b="1">
              <a:solidFill>
                <a:schemeClr val="tx1"/>
              </a:solidFill>
            </a:endParaRPr>
          </a:p>
        </p:txBody>
      </p:sp>
      <p:sp>
        <p:nvSpPr>
          <p:cNvPr id="21529" name="Rectangle 25"/>
          <p:cNvSpPr>
            <a:spLocks noChangeArrowheads="1"/>
          </p:cNvSpPr>
          <p:nvPr>
            <p:custDataLst>
              <p:tags r:id="rId8"/>
            </p:custDataLst>
          </p:nvPr>
        </p:nvSpPr>
        <p:spPr bwMode="auto">
          <a:xfrm>
            <a:off x="166370" y="0"/>
            <a:ext cx="90106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ea typeface="宋体" panose="02010600030101010101" pitchFamily="2" charset="-122"/>
              </a:defRPr>
            </a:lvl1pPr>
            <a:lvl2pPr algn="ctr">
              <a:defRPr sz="4400">
                <a:solidFill>
                  <a:schemeClr val="tx2"/>
                </a:solidFill>
                <a:latin typeface="Arial" panose="020B0604020202020204" pitchFamily="34" charset="0"/>
                <a:ea typeface="宋体" panose="02010600030101010101" pitchFamily="2" charset="-122"/>
              </a:defRPr>
            </a:lvl2pPr>
            <a:lvl3pPr algn="ctr">
              <a:defRPr sz="4400">
                <a:solidFill>
                  <a:schemeClr val="tx2"/>
                </a:solidFill>
                <a:latin typeface="Arial" panose="020B0604020202020204" pitchFamily="34" charset="0"/>
                <a:ea typeface="宋体" panose="02010600030101010101" pitchFamily="2" charset="-122"/>
              </a:defRPr>
            </a:lvl3pPr>
            <a:lvl4pPr algn="ctr">
              <a:defRPr sz="4400">
                <a:solidFill>
                  <a:schemeClr val="tx2"/>
                </a:solidFill>
                <a:latin typeface="Arial" panose="020B0604020202020204" pitchFamily="34" charset="0"/>
                <a:ea typeface="宋体" panose="02010600030101010101" pitchFamily="2" charset="-122"/>
              </a:defRPr>
            </a:lvl4pPr>
            <a:lvl5pPr algn="ctr">
              <a:defRPr sz="4400">
                <a:solidFill>
                  <a:schemeClr val="tx2"/>
                </a:solidFill>
                <a:latin typeface="Arial" panose="020B0604020202020204" pitchFamily="34" charset="0"/>
                <a:ea typeface="宋体" panose="02010600030101010101" pitchFamily="2" charset="-122"/>
              </a:defRPr>
            </a:lvl5pPr>
            <a:lvl6pPr marL="4572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l"/>
            <a:endParaRPr lang="zh-CN" altLang="en-US" sz="2800" b="1">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4" name="文本框 13"/>
          <p:cNvSpPr txBox="1"/>
          <p:nvPr>
            <p:custDataLst>
              <p:tags r:id="rId9"/>
            </p:custDataLst>
          </p:nvPr>
        </p:nvSpPr>
        <p:spPr>
          <a:xfrm>
            <a:off x="857885" y="1109345"/>
            <a:ext cx="6083300" cy="398780"/>
          </a:xfrm>
          <a:prstGeom prst="rect">
            <a:avLst/>
          </a:prstGeom>
          <a:noFill/>
        </p:spPr>
        <p:txBody>
          <a:bodyPr wrap="square" rtlCol="0">
            <a:spAutoFit/>
          </a:bodyPr>
          <a:lstStyle/>
          <a:p>
            <a:r>
              <a:rPr lang="zh-CN" altLang="en-US" sz="2000" b="1">
                <a:solidFill>
                  <a:schemeClr val="accent6">
                    <a:lumMod val="25000"/>
                  </a:schemeClr>
                </a:solidFill>
                <a:latin typeface="楷体" panose="02010609060101010101" charset="-122"/>
                <a:ea typeface="楷体" panose="02010609060101010101" charset="-122"/>
              </a:rPr>
              <a:t>结合材料和所学知识分析五四运动爆发的历史背景。</a:t>
            </a:r>
            <a:endParaRPr lang="zh-CN" altLang="en-US" sz="2000" b="1">
              <a:solidFill>
                <a:schemeClr val="accent6">
                  <a:lumMod val="25000"/>
                </a:schemeClr>
              </a:solidFill>
              <a:latin typeface="楷体" panose="02010609060101010101" charset="-122"/>
              <a:ea typeface="楷体" panose="02010609060101010101" charset="-122"/>
            </a:endParaRPr>
          </a:p>
        </p:txBody>
      </p:sp>
      <p:sp>
        <p:nvSpPr>
          <p:cNvPr id="16" name="文本框 15"/>
          <p:cNvSpPr txBox="1"/>
          <p:nvPr>
            <p:custDataLst>
              <p:tags r:id="rId10"/>
            </p:custDataLst>
          </p:nvPr>
        </p:nvSpPr>
        <p:spPr>
          <a:xfrm>
            <a:off x="2993390" y="6017895"/>
            <a:ext cx="5951220" cy="429895"/>
          </a:xfrm>
          <a:prstGeom prst="rect">
            <a:avLst/>
          </a:prstGeom>
          <a:solidFill>
            <a:schemeClr val="bg1"/>
          </a:solidFill>
          <a:ln>
            <a:noFill/>
          </a:ln>
        </p:spPr>
        <p:txBody>
          <a:bodyPr wrap="square" rtlCol="0" anchor="t">
            <a:spAutoFit/>
          </a:bodyPr>
          <a:lstStyle/>
          <a:p>
            <a:pPr algn="ctr"/>
            <a:r>
              <a:rPr lang="zh-CN" altLang="en-US" sz="2200" b="1">
                <a:solidFill>
                  <a:schemeClr val="tx1"/>
                </a:solidFill>
                <a:sym typeface="+mn-ea"/>
              </a:rPr>
              <a:t>导火索：巴黎和会上中国外交的失败</a:t>
            </a:r>
            <a:endParaRPr lang="zh-CN" altLang="en-US" sz="2200" b="1">
              <a:solidFill>
                <a:schemeClr val="tx1"/>
              </a:solidFill>
              <a:sym typeface="+mn-ea"/>
            </a:endParaRPr>
          </a:p>
        </p:txBody>
      </p:sp>
      <p:sp>
        <p:nvSpPr>
          <p:cNvPr id="3" name="矩形 2"/>
          <p:cNvSpPr/>
          <p:nvPr>
            <p:custDataLst>
              <p:tags r:id="rId11"/>
            </p:custDataLst>
          </p:nvPr>
        </p:nvSpPr>
        <p:spPr>
          <a:xfrm>
            <a:off x="839405" y="1594051"/>
            <a:ext cx="10512382" cy="706755"/>
          </a:xfrm>
          <a:prstGeom prst="rect">
            <a:avLst/>
          </a:prstGeom>
          <a:solidFill>
            <a:schemeClr val="accent3">
              <a:lumMod val="90000"/>
            </a:schemeClr>
          </a:solidFill>
        </p:spPr>
        <p:txBody>
          <a:bodyPr wrap="square">
            <a:spAutoFit/>
          </a:bodyPr>
          <a:lstStyle/>
          <a:p>
            <a:pPr lvl="0">
              <a:lnSpc>
                <a:spcPct val="100000"/>
              </a:lnSpc>
            </a:pPr>
            <a:r>
              <a:rPr lang="zh-CN" altLang="en-US" sz="2000">
                <a:solidFill>
                  <a:schemeClr val="tx1">
                    <a:lumMod val="75000"/>
                    <a:lumOff val="25000"/>
                  </a:schemeClr>
                </a:solidFill>
                <a:latin typeface="楷体" panose="02010609060101010101" charset="-122"/>
                <a:ea typeface="楷体" panose="02010609060101010101" charset="-122"/>
                <a:cs typeface="楷体" panose="02010609060101010101" charset="-122"/>
              </a:rPr>
              <a:t>材料一：</a:t>
            </a:r>
            <a:r>
              <a:rPr lang="en-US" altLang="zh-CN" sz="2000">
                <a:solidFill>
                  <a:schemeClr val="tx1">
                    <a:lumMod val="75000"/>
                    <a:lumOff val="25000"/>
                  </a:schemeClr>
                </a:solidFill>
                <a:latin typeface="楷体" panose="02010609060101010101" charset="-122"/>
                <a:ea typeface="楷体" panose="02010609060101010101" charset="-122"/>
                <a:cs typeface="楷体" panose="02010609060101010101" charset="-122"/>
              </a:rPr>
              <a:t>1912</a:t>
            </a:r>
            <a:r>
              <a:rPr lang="zh-CN" altLang="en-US" sz="2000">
                <a:solidFill>
                  <a:schemeClr val="tx1">
                    <a:lumMod val="75000"/>
                    <a:lumOff val="25000"/>
                  </a:schemeClr>
                </a:solidFill>
                <a:latin typeface="楷体" panose="02010609060101010101" charset="-122"/>
                <a:ea typeface="楷体" panose="02010609060101010101" charset="-122"/>
                <a:cs typeface="楷体" panose="02010609060101010101" charset="-122"/>
              </a:rPr>
              <a:t>年～</a:t>
            </a:r>
            <a:r>
              <a:rPr lang="en-US" altLang="zh-CN" sz="2000">
                <a:solidFill>
                  <a:schemeClr val="tx1">
                    <a:lumMod val="75000"/>
                    <a:lumOff val="25000"/>
                  </a:schemeClr>
                </a:solidFill>
                <a:latin typeface="楷体" panose="02010609060101010101" charset="-122"/>
                <a:ea typeface="楷体" panose="02010609060101010101" charset="-122"/>
                <a:cs typeface="楷体" panose="02010609060101010101" charset="-122"/>
              </a:rPr>
              <a:t>1919</a:t>
            </a:r>
            <a:r>
              <a:rPr lang="zh-CN" altLang="en-US" sz="2000">
                <a:solidFill>
                  <a:schemeClr val="tx1">
                    <a:lumMod val="75000"/>
                    <a:lumOff val="25000"/>
                  </a:schemeClr>
                </a:solidFill>
                <a:latin typeface="楷体" panose="02010609060101010101" charset="-122"/>
                <a:ea typeface="楷体" panose="02010609060101010101" charset="-122"/>
                <a:cs typeface="楷体" panose="02010609060101010101" charset="-122"/>
              </a:rPr>
              <a:t>年</a:t>
            </a:r>
            <a:r>
              <a:rPr lang="zh-CN" altLang="en-US" sz="2000">
                <a:solidFill>
                  <a:srgbClr val="FF0000"/>
                </a:solidFill>
                <a:latin typeface="楷体" panose="02010609060101010101" charset="-122"/>
                <a:ea typeface="楷体" panose="02010609060101010101" charset="-122"/>
                <a:cs typeface="楷体" panose="02010609060101010101" charset="-122"/>
              </a:rPr>
              <a:t>北洋政府</a:t>
            </a:r>
            <a:r>
              <a:rPr lang="zh-CN" altLang="en-US" sz="2000">
                <a:solidFill>
                  <a:schemeClr val="tx1">
                    <a:lumMod val="75000"/>
                    <a:lumOff val="25000"/>
                  </a:schemeClr>
                </a:solidFill>
                <a:latin typeface="楷体" panose="02010609060101010101" charset="-122"/>
                <a:ea typeface="楷体" panose="02010609060101010101" charset="-122"/>
                <a:cs typeface="楷体" panose="02010609060101010101" charset="-122"/>
              </a:rPr>
              <a:t>期间，全国田赋增加了七倍；盐税等增加了三倍。</a:t>
            </a:r>
            <a:r>
              <a:rPr lang="en-US" altLang="zh-CN" sz="2000">
                <a:solidFill>
                  <a:schemeClr val="tx1">
                    <a:lumMod val="75000"/>
                    <a:lumOff val="25000"/>
                  </a:schemeClr>
                </a:solidFill>
                <a:latin typeface="楷体" panose="02010609060101010101" charset="-122"/>
                <a:ea typeface="楷体" panose="02010609060101010101" charset="-122"/>
                <a:cs typeface="楷体" panose="02010609060101010101" charset="-122"/>
              </a:rPr>
              <a:t> 1916</a:t>
            </a:r>
            <a:r>
              <a:rPr lang="zh-CN" altLang="en-US" sz="2000">
                <a:solidFill>
                  <a:schemeClr val="tx1">
                    <a:lumMod val="75000"/>
                    <a:lumOff val="25000"/>
                  </a:schemeClr>
                </a:solidFill>
                <a:latin typeface="楷体" panose="02010609060101010101" charset="-122"/>
                <a:ea typeface="楷体" panose="02010609060101010101" charset="-122"/>
                <a:cs typeface="楷体" panose="02010609060101010101" charset="-122"/>
              </a:rPr>
              <a:t>年～</a:t>
            </a:r>
            <a:r>
              <a:rPr lang="en-US" altLang="zh-CN" sz="2000">
                <a:solidFill>
                  <a:schemeClr val="tx1">
                    <a:lumMod val="75000"/>
                    <a:lumOff val="25000"/>
                  </a:schemeClr>
                </a:solidFill>
                <a:latin typeface="楷体" panose="02010609060101010101" charset="-122"/>
                <a:ea typeface="楷体" panose="02010609060101010101" charset="-122"/>
                <a:cs typeface="楷体" panose="02010609060101010101" charset="-122"/>
              </a:rPr>
              <a:t>1919</a:t>
            </a:r>
            <a:r>
              <a:rPr lang="zh-CN" altLang="en-US" sz="2000">
                <a:solidFill>
                  <a:schemeClr val="tx1">
                    <a:lumMod val="75000"/>
                    <a:lumOff val="25000"/>
                  </a:schemeClr>
                </a:solidFill>
                <a:latin typeface="楷体" panose="02010609060101010101" charset="-122"/>
                <a:ea typeface="楷体" panose="02010609060101010101" charset="-122"/>
                <a:cs typeface="楷体" panose="02010609060101010101" charset="-122"/>
              </a:rPr>
              <a:t>年，北洋政府共借外债</a:t>
            </a:r>
            <a:r>
              <a:rPr lang="en-US" altLang="zh-CN" sz="2000">
                <a:solidFill>
                  <a:schemeClr val="tx1">
                    <a:lumMod val="75000"/>
                    <a:lumOff val="25000"/>
                  </a:schemeClr>
                </a:solidFill>
                <a:latin typeface="楷体" panose="02010609060101010101" charset="-122"/>
                <a:ea typeface="楷体" panose="02010609060101010101" charset="-122"/>
                <a:cs typeface="楷体" panose="02010609060101010101" charset="-122"/>
              </a:rPr>
              <a:t>100</a:t>
            </a:r>
            <a:r>
              <a:rPr lang="zh-CN" altLang="en-US" sz="2000">
                <a:solidFill>
                  <a:schemeClr val="tx1">
                    <a:lumMod val="75000"/>
                    <a:lumOff val="25000"/>
                  </a:schemeClr>
                </a:solidFill>
                <a:latin typeface="楷体" panose="02010609060101010101" charset="-122"/>
                <a:ea typeface="楷体" panose="02010609060101010101" charset="-122"/>
                <a:cs typeface="楷体" panose="02010609060101010101" charset="-122"/>
              </a:rPr>
              <a:t>多次，以中国的银行、矿山、税收等为担保。</a:t>
            </a:r>
            <a:endParaRPr lang="zh-TW" altLang="en-US" sz="2000">
              <a:solidFill>
                <a:schemeClr val="tx1">
                  <a:lumMod val="75000"/>
                  <a:lumOff val="25000"/>
                </a:schemeClr>
              </a:solidFill>
              <a:latin typeface="楷体" panose="02010609060101010101" charset="-122"/>
              <a:ea typeface="楷体" panose="02010609060101010101" charset="-122"/>
              <a:cs typeface="楷体" panose="02010609060101010101" charset="-122"/>
            </a:endParaRPr>
          </a:p>
        </p:txBody>
      </p:sp>
      <p:sp>
        <p:nvSpPr>
          <p:cNvPr id="15" name="文本框 14"/>
          <p:cNvSpPr txBox="1"/>
          <p:nvPr>
            <p:custDataLst>
              <p:tags r:id="rId12"/>
            </p:custDataLst>
          </p:nvPr>
        </p:nvSpPr>
        <p:spPr>
          <a:xfrm>
            <a:off x="2846931" y="1750350"/>
            <a:ext cx="6630670" cy="429895"/>
          </a:xfrm>
          <a:prstGeom prst="rect">
            <a:avLst/>
          </a:prstGeom>
          <a:solidFill>
            <a:schemeClr val="bg1"/>
          </a:solidFill>
          <a:ln>
            <a:noFill/>
          </a:ln>
        </p:spPr>
        <p:txBody>
          <a:bodyPr wrap="square" rtlCol="0" anchor="t">
            <a:spAutoFit/>
          </a:bodyPr>
          <a:lstStyle/>
          <a:p>
            <a:pPr algn="ctr"/>
            <a:r>
              <a:rPr lang="zh-CN" altLang="en-US" sz="2200" b="1">
                <a:solidFill>
                  <a:schemeClr val="tx1"/>
                </a:solidFill>
                <a:sym typeface="+mn-ea"/>
              </a:rPr>
              <a:t>政治：北洋军阀的黑暗统治，阶级矛盾尖锐</a:t>
            </a:r>
            <a:endParaRPr lang="zh-CN" altLang="en-US" sz="2200" b="1">
              <a:solidFill>
                <a:schemeClr val="tx1"/>
              </a:solidFill>
              <a:sym typeface="+mn-ea"/>
            </a:endParaRPr>
          </a:p>
        </p:txBody>
      </p:sp>
    </p:spTree>
    <p:custDataLst>
      <p:tags r:id="rId13"/>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p:tgtEl>
                                          <p:spTgt spid="16"/>
                                        </p:tgtEl>
                                        <p:attrNameLst>
                                          <p:attrName>ppt_y</p:attrName>
                                        </p:attrNameLst>
                                      </p:cBhvr>
                                      <p:tavLst>
                                        <p:tav tm="0">
                                          <p:val>
                                            <p:strVal val="#ppt_y+#ppt_h*1.125000"/>
                                          </p:val>
                                        </p:tav>
                                        <p:tav tm="100000">
                                          <p:val>
                                            <p:strVal val="#ppt_y"/>
                                          </p:val>
                                        </p:tav>
                                      </p:tavLst>
                                    </p:anim>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normAutofit fontScale="90000"/>
          </a:bodyPr>
          <a:lstStyle/>
          <a:p>
            <a:r>
              <a:rPr lang="zh-CN" altLang="en-US" sz="3110"/>
              <a:t>巴黎和会</a:t>
            </a:r>
            <a:endParaRPr lang="zh-CN" altLang="en-US" sz="3110"/>
          </a:p>
        </p:txBody>
      </p:sp>
      <p:sp>
        <p:nvSpPr>
          <p:cNvPr id="4" name="文本框 3"/>
          <p:cNvSpPr txBox="1"/>
          <p:nvPr>
            <p:custDataLst>
              <p:tags r:id="rId2"/>
            </p:custDataLst>
          </p:nvPr>
        </p:nvSpPr>
        <p:spPr>
          <a:xfrm>
            <a:off x="550545" y="1238250"/>
            <a:ext cx="5600700" cy="429895"/>
          </a:xfrm>
          <a:prstGeom prst="rect">
            <a:avLst/>
          </a:prstGeom>
          <a:noFill/>
        </p:spPr>
        <p:txBody>
          <a:bodyPr wrap="square" rtlCol="0">
            <a:spAutoFit/>
          </a:bodyPr>
          <a:lstStyle/>
          <a:p>
            <a:r>
              <a:rPr lang="en-US" altLang="zh-CN" sz="2200" b="1">
                <a:solidFill>
                  <a:schemeClr val="accent6">
                    <a:lumMod val="25000"/>
                  </a:schemeClr>
                </a:solidFill>
                <a:latin typeface="黑体" panose="02010609060101010101" charset="-122"/>
                <a:ea typeface="黑体" panose="02010609060101010101" charset="-122"/>
                <a:cs typeface="黑体" panose="02010609060101010101" charset="-122"/>
              </a:rPr>
              <a:t>1.</a:t>
            </a:r>
            <a:r>
              <a:rPr lang="zh-CN" altLang="en-US" sz="2200" b="1">
                <a:solidFill>
                  <a:schemeClr val="accent6">
                    <a:lumMod val="25000"/>
                  </a:schemeClr>
                </a:solidFill>
                <a:latin typeface="黑体" panose="02010609060101010101" charset="-122"/>
                <a:ea typeface="黑体" panose="02010609060101010101" charset="-122"/>
                <a:cs typeface="黑体" panose="02010609060101010101" charset="-122"/>
              </a:rPr>
              <a:t>中国参加巴黎和会的原因</a:t>
            </a:r>
            <a:endParaRPr lang="zh-CN" altLang="en-US" sz="2200" b="1">
              <a:solidFill>
                <a:schemeClr val="accent6">
                  <a:lumMod val="25000"/>
                </a:schemeClr>
              </a:solidFill>
              <a:latin typeface="黑体" panose="02010609060101010101" charset="-122"/>
              <a:ea typeface="黑体" panose="02010609060101010101" charset="-122"/>
              <a:cs typeface="黑体" panose="02010609060101010101" charset="-122"/>
            </a:endParaRPr>
          </a:p>
        </p:txBody>
      </p:sp>
      <p:sp>
        <p:nvSpPr>
          <p:cNvPr id="5" name="文本框 4"/>
          <p:cNvSpPr txBox="1"/>
          <p:nvPr>
            <p:custDataLst>
              <p:tags r:id="rId3"/>
            </p:custDataLst>
          </p:nvPr>
        </p:nvSpPr>
        <p:spPr>
          <a:xfrm>
            <a:off x="588010" y="1767205"/>
            <a:ext cx="5861050" cy="460375"/>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rPr>
              <a:t>中国作为一战战胜国之一，参加巴黎和会。</a:t>
            </a:r>
            <a:endParaRPr lang="zh-CN" altLang="en-US" sz="2400" b="1">
              <a:latin typeface="宋体" panose="02010600030101010101" pitchFamily="2" charset="-122"/>
              <a:ea typeface="宋体" panose="02010600030101010101" pitchFamily="2" charset="-122"/>
            </a:endParaRPr>
          </a:p>
        </p:txBody>
      </p:sp>
      <p:sp>
        <p:nvSpPr>
          <p:cNvPr id="7" name="文本框 6"/>
          <p:cNvSpPr txBox="1"/>
          <p:nvPr>
            <p:custDataLst>
              <p:tags r:id="rId4"/>
            </p:custDataLst>
          </p:nvPr>
        </p:nvSpPr>
        <p:spPr>
          <a:xfrm>
            <a:off x="550545" y="2504440"/>
            <a:ext cx="6486525" cy="429895"/>
          </a:xfrm>
          <a:prstGeom prst="rect">
            <a:avLst/>
          </a:prstGeom>
          <a:noFill/>
        </p:spPr>
        <p:txBody>
          <a:bodyPr wrap="square" rtlCol="0">
            <a:spAutoFit/>
          </a:bodyPr>
          <a:lstStyle/>
          <a:p>
            <a:r>
              <a:rPr lang="en-US" altLang="zh-CN" sz="2200" b="1">
                <a:solidFill>
                  <a:schemeClr val="accent6">
                    <a:lumMod val="25000"/>
                  </a:schemeClr>
                </a:solidFill>
                <a:latin typeface="黑体" panose="02010609060101010101" charset="-122"/>
                <a:ea typeface="黑体" panose="02010609060101010101" charset="-122"/>
                <a:cs typeface="黑体" panose="02010609060101010101" charset="-122"/>
              </a:rPr>
              <a:t>2.</a:t>
            </a:r>
            <a:r>
              <a:rPr lang="zh-CN" altLang="en-US" sz="2200" b="1">
                <a:solidFill>
                  <a:schemeClr val="accent6">
                    <a:lumMod val="25000"/>
                  </a:schemeClr>
                </a:solidFill>
                <a:latin typeface="黑体" panose="02010609060101010101" charset="-122"/>
                <a:ea typeface="黑体" panose="02010609060101010101" charset="-122"/>
                <a:cs typeface="黑体" panose="02010609060101010101" charset="-122"/>
              </a:rPr>
              <a:t>中国代表在和会上提出的要求</a:t>
            </a:r>
            <a:endParaRPr lang="zh-CN" altLang="en-US" sz="2200" b="1">
              <a:solidFill>
                <a:schemeClr val="accent6">
                  <a:lumMod val="25000"/>
                </a:schemeClr>
              </a:solidFill>
              <a:latin typeface="黑体" panose="02010609060101010101" charset="-122"/>
              <a:ea typeface="黑体" panose="02010609060101010101" charset="-122"/>
              <a:cs typeface="黑体" panose="02010609060101010101" charset="-122"/>
            </a:endParaRPr>
          </a:p>
        </p:txBody>
      </p:sp>
      <p:sp>
        <p:nvSpPr>
          <p:cNvPr id="9" name="文本框 8"/>
          <p:cNvSpPr txBox="1"/>
          <p:nvPr>
            <p:custDataLst>
              <p:tags r:id="rId5"/>
            </p:custDataLst>
          </p:nvPr>
        </p:nvSpPr>
        <p:spPr>
          <a:xfrm>
            <a:off x="588010" y="3070860"/>
            <a:ext cx="6404610" cy="829945"/>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cs typeface="宋体" panose="02010600030101010101" pitchFamily="2" charset="-122"/>
              </a:rPr>
              <a:t>废除外国在中国的一切特权，取消</a:t>
            </a:r>
            <a:r>
              <a:rPr lang="en-US" altLang="zh-CN" sz="2400" b="1">
                <a:latin typeface="宋体" panose="02010600030101010101" pitchFamily="2" charset="-122"/>
                <a:ea typeface="宋体" panose="02010600030101010101" pitchFamily="2" charset="-122"/>
                <a:cs typeface="宋体" panose="02010600030101010101" pitchFamily="2" charset="-122"/>
              </a:rPr>
              <a:t>“</a:t>
            </a:r>
            <a:r>
              <a:rPr lang="zh-CN" altLang="en-US" sz="2400" b="1">
                <a:latin typeface="宋体" panose="02010600030101010101" pitchFamily="2" charset="-122"/>
                <a:ea typeface="宋体" panose="02010600030101010101" pitchFamily="2" charset="-122"/>
                <a:cs typeface="宋体" panose="02010600030101010101" pitchFamily="2" charset="-122"/>
              </a:rPr>
              <a:t>二十一</a:t>
            </a:r>
            <a:r>
              <a:rPr lang="en-US" altLang="zh-CN" sz="2400" b="1">
                <a:latin typeface="宋体" panose="02010600030101010101" pitchFamily="2" charset="-122"/>
                <a:ea typeface="宋体" panose="02010600030101010101" pitchFamily="2" charset="-122"/>
                <a:cs typeface="宋体" panose="02010600030101010101" pitchFamily="2" charset="-122"/>
              </a:rPr>
              <a:t>”</a:t>
            </a:r>
            <a:r>
              <a:rPr lang="zh-CN" altLang="en-US" sz="2400" b="1">
                <a:latin typeface="宋体" panose="02010600030101010101" pitchFamily="2" charset="-122"/>
                <a:ea typeface="宋体" panose="02010600030101010101" pitchFamily="2" charset="-122"/>
                <a:cs typeface="宋体" panose="02010600030101010101" pitchFamily="2" charset="-122"/>
              </a:rPr>
              <a:t>条等。</a:t>
            </a:r>
            <a:endParaRPr lang="zh-CN" altLang="en-US" sz="2400" b="1">
              <a:latin typeface="宋体" panose="02010600030101010101" pitchFamily="2" charset="-122"/>
              <a:ea typeface="宋体" panose="02010600030101010101" pitchFamily="2" charset="-122"/>
              <a:cs typeface="宋体" panose="02010600030101010101" pitchFamily="2" charset="-122"/>
            </a:endParaRPr>
          </a:p>
        </p:txBody>
      </p:sp>
      <p:sp>
        <p:nvSpPr>
          <p:cNvPr id="10" name="文本框 9"/>
          <p:cNvSpPr txBox="1"/>
          <p:nvPr>
            <p:custDataLst>
              <p:tags r:id="rId6"/>
            </p:custDataLst>
          </p:nvPr>
        </p:nvSpPr>
        <p:spPr>
          <a:xfrm>
            <a:off x="550545" y="4084320"/>
            <a:ext cx="1154430" cy="429895"/>
          </a:xfrm>
          <a:prstGeom prst="rect">
            <a:avLst/>
          </a:prstGeom>
          <a:noFill/>
        </p:spPr>
        <p:txBody>
          <a:bodyPr wrap="square" rtlCol="0">
            <a:spAutoFit/>
          </a:bodyPr>
          <a:lstStyle/>
          <a:p>
            <a:r>
              <a:rPr lang="en-US" altLang="zh-CN" sz="2200" b="1">
                <a:solidFill>
                  <a:schemeClr val="accent6">
                    <a:lumMod val="25000"/>
                  </a:schemeClr>
                </a:solidFill>
                <a:latin typeface="黑体" panose="02010609060101010101" charset="-122"/>
                <a:ea typeface="黑体" panose="02010609060101010101" charset="-122"/>
                <a:cs typeface="黑体" panose="02010609060101010101" charset="-122"/>
              </a:rPr>
              <a:t>3.</a:t>
            </a:r>
            <a:r>
              <a:rPr lang="zh-CN" altLang="en-US" sz="2200" b="1">
                <a:solidFill>
                  <a:schemeClr val="accent6">
                    <a:lumMod val="25000"/>
                  </a:schemeClr>
                </a:solidFill>
                <a:latin typeface="黑体" panose="02010609060101010101" charset="-122"/>
                <a:ea typeface="黑体" panose="02010609060101010101" charset="-122"/>
                <a:cs typeface="黑体" panose="02010609060101010101" charset="-122"/>
              </a:rPr>
              <a:t>结果</a:t>
            </a:r>
            <a:endParaRPr lang="zh-CN" altLang="en-US" sz="2200" b="1">
              <a:solidFill>
                <a:schemeClr val="accent6">
                  <a:lumMod val="25000"/>
                </a:schemeClr>
              </a:solidFill>
              <a:latin typeface="黑体" panose="02010609060101010101" charset="-122"/>
              <a:ea typeface="黑体" panose="02010609060101010101" charset="-122"/>
              <a:cs typeface="黑体" panose="02010609060101010101" charset="-122"/>
            </a:endParaRPr>
          </a:p>
        </p:txBody>
      </p:sp>
      <p:sp>
        <p:nvSpPr>
          <p:cNvPr id="11" name="文本框 10"/>
          <p:cNvSpPr txBox="1"/>
          <p:nvPr>
            <p:custDataLst>
              <p:tags r:id="rId7"/>
            </p:custDataLst>
          </p:nvPr>
        </p:nvSpPr>
        <p:spPr>
          <a:xfrm>
            <a:off x="588010" y="4603750"/>
            <a:ext cx="10173970" cy="829945"/>
          </a:xfrm>
          <a:prstGeom prst="rect">
            <a:avLst/>
          </a:prstGeom>
          <a:noFill/>
        </p:spPr>
        <p:txBody>
          <a:bodyPr wrap="square" rtlCol="0">
            <a:spAutoFit/>
          </a:bodyPr>
          <a:lstStyle/>
          <a:p>
            <a:r>
              <a:rPr lang="zh-CN" altLang="en-US" sz="2400" b="1">
                <a:latin typeface="宋体" panose="02010600030101010101" pitchFamily="2" charset="-122"/>
                <a:ea typeface="宋体" panose="02010600030101010101" pitchFamily="2" charset="-122"/>
              </a:rPr>
              <a:t>英、美等国操纵的和会拒绝了中国代表提出的正义要求，将德国在山东的权益转让给日本。</a:t>
            </a:r>
            <a:endParaRPr lang="zh-CN" altLang="en-US" sz="2400" b="1">
              <a:latin typeface="宋体" panose="02010600030101010101" pitchFamily="2" charset="-122"/>
              <a:ea typeface="宋体" panose="02010600030101010101" pitchFamily="2" charset="-122"/>
            </a:endParaRPr>
          </a:p>
        </p:txBody>
      </p:sp>
      <p:pic>
        <p:nvPicPr>
          <p:cNvPr id="13" name="图片 12"/>
          <p:cNvPicPr>
            <a:picLocks noChangeAspect="1"/>
          </p:cNvPicPr>
          <p:nvPr>
            <p:custDataLst>
              <p:tags r:id="rId8"/>
            </p:custDataLst>
          </p:nvPr>
        </p:nvPicPr>
        <p:blipFill>
          <a:blip r:embed="rId9"/>
          <a:stretch>
            <a:fillRect/>
          </a:stretch>
        </p:blipFill>
        <p:spPr>
          <a:xfrm>
            <a:off x="7037070" y="1163955"/>
            <a:ext cx="4766945" cy="292036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custDataLst>
              <p:tags r:id="rId1"/>
            </p:custDataLst>
          </p:nvPr>
        </p:nvSpPr>
        <p:spPr>
          <a:xfrm>
            <a:off x="3632200" y="389166"/>
            <a:ext cx="4927600" cy="478155"/>
          </a:xfrm>
        </p:spPr>
        <p:txBody>
          <a:bodyPr/>
          <a:lstStyle/>
          <a:p>
            <a:r>
              <a:rPr lang="zh-CN" altLang="en-US"/>
              <a:t>五四运动的过程</a:t>
            </a:r>
            <a:endParaRPr lang="zh-CN" altLang="en-US"/>
          </a:p>
        </p:txBody>
      </p:sp>
      <p:graphicFrame>
        <p:nvGraphicFramePr>
          <p:cNvPr id="5" name="表格 4"/>
          <p:cNvGraphicFramePr>
            <a:graphicFrameLocks noGrp="1"/>
          </p:cNvGraphicFramePr>
          <p:nvPr>
            <p:custDataLst>
              <p:tags r:id="rId2"/>
            </p:custDataLst>
          </p:nvPr>
        </p:nvGraphicFramePr>
        <p:xfrm>
          <a:off x="242570" y="1168400"/>
          <a:ext cx="11706860" cy="3933825"/>
        </p:xfrm>
        <a:graphic>
          <a:graphicData uri="http://schemas.openxmlformats.org/drawingml/2006/table">
            <a:tbl>
              <a:tblPr firstRow="1" bandRow="1">
                <a:tableStyleId>{FABFCF23-3B69-468F-B69F-88F6DE6A72F2}</a:tableStyleId>
              </a:tblPr>
              <a:tblGrid>
                <a:gridCol w="628015"/>
                <a:gridCol w="755015"/>
                <a:gridCol w="2609850"/>
                <a:gridCol w="1196975"/>
                <a:gridCol w="1097915"/>
                <a:gridCol w="2006600"/>
                <a:gridCol w="3412490"/>
              </a:tblGrid>
              <a:tr h="473710">
                <a:tc gridSpan="2">
                  <a:txBody>
                    <a:bodyPr wrap="square"/>
                    <a:lstStyle/>
                    <a:p>
                      <a:pPr marR="0" lvl="0" indent="0" algn="ctr" defTabSz="914400" rtl="0" fontAlgn="ctr">
                        <a:lnSpc>
                          <a:spcPct val="130000"/>
                        </a:lnSpc>
                        <a:spcBef>
                          <a:spcPct val="0"/>
                        </a:spcBef>
                        <a:spcAft>
                          <a:spcPct val="0"/>
                        </a:spcAft>
                        <a:buClrTx/>
                        <a:buSzTx/>
                        <a:buFontTx/>
                        <a:buNone/>
                      </a:pPr>
                      <a:endParaRPr kumimoji="0" lang="zh-CN" altLang="zh-CN"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hMerge="1">
                  <a:tcPr marT="14605" marB="14605" anchor="ctr" horzOverflow="overflow">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r>
                        <a:rPr kumimoji="0" lang="zh-CN" altLang="en-US" sz="2400" u="none" strike="noStrike" cap="none" normalizeH="0" baseline="0" smtClean="0">
                          <a:ln>
                            <a:noFill/>
                          </a:ln>
                          <a:effectLst/>
                          <a:latin typeface="黑体" panose="02010609060101010101" charset="-122"/>
                          <a:ea typeface="黑体" panose="02010609060101010101" charset="-122"/>
                        </a:rPr>
                        <a:t>时间</a:t>
                      </a:r>
                      <a:endParaRPr kumimoji="0" lang="zh-CN" altLang="en-US"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r>
                        <a:rPr kumimoji="0" lang="zh-CN" altLang="en-US" sz="2400" u="none" strike="noStrike" cap="none" normalizeH="0" baseline="0" smtClean="0">
                          <a:ln>
                            <a:noFill/>
                          </a:ln>
                          <a:effectLst/>
                          <a:latin typeface="黑体" panose="02010609060101010101" charset="-122"/>
                          <a:ea typeface="黑体" panose="02010609060101010101" charset="-122"/>
                        </a:rPr>
                        <a:t>中心</a:t>
                      </a:r>
                      <a:endParaRPr kumimoji="0" lang="zh-CN" altLang="en-US"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r>
                        <a:rPr kumimoji="0" lang="zh-CN" altLang="en-US" sz="2400" u="none" strike="noStrike" cap="none" normalizeH="0" baseline="0" smtClean="0">
                          <a:ln>
                            <a:noFill/>
                          </a:ln>
                          <a:effectLst/>
                          <a:latin typeface="黑体" panose="02010609060101010101" charset="-122"/>
                          <a:ea typeface="黑体" panose="02010609060101010101" charset="-122"/>
                        </a:rPr>
                        <a:t>主力</a:t>
                      </a:r>
                      <a:endParaRPr kumimoji="0" lang="zh-CN" altLang="en-US"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r>
                        <a:rPr kumimoji="0" lang="zh-CN" altLang="en-US" sz="2400" u="none" strike="noStrike" cap="none" normalizeH="0" baseline="0" smtClean="0">
                          <a:ln>
                            <a:noFill/>
                          </a:ln>
                          <a:effectLst/>
                          <a:latin typeface="黑体" panose="02010609060101010101" charset="-122"/>
                          <a:ea typeface="黑体" panose="02010609060101010101" charset="-122"/>
                        </a:rPr>
                        <a:t>斗争形式</a:t>
                      </a:r>
                      <a:endParaRPr kumimoji="0" lang="zh-CN" altLang="en-US"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r>
                        <a:rPr kumimoji="0" lang="zh-CN" altLang="en-US" sz="2400" u="none" strike="noStrike" cap="none" normalizeH="0" baseline="0" smtClean="0">
                          <a:ln>
                            <a:noFill/>
                          </a:ln>
                          <a:effectLst/>
                          <a:latin typeface="黑体" panose="02010609060101010101" charset="-122"/>
                          <a:ea typeface="黑体" panose="02010609060101010101" charset="-122"/>
                        </a:rPr>
                        <a:t>口号</a:t>
                      </a:r>
                      <a:endParaRPr kumimoji="0" lang="zh-CN" altLang="en-US"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781685">
                <a:tc rowSpan="2">
                  <a:txBody>
                    <a:bodyPr wrap="square"/>
                    <a:lstStyle/>
                    <a:p>
                      <a:pPr marL="0" marR="0" lvl="0" indent="0" algn="ctr" defTabSz="914400" rtl="0" eaLnBrk="1" fontAlgn="ctr" latinLnBrk="0" hangingPunct="1">
                        <a:lnSpc>
                          <a:spcPct val="100000"/>
                        </a:lnSpc>
                        <a:spcBef>
                          <a:spcPct val="20000"/>
                        </a:spcBef>
                        <a:spcAft>
                          <a:spcPct val="0"/>
                        </a:spcAft>
                        <a:buClrTx/>
                        <a:buSzTx/>
                        <a:buFontTx/>
                        <a:buNone/>
                      </a:pPr>
                      <a:r>
                        <a:rPr kumimoji="0" lang="zh-CN" altLang="en-US" sz="2400" u="none" strike="noStrike" cap="none" spc="-150" normalizeH="0" baseline="0" smtClean="0">
                          <a:ln>
                            <a:noFill/>
                          </a:ln>
                          <a:effectLst/>
                          <a:latin typeface="黑体" panose="02010609060101010101" charset="-122"/>
                          <a:ea typeface="黑体" panose="02010609060101010101" charset="-122"/>
                        </a:rPr>
                        <a:t>阶段</a:t>
                      </a:r>
                      <a:endParaRPr kumimoji="0" lang="zh-CN" altLang="en-US" sz="2400" u="none" strike="noStrike" cap="none" spc="-150"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00000"/>
                        </a:lnSpc>
                        <a:spcBef>
                          <a:spcPct val="0"/>
                        </a:spcBef>
                        <a:spcAft>
                          <a:spcPct val="0"/>
                        </a:spcAft>
                        <a:buClrTx/>
                        <a:buSzTx/>
                        <a:buFontTx/>
                        <a:buNone/>
                      </a:pPr>
                      <a:r>
                        <a:rPr kumimoji="0" lang="zh-CN" altLang="en-US" sz="2400" u="none" strike="noStrike" cap="none" spc="-150" normalizeH="0" baseline="0" smtClean="0">
                          <a:ln>
                            <a:noFill/>
                          </a:ln>
                          <a:effectLst/>
                          <a:latin typeface="黑体" panose="02010609060101010101" charset="-122"/>
                          <a:ea typeface="黑体" panose="02010609060101010101" charset="-122"/>
                        </a:rPr>
                        <a:t>第一阶段</a:t>
                      </a:r>
                      <a:endParaRPr kumimoji="0" lang="zh-CN" altLang="en-US" sz="2400" u="none" strike="noStrike" cap="none" spc="-150"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00000"/>
                        </a:lnSpc>
                        <a:spcBef>
                          <a:spcPct val="0"/>
                        </a:spcBef>
                        <a:spcAft>
                          <a:spcPct val="0"/>
                        </a:spcAft>
                        <a:buClrTx/>
                        <a:buSzTx/>
                        <a:buFontTx/>
                        <a:buNone/>
                      </a:pPr>
                      <a:r>
                        <a:rPr kumimoji="0" lang="en-US" altLang="zh-CN" sz="2400" u="none" strike="noStrike" cap="none" normalizeH="0" baseline="0" smtClean="0">
                          <a:ln>
                            <a:noFill/>
                          </a:ln>
                          <a:effectLst/>
                          <a:latin typeface="黑体" panose="02010609060101010101" charset="-122"/>
                          <a:ea typeface="黑体" panose="02010609060101010101" charset="-122"/>
                          <a:cs typeface="黑体" panose="02010609060101010101" charset="-122"/>
                        </a:rPr>
                        <a:t>1919</a:t>
                      </a:r>
                      <a:r>
                        <a:rPr kumimoji="0" lang="zh-CN" altLang="en-US" sz="2400" u="none" strike="noStrike" cap="none" normalizeH="0" baseline="0" smtClean="0">
                          <a:ln>
                            <a:noFill/>
                          </a:ln>
                          <a:effectLst/>
                          <a:latin typeface="黑体" panose="02010609060101010101" charset="-122"/>
                          <a:ea typeface="黑体" panose="02010609060101010101" charset="-122"/>
                          <a:cs typeface="黑体" panose="02010609060101010101" charset="-122"/>
                        </a:rPr>
                        <a:t>年</a:t>
                      </a:r>
                      <a:r>
                        <a:rPr kumimoji="0" lang="en-US" altLang="zh-CN" sz="2400" u="none" strike="noStrike" cap="none" normalizeH="0" baseline="0" smtClean="0">
                          <a:ln>
                            <a:noFill/>
                          </a:ln>
                          <a:effectLst/>
                          <a:latin typeface="黑体" panose="02010609060101010101" charset="-122"/>
                          <a:ea typeface="黑体" panose="02010609060101010101" charset="-122"/>
                          <a:cs typeface="黑体" panose="02010609060101010101" charset="-122"/>
                        </a:rPr>
                        <a:t>5</a:t>
                      </a:r>
                      <a:r>
                        <a:rPr kumimoji="0" lang="zh-CN" altLang="en-US" sz="2400" u="none" strike="noStrike" cap="none" normalizeH="0" baseline="0" smtClean="0">
                          <a:ln>
                            <a:noFill/>
                          </a:ln>
                          <a:effectLst/>
                          <a:latin typeface="黑体" panose="02010609060101010101" charset="-122"/>
                          <a:ea typeface="黑体" panose="02010609060101010101" charset="-122"/>
                          <a:cs typeface="黑体" panose="02010609060101010101" charset="-122"/>
                        </a:rPr>
                        <a:t>月</a:t>
                      </a:r>
                      <a:r>
                        <a:rPr kumimoji="0" lang="en-US" altLang="zh-CN" sz="2400" u="none" strike="noStrike" cap="none" normalizeH="0" baseline="0" smtClean="0">
                          <a:ln>
                            <a:noFill/>
                          </a:ln>
                          <a:effectLst/>
                          <a:latin typeface="黑体" panose="02010609060101010101" charset="-122"/>
                          <a:ea typeface="黑体" panose="02010609060101010101" charset="-122"/>
                          <a:cs typeface="黑体" panose="02010609060101010101" charset="-122"/>
                        </a:rPr>
                        <a:t>4</a:t>
                      </a:r>
                      <a:r>
                        <a:rPr kumimoji="0" lang="zh-CN" altLang="en-US" sz="2400" u="none" strike="noStrike" cap="none" normalizeH="0" baseline="0" smtClean="0">
                          <a:ln>
                            <a:noFill/>
                          </a:ln>
                          <a:effectLst/>
                          <a:latin typeface="黑体" panose="02010609060101010101" charset="-122"/>
                          <a:ea typeface="黑体" panose="02010609060101010101" charset="-122"/>
                          <a:cs typeface="黑体" panose="02010609060101010101" charset="-122"/>
                        </a:rPr>
                        <a:t>日起</a:t>
                      </a:r>
                      <a:endParaRPr kumimoji="0" lang="zh-CN" altLang="en-US" sz="2400" u="none" strike="noStrike" cap="none" normalizeH="0" baseline="0" smtClean="0">
                        <a:ln>
                          <a:noFill/>
                        </a:ln>
                        <a:effectLst/>
                        <a:latin typeface="黑体" panose="02010609060101010101" charset="-122"/>
                        <a:ea typeface="黑体" panose="02010609060101010101" charset="-122"/>
                        <a:cs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endParaRPr kumimoji="0" lang="zh-CN" altLang="zh-CN"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endParaRPr kumimoji="0" lang="zh-CN" altLang="zh-CN"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endParaRPr kumimoji="0" lang="zh-CN" altLang="zh-CN"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rowSpan="2">
                  <a:txBody>
                    <a:bodyPr wrap="square"/>
                    <a:lstStyle/>
                    <a:p>
                      <a:pPr marR="0" lvl="0" indent="0" algn="ctr" defTabSz="914400" rtl="0" fontAlgn="ctr">
                        <a:lnSpc>
                          <a:spcPct val="130000"/>
                        </a:lnSpc>
                        <a:spcBef>
                          <a:spcPct val="0"/>
                        </a:spcBef>
                        <a:spcAft>
                          <a:spcPct val="0"/>
                        </a:spcAft>
                        <a:buClrTx/>
                        <a:buSzTx/>
                        <a:buFontTx/>
                        <a:buNone/>
                      </a:pPr>
                      <a:endParaRPr kumimoji="0" lang="zh-CN" altLang="zh-CN"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r h="1117600">
                <a:tc vMerge="1">
                  <a:tcPr marT="14605" marB="14605" anchor="ctr" horzOverflow="overflow">
                    <a:lnL w="12700" cmpd="sng">
                      <a:solidFill>
                        <a:schemeClr val="tx1"/>
                      </a:solidFill>
                      <a:prstDash val="solid"/>
                    </a:lnL>
                    <a:lnR w="12700">
                      <a:solidFill>
                        <a:schemeClr val="tx1"/>
                      </a:solidFill>
                      <a:prstDash val="solid"/>
                    </a:lnR>
                    <a:lnB w="12700" cmpd="sng">
                      <a:solidFill>
                        <a:schemeClr val="tx1"/>
                      </a:solidFill>
                      <a:prstDash val="solid"/>
                    </a:lnB>
                  </a:tcPr>
                </a:tc>
                <a:tc>
                  <a:txBody>
                    <a:bodyPr wrap="square"/>
                    <a:lstStyle/>
                    <a:p>
                      <a:pPr marR="0" lvl="0" indent="0" algn="ctr" defTabSz="914400" rtl="0" fontAlgn="ctr">
                        <a:lnSpc>
                          <a:spcPct val="100000"/>
                        </a:lnSpc>
                        <a:spcBef>
                          <a:spcPct val="0"/>
                        </a:spcBef>
                        <a:spcAft>
                          <a:spcPct val="0"/>
                        </a:spcAft>
                        <a:buClrTx/>
                        <a:buSzTx/>
                        <a:buFontTx/>
                        <a:buNone/>
                      </a:pPr>
                      <a:r>
                        <a:rPr kumimoji="0" lang="zh-CN" altLang="en-US" sz="2400" u="none" strike="noStrike" cap="none" spc="-150" normalizeH="0" baseline="0" smtClean="0">
                          <a:ln>
                            <a:noFill/>
                          </a:ln>
                          <a:effectLst/>
                          <a:latin typeface="黑体" panose="02010609060101010101" charset="-122"/>
                          <a:ea typeface="黑体" panose="02010609060101010101" charset="-122"/>
                        </a:rPr>
                        <a:t>第二阶段</a:t>
                      </a:r>
                      <a:endParaRPr kumimoji="0" lang="zh-CN" altLang="en-US" sz="2400" u="none" strike="noStrike" cap="none" spc="-150"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r>
                        <a:rPr kumimoji="0" lang="en-US" altLang="zh-CN" sz="2400" u="none" strike="noStrike" cap="none" normalizeH="0" baseline="0" smtClean="0">
                          <a:ln>
                            <a:noFill/>
                          </a:ln>
                          <a:effectLst/>
                          <a:latin typeface="黑体" panose="02010609060101010101" charset="-122"/>
                          <a:ea typeface="黑体" panose="02010609060101010101" charset="-122"/>
                          <a:cs typeface="黑体" panose="02010609060101010101" charset="-122"/>
                        </a:rPr>
                        <a:t>6</a:t>
                      </a:r>
                      <a:r>
                        <a:rPr kumimoji="0" lang="zh-CN" altLang="en-US" sz="2400" u="none" strike="noStrike" cap="none" normalizeH="0" baseline="0" smtClean="0">
                          <a:ln>
                            <a:noFill/>
                          </a:ln>
                          <a:effectLst/>
                          <a:latin typeface="黑体" panose="02010609060101010101" charset="-122"/>
                          <a:ea typeface="黑体" panose="02010609060101010101" charset="-122"/>
                          <a:cs typeface="黑体" panose="02010609060101010101" charset="-122"/>
                        </a:rPr>
                        <a:t>月</a:t>
                      </a:r>
                      <a:r>
                        <a:rPr kumimoji="0" lang="en-US" altLang="zh-CN" sz="2400" u="none" strike="noStrike" cap="none" normalizeH="0" baseline="0" smtClean="0">
                          <a:ln>
                            <a:noFill/>
                          </a:ln>
                          <a:effectLst/>
                          <a:latin typeface="黑体" panose="02010609060101010101" charset="-122"/>
                          <a:ea typeface="黑体" panose="02010609060101010101" charset="-122"/>
                          <a:cs typeface="黑体" panose="02010609060101010101" charset="-122"/>
                        </a:rPr>
                        <a:t>5</a:t>
                      </a:r>
                      <a:r>
                        <a:rPr kumimoji="0" lang="zh-CN" altLang="en-US" sz="2400" u="none" strike="noStrike" cap="none" normalizeH="0" baseline="0" smtClean="0">
                          <a:ln>
                            <a:noFill/>
                          </a:ln>
                          <a:effectLst/>
                          <a:latin typeface="黑体" panose="02010609060101010101" charset="-122"/>
                          <a:ea typeface="黑体" panose="02010609060101010101" charset="-122"/>
                          <a:cs typeface="黑体" panose="02010609060101010101" charset="-122"/>
                        </a:rPr>
                        <a:t>日起</a:t>
                      </a:r>
                      <a:endParaRPr kumimoji="0" lang="zh-CN" altLang="en-US" sz="2400" u="none" strike="noStrike" cap="none" normalizeH="0" baseline="0" smtClean="0">
                        <a:ln>
                          <a:noFill/>
                        </a:ln>
                        <a:effectLst/>
                        <a:latin typeface="黑体" panose="02010609060101010101" charset="-122"/>
                        <a:ea typeface="黑体" panose="02010609060101010101" charset="-122"/>
                        <a:cs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endParaRPr kumimoji="0" lang="zh-CN" altLang="zh-CN"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endParaRPr kumimoji="0" lang="zh-CN" altLang="zh-CN"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wrap="square"/>
                    <a:lstStyle/>
                    <a:p>
                      <a:pPr marR="0" lvl="0" indent="0" algn="ctr" defTabSz="914400" rtl="0" fontAlgn="ctr">
                        <a:lnSpc>
                          <a:spcPct val="130000"/>
                        </a:lnSpc>
                        <a:spcBef>
                          <a:spcPct val="0"/>
                        </a:spcBef>
                        <a:spcAft>
                          <a:spcPct val="0"/>
                        </a:spcAft>
                        <a:buClrTx/>
                        <a:buSzTx/>
                        <a:buFontTx/>
                        <a:buNone/>
                      </a:pPr>
                      <a:endParaRPr kumimoji="0" lang="zh-CN" altLang="zh-CN" sz="2400" u="none" strike="noStrike" cap="none"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vMerge="1">
                  <a:tcPr>
                    <a:lnL w="12700">
                      <a:solidFill>
                        <a:schemeClr val="tx1"/>
                      </a:solidFill>
                      <a:prstDash val="solid"/>
                    </a:lnL>
                    <a:lnR w="12700" cmpd="sng">
                      <a:solidFill>
                        <a:schemeClr val="tx1"/>
                      </a:solidFill>
                      <a:prstDash val="solid"/>
                    </a:lnR>
                    <a:lnB w="12700" cmpd="sng">
                      <a:solidFill>
                        <a:schemeClr val="tx1"/>
                      </a:solidFill>
                      <a:prstDash val="solid"/>
                    </a:lnB>
                  </a:tcPr>
                </a:tc>
              </a:tr>
              <a:tr h="1350010">
                <a:tc>
                  <a:txBody>
                    <a:bodyPr wrap="square"/>
                    <a:lstStyle/>
                    <a:p>
                      <a:pPr marL="0" marR="0" lvl="0" indent="0" algn="ctr" defTabSz="914400" rtl="0" eaLnBrk="1" fontAlgn="ctr" latinLnBrk="0" hangingPunct="1">
                        <a:lnSpc>
                          <a:spcPct val="100000"/>
                        </a:lnSpc>
                        <a:spcBef>
                          <a:spcPct val="20000"/>
                        </a:spcBef>
                        <a:spcAft>
                          <a:spcPct val="0"/>
                        </a:spcAft>
                        <a:buClrTx/>
                        <a:buSzTx/>
                        <a:buFontTx/>
                        <a:buNone/>
                        <a:defRPr/>
                      </a:pPr>
                      <a:r>
                        <a:rPr kumimoji="0" lang="zh-CN" altLang="en-US" sz="2400" u="none" strike="noStrike" cap="none" spc="-150" normalizeH="0" baseline="0" smtClean="0">
                          <a:ln>
                            <a:noFill/>
                          </a:ln>
                          <a:effectLst/>
                          <a:latin typeface="黑体" panose="02010609060101010101" charset="-122"/>
                          <a:ea typeface="黑体" panose="02010609060101010101" charset="-122"/>
                        </a:rPr>
                        <a:t>结果</a:t>
                      </a:r>
                      <a:endParaRPr kumimoji="0" lang="zh-CN" altLang="en-US" sz="2400" u="none" strike="noStrike" cap="none" spc="-150"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gridSpan="6">
                  <a:txBody>
                    <a:bodyPr wrap="square"/>
                    <a:lstStyle/>
                    <a:p>
                      <a:pPr marR="0" lvl="0" indent="0" algn="ctr" defTabSz="914400" rtl="0" fontAlgn="ctr">
                        <a:lnSpc>
                          <a:spcPct val="130000"/>
                        </a:lnSpc>
                        <a:spcBef>
                          <a:spcPct val="0"/>
                        </a:spcBef>
                        <a:spcAft>
                          <a:spcPct val="0"/>
                        </a:spcAft>
                        <a:buClrTx/>
                        <a:buSzTx/>
                        <a:buFontTx/>
                        <a:buNone/>
                      </a:pPr>
                      <a:endParaRPr kumimoji="0" lang="zh-CN" altLang="en-US" sz="2400" u="none" strike="noStrike" cap="none" spc="-150" normalizeH="0" baseline="0" smtClean="0">
                        <a:ln>
                          <a:noFill/>
                        </a:ln>
                        <a:effectLst/>
                        <a:latin typeface="黑体" panose="02010609060101010101" charset="-122"/>
                        <a:ea typeface="黑体" panose="02010609060101010101" charset="-122"/>
                      </a:endParaRPr>
                    </a:p>
                  </a:txBody>
                  <a:tcPr marL="91445" marR="91445" marT="14597" marB="14597" vert="horz" anchor="ctr" horzOverflow="overflow">
                    <a:lnL w="12700">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cPr marT="14605" marB="14605" anchor="ctr" horzOverflow="overflow">
                    <a:lnT w="12700" cmpd="sng">
                      <a:solidFill>
                        <a:schemeClr val="tx1"/>
                      </a:solidFill>
                      <a:prstDash val="solid"/>
                    </a:lnT>
                    <a:lnB w="12700" cmpd="sng">
                      <a:solidFill>
                        <a:schemeClr val="tx1"/>
                      </a:solidFill>
                      <a:prstDash val="solid"/>
                    </a:lnB>
                  </a:tcPr>
                </a:tc>
                <a:tc hMerge="1">
                  <a:tcPr marT="14605" marB="14605" anchor="ctr" horzOverflow="overflow">
                    <a:lnT w="12700" cmpd="sng">
                      <a:solidFill>
                        <a:schemeClr val="tx1"/>
                      </a:solidFill>
                      <a:prstDash val="solid"/>
                    </a:lnT>
                    <a:lnB w="12700" cmpd="sng">
                      <a:solidFill>
                        <a:schemeClr val="tx1"/>
                      </a:solidFill>
                      <a:prstDash val="solid"/>
                    </a:lnB>
                  </a:tcPr>
                </a:tc>
                <a:tc hMerge="1">
                  <a:tcPr marT="14605" marB="14605" anchor="ctr" horzOverflow="overflow">
                    <a:lnT w="12700" cmpd="sng">
                      <a:solidFill>
                        <a:schemeClr val="tx1"/>
                      </a:solidFill>
                      <a:prstDash val="solid"/>
                    </a:lnT>
                    <a:lnB w="12700" cmpd="sng">
                      <a:solidFill>
                        <a:schemeClr val="tx1"/>
                      </a:solidFill>
                      <a:prstDash val="solid"/>
                    </a:lnB>
                  </a:tcPr>
                </a:tc>
                <a:tc hMerge="1">
                  <a:tcPr marT="14605" marB="14605" anchor="ctr" horzOverflow="overflow">
                    <a:lnT w="12700" cmpd="sng">
                      <a:solidFill>
                        <a:schemeClr val="tx1"/>
                      </a:solidFill>
                      <a:prstDash val="solid"/>
                    </a:lnT>
                    <a:lnB w="12700" cmpd="sng">
                      <a:solidFill>
                        <a:schemeClr val="tx1"/>
                      </a:solidFill>
                      <a:prstDash val="solid"/>
                    </a:lnB>
                  </a:tcPr>
                </a:tc>
                <a:tc hMerge="1">
                  <a:tcPr marT="14605" marB="14605" anchor="ctr" horzOverflow="overflow">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 name="Text Box 53"/>
          <p:cNvSpPr txBox="1">
            <a:spLocks noChangeArrowheads="1"/>
          </p:cNvSpPr>
          <p:nvPr>
            <p:custDataLst>
              <p:tags r:id="rId3"/>
            </p:custDataLst>
          </p:nvPr>
        </p:nvSpPr>
        <p:spPr bwMode="auto">
          <a:xfrm>
            <a:off x="5508625" y="1830705"/>
            <a:ext cx="981710" cy="521970"/>
          </a:xfrm>
          <a:prstGeom prst="rect">
            <a:avLst/>
          </a:prstGeom>
          <a:noFill/>
          <a:ln w="9525">
            <a:noFill/>
            <a:miter lim="800000"/>
          </a:ln>
          <a:effectLst/>
        </p:spPr>
        <p:txBody>
          <a:bodyPr wrap="square">
            <a:spAutoFit/>
          </a:bodyPr>
          <a:lstStyle/>
          <a:p>
            <a:pPr algn="ctr" eaLnBrk="1" hangingPunct="1"/>
            <a:r>
              <a:rPr lang="zh-CN" altLang="en-US" sz="2800">
                <a:latin typeface="微软雅黑" panose="020B0503020204020204" pitchFamily="34" charset="-122"/>
                <a:ea typeface="微软雅黑" panose="020B0503020204020204" pitchFamily="34" charset="-122"/>
              </a:rPr>
              <a:t>学生</a:t>
            </a:r>
            <a:endParaRPr lang="zh-CN" altLang="en-US" sz="2800">
              <a:latin typeface="微软雅黑" panose="020B0503020204020204" pitchFamily="34" charset="-122"/>
              <a:ea typeface="微软雅黑" panose="020B0503020204020204" pitchFamily="34" charset="-122"/>
            </a:endParaRPr>
          </a:p>
        </p:txBody>
      </p:sp>
      <p:sp>
        <p:nvSpPr>
          <p:cNvPr id="7" name="Text Box 54"/>
          <p:cNvSpPr txBox="1">
            <a:spLocks noChangeArrowheads="1"/>
          </p:cNvSpPr>
          <p:nvPr>
            <p:custDataLst>
              <p:tags r:id="rId4"/>
            </p:custDataLst>
          </p:nvPr>
        </p:nvSpPr>
        <p:spPr bwMode="auto">
          <a:xfrm>
            <a:off x="4385310" y="1830705"/>
            <a:ext cx="961390" cy="461010"/>
          </a:xfrm>
          <a:prstGeom prst="rect">
            <a:avLst/>
          </a:prstGeom>
          <a:noFill/>
          <a:ln w="9525">
            <a:noFill/>
            <a:miter lim="800000"/>
          </a:ln>
          <a:effectLst/>
        </p:spPr>
        <p:txBody>
          <a:bodyPr wrap="square">
            <a:noAutofit/>
          </a:bodyPr>
          <a:lstStyle/>
          <a:p>
            <a:pPr algn="ctr" eaLnBrk="1" hangingPunct="1">
              <a:lnSpc>
                <a:spcPct val="100000"/>
              </a:lnSpc>
            </a:pPr>
            <a:r>
              <a:rPr lang="zh-CN" altLang="en-US" sz="2800">
                <a:latin typeface="微软雅黑" panose="020B0503020204020204" pitchFamily="34" charset="-122"/>
                <a:ea typeface="微软雅黑" panose="020B0503020204020204" pitchFamily="34" charset="-122"/>
              </a:rPr>
              <a:t>北京</a:t>
            </a:r>
            <a:endParaRPr lang="zh-CN" altLang="en-US" sz="2800">
              <a:latin typeface="微软雅黑" panose="020B0503020204020204" pitchFamily="34" charset="-122"/>
              <a:ea typeface="微软雅黑" panose="020B0503020204020204" pitchFamily="34" charset="-122"/>
            </a:endParaRPr>
          </a:p>
        </p:txBody>
      </p:sp>
      <p:sp>
        <p:nvSpPr>
          <p:cNvPr id="8" name="Text Box 55"/>
          <p:cNvSpPr txBox="1">
            <a:spLocks noChangeArrowheads="1"/>
          </p:cNvSpPr>
          <p:nvPr>
            <p:custDataLst>
              <p:tags r:id="rId5"/>
            </p:custDataLst>
          </p:nvPr>
        </p:nvSpPr>
        <p:spPr bwMode="auto">
          <a:xfrm>
            <a:off x="6562090" y="1830705"/>
            <a:ext cx="1997710" cy="521970"/>
          </a:xfrm>
          <a:prstGeom prst="rect">
            <a:avLst/>
          </a:prstGeom>
          <a:noFill/>
          <a:ln w="9525">
            <a:noFill/>
            <a:miter lim="800000"/>
          </a:ln>
          <a:effectLst/>
        </p:spPr>
        <p:txBody>
          <a:bodyPr wrap="square">
            <a:spAutoFit/>
          </a:bodyPr>
          <a:lstStyle/>
          <a:p>
            <a:pPr eaLnBrk="1" hangingPunct="1"/>
            <a:r>
              <a:rPr lang="zh-CN" altLang="en-US" sz="2800">
                <a:latin typeface="微软雅黑" panose="020B0503020204020204" pitchFamily="34" charset="-122"/>
                <a:ea typeface="微软雅黑" panose="020B0503020204020204" pitchFamily="34" charset="-122"/>
              </a:rPr>
              <a:t>游行、罢课</a:t>
            </a:r>
            <a:endParaRPr lang="zh-CN" altLang="en-US" sz="2800">
              <a:latin typeface="微软雅黑" panose="020B0503020204020204" pitchFamily="34" charset="-122"/>
              <a:ea typeface="微软雅黑" panose="020B0503020204020204" pitchFamily="34" charset="-122"/>
            </a:endParaRPr>
          </a:p>
        </p:txBody>
      </p:sp>
      <p:sp>
        <p:nvSpPr>
          <p:cNvPr id="9" name="Text Box 57"/>
          <p:cNvSpPr txBox="1">
            <a:spLocks noChangeArrowheads="1"/>
          </p:cNvSpPr>
          <p:nvPr>
            <p:custDataLst>
              <p:tags r:id="rId6"/>
            </p:custDataLst>
          </p:nvPr>
        </p:nvSpPr>
        <p:spPr bwMode="auto">
          <a:xfrm>
            <a:off x="4304665" y="2755265"/>
            <a:ext cx="1056005" cy="521970"/>
          </a:xfrm>
          <a:prstGeom prst="rect">
            <a:avLst/>
          </a:prstGeom>
          <a:noFill/>
          <a:ln w="9525">
            <a:noFill/>
            <a:miter lim="800000"/>
          </a:ln>
          <a:effectLst/>
        </p:spPr>
        <p:txBody>
          <a:bodyPr wrap="square">
            <a:spAutoFit/>
          </a:bodyPr>
          <a:lstStyle/>
          <a:p>
            <a:pPr algn="ctr" eaLnBrk="1" hangingPunct="1"/>
            <a:r>
              <a:rPr lang="zh-CN" altLang="en-US" sz="2800">
                <a:latin typeface="微软雅黑" panose="020B0503020204020204" pitchFamily="34" charset="-122"/>
                <a:ea typeface="微软雅黑" panose="020B0503020204020204" pitchFamily="34" charset="-122"/>
              </a:rPr>
              <a:t>上海</a:t>
            </a:r>
            <a:endParaRPr lang="zh-CN" altLang="en-US" sz="2800">
              <a:latin typeface="微软雅黑" panose="020B0503020204020204" pitchFamily="34" charset="-122"/>
              <a:ea typeface="微软雅黑" panose="020B0503020204020204" pitchFamily="34" charset="-122"/>
            </a:endParaRPr>
          </a:p>
        </p:txBody>
      </p:sp>
      <p:sp>
        <p:nvSpPr>
          <p:cNvPr id="10" name="Text Box 58"/>
          <p:cNvSpPr txBox="1">
            <a:spLocks noChangeArrowheads="1"/>
          </p:cNvSpPr>
          <p:nvPr>
            <p:custDataLst>
              <p:tags r:id="rId7"/>
            </p:custDataLst>
          </p:nvPr>
        </p:nvSpPr>
        <p:spPr bwMode="auto">
          <a:xfrm>
            <a:off x="5508625" y="2755265"/>
            <a:ext cx="901065" cy="521970"/>
          </a:xfrm>
          <a:prstGeom prst="rect">
            <a:avLst/>
          </a:prstGeom>
          <a:noFill/>
          <a:ln w="9525">
            <a:noFill/>
            <a:miter lim="800000"/>
          </a:ln>
          <a:effectLst/>
        </p:spPr>
        <p:txBody>
          <a:bodyPr wrap="square">
            <a:spAutoFit/>
          </a:bodyPr>
          <a:lstStyle/>
          <a:p>
            <a:pPr algn="ctr" eaLnBrk="1" hangingPunct="1"/>
            <a:r>
              <a:rPr lang="zh-CN" altLang="en-US" sz="2800">
                <a:latin typeface="微软雅黑" panose="020B0503020204020204" pitchFamily="34" charset="-122"/>
                <a:ea typeface="微软雅黑" panose="020B0503020204020204" pitchFamily="34" charset="-122"/>
              </a:rPr>
              <a:t>工人</a:t>
            </a:r>
            <a:endParaRPr lang="zh-CN" altLang="en-US" sz="2800">
              <a:latin typeface="微软雅黑" panose="020B0503020204020204" pitchFamily="34" charset="-122"/>
              <a:ea typeface="微软雅黑" panose="020B0503020204020204" pitchFamily="34" charset="-122"/>
            </a:endParaRPr>
          </a:p>
        </p:txBody>
      </p:sp>
      <p:sp>
        <p:nvSpPr>
          <p:cNvPr id="11" name="Text Box 59"/>
          <p:cNvSpPr txBox="1">
            <a:spLocks noChangeArrowheads="1"/>
          </p:cNvSpPr>
          <p:nvPr>
            <p:custDataLst>
              <p:tags r:id="rId8"/>
            </p:custDataLst>
          </p:nvPr>
        </p:nvSpPr>
        <p:spPr bwMode="auto">
          <a:xfrm>
            <a:off x="6557645" y="2540000"/>
            <a:ext cx="1931035" cy="953135"/>
          </a:xfrm>
          <a:prstGeom prst="rect">
            <a:avLst/>
          </a:prstGeom>
          <a:noFill/>
          <a:ln w="9525">
            <a:noFill/>
            <a:miter lim="800000"/>
          </a:ln>
          <a:effectLst/>
        </p:spPr>
        <p:txBody>
          <a:bodyPr wrap="square">
            <a:spAutoFit/>
          </a:bodyPr>
          <a:lstStyle/>
          <a:p>
            <a:pPr algn="ctr" eaLnBrk="1" hangingPunct="1"/>
            <a:r>
              <a:rPr lang="zh-CN" altLang="en-US" sz="2800">
                <a:latin typeface="微软雅黑" panose="020B0503020204020204" pitchFamily="34" charset="-122"/>
                <a:ea typeface="微软雅黑" panose="020B0503020204020204" pitchFamily="34" charset="-122"/>
                <a:cs typeface="微软雅黑" panose="020B0503020204020204" pitchFamily="34" charset="-122"/>
              </a:rPr>
              <a:t>工人罢工</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a:p>
            <a:pPr algn="ctr" eaLnBrk="1" hangingPunct="1"/>
            <a:r>
              <a:rPr lang="zh-CN" altLang="en-US" sz="2800">
                <a:latin typeface="微软雅黑" panose="020B0503020204020204" pitchFamily="34" charset="-122"/>
                <a:ea typeface="微软雅黑" panose="020B0503020204020204" pitchFamily="34" charset="-122"/>
                <a:cs typeface="微软雅黑" panose="020B0503020204020204" pitchFamily="34" charset="-122"/>
              </a:rPr>
              <a:t>商人罢市</a:t>
            </a:r>
            <a:endParaRPr lang="zh-CN" altLang="en-US" sz="28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Text Box 64"/>
          <p:cNvSpPr txBox="1">
            <a:spLocks noChangeArrowheads="1"/>
          </p:cNvSpPr>
          <p:nvPr>
            <p:custDataLst>
              <p:tags r:id="rId9"/>
            </p:custDataLst>
          </p:nvPr>
        </p:nvSpPr>
        <p:spPr bwMode="auto">
          <a:xfrm>
            <a:off x="8555355" y="1830705"/>
            <a:ext cx="3394075" cy="1568450"/>
          </a:xfrm>
          <a:prstGeom prst="rect">
            <a:avLst/>
          </a:prstGeom>
          <a:noFill/>
          <a:ln w="9525">
            <a:noFill/>
            <a:miter lim="800000"/>
          </a:ln>
          <a:effectLst/>
        </p:spPr>
        <p:txBody>
          <a:bodyPr wrap="square">
            <a:spAutoFit/>
          </a:bodyPr>
          <a:lstStyle/>
          <a:p>
            <a:pPr eaLnBrk="1" hangingPunct="1">
              <a:lnSpc>
                <a:spcPct val="100000"/>
              </a:lnSpc>
              <a:spcBef>
                <a:spcPct val="0"/>
              </a:spcBef>
              <a:spcAft>
                <a:spcPct val="0"/>
              </a:spcAft>
            </a:pP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外争主权</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内除国贼”</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ct val="0"/>
              </a:spcBef>
              <a:spcAft>
                <a:spcPct val="0"/>
              </a:spcAft>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“废除二十一条</a:t>
            </a:r>
            <a:r>
              <a:rPr lang="zh-CN" altLang="en-US" sz="240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spcBef>
                <a:spcPct val="0"/>
              </a:spcBef>
              <a:spcAft>
                <a:spcPct val="0"/>
              </a:spcAft>
            </a:pPr>
            <a:r>
              <a:rPr lang="zh-CN" altLang="en-US" sz="2400" smtClean="0">
                <a:latin typeface="微软雅黑" panose="020B0503020204020204" pitchFamily="34" charset="-122"/>
                <a:ea typeface="微软雅黑" panose="020B0503020204020204" pitchFamily="34" charset="-122"/>
                <a:cs typeface="微软雅黑" panose="020B0503020204020204" pitchFamily="34" charset="-122"/>
              </a:rPr>
              <a:t>“誓死力争，还我青岛”</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00000"/>
              </a:lnSpc>
              <a:spcBef>
                <a:spcPct val="0"/>
              </a:spcBef>
              <a:spcAft>
                <a:spcPct val="0"/>
              </a:spcAft>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“拒绝在和约上签字”</a:t>
            </a:r>
            <a:endParaRPr lang="en-US" altLang="zh-CN"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Text Box 54"/>
          <p:cNvSpPr txBox="1">
            <a:spLocks noChangeArrowheads="1"/>
          </p:cNvSpPr>
          <p:nvPr>
            <p:custDataLst>
              <p:tags r:id="rId10"/>
            </p:custDataLst>
          </p:nvPr>
        </p:nvSpPr>
        <p:spPr bwMode="auto">
          <a:xfrm>
            <a:off x="3289300" y="3596005"/>
            <a:ext cx="8275320" cy="1198880"/>
          </a:xfrm>
          <a:prstGeom prst="rect">
            <a:avLst/>
          </a:prstGeom>
          <a:noFill/>
          <a:ln w="9525">
            <a:noFill/>
            <a:miter lim="800000"/>
          </a:ln>
          <a:effectLst/>
        </p:spPr>
        <p:txBody>
          <a:bodyPr wrap="square">
            <a:spAutoFit/>
          </a:bodyPr>
          <a:lstStyle/>
          <a:p>
            <a:pPr eaLnBrk="1" fontAlgn="ctr" hangingPunct="1">
              <a:spcBef>
                <a:spcPct val="20000"/>
              </a:spcBef>
            </a:pPr>
            <a:r>
              <a:rPr lang="en-US" sz="2400" b="1" err="1">
                <a:latin typeface="宋体" panose="02010600030101010101" pitchFamily="2" charset="-122"/>
                <a:ea typeface="宋体" panose="02010600030101010101" pitchFamily="2" charset="-122"/>
                <a:cs typeface="宋体" panose="02010600030101010101" pitchFamily="2" charset="-122"/>
                <a:sym typeface="+mn-ea"/>
              </a:rPr>
              <a:t>北洋政府</a:t>
            </a:r>
            <a:r>
              <a:rPr lang="en-US" sz="2400" b="1" err="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释放了被捕学生</a:t>
            </a:r>
            <a:r>
              <a:rPr lang="zh-CN" altLang="en-US" sz="2400" b="1" err="1">
                <a:latin typeface="宋体" panose="02010600030101010101" pitchFamily="2" charset="-122"/>
                <a:ea typeface="宋体" panose="02010600030101010101" pitchFamily="2" charset="-122"/>
                <a:cs typeface="宋体" panose="02010600030101010101" pitchFamily="2" charset="-122"/>
                <a:sym typeface="+mn-ea"/>
              </a:rPr>
              <a:t>；</a:t>
            </a:r>
            <a:r>
              <a:rPr lang="en-US" sz="2400" b="1" err="1">
                <a:latin typeface="宋体" panose="02010600030101010101" pitchFamily="2" charset="-122"/>
                <a:ea typeface="宋体" panose="02010600030101010101" pitchFamily="2" charset="-122"/>
                <a:cs typeface="宋体" panose="02010600030101010101" pitchFamily="2" charset="-122"/>
                <a:sym typeface="+mn-ea"/>
              </a:rPr>
              <a:t>参加巴黎和会的中国代表也</a:t>
            </a:r>
            <a:r>
              <a:rPr lang="en-US" sz="2400" b="1" err="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拒绝在和约上签字</a:t>
            </a:r>
            <a:r>
              <a:rPr lang="zh-CN" altLang="en-US" sz="2400" b="1" err="1">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罢免</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曹汝霖、陆宗舆、章宗祥三个</a:t>
            </a:r>
            <a:r>
              <a:rPr lang="zh-CN" altLang="en-US"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卖国贼的职务</a:t>
            </a:r>
            <a:r>
              <a:rPr lang="zh-CN" altLang="en-US" sz="2400" b="1">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b="1">
                <a:latin typeface="宋体" panose="02010600030101010101" pitchFamily="2" charset="-122"/>
                <a:ea typeface="宋体" panose="02010600030101010101" pitchFamily="2" charset="-122"/>
                <a:cs typeface="宋体" panose="02010600030101010101" pitchFamily="2" charset="-122"/>
              </a:rPr>
              <a:t>(</a:t>
            </a:r>
            <a:r>
              <a:rPr lang="zh-CN" altLang="en-US" sz="2400" b="1">
                <a:latin typeface="宋体" panose="02010600030101010101" pitchFamily="2" charset="-122"/>
                <a:ea typeface="宋体" panose="02010600030101010101" pitchFamily="2" charset="-122"/>
                <a:cs typeface="宋体" panose="02010600030101010101" pitchFamily="2" charset="-122"/>
              </a:rPr>
              <a:t>释放、罢免、拒签</a:t>
            </a:r>
            <a:r>
              <a:rPr lang="en-US" altLang="zh-CN" sz="2400" b="1">
                <a:latin typeface="宋体" panose="02010600030101010101" pitchFamily="2" charset="-122"/>
                <a:ea typeface="宋体" panose="02010600030101010101" pitchFamily="2" charset="-122"/>
                <a:cs typeface="宋体" panose="02010600030101010101" pitchFamily="2" charset="-122"/>
              </a:rPr>
              <a:t>)</a:t>
            </a:r>
            <a:endParaRPr lang="en-US" altLang="zh-CN" sz="2400" b="1">
              <a:latin typeface="宋体" panose="02010600030101010101" pitchFamily="2" charset="-122"/>
              <a:ea typeface="宋体" panose="02010600030101010101" pitchFamily="2" charset="-122"/>
              <a:cs typeface="宋体" panose="02010600030101010101" pitchFamily="2" charset="-122"/>
            </a:endParaRPr>
          </a:p>
        </p:txBody>
      </p:sp>
      <p:sp>
        <p:nvSpPr>
          <p:cNvPr id="17" name="文本框 16"/>
          <p:cNvSpPr txBox="1"/>
          <p:nvPr>
            <p:custDataLst>
              <p:tags r:id="rId11"/>
            </p:custDataLst>
          </p:nvPr>
        </p:nvSpPr>
        <p:spPr>
          <a:xfrm>
            <a:off x="242570" y="4948555"/>
            <a:ext cx="7095490" cy="460375"/>
          </a:xfrm>
          <a:prstGeom prst="rect">
            <a:avLst/>
          </a:prstGeom>
          <a:noFill/>
          <a:extLst>
            <a:ext uri="{909E8E84-426E-40DD-AFC4-6F175D3DCCD1}">
              <a14:hiddenFill xmlns:a14="http://schemas.microsoft.com/office/drawing/2010/main">
                <a:solidFill>
                  <a:srgbClr val="FFFF00"/>
                </a:solidFill>
              </a14:hiddenFill>
            </a:ext>
          </a:extLst>
        </p:spPr>
        <p:txBody>
          <a:bodyPr wrap="square" rtlCol="0" anchor="t">
            <a:spAutoFit/>
          </a:bodyPr>
          <a:lstStyle/>
          <a:p>
            <a:pPr>
              <a:spcBef>
                <a:spcPct val="50000"/>
              </a:spcBef>
            </a:pPr>
            <a:r>
              <a:rPr lang="zh-CN" altLang="en-US" sz="2400" b="1" smtClean="0">
                <a:solidFill>
                  <a:schemeClr val="accent6">
                    <a:lumMod val="25000"/>
                  </a:schemeClr>
                </a:solidFill>
                <a:latin typeface="楷体" panose="02010609060101010101" charset="-122"/>
                <a:ea typeface="楷体" panose="02010609060101010101" charset="-122"/>
                <a:sym typeface="+mn-ea"/>
              </a:rPr>
              <a:t>思考：为什么说五四运动只是取得</a:t>
            </a:r>
            <a:r>
              <a:rPr lang="zh-CN" altLang="en-US" sz="2400" b="1">
                <a:solidFill>
                  <a:schemeClr val="accent6">
                    <a:lumMod val="25000"/>
                  </a:schemeClr>
                </a:solidFill>
                <a:latin typeface="楷体" panose="02010609060101010101" charset="-122"/>
                <a:ea typeface="楷体" panose="02010609060101010101" charset="-122"/>
                <a:sym typeface="+mn-ea"/>
              </a:rPr>
              <a:t>初步</a:t>
            </a:r>
            <a:r>
              <a:rPr lang="zh-CN" altLang="en-US" sz="2400" b="1" smtClean="0">
                <a:solidFill>
                  <a:schemeClr val="accent6">
                    <a:lumMod val="25000"/>
                  </a:schemeClr>
                </a:solidFill>
                <a:latin typeface="楷体" panose="02010609060101010101" charset="-122"/>
                <a:ea typeface="楷体" panose="02010609060101010101" charset="-122"/>
                <a:sym typeface="+mn-ea"/>
              </a:rPr>
              <a:t>胜利？</a:t>
            </a:r>
            <a:endParaRPr lang="zh-CN" altLang="en-US" sz="2400" b="1" smtClean="0">
              <a:solidFill>
                <a:schemeClr val="accent6">
                  <a:lumMod val="25000"/>
                </a:schemeClr>
              </a:solidFill>
              <a:latin typeface="楷体" panose="02010609060101010101" charset="-122"/>
              <a:ea typeface="楷体" panose="02010609060101010101" charset="-122"/>
              <a:sym typeface="+mn-ea"/>
            </a:endParaRPr>
          </a:p>
        </p:txBody>
      </p:sp>
      <p:sp>
        <p:nvSpPr>
          <p:cNvPr id="18" name="文本框 17"/>
          <p:cNvSpPr txBox="1"/>
          <p:nvPr>
            <p:custDataLst>
              <p:tags r:id="rId12"/>
            </p:custDataLst>
          </p:nvPr>
        </p:nvSpPr>
        <p:spPr>
          <a:xfrm>
            <a:off x="287655" y="5408930"/>
            <a:ext cx="10366375" cy="829945"/>
          </a:xfrm>
          <a:prstGeom prst="rect">
            <a:avLst/>
          </a:prstGeom>
          <a:noFill/>
        </p:spPr>
        <p:txBody>
          <a:bodyPr wrap="square" rtlCol="0" anchor="t">
            <a:spAutoFit/>
          </a:bodyPr>
          <a:lstStyle/>
          <a:p>
            <a:r>
              <a:rPr lang="zh-CN" altLang="en-US" sz="2400">
                <a:solidFill>
                  <a:srgbClr val="C00000"/>
                </a:solidFill>
                <a:latin typeface="黑体" panose="02010609060101010101" charset="-122"/>
                <a:ea typeface="黑体" panose="02010609060101010101" charset="-122"/>
                <a:cs typeface="楷体" panose="02010609060101010101" charset="-122"/>
                <a:sym typeface="+mn-ea"/>
              </a:rPr>
              <a:t>对内：</a:t>
            </a:r>
            <a:r>
              <a:rPr lang="zh-CN" altLang="en-US" sz="2400">
                <a:latin typeface="黑体" panose="02010609060101010101" charset="-122"/>
                <a:ea typeface="黑体" panose="02010609060101010101" charset="-122"/>
                <a:cs typeface="楷体" panose="02010609060101010101" charset="-122"/>
                <a:sym typeface="+mn-ea"/>
              </a:rPr>
              <a:t>没有推翻北洋军阀的统治；没有改变中国半殖民地半封建社会性质。</a:t>
            </a:r>
            <a:endParaRPr lang="zh-CN" altLang="en-US" sz="2400">
              <a:latin typeface="黑体" panose="02010609060101010101" charset="-122"/>
              <a:ea typeface="黑体" panose="02010609060101010101" charset="-122"/>
              <a:cs typeface="楷体" panose="02010609060101010101" charset="-122"/>
            </a:endParaRPr>
          </a:p>
          <a:p>
            <a:r>
              <a:rPr lang="zh-CN" altLang="en-US" sz="2400">
                <a:solidFill>
                  <a:srgbClr val="C00000"/>
                </a:solidFill>
                <a:latin typeface="黑体" panose="02010609060101010101" charset="-122"/>
                <a:ea typeface="黑体" panose="02010609060101010101" charset="-122"/>
                <a:cs typeface="楷体" panose="02010609060101010101" charset="-122"/>
                <a:sym typeface="+mn-ea"/>
              </a:rPr>
              <a:t>对外：</a:t>
            </a:r>
            <a:r>
              <a:rPr lang="zh-CN" altLang="en-US" sz="2400">
                <a:latin typeface="黑体" panose="02010609060101010101" charset="-122"/>
                <a:ea typeface="黑体" panose="02010609060101010101" charset="-122"/>
                <a:cs typeface="楷体" panose="02010609060101010101" charset="-122"/>
                <a:sym typeface="+mn-ea"/>
              </a:rPr>
              <a:t>没有赶走帝国主义。</a:t>
            </a:r>
            <a:endParaRPr lang="zh-CN" altLang="en-US" sz="2400">
              <a:latin typeface="黑体" panose="02010609060101010101" charset="-122"/>
              <a:ea typeface="黑体" panose="02010609060101010101" charset="-122"/>
              <a:cs typeface="楷体" panose="02010609060101010101" charset="-122"/>
              <a:sym typeface="+mn-ea"/>
            </a:endParaRPr>
          </a:p>
        </p:txBody>
      </p:sp>
      <p:sp>
        <p:nvSpPr>
          <p:cNvPr id="3" name="文本框 2"/>
          <p:cNvSpPr txBox="1"/>
          <p:nvPr>
            <p:custDataLst>
              <p:tags r:id="rId13"/>
            </p:custDataLst>
          </p:nvPr>
        </p:nvSpPr>
        <p:spPr>
          <a:xfrm>
            <a:off x="894080" y="3596005"/>
            <a:ext cx="2334260" cy="460375"/>
          </a:xfrm>
          <a:prstGeom prst="rect">
            <a:avLst/>
          </a:prstGeom>
          <a:solidFill>
            <a:schemeClr val="accent3">
              <a:lumMod val="75000"/>
            </a:schemeClr>
          </a:solidFill>
        </p:spPr>
        <p:txBody>
          <a:bodyPr wrap="square" rtlCol="0" anchor="t">
            <a:spAutoFit/>
          </a:bodyPr>
          <a:lstStyle/>
          <a:p>
            <a:pPr algn="ctr"/>
            <a:r>
              <a:rPr lang="zh-CN" altLang="en-US" sz="2400" b="1">
                <a:latin typeface="宋体" panose="02010600030101010101" pitchFamily="2" charset="-122"/>
                <a:ea typeface="宋体" panose="02010600030101010101" pitchFamily="2" charset="-122"/>
                <a:cs typeface="宋体" panose="02010600030101010101" pitchFamily="2" charset="-122"/>
                <a:sym typeface="+mn-ea"/>
              </a:rPr>
              <a:t>取得</a:t>
            </a:r>
            <a:r>
              <a:rPr lang="zh-CN" altLang="en-US" sz="2400" b="1">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初步胜利</a:t>
            </a:r>
            <a:endParaRPr lang="zh-CN" altLang="en-US" sz="2400" b="1">
              <a:solidFill>
                <a:srgbClr val="C0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5" name="文本框 14"/>
          <p:cNvSpPr txBox="1"/>
          <p:nvPr>
            <p:custDataLst>
              <p:tags r:id="rId14"/>
            </p:custDataLst>
          </p:nvPr>
        </p:nvSpPr>
        <p:spPr>
          <a:xfrm>
            <a:off x="5915025" y="2294890"/>
            <a:ext cx="3291840" cy="460375"/>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pPr algn="ctr"/>
            <a:r>
              <a:rPr lang="zh-CN" altLang="en-US" sz="2400">
                <a:latin typeface="黑体" panose="02010609060101010101" charset="-122"/>
                <a:ea typeface="黑体" panose="02010609060101010101" charset="-122"/>
              </a:rPr>
              <a:t>工人阶级登上政治舞台</a:t>
            </a:r>
            <a:endParaRPr lang="zh-CN" altLang="en-US" sz="2400">
              <a:latin typeface="黑体" panose="02010609060101010101" charset="-122"/>
              <a:ea typeface="黑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25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50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50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ppt_x"/>
                                          </p:val>
                                        </p:tav>
                                        <p:tav tm="100000">
                                          <p:val>
                                            <p:strVal val="#ppt_x"/>
                                          </p:val>
                                        </p:tav>
                                      </p:tavLst>
                                    </p:anim>
                                    <p:anim calcmode="lin" valueType="num">
                                      <p:cBhvr additive="base">
                                        <p:cTn id="5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7" grpId="0" animBg="1"/>
      <p:bldP spid="18" grpId="0"/>
      <p:bldP spid="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3632200" y="389166"/>
            <a:ext cx="4927600" cy="478155"/>
          </a:xfrm>
        </p:spPr>
        <p:txBody>
          <a:bodyPr/>
          <a:lstStyle/>
          <a:p>
            <a:r>
              <a:rPr lang="zh-CN" altLang="en-US"/>
              <a:t>五四运动的性质</a:t>
            </a:r>
            <a:endParaRPr lang="zh-CN" altLang="en-US"/>
          </a:p>
        </p:txBody>
      </p:sp>
      <p:sp>
        <p:nvSpPr>
          <p:cNvPr id="9" name="文本框 8"/>
          <p:cNvSpPr txBox="1"/>
          <p:nvPr>
            <p:custDataLst>
              <p:tags r:id="rId2"/>
            </p:custDataLst>
          </p:nvPr>
        </p:nvSpPr>
        <p:spPr>
          <a:xfrm>
            <a:off x="438151" y="2013715"/>
            <a:ext cx="11315699" cy="3322955"/>
          </a:xfrm>
          <a:prstGeom prst="rect">
            <a:avLst/>
          </a:prstGeom>
          <a:noFill/>
        </p:spPr>
        <p:txBody>
          <a:bodyPr wrap="square" rtlCol="0">
            <a:spAutoFit/>
          </a:bodyPr>
          <a:lstStyle/>
          <a:p>
            <a:pPr algn="just">
              <a:lnSpc>
                <a:spcPct val="150000"/>
              </a:lnSpc>
            </a:pPr>
            <a:r>
              <a:rPr sz="2800">
                <a:latin typeface="楷体" panose="02010609060101010101" charset="-122"/>
                <a:ea typeface="楷体" panose="02010609060101010101" charset="-122"/>
              </a:rPr>
              <a:t>（1）是一场以先进青年知识分子为先锋、广大人民群众参加的</a:t>
            </a:r>
            <a:r>
              <a:rPr sz="2800" b="1" u="sng">
                <a:solidFill>
                  <a:schemeClr val="accent2"/>
                </a:solidFill>
                <a:latin typeface="楷体" panose="02010609060101010101" charset="-122"/>
                <a:ea typeface="楷体" panose="02010609060101010101" charset="-122"/>
              </a:rPr>
              <a:t>彻底</a:t>
            </a:r>
            <a:r>
              <a:rPr sz="2800">
                <a:solidFill>
                  <a:schemeClr val="accent2"/>
                </a:solidFill>
                <a:latin typeface="楷体" panose="02010609060101010101" charset="-122"/>
                <a:ea typeface="楷体" panose="02010609060101010101" charset="-122"/>
              </a:rPr>
              <a:t>反帝反封建的爱国革命运动</a:t>
            </a:r>
            <a:r>
              <a:rPr sz="2800">
                <a:latin typeface="楷体" panose="02010609060101010101" charset="-122"/>
                <a:ea typeface="楷体" panose="02010609060101010101" charset="-122"/>
              </a:rPr>
              <a:t>。</a:t>
            </a:r>
            <a:endParaRPr sz="2800">
              <a:latin typeface="楷体" panose="02010609060101010101" charset="-122"/>
              <a:ea typeface="楷体" panose="02010609060101010101" charset="-122"/>
            </a:endParaRPr>
          </a:p>
          <a:p>
            <a:pPr algn="just">
              <a:lnSpc>
                <a:spcPct val="150000"/>
              </a:lnSpc>
            </a:pPr>
            <a:r>
              <a:rPr sz="2800">
                <a:latin typeface="楷体" panose="02010609060101010101" charset="-122"/>
                <a:ea typeface="楷体" panose="02010609060101010101" charset="-122"/>
              </a:rPr>
              <a:t>（2）是一场中国人民为拯救民族危亡、捍卫民族尊严、凝聚民族力量而掀起的</a:t>
            </a:r>
            <a:r>
              <a:rPr sz="2800">
                <a:solidFill>
                  <a:schemeClr val="accent2"/>
                </a:solidFill>
                <a:latin typeface="楷体" panose="02010609060101010101" charset="-122"/>
                <a:ea typeface="楷体" panose="02010609060101010101" charset="-122"/>
              </a:rPr>
              <a:t>伟大社会革命运动</a:t>
            </a:r>
            <a:r>
              <a:rPr sz="2800">
                <a:latin typeface="楷体" panose="02010609060101010101" charset="-122"/>
                <a:ea typeface="楷体" panose="02010609060101010101" charset="-122"/>
              </a:rPr>
              <a:t>。</a:t>
            </a:r>
            <a:endParaRPr sz="2800">
              <a:latin typeface="楷体" panose="02010609060101010101" charset="-122"/>
              <a:ea typeface="楷体" panose="02010609060101010101" charset="-122"/>
            </a:endParaRPr>
          </a:p>
          <a:p>
            <a:pPr algn="just">
              <a:lnSpc>
                <a:spcPct val="150000"/>
              </a:lnSpc>
            </a:pPr>
            <a:r>
              <a:rPr sz="2800">
                <a:latin typeface="楷体" panose="02010609060101010101" charset="-122"/>
                <a:ea typeface="楷体" panose="02010609060101010101" charset="-122"/>
              </a:rPr>
              <a:t>（3）是一场传播</a:t>
            </a:r>
            <a:r>
              <a:rPr sz="2800" b="1" u="sng">
                <a:latin typeface="楷体" panose="02010609060101010101" charset="-122"/>
                <a:ea typeface="楷体" panose="02010609060101010101" charset="-122"/>
              </a:rPr>
              <a:t>新思想</a:t>
            </a:r>
            <a:r>
              <a:rPr sz="2800">
                <a:latin typeface="楷体" panose="02010609060101010101" charset="-122"/>
                <a:ea typeface="楷体" panose="02010609060101010101" charset="-122"/>
              </a:rPr>
              <a:t>新文化新知识的伟大</a:t>
            </a:r>
            <a:r>
              <a:rPr sz="2800">
                <a:solidFill>
                  <a:schemeClr val="accent2"/>
                </a:solidFill>
                <a:latin typeface="楷体" panose="02010609060101010101" charset="-122"/>
                <a:ea typeface="楷体" panose="02010609060101010101" charset="-122"/>
              </a:rPr>
              <a:t>思想启蒙运动</a:t>
            </a:r>
            <a:r>
              <a:rPr sz="2800">
                <a:latin typeface="楷体" panose="02010609060101010101" charset="-122"/>
                <a:ea typeface="楷体" panose="02010609060101010101" charset="-122"/>
              </a:rPr>
              <a:t>。</a:t>
            </a:r>
            <a:endParaRPr sz="2800">
              <a:latin typeface="楷体" panose="02010609060101010101" charset="-122"/>
              <a:ea typeface="楷体" panose="02010609060101010101" charset="-122"/>
            </a:endParaRPr>
          </a:p>
        </p:txBody>
      </p:sp>
      <p:sp>
        <p:nvSpPr>
          <p:cNvPr id="12" name="对话气泡: 圆角矩形 11"/>
          <p:cNvSpPr/>
          <p:nvPr>
            <p:custDataLst>
              <p:tags r:id="rId3"/>
            </p:custDataLst>
          </p:nvPr>
        </p:nvSpPr>
        <p:spPr>
          <a:xfrm>
            <a:off x="7642225" y="1287145"/>
            <a:ext cx="3865880" cy="493395"/>
          </a:xfrm>
          <a:prstGeom prst="wedgeRoundRectCallout">
            <a:avLst>
              <a:gd name="adj1" fmla="val 35496"/>
              <a:gd name="adj2" fmla="val 144723"/>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Font typeface="Arial" panose="020B0604020202020204" pitchFamily="34" charset="0"/>
              <a:buNone/>
            </a:pPr>
            <a:r>
              <a:rPr lang="zh-CN" altLang="en-US" sz="2200" b="1">
                <a:solidFill>
                  <a:schemeClr val="tx1"/>
                </a:solidFill>
                <a:latin typeface="黑体" panose="02010609060101010101" charset="-122"/>
                <a:ea typeface="黑体" panose="02010609060101010101" charset="-122"/>
                <a:cs typeface="黑体" panose="02010609060101010101" charset="-122"/>
              </a:rPr>
              <a:t>如何理解“彻底”的含义？</a:t>
            </a:r>
            <a:endParaRPr lang="zh-CN" altLang="en-US" sz="2200">
              <a:solidFill>
                <a:schemeClr val="tx1"/>
              </a:solidFill>
              <a:latin typeface="黑体" panose="02010609060101010101" charset="-122"/>
              <a:ea typeface="黑体" panose="02010609060101010101" charset="-122"/>
              <a:cs typeface="黑体" panose="02010609060101010101" charset="-122"/>
            </a:endParaRPr>
          </a:p>
        </p:txBody>
      </p:sp>
      <p:sp>
        <p:nvSpPr>
          <p:cNvPr id="14" name="文本框 13"/>
          <p:cNvSpPr txBox="1"/>
          <p:nvPr>
            <p:custDataLst>
              <p:tags r:id="rId4"/>
            </p:custDataLst>
          </p:nvPr>
        </p:nvSpPr>
        <p:spPr>
          <a:xfrm>
            <a:off x="5852636" y="1118978"/>
            <a:ext cx="1721644" cy="829945"/>
          </a:xfrm>
          <a:prstGeom prst="rect">
            <a:avLst/>
          </a:prstGeom>
          <a:solidFill>
            <a:schemeClr val="tx2"/>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accent2"/>
                </a:solidFill>
                <a:effectLst/>
                <a:uLnTx/>
                <a:uFillTx/>
                <a:latin typeface="黑体" panose="02010609060101010101" charset="-122"/>
                <a:ea typeface="黑体" panose="02010609060101010101" charset="-122"/>
              </a:rPr>
              <a:t>不达目的</a:t>
            </a:r>
            <a:endParaRPr kumimoji="0" lang="en-US" altLang="zh-CN" sz="2400" b="1" i="0" u="none" strike="noStrike" kern="1200" cap="none" spc="0" normalizeH="0" baseline="0" noProof="0">
              <a:ln>
                <a:noFill/>
              </a:ln>
              <a:solidFill>
                <a:schemeClr val="accent2"/>
              </a:solidFill>
              <a:effectLst/>
              <a:uLnTx/>
              <a:uFillTx/>
              <a:latin typeface="黑体" panose="02010609060101010101" charset="-122"/>
              <a:ea typeface="黑体" panose="02010609060101010101" charset="-122"/>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accent2"/>
                </a:solidFill>
                <a:effectLst/>
                <a:uLnTx/>
                <a:uFillTx/>
                <a:latin typeface="黑体" panose="02010609060101010101" charset="-122"/>
                <a:ea typeface="黑体" panose="02010609060101010101" charset="-122"/>
              </a:rPr>
              <a:t>誓不罢休</a:t>
            </a:r>
            <a:endParaRPr kumimoji="0" lang="zh-CN" altLang="en-US" sz="2400" b="1" i="0" u="none" strike="noStrike" kern="1200" cap="none" spc="0" normalizeH="0" baseline="0" noProof="0">
              <a:ln>
                <a:noFill/>
              </a:ln>
              <a:solidFill>
                <a:schemeClr val="accent2"/>
              </a:solidFill>
              <a:effectLst/>
              <a:uLnTx/>
              <a:uFillTx/>
              <a:latin typeface="黑体" panose="02010609060101010101" charset="-122"/>
              <a:ea typeface="黑体" panose="02010609060101010101" charset="-122"/>
            </a:endParaRPr>
          </a:p>
        </p:txBody>
      </p:sp>
      <p:sp>
        <p:nvSpPr>
          <p:cNvPr id="15" name="对话气泡: 圆角矩形 14"/>
          <p:cNvSpPr/>
          <p:nvPr>
            <p:custDataLst>
              <p:tags r:id="rId5"/>
            </p:custDataLst>
          </p:nvPr>
        </p:nvSpPr>
        <p:spPr>
          <a:xfrm>
            <a:off x="4409440" y="5283835"/>
            <a:ext cx="2863215" cy="493395"/>
          </a:xfrm>
          <a:prstGeom prst="wedgeRoundRectCallout">
            <a:avLst>
              <a:gd name="adj1" fmla="val -74404"/>
              <a:gd name="adj2" fmla="val -61738"/>
              <a:gd name="adj3" fmla="val 1666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Font typeface="Arial" panose="020B0604020202020204" pitchFamily="34" charset="0"/>
              <a:buNone/>
            </a:pPr>
            <a:r>
              <a:rPr lang="zh-CN" altLang="en-US" sz="2200" b="1">
                <a:solidFill>
                  <a:schemeClr val="tx1"/>
                </a:solidFill>
                <a:latin typeface="黑体" panose="02010609060101010101" charset="-122"/>
                <a:ea typeface="黑体" panose="02010609060101010101" charset="-122"/>
                <a:cs typeface="黑体" panose="02010609060101010101" charset="-122"/>
              </a:rPr>
              <a:t>思考：哪种新思想？</a:t>
            </a:r>
            <a:endParaRPr lang="zh-CN" altLang="en-US" sz="2200" b="1">
              <a:solidFill>
                <a:schemeClr val="tx1"/>
              </a:solidFill>
              <a:latin typeface="黑体" panose="02010609060101010101" charset="-122"/>
              <a:ea typeface="黑体" panose="02010609060101010101" charset="-122"/>
              <a:cs typeface="黑体" panose="02010609060101010101" charset="-122"/>
            </a:endParaRPr>
          </a:p>
        </p:txBody>
      </p:sp>
      <p:sp>
        <p:nvSpPr>
          <p:cNvPr id="17" name="文本框 16"/>
          <p:cNvSpPr txBox="1"/>
          <p:nvPr>
            <p:custDataLst>
              <p:tags r:id="rId6"/>
            </p:custDataLst>
          </p:nvPr>
        </p:nvSpPr>
        <p:spPr>
          <a:xfrm>
            <a:off x="7440930" y="5283835"/>
            <a:ext cx="2385695" cy="460375"/>
          </a:xfrm>
          <a:prstGeom prst="rect">
            <a:avLst/>
          </a:prstGeom>
          <a:solidFill>
            <a:schemeClr val="tx2"/>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accent2"/>
                </a:solidFill>
                <a:effectLst/>
                <a:uLnTx/>
                <a:uFillTx/>
                <a:latin typeface="黑体" panose="02010609060101010101" charset="-122"/>
                <a:ea typeface="黑体" panose="02010609060101010101" charset="-122"/>
              </a:rPr>
              <a:t>马克思主义</a:t>
            </a:r>
            <a:endParaRPr kumimoji="0" lang="zh-CN" altLang="en-US" sz="2400" b="1" i="0" u="none" strike="noStrike" kern="1200" cap="none" spc="0" normalizeH="0" baseline="0" noProof="0">
              <a:ln>
                <a:noFill/>
              </a:ln>
              <a:solidFill>
                <a:schemeClr val="accent2"/>
              </a:solidFill>
              <a:effectLst/>
              <a:uLnTx/>
              <a:uFillTx/>
              <a:latin typeface="黑体" panose="02010609060101010101" charset="-122"/>
              <a:ea typeface="黑体" panose="02010609060101010101"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3632200" y="389166"/>
            <a:ext cx="4927600" cy="478155"/>
          </a:xfrm>
        </p:spPr>
        <p:txBody>
          <a:bodyPr/>
          <a:lstStyle/>
          <a:p>
            <a:r>
              <a:rPr lang="zh-CN" altLang="en-US"/>
              <a:t>五四运动的历史意义</a:t>
            </a:r>
            <a:endParaRPr lang="zh-CN" altLang="en-US"/>
          </a:p>
        </p:txBody>
      </p:sp>
      <p:sp>
        <p:nvSpPr>
          <p:cNvPr id="4" name="文本框 3"/>
          <p:cNvSpPr txBox="1"/>
          <p:nvPr>
            <p:custDataLst>
              <p:tags r:id="rId2"/>
            </p:custDataLst>
          </p:nvPr>
        </p:nvSpPr>
        <p:spPr>
          <a:xfrm>
            <a:off x="687070" y="1316990"/>
            <a:ext cx="10817225" cy="3969385"/>
          </a:xfrm>
          <a:prstGeom prst="rect">
            <a:avLst/>
          </a:prstGeom>
          <a:noFill/>
        </p:spPr>
        <p:txBody>
          <a:bodyPr wrap="square" rtlCol="0" anchor="t">
            <a:spAutoFit/>
          </a:bodyPr>
          <a:lstStyle/>
          <a:p>
            <a:pPr marL="0" lvl="0" indent="0" algn="l">
              <a:lnSpc>
                <a:spcPct val="150000"/>
              </a:lnSpc>
            </a:pPr>
            <a:r>
              <a:rPr sz="2800">
                <a:effectLst/>
                <a:latin typeface="楷体" panose="02010609060101010101" charset="-122"/>
                <a:ea typeface="楷体" panose="02010609060101010101" charset="-122"/>
                <a:cs typeface="楷体" panose="02010609060101010101" charset="-122"/>
                <a:sym typeface="+mn-ea"/>
              </a:rPr>
              <a:t>（</a:t>
            </a:r>
            <a:r>
              <a:rPr lang="en-US" altLang="zh-CN" sz="2800">
                <a:effectLst/>
                <a:latin typeface="楷体" panose="02010609060101010101" charset="-122"/>
                <a:ea typeface="楷体" panose="02010609060101010101" charset="-122"/>
                <a:cs typeface="楷体" panose="02010609060101010101" charset="-122"/>
                <a:sym typeface="+mn-ea"/>
              </a:rPr>
              <a:t>1</a:t>
            </a:r>
            <a:r>
              <a:rPr sz="2800">
                <a:effectLst/>
                <a:latin typeface="楷体" panose="02010609060101010101" charset="-122"/>
                <a:ea typeface="楷体" panose="02010609060101010101" charset="-122"/>
                <a:cs typeface="楷体" panose="02010609060101010101" charset="-122"/>
                <a:sym typeface="+mn-ea"/>
              </a:rPr>
              <a:t>）</a:t>
            </a:r>
            <a:r>
              <a:rPr sz="2800" smtClean="0">
                <a:effectLst/>
                <a:latin typeface="楷体" panose="02010609060101010101" charset="-122"/>
                <a:ea typeface="楷体" panose="02010609060101010101" charset="-122"/>
                <a:cs typeface="楷体" panose="02010609060101010101" charset="-122"/>
                <a:sym typeface="+mn-ea"/>
              </a:rPr>
              <a:t>推动了中国社会进步，</a:t>
            </a:r>
            <a:r>
              <a:rPr lang="en-US" altLang="en-US" sz="2800" err="1">
                <a:solidFill>
                  <a:srgbClr val="000000"/>
                </a:solidFill>
                <a:effectLst/>
                <a:latin typeface="楷体" panose="02010609060101010101" charset="-122"/>
                <a:ea typeface="楷体" panose="02010609060101010101" charset="-122"/>
                <a:cs typeface="楷体" panose="02010609060101010101" charset="-122"/>
                <a:sym typeface="+mn-ea"/>
              </a:rPr>
              <a:t>促进了马克思主义的传播，促进了马克思主义和中国工人运动相结合</a:t>
            </a:r>
            <a:r>
              <a:rPr lang="zh-CN" altLang="en-US" sz="2800" err="1">
                <a:solidFill>
                  <a:srgbClr val="000000"/>
                </a:solidFill>
                <a:effectLst/>
                <a:latin typeface="楷体" panose="02010609060101010101" charset="-122"/>
                <a:ea typeface="楷体" panose="02010609060101010101" charset="-122"/>
                <a:cs typeface="楷体" panose="02010609060101010101" charset="-122"/>
                <a:sym typeface="+mn-ea"/>
              </a:rPr>
              <a:t>。</a:t>
            </a:r>
            <a:endParaRPr lang="en-US" altLang="en-US" sz="2800" err="1">
              <a:solidFill>
                <a:srgbClr val="000000"/>
              </a:solidFill>
              <a:effectLst/>
              <a:latin typeface="楷体" panose="02010609060101010101" charset="-122"/>
              <a:ea typeface="楷体" panose="02010609060101010101" charset="-122"/>
              <a:cs typeface="楷体" panose="02010609060101010101" charset="-122"/>
              <a:sym typeface="+mn-ea"/>
            </a:endParaRPr>
          </a:p>
          <a:p>
            <a:pPr marL="0" lvl="0" indent="0" algn="l">
              <a:lnSpc>
                <a:spcPct val="150000"/>
              </a:lnSpc>
            </a:pPr>
            <a:r>
              <a:rPr sz="2800">
                <a:solidFill>
                  <a:srgbClr val="000000"/>
                </a:solidFill>
                <a:effectLst/>
                <a:latin typeface="楷体" panose="02010609060101010101" charset="-122"/>
                <a:ea typeface="楷体" panose="02010609060101010101" charset="-122"/>
                <a:cs typeface="楷体" panose="02010609060101010101" charset="-122"/>
                <a:sym typeface="+mn-ea"/>
              </a:rPr>
              <a:t>（</a:t>
            </a:r>
            <a:r>
              <a:rPr lang="en-US" sz="2800">
                <a:solidFill>
                  <a:srgbClr val="000000"/>
                </a:solidFill>
                <a:effectLst/>
                <a:latin typeface="楷体" panose="02010609060101010101" charset="-122"/>
                <a:ea typeface="楷体" panose="02010609060101010101" charset="-122"/>
                <a:cs typeface="楷体" panose="02010609060101010101" charset="-122"/>
                <a:sym typeface="+mn-ea"/>
              </a:rPr>
              <a:t>2</a:t>
            </a:r>
            <a:r>
              <a:rPr sz="2800">
                <a:solidFill>
                  <a:srgbClr val="000000"/>
                </a:solidFill>
                <a:effectLst/>
                <a:latin typeface="楷体" panose="02010609060101010101" charset="-122"/>
                <a:ea typeface="楷体" panose="02010609060101010101" charset="-122"/>
                <a:cs typeface="楷体" panose="02010609060101010101" charset="-122"/>
                <a:sym typeface="+mn-ea"/>
              </a:rPr>
              <a:t>）</a:t>
            </a:r>
            <a:r>
              <a:rPr lang="en-US" altLang="en-US" sz="2800" err="1">
                <a:solidFill>
                  <a:srgbClr val="000000"/>
                </a:solidFill>
                <a:effectLst/>
                <a:latin typeface="楷体" panose="02010609060101010101" charset="-122"/>
                <a:ea typeface="楷体" panose="02010609060101010101" charset="-122"/>
                <a:cs typeface="楷体" panose="02010609060101010101" charset="-122"/>
                <a:sym typeface="+mn-ea"/>
              </a:rPr>
              <a:t>为中国共产党的成立做了思想上和干部上的准备</a:t>
            </a:r>
            <a:r>
              <a:rPr lang="zh-CN" altLang="en-US" sz="2800" err="1">
                <a:solidFill>
                  <a:srgbClr val="000000"/>
                </a:solidFill>
                <a:effectLst/>
                <a:latin typeface="楷体" panose="02010609060101010101" charset="-122"/>
                <a:ea typeface="楷体" panose="02010609060101010101" charset="-122"/>
                <a:cs typeface="楷体" panose="02010609060101010101" charset="-122"/>
                <a:sym typeface="+mn-ea"/>
              </a:rPr>
              <a:t>，为新的革命力量、革命文化、革命斗争登上了历史舞台创造了条件。</a:t>
            </a:r>
            <a:endParaRPr lang="en-US" altLang="en-US" sz="2800">
              <a:solidFill>
                <a:srgbClr val="000000"/>
              </a:solidFill>
              <a:effectLst/>
              <a:latin typeface="楷体" panose="02010609060101010101" charset="-122"/>
              <a:ea typeface="楷体" panose="02010609060101010101" charset="-122"/>
              <a:cs typeface="楷体" panose="02010609060101010101" charset="-122"/>
              <a:sym typeface="+mn-ea"/>
            </a:endParaRPr>
          </a:p>
          <a:p>
            <a:pPr marL="0" lvl="0" indent="0" algn="l">
              <a:lnSpc>
                <a:spcPct val="150000"/>
              </a:lnSpc>
            </a:pPr>
            <a:r>
              <a:rPr lang="zh-CN" sz="2800" smtClean="0">
                <a:effectLst/>
                <a:latin typeface="楷体" panose="02010609060101010101" charset="-122"/>
                <a:ea typeface="楷体" panose="02010609060101010101" charset="-122"/>
                <a:cs typeface="楷体" panose="02010609060101010101" charset="-122"/>
                <a:sym typeface="+mn-ea"/>
              </a:rPr>
              <a:t>（</a:t>
            </a:r>
            <a:r>
              <a:rPr lang="en-US" altLang="zh-CN" sz="2800" smtClean="0">
                <a:effectLst/>
                <a:latin typeface="楷体" panose="02010609060101010101" charset="-122"/>
                <a:ea typeface="楷体" panose="02010609060101010101" charset="-122"/>
                <a:cs typeface="楷体" panose="02010609060101010101" charset="-122"/>
                <a:sym typeface="+mn-ea"/>
              </a:rPr>
              <a:t>3</a:t>
            </a:r>
            <a:r>
              <a:rPr lang="zh-CN" altLang="en-US" sz="2800" smtClean="0">
                <a:effectLst/>
                <a:latin typeface="楷体" panose="02010609060101010101" charset="-122"/>
                <a:ea typeface="楷体" panose="02010609060101010101" charset="-122"/>
                <a:cs typeface="楷体" panose="02010609060101010101" charset="-122"/>
                <a:sym typeface="+mn-ea"/>
              </a:rPr>
              <a:t>）</a:t>
            </a:r>
            <a:r>
              <a:rPr sz="2800" smtClean="0">
                <a:solidFill>
                  <a:srgbClr val="FF0000"/>
                </a:solidFill>
                <a:effectLst/>
                <a:latin typeface="楷体" panose="02010609060101010101" charset="-122"/>
                <a:ea typeface="楷体" panose="02010609060101010101" charset="-122"/>
                <a:cs typeface="楷体" panose="02010609060101010101" charset="-122"/>
                <a:sym typeface="+mn-ea"/>
              </a:rPr>
              <a:t>是中国旧民主主义革命走向新民主主义革命的转折点</a:t>
            </a:r>
            <a:r>
              <a:rPr sz="2800" smtClean="0">
                <a:effectLst/>
                <a:latin typeface="楷体" panose="02010609060101010101" charset="-122"/>
                <a:ea typeface="楷体" panose="02010609060101010101" charset="-122"/>
                <a:cs typeface="楷体" panose="02010609060101010101" charset="-122"/>
                <a:sym typeface="+mn-ea"/>
              </a:rPr>
              <a:t>，在近代以来中华民族追求民族独立和发展进步的历史进程具有里程碑意义。</a:t>
            </a:r>
            <a:endParaRPr lang="zh-CN" altLang="en-US" sz="2800" smtClean="0">
              <a:effectLst/>
              <a:latin typeface="楷体" panose="02010609060101010101" charset="-122"/>
              <a:ea typeface="楷体" panose="02010609060101010101" charset="-122"/>
              <a:cs typeface="楷体" panose="02010609060101010101" charset="-122"/>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AS_UNIQUEID" val="4160"/>
</p:tagLst>
</file>

<file path=ppt/tags/tag10.xml><?xml version="1.0" encoding="utf-8"?>
<p:tagLst xmlns:p="http://schemas.openxmlformats.org/presentationml/2006/main">
  <p:tag name="AS_UNIQUEID" val="4170"/>
</p:tagLst>
</file>

<file path=ppt/tags/tag100.xml><?xml version="1.0" encoding="utf-8"?>
<p:tagLst xmlns:p="http://schemas.openxmlformats.org/presentationml/2006/main">
  <p:tag name="AS_UNIQUEID" val="4269"/>
</p:tagLst>
</file>

<file path=ppt/tags/tag101.xml><?xml version="1.0" encoding="utf-8"?>
<p:tagLst xmlns:p="http://schemas.openxmlformats.org/presentationml/2006/main">
  <p:tag name="AS_UNIQUEID" val="4271"/>
</p:tagLst>
</file>

<file path=ppt/tags/tag102.xml><?xml version="1.0" encoding="utf-8"?>
<p:tagLst xmlns:p="http://schemas.openxmlformats.org/presentationml/2006/main">
  <p:tag name="AS_UNIQUEID" val="1168"/>
</p:tagLst>
</file>

<file path=ppt/tags/tag103.xml><?xml version="1.0" encoding="utf-8"?>
<p:tagLst xmlns:p="http://schemas.openxmlformats.org/presentationml/2006/main">
  <p:tag name="AS_UNIQUEID" val="1349"/>
</p:tagLst>
</file>

<file path=ppt/tags/tag104.xml><?xml version="1.0" encoding="utf-8"?>
<p:tagLst xmlns:p="http://schemas.openxmlformats.org/presentationml/2006/main">
  <p:tag name="AS_UNIQUEID" val="1351"/>
</p:tagLst>
</file>

<file path=ppt/tags/tag105.xml><?xml version="1.0" encoding="utf-8"?>
<p:tagLst xmlns:p="http://schemas.openxmlformats.org/presentationml/2006/main">
  <p:tag name="AS_UNIQUEID" val="3587"/>
</p:tagLst>
</file>

<file path=ppt/tags/tag106.xml><?xml version="1.0" encoding="utf-8"?>
<p:tagLst xmlns:p="http://schemas.openxmlformats.org/presentationml/2006/main">
  <p:tag name="AS_UNIQUEID" val="3588"/>
</p:tagLst>
</file>

<file path=ppt/tags/tag107.xml><?xml version="1.0" encoding="utf-8"?>
<p:tagLst xmlns:p="http://schemas.openxmlformats.org/presentationml/2006/main">
  <p:tag name="AS_UNIQUEID" val="3589"/>
</p:tagLst>
</file>

<file path=ppt/tags/tag108.xml><?xml version="1.0" encoding="utf-8"?>
<p:tagLst xmlns:p="http://schemas.openxmlformats.org/presentationml/2006/main">
  <p:tag name="AS_UNIQUEID" val="3590"/>
</p:tagLst>
</file>

<file path=ppt/tags/tag109.xml><?xml version="1.0" encoding="utf-8"?>
<p:tagLst xmlns:p="http://schemas.openxmlformats.org/presentationml/2006/main">
  <p:tag name="AS_UNIQUEID" val="3591"/>
</p:tagLst>
</file>

<file path=ppt/tags/tag11.xml><?xml version="1.0" encoding="utf-8"?>
<p:tagLst xmlns:p="http://schemas.openxmlformats.org/presentationml/2006/main">
  <p:tag name="AS_UNIQUEID" val="4171"/>
</p:tagLst>
</file>

<file path=ppt/tags/tag110.xml><?xml version="1.0" encoding="utf-8"?>
<p:tagLst xmlns:p="http://schemas.openxmlformats.org/presentationml/2006/main">
  <p:tag name="AS_UNIQUEID" val="3592"/>
</p:tagLst>
</file>

<file path=ppt/tags/tag111.xml><?xml version="1.0" encoding="utf-8"?>
<p:tagLst xmlns:p="http://schemas.openxmlformats.org/presentationml/2006/main">
  <p:tag name="AS_UNIQUEID" val="3593"/>
</p:tagLst>
</file>

<file path=ppt/tags/tag112.xml><?xml version="1.0" encoding="utf-8"?>
<p:tagLst xmlns:p="http://schemas.openxmlformats.org/presentationml/2006/main">
  <p:tag name="AS_UNIQUEID" val="3594"/>
</p:tagLst>
</file>

<file path=ppt/tags/tag113.xml><?xml version="1.0" encoding="utf-8"?>
<p:tagLst xmlns:p="http://schemas.openxmlformats.org/presentationml/2006/main">
  <p:tag name="AS_UNIQUEID" val="3595"/>
</p:tagLst>
</file>

<file path=ppt/tags/tag114.xml><?xml version="1.0" encoding="utf-8"?>
<p:tagLst xmlns:p="http://schemas.openxmlformats.org/presentationml/2006/main">
  <p:tag name="AS_UNIQUEID" val="3596"/>
</p:tagLst>
</file>

<file path=ppt/tags/tag115.xml><?xml version="1.0" encoding="utf-8"?>
<p:tagLst xmlns:p="http://schemas.openxmlformats.org/presentationml/2006/main">
  <p:tag name="AS_UNIQUEID" val="3597"/>
</p:tagLst>
</file>

<file path=ppt/tags/tag116.xml><?xml version="1.0" encoding="utf-8"?>
<p:tagLst xmlns:p="http://schemas.openxmlformats.org/presentationml/2006/main">
  <p:tag name="AS_UNIQUEID" val="3598"/>
</p:tagLst>
</file>

<file path=ppt/tags/tag117.xml><?xml version="1.0" encoding="utf-8"?>
<p:tagLst xmlns:p="http://schemas.openxmlformats.org/presentationml/2006/main">
  <p:tag name="AS_UNIQUEID" val="3599"/>
</p:tagLst>
</file>

<file path=ppt/tags/tag118.xml><?xml version="1.0" encoding="utf-8"?>
<p:tagLst xmlns:p="http://schemas.openxmlformats.org/presentationml/2006/main">
  <p:tag name="KSO_WM_TEMPLATE_CATEGORY" val="custom"/>
  <p:tag name="KSO_WM_TEMPLATE_INDEX" val="20202802"/>
</p:tagLst>
</file>

<file path=ppt/tags/tag119.xml><?xml version="1.0" encoding="utf-8"?>
<p:tagLst xmlns:p="http://schemas.openxmlformats.org/presentationml/2006/main">
  <p:tag name="AS_UNIQUEID" val="4273"/>
</p:tagLst>
</file>

<file path=ppt/tags/tag12.xml><?xml version="1.0" encoding="utf-8"?>
<p:tagLst xmlns:p="http://schemas.openxmlformats.org/presentationml/2006/main">
  <p:tag name="AS_UNIQUEID" val="4172"/>
</p:tagLst>
</file>

<file path=ppt/tags/tag120.xml><?xml version="1.0" encoding="utf-8"?>
<p:tagLst xmlns:p="http://schemas.openxmlformats.org/presentationml/2006/main">
  <p:tag name="AS_UNIQUEID" val="3330"/>
</p:tagLst>
</file>

<file path=ppt/tags/tag121.xml><?xml version="1.0" encoding="utf-8"?>
<p:tagLst xmlns:p="http://schemas.openxmlformats.org/presentationml/2006/main">
  <p:tag name="AS_UNIQUEID" val="3328"/>
</p:tagLst>
</file>

<file path=ppt/tags/tag122.xml><?xml version="1.0" encoding="utf-8"?>
<p:tagLst xmlns:p="http://schemas.openxmlformats.org/presentationml/2006/main">
  <p:tag name="AS_UNIQUEID" val="3602"/>
</p:tagLst>
</file>

<file path=ppt/tags/tag123.xml><?xml version="1.0" encoding="utf-8"?>
<p:tagLst xmlns:p="http://schemas.openxmlformats.org/presentationml/2006/main">
  <p:tag name="AS_UNIQUEID" val="3603"/>
  <p:tag name="KSO_WM_BEAUTIFY_FLAG" val=""/>
</p:tagLst>
</file>

<file path=ppt/tags/tag124.xml><?xml version="1.0" encoding="utf-8"?>
<p:tagLst xmlns:p="http://schemas.openxmlformats.org/presentationml/2006/main">
  <p:tag name="AS_UNIQUEID" val="3604"/>
  <p:tag name="KSO_WM_BEAUTIFY_FLAG" val=""/>
</p:tagLst>
</file>

<file path=ppt/tags/tag125.xml><?xml version="1.0" encoding="utf-8"?>
<p:tagLst xmlns:p="http://schemas.openxmlformats.org/presentationml/2006/main">
  <p:tag name="AS_UNIQUEID" val="3605"/>
  <p:tag name="KSO_WM_BEAUTIFY_FLAG" val=""/>
</p:tagLst>
</file>

<file path=ppt/tags/tag126.xml><?xml version="1.0" encoding="utf-8"?>
<p:tagLst xmlns:p="http://schemas.openxmlformats.org/presentationml/2006/main">
  <p:tag name="AS_UNIQUEID" val="3606"/>
</p:tagLst>
</file>

<file path=ppt/tags/tag127.xml><?xml version="1.0" encoding="utf-8"?>
<p:tagLst xmlns:p="http://schemas.openxmlformats.org/presentationml/2006/main">
  <p:tag name="AS_UNIQUEID" val="3607"/>
  <p:tag name="KSO_WM_BEAUTIFY_FLAG" val=""/>
</p:tagLst>
</file>

<file path=ppt/tags/tag128.xml><?xml version="1.0" encoding="utf-8"?>
<p:tagLst xmlns:p="http://schemas.openxmlformats.org/presentationml/2006/main">
  <p:tag name="AS_UNIQUEID" val="3608"/>
  <p:tag name="KSO_WM_BEAUTIFY_FLAG" val=""/>
</p:tagLst>
</file>

<file path=ppt/tags/tag129.xml><?xml version="1.0" encoding="utf-8"?>
<p:tagLst xmlns:p="http://schemas.openxmlformats.org/presentationml/2006/main">
  <p:tag name="AS_UNIQUEID" val="3609"/>
</p:tagLst>
</file>

<file path=ppt/tags/tag13.xml><?xml version="1.0" encoding="utf-8"?>
<p:tagLst xmlns:p="http://schemas.openxmlformats.org/presentationml/2006/main">
  <p:tag name="AS_UNIQUEID" val="4173"/>
</p:tagLst>
</file>

<file path=ppt/tags/tag130.xml><?xml version="1.0" encoding="utf-8"?>
<p:tagLst xmlns:p="http://schemas.openxmlformats.org/presentationml/2006/main">
  <p:tag name="AS_UNIQUEID" val="3610"/>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AS_UNIQUEID" val="4275"/>
</p:tagLst>
</file>

<file path=ppt/tags/tag133.xml><?xml version="1.0" encoding="utf-8"?>
<p:tagLst xmlns:p="http://schemas.openxmlformats.org/presentationml/2006/main">
  <p:tag name="AS_UNIQUEID" val="4276"/>
</p:tagLst>
</file>

<file path=ppt/tags/tag134.xml><?xml version="1.0" encoding="utf-8"?>
<p:tagLst xmlns:p="http://schemas.openxmlformats.org/presentationml/2006/main">
  <p:tag name="AS_UNIQUEID" val="4277"/>
</p:tagLst>
</file>

<file path=ppt/tags/tag135.xml><?xml version="1.0" encoding="utf-8"?>
<p:tagLst xmlns:p="http://schemas.openxmlformats.org/presentationml/2006/main">
  <p:tag name="AS_UNIQUEID" val="4278"/>
</p:tagLst>
</file>

<file path=ppt/tags/tag136.xml><?xml version="1.0" encoding="utf-8"?>
<p:tagLst xmlns:p="http://schemas.openxmlformats.org/presentationml/2006/main">
  <p:tag name="AS_UNIQUEID" val="4279"/>
</p:tagLst>
</file>

<file path=ppt/tags/tag137.xml><?xml version="1.0" encoding="utf-8"?>
<p:tagLst xmlns:p="http://schemas.openxmlformats.org/presentationml/2006/main">
  <p:tag name="AS_UNIQUEID" val="4280"/>
</p:tagLst>
</file>

<file path=ppt/tags/tag138.xml><?xml version="1.0" encoding="utf-8"?>
<p:tagLst xmlns:p="http://schemas.openxmlformats.org/presentationml/2006/main">
  <p:tag name="AS_UNIQUEID" val="4282"/>
</p:tagLst>
</file>

<file path=ppt/tags/tag139.xml><?xml version="1.0" encoding="utf-8"?>
<p:tagLst xmlns:p="http://schemas.openxmlformats.org/presentationml/2006/main">
  <p:tag name="AS_UNIQUEID" val="4283"/>
</p:tagLst>
</file>

<file path=ppt/tags/tag14.xml><?xml version="1.0" encoding="utf-8"?>
<p:tagLst xmlns:p="http://schemas.openxmlformats.org/presentationml/2006/main">
  <p:tag name="AS_UNIQUEID" val="4175"/>
</p:tagLst>
</file>

<file path=ppt/tags/tag140.xml><?xml version="1.0" encoding="utf-8"?>
<p:tagLst xmlns:p="http://schemas.openxmlformats.org/presentationml/2006/main">
  <p:tag name="AS_UNIQUEID" val="4284"/>
</p:tagLst>
</file>

<file path=ppt/tags/tag141.xml><?xml version="1.0" encoding="utf-8"?>
<p:tagLst xmlns:p="http://schemas.openxmlformats.org/presentationml/2006/main">
  <p:tag name="AS_UNIQUEID" val="4286"/>
</p:tagLst>
</file>

<file path=ppt/tags/tag142.xml><?xml version="1.0" encoding="utf-8"?>
<p:tagLst xmlns:p="http://schemas.openxmlformats.org/presentationml/2006/main">
  <p:tag name="AS_UNIQUEID" val="4287"/>
  <p:tag name="KSO_WM_BEAUTIFY_FLAG" val=""/>
</p:tagLst>
</file>

<file path=ppt/tags/tag143.xml><?xml version="1.0" encoding="utf-8"?>
<p:tagLst xmlns:p="http://schemas.openxmlformats.org/presentationml/2006/main">
  <p:tag name="AS_UNIQUEID" val="4288"/>
  <p:tag name="KSO_WM_BEAUTIFY_FLAG" val=""/>
</p:tagLst>
</file>

<file path=ppt/tags/tag144.xml><?xml version="1.0" encoding="utf-8"?>
<p:tagLst xmlns:p="http://schemas.openxmlformats.org/presentationml/2006/main">
  <p:tag name="AS_UNIQUEID" val="4289"/>
  <p:tag name="KSO_WM_BEAUTIFY_FLAG" val=""/>
</p:tagLst>
</file>

<file path=ppt/tags/tag145.xml><?xml version="1.0" encoding="utf-8"?>
<p:tagLst xmlns:p="http://schemas.openxmlformats.org/presentationml/2006/main">
  <p:tag name="AS_UNIQUEID" val="3633"/>
  <p:tag name="KSO_WM_BEAUTIFY_FLAG" val=""/>
</p:tagLst>
</file>

<file path=ppt/tags/tag146.xml><?xml version="1.0" encoding="utf-8"?>
<p:tagLst xmlns:p="http://schemas.openxmlformats.org/presentationml/2006/main">
  <p:tag name="AS_UNIQUEID" val="3338"/>
  <p:tag name="KSO_WM_BEAUTIFY_FLAG" val=""/>
</p:tagLst>
</file>

<file path=ppt/tags/tag147.xml><?xml version="1.0" encoding="utf-8"?>
<p:tagLst xmlns:p="http://schemas.openxmlformats.org/presentationml/2006/main">
  <p:tag name="AS_UNIQUEID" val="3338"/>
  <p:tag name="KSO_WM_BEAUTIFY_FLAG" val=""/>
</p:tagLst>
</file>

<file path=ppt/tags/tag148.xml><?xml version="1.0" encoding="utf-8"?>
<p:tagLst xmlns:p="http://schemas.openxmlformats.org/presentationml/2006/main">
  <p:tag name="AS_UNIQUEID" val="3632"/>
  <p:tag name="KSO_WM_BEAUTIFY_FLAG" val=""/>
</p:tagLst>
</file>

<file path=ppt/tags/tag149.xml><?xml version="1.0" encoding="utf-8"?>
<p:tagLst xmlns:p="http://schemas.openxmlformats.org/presentationml/2006/main">
  <p:tag name="AS_UNIQUEID" val="3632"/>
  <p:tag name="KSO_WM_BEAUTIFY_FLAG" val=""/>
</p:tagLst>
</file>

<file path=ppt/tags/tag15.xml><?xml version="1.0" encoding="utf-8"?>
<p:tagLst xmlns:p="http://schemas.openxmlformats.org/presentationml/2006/main">
  <p:tag name="AS_UNIQUEID" val="417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50.xml><?xml version="1.0" encoding="utf-8"?>
<p:tagLst xmlns:p="http://schemas.openxmlformats.org/presentationml/2006/main">
  <p:tag name="AS_UNIQUEID" val="4291"/>
</p:tagLst>
</file>

<file path=ppt/tags/tag151.xml><?xml version="1.0" encoding="utf-8"?>
<p:tagLst xmlns:p="http://schemas.openxmlformats.org/presentationml/2006/main">
  <p:tag name="AS_UNIQUEID" val="3213"/>
</p:tagLst>
</file>

<file path=ppt/tags/tag152.xml><?xml version="1.0" encoding="utf-8"?>
<p:tagLst xmlns:p="http://schemas.openxmlformats.org/presentationml/2006/main">
  <p:tag name="AS_UNIQUEID" val="3214"/>
</p:tagLst>
</file>

<file path=ppt/tags/tag153.xml><?xml version="1.0" encoding="utf-8"?>
<p:tagLst xmlns:p="http://schemas.openxmlformats.org/presentationml/2006/main">
  <p:tag name="AS_UNIQUEID" val="3215"/>
</p:tagLst>
</file>

<file path=ppt/tags/tag154.xml><?xml version="1.0" encoding="utf-8"?>
<p:tagLst xmlns:p="http://schemas.openxmlformats.org/presentationml/2006/main">
  <p:tag name="AS_UNIQUEID" val="3216"/>
</p:tagLst>
</file>

<file path=ppt/tags/tag155.xml><?xml version="1.0" encoding="utf-8"?>
<p:tagLst xmlns:p="http://schemas.openxmlformats.org/presentationml/2006/main">
  <p:tag name="AS_UNIQUEID" val="3217"/>
</p:tagLst>
</file>

<file path=ppt/tags/tag156.xml><?xml version="1.0" encoding="utf-8"?>
<p:tagLst xmlns:p="http://schemas.openxmlformats.org/presentationml/2006/main">
  <p:tag name="AS_UNIQUEID" val="3218"/>
</p:tagLst>
</file>

<file path=ppt/tags/tag157.xml><?xml version="1.0" encoding="utf-8"?>
<p:tagLst xmlns:p="http://schemas.openxmlformats.org/presentationml/2006/main">
  <p:tag name="AS_UNIQUEID" val="3219"/>
</p:tagLst>
</file>

<file path=ppt/tags/tag158.xml><?xml version="1.0" encoding="utf-8"?>
<p:tagLst xmlns:p="http://schemas.openxmlformats.org/presentationml/2006/main">
  <p:tag name="AS_UNIQUEID" val="3220"/>
</p:tagLst>
</file>

<file path=ppt/tags/tag159.xml><?xml version="1.0" encoding="utf-8"?>
<p:tagLst xmlns:p="http://schemas.openxmlformats.org/presentationml/2006/main">
  <p:tag name="AS_UNIQUEID" val="3221"/>
</p:tagLst>
</file>

<file path=ppt/tags/tag16.xml><?xml version="1.0" encoding="utf-8"?>
<p:tagLst xmlns:p="http://schemas.openxmlformats.org/presentationml/2006/main">
  <p:tag name="AS_UNIQUEID" val="417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60.xml><?xml version="1.0" encoding="utf-8"?>
<p:tagLst xmlns:p="http://schemas.openxmlformats.org/presentationml/2006/main">
  <p:tag name="AS_UNIQUEID" val="3222"/>
</p:tagLst>
</file>

<file path=ppt/tags/tag161.xml><?xml version="1.0" encoding="utf-8"?>
<p:tagLst xmlns:p="http://schemas.openxmlformats.org/presentationml/2006/main">
  <p:tag name="AS_UNIQUEID" val="3223"/>
</p:tagLst>
</file>

<file path=ppt/tags/tag162.xml><?xml version="1.0" encoding="utf-8"?>
<p:tagLst xmlns:p="http://schemas.openxmlformats.org/presentationml/2006/main">
  <p:tag name="AS_UNIQUEID" val="3224"/>
</p:tagLst>
</file>

<file path=ppt/tags/tag163.xml><?xml version="1.0" encoding="utf-8"?>
<p:tagLst xmlns:p="http://schemas.openxmlformats.org/presentationml/2006/main">
  <p:tag name="AS_UNIQUEID" val="3225"/>
</p:tagLst>
</file>

<file path=ppt/tags/tag164.xml><?xml version="1.0" encoding="utf-8"?>
<p:tagLst xmlns:p="http://schemas.openxmlformats.org/presentationml/2006/main">
  <p:tag name="AS_UNIQUEID" val="3226"/>
</p:tagLst>
</file>

<file path=ppt/tags/tag165.xml><?xml version="1.0" encoding="utf-8"?>
<p:tagLst xmlns:p="http://schemas.openxmlformats.org/presentationml/2006/main">
  <p:tag name="AS_UNIQUEID" val="3227"/>
</p:tagLst>
</file>

<file path=ppt/tags/tag166.xml><?xml version="1.0" encoding="utf-8"?>
<p:tagLst xmlns:p="http://schemas.openxmlformats.org/presentationml/2006/main">
  <p:tag name="AS_UNIQUEID" val="3228"/>
</p:tagLst>
</file>

<file path=ppt/tags/tag167.xml><?xml version="1.0" encoding="utf-8"?>
<p:tagLst xmlns:p="http://schemas.openxmlformats.org/presentationml/2006/main">
  <p:tag name="AS_UNIQUEID" val="3229"/>
</p:tagLst>
</file>

<file path=ppt/tags/tag168.xml><?xml version="1.0" encoding="utf-8"?>
<p:tagLst xmlns:p="http://schemas.openxmlformats.org/presentationml/2006/main">
  <p:tag name="AS_UNIQUEID" val="3230"/>
</p:tagLst>
</file>

<file path=ppt/tags/tag169.xml><?xml version="1.0" encoding="utf-8"?>
<p:tagLst xmlns:p="http://schemas.openxmlformats.org/presentationml/2006/main">
  <p:tag name="AS_UNIQUEID" val="3231"/>
</p:tagLst>
</file>

<file path=ppt/tags/tag17.xml><?xml version="1.0" encoding="utf-8"?>
<p:tagLst xmlns:p="http://schemas.openxmlformats.org/presentationml/2006/main">
  <p:tag name="AS_UNIQUEID" val="417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70.xml><?xml version="1.0" encoding="utf-8"?>
<p:tagLst xmlns:p="http://schemas.openxmlformats.org/presentationml/2006/main">
  <p:tag name="AS_UNIQUEID" val="3232"/>
</p:tagLst>
</file>

<file path=ppt/tags/tag171.xml><?xml version="1.0" encoding="utf-8"?>
<p:tagLst xmlns:p="http://schemas.openxmlformats.org/presentationml/2006/main">
  <p:tag name="AS_UNIQUEID" val="3233"/>
</p:tagLst>
</file>

<file path=ppt/tags/tag172.xml><?xml version="1.0" encoding="utf-8"?>
<p:tagLst xmlns:p="http://schemas.openxmlformats.org/presentationml/2006/main">
  <p:tag name="AS_UNIQUEID" val="3234"/>
</p:tagLst>
</file>

<file path=ppt/tags/tag173.xml><?xml version="1.0" encoding="utf-8"?>
<p:tagLst xmlns:p="http://schemas.openxmlformats.org/presentationml/2006/main">
  <p:tag name="AS_UNIQUEID" val="4293"/>
</p:tagLst>
</file>

<file path=ppt/tags/tag174.xml><?xml version="1.0" encoding="utf-8"?>
<p:tagLst xmlns:p="http://schemas.openxmlformats.org/presentationml/2006/main">
  <p:tag name="AS_UNIQUEID" val="4294"/>
  <p:tag name="KSO_WM_UNIT_TABLE_BEAUTIFY" val="smartTable{6ddff554-4f5d-49d6-a3c3-7e5670a56605}"/>
  <p:tag name="TABLE_ENDDRAG_ORIGIN_RECT" val="526*422"/>
  <p:tag name="TABLE_ENDDRAG_RECT" val="24*90*526*422"/>
</p:tagLst>
</file>

<file path=ppt/tags/tag175.xml><?xml version="1.0" encoding="utf-8"?>
<p:tagLst xmlns:p="http://schemas.openxmlformats.org/presentationml/2006/main">
  <p:tag name="AS_UNIQUEID" val="4295"/>
</p:tagLst>
</file>

<file path=ppt/tags/tag176.xml><?xml version="1.0" encoding="utf-8"?>
<p:tagLst xmlns:p="http://schemas.openxmlformats.org/presentationml/2006/main">
  <p:tag name="AS_UNIQUEID" val="4296"/>
</p:tagLst>
</file>

<file path=ppt/tags/tag177.xml><?xml version="1.0" encoding="utf-8"?>
<p:tagLst xmlns:p="http://schemas.openxmlformats.org/presentationml/2006/main">
  <p:tag name="AS_UNIQUEID" val="4297"/>
</p:tagLst>
</file>

<file path=ppt/tags/tag178.xml><?xml version="1.0" encoding="utf-8"?>
<p:tagLst xmlns:p="http://schemas.openxmlformats.org/presentationml/2006/main">
  <p:tag name="AS_UNIQUEID" val="4298"/>
</p:tagLst>
</file>

<file path=ppt/tags/tag179.xml><?xml version="1.0" encoding="utf-8"?>
<p:tagLst xmlns:p="http://schemas.openxmlformats.org/presentationml/2006/main">
  <p:tag name="AS_UNIQUEID" val="4299"/>
</p:tagLst>
</file>

<file path=ppt/tags/tag18.xml><?xml version="1.0" encoding="utf-8"?>
<p:tagLst xmlns:p="http://schemas.openxmlformats.org/presentationml/2006/main">
  <p:tag name="AS_UNIQUEID" val="418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80.xml><?xml version="1.0" encoding="utf-8"?>
<p:tagLst xmlns:p="http://schemas.openxmlformats.org/presentationml/2006/main">
  <p:tag name="AS_UNIQUEID" val="4300"/>
</p:tagLst>
</file>

<file path=ppt/tags/tag181.xml><?xml version="1.0" encoding="utf-8"?>
<p:tagLst xmlns:p="http://schemas.openxmlformats.org/presentationml/2006/main">
  <p:tag name="AS_UNIQUEID" val="4301"/>
</p:tagLst>
</file>

<file path=ppt/tags/tag182.xml><?xml version="1.0" encoding="utf-8"?>
<p:tagLst xmlns:p="http://schemas.openxmlformats.org/presentationml/2006/main">
  <p:tag name="AS_UNIQUEID" val="4302"/>
</p:tagLst>
</file>

<file path=ppt/tags/tag183.xml><?xml version="1.0" encoding="utf-8"?>
<p:tagLst xmlns:p="http://schemas.openxmlformats.org/presentationml/2006/main">
  <p:tag name="AS_UNIQUEID" val="4303"/>
</p:tagLst>
</file>

<file path=ppt/tags/tag184.xml><?xml version="1.0" encoding="utf-8"?>
<p:tagLst xmlns:p="http://schemas.openxmlformats.org/presentationml/2006/main">
  <p:tag name="AS_UNIQUEID" val="4304"/>
</p:tagLst>
</file>

<file path=ppt/tags/tag185.xml><?xml version="1.0" encoding="utf-8"?>
<p:tagLst xmlns:p="http://schemas.openxmlformats.org/presentationml/2006/main">
  <p:tag name="AS_UNIQUEID" val="4305"/>
</p:tagLst>
</file>

<file path=ppt/tags/tag186.xml><?xml version="1.0" encoding="utf-8"?>
<p:tagLst xmlns:p="http://schemas.openxmlformats.org/presentationml/2006/main">
  <p:tag name="AS_UNIQUEID" val="4306"/>
</p:tagLst>
</file>

<file path=ppt/tags/tag187.xml><?xml version="1.0" encoding="utf-8"?>
<p:tagLst xmlns:p="http://schemas.openxmlformats.org/presentationml/2006/main">
  <p:tag name="AS_UNIQUEID" val="4307"/>
</p:tagLst>
</file>

<file path=ppt/tags/tag188.xml><?xml version="1.0" encoding="utf-8"?>
<p:tagLst xmlns:p="http://schemas.openxmlformats.org/presentationml/2006/main">
  <p:tag name="AS_UNIQUEID" val="434"/>
</p:tagLst>
</file>

<file path=ppt/tags/tag189.xml><?xml version="1.0" encoding="utf-8"?>
<p:tagLst xmlns:p="http://schemas.openxmlformats.org/presentationml/2006/main">
  <p:tag name="AS_UNIQUEID" val="1033"/>
</p:tagLst>
</file>

<file path=ppt/tags/tag19.xml><?xml version="1.0" encoding="utf-8"?>
<p:tagLst xmlns:p="http://schemas.openxmlformats.org/presentationml/2006/main">
  <p:tag name="AS_UNIQUEID" val="418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190.xml><?xml version="1.0" encoding="utf-8"?>
<p:tagLst xmlns:p="http://schemas.openxmlformats.org/presentationml/2006/main">
  <p:tag name="AS_UNIQUEID" val="4309"/>
</p:tagLst>
</file>

<file path=ppt/tags/tag191.xml><?xml version="1.0" encoding="utf-8"?>
<p:tagLst xmlns:p="http://schemas.openxmlformats.org/presentationml/2006/main">
  <p:tag name="AS_UNIQUEID" val="4310"/>
</p:tagLst>
</file>

<file path=ppt/tags/tag192.xml><?xml version="1.0" encoding="utf-8"?>
<p:tagLst xmlns:p="http://schemas.openxmlformats.org/presentationml/2006/main">
  <p:tag name="AS_UNIQUEID" val="4311"/>
</p:tagLst>
</file>

<file path=ppt/tags/tag193.xml><?xml version="1.0" encoding="utf-8"?>
<p:tagLst xmlns:p="http://schemas.openxmlformats.org/presentationml/2006/main">
  <p:tag name="AS_UNIQUEID" val="4312"/>
</p:tagLst>
</file>

<file path=ppt/tags/tag194.xml><?xml version="1.0" encoding="utf-8"?>
<p:tagLst xmlns:p="http://schemas.openxmlformats.org/presentationml/2006/main">
  <p:tag name="AS_UNIQUEID" val="4313"/>
</p:tagLst>
</file>

<file path=ppt/tags/tag195.xml><?xml version="1.0" encoding="utf-8"?>
<p:tagLst xmlns:p="http://schemas.openxmlformats.org/presentationml/2006/main">
  <p:tag name="AS_UNIQUEID" val="4314"/>
</p:tagLst>
</file>

<file path=ppt/tags/tag196.xml><?xml version="1.0" encoding="utf-8"?>
<p:tagLst xmlns:p="http://schemas.openxmlformats.org/presentationml/2006/main">
  <p:tag name="AS_UNIQUEID" val="4315"/>
</p:tagLst>
</file>

<file path=ppt/tags/tag197.xml><?xml version="1.0" encoding="utf-8"?>
<p:tagLst xmlns:p="http://schemas.openxmlformats.org/presentationml/2006/main">
  <p:tag name="KSO_WM_TEMPLATE_CATEGORY" val="custom"/>
  <p:tag name="KSO_WM_TEMPLATE_INDEX" val="20202802"/>
</p:tagLst>
</file>

<file path=ppt/tags/tag198.xml><?xml version="1.0" encoding="utf-8"?>
<p:tagLst xmlns:p="http://schemas.openxmlformats.org/presentationml/2006/main">
  <p:tag name="AS_UNIQUEID" val="4318"/>
</p:tagLst>
</file>

<file path=ppt/tags/tag199.xml><?xml version="1.0" encoding="utf-8"?>
<p:tagLst xmlns:p="http://schemas.openxmlformats.org/presentationml/2006/main">
  <p:tag name="AS_UNIQUEID" val="1419"/>
</p:tagLst>
</file>

<file path=ppt/tags/tag2.xml><?xml version="1.0" encoding="utf-8"?>
<p:tagLst xmlns:p="http://schemas.openxmlformats.org/presentationml/2006/main">
  <p:tag name="AS_UNIQUEID" val="4161"/>
</p:tagLst>
</file>

<file path=ppt/tags/tag20.xml><?xml version="1.0" encoding="utf-8"?>
<p:tagLst xmlns:p="http://schemas.openxmlformats.org/presentationml/2006/main">
  <p:tag name="AS_UNIQUEID" val="418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200.xml><?xml version="1.0" encoding="utf-8"?>
<p:tagLst xmlns:p="http://schemas.openxmlformats.org/presentationml/2006/main">
  <p:tag name="AS_UNIQUEID" val="1420"/>
</p:tagLst>
</file>

<file path=ppt/tags/tag201.xml><?xml version="1.0" encoding="utf-8"?>
<p:tagLst xmlns:p="http://schemas.openxmlformats.org/presentationml/2006/main">
  <p:tag name="AS_UNIQUEID" val="3667"/>
</p:tagLst>
</file>

<file path=ppt/tags/tag202.xml><?xml version="1.0" encoding="utf-8"?>
<p:tagLst xmlns:p="http://schemas.openxmlformats.org/presentationml/2006/main">
  <p:tag name="AS_UNIQUEID" val="3668"/>
</p:tagLst>
</file>

<file path=ppt/tags/tag203.xml><?xml version="1.0" encoding="utf-8"?>
<p:tagLst xmlns:p="http://schemas.openxmlformats.org/presentationml/2006/main">
  <p:tag name="AS_UNIQUEID" val="3669"/>
</p:tagLst>
</file>

<file path=ppt/tags/tag204.xml><?xml version="1.0" encoding="utf-8"?>
<p:tagLst xmlns:p="http://schemas.openxmlformats.org/presentationml/2006/main">
  <p:tag name="AS_UNIQUEID" val="3670"/>
</p:tagLst>
</file>

<file path=ppt/tags/tag205.xml><?xml version="1.0" encoding="utf-8"?>
<p:tagLst xmlns:p="http://schemas.openxmlformats.org/presentationml/2006/main">
  <p:tag name="AS_UNIQUEID" val="3671"/>
</p:tagLst>
</file>

<file path=ppt/tags/tag206.xml><?xml version="1.0" encoding="utf-8"?>
<p:tagLst xmlns:p="http://schemas.openxmlformats.org/presentationml/2006/main">
  <p:tag name="AS_UNIQUEID" val="3672"/>
</p:tagLst>
</file>

<file path=ppt/tags/tag207.xml><?xml version="1.0" encoding="utf-8"?>
<p:tagLst xmlns:p="http://schemas.openxmlformats.org/presentationml/2006/main">
  <p:tag name="AS_UNIQUEID" val="3673"/>
</p:tagLst>
</file>

<file path=ppt/tags/tag208.xml><?xml version="1.0" encoding="utf-8"?>
<p:tagLst xmlns:p="http://schemas.openxmlformats.org/presentationml/2006/main">
  <p:tag name="AS_UNIQUEID" val="3674"/>
</p:tagLst>
</file>

<file path=ppt/tags/tag209.xml><?xml version="1.0" encoding="utf-8"?>
<p:tagLst xmlns:p="http://schemas.openxmlformats.org/presentationml/2006/main">
  <p:tag name="AS_UNIQUEID" val="3675"/>
</p:tagLst>
</file>

<file path=ppt/tags/tag21.xml><?xml version="1.0" encoding="utf-8"?>
<p:tagLst xmlns:p="http://schemas.openxmlformats.org/presentationml/2006/main">
  <p:tag name="AS_UNIQUEID" val="346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10.xml><?xml version="1.0" encoding="utf-8"?>
<p:tagLst xmlns:p="http://schemas.openxmlformats.org/presentationml/2006/main">
  <p:tag name="AS_UNIQUEID" val="3676"/>
</p:tagLst>
</file>

<file path=ppt/tags/tag211.xml><?xml version="1.0" encoding="utf-8"?>
<p:tagLst xmlns:p="http://schemas.openxmlformats.org/presentationml/2006/main">
  <p:tag name="AS_UNIQUEID" val="3673"/>
  <p:tag name="KSO_WM_BEAUTIFY_FLAG" val=""/>
</p:tagLst>
</file>

<file path=ppt/tags/tag212.xml><?xml version="1.0" encoding="utf-8"?>
<p:tagLst xmlns:p="http://schemas.openxmlformats.org/presentationml/2006/main">
  <p:tag name="AS_UNIQUEID" val="3673"/>
  <p:tag name="KSO_WM_BEAUTIFY_FLAG" val=""/>
</p:tagLst>
</file>

<file path=ppt/tags/tag213.xml><?xml version="1.0" encoding="utf-8"?>
<p:tagLst xmlns:p="http://schemas.openxmlformats.org/presentationml/2006/main">
  <p:tag name="AS_UNIQUEID" val="1414"/>
</p:tagLst>
</file>

<file path=ppt/tags/tag214.xml><?xml version="1.0" encoding="utf-8"?>
<p:tagLst xmlns:p="http://schemas.openxmlformats.org/presentationml/2006/main">
  <p:tag name="AS_UNIQUEID" val="1415"/>
</p:tagLst>
</file>

<file path=ppt/tags/tag215.xml><?xml version="1.0" encoding="utf-8"?>
<p:tagLst xmlns:p="http://schemas.openxmlformats.org/presentationml/2006/main">
  <p:tag name="AS_UNIQUEID" val="1416"/>
</p:tagLst>
</file>

<file path=ppt/tags/tag216.xml><?xml version="1.0" encoding="utf-8"?>
<p:tagLst xmlns:p="http://schemas.openxmlformats.org/presentationml/2006/main">
  <p:tag name="AS_UNIQUEID" val="4320"/>
</p:tagLst>
</file>

<file path=ppt/tags/tag217.xml><?xml version="1.0" encoding="utf-8"?>
<p:tagLst xmlns:p="http://schemas.openxmlformats.org/presentationml/2006/main">
  <p:tag name="AS_UNIQUEID" val="4321"/>
</p:tagLst>
</file>

<file path=ppt/tags/tag218.xml><?xml version="1.0" encoding="utf-8"?>
<p:tagLst xmlns:p="http://schemas.openxmlformats.org/presentationml/2006/main">
  <p:tag name="AS_UNIQUEID" val="4322"/>
</p:tagLst>
</file>

<file path=ppt/tags/tag219.xml><?xml version="1.0" encoding="utf-8"?>
<p:tagLst xmlns:p="http://schemas.openxmlformats.org/presentationml/2006/main">
  <p:tag name="AS_UNIQUEID" val="4323"/>
</p:tagLst>
</file>

<file path=ppt/tags/tag22.xml><?xml version="1.0" encoding="utf-8"?>
<p:tagLst xmlns:p="http://schemas.openxmlformats.org/presentationml/2006/main">
  <p:tag name="AS_UNIQUEID" val="346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20.xml><?xml version="1.0" encoding="utf-8"?>
<p:tagLst xmlns:p="http://schemas.openxmlformats.org/presentationml/2006/main">
  <p:tag name="AS_UNIQUEID" val="4324"/>
  <p:tag name="KSO_WM_BEAUTIFY_FLAG" val=""/>
</p:tagLst>
</file>

<file path=ppt/tags/tag221.xml><?xml version="1.0" encoding="utf-8"?>
<p:tagLst xmlns:p="http://schemas.openxmlformats.org/presentationml/2006/main">
  <p:tag name="AS_UNIQUEID" val="4325"/>
</p:tagLst>
</file>

<file path=ppt/tags/tag222.xml><?xml version="1.0" encoding="utf-8"?>
<p:tagLst xmlns:p="http://schemas.openxmlformats.org/presentationml/2006/main">
  <p:tag name="AS_UNIQUEID" val="4327"/>
</p:tagLst>
</file>

<file path=ppt/tags/tag223.xml><?xml version="1.0" encoding="utf-8"?>
<p:tagLst xmlns:p="http://schemas.openxmlformats.org/presentationml/2006/main">
  <p:tag name="AS_UNIQUEID" val="4328"/>
</p:tagLst>
</file>

<file path=ppt/tags/tag224.xml><?xml version="1.0" encoding="utf-8"?>
<p:tagLst xmlns:p="http://schemas.openxmlformats.org/presentationml/2006/main">
  <p:tag name="AS_UNIQUEID" val="4329"/>
</p:tagLst>
</file>

<file path=ppt/tags/tag225.xml><?xml version="1.0" encoding="utf-8"?>
<p:tagLst xmlns:p="http://schemas.openxmlformats.org/presentationml/2006/main">
  <p:tag name="AS_UNIQUEID" val="4331"/>
</p:tagLst>
</file>

<file path=ppt/tags/tag226.xml><?xml version="1.0" encoding="utf-8"?>
<p:tagLst xmlns:p="http://schemas.openxmlformats.org/presentationml/2006/main">
  <p:tag name="AS_UNIQUEID" val="4332"/>
</p:tagLst>
</file>

<file path=ppt/tags/tag227.xml><?xml version="1.0" encoding="utf-8"?>
<p:tagLst xmlns:p="http://schemas.openxmlformats.org/presentationml/2006/main">
  <p:tag name="AS_UNIQUEID" val="4333"/>
</p:tagLst>
</file>

<file path=ppt/tags/tag228.xml><?xml version="1.0" encoding="utf-8"?>
<p:tagLst xmlns:p="http://schemas.openxmlformats.org/presentationml/2006/main">
  <p:tag name="AS_UNIQUEID" val="4334"/>
</p:tagLst>
</file>

<file path=ppt/tags/tag229.xml><?xml version="1.0" encoding="utf-8"?>
<p:tagLst xmlns:p="http://schemas.openxmlformats.org/presentationml/2006/main">
  <p:tag name="AS_UNIQUEID" val="4335"/>
</p:tagLst>
</file>

<file path=ppt/tags/tag23.xml><?xml version="1.0" encoding="utf-8"?>
<p:tagLst xmlns:p="http://schemas.openxmlformats.org/presentationml/2006/main">
  <p:tag name="AS_UNIQUEID" val="346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30.xml><?xml version="1.0" encoding="utf-8"?>
<p:tagLst xmlns:p="http://schemas.openxmlformats.org/presentationml/2006/main">
  <p:tag name="AS_UNIQUEID" val="4336"/>
</p:tagLst>
</file>

<file path=ppt/tags/tag231.xml><?xml version="1.0" encoding="utf-8"?>
<p:tagLst xmlns:p="http://schemas.openxmlformats.org/presentationml/2006/main">
  <p:tag name="AS_UNIQUEID" val="4337"/>
</p:tagLst>
</file>

<file path=ppt/tags/tag232.xml><?xml version="1.0" encoding="utf-8"?>
<p:tagLst xmlns:p="http://schemas.openxmlformats.org/presentationml/2006/main">
  <p:tag name="AS_UNIQUEID" val="3699"/>
  <p:tag name="KSO_WM_BEAUTIFY_FLAG" val=""/>
</p:tagLst>
</file>

<file path=ppt/tags/tag233.xml><?xml version="1.0" encoding="utf-8"?>
<p:tagLst xmlns:p="http://schemas.openxmlformats.org/presentationml/2006/main">
  <p:tag name="AS_UNIQUEID" val="3701"/>
  <p:tag name="KSO_WM_BEAUTIFY_FLAG" val=""/>
</p:tagLst>
</file>

<file path=ppt/tags/tag234.xml><?xml version="1.0" encoding="utf-8"?>
<p:tagLst xmlns:p="http://schemas.openxmlformats.org/presentationml/2006/main">
  <p:tag name="AS_UNIQUEID" val="3695"/>
</p:tagLst>
</file>

<file path=ppt/tags/tag235.xml><?xml version="1.0" encoding="utf-8"?>
<p:tagLst xmlns:p="http://schemas.openxmlformats.org/presentationml/2006/main">
  <p:tag name="AS_UNIQUEID" val="4338"/>
</p:tagLst>
</file>

<file path=ppt/tags/tag236.xml><?xml version="1.0" encoding="utf-8"?>
<p:tagLst xmlns:p="http://schemas.openxmlformats.org/presentationml/2006/main">
  <p:tag name="AS_UNIQUEID" val="4340"/>
</p:tagLst>
</file>

<file path=ppt/tags/tag237.xml><?xml version="1.0" encoding="utf-8"?>
<p:tagLst xmlns:p="http://schemas.openxmlformats.org/presentationml/2006/main">
  <p:tag name="AS_UNIQUEID" val="4341"/>
  <p:tag name="KSO_WM_BEAUTIFY_FLAG" val=""/>
</p:tagLst>
</file>

<file path=ppt/tags/tag238.xml><?xml version="1.0" encoding="utf-8"?>
<p:tagLst xmlns:p="http://schemas.openxmlformats.org/presentationml/2006/main">
  <p:tag name="AS_UNIQUEID" val="4342"/>
</p:tagLst>
</file>

<file path=ppt/tags/tag239.xml><?xml version="1.0" encoding="utf-8"?>
<p:tagLst xmlns:p="http://schemas.openxmlformats.org/presentationml/2006/main">
  <p:tag name="AS_UNIQUEID" val="4343"/>
</p:tagLst>
</file>

<file path=ppt/tags/tag24.xml><?xml version="1.0" encoding="utf-8"?>
<p:tagLst xmlns:p="http://schemas.openxmlformats.org/presentationml/2006/main">
  <p:tag name="AS_UNIQUEID" val="1234"/>
</p:tagLst>
</file>

<file path=ppt/tags/tag240.xml><?xml version="1.0" encoding="utf-8"?>
<p:tagLst xmlns:p="http://schemas.openxmlformats.org/presentationml/2006/main">
  <p:tag name="AS_UNIQUEID" val="4344"/>
</p:tagLst>
</file>

<file path=ppt/tags/tag241.xml><?xml version="1.0" encoding="utf-8"?>
<p:tagLst xmlns:p="http://schemas.openxmlformats.org/presentationml/2006/main">
  <p:tag name="AS_UNIQUEID" val="4345"/>
</p:tagLst>
</file>

<file path=ppt/tags/tag242.xml><?xml version="1.0" encoding="utf-8"?>
<p:tagLst xmlns:p="http://schemas.openxmlformats.org/presentationml/2006/main">
  <p:tag name="AS_UNIQUEID" val="4346"/>
</p:tagLst>
</file>

<file path=ppt/tags/tag243.xml><?xml version="1.0" encoding="utf-8"?>
<p:tagLst xmlns:p="http://schemas.openxmlformats.org/presentationml/2006/main">
  <p:tag name="AS_UNIQUEID" val="4347"/>
</p:tagLst>
</file>

<file path=ppt/tags/tag244.xml><?xml version="1.0" encoding="utf-8"?>
<p:tagLst xmlns:p="http://schemas.openxmlformats.org/presentationml/2006/main">
  <p:tag name="AS_UNIQUEID" val="4348"/>
</p:tagLst>
</file>

<file path=ppt/tags/tag245.xml><?xml version="1.0" encoding="utf-8"?>
<p:tagLst xmlns:p="http://schemas.openxmlformats.org/presentationml/2006/main">
  <p:tag name="AS_UNIQUEID" val="4349"/>
</p:tagLst>
</file>

<file path=ppt/tags/tag246.xml><?xml version="1.0" encoding="utf-8"?>
<p:tagLst xmlns:p="http://schemas.openxmlformats.org/presentationml/2006/main">
  <p:tag name="AS_UNIQUEID" val="4350"/>
</p:tagLst>
</file>

<file path=ppt/tags/tag247.xml><?xml version="1.0" encoding="utf-8"?>
<p:tagLst xmlns:p="http://schemas.openxmlformats.org/presentationml/2006/main">
  <p:tag name="AS_UNIQUEID" val="4351"/>
</p:tagLst>
</file>

<file path=ppt/tags/tag248.xml><?xml version="1.0" encoding="utf-8"?>
<p:tagLst xmlns:p="http://schemas.openxmlformats.org/presentationml/2006/main">
  <p:tag name="AS_UNIQUEID" val="4352"/>
</p:tagLst>
</file>

<file path=ppt/tags/tag249.xml><?xml version="1.0" encoding="utf-8"?>
<p:tagLst xmlns:p="http://schemas.openxmlformats.org/presentationml/2006/main">
  <p:tag name="AS_UNIQUEID" val="4353"/>
</p:tagLst>
</file>

<file path=ppt/tags/tag25.xml><?xml version="1.0" encoding="utf-8"?>
<p:tagLst xmlns:p="http://schemas.openxmlformats.org/presentationml/2006/main">
  <p:tag name="AS_UNIQUEID" val="4187"/>
</p:tagLst>
</file>

<file path=ppt/tags/tag250.xml><?xml version="1.0" encoding="utf-8"?>
<p:tagLst xmlns:p="http://schemas.openxmlformats.org/presentationml/2006/main">
  <p:tag name="AS_UNIQUEID" val="4354"/>
</p:tagLst>
</file>

<file path=ppt/tags/tag251.xml><?xml version="1.0" encoding="utf-8"?>
<p:tagLst xmlns:p="http://schemas.openxmlformats.org/presentationml/2006/main">
  <p:tag name="AS_UNIQUEID" val="4355"/>
</p:tagLst>
</file>

<file path=ppt/tags/tag252.xml><?xml version="1.0" encoding="utf-8"?>
<p:tagLst xmlns:p="http://schemas.openxmlformats.org/presentationml/2006/main">
  <p:tag name="AS_UNIQUEID" val="4356"/>
</p:tagLst>
</file>

<file path=ppt/tags/tag253.xml><?xml version="1.0" encoding="utf-8"?>
<p:tagLst xmlns:p="http://schemas.openxmlformats.org/presentationml/2006/main">
  <p:tag name="AS_UNIQUEID" val="4108"/>
</p:tagLst>
</file>

<file path=ppt/tags/tag254.xml><?xml version="1.0" encoding="utf-8"?>
<p:tagLst xmlns:p="http://schemas.openxmlformats.org/presentationml/2006/main">
  <p:tag name="AS_UNIQUEID" val="4357"/>
</p:tagLst>
</file>

<file path=ppt/tags/tag255.xml><?xml version="1.0" encoding="utf-8"?>
<p:tagLst xmlns:p="http://schemas.openxmlformats.org/presentationml/2006/main">
  <p:tag name="AS_UNIQUEID" val="4109"/>
</p:tagLst>
</file>

<file path=ppt/tags/tag256.xml><?xml version="1.0" encoding="utf-8"?>
<p:tagLst xmlns:p="http://schemas.openxmlformats.org/presentationml/2006/main">
  <p:tag name="AS_UNIQUEID" val="4110"/>
  <p:tag name="KSO_WM_BEAUTIFY_FLAG" val=""/>
</p:tagLst>
</file>

<file path=ppt/tags/tag257.xml><?xml version="1.0" encoding="utf-8"?>
<p:tagLst xmlns:p="http://schemas.openxmlformats.org/presentationml/2006/main">
  <p:tag name="AS_UNIQUEID" val="3870"/>
  <p:tag name="KSO_WM_BEAUTIFY_FLAG" val=""/>
</p:tagLst>
</file>

<file path=ppt/tags/tag258.xml><?xml version="1.0" encoding="utf-8"?>
<p:tagLst xmlns:p="http://schemas.openxmlformats.org/presentationml/2006/main">
  <p:tag name="AS_UNIQUEID" val="4359"/>
</p:tagLst>
</file>

<file path=ppt/tags/tag259.xml><?xml version="1.0" encoding="utf-8"?>
<p:tagLst xmlns:p="http://schemas.openxmlformats.org/presentationml/2006/main">
  <p:tag name="AS_UNIQUEID" val="4360"/>
  <p:tag name="KSO_WM_UNIT_TABLE_BEAUTIFY" val="smartTable{35702eb5-f37d-4a4c-854d-6e07b8e88008}"/>
  <p:tag name="TABLE_ENDDRAG_ORIGIN_RECT" val="904*292"/>
  <p:tag name="TABLE_ENDDRAG_RECT" val="31*90*904*292"/>
</p:tagLst>
</file>

<file path=ppt/tags/tag26.xml><?xml version="1.0" encoding="utf-8"?>
<p:tagLst xmlns:p="http://schemas.openxmlformats.org/presentationml/2006/main">
  <p:tag name="AS_UNIQUEID" val="4188"/>
</p:tagLst>
</file>

<file path=ppt/tags/tag260.xml><?xml version="1.0" encoding="utf-8"?>
<p:tagLst xmlns:p="http://schemas.openxmlformats.org/presentationml/2006/main">
  <p:tag name="AS_UNIQUEID" val="4361"/>
</p:tagLst>
</file>

<file path=ppt/tags/tag261.xml><?xml version="1.0" encoding="utf-8"?>
<p:tagLst xmlns:p="http://schemas.openxmlformats.org/presentationml/2006/main">
  <p:tag name="AS_UNIQUEID" val="4116"/>
  <p:tag name="KSO_WM_BEAUTIFY_FLAG" val=""/>
</p:tagLst>
</file>

<file path=ppt/tags/tag262.xml><?xml version="1.0" encoding="utf-8"?>
<p:tagLst xmlns:p="http://schemas.openxmlformats.org/presentationml/2006/main">
  <p:tag name="AS_UNIQUEID" val="4116"/>
  <p:tag name="KSO_WM_BEAUTIFY_FLAG" val=""/>
</p:tagLst>
</file>

<file path=ppt/tags/tag263.xml><?xml version="1.0" encoding="utf-8"?>
<p:tagLst xmlns:p="http://schemas.openxmlformats.org/presentationml/2006/main">
  <p:tag name="AS_UNIQUEID" val="4116"/>
  <p:tag name="KSO_WM_BEAUTIFY_FLAG" val=""/>
</p:tagLst>
</file>

<file path=ppt/tags/tag264.xml><?xml version="1.0" encoding="utf-8"?>
<p:tagLst xmlns:p="http://schemas.openxmlformats.org/presentationml/2006/main">
  <p:tag name="AS_UNIQUEID" val="3745"/>
  <p:tag name="KSO_WM_BEAUTIFY_FLAG" val=""/>
</p:tagLst>
</file>

<file path=ppt/tags/tag265.xml><?xml version="1.0" encoding="utf-8"?>
<p:tagLst xmlns:p="http://schemas.openxmlformats.org/presentationml/2006/main">
  <p:tag name="AS_UNIQUEID" val="4363"/>
</p:tagLst>
</file>

<file path=ppt/tags/tag266.xml><?xml version="1.0" encoding="utf-8"?>
<p:tagLst xmlns:p="http://schemas.openxmlformats.org/presentationml/2006/main">
  <p:tag name="AS_UNIQUEID" val="3705"/>
</p:tagLst>
</file>

<file path=ppt/tags/tag267.xml><?xml version="1.0" encoding="utf-8"?>
<p:tagLst xmlns:p="http://schemas.openxmlformats.org/presentationml/2006/main">
  <p:tag name="AS_UNIQUEID" val="3707"/>
</p:tagLst>
</file>

<file path=ppt/tags/tag268.xml><?xml version="1.0" encoding="utf-8"?>
<p:tagLst xmlns:p="http://schemas.openxmlformats.org/presentationml/2006/main">
  <p:tag name="AS_UNIQUEID" val="3708"/>
</p:tagLst>
</file>

<file path=ppt/tags/tag269.xml><?xml version="1.0" encoding="utf-8"?>
<p:tagLst xmlns:p="http://schemas.openxmlformats.org/presentationml/2006/main">
  <p:tag name="AS_UNIQUEID" val="3709"/>
</p:tagLst>
</file>

<file path=ppt/tags/tag27.xml><?xml version="1.0" encoding="utf-8"?>
<p:tagLst xmlns:p="http://schemas.openxmlformats.org/presentationml/2006/main">
  <p:tag name="AS_UNIQUEID" val="4197"/>
</p:tagLst>
</file>

<file path=ppt/tags/tag270.xml><?xml version="1.0" encoding="utf-8"?>
<p:tagLst xmlns:p="http://schemas.openxmlformats.org/presentationml/2006/main">
  <p:tag name="AS_UNIQUEID" val="3710"/>
</p:tagLst>
</file>

<file path=ppt/tags/tag271.xml><?xml version="1.0" encoding="utf-8"?>
<p:tagLst xmlns:p="http://schemas.openxmlformats.org/presentationml/2006/main">
  <p:tag name="AS_UNIQUEID" val="3711"/>
</p:tagLst>
</file>

<file path=ppt/tags/tag272.xml><?xml version="1.0" encoding="utf-8"?>
<p:tagLst xmlns:p="http://schemas.openxmlformats.org/presentationml/2006/main">
  <p:tag name="AS_UNIQUEID" val="3713"/>
</p:tagLst>
</file>

<file path=ppt/tags/tag273.xml><?xml version="1.0" encoding="utf-8"?>
<p:tagLst xmlns:p="http://schemas.openxmlformats.org/presentationml/2006/main">
  <p:tag name="AS_UNIQUEID" val="3715"/>
</p:tagLst>
</file>

<file path=ppt/tags/tag274.xml><?xml version="1.0" encoding="utf-8"?>
<p:tagLst xmlns:p="http://schemas.openxmlformats.org/presentationml/2006/main">
  <p:tag name="AS_UNIQUEID" val="3716"/>
</p:tagLst>
</file>

<file path=ppt/tags/tag275.xml><?xml version="1.0" encoding="utf-8"?>
<p:tagLst xmlns:p="http://schemas.openxmlformats.org/presentationml/2006/main">
  <p:tag name="AS_UNIQUEID" val="3717"/>
</p:tagLst>
</file>

<file path=ppt/tags/tag276.xml><?xml version="1.0" encoding="utf-8"?>
<p:tagLst xmlns:p="http://schemas.openxmlformats.org/presentationml/2006/main">
  <p:tag name="AS_UNIQUEID" val="3718"/>
</p:tagLst>
</file>

<file path=ppt/tags/tag277.xml><?xml version="1.0" encoding="utf-8"?>
<p:tagLst xmlns:p="http://schemas.openxmlformats.org/presentationml/2006/main">
  <p:tag name="AS_UNIQUEID" val="3720"/>
</p:tagLst>
</file>

<file path=ppt/tags/tag278.xml><?xml version="1.0" encoding="utf-8"?>
<p:tagLst xmlns:p="http://schemas.openxmlformats.org/presentationml/2006/main">
  <p:tag name="AS_UNIQUEID" val="4364"/>
</p:tagLst>
</file>

<file path=ppt/tags/tag279.xml><?xml version="1.0" encoding="utf-8"?>
<p:tagLst xmlns:p="http://schemas.openxmlformats.org/presentationml/2006/main">
  <p:tag name="AS_UNIQUEID" val="2457"/>
</p:tagLst>
</file>

<file path=ppt/tags/tag28.xml><?xml version="1.0" encoding="utf-8"?>
<p:tagLst xmlns:p="http://schemas.openxmlformats.org/presentationml/2006/main">
  <p:tag name="AS_UNIQUEID" val="4198"/>
</p:tagLst>
</file>

<file path=ppt/tags/tag280.xml><?xml version="1.0" encoding="utf-8"?>
<p:tagLst xmlns:p="http://schemas.openxmlformats.org/presentationml/2006/main">
  <p:tag name="AS_UNIQUEID" val="2458"/>
</p:tagLst>
</file>

<file path=ppt/tags/tag281.xml><?xml version="1.0" encoding="utf-8"?>
<p:tagLst xmlns:p="http://schemas.openxmlformats.org/presentationml/2006/main">
  <p:tag name="AS_UNIQUEID" val="2459"/>
</p:tagLst>
</file>

<file path=ppt/tags/tag282.xml><?xml version="1.0" encoding="utf-8"?>
<p:tagLst xmlns:p="http://schemas.openxmlformats.org/presentationml/2006/main">
  <p:tag name="AS_UNIQUEID" val="2451"/>
</p:tagLst>
</file>

<file path=ppt/tags/tag283.xml><?xml version="1.0" encoding="utf-8"?>
<p:tagLst xmlns:p="http://schemas.openxmlformats.org/presentationml/2006/main">
  <p:tag name="AS_UNIQUEID" val="2452"/>
</p:tagLst>
</file>

<file path=ppt/tags/tag284.xml><?xml version="1.0" encoding="utf-8"?>
<p:tagLst xmlns:p="http://schemas.openxmlformats.org/presentationml/2006/main">
  <p:tag name="AS_UNIQUEID" val="2453"/>
</p:tagLst>
</file>

<file path=ppt/tags/tag285.xml><?xml version="1.0" encoding="utf-8"?>
<p:tagLst xmlns:p="http://schemas.openxmlformats.org/presentationml/2006/main">
  <p:tag name="AS_UNIQUEID" val="2454"/>
</p:tagLst>
</file>

<file path=ppt/tags/tag286.xml><?xml version="1.0" encoding="utf-8"?>
<p:tagLst xmlns:p="http://schemas.openxmlformats.org/presentationml/2006/main">
  <p:tag name="AS_UNIQUEID" val="2455"/>
</p:tagLst>
</file>

<file path=ppt/tags/tag287.xml><?xml version="1.0" encoding="utf-8"?>
<p:tagLst xmlns:p="http://schemas.openxmlformats.org/presentationml/2006/main">
  <p:tag name="AS_UNIQUEID" val="2456"/>
</p:tagLst>
</file>

<file path=ppt/tags/tag288.xml><?xml version="1.0" encoding="utf-8"?>
<p:tagLst xmlns:p="http://schemas.openxmlformats.org/presentationml/2006/main">
  <p:tag name="AS_UNIQUEID" val="3724"/>
</p:tagLst>
</file>

<file path=ppt/tags/tag289.xml><?xml version="1.0" encoding="utf-8"?>
<p:tagLst xmlns:p="http://schemas.openxmlformats.org/presentationml/2006/main">
  <p:tag name="AS_UNIQUEID" val="3725"/>
</p:tagLst>
</file>

<file path=ppt/tags/tag29.xml><?xml version="1.0" encoding="utf-8"?>
<p:tagLst xmlns:p="http://schemas.openxmlformats.org/presentationml/2006/main">
  <p:tag name="AS_UNIQUEID" val="4199"/>
</p:tagLst>
</file>

<file path=ppt/tags/tag290.xml><?xml version="1.0" encoding="utf-8"?>
<p:tagLst xmlns:p="http://schemas.openxmlformats.org/presentationml/2006/main">
  <p:tag name="AS_UNIQUEID" val="4365"/>
</p:tagLst>
</file>

<file path=ppt/tags/tag291.xml><?xml version="1.0" encoding="utf-8"?>
<p:tagLst xmlns:p="http://schemas.openxmlformats.org/presentationml/2006/main">
  <p:tag name="AS_UNIQUEID" val="3719"/>
</p:tagLst>
</file>

<file path=ppt/tags/tag292.xml><?xml version="1.0" encoding="utf-8"?>
<p:tagLst xmlns:p="http://schemas.openxmlformats.org/presentationml/2006/main">
  <p:tag name="AS_UNIQUEID" val="3421"/>
</p:tagLst>
</file>

<file path=ppt/tags/tag293.xml><?xml version="1.0" encoding="utf-8"?>
<p:tagLst xmlns:p="http://schemas.openxmlformats.org/presentationml/2006/main">
  <p:tag name="AS_UNIQUEID" val="4157"/>
</p:tagLst>
</file>

<file path=ppt/tags/tag294.xml><?xml version="1.0" encoding="utf-8"?>
<p:tagLst xmlns:p="http://schemas.openxmlformats.org/presentationml/2006/main">
  <p:tag name="AS_UNIQUEID" val="4366"/>
</p:tagLst>
</file>

<file path=ppt/tags/tag295.xml><?xml version="1.0" encoding="utf-8"?>
<p:tagLst xmlns:p="http://schemas.openxmlformats.org/presentationml/2006/main">
  <p:tag name="KSO_WM_BEAUTIFY_FLAG" val="#wm#"/>
  <p:tag name="KSO_WM_TEMPLATE_CATEGORY" val="custom"/>
  <p:tag name="KSO_WM_TEMPLATE_INDEX" val="20205081"/>
</p:tagLst>
</file>

<file path=ppt/tags/tag296.xml><?xml version="1.0" encoding="utf-8"?>
<p:tagLst xmlns:p="http://schemas.openxmlformats.org/presentationml/2006/main">
  <p:tag name="AS_UNIQUEID" val="4368"/>
</p:tagLst>
</file>

<file path=ppt/tags/tag297.xml><?xml version="1.0" encoding="utf-8"?>
<p:tagLst xmlns:p="http://schemas.openxmlformats.org/presentationml/2006/main">
  <p:tag name="AS_UNIQUEID" val="3749"/>
</p:tagLst>
</file>

<file path=ppt/tags/tag298.xml><?xml version="1.0" encoding="utf-8"?>
<p:tagLst xmlns:p="http://schemas.openxmlformats.org/presentationml/2006/main">
  <p:tag name="AS_UNIQUEID" val="3750"/>
</p:tagLst>
</file>

<file path=ppt/tags/tag299.xml><?xml version="1.0" encoding="utf-8"?>
<p:tagLst xmlns:p="http://schemas.openxmlformats.org/presentationml/2006/main">
  <p:tag name="AS_UNIQUEID" val="3751"/>
</p:tagLst>
</file>

<file path=ppt/tags/tag3.xml><?xml version="1.0" encoding="utf-8"?>
<p:tagLst xmlns:p="http://schemas.openxmlformats.org/presentationml/2006/main">
  <p:tag name="AS_UNIQUEID" val="4163"/>
</p:tagLst>
</file>

<file path=ppt/tags/tag30.xml><?xml version="1.0" encoding="utf-8"?>
<p:tagLst xmlns:p="http://schemas.openxmlformats.org/presentationml/2006/main">
  <p:tag name="AS_UNIQUEID" val="4200"/>
</p:tagLst>
</file>

<file path=ppt/tags/tag300.xml><?xml version="1.0" encoding="utf-8"?>
<p:tagLst xmlns:p="http://schemas.openxmlformats.org/presentationml/2006/main">
  <p:tag name="AS_UNIQUEID" val="3752"/>
</p:tagLst>
</file>

<file path=ppt/tags/tag301.xml><?xml version="1.0" encoding="utf-8"?>
<p:tagLst xmlns:p="http://schemas.openxmlformats.org/presentationml/2006/main">
  <p:tag name="AS_UNIQUEID" val="3754"/>
</p:tagLst>
</file>

<file path=ppt/tags/tag302.xml><?xml version="1.0" encoding="utf-8"?>
<p:tagLst xmlns:p="http://schemas.openxmlformats.org/presentationml/2006/main">
  <p:tag name="AS_UNIQUEID" val="1642"/>
  <p:tag name="KSO_WM_BEAUTIFY_FLAG" val=""/>
</p:tagLst>
</file>

<file path=ppt/tags/tag303.xml><?xml version="1.0" encoding="utf-8"?>
<p:tagLst xmlns:p="http://schemas.openxmlformats.org/presentationml/2006/main">
  <p:tag name="AS_UNIQUEID" val="1661"/>
</p:tagLst>
</file>

<file path=ppt/tags/tag304.xml><?xml version="1.0" encoding="utf-8"?>
<p:tagLst xmlns:p="http://schemas.openxmlformats.org/presentationml/2006/main">
  <p:tag name="AS_UNIQUEID" val="3754"/>
</p:tagLst>
</file>

<file path=ppt/tags/tag305.xml><?xml version="1.0" encoding="utf-8"?>
<p:tagLst xmlns:p="http://schemas.openxmlformats.org/presentationml/2006/main">
  <p:tag name="AS_UNIQUEID" val="4369"/>
</p:tagLst>
</file>

<file path=ppt/tags/tag306.xml><?xml version="1.0" encoding="utf-8"?>
<p:tagLst xmlns:p="http://schemas.openxmlformats.org/presentationml/2006/main">
  <p:tag name="AS_UNIQUEID" val="4371"/>
</p:tagLst>
</file>

<file path=ppt/tags/tag307.xml><?xml version="1.0" encoding="utf-8"?>
<p:tagLst xmlns:p="http://schemas.openxmlformats.org/presentationml/2006/main">
  <p:tag name="AS_UNIQUEID" val="4372"/>
</p:tagLst>
</file>

<file path=ppt/tags/tag308.xml><?xml version="1.0" encoding="utf-8"?>
<p:tagLst xmlns:p="http://schemas.openxmlformats.org/presentationml/2006/main">
  <p:tag name="AS_UNIQUEID" val="4373"/>
</p:tagLst>
</file>

<file path=ppt/tags/tag309.xml><?xml version="1.0" encoding="utf-8"?>
<p:tagLst xmlns:p="http://schemas.openxmlformats.org/presentationml/2006/main">
  <p:tag name="AS_UNIQUEID" val="4374"/>
</p:tagLst>
</file>

<file path=ppt/tags/tag31.xml><?xml version="1.0" encoding="utf-8"?>
<p:tagLst xmlns:p="http://schemas.openxmlformats.org/presentationml/2006/main">
  <p:tag name="AS_UNIQUEID" val="4201"/>
</p:tagLst>
</file>

<file path=ppt/tags/tag310.xml><?xml version="1.0" encoding="utf-8"?>
<p:tagLst xmlns:p="http://schemas.openxmlformats.org/presentationml/2006/main">
  <p:tag name="AS_UNIQUEID" val="4375"/>
  <p:tag name="KSO_WM_BEAUTIFY_FLAG" val=""/>
</p:tagLst>
</file>

<file path=ppt/tags/tag311.xml><?xml version="1.0" encoding="utf-8"?>
<p:tagLst xmlns:p="http://schemas.openxmlformats.org/presentationml/2006/main">
  <p:tag name="AS_UNIQUEID" val="4376"/>
</p:tagLst>
</file>

<file path=ppt/tags/tag312.xml><?xml version="1.0" encoding="utf-8"?>
<p:tagLst xmlns:p="http://schemas.openxmlformats.org/presentationml/2006/main">
  <p:tag name="AS_UNIQUEID" val="4381"/>
</p:tagLst>
</file>

<file path=ppt/tags/tag313.xml><?xml version="1.0" encoding="utf-8"?>
<p:tagLst xmlns:p="http://schemas.openxmlformats.org/presentationml/2006/main">
  <p:tag name="AS_UNIQUEID" val="4190"/>
</p:tagLst>
</file>

<file path=ppt/tags/tag314.xml><?xml version="1.0" encoding="utf-8"?>
<p:tagLst xmlns:p="http://schemas.openxmlformats.org/presentationml/2006/main">
  <p:tag name="AS_UNIQUEID" val="4191"/>
</p:tagLst>
</file>

<file path=ppt/tags/tag315.xml><?xml version="1.0" encoding="utf-8"?>
<p:tagLst xmlns:p="http://schemas.openxmlformats.org/presentationml/2006/main">
  <p:tag name="AS_UNIQUEID" val="4192"/>
</p:tagLst>
</file>

<file path=ppt/tags/tag316.xml><?xml version="1.0" encoding="utf-8"?>
<p:tagLst xmlns:p="http://schemas.openxmlformats.org/presentationml/2006/main">
  <p:tag name="AS_UNIQUEID" val="4193"/>
</p:tagLst>
</file>

<file path=ppt/tags/tag317.xml><?xml version="1.0" encoding="utf-8"?>
<p:tagLst xmlns:p="http://schemas.openxmlformats.org/presentationml/2006/main">
  <p:tag name="AS_UNIQUEID" val="4194"/>
</p:tagLst>
</file>

<file path=ppt/tags/tag318.xml><?xml version="1.0" encoding="utf-8"?>
<p:tagLst xmlns:p="http://schemas.openxmlformats.org/presentationml/2006/main">
  <p:tag name="AS_UNIQUEID" val="4195"/>
</p:tagLst>
</file>

<file path=ppt/tags/tag319.xml><?xml version="1.0" encoding="utf-8"?>
<p:tagLst xmlns:p="http://schemas.openxmlformats.org/presentationml/2006/main">
  <p:tag name="AS_OS" val="Unix 3.10 unknown"/>
  <p:tag name="AS_RELEASE_DATE" val="2023.03.31"/>
  <p:tag name="AS_TITLE" val="Aspose.Slides for Java"/>
  <p:tag name="AS_VERSION" val="23.3"/>
  <p:tag name="COMMONDATA" val="eyJjb3VudCI6NSwiaGRpZCI6IjJkODY1M2I0NTQxMGVjMzU2ZTQzM2JiZWFkYjUwNDYwIiwidXNlckNvdW50Ijo1fQ=="/>
  <p:tag name="commondata" val="eyJjb3VudCI6NS4wLCJoZGlkIjoiYTc2ZGZiNzZiNDVlOGViOWVmM2JhOTY0NGJkNjUyYzgiLCJ1c2VyQ291bnQiOjUuMH0="/>
</p:tagLst>
</file>

<file path=ppt/tags/tag32.xml><?xml version="1.0" encoding="utf-8"?>
<p:tagLst xmlns:p="http://schemas.openxmlformats.org/presentationml/2006/main">
  <p:tag name="AS_UNIQUEID" val="4202"/>
</p:tagLst>
</file>

<file path=ppt/tags/tag33.xml><?xml version="1.0" encoding="utf-8"?>
<p:tagLst xmlns:p="http://schemas.openxmlformats.org/presentationml/2006/main">
  <p:tag name="AS_UNIQUEID" val="4203"/>
</p:tagLst>
</file>

<file path=ppt/tags/tag34.xml><?xml version="1.0" encoding="utf-8"?>
<p:tagLst xmlns:p="http://schemas.openxmlformats.org/presentationml/2006/main">
  <p:tag name="AS_UNIQUEID" val="4205"/>
</p:tagLst>
</file>

<file path=ppt/tags/tag35.xml><?xml version="1.0" encoding="utf-8"?>
<p:tagLst xmlns:p="http://schemas.openxmlformats.org/presentationml/2006/main">
  <p:tag name="AS_UNIQUEID" val="4206"/>
</p:tagLst>
</file>

<file path=ppt/tags/tag36.xml><?xml version="1.0" encoding="utf-8"?>
<p:tagLst xmlns:p="http://schemas.openxmlformats.org/presentationml/2006/main">
  <p:tag name="AS_UNIQUEID" val="4207"/>
</p:tagLst>
</file>

<file path=ppt/tags/tag37.xml><?xml version="1.0" encoding="utf-8"?>
<p:tagLst xmlns:p="http://schemas.openxmlformats.org/presentationml/2006/main">
  <p:tag name="AS_UNIQUEID" val="4208"/>
  <p:tag name="KSO_WM_MEDIACOVER_FLAG" val="1"/>
  <p:tag name="KSO_WM_UNIT_MEDIACOVER_BTN_POS" val="c"/>
  <p:tag name="KSO_WM_UNIT_MEDIACOVER_BTN_STATE" val="1"/>
  <p:tag name="KSO_WM_UNIT_MEDIACOVER_BTN_STYLE" val="ee0bc779c1f3d7f3e90c96344320e69a"/>
  <p:tag name="KSO_WM_UNIT_MEDIACOVER_BTNRECT" val="9395*5195*408*408"/>
  <p:tag name="KSO_WM_UNIT_MEDIACOVER_RGB" val="000000"/>
  <p:tag name="KSO_WM_UNIT_MEDIACOVER_STYLEID" val="1"/>
  <p:tag name="KSO_WM_UNIT_MEDIACOVER_TEXTSTATE" val="0"/>
  <p:tag name="KSO_WM_UNIT_MEDIACOVER_TRANSPARENCY" val="0.5"/>
</p:tagLst>
</file>

<file path=ppt/tags/tag38.xml><?xml version="1.0" encoding="utf-8"?>
<p:tagLst xmlns:p="http://schemas.openxmlformats.org/presentationml/2006/main">
  <p:tag name="AS_UNIQUEID" val="4214"/>
</p:tagLst>
</file>

<file path=ppt/tags/tag39.xml><?xml version="1.0" encoding="utf-8"?>
<p:tagLst xmlns:p="http://schemas.openxmlformats.org/presentationml/2006/main">
  <p:tag name="AS_UNIQUEID" val="4215"/>
</p:tagLst>
</file>

<file path=ppt/tags/tag4.xml><?xml version="1.0" encoding="utf-8"?>
<p:tagLst xmlns:p="http://schemas.openxmlformats.org/presentationml/2006/main">
  <p:tag name="AS_UNIQUEID" val="4164"/>
</p:tagLst>
</file>

<file path=ppt/tags/tag40.xml><?xml version="1.0" encoding="utf-8"?>
<p:tagLst xmlns:p="http://schemas.openxmlformats.org/presentationml/2006/main">
  <p:tag name="AS_UNIQUEID" val="4216"/>
</p:tagLst>
</file>

<file path=ppt/tags/tag41.xml><?xml version="1.0" encoding="utf-8"?>
<p:tagLst xmlns:p="http://schemas.openxmlformats.org/presentationml/2006/main">
  <p:tag name="AS_UNIQUEID" val="4217"/>
</p:tagLst>
</file>

<file path=ppt/tags/tag42.xml><?xml version="1.0" encoding="utf-8"?>
<p:tagLst xmlns:p="http://schemas.openxmlformats.org/presentationml/2006/main">
  <p:tag name="AS_UNIQUEID" val="4218"/>
</p:tagLst>
</file>

<file path=ppt/tags/tag43.xml><?xml version="1.0" encoding="utf-8"?>
<p:tagLst xmlns:p="http://schemas.openxmlformats.org/presentationml/2006/main">
  <p:tag name="AS_UNIQUEID" val="4219"/>
</p:tagLst>
</file>

<file path=ppt/tags/tag44.xml><?xml version="1.0" encoding="utf-8"?>
<p:tagLst xmlns:p="http://schemas.openxmlformats.org/presentationml/2006/main">
  <p:tag name="AS_UNIQUEID" val="4220"/>
</p:tagLst>
</file>

<file path=ppt/tags/tag45.xml><?xml version="1.0" encoding="utf-8"?>
<p:tagLst xmlns:p="http://schemas.openxmlformats.org/presentationml/2006/main">
  <p:tag name="AS_UNIQUEID" val="4221"/>
</p:tagLst>
</file>

<file path=ppt/tags/tag46.xml><?xml version="1.0" encoding="utf-8"?>
<p:tagLst xmlns:p="http://schemas.openxmlformats.org/presentationml/2006/main">
  <p:tag name="AS_UNIQUEID" val="4222"/>
</p:tagLst>
</file>

<file path=ppt/tags/tag47.xml><?xml version="1.0" encoding="utf-8"?>
<p:tagLst xmlns:p="http://schemas.openxmlformats.org/presentationml/2006/main">
  <p:tag name="AS_UNIQUEID" val="4223"/>
</p:tagLst>
</file>

<file path=ppt/tags/tag48.xml><?xml version="1.0" encoding="utf-8"?>
<p:tagLst xmlns:p="http://schemas.openxmlformats.org/presentationml/2006/main">
  <p:tag name="AS_UNIQUEID" val="4224"/>
</p:tagLst>
</file>

<file path=ppt/tags/tag49.xml><?xml version="1.0" encoding="utf-8"?>
<p:tagLst xmlns:p="http://schemas.openxmlformats.org/presentationml/2006/main">
  <p:tag name="AS_UNIQUEID" val="4225"/>
</p:tagLst>
</file>

<file path=ppt/tags/tag5.xml><?xml version="1.0" encoding="utf-8"?>
<p:tagLst xmlns:p="http://schemas.openxmlformats.org/presentationml/2006/main">
  <p:tag name="AS_UNIQUEID" val="4165"/>
</p:tagLst>
</file>

<file path=ppt/tags/tag50.xml><?xml version="1.0" encoding="utf-8"?>
<p:tagLst xmlns:p="http://schemas.openxmlformats.org/presentationml/2006/main">
  <p:tag name="AS_UNIQUEID" val="4226"/>
</p:tagLst>
</file>

<file path=ppt/tags/tag51.xml><?xml version="1.0" encoding="utf-8"?>
<p:tagLst xmlns:p="http://schemas.openxmlformats.org/presentationml/2006/main">
  <p:tag name="AS_UNIQUEID" val="4210"/>
</p:tagLst>
</file>

<file path=ppt/tags/tag52.xml><?xml version="1.0" encoding="utf-8"?>
<p:tagLst xmlns:p="http://schemas.openxmlformats.org/presentationml/2006/main">
  <p:tag name="AS_UNIQUEID" val="4211"/>
</p:tagLst>
</file>

<file path=ppt/tags/tag53.xml><?xml version="1.0" encoding="utf-8"?>
<p:tagLst xmlns:p="http://schemas.openxmlformats.org/presentationml/2006/main">
  <p:tag name="AS_UNIQUEID" val="4212"/>
</p:tagLst>
</file>

<file path=ppt/tags/tag54.xml><?xml version="1.0" encoding="utf-8"?>
<p:tagLst xmlns:p="http://schemas.openxmlformats.org/presentationml/2006/main">
  <p:tag name="AS_UNIQUEID" val="4232"/>
</p:tagLst>
</file>

<file path=ppt/tags/tag55.xml><?xml version="1.0" encoding="utf-8"?>
<p:tagLst xmlns:p="http://schemas.openxmlformats.org/presentationml/2006/main">
  <p:tag name="AS_UNIQUEID" val="4233"/>
</p:tagLst>
</file>

<file path=ppt/tags/tag56.xml><?xml version="1.0" encoding="utf-8"?>
<p:tagLst xmlns:p="http://schemas.openxmlformats.org/presentationml/2006/main">
  <p:tag name="AS_UNIQUEID" val="4228"/>
</p:tagLst>
</file>

<file path=ppt/tags/tag57.xml><?xml version="1.0" encoding="utf-8"?>
<p:tagLst xmlns:p="http://schemas.openxmlformats.org/presentationml/2006/main">
  <p:tag name="AS_UNIQUEID" val="4229"/>
</p:tagLst>
</file>

<file path=ppt/tags/tag58.xml><?xml version="1.0" encoding="utf-8"?>
<p:tagLst xmlns:p="http://schemas.openxmlformats.org/presentationml/2006/main">
  <p:tag name="AS_UNIQUEID" val="4230"/>
</p:tagLst>
</file>

<file path=ppt/tags/tag59.xml><?xml version="1.0" encoding="utf-8"?>
<p:tagLst xmlns:p="http://schemas.openxmlformats.org/presentationml/2006/main">
  <p:tag name="AS_UNIQUEID" val="4235"/>
</p:tagLst>
</file>

<file path=ppt/tags/tag6.xml><?xml version="1.0" encoding="utf-8"?>
<p:tagLst xmlns:p="http://schemas.openxmlformats.org/presentationml/2006/main">
  <p:tag name="AS_UNIQUEID" val="4166"/>
</p:tagLst>
</file>

<file path=ppt/tags/tag60.xml><?xml version="1.0" encoding="utf-8"?>
<p:tagLst xmlns:p="http://schemas.openxmlformats.org/presentationml/2006/main">
  <p:tag name="AS_UNIQUEID" val="3537"/>
</p:tagLst>
</file>

<file path=ppt/tags/tag61.xml><?xml version="1.0" encoding="utf-8"?>
<p:tagLst xmlns:p="http://schemas.openxmlformats.org/presentationml/2006/main">
  <p:tag name="AS_UNIQUEID" val="3538"/>
</p:tagLst>
</file>

<file path=ppt/tags/tag62.xml><?xml version="1.0" encoding="utf-8"?>
<p:tagLst xmlns:p="http://schemas.openxmlformats.org/presentationml/2006/main">
  <p:tag name="AS_UNIQUEID" val="3539"/>
</p:tagLst>
</file>

<file path=ppt/tags/tag63.xml><?xml version="1.0" encoding="utf-8"?>
<p:tagLst xmlns:p="http://schemas.openxmlformats.org/presentationml/2006/main">
  <p:tag name="AS_UNIQUEID" val="3540"/>
</p:tagLst>
</file>

<file path=ppt/tags/tag64.xml><?xml version="1.0" encoding="utf-8"?>
<p:tagLst xmlns:p="http://schemas.openxmlformats.org/presentationml/2006/main">
  <p:tag name="AS_UNIQUEID" val="3541"/>
</p:tagLst>
</file>

<file path=ppt/tags/tag65.xml><?xml version="1.0" encoding="utf-8"?>
<p:tagLst xmlns:p="http://schemas.openxmlformats.org/presentationml/2006/main">
  <p:tag name="AS_UNIQUEID" val="1007"/>
  <p:tag name="KSO_WM_BEAUTIFY_FLAG" val=""/>
</p:tagLst>
</file>

<file path=ppt/tags/tag66.xml><?xml version="1.0" encoding="utf-8"?>
<p:tagLst xmlns:p="http://schemas.openxmlformats.org/presentationml/2006/main">
  <p:tag name="AS_UNIQUEID" val="3544"/>
</p:tagLst>
</file>

<file path=ppt/tags/tag67.xml><?xml version="1.0" encoding="utf-8"?>
<p:tagLst xmlns:p="http://schemas.openxmlformats.org/presentationml/2006/main">
  <p:tag name="AS_UNIQUEID" val="3545"/>
</p:tagLst>
</file>

<file path=ppt/tags/tag68.xml><?xml version="1.0" encoding="utf-8"?>
<p:tagLst xmlns:p="http://schemas.openxmlformats.org/presentationml/2006/main">
  <p:tag name="AS_UNIQUEID" val="3546"/>
</p:tagLst>
</file>

<file path=ppt/tags/tag69.xml><?xml version="1.0" encoding="utf-8"?>
<p:tagLst xmlns:p="http://schemas.openxmlformats.org/presentationml/2006/main">
  <p:tag name="AS_UNIQUEID" val="3547"/>
  <p:tag name="KSO_WM_BEAUTIFY_FLAG" val=""/>
</p:tagLst>
</file>

<file path=ppt/tags/tag7.xml><?xml version="1.0" encoding="utf-8"?>
<p:tagLst xmlns:p="http://schemas.openxmlformats.org/presentationml/2006/main">
  <p:tag name="AS_UNIQUEID" val="4167"/>
</p:tagLst>
</file>

<file path=ppt/tags/tag70.xml><?xml version="1.0" encoding="utf-8"?>
<p:tagLst xmlns:p="http://schemas.openxmlformats.org/presentationml/2006/main">
  <p:tag name="ISLIDE.ICON" val="#399569;#399569;"/>
</p:tagLst>
</file>

<file path=ppt/tags/tag71.xml><?xml version="1.0" encoding="utf-8"?>
<p:tagLst xmlns:p="http://schemas.openxmlformats.org/presentationml/2006/main">
  <p:tag name="AS_UNIQUEID" val="4237"/>
</p:tagLst>
</file>

<file path=ppt/tags/tag72.xml><?xml version="1.0" encoding="utf-8"?>
<p:tagLst xmlns:p="http://schemas.openxmlformats.org/presentationml/2006/main">
  <p:tag name="AS_UNIQUEID" val="4238"/>
</p:tagLst>
</file>

<file path=ppt/tags/tag73.xml><?xml version="1.0" encoding="utf-8"?>
<p:tagLst xmlns:p="http://schemas.openxmlformats.org/presentationml/2006/main">
  <p:tag name="AS_UNIQUEID" val="4239"/>
</p:tagLst>
</file>

<file path=ppt/tags/tag74.xml><?xml version="1.0" encoding="utf-8"?>
<p:tagLst xmlns:p="http://schemas.openxmlformats.org/presentationml/2006/main">
  <p:tag name="AS_UNIQUEID" val="4240"/>
</p:tagLst>
</file>

<file path=ppt/tags/tag75.xml><?xml version="1.0" encoding="utf-8"?>
<p:tagLst xmlns:p="http://schemas.openxmlformats.org/presentationml/2006/main">
  <p:tag name="AS_UNIQUEID" val="4241"/>
</p:tagLst>
</file>

<file path=ppt/tags/tag76.xml><?xml version="1.0" encoding="utf-8"?>
<p:tagLst xmlns:p="http://schemas.openxmlformats.org/presentationml/2006/main">
  <p:tag name="AS_UNIQUEID" val="4242"/>
</p:tagLst>
</file>

<file path=ppt/tags/tag77.xml><?xml version="1.0" encoding="utf-8"?>
<p:tagLst xmlns:p="http://schemas.openxmlformats.org/presentationml/2006/main">
  <p:tag name="AS_UNIQUEID" val="4243"/>
</p:tagLst>
</file>

<file path=ppt/tags/tag78.xml><?xml version="1.0" encoding="utf-8"?>
<p:tagLst xmlns:p="http://schemas.openxmlformats.org/presentationml/2006/main">
  <p:tag name="AS_UNIQUEID" val="4244"/>
</p:tagLst>
</file>

<file path=ppt/tags/tag79.xml><?xml version="1.0" encoding="utf-8"?>
<p:tagLst xmlns:p="http://schemas.openxmlformats.org/presentationml/2006/main">
  <p:tag name="AS_UNIQUEID" val="4246"/>
</p:tagLst>
</file>

<file path=ppt/tags/tag8.xml><?xml version="1.0" encoding="utf-8"?>
<p:tagLst xmlns:p="http://schemas.openxmlformats.org/presentationml/2006/main">
  <p:tag name="AS_UNIQUEID" val="4168"/>
</p:tagLst>
</file>

<file path=ppt/tags/tag80.xml><?xml version="1.0" encoding="utf-8"?>
<p:tagLst xmlns:p="http://schemas.openxmlformats.org/presentationml/2006/main">
  <p:tag name="AS_UNIQUEID" val="4247"/>
  <p:tag name="KSO_WM_UNIT_TABLE_BEAUTIFY" val="smartTable{65e35805-6f86-4251-8ba3-2e14639a5394}"/>
  <p:tag name="TABLE_ENDDRAG_ORIGIN_RECT" val="895*246"/>
  <p:tag name="TABLE_ENDDRAG_RECT" val="41*84*895*246"/>
</p:tagLst>
</file>

<file path=ppt/tags/tag81.xml><?xml version="1.0" encoding="utf-8"?>
<p:tagLst xmlns:p="http://schemas.openxmlformats.org/presentationml/2006/main">
  <p:tag name="AS_UNIQUEID" val="4248"/>
</p:tagLst>
</file>

<file path=ppt/tags/tag82.xml><?xml version="1.0" encoding="utf-8"?>
<p:tagLst xmlns:p="http://schemas.openxmlformats.org/presentationml/2006/main">
  <p:tag name="AS_UNIQUEID" val="4249"/>
</p:tagLst>
</file>

<file path=ppt/tags/tag83.xml><?xml version="1.0" encoding="utf-8"?>
<p:tagLst xmlns:p="http://schemas.openxmlformats.org/presentationml/2006/main">
  <p:tag name="AS_UNIQUEID" val="4250"/>
</p:tagLst>
</file>

<file path=ppt/tags/tag84.xml><?xml version="1.0" encoding="utf-8"?>
<p:tagLst xmlns:p="http://schemas.openxmlformats.org/presentationml/2006/main">
  <p:tag name="AS_UNIQUEID" val="4251"/>
</p:tagLst>
</file>

<file path=ppt/tags/tag85.xml><?xml version="1.0" encoding="utf-8"?>
<p:tagLst xmlns:p="http://schemas.openxmlformats.org/presentationml/2006/main">
  <p:tag name="AS_UNIQUEID" val="4252"/>
</p:tagLst>
</file>

<file path=ppt/tags/tag86.xml><?xml version="1.0" encoding="utf-8"?>
<p:tagLst xmlns:p="http://schemas.openxmlformats.org/presentationml/2006/main">
  <p:tag name="AS_UNIQUEID" val="4253"/>
</p:tagLst>
</file>

<file path=ppt/tags/tag87.xml><?xml version="1.0" encoding="utf-8"?>
<p:tagLst xmlns:p="http://schemas.openxmlformats.org/presentationml/2006/main">
  <p:tag name="AS_UNIQUEID" val="4254"/>
</p:tagLst>
</file>

<file path=ppt/tags/tag88.xml><?xml version="1.0" encoding="utf-8"?>
<p:tagLst xmlns:p="http://schemas.openxmlformats.org/presentationml/2006/main">
  <p:tag name="AS_UNIQUEID" val="4255"/>
</p:tagLst>
</file>

<file path=ppt/tags/tag89.xml><?xml version="1.0" encoding="utf-8"?>
<p:tagLst xmlns:p="http://schemas.openxmlformats.org/presentationml/2006/main">
  <p:tag name="AS_UNIQUEID" val="4256"/>
</p:tagLst>
</file>

<file path=ppt/tags/tag9.xml><?xml version="1.0" encoding="utf-8"?>
<p:tagLst xmlns:p="http://schemas.openxmlformats.org/presentationml/2006/main">
  <p:tag name="AS_UNIQUEID" val="4169"/>
</p:tagLst>
</file>

<file path=ppt/tags/tag90.xml><?xml version="1.0" encoding="utf-8"?>
<p:tagLst xmlns:p="http://schemas.openxmlformats.org/presentationml/2006/main">
  <p:tag name="AS_UNIQUEID" val="4257"/>
</p:tagLst>
</file>

<file path=ppt/tags/tag91.xml><?xml version="1.0" encoding="utf-8"?>
<p:tagLst xmlns:p="http://schemas.openxmlformats.org/presentationml/2006/main">
  <p:tag name="AS_UNIQUEID" val="4258"/>
</p:tagLst>
</file>

<file path=ppt/tags/tag92.xml><?xml version="1.0" encoding="utf-8"?>
<p:tagLst xmlns:p="http://schemas.openxmlformats.org/presentationml/2006/main">
  <p:tag name="AS_UNIQUEID" val="4259"/>
</p:tagLst>
</file>

<file path=ppt/tags/tag93.xml><?xml version="1.0" encoding="utf-8"?>
<p:tagLst xmlns:p="http://schemas.openxmlformats.org/presentationml/2006/main">
  <p:tag name="AS_UNIQUEID" val="4261"/>
</p:tagLst>
</file>

<file path=ppt/tags/tag94.xml><?xml version="1.0" encoding="utf-8"?>
<p:tagLst xmlns:p="http://schemas.openxmlformats.org/presentationml/2006/main">
  <p:tag name="AS_UNIQUEID" val="4262"/>
</p:tagLst>
</file>

<file path=ppt/tags/tag95.xml><?xml version="1.0" encoding="utf-8"?>
<p:tagLst xmlns:p="http://schemas.openxmlformats.org/presentationml/2006/main">
  <p:tag name="AS_UNIQUEID" val="4263"/>
</p:tagLst>
</file>

<file path=ppt/tags/tag96.xml><?xml version="1.0" encoding="utf-8"?>
<p:tagLst xmlns:p="http://schemas.openxmlformats.org/presentationml/2006/main">
  <p:tag name="AS_UNIQUEID" val="4264"/>
</p:tagLst>
</file>

<file path=ppt/tags/tag97.xml><?xml version="1.0" encoding="utf-8"?>
<p:tagLst xmlns:p="http://schemas.openxmlformats.org/presentationml/2006/main">
  <p:tag name="AS_UNIQUEID" val="4265"/>
</p:tagLst>
</file>

<file path=ppt/tags/tag98.xml><?xml version="1.0" encoding="utf-8"?>
<p:tagLst xmlns:p="http://schemas.openxmlformats.org/presentationml/2006/main">
  <p:tag name="AS_UNIQUEID" val="4266"/>
</p:tagLst>
</file>

<file path=ppt/tags/tag99.xml><?xml version="1.0" encoding="utf-8"?>
<p:tagLst xmlns:p="http://schemas.openxmlformats.org/presentationml/2006/main">
  <p:tag name="AS_UNIQUEID" val="4268"/>
</p:tagLst>
</file>

<file path=ppt/theme/theme1.xml><?xml version="1.0" encoding="utf-8"?>
<a:theme xmlns:a="http://schemas.openxmlformats.org/drawingml/2006/main" name="Office 主题​​">
  <a:themeElements>
    <a:clrScheme name="自定义 1">
      <a:dk1>
        <a:srgbClr val="000000"/>
      </a:dk1>
      <a:lt1>
        <a:srgbClr val="FFFFFF"/>
      </a:lt1>
      <a:dk2>
        <a:srgbClr val="FFFFFF"/>
      </a:dk2>
      <a:lt2>
        <a:srgbClr val="F2F2F2"/>
      </a:lt2>
      <a:accent1>
        <a:srgbClr val="A80000"/>
      </a:accent1>
      <a:accent2>
        <a:srgbClr val="C40000"/>
      </a:accent2>
      <a:accent3>
        <a:srgbClr val="FFE8C9"/>
      </a:accent3>
      <a:accent4>
        <a:srgbClr val="FEA23C"/>
      </a:accent4>
      <a:accent5>
        <a:srgbClr val="FDB017"/>
      </a:accent5>
      <a:accent6>
        <a:srgbClr val="FFF4E7"/>
      </a:accent6>
      <a:hlink>
        <a:srgbClr val="0A3142"/>
      </a:hlink>
      <a:folHlink>
        <a:srgbClr val="AFB2B4"/>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4897</Words>
  <Application>WPS 演示</Application>
  <PresentationFormat/>
  <Paragraphs>575</Paragraphs>
  <Slides>26</Slides>
  <Notes>3</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26</vt:i4>
      </vt:variant>
    </vt:vector>
  </HeadingPairs>
  <TitlesOfParts>
    <vt:vector size="48" baseType="lpstr">
      <vt:lpstr>Arial</vt:lpstr>
      <vt:lpstr>宋体</vt:lpstr>
      <vt:lpstr>Wingdings</vt:lpstr>
      <vt:lpstr>汉仪旗黑-50S</vt:lpstr>
      <vt:lpstr>汉仪雅酷黑 65W</vt:lpstr>
      <vt:lpstr>汉仪中宋S</vt:lpstr>
      <vt:lpstr>Malgun Gothic Semilight</vt:lpstr>
      <vt:lpstr>汉仪尚巍手书简</vt:lpstr>
      <vt:lpstr>微软雅黑</vt:lpstr>
      <vt:lpstr>楷体</vt:lpstr>
      <vt:lpstr>黑体</vt:lpstr>
      <vt:lpstr>Calibri</vt:lpstr>
      <vt:lpstr>三极拙宋体 粗</vt:lpstr>
      <vt:lpstr>Arial Unicode MS</vt:lpstr>
      <vt:lpstr>Times New Roman</vt:lpstr>
      <vt:lpstr>仿宋</vt:lpstr>
      <vt:lpstr>Arial</vt:lpstr>
      <vt:lpstr>华文仿宋</vt:lpstr>
      <vt:lpstr>Garamond</vt:lpstr>
      <vt:lpstr>等线</vt:lpstr>
      <vt:lpstr>等线 Light</vt:lpstr>
      <vt:lpstr>Office 主题​​</vt:lpstr>
      <vt:lpstr>PowerPoint 演示文稿</vt:lpstr>
      <vt:lpstr>PowerPoint 演示文稿</vt:lpstr>
      <vt:lpstr>PowerPoint 演示文稿</vt:lpstr>
      <vt:lpstr>PowerPoint 演示文稿</vt:lpstr>
      <vt:lpstr>五四运动的背景</vt:lpstr>
      <vt:lpstr>巴黎和会</vt:lpstr>
      <vt:lpstr>五四运动的过程</vt:lpstr>
      <vt:lpstr>五四运动的性质</vt:lpstr>
      <vt:lpstr>五四运动的历史意义</vt:lpstr>
      <vt:lpstr>PowerPoint 演示文稿</vt:lpstr>
      <vt:lpstr>马克思主义在中国传播</vt:lpstr>
      <vt:lpstr>跟进训练</vt:lpstr>
      <vt:lpstr>PowerPoint 演示文稿</vt:lpstr>
      <vt:lpstr>1.条件</vt:lpstr>
      <vt:lpstr>2.共产党早期组织的建立</vt:lpstr>
      <vt:lpstr>3.标志——中共一大的召开</vt:lpstr>
      <vt:lpstr>4.历史意义</vt:lpstr>
      <vt:lpstr>5.中共二大</vt:lpstr>
      <vt:lpstr>跟进训练</vt:lpstr>
      <vt:lpstr>PowerPoint 演示文稿</vt:lpstr>
      <vt:lpstr>（一）国共合作</vt:lpstr>
      <vt:lpstr>（一）国共合作</vt:lpstr>
      <vt:lpstr>新旧三民主义对比</vt:lpstr>
      <vt:lpstr>（二）国民革命（1924-1927）</vt:lpstr>
      <vt:lpstr>（二）国民革命（1924-1927</vt:lpstr>
      <vt:lpstr>跟进训练</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cp:lastModifiedBy>
  <cp:revision>3</cp:revision>
  <cp:lastPrinted>2023-12-16T22:12:00Z</cp:lastPrinted>
  <dcterms:created xsi:type="dcterms:W3CDTF">2023-12-16T22:12:00Z</dcterms:created>
  <dcterms:modified xsi:type="dcterms:W3CDTF">2024-02-12T05:51:02Z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5F3DDC9D35AE42879EC134A083B65567_13</vt:lpwstr>
  </property>
  <property fmtid="{D5CDD505-2E9C-101B-9397-08002B2CF9AE}" pid="7" name="KSOProductBuildVer">
    <vt:lpwstr>2052-12.1.0.16250</vt:lpwstr>
  </property>
</Properties>
</file>