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73" r:id="rId3"/>
    <p:sldMasterId id="2147483686" r:id="rId4"/>
  </p:sldMasterIdLst>
  <p:notesMasterIdLst>
    <p:notesMasterId r:id="rId9"/>
  </p:notesMasterIdLst>
  <p:sldIdLst>
    <p:sldId id="257" r:id="rId5"/>
    <p:sldId id="258" r:id="rId6"/>
    <p:sldId id="259" r:id="rId7"/>
    <p:sldId id="260" r:id="rId8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12192000" cy="6858000" type="screen16x9"/>
  <p:notesSz cx="6858000" cy="9144000"/>
  <p:embeddedFontLst>
    <p:embeddedFont>
      <p:font typeface="微软雅黑" panose="020B0503020204020204" charset="-122"/>
      <p:regular r:id="rId33"/>
    </p:embeddedFont>
    <p:embeddedFont>
      <p:font typeface="黑体" panose="02010609060101010101" charset="-122"/>
      <p:regular r:id="rId34"/>
    </p:embeddedFont>
    <p:embeddedFont>
      <p:font typeface="方正粗黑宋简体" panose="02000000000000000000" charset="-122"/>
      <p:regular r:id="rId35"/>
    </p:embeddedFont>
    <p:embeddedFont>
      <p:font typeface="华文中宋" panose="02010600040101010101" charset="-122"/>
      <p:regular r:id="rId36"/>
    </p:embeddedFont>
    <p:embeddedFont>
      <p:font typeface="方正宋刻本秀楷简体" panose="02000000000000000000" charset="-122"/>
      <p:regular r:id="rId37"/>
    </p:embeddedFont>
    <p:embeddedFont>
      <p:font typeface="汉仪尚巍手书W" panose="00020600040101010101" pitchFamily="18" charset="-122"/>
      <p:regular r:id="rId38"/>
    </p:embeddedFont>
    <p:embeddedFont>
      <p:font typeface="Calibri" panose="020F0502020204030204"/>
      <p:regular r:id="rId39"/>
      <p:bold r:id="rId40"/>
      <p:italic r:id="rId41"/>
      <p:boldItalic r:id="rId42"/>
    </p:embeddedFont>
    <p:embeddedFont>
      <p:font typeface="楷体" panose="02010609060101010101" charset="-122"/>
      <p:regular r:id="rId43"/>
    </p:embeddedFont>
    <p:embeddedFont>
      <p:font typeface="华文行楷" panose="02010800040101010101" pitchFamily="2" charset="-122"/>
      <p:regular r:id="rId44"/>
    </p:embeddedFont>
    <p:embeddedFont>
      <p:font typeface="方正清刻本悦宋简体" panose="02000000000000000000" pitchFamily="2" charset="-122"/>
      <p:regular r:id="rId45"/>
    </p:embeddedFont>
    <p:embeddedFont>
      <p:font typeface="Impact" panose="020B0806030902050204" pitchFamily="34" charset="0"/>
      <p:regular r:id="rId46"/>
    </p:embeddedFont>
    <p:embeddedFont>
      <p:font typeface="新宋体" panose="02010609030101010101" charset="-122"/>
      <p:regular r:id="rId47"/>
    </p:embeddedFont>
    <p:embeddedFont>
      <p:font typeface="华文新魏" panose="02010800040101010101" pitchFamily="2" charset="-122"/>
      <p:regular r:id="rId48"/>
    </p:embeddedFont>
    <p:embeddedFont>
      <p:font typeface="等线" panose="02010600030101010101" charset="-122"/>
      <p:regular r:id="rId49"/>
    </p:embeddedFont>
    <p:embeddedFont>
      <p:font typeface="华文隶书" panose="02010800040101010101" pitchFamily="2" charset="-122"/>
      <p:regular r:id="rId50"/>
    </p:embeddedFont>
    <p:embeddedFont>
      <p:font typeface="仿宋" panose="02010609060101010101" charset="-122"/>
      <p:regular r:id="rId5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  <p:cmAuthor id="2" name="作者" initials="作" lastIdx="0" clrIdx="1"/>
  <p:cmAuthor id="3" name="Mia Vida Villanueva" initials="MVV" lastIdx="0" clrIdx="0"/>
  <p:cmAuthor id="4" name="1206988966@qq.com" initials="1" lastIdx="0" clrIdx="2"/>
  <p:cmAuthor id="5" name="姜伟光" initials="姜" lastIdx="0" clrIdx="0"/>
  <p:cmAuthor id="6" name="lenovo" initials="l" lastIdx="0" clrIdx="2"/>
  <p:cmAuthor id="7" name="宋洁然" initials="宋" lastIdx="0" clrIdx="1"/>
  <p:cmAuthor id="8" name="ming qiu" initials="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2"/>
    <p:restoredTop sz="94671"/>
  </p:normalViewPr>
  <p:slideViewPr>
    <p:cSldViewPr snapToGrid="0" snapToObjects="1">
      <p:cViewPr>
        <p:scale>
          <a:sx n="74" d="100"/>
          <a:sy n="74" d="100"/>
        </p:scale>
        <p:origin x="1512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1" Type="http://schemas.openxmlformats.org/officeDocument/2006/relationships/font" Target="fonts/font19.fntdata"/><Relationship Id="rId50" Type="http://schemas.openxmlformats.org/officeDocument/2006/relationships/font" Target="fonts/font18.fntdata"/><Relationship Id="rId5" Type="http://schemas.openxmlformats.org/officeDocument/2006/relationships/slide" Target="slides/slide1.xml"/><Relationship Id="rId49" Type="http://schemas.openxmlformats.org/officeDocument/2006/relationships/font" Target="fonts/font17.fntdata"/><Relationship Id="rId48" Type="http://schemas.openxmlformats.org/officeDocument/2006/relationships/font" Target="fonts/font16.fntdata"/><Relationship Id="rId47" Type="http://schemas.openxmlformats.org/officeDocument/2006/relationships/font" Target="fonts/font15.fntdata"/><Relationship Id="rId46" Type="http://schemas.openxmlformats.org/officeDocument/2006/relationships/font" Target="fonts/font14.fntdata"/><Relationship Id="rId45" Type="http://schemas.openxmlformats.org/officeDocument/2006/relationships/font" Target="fonts/font13.fntdata"/><Relationship Id="rId44" Type="http://schemas.openxmlformats.org/officeDocument/2006/relationships/font" Target="fonts/font12.fntdata"/><Relationship Id="rId43" Type="http://schemas.openxmlformats.org/officeDocument/2006/relationships/font" Target="fonts/font11.fntdata"/><Relationship Id="rId42" Type="http://schemas.openxmlformats.org/officeDocument/2006/relationships/font" Target="fonts/font10.fntdata"/><Relationship Id="rId41" Type="http://schemas.openxmlformats.org/officeDocument/2006/relationships/font" Target="fonts/font9.fntdata"/><Relationship Id="rId40" Type="http://schemas.openxmlformats.org/officeDocument/2006/relationships/font" Target="fonts/font8.fntdata"/><Relationship Id="rId4" Type="http://schemas.openxmlformats.org/officeDocument/2006/relationships/slideMaster" Target="slideMasters/slideMaster3.xml"/><Relationship Id="rId39" Type="http://schemas.openxmlformats.org/officeDocument/2006/relationships/font" Target="fonts/font7.fntdata"/><Relationship Id="rId38" Type="http://schemas.openxmlformats.org/officeDocument/2006/relationships/font" Target="fonts/font6.fntdata"/><Relationship Id="rId37" Type="http://schemas.openxmlformats.org/officeDocument/2006/relationships/font" Target="fonts/font5.fntdata"/><Relationship Id="rId36" Type="http://schemas.openxmlformats.org/officeDocument/2006/relationships/font" Target="fonts/font4.fntdata"/><Relationship Id="rId35" Type="http://schemas.openxmlformats.org/officeDocument/2006/relationships/font" Target="fonts/font3.fntdata"/><Relationship Id="rId34" Type="http://schemas.openxmlformats.org/officeDocument/2006/relationships/font" Target="fonts/font2.fntdata"/><Relationship Id="rId33" Type="http://schemas.openxmlformats.org/officeDocument/2006/relationships/font" Target="fonts/font1.fntdata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4.xml"/><Relationship Id="rId6" Type="http://schemas.openxmlformats.org/officeDocument/2006/relationships/tags" Target="../tags/tag479.xml"/><Relationship Id="rId5" Type="http://schemas.openxmlformats.org/officeDocument/2006/relationships/tags" Target="../tags/tag478.xml"/><Relationship Id="rId4" Type="http://schemas.openxmlformats.org/officeDocument/2006/relationships/tags" Target="../tags/tag477.xml"/><Relationship Id="rId3" Type="http://schemas.openxmlformats.org/officeDocument/2006/relationships/tags" Target="../tags/tag476.xml"/><Relationship Id="rId2" Type="http://schemas.openxmlformats.org/officeDocument/2006/relationships/tags" Target="../tags/tag475.xml"/><Relationship Id="rId1" Type="http://schemas.openxmlformats.org/officeDocument/2006/relationships/tags" Target="../tags/tag47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9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960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961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1048962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963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964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4" Type="http://schemas.openxmlformats.org/officeDocument/2006/relationships/tags" Target="../tags/tag207.xml"/><Relationship Id="rId3" Type="http://schemas.openxmlformats.org/officeDocument/2006/relationships/tags" Target="../tags/tag20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5" Type="http://schemas.openxmlformats.org/officeDocument/2006/relationships/tags" Target="../tags/tag297.xml"/><Relationship Id="rId4" Type="http://schemas.openxmlformats.org/officeDocument/2006/relationships/tags" Target="../tags/tag296.xml"/><Relationship Id="rId3" Type="http://schemas.openxmlformats.org/officeDocument/2006/relationships/tags" Target="../tags/tag295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5" Type="http://schemas.openxmlformats.org/officeDocument/2006/relationships/tags" Target="../tags/tag347.xml"/><Relationship Id="rId4" Type="http://schemas.openxmlformats.org/officeDocument/2006/relationships/tags" Target="../tags/tag346.xml"/><Relationship Id="rId3" Type="http://schemas.openxmlformats.org/officeDocument/2006/relationships/tags" Target="../tags/tag345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5" Type="http://schemas.openxmlformats.org/officeDocument/2006/relationships/tags" Target="../tags/tag368.xml"/><Relationship Id="rId4" Type="http://schemas.openxmlformats.org/officeDocument/2006/relationships/tags" Target="../tags/tag367.xml"/><Relationship Id="rId3" Type="http://schemas.openxmlformats.org/officeDocument/2006/relationships/tags" Target="../tags/tag36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5" Type="http://schemas.openxmlformats.org/officeDocument/2006/relationships/tags" Target="../tags/tag384.xml"/><Relationship Id="rId4" Type="http://schemas.openxmlformats.org/officeDocument/2006/relationships/tags" Target="../tags/tag383.xml"/><Relationship Id="rId3" Type="http://schemas.openxmlformats.org/officeDocument/2006/relationships/tags" Target="../tags/tag382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5" Type="http://schemas.openxmlformats.org/officeDocument/2006/relationships/tags" Target="../tags/tag391.xml"/><Relationship Id="rId4" Type="http://schemas.openxmlformats.org/officeDocument/2006/relationships/tags" Target="../tags/tag390.xml"/><Relationship Id="rId3" Type="http://schemas.openxmlformats.org/officeDocument/2006/relationships/tags" Target="../tags/tag389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5" Type="http://schemas.openxmlformats.org/officeDocument/2006/relationships/tags" Target="../tags/tag447.xml"/><Relationship Id="rId4" Type="http://schemas.openxmlformats.org/officeDocument/2006/relationships/tags" Target="../tags/tag446.xml"/><Relationship Id="rId3" Type="http://schemas.openxmlformats.org/officeDocument/2006/relationships/tags" Target="../tags/tag445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5" Type="http://schemas.openxmlformats.org/officeDocument/2006/relationships/tags" Target="../tags/tag461.xml"/><Relationship Id="rId4" Type="http://schemas.openxmlformats.org/officeDocument/2006/relationships/tags" Target="../tags/tag460.xml"/><Relationship Id="rId3" Type="http://schemas.openxmlformats.org/officeDocument/2006/relationships/tags" Target="../tags/tag459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5" Type="http://schemas.openxmlformats.org/officeDocument/2006/relationships/tags" Target="../tags/tag470.xml"/><Relationship Id="rId4" Type="http://schemas.openxmlformats.org/officeDocument/2006/relationships/tags" Target="../tags/tag469.xml"/><Relationship Id="rId3" Type="http://schemas.openxmlformats.org/officeDocument/2006/relationships/tags" Target="../tags/tag468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幻灯片图像占位符 1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1048608" name="文本占位符 2"/>
          <p:cNvSpPr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1048680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81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p>
            <a:fld id="{DBC5F458-1E61-40D2-91F3-0DEE5A9236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幻灯片图像占位符 1"/>
          <p:cNvSpPr>
            <a:spLocks noGrp="1" noRot="1" noChangeAspect="1" noTextEdit="1"/>
          </p:cNvSpPr>
          <p:nvPr>
            <p:ph type="sldImg"/>
            <p:custDataLst>
              <p:tags r:id="rId3"/>
            </p:custDataLst>
          </p:nvPr>
        </p:nvSpPr>
        <p:spPr>
          <a:ln>
            <a:miter lim="800000"/>
          </a:ln>
        </p:spPr>
      </p:sp>
      <p:sp>
        <p:nvSpPr>
          <p:cNvPr id="1048720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en-US"/>
          </a:p>
        </p:txBody>
      </p:sp>
      <p:sp>
        <p:nvSpPr>
          <p:cNvPr id="1048721" name="灯片编号占位符 3"/>
          <p:cNvSpPr txBox="1"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幻灯片图像占位符 1"/>
          <p:cNvSpPr>
            <a:spLocks noGrp="1" noRot="1" noChangeAspect="1" noTextEdit="1"/>
          </p:cNvSpPr>
          <p:nvPr>
            <p:ph type="sldImg"/>
            <p:custDataLst>
              <p:tags r:id="rId3"/>
            </p:custDataLst>
          </p:nvPr>
        </p:nvSpPr>
        <p:spPr>
          <a:ln>
            <a:miter lim="800000"/>
          </a:ln>
        </p:spPr>
      </p:sp>
      <p:sp>
        <p:nvSpPr>
          <p:cNvPr id="1048735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en-US"/>
          </a:p>
        </p:txBody>
      </p:sp>
      <p:sp>
        <p:nvSpPr>
          <p:cNvPr id="1048736" name="灯片编号占位符 3"/>
          <p:cNvSpPr txBox="1"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8" name="幻灯片图像占位符 1"/>
          <p:cNvSpPr>
            <a:spLocks noGrp="1" noRot="1" noChangeAspect="1" noTextEdit="1"/>
          </p:cNvSpPr>
          <p:nvPr>
            <p:ph type="sldImg"/>
            <p:custDataLst>
              <p:tags r:id="rId3"/>
            </p:custDataLst>
          </p:nvPr>
        </p:nvSpPr>
        <p:spPr>
          <a:ln>
            <a:miter lim="800000"/>
          </a:ln>
        </p:spPr>
      </p:sp>
      <p:sp>
        <p:nvSpPr>
          <p:cNvPr id="1048759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en-US"/>
          </a:p>
        </p:txBody>
      </p:sp>
      <p:sp>
        <p:nvSpPr>
          <p:cNvPr id="1048760" name="灯片编号占位符 3"/>
          <p:cNvSpPr txBox="1"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3" name="幻灯片图像占位符 1"/>
          <p:cNvSpPr>
            <a:spLocks noGrp="1" noRot="1" noChangeAspect="1" noTextEdit="1"/>
          </p:cNvSpPr>
          <p:nvPr>
            <p:ph type="sldImg"/>
            <p:custDataLst>
              <p:tags r:id="rId3"/>
            </p:custDataLst>
          </p:nvPr>
        </p:nvSpPr>
        <p:spPr>
          <a:ln>
            <a:miter lim="800000"/>
          </a:ln>
        </p:spPr>
      </p:sp>
      <p:sp>
        <p:nvSpPr>
          <p:cNvPr id="1048764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en-US"/>
          </a:p>
        </p:txBody>
      </p:sp>
      <p:sp>
        <p:nvSpPr>
          <p:cNvPr id="1048765" name="灯片编号占位符 3"/>
          <p:cNvSpPr txBox="1"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9" name="幻灯片图像占位符 1"/>
          <p:cNvSpPr>
            <a:spLocks noGrp="1" noRot="1" noChangeAspect="1" noTextEdit="1"/>
          </p:cNvSpPr>
          <p:nvPr>
            <p:ph type="sldImg"/>
            <p:custDataLst>
              <p:tags r:id="rId3"/>
            </p:custDataLst>
          </p:nvPr>
        </p:nvSpPr>
        <p:spPr>
          <a:ln>
            <a:miter lim="800000"/>
          </a:ln>
        </p:spPr>
      </p:sp>
      <p:sp>
        <p:nvSpPr>
          <p:cNvPr id="1048810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en-US"/>
          </a:p>
        </p:txBody>
      </p:sp>
      <p:sp>
        <p:nvSpPr>
          <p:cNvPr id="1048811" name="灯片编号占位符 3"/>
          <p:cNvSpPr txBox="1"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9" name="幻灯片图像占位符 1"/>
          <p:cNvSpPr>
            <a:spLocks noGrp="1" noRot="1" noChangeAspect="1" noTextEdit="1"/>
          </p:cNvSpPr>
          <p:nvPr>
            <p:ph type="sldImg"/>
            <p:custDataLst>
              <p:tags r:id="rId3"/>
            </p:custDataLst>
          </p:nvPr>
        </p:nvSpPr>
        <p:spPr>
          <a:ln>
            <a:miter lim="800000"/>
          </a:ln>
        </p:spPr>
      </p:sp>
      <p:sp>
        <p:nvSpPr>
          <p:cNvPr id="1048820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en-US"/>
          </a:p>
        </p:txBody>
      </p:sp>
      <p:sp>
        <p:nvSpPr>
          <p:cNvPr id="1048821" name="灯片编号占位符 3"/>
          <p:cNvSpPr txBox="1"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5" name="幻灯片图像占位符 1"/>
          <p:cNvSpPr>
            <a:spLocks noGrp="1" noRot="1" noChangeAspect="1" noTextEdit="1"/>
          </p:cNvSpPr>
          <p:nvPr>
            <p:ph type="sldImg"/>
            <p:custDataLst>
              <p:tags r:id="rId3"/>
            </p:custDataLst>
          </p:nvPr>
        </p:nvSpPr>
        <p:spPr>
          <a:ln>
            <a:miter lim="800000"/>
          </a:ln>
        </p:spPr>
      </p:sp>
      <p:sp>
        <p:nvSpPr>
          <p:cNvPr id="1048826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en-US"/>
          </a:p>
        </p:txBody>
      </p:sp>
      <p:sp>
        <p:nvSpPr>
          <p:cNvPr id="1048827" name="灯片编号占位符 3"/>
          <p:cNvSpPr txBox="1"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4" Type="http://schemas.openxmlformats.org/officeDocument/2006/relationships/tags" Target="../tags/tag139.xml"/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7" Type="http://schemas.openxmlformats.org/officeDocument/2006/relationships/tags" Target="../tags/tag145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tags" Target="../tags/tag142.xml"/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5" Type="http://schemas.openxmlformats.org/officeDocument/2006/relationships/tags" Target="../tags/tag158.xml"/><Relationship Id="rId4" Type="http://schemas.openxmlformats.org/officeDocument/2006/relationships/tags" Target="../tags/tag157.xml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4" Type="http://schemas.openxmlformats.org/officeDocument/2006/relationships/tags" Target="../tags/tag167.xml"/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ABE0125B-7075-C24C-844B-A04E32B9F18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1048610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kumimoji="1" lang="zh-CN" altLang="en-US"/>
          </a:p>
        </p:txBody>
      </p:sp>
      <p:sp>
        <p:nvSpPr>
          <p:cNvPr id="1048611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E0BF5272-FB59-9747-AFF9-ADBA13ABA65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7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938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939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48940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0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91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92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48893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1048894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3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9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p>
            <a:fld id="{ABE0125B-7075-C24C-844B-A04E32B9F18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104879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endParaRPr kumimoji="1" lang="zh-CN" altLang="en-US"/>
          </a:p>
        </p:txBody>
      </p:sp>
      <p:sp>
        <p:nvSpPr>
          <p:cNvPr id="104879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p>
            <a:fld id="{E0BF5272-FB59-9747-AFF9-ADBA13ABA65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6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87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p>
            <a:fld id="{ABE0125B-7075-C24C-844B-A04E32B9F18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1048888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endParaRPr kumimoji="1" lang="zh-CN" altLang="en-US"/>
          </a:p>
        </p:txBody>
      </p:sp>
      <p:sp>
        <p:nvSpPr>
          <p:cNvPr id="1048889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p>
            <a:fld id="{E0BF5272-FB59-9747-AFF9-ADBA13ABA65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9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p>
            <a:fld id="{ABE0125B-7075-C24C-844B-A04E32B9F18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104869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endParaRPr kumimoji="1" lang="zh-CN" altLang="en-US"/>
          </a:p>
        </p:txBody>
      </p:sp>
      <p:sp>
        <p:nvSpPr>
          <p:cNvPr id="104869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p>
            <a:fld id="{E0BF5272-FB59-9747-AFF9-ADBA13ABA65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4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905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p>
            <a:fld id="{ABE0125B-7075-C24C-844B-A04E32B9F18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1048906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endParaRPr kumimoji="1" lang="zh-CN" altLang="en-US"/>
          </a:p>
        </p:txBody>
      </p:sp>
      <p:sp>
        <p:nvSpPr>
          <p:cNvPr id="1048907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p>
            <a:fld id="{E0BF5272-FB59-9747-AFF9-ADBA13ABA65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ABE0125B-7075-C24C-844B-A04E32B9F18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104895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kumimoji="1" lang="zh-CN" altLang="en-US"/>
          </a:p>
        </p:txBody>
      </p:sp>
      <p:sp>
        <p:nvSpPr>
          <p:cNvPr id="104895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E0BF5272-FB59-9747-AFF9-ADBA13ABA65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5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926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p>
            <a:fld id="{ABE0125B-7075-C24C-844B-A04E32B9F18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1048927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endParaRPr kumimoji="1" lang="zh-CN" altLang="en-US"/>
          </a:p>
        </p:txBody>
      </p:sp>
      <p:sp>
        <p:nvSpPr>
          <p:cNvPr id="1048928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p>
            <a:fld id="{E0BF5272-FB59-9747-AFF9-ADBA13ABA65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8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79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p>
            <a:fld id="{ABE0125B-7075-C24C-844B-A04E32B9F18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1048880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endParaRPr kumimoji="1" lang="zh-CN" altLang="en-US"/>
          </a:p>
        </p:txBody>
      </p:sp>
      <p:sp>
        <p:nvSpPr>
          <p:cNvPr id="1048881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p>
            <a:fld id="{E0BF5272-FB59-9747-AFF9-ADBA13ABA65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1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922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p>
            <a:fld id="{ABE0125B-7075-C24C-844B-A04E32B9F18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1048923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endParaRPr kumimoji="1" lang="zh-CN" altLang="en-US"/>
          </a:p>
        </p:txBody>
      </p:sp>
      <p:sp>
        <p:nvSpPr>
          <p:cNvPr id="1048924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p>
            <a:fld id="{E0BF5272-FB59-9747-AFF9-ADBA13ABA65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ABE0125B-7075-C24C-844B-A04E32B9F18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kumimoji="1" lang="zh-CN" altLang="en-US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E0BF5272-FB59-9747-AFF9-ADBA13ABA65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3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93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p>
            <a:fld id="{ABE0125B-7075-C24C-844B-A04E32B9F18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104893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endParaRPr kumimoji="1" lang="zh-CN" altLang="en-US"/>
          </a:p>
        </p:txBody>
      </p:sp>
      <p:sp>
        <p:nvSpPr>
          <p:cNvPr id="104893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p>
            <a:fld id="{E0BF5272-FB59-9747-AFF9-ADBA13ABA65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6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67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p>
            <a:fld id="{ABE0125B-7075-C24C-844B-A04E32B9F18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1048768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endParaRPr kumimoji="1" lang="zh-CN" altLang="en-US"/>
          </a:p>
        </p:txBody>
      </p:sp>
      <p:sp>
        <p:nvSpPr>
          <p:cNvPr id="1048769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p>
            <a:fld id="{E0BF5272-FB59-9747-AFF9-ADBA13ABA65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5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96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p>
            <a:fld id="{ABE0125B-7075-C24C-844B-A04E32B9F18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1048897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endParaRPr kumimoji="1" lang="zh-CN" altLang="en-US"/>
          </a:p>
        </p:txBody>
      </p:sp>
      <p:sp>
        <p:nvSpPr>
          <p:cNvPr id="1048898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p>
            <a:fld id="{E0BF5272-FB59-9747-AFF9-ADBA13ABA65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9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930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p>
            <a:fld id="{ABE0125B-7075-C24C-844B-A04E32B9F18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1048931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endParaRPr kumimoji="1" lang="zh-CN" altLang="en-US"/>
          </a:p>
        </p:txBody>
      </p:sp>
      <p:sp>
        <p:nvSpPr>
          <p:cNvPr id="1048932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p>
            <a:fld id="{E0BF5272-FB59-9747-AFF9-ADBA13ABA65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3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99862" y="2593564"/>
            <a:ext cx="14577972" cy="901002"/>
          </a:xfrm>
        </p:spPr>
        <p:txBody>
          <a:bodyPr rIns="25400" anchor="t">
            <a:noAutofit/>
          </a:bodyPr>
          <a:lstStyle>
            <a:lvl1pPr algn="ctr">
              <a:defRPr sz="541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744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99862" y="3573439"/>
            <a:ext cx="14577972" cy="952925"/>
          </a:xfrm>
        </p:spPr>
        <p:txBody>
          <a:bodyPr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5" u="none" strike="noStrike" kern="1200" cap="none" spc="200" normalizeH="0" baseline="0">
                <a:solidFill>
                  <a:schemeClr val="tx1"/>
                </a:solidFill>
              </a:defRPr>
            </a:lvl1pPr>
            <a:lvl2pPr marL="457835" indent="0" algn="ctr">
              <a:buNone/>
              <a:defRPr sz="2005"/>
            </a:lvl2pPr>
            <a:lvl3pPr marL="916305" indent="0" algn="ctr">
              <a:buNone/>
              <a:defRPr sz="1805"/>
            </a:lvl3pPr>
            <a:lvl4pPr marL="1374140" indent="0" algn="ctr">
              <a:buNone/>
              <a:defRPr sz="1605"/>
            </a:lvl4pPr>
            <a:lvl5pPr marL="1832610" indent="0" algn="ctr">
              <a:buNone/>
              <a:defRPr sz="1605"/>
            </a:lvl5pPr>
            <a:lvl6pPr marL="2290445" indent="0" algn="ctr">
              <a:buNone/>
              <a:defRPr sz="1605"/>
            </a:lvl6pPr>
            <a:lvl7pPr marL="2748915" indent="0" algn="ctr">
              <a:buNone/>
              <a:defRPr sz="1605"/>
            </a:lvl7pPr>
            <a:lvl8pPr marL="3206750" indent="0" algn="ctr">
              <a:buNone/>
              <a:defRPr sz="1605"/>
            </a:lvl8pPr>
            <a:lvl9pPr marL="3665220" indent="0" algn="ctr">
              <a:buNone/>
              <a:defRPr sz="1605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1048745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70C08F5-6ED2-42E3-BCE9-0A6FCFE86D00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46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47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5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99862" y="432882"/>
            <a:ext cx="14577972" cy="649323"/>
          </a:xfrm>
        </p:spPr>
        <p:txBody>
          <a:bodyPr rtlCol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5" b="1" i="0" u="none" strike="noStrike" kern="1200" cap="none" spc="200" normalizeH="0" baseline="0" noProof="1">
                <a:solidFill>
                  <a:schemeClr val="tx1"/>
                </a:solidFill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1048856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99862" y="1298645"/>
            <a:ext cx="14577972" cy="5051645"/>
          </a:xfrm>
        </p:spPr>
        <p:txBody>
          <a:bodyPr rtlCol="0">
            <a:noAutofit/>
          </a:bodyPr>
          <a:lstStyle>
            <a:lvl1pPr marL="229235" marR="0" lvl="0" indent="-22923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5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1pPr>
            <a:lvl2pPr marL="687070" marR="0" lvl="1" indent="-22923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5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2pPr>
            <a:lvl3pPr marL="1145540" marR="0" lvl="2" indent="-22923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5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3pPr>
            <a:lvl4pPr marL="1603375" marR="0" lvl="3" indent="-22923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5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4pPr>
            <a:lvl5pPr marL="2061845" marR="0" lvl="4" indent="-22923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5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104885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70C08F5-6ED2-42E3-BCE9-0A6FCFE86D00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5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5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1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99927" y="3816504"/>
            <a:ext cx="14577972" cy="626120"/>
          </a:xfrm>
        </p:spPr>
        <p:txBody>
          <a:bodyPr rIns="63500" anchor="t">
            <a:noAutofit/>
          </a:bodyPr>
          <a:lstStyle>
            <a:lvl1pPr>
              <a:defRPr sz="3605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048842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99920" y="4520884"/>
            <a:ext cx="14577972" cy="1080185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5" b="0" i="0" u="none" strike="noStrike" kern="1200" cap="none" spc="15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1pPr>
            <a:lvl2pPr marL="457835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2pPr>
            <a:lvl3pPr marL="916305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3pPr>
            <a:lvl4pPr marL="1374140" indent="0">
              <a:buNone/>
              <a:defRPr sz="1605">
                <a:solidFill>
                  <a:schemeClr val="tx1">
                    <a:tint val="75000"/>
                  </a:schemeClr>
                </a:solidFill>
              </a:defRPr>
            </a:lvl4pPr>
            <a:lvl5pPr marL="1832610" indent="0">
              <a:buNone/>
              <a:defRPr sz="1605">
                <a:solidFill>
                  <a:schemeClr val="tx1">
                    <a:tint val="75000"/>
                  </a:schemeClr>
                </a:solidFill>
              </a:defRPr>
            </a:lvl5pPr>
            <a:lvl6pPr marL="2290445" indent="0">
              <a:buNone/>
              <a:defRPr sz="1605">
                <a:solidFill>
                  <a:schemeClr val="tx1">
                    <a:tint val="75000"/>
                  </a:schemeClr>
                </a:solidFill>
              </a:defRPr>
            </a:lvl6pPr>
            <a:lvl7pPr marL="2748915" indent="0">
              <a:buNone/>
              <a:defRPr sz="1605">
                <a:solidFill>
                  <a:schemeClr val="tx1">
                    <a:tint val="75000"/>
                  </a:schemeClr>
                </a:solidFill>
              </a:defRPr>
            </a:lvl7pPr>
            <a:lvl8pPr marL="3206750" indent="0">
              <a:buNone/>
              <a:defRPr sz="1605">
                <a:solidFill>
                  <a:schemeClr val="tx1">
                    <a:tint val="75000"/>
                  </a:schemeClr>
                </a:solidFill>
              </a:defRPr>
            </a:lvl8pPr>
            <a:lvl9pPr marL="3665220" indent="0">
              <a:buNone/>
              <a:defRPr sz="16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048843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70C08F5-6ED2-42E3-BCE9-0A6FCFE86D00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44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45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0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99862" y="432882"/>
            <a:ext cx="14577972" cy="649323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5" b="1" i="0" u="none" strike="noStrike" kern="1200" cap="none" spc="200" normalizeH="0" baseline="0" noProof="1">
                <a:solidFill>
                  <a:schemeClr val="tx1"/>
                </a:solidFill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1048861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99927" y="1298645"/>
            <a:ext cx="7097058" cy="5050288"/>
          </a:xfrm>
        </p:spPr>
        <p:txBody>
          <a:bodyPr rtlCol="0">
            <a:noAutofit/>
          </a:bodyPr>
          <a:lstStyle>
            <a:lvl1pPr marL="229235" marR="0" lvl="0" indent="-22923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5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1pPr>
            <a:lvl2pPr marL="687070" marR="0" lvl="1" indent="-22923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5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2pPr>
            <a:lvl3pPr marL="1145540" marR="0" lvl="2" indent="-22923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5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3pPr>
            <a:lvl4pPr marL="1603375" marR="0" lvl="3" indent="-22923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5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4pPr>
            <a:lvl5pPr marL="2061845" marR="0" lvl="4" indent="-22923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5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1048862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80776" y="1298645"/>
            <a:ext cx="7097058" cy="5050288"/>
          </a:xfrm>
        </p:spPr>
        <p:txBody>
          <a:bodyPr>
            <a:noAutofit/>
          </a:bodyPr>
          <a:lstStyle>
            <a:lvl1pPr>
              <a:defRPr sz="160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5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5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048863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70C08F5-6ED2-42E3-BCE9-0A6FCFE86D00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64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65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6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99862" y="432882"/>
            <a:ext cx="14577972" cy="649323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5" b="1" i="0" u="none" strike="noStrike" kern="1200" cap="none" spc="200" normalizeH="0" baseline="0" noProof="1">
                <a:solidFill>
                  <a:schemeClr val="tx1"/>
                </a:solidFill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1048867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99927" y="1298645"/>
            <a:ext cx="7097058" cy="381781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5" b="1" u="none" strike="noStrike" kern="1200" cap="none" spc="200" normalizeH="0" baseline="0">
                <a:solidFill>
                  <a:schemeClr val="tx1"/>
                </a:solidFill>
              </a:defRPr>
            </a:lvl1pPr>
            <a:lvl2pPr marL="457835" indent="0">
              <a:buNone/>
              <a:defRPr sz="2005" b="1"/>
            </a:lvl2pPr>
            <a:lvl3pPr marL="916305" indent="0">
              <a:buNone/>
              <a:defRPr sz="1805" b="1"/>
            </a:lvl3pPr>
            <a:lvl4pPr marL="1374140" indent="0">
              <a:buNone/>
              <a:defRPr sz="1605" b="1"/>
            </a:lvl4pPr>
            <a:lvl5pPr marL="1832610" indent="0">
              <a:buNone/>
              <a:defRPr sz="1605" b="1"/>
            </a:lvl5pPr>
            <a:lvl6pPr marL="2290445" indent="0">
              <a:buNone/>
              <a:defRPr sz="1605" b="1"/>
            </a:lvl6pPr>
            <a:lvl7pPr marL="2748915" indent="0">
              <a:buNone/>
              <a:defRPr sz="1605" b="1"/>
            </a:lvl7pPr>
            <a:lvl8pPr marL="3206750" indent="0">
              <a:buNone/>
              <a:defRPr sz="1605" b="1"/>
            </a:lvl8pPr>
            <a:lvl9pPr marL="3665220" indent="0">
              <a:buNone/>
              <a:defRPr sz="1605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1048868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99920" y="1792695"/>
            <a:ext cx="7097001" cy="4561526"/>
          </a:xfrm>
        </p:spPr>
        <p:txBody>
          <a:bodyPr rtlCol="0">
            <a:noAutofit/>
          </a:bodyPr>
          <a:lstStyle>
            <a:lvl1pPr marL="229235" marR="0" lvl="0" indent="-22923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5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1pPr>
            <a:lvl2pPr marL="687070" marR="0" lvl="1" indent="-22923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5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2pPr>
            <a:lvl3pPr marL="1145540" marR="0" lvl="2" indent="-22923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5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3pPr>
            <a:lvl4pPr marL="1603375" marR="0" lvl="3" indent="-22923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5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4pPr>
            <a:lvl5pPr marL="2061845" marR="0" lvl="4" indent="-22923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5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1048869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8376576" y="1298645"/>
            <a:ext cx="7097058" cy="381781"/>
          </a:xfrm>
        </p:spPr>
        <p:txBody>
          <a:bodyPr tIns="38100" rIns="76200" bIns="3810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5" b="1" i="0" u="none" strike="noStrike" kern="1200" cap="none" spc="20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1pPr>
            <a:lvl2pPr marL="457835" indent="0">
              <a:buNone/>
              <a:defRPr sz="2005" b="1"/>
            </a:lvl2pPr>
            <a:lvl3pPr marL="916305" indent="0">
              <a:buNone/>
              <a:defRPr sz="1805" b="1"/>
            </a:lvl3pPr>
            <a:lvl4pPr marL="1374140" indent="0">
              <a:buNone/>
              <a:defRPr sz="1605" b="1"/>
            </a:lvl4pPr>
            <a:lvl5pPr marL="1832610" indent="0">
              <a:buNone/>
              <a:defRPr sz="1605" b="1"/>
            </a:lvl5pPr>
            <a:lvl6pPr marL="2290445" indent="0">
              <a:buNone/>
              <a:defRPr sz="1605" b="1"/>
            </a:lvl6pPr>
            <a:lvl7pPr marL="2748915" indent="0">
              <a:buNone/>
              <a:defRPr sz="1605" b="1"/>
            </a:lvl7pPr>
            <a:lvl8pPr marL="3206750" indent="0">
              <a:buNone/>
              <a:defRPr sz="1605" b="1"/>
            </a:lvl8pPr>
            <a:lvl9pPr marL="3665220" indent="0">
              <a:buNone/>
              <a:defRPr sz="1605" b="1"/>
            </a:lvl9pPr>
          </a:lstStyle>
          <a:p>
            <a:pPr lvl="0"/>
            <a:r>
              <a:rPr lang="zh-CN" altLang="en-US" noProof="1" smtClean="0">
                <a:sym typeface="+mn-ea"/>
              </a:rPr>
              <a:t>单击此处编辑母版文本样式</a:t>
            </a:r>
            <a:endParaRPr lang="zh-CN" altLang="en-US" noProof="1" smtClean="0">
              <a:sym typeface="+mn-ea"/>
            </a:endParaRPr>
          </a:p>
        </p:txBody>
      </p:sp>
      <p:sp>
        <p:nvSpPr>
          <p:cNvPr id="1048870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8376576" y="1792695"/>
            <a:ext cx="7097058" cy="4561526"/>
          </a:xfrm>
        </p:spPr>
        <p:txBody>
          <a:bodyPr rtlCol="0">
            <a:noAutofit/>
          </a:bodyPr>
          <a:lstStyle>
            <a:lvl1pPr marL="229235" marR="0" lvl="0" indent="-22923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5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1pPr>
            <a:lvl2pPr marL="687070" marR="0" lvl="1" indent="-22923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5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2pPr>
            <a:lvl3pPr marL="1145540" marR="0" lvl="2" indent="-22923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5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3pPr>
            <a:lvl4pPr marL="1603375" marR="0" lvl="3" indent="-22923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5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4pPr>
            <a:lvl5pPr marL="2061845" marR="0" lvl="4" indent="-22923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5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1048871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70C08F5-6ED2-42E3-BCE9-0A6FCFE86D00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72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73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8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1048909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1048910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ABE0125B-7075-C24C-844B-A04E32B9F18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1048911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kumimoji="1" lang="zh-CN" altLang="en-US"/>
          </a:p>
        </p:txBody>
      </p:sp>
      <p:sp>
        <p:nvSpPr>
          <p:cNvPr id="1048912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E0BF5272-FB59-9747-AFF9-ADBA13ABA65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4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5" b="1" i="0" u="none" strike="noStrike" kern="1200" cap="none" spc="200" normalizeH="0" baseline="0" noProof="1">
                <a:solidFill>
                  <a:schemeClr val="tx1"/>
                </a:solidFill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1048875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70C08F5-6ED2-42E3-BCE9-0A6FCFE86D00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76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77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8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70C08F5-6ED2-42E3-BCE9-0A6FCFE86D00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29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30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1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899927" y="1298645"/>
            <a:ext cx="7097058" cy="5050288"/>
          </a:xfrm>
        </p:spPr>
        <p:txBody>
          <a:bodyPr vert="horz" wrap="square" lIns="101600" tIns="0" rIns="82550" bIns="0" numCol="1" rtlCol="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5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1pPr>
            <a:lvl2pPr marL="687070" marR="0" lvl="1" indent="-22923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5" b="0" i="0" u="none" strike="noStrike" kern="1200" cap="none" spc="15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2pPr>
            <a:lvl3pPr marL="1145540" marR="0" lvl="2" indent="-22923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5" b="0" i="0" u="none" strike="noStrike" kern="1200" cap="none" spc="15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3pPr>
            <a:lvl4pPr marL="1603375" marR="0" lvl="3" indent="-22923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5" b="0" i="0" u="none" strike="noStrike" kern="1200" cap="none" spc="15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4pPr>
            <a:lvl5pPr marL="2061845" marR="0" lvl="4" indent="-22923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5" b="0" i="0" u="none" strike="noStrike" kern="1200" cap="none" spc="15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600" b="0" i="0" u="none" strike="noStrike" kern="1200" cap="none" spc="150" normalizeH="0" baseline="0" noProof="1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048832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80841" y="1298645"/>
            <a:ext cx="7097058" cy="5050288"/>
          </a:xfrm>
        </p:spPr>
        <p:txBody>
          <a:bodyPr rtlCol="0">
            <a:normAutofit/>
          </a:bodyPr>
          <a:lstStyle>
            <a:lvl1pPr marL="229235" marR="0" lvl="0" indent="-22923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5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</p:txBody>
      </p:sp>
      <p:sp>
        <p:nvSpPr>
          <p:cNvPr id="1048833" name="标题 8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048834" name="日期占位符 1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70C08F5-6ED2-42E3-BCE9-0A6FCFE86D00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3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3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0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4200363" y="954452"/>
            <a:ext cx="1277471" cy="5399907"/>
          </a:xfrm>
        </p:spPr>
        <p:txBody>
          <a:bodyPr vert="eaVert"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5" b="1" i="0" u="none" strike="noStrike" kern="1200" cap="none" spc="200" normalizeH="0" baseline="0" noProof="1">
                <a:solidFill>
                  <a:schemeClr val="tx1"/>
                </a:solidFill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1048851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99920" y="954444"/>
            <a:ext cx="13202234" cy="5399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048852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70C08F5-6ED2-42E3-BCE9-0A6FCFE86D00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53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54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6" name="内容占位符 6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899927" y="954452"/>
            <a:ext cx="14577972" cy="505028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048847" name="日期占位符 1"/>
          <p:cNvSpPr>
            <a:spLocks noGrp="1"/>
          </p:cNvSpPr>
          <p:nvPr>
            <p:ph type="dt" sz="half" idx="14"/>
            <p:custDataLst>
              <p:tags r:id="rId3"/>
            </p:custDataLst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70C08F5-6ED2-42E3-BCE9-0A6FCFE86D00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48" name="页脚占位符 2"/>
          <p:cNvSpPr>
            <a:spLocks noGrp="1"/>
          </p:cNvSpPr>
          <p:nvPr>
            <p:ph type="ftr" sz="quarter" idx="15"/>
            <p:custDataLst>
              <p:tags r:id="rId4"/>
            </p:custDataLst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49" name="灯片编号占位符 3"/>
          <p:cNvSpPr>
            <a:spLocks noGrp="1"/>
          </p:cNvSpPr>
          <p:nvPr>
            <p:ph type="sldNum" sz="quarter" idx="16"/>
            <p:custDataLst>
              <p:tags r:id="rId5"/>
            </p:custDataLst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7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99862" y="2593564"/>
            <a:ext cx="14577972" cy="901002"/>
          </a:xfrm>
        </p:spPr>
        <p:txBody>
          <a:bodyPr rIns="25400" rtlCol="0" anchor="t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10" b="0" i="0" u="none" strike="noStrike" kern="1200" cap="none" spc="600" normalizeH="0" baseline="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 smtClean="0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1048838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70C08F5-6ED2-42E3-BCE9-0A6FCFE86D00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39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40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6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957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p>
            <a:endParaRPr lang="zh-CN" altLang="en-US"/>
          </a:p>
        </p:txBody>
      </p:sp>
      <p:sp>
        <p:nvSpPr>
          <p:cNvPr id="1048958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1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048942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048943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944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p>
            <a:fld id="{ABE0125B-7075-C24C-844B-A04E32B9F18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1048945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p>
            <a:endParaRPr kumimoji="1" lang="zh-CN" altLang="en-US"/>
          </a:p>
        </p:txBody>
      </p:sp>
      <p:sp>
        <p:nvSpPr>
          <p:cNvPr id="1048946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p>
            <a:fld id="{E0BF5272-FB59-9747-AFF9-ADBA13ABA65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3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048914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1048915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048916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1048917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048918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p>
            <a:fld id="{ABE0125B-7075-C24C-844B-A04E32B9F18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1048919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p>
            <a:endParaRPr kumimoji="1" lang="zh-CN" altLang="en-US"/>
          </a:p>
        </p:txBody>
      </p:sp>
      <p:sp>
        <p:nvSpPr>
          <p:cNvPr id="1048920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p>
            <a:fld id="{E0BF5272-FB59-9747-AFF9-ADBA13ABA65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04888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8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8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9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0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81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7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1048948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1048949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ABE0125B-7075-C24C-844B-A04E32B9F18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1048950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kumimoji="1" lang="zh-CN" altLang="en-US"/>
          </a:p>
        </p:txBody>
      </p:sp>
      <p:sp>
        <p:nvSpPr>
          <p:cNvPr id="1048951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E0BF5272-FB59-9747-AFF9-ADBA13ABA651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1048952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9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8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1048900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901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ABE0125B-7075-C24C-844B-A04E32B9F18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1048902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kumimoji="1" lang="zh-CN" altLang="en-US"/>
          </a:p>
        </p:txBody>
      </p:sp>
      <p:sp>
        <p:nvSpPr>
          <p:cNvPr id="1048903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E0BF5272-FB59-9747-AFF9-ADBA13ABA65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9" Type="http://schemas.openxmlformats.org/officeDocument/2006/relationships/theme" Target="../theme/theme1.xml"/><Relationship Id="rId28" Type="http://schemas.openxmlformats.org/officeDocument/2006/relationships/tags" Target="../tags/tag103.xml"/><Relationship Id="rId27" Type="http://schemas.openxmlformats.org/officeDocument/2006/relationships/tags" Target="../tags/tag102.xml"/><Relationship Id="rId26" Type="http://schemas.openxmlformats.org/officeDocument/2006/relationships/tags" Target="../tags/tag101.xml"/><Relationship Id="rId25" Type="http://schemas.openxmlformats.org/officeDocument/2006/relationships/tags" Target="../tags/tag100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9" Type="http://schemas.openxmlformats.org/officeDocument/2006/relationships/theme" Target="../theme/theme2.xml"/><Relationship Id="rId18" Type="http://schemas.openxmlformats.org/officeDocument/2006/relationships/tags" Target="../tags/tag164.xml"/><Relationship Id="rId17" Type="http://schemas.openxmlformats.org/officeDocument/2006/relationships/tags" Target="../tags/tag163.xml"/><Relationship Id="rId16" Type="http://schemas.openxmlformats.org/officeDocument/2006/relationships/tags" Target="../tags/tag162.xml"/><Relationship Id="rId15" Type="http://schemas.openxmlformats.org/officeDocument/2006/relationships/tags" Target="../tags/tag161.xml"/><Relationship Id="rId14" Type="http://schemas.openxmlformats.org/officeDocument/2006/relationships/tags" Target="../tags/tag160.xml"/><Relationship Id="rId13" Type="http://schemas.openxmlformats.org/officeDocument/2006/relationships/tags" Target="../tags/tag159.xml"/><Relationship Id="rId12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日期占位符 3"/>
          <p:cNvSpPr>
            <a:spLocks noGrp="1"/>
          </p:cNvSpPr>
          <p:nvPr>
            <p:ph type="dt" sz="half" idx="2"/>
            <p:custDataLst>
              <p:tags r:id="rId2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ABE0125B-7075-C24C-844B-A04E32B9F18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1048577" name="页脚占位符 4"/>
          <p:cNvSpPr>
            <a:spLocks noGrp="1"/>
          </p:cNvSpPr>
          <p:nvPr>
            <p:ph type="ftr" sz="quarter" idx="3"/>
            <p:custDataLst>
              <p:tags r:id="rId2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kumimoji="1" lang="zh-CN" altLang="en-US"/>
          </a:p>
        </p:txBody>
      </p:sp>
      <p:sp>
        <p:nvSpPr>
          <p:cNvPr id="1048578" name="灯片编号占位符 5"/>
          <p:cNvSpPr>
            <a:spLocks noGrp="1"/>
          </p:cNvSpPr>
          <p:nvPr>
            <p:ph type="sldNum" sz="quarter" idx="4"/>
            <p:custDataLst>
              <p:tags r:id="rId2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E0BF5272-FB59-9747-AFF9-ADBA13ABA651}" type="slidenum">
              <a:rPr kumimoji="1" lang="zh-CN" altLang="en-US" smtClean="0"/>
            </a:fld>
            <a:endParaRPr kumimoji="1" lang="zh-CN" altLang="en-US"/>
          </a:p>
        </p:txBody>
      </p:sp>
    </p:spTree>
    <p:custDataLst>
      <p:tags r:id="rId2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ransition spd="med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/>
        </a:gradFill>
        <a:effectLst/>
      </p:bgPr>
    </p:bg>
    <p:spTree>
      <p:nvGrpSpPr>
        <p:cNvPr id="101" name=""/>
        <p:cNvGrpSpPr/>
        <p:nvPr/>
      </p:nvGrpSpPr>
      <p:grpSpPr/>
      <p:sp>
        <p:nvSpPr>
          <p:cNvPr id="1048737" name="标题占位符 1"/>
          <p:cNvSpPr>
            <a:spLocks noGrp="1" noChangeArrowheads="1"/>
          </p:cNvSpPr>
          <p:nvPr>
            <p:ph type="title" idx="4294967295"/>
            <p:custDataLst>
              <p:tags r:id="rId13"/>
            </p:custDataLst>
          </p:nvPr>
        </p:nvSpPr>
        <p:spPr bwMode="auto">
          <a:xfrm>
            <a:off x="899920" y="432681"/>
            <a:ext cx="14577854" cy="6490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1600" tIns="38100" rIns="76200" bIns="38100" numCol="1" anchor="ctr" anchorCtr="0" compatLnSpc="1"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48738" name="文本占位符 2"/>
          <p:cNvSpPr>
            <a:spLocks noGrp="1" noChangeArrowheads="1"/>
          </p:cNvSpPr>
          <p:nvPr>
            <p:ph type="body" idx="9"/>
            <p:custDataLst>
              <p:tags r:id="rId14"/>
            </p:custDataLst>
          </p:nvPr>
        </p:nvSpPr>
        <p:spPr bwMode="auto">
          <a:xfrm>
            <a:off x="899920" y="1298044"/>
            <a:ext cx="14577854" cy="50506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1600" tIns="0" rIns="82550" bIns="0" numCol="1" anchor="t" anchorCtr="0" compatLnSpc="1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48739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1181412" y="6362962"/>
            <a:ext cx="3627404" cy="316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70C08F5-6ED2-42E3-BCE9-0A6FCFE86D00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40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5529605" y="6362962"/>
            <a:ext cx="5318486" cy="316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41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11566747" y="6362962"/>
            <a:ext cx="3627404" cy="31655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48742" name="KSO_TEMPLATE" hidden="1"/>
          <p:cNvSpPr/>
          <p:nvPr>
            <p:custDataLst>
              <p:tags r:id="rId18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5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5" b="1" kern="1200" spc="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</a:defRPr>
      </a:lvl9pPr>
    </p:titleStyle>
    <p:bodyStyle>
      <a:lvl1pPr marL="229235" indent="-229235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5" kern="1200" spc="150">
          <a:solidFill>
            <a:schemeClr val="tx1"/>
          </a:solidFill>
          <a:latin typeface="+mn-lt"/>
          <a:ea typeface="+mn-ea"/>
          <a:cs typeface="+mn-cs"/>
        </a:defRPr>
      </a:lvl1pPr>
      <a:lvl2pPr marL="687070" indent="-229235" algn="l" defTabSz="0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12900" algn="l"/>
        </a:tabLst>
        <a:defRPr sz="1605" kern="1200" spc="150">
          <a:solidFill>
            <a:schemeClr val="tx1"/>
          </a:solidFill>
          <a:latin typeface="+mn-lt"/>
          <a:ea typeface="+mn-ea"/>
          <a:cs typeface="+mn-cs"/>
        </a:defRPr>
      </a:lvl2pPr>
      <a:lvl3pPr marL="1145540" indent="-229235" algn="l" defTabSz="0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12900" algn="l"/>
        </a:tabLst>
        <a:defRPr sz="1605" kern="1200" spc="150">
          <a:solidFill>
            <a:schemeClr val="tx1"/>
          </a:solidFill>
          <a:latin typeface="+mn-lt"/>
          <a:ea typeface="+mn-ea"/>
          <a:cs typeface="+mn-cs"/>
        </a:defRPr>
      </a:lvl3pPr>
      <a:lvl4pPr marL="1603375" indent="-229235" algn="l" defTabSz="0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12900" algn="l"/>
        </a:tabLst>
        <a:defRPr sz="1605" kern="1200" spc="150">
          <a:solidFill>
            <a:schemeClr val="tx1"/>
          </a:solidFill>
          <a:latin typeface="+mn-lt"/>
          <a:ea typeface="+mn-ea"/>
          <a:cs typeface="+mn-cs"/>
        </a:defRPr>
      </a:lvl4pPr>
      <a:lvl5pPr marL="2061845" indent="-229235" algn="l" defTabSz="0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12900" algn="l"/>
        </a:tabLst>
        <a:defRPr sz="1605" kern="1200" spc="150">
          <a:solidFill>
            <a:schemeClr val="tx1"/>
          </a:solidFill>
          <a:latin typeface="+mn-lt"/>
          <a:ea typeface="+mn-ea"/>
          <a:cs typeface="+mn-cs"/>
        </a:defRPr>
      </a:lvl5pPr>
      <a:lvl6pPr marL="2519680" indent="-229235" algn="l" defTabSz="916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978150" indent="-229235" algn="l" defTabSz="916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435985" indent="-229235" algn="l" defTabSz="916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893820" indent="-229235" algn="l" defTabSz="916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6305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7835" algn="l" defTabSz="916305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305" algn="l" defTabSz="916305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4140" algn="l" defTabSz="916305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2610" algn="l" defTabSz="916305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0445" algn="l" defTabSz="916305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48915" algn="l" defTabSz="916305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6750" algn="l" defTabSz="916305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5220" algn="l" defTabSz="916305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70.xml"/><Relationship Id="rId4" Type="http://schemas.openxmlformats.org/officeDocument/2006/relationships/image" Target="../media/image2.jpeg"/><Relationship Id="rId3" Type="http://schemas.openxmlformats.org/officeDocument/2006/relationships/tags" Target="../tags/tag169.xml"/><Relationship Id="rId2" Type="http://schemas.openxmlformats.org/officeDocument/2006/relationships/image" Target="../media/image1.jpeg"/><Relationship Id="rId1" Type="http://schemas.openxmlformats.org/officeDocument/2006/relationships/tags" Target="../tags/tag168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18.xml"/><Relationship Id="rId8" Type="http://schemas.openxmlformats.org/officeDocument/2006/relationships/tags" Target="../tags/tag317.xml"/><Relationship Id="rId7" Type="http://schemas.openxmlformats.org/officeDocument/2006/relationships/tags" Target="../tags/tag316.xml"/><Relationship Id="rId6" Type="http://schemas.openxmlformats.org/officeDocument/2006/relationships/tags" Target="../tags/tag315.xml"/><Relationship Id="rId5" Type="http://schemas.openxmlformats.org/officeDocument/2006/relationships/tags" Target="../tags/tag314.xml"/><Relationship Id="rId4" Type="http://schemas.openxmlformats.org/officeDocument/2006/relationships/tags" Target="../tags/tag313.xml"/><Relationship Id="rId3" Type="http://schemas.openxmlformats.org/officeDocument/2006/relationships/tags" Target="../tags/tag312.xml"/><Relationship Id="rId20" Type="http://schemas.openxmlformats.org/officeDocument/2006/relationships/slideLayout" Target="../slideLayouts/slideLayout14.xml"/><Relationship Id="rId2" Type="http://schemas.openxmlformats.org/officeDocument/2006/relationships/tags" Target="../tags/tag311.xml"/><Relationship Id="rId19" Type="http://schemas.openxmlformats.org/officeDocument/2006/relationships/tags" Target="../tags/tag328.xml"/><Relationship Id="rId18" Type="http://schemas.openxmlformats.org/officeDocument/2006/relationships/tags" Target="../tags/tag327.xml"/><Relationship Id="rId17" Type="http://schemas.openxmlformats.org/officeDocument/2006/relationships/tags" Target="../tags/tag326.xml"/><Relationship Id="rId16" Type="http://schemas.openxmlformats.org/officeDocument/2006/relationships/tags" Target="../tags/tag325.xml"/><Relationship Id="rId15" Type="http://schemas.openxmlformats.org/officeDocument/2006/relationships/tags" Target="../tags/tag324.xml"/><Relationship Id="rId14" Type="http://schemas.openxmlformats.org/officeDocument/2006/relationships/tags" Target="../tags/tag323.xml"/><Relationship Id="rId13" Type="http://schemas.openxmlformats.org/officeDocument/2006/relationships/tags" Target="../tags/tag322.xml"/><Relationship Id="rId12" Type="http://schemas.openxmlformats.org/officeDocument/2006/relationships/tags" Target="../tags/tag321.xml"/><Relationship Id="rId11" Type="http://schemas.openxmlformats.org/officeDocument/2006/relationships/tags" Target="../tags/tag320.xml"/><Relationship Id="rId10" Type="http://schemas.openxmlformats.org/officeDocument/2006/relationships/tags" Target="../tags/tag319.xml"/><Relationship Id="rId1" Type="http://schemas.openxmlformats.org/officeDocument/2006/relationships/tags" Target="../tags/tag310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36.xml"/><Relationship Id="rId8" Type="http://schemas.openxmlformats.org/officeDocument/2006/relationships/tags" Target="../tags/tag335.xml"/><Relationship Id="rId7" Type="http://schemas.openxmlformats.org/officeDocument/2006/relationships/tags" Target="../tags/tag334.xml"/><Relationship Id="rId6" Type="http://schemas.openxmlformats.org/officeDocument/2006/relationships/tags" Target="../tags/tag333.xml"/><Relationship Id="rId5" Type="http://schemas.openxmlformats.org/officeDocument/2006/relationships/tags" Target="../tags/tag332.xml"/><Relationship Id="rId4" Type="http://schemas.openxmlformats.org/officeDocument/2006/relationships/image" Target="../media/image20.png"/><Relationship Id="rId3" Type="http://schemas.openxmlformats.org/officeDocument/2006/relationships/tags" Target="../tags/tag331.xml"/><Relationship Id="rId2" Type="http://schemas.openxmlformats.org/officeDocument/2006/relationships/tags" Target="../tags/tag330.xml"/><Relationship Id="rId10" Type="http://schemas.openxmlformats.org/officeDocument/2006/relationships/slideLayout" Target="../slideLayouts/slideLayout24.xml"/><Relationship Id="rId1" Type="http://schemas.openxmlformats.org/officeDocument/2006/relationships/tags" Target="../tags/tag329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343.xml"/><Relationship Id="rId8" Type="http://schemas.openxmlformats.org/officeDocument/2006/relationships/image" Target="../media/image22.png"/><Relationship Id="rId7" Type="http://schemas.openxmlformats.org/officeDocument/2006/relationships/tags" Target="../tags/tag342.xml"/><Relationship Id="rId6" Type="http://schemas.openxmlformats.org/officeDocument/2006/relationships/image" Target="../media/image21.png"/><Relationship Id="rId5" Type="http://schemas.openxmlformats.org/officeDocument/2006/relationships/tags" Target="../tags/tag341.xml"/><Relationship Id="rId4" Type="http://schemas.openxmlformats.org/officeDocument/2006/relationships/tags" Target="../tags/tag340.xml"/><Relationship Id="rId3" Type="http://schemas.openxmlformats.org/officeDocument/2006/relationships/tags" Target="../tags/tag339.xml"/><Relationship Id="rId2" Type="http://schemas.openxmlformats.org/officeDocument/2006/relationships/tags" Target="../tags/tag338.xml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344.xml"/><Relationship Id="rId1" Type="http://schemas.openxmlformats.org/officeDocument/2006/relationships/tags" Target="../tags/tag337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354.xml"/><Relationship Id="rId8" Type="http://schemas.openxmlformats.org/officeDocument/2006/relationships/slide" Target="slide14.xml"/><Relationship Id="rId7" Type="http://schemas.openxmlformats.org/officeDocument/2006/relationships/tags" Target="../tags/tag353.xml"/><Relationship Id="rId6" Type="http://schemas.openxmlformats.org/officeDocument/2006/relationships/tags" Target="../tags/tag352.xml"/><Relationship Id="rId5" Type="http://schemas.openxmlformats.org/officeDocument/2006/relationships/tags" Target="../tags/tag351.xml"/><Relationship Id="rId4" Type="http://schemas.openxmlformats.org/officeDocument/2006/relationships/tags" Target="../tags/tag350.xml"/><Relationship Id="rId3" Type="http://schemas.openxmlformats.org/officeDocument/2006/relationships/image" Target="../media/image23.png"/><Relationship Id="rId2" Type="http://schemas.openxmlformats.org/officeDocument/2006/relationships/tags" Target="../tags/tag349.xml"/><Relationship Id="rId16" Type="http://schemas.openxmlformats.org/officeDocument/2006/relationships/slideLayout" Target="../slideLayouts/slideLayout24.xml"/><Relationship Id="rId15" Type="http://schemas.openxmlformats.org/officeDocument/2006/relationships/tags" Target="../tags/tag360.xml"/><Relationship Id="rId14" Type="http://schemas.openxmlformats.org/officeDocument/2006/relationships/tags" Target="../tags/tag359.xml"/><Relationship Id="rId13" Type="http://schemas.openxmlformats.org/officeDocument/2006/relationships/tags" Target="../tags/tag358.xml"/><Relationship Id="rId12" Type="http://schemas.openxmlformats.org/officeDocument/2006/relationships/tags" Target="../tags/tag357.xml"/><Relationship Id="rId11" Type="http://schemas.openxmlformats.org/officeDocument/2006/relationships/tags" Target="../tags/tag356.xml"/><Relationship Id="rId10" Type="http://schemas.openxmlformats.org/officeDocument/2006/relationships/tags" Target="../tags/tag355.xml"/><Relationship Id="rId1" Type="http://schemas.openxmlformats.org/officeDocument/2006/relationships/tags" Target="../tags/tag348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365.xml"/><Relationship Id="rId7" Type="http://schemas.openxmlformats.org/officeDocument/2006/relationships/image" Target="../media/image25.png"/><Relationship Id="rId6" Type="http://schemas.openxmlformats.org/officeDocument/2006/relationships/tags" Target="../tags/tag364.xml"/><Relationship Id="rId5" Type="http://schemas.openxmlformats.org/officeDocument/2006/relationships/tags" Target="../tags/tag363.xml"/><Relationship Id="rId4" Type="http://schemas.openxmlformats.org/officeDocument/2006/relationships/image" Target="../media/image24.jpeg"/><Relationship Id="rId3" Type="http://schemas.openxmlformats.org/officeDocument/2006/relationships/tags" Target="../tags/tag362.xml"/><Relationship Id="rId2" Type="http://schemas.openxmlformats.org/officeDocument/2006/relationships/slide" Target="slide13.xml"/><Relationship Id="rId10" Type="http://schemas.openxmlformats.org/officeDocument/2006/relationships/notesSlide" Target="../notesSlides/notesSlide4.xml"/><Relationship Id="rId1" Type="http://schemas.openxmlformats.org/officeDocument/2006/relationships/tags" Target="../tags/tag36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375.xml"/><Relationship Id="rId8" Type="http://schemas.openxmlformats.org/officeDocument/2006/relationships/image" Target="../media/image27.png"/><Relationship Id="rId7" Type="http://schemas.openxmlformats.org/officeDocument/2006/relationships/tags" Target="../tags/tag374.xml"/><Relationship Id="rId6" Type="http://schemas.openxmlformats.org/officeDocument/2006/relationships/image" Target="../media/image26.png"/><Relationship Id="rId5" Type="http://schemas.openxmlformats.org/officeDocument/2006/relationships/tags" Target="../tags/tag373.xml"/><Relationship Id="rId4" Type="http://schemas.openxmlformats.org/officeDocument/2006/relationships/tags" Target="../tags/tag372.xml"/><Relationship Id="rId3" Type="http://schemas.openxmlformats.org/officeDocument/2006/relationships/tags" Target="../tags/tag371.xml"/><Relationship Id="rId2" Type="http://schemas.openxmlformats.org/officeDocument/2006/relationships/tags" Target="../tags/tag370.xml"/><Relationship Id="rId17" Type="http://schemas.openxmlformats.org/officeDocument/2006/relationships/notesSlide" Target="../notesSlides/notesSlide5.xml"/><Relationship Id="rId16" Type="http://schemas.openxmlformats.org/officeDocument/2006/relationships/slideLayout" Target="../slideLayouts/slideLayout25.xml"/><Relationship Id="rId15" Type="http://schemas.openxmlformats.org/officeDocument/2006/relationships/tags" Target="../tags/tag381.xml"/><Relationship Id="rId14" Type="http://schemas.openxmlformats.org/officeDocument/2006/relationships/tags" Target="../tags/tag380.xml"/><Relationship Id="rId13" Type="http://schemas.openxmlformats.org/officeDocument/2006/relationships/tags" Target="../tags/tag379.xml"/><Relationship Id="rId12" Type="http://schemas.openxmlformats.org/officeDocument/2006/relationships/tags" Target="../tags/tag378.xml"/><Relationship Id="rId11" Type="http://schemas.openxmlformats.org/officeDocument/2006/relationships/tags" Target="../tags/tag377.xml"/><Relationship Id="rId10" Type="http://schemas.openxmlformats.org/officeDocument/2006/relationships/tags" Target="../tags/tag376.xml"/><Relationship Id="rId1" Type="http://schemas.openxmlformats.org/officeDocument/2006/relationships/tags" Target="../tags/tag369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5.xml"/><Relationship Id="rId4" Type="http://schemas.openxmlformats.org/officeDocument/2006/relationships/tags" Target="../tags/tag388.xml"/><Relationship Id="rId3" Type="http://schemas.openxmlformats.org/officeDocument/2006/relationships/tags" Target="../tags/tag387.xml"/><Relationship Id="rId2" Type="http://schemas.openxmlformats.org/officeDocument/2006/relationships/tags" Target="../tags/tag386.xml"/><Relationship Id="rId1" Type="http://schemas.openxmlformats.org/officeDocument/2006/relationships/tags" Target="../tags/tag385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1.xml"/><Relationship Id="rId6" Type="http://schemas.openxmlformats.org/officeDocument/2006/relationships/tags" Target="../tags/tag396.xml"/><Relationship Id="rId5" Type="http://schemas.openxmlformats.org/officeDocument/2006/relationships/tags" Target="../tags/tag395.xml"/><Relationship Id="rId4" Type="http://schemas.openxmlformats.org/officeDocument/2006/relationships/tags" Target="../tags/tag394.xml"/><Relationship Id="rId3" Type="http://schemas.openxmlformats.org/officeDocument/2006/relationships/tags" Target="../tags/tag393.xml"/><Relationship Id="rId2" Type="http://schemas.openxmlformats.org/officeDocument/2006/relationships/image" Target="../media/image28.png"/><Relationship Id="rId1" Type="http://schemas.openxmlformats.org/officeDocument/2006/relationships/tags" Target="../tags/tag392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405.xml"/><Relationship Id="rId8" Type="http://schemas.openxmlformats.org/officeDocument/2006/relationships/tags" Target="../tags/tag404.xml"/><Relationship Id="rId7" Type="http://schemas.openxmlformats.org/officeDocument/2006/relationships/tags" Target="../tags/tag403.xml"/><Relationship Id="rId6" Type="http://schemas.openxmlformats.org/officeDocument/2006/relationships/tags" Target="../tags/tag402.xml"/><Relationship Id="rId5" Type="http://schemas.openxmlformats.org/officeDocument/2006/relationships/tags" Target="../tags/tag401.xml"/><Relationship Id="rId4" Type="http://schemas.openxmlformats.org/officeDocument/2006/relationships/tags" Target="../tags/tag400.xml"/><Relationship Id="rId3" Type="http://schemas.openxmlformats.org/officeDocument/2006/relationships/tags" Target="../tags/tag399.xml"/><Relationship Id="rId24" Type="http://schemas.openxmlformats.org/officeDocument/2006/relationships/slideLayout" Target="../slideLayouts/slideLayout2.xml"/><Relationship Id="rId23" Type="http://schemas.openxmlformats.org/officeDocument/2006/relationships/tags" Target="../tags/tag419.xml"/><Relationship Id="rId22" Type="http://schemas.openxmlformats.org/officeDocument/2006/relationships/tags" Target="../tags/tag418.xml"/><Relationship Id="rId21" Type="http://schemas.openxmlformats.org/officeDocument/2006/relationships/tags" Target="../tags/tag417.xml"/><Relationship Id="rId20" Type="http://schemas.openxmlformats.org/officeDocument/2006/relationships/tags" Target="../tags/tag416.xml"/><Relationship Id="rId2" Type="http://schemas.openxmlformats.org/officeDocument/2006/relationships/tags" Target="../tags/tag398.xml"/><Relationship Id="rId19" Type="http://schemas.openxmlformats.org/officeDocument/2006/relationships/tags" Target="../tags/tag415.xml"/><Relationship Id="rId18" Type="http://schemas.openxmlformats.org/officeDocument/2006/relationships/tags" Target="../tags/tag414.xml"/><Relationship Id="rId17" Type="http://schemas.openxmlformats.org/officeDocument/2006/relationships/tags" Target="../tags/tag413.xml"/><Relationship Id="rId16" Type="http://schemas.openxmlformats.org/officeDocument/2006/relationships/tags" Target="../tags/tag412.xml"/><Relationship Id="rId15" Type="http://schemas.openxmlformats.org/officeDocument/2006/relationships/tags" Target="../tags/tag411.xml"/><Relationship Id="rId14" Type="http://schemas.openxmlformats.org/officeDocument/2006/relationships/tags" Target="../tags/tag410.xml"/><Relationship Id="rId13" Type="http://schemas.openxmlformats.org/officeDocument/2006/relationships/tags" Target="../tags/tag409.xml"/><Relationship Id="rId12" Type="http://schemas.openxmlformats.org/officeDocument/2006/relationships/tags" Target="../tags/tag408.xml"/><Relationship Id="rId11" Type="http://schemas.openxmlformats.org/officeDocument/2006/relationships/tags" Target="../tags/tag407.xml"/><Relationship Id="rId10" Type="http://schemas.openxmlformats.org/officeDocument/2006/relationships/tags" Target="../tags/tag406.xml"/><Relationship Id="rId1" Type="http://schemas.openxmlformats.org/officeDocument/2006/relationships/tags" Target="../tags/tag397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426.xml"/><Relationship Id="rId8" Type="http://schemas.openxmlformats.org/officeDocument/2006/relationships/image" Target="../media/image30.jpeg"/><Relationship Id="rId7" Type="http://schemas.openxmlformats.org/officeDocument/2006/relationships/tags" Target="../tags/tag425.xml"/><Relationship Id="rId6" Type="http://schemas.openxmlformats.org/officeDocument/2006/relationships/image" Target="../media/image29.jpeg"/><Relationship Id="rId5" Type="http://schemas.openxmlformats.org/officeDocument/2006/relationships/tags" Target="../tags/tag424.xml"/><Relationship Id="rId4" Type="http://schemas.openxmlformats.org/officeDocument/2006/relationships/tags" Target="../tags/tag423.xml"/><Relationship Id="rId3" Type="http://schemas.openxmlformats.org/officeDocument/2006/relationships/tags" Target="../tags/tag422.xml"/><Relationship Id="rId20" Type="http://schemas.openxmlformats.org/officeDocument/2006/relationships/slideLayout" Target="../slideLayouts/slideLayout12.xml"/><Relationship Id="rId2" Type="http://schemas.openxmlformats.org/officeDocument/2006/relationships/tags" Target="../tags/tag421.xml"/><Relationship Id="rId19" Type="http://schemas.openxmlformats.org/officeDocument/2006/relationships/tags" Target="../tags/tag434.xml"/><Relationship Id="rId18" Type="http://schemas.openxmlformats.org/officeDocument/2006/relationships/image" Target="../media/image32.png"/><Relationship Id="rId17" Type="http://schemas.openxmlformats.org/officeDocument/2006/relationships/tags" Target="../tags/tag433.xml"/><Relationship Id="rId16" Type="http://schemas.openxmlformats.org/officeDocument/2006/relationships/tags" Target="../tags/tag432.xml"/><Relationship Id="rId15" Type="http://schemas.openxmlformats.org/officeDocument/2006/relationships/tags" Target="../tags/tag431.xml"/><Relationship Id="rId14" Type="http://schemas.openxmlformats.org/officeDocument/2006/relationships/tags" Target="../tags/tag430.xml"/><Relationship Id="rId13" Type="http://schemas.openxmlformats.org/officeDocument/2006/relationships/tags" Target="../tags/tag429.xml"/><Relationship Id="rId12" Type="http://schemas.openxmlformats.org/officeDocument/2006/relationships/image" Target="../media/image31.jpeg"/><Relationship Id="rId11" Type="http://schemas.openxmlformats.org/officeDocument/2006/relationships/tags" Target="../tags/tag428.xml"/><Relationship Id="rId10" Type="http://schemas.openxmlformats.org/officeDocument/2006/relationships/tags" Target="../tags/tag427.xml"/><Relationship Id="rId1" Type="http://schemas.openxmlformats.org/officeDocument/2006/relationships/tags" Target="../tags/tag420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74.xml"/><Relationship Id="rId5" Type="http://schemas.openxmlformats.org/officeDocument/2006/relationships/image" Target="../media/image4.png"/><Relationship Id="rId4" Type="http://schemas.openxmlformats.org/officeDocument/2006/relationships/tags" Target="../tags/tag173.xml"/><Relationship Id="rId3" Type="http://schemas.openxmlformats.org/officeDocument/2006/relationships/image" Target="../media/image3.png"/><Relationship Id="rId2" Type="http://schemas.openxmlformats.org/officeDocument/2006/relationships/tags" Target="../tags/tag172.xml"/><Relationship Id="rId1" Type="http://schemas.openxmlformats.org/officeDocument/2006/relationships/tags" Target="../tags/tag171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441.xml"/><Relationship Id="rId8" Type="http://schemas.openxmlformats.org/officeDocument/2006/relationships/tags" Target="../tags/tag440.xml"/><Relationship Id="rId7" Type="http://schemas.openxmlformats.org/officeDocument/2006/relationships/image" Target="../media/image34.jpeg"/><Relationship Id="rId6" Type="http://schemas.openxmlformats.org/officeDocument/2006/relationships/tags" Target="../tags/tag439.xml"/><Relationship Id="rId5" Type="http://schemas.openxmlformats.org/officeDocument/2006/relationships/image" Target="../media/image33.jpeg"/><Relationship Id="rId4" Type="http://schemas.openxmlformats.org/officeDocument/2006/relationships/tags" Target="../tags/tag438.xml"/><Relationship Id="rId3" Type="http://schemas.openxmlformats.org/officeDocument/2006/relationships/tags" Target="../tags/tag437.xml"/><Relationship Id="rId2" Type="http://schemas.openxmlformats.org/officeDocument/2006/relationships/tags" Target="../tags/tag436.xml"/><Relationship Id="rId15" Type="http://schemas.openxmlformats.org/officeDocument/2006/relationships/notesSlide" Target="../notesSlides/notesSlide7.xml"/><Relationship Id="rId14" Type="http://schemas.openxmlformats.org/officeDocument/2006/relationships/slideLayout" Target="../slideLayouts/slideLayout25.xml"/><Relationship Id="rId13" Type="http://schemas.openxmlformats.org/officeDocument/2006/relationships/tags" Target="../tags/tag444.xml"/><Relationship Id="rId12" Type="http://schemas.openxmlformats.org/officeDocument/2006/relationships/image" Target="../media/image35.jpeg"/><Relationship Id="rId11" Type="http://schemas.openxmlformats.org/officeDocument/2006/relationships/tags" Target="../tags/tag443.xml"/><Relationship Id="rId10" Type="http://schemas.openxmlformats.org/officeDocument/2006/relationships/tags" Target="../tags/tag442.xml"/><Relationship Id="rId1" Type="http://schemas.openxmlformats.org/officeDocument/2006/relationships/tags" Target="../tags/tag435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454.xml"/><Relationship Id="rId8" Type="http://schemas.openxmlformats.org/officeDocument/2006/relationships/image" Target="../media/image37.jpeg"/><Relationship Id="rId7" Type="http://schemas.openxmlformats.org/officeDocument/2006/relationships/tags" Target="../tags/tag453.xml"/><Relationship Id="rId6" Type="http://schemas.openxmlformats.org/officeDocument/2006/relationships/tags" Target="../tags/tag452.xml"/><Relationship Id="rId5" Type="http://schemas.openxmlformats.org/officeDocument/2006/relationships/tags" Target="../tags/tag451.xml"/><Relationship Id="rId4" Type="http://schemas.openxmlformats.org/officeDocument/2006/relationships/image" Target="../media/image36.png"/><Relationship Id="rId3" Type="http://schemas.openxmlformats.org/officeDocument/2006/relationships/tags" Target="../tags/tag450.xml"/><Relationship Id="rId2" Type="http://schemas.openxmlformats.org/officeDocument/2006/relationships/tags" Target="../tags/tag449.xml"/><Relationship Id="rId16" Type="http://schemas.openxmlformats.org/officeDocument/2006/relationships/notesSlide" Target="../notesSlides/notesSlide8.xml"/><Relationship Id="rId15" Type="http://schemas.openxmlformats.org/officeDocument/2006/relationships/slideLayout" Target="../slideLayouts/slideLayout25.xml"/><Relationship Id="rId14" Type="http://schemas.openxmlformats.org/officeDocument/2006/relationships/tags" Target="../tags/tag458.xml"/><Relationship Id="rId13" Type="http://schemas.openxmlformats.org/officeDocument/2006/relationships/tags" Target="../tags/tag457.xml"/><Relationship Id="rId12" Type="http://schemas.openxmlformats.org/officeDocument/2006/relationships/image" Target="../media/image38.jpeg"/><Relationship Id="rId11" Type="http://schemas.openxmlformats.org/officeDocument/2006/relationships/tags" Target="../tags/tag456.xml"/><Relationship Id="rId10" Type="http://schemas.openxmlformats.org/officeDocument/2006/relationships/tags" Target="../tags/tag455.xml"/><Relationship Id="rId1" Type="http://schemas.openxmlformats.org/officeDocument/2006/relationships/tags" Target="../tags/tag448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25.xml"/><Relationship Id="rId7" Type="http://schemas.openxmlformats.org/officeDocument/2006/relationships/tags" Target="../tags/tag467.xml"/><Relationship Id="rId6" Type="http://schemas.openxmlformats.org/officeDocument/2006/relationships/tags" Target="../tags/tag466.xml"/><Relationship Id="rId5" Type="http://schemas.openxmlformats.org/officeDocument/2006/relationships/tags" Target="../tags/tag465.xml"/><Relationship Id="rId4" Type="http://schemas.openxmlformats.org/officeDocument/2006/relationships/image" Target="../media/image32.png"/><Relationship Id="rId3" Type="http://schemas.openxmlformats.org/officeDocument/2006/relationships/tags" Target="../tags/tag464.xml"/><Relationship Id="rId2" Type="http://schemas.openxmlformats.org/officeDocument/2006/relationships/tags" Target="../tags/tag463.xml"/><Relationship Id="rId1" Type="http://schemas.openxmlformats.org/officeDocument/2006/relationships/tags" Target="../tags/tag462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6.xml"/><Relationship Id="rId6" Type="http://schemas.openxmlformats.org/officeDocument/2006/relationships/image" Target="../media/image41.png"/><Relationship Id="rId5" Type="http://schemas.openxmlformats.org/officeDocument/2006/relationships/tags" Target="../tags/tag473.xml"/><Relationship Id="rId4" Type="http://schemas.openxmlformats.org/officeDocument/2006/relationships/image" Target="../media/image40.png"/><Relationship Id="rId3" Type="http://schemas.openxmlformats.org/officeDocument/2006/relationships/tags" Target="../tags/tag472.xml"/><Relationship Id="rId2" Type="http://schemas.openxmlformats.org/officeDocument/2006/relationships/image" Target="../media/image39.jpeg"/><Relationship Id="rId1" Type="http://schemas.openxmlformats.org/officeDocument/2006/relationships/tags" Target="../tags/tag47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80.xml"/><Relationship Id="rId8" Type="http://schemas.openxmlformats.org/officeDocument/2006/relationships/image" Target="../media/image7.jpeg"/><Relationship Id="rId7" Type="http://schemas.openxmlformats.org/officeDocument/2006/relationships/tags" Target="../tags/tag179.xml"/><Relationship Id="rId6" Type="http://schemas.openxmlformats.org/officeDocument/2006/relationships/image" Target="../media/image6.jpeg"/><Relationship Id="rId5" Type="http://schemas.openxmlformats.org/officeDocument/2006/relationships/tags" Target="../tags/tag178.xml"/><Relationship Id="rId4" Type="http://schemas.openxmlformats.org/officeDocument/2006/relationships/image" Target="../media/image5.png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185.xml"/><Relationship Id="rId13" Type="http://schemas.openxmlformats.org/officeDocument/2006/relationships/tags" Target="../tags/tag184.xml"/><Relationship Id="rId12" Type="http://schemas.openxmlformats.org/officeDocument/2006/relationships/tags" Target="../tags/tag183.xml"/><Relationship Id="rId11" Type="http://schemas.openxmlformats.org/officeDocument/2006/relationships/tags" Target="../tags/tag182.xml"/><Relationship Id="rId10" Type="http://schemas.openxmlformats.org/officeDocument/2006/relationships/tags" Target="../tags/tag181.xml"/><Relationship Id="rId1" Type="http://schemas.openxmlformats.org/officeDocument/2006/relationships/tags" Target="../tags/tag17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93.xml"/><Relationship Id="rId8" Type="http://schemas.openxmlformats.org/officeDocument/2006/relationships/tags" Target="../tags/tag192.xml"/><Relationship Id="rId7" Type="http://schemas.openxmlformats.org/officeDocument/2006/relationships/tags" Target="../tags/tag191.xml"/><Relationship Id="rId6" Type="http://schemas.openxmlformats.org/officeDocument/2006/relationships/tags" Target="../tags/tag190.xml"/><Relationship Id="rId5" Type="http://schemas.openxmlformats.org/officeDocument/2006/relationships/tags" Target="../tags/tag189.xml"/><Relationship Id="rId4" Type="http://schemas.openxmlformats.org/officeDocument/2006/relationships/tags" Target="../tags/tag188.xml"/><Relationship Id="rId3" Type="http://schemas.openxmlformats.org/officeDocument/2006/relationships/tags" Target="../tags/tag187.xml"/><Relationship Id="rId25" Type="http://schemas.openxmlformats.org/officeDocument/2006/relationships/notesSlide" Target="../notesSlides/notesSlide1.xml"/><Relationship Id="rId24" Type="http://schemas.openxmlformats.org/officeDocument/2006/relationships/slideLayout" Target="../slideLayouts/slideLayout24.xml"/><Relationship Id="rId23" Type="http://schemas.openxmlformats.org/officeDocument/2006/relationships/tags" Target="../tags/tag205.xml"/><Relationship Id="rId22" Type="http://schemas.openxmlformats.org/officeDocument/2006/relationships/tags" Target="../tags/tag204.xml"/><Relationship Id="rId21" Type="http://schemas.openxmlformats.org/officeDocument/2006/relationships/tags" Target="../tags/tag203.xml"/><Relationship Id="rId20" Type="http://schemas.openxmlformats.org/officeDocument/2006/relationships/tags" Target="../tags/tag202.xml"/><Relationship Id="rId2" Type="http://schemas.openxmlformats.org/officeDocument/2006/relationships/image" Target="../media/image8.png"/><Relationship Id="rId19" Type="http://schemas.openxmlformats.org/officeDocument/2006/relationships/tags" Target="../tags/tag201.xml"/><Relationship Id="rId18" Type="http://schemas.openxmlformats.org/officeDocument/2006/relationships/tags" Target="../tags/tag200.xml"/><Relationship Id="rId17" Type="http://schemas.openxmlformats.org/officeDocument/2006/relationships/tags" Target="../tags/tag199.xml"/><Relationship Id="rId16" Type="http://schemas.openxmlformats.org/officeDocument/2006/relationships/image" Target="../media/image10.png"/><Relationship Id="rId15" Type="http://schemas.openxmlformats.org/officeDocument/2006/relationships/tags" Target="../tags/tag198.xml"/><Relationship Id="rId14" Type="http://schemas.openxmlformats.org/officeDocument/2006/relationships/tags" Target="../tags/tag197.xml"/><Relationship Id="rId13" Type="http://schemas.openxmlformats.org/officeDocument/2006/relationships/tags" Target="../tags/tag196.xml"/><Relationship Id="rId12" Type="http://schemas.openxmlformats.org/officeDocument/2006/relationships/image" Target="../media/image9.jpeg"/><Relationship Id="rId11" Type="http://schemas.openxmlformats.org/officeDocument/2006/relationships/tags" Target="../tags/tag195.xml"/><Relationship Id="rId10" Type="http://schemas.openxmlformats.org/officeDocument/2006/relationships/tags" Target="../tags/tag194.xml"/><Relationship Id="rId1" Type="http://schemas.openxmlformats.org/officeDocument/2006/relationships/tags" Target="../tags/tag18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16.xml"/><Relationship Id="rId8" Type="http://schemas.openxmlformats.org/officeDocument/2006/relationships/tags" Target="../tags/tag215.xml"/><Relationship Id="rId7" Type="http://schemas.openxmlformats.org/officeDocument/2006/relationships/tags" Target="../tags/tag214.xml"/><Relationship Id="rId6" Type="http://schemas.openxmlformats.org/officeDocument/2006/relationships/tags" Target="../tags/tag213.xml"/><Relationship Id="rId5" Type="http://schemas.openxmlformats.org/officeDocument/2006/relationships/tags" Target="../tags/tag212.xml"/><Relationship Id="rId4" Type="http://schemas.openxmlformats.org/officeDocument/2006/relationships/tags" Target="../tags/tag211.xml"/><Relationship Id="rId3" Type="http://schemas.openxmlformats.org/officeDocument/2006/relationships/tags" Target="../tags/tag210.xml"/><Relationship Id="rId29" Type="http://schemas.openxmlformats.org/officeDocument/2006/relationships/slideLayout" Target="../slideLayouts/slideLayout1.xml"/><Relationship Id="rId28" Type="http://schemas.openxmlformats.org/officeDocument/2006/relationships/tags" Target="../tags/tag233.xml"/><Relationship Id="rId27" Type="http://schemas.openxmlformats.org/officeDocument/2006/relationships/tags" Target="../tags/tag232.xml"/><Relationship Id="rId26" Type="http://schemas.openxmlformats.org/officeDocument/2006/relationships/image" Target="../media/image12.png"/><Relationship Id="rId25" Type="http://schemas.openxmlformats.org/officeDocument/2006/relationships/tags" Target="../tags/tag231.xml"/><Relationship Id="rId24" Type="http://schemas.openxmlformats.org/officeDocument/2006/relationships/tags" Target="../tags/tag230.xml"/><Relationship Id="rId23" Type="http://schemas.openxmlformats.org/officeDocument/2006/relationships/tags" Target="../tags/tag229.xml"/><Relationship Id="rId22" Type="http://schemas.openxmlformats.org/officeDocument/2006/relationships/tags" Target="../tags/tag228.xml"/><Relationship Id="rId21" Type="http://schemas.openxmlformats.org/officeDocument/2006/relationships/tags" Target="../tags/tag227.xml"/><Relationship Id="rId20" Type="http://schemas.openxmlformats.org/officeDocument/2006/relationships/tags" Target="../tags/tag226.xml"/><Relationship Id="rId2" Type="http://schemas.openxmlformats.org/officeDocument/2006/relationships/tags" Target="../tags/tag209.xml"/><Relationship Id="rId19" Type="http://schemas.openxmlformats.org/officeDocument/2006/relationships/tags" Target="../tags/tag225.xml"/><Relationship Id="rId18" Type="http://schemas.openxmlformats.org/officeDocument/2006/relationships/tags" Target="../tags/tag224.xml"/><Relationship Id="rId17" Type="http://schemas.openxmlformats.org/officeDocument/2006/relationships/tags" Target="../tags/tag223.xml"/><Relationship Id="rId16" Type="http://schemas.openxmlformats.org/officeDocument/2006/relationships/tags" Target="../tags/tag222.xml"/><Relationship Id="rId15" Type="http://schemas.openxmlformats.org/officeDocument/2006/relationships/tags" Target="../tags/tag221.xml"/><Relationship Id="rId14" Type="http://schemas.openxmlformats.org/officeDocument/2006/relationships/tags" Target="../tags/tag220.xml"/><Relationship Id="rId13" Type="http://schemas.openxmlformats.org/officeDocument/2006/relationships/tags" Target="../tags/tag219.xml"/><Relationship Id="rId12" Type="http://schemas.openxmlformats.org/officeDocument/2006/relationships/tags" Target="../tags/tag218.xml"/><Relationship Id="rId11" Type="http://schemas.openxmlformats.org/officeDocument/2006/relationships/tags" Target="../tags/tag217.xml"/><Relationship Id="rId10" Type="http://schemas.openxmlformats.org/officeDocument/2006/relationships/image" Target="../media/image11.png"/><Relationship Id="rId1" Type="http://schemas.openxmlformats.org/officeDocument/2006/relationships/tags" Target="../tags/tag20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40.xml"/><Relationship Id="rId8" Type="http://schemas.openxmlformats.org/officeDocument/2006/relationships/tags" Target="../tags/tag239.xml"/><Relationship Id="rId7" Type="http://schemas.openxmlformats.org/officeDocument/2006/relationships/tags" Target="../tags/tag238.xml"/><Relationship Id="rId6" Type="http://schemas.openxmlformats.org/officeDocument/2006/relationships/tags" Target="../tags/tag237.xml"/><Relationship Id="rId5" Type="http://schemas.openxmlformats.org/officeDocument/2006/relationships/image" Target="../media/image14.png"/><Relationship Id="rId4" Type="http://schemas.openxmlformats.org/officeDocument/2006/relationships/tags" Target="../tags/tag236.xml"/><Relationship Id="rId3" Type="http://schemas.openxmlformats.org/officeDocument/2006/relationships/tags" Target="../tags/tag235.xml"/><Relationship Id="rId21" Type="http://schemas.openxmlformats.org/officeDocument/2006/relationships/slideLayout" Target="../slideLayouts/slideLayout1.xml"/><Relationship Id="rId20" Type="http://schemas.openxmlformats.org/officeDocument/2006/relationships/tags" Target="../tags/tag250.xml"/><Relationship Id="rId2" Type="http://schemas.openxmlformats.org/officeDocument/2006/relationships/image" Target="../media/image13.png"/><Relationship Id="rId19" Type="http://schemas.openxmlformats.org/officeDocument/2006/relationships/tags" Target="../tags/tag249.xml"/><Relationship Id="rId18" Type="http://schemas.openxmlformats.org/officeDocument/2006/relationships/tags" Target="../tags/tag248.xml"/><Relationship Id="rId17" Type="http://schemas.openxmlformats.org/officeDocument/2006/relationships/tags" Target="../tags/tag247.xml"/><Relationship Id="rId16" Type="http://schemas.openxmlformats.org/officeDocument/2006/relationships/tags" Target="../tags/tag246.xml"/><Relationship Id="rId15" Type="http://schemas.openxmlformats.org/officeDocument/2006/relationships/tags" Target="../tags/tag245.xml"/><Relationship Id="rId14" Type="http://schemas.openxmlformats.org/officeDocument/2006/relationships/tags" Target="../tags/tag244.xml"/><Relationship Id="rId13" Type="http://schemas.openxmlformats.org/officeDocument/2006/relationships/tags" Target="../tags/tag243.xml"/><Relationship Id="rId12" Type="http://schemas.openxmlformats.org/officeDocument/2006/relationships/tags" Target="../tags/tag242.xml"/><Relationship Id="rId11" Type="http://schemas.openxmlformats.org/officeDocument/2006/relationships/tags" Target="../tags/tag241.xml"/><Relationship Id="rId10" Type="http://schemas.openxmlformats.org/officeDocument/2006/relationships/image" Target="../media/image15.png"/><Relationship Id="rId1" Type="http://schemas.openxmlformats.org/officeDocument/2006/relationships/tags" Target="../tags/tag23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57.xml"/><Relationship Id="rId8" Type="http://schemas.openxmlformats.org/officeDocument/2006/relationships/image" Target="../media/image17.jpeg"/><Relationship Id="rId7" Type="http://schemas.openxmlformats.org/officeDocument/2006/relationships/tags" Target="../tags/tag256.xml"/><Relationship Id="rId6" Type="http://schemas.openxmlformats.org/officeDocument/2006/relationships/tags" Target="../tags/tag255.xml"/><Relationship Id="rId5" Type="http://schemas.openxmlformats.org/officeDocument/2006/relationships/image" Target="../media/image16.png"/><Relationship Id="rId4" Type="http://schemas.openxmlformats.org/officeDocument/2006/relationships/tags" Target="../tags/tag254.xml"/><Relationship Id="rId3" Type="http://schemas.openxmlformats.org/officeDocument/2006/relationships/tags" Target="../tags/tag253.xml"/><Relationship Id="rId2" Type="http://schemas.openxmlformats.org/officeDocument/2006/relationships/tags" Target="../tags/tag252.xml"/><Relationship Id="rId17" Type="http://schemas.openxmlformats.org/officeDocument/2006/relationships/slideLayout" Target="../slideLayouts/slideLayout37.xml"/><Relationship Id="rId16" Type="http://schemas.openxmlformats.org/officeDocument/2006/relationships/tags" Target="../tags/tag264.xml"/><Relationship Id="rId15" Type="http://schemas.openxmlformats.org/officeDocument/2006/relationships/tags" Target="../tags/tag263.xml"/><Relationship Id="rId14" Type="http://schemas.openxmlformats.org/officeDocument/2006/relationships/tags" Target="../tags/tag262.xml"/><Relationship Id="rId13" Type="http://schemas.openxmlformats.org/officeDocument/2006/relationships/tags" Target="../tags/tag261.xml"/><Relationship Id="rId12" Type="http://schemas.openxmlformats.org/officeDocument/2006/relationships/tags" Target="../tags/tag260.xml"/><Relationship Id="rId11" Type="http://schemas.openxmlformats.org/officeDocument/2006/relationships/tags" Target="../tags/tag259.xml"/><Relationship Id="rId10" Type="http://schemas.openxmlformats.org/officeDocument/2006/relationships/tags" Target="../tags/tag258.xml"/><Relationship Id="rId1" Type="http://schemas.openxmlformats.org/officeDocument/2006/relationships/tags" Target="../tags/tag25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73.xml"/><Relationship Id="rId8" Type="http://schemas.openxmlformats.org/officeDocument/2006/relationships/tags" Target="../tags/tag272.xml"/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tags" Target="../tags/tag268.xml"/><Relationship Id="rId33" Type="http://schemas.openxmlformats.org/officeDocument/2006/relationships/notesSlide" Target="../notesSlides/notesSlide2.xml"/><Relationship Id="rId32" Type="http://schemas.openxmlformats.org/officeDocument/2006/relationships/slideLayout" Target="../slideLayouts/slideLayout2.xml"/><Relationship Id="rId31" Type="http://schemas.openxmlformats.org/officeDocument/2006/relationships/tags" Target="../tags/tag294.xml"/><Relationship Id="rId30" Type="http://schemas.openxmlformats.org/officeDocument/2006/relationships/tags" Target="../tags/tag293.xml"/><Relationship Id="rId3" Type="http://schemas.openxmlformats.org/officeDocument/2006/relationships/tags" Target="../tags/tag267.xml"/><Relationship Id="rId29" Type="http://schemas.openxmlformats.org/officeDocument/2006/relationships/tags" Target="../tags/tag292.xml"/><Relationship Id="rId28" Type="http://schemas.openxmlformats.org/officeDocument/2006/relationships/image" Target="../media/image18.png"/><Relationship Id="rId27" Type="http://schemas.openxmlformats.org/officeDocument/2006/relationships/tags" Target="../tags/tag291.xml"/><Relationship Id="rId26" Type="http://schemas.openxmlformats.org/officeDocument/2006/relationships/tags" Target="../tags/tag290.xml"/><Relationship Id="rId25" Type="http://schemas.openxmlformats.org/officeDocument/2006/relationships/tags" Target="../tags/tag289.xml"/><Relationship Id="rId24" Type="http://schemas.openxmlformats.org/officeDocument/2006/relationships/tags" Target="../tags/tag288.xml"/><Relationship Id="rId23" Type="http://schemas.openxmlformats.org/officeDocument/2006/relationships/tags" Target="../tags/tag287.xml"/><Relationship Id="rId22" Type="http://schemas.openxmlformats.org/officeDocument/2006/relationships/tags" Target="../tags/tag286.xml"/><Relationship Id="rId21" Type="http://schemas.openxmlformats.org/officeDocument/2006/relationships/tags" Target="../tags/tag285.xml"/><Relationship Id="rId20" Type="http://schemas.openxmlformats.org/officeDocument/2006/relationships/tags" Target="../tags/tag284.xml"/><Relationship Id="rId2" Type="http://schemas.openxmlformats.org/officeDocument/2006/relationships/tags" Target="../tags/tag266.xml"/><Relationship Id="rId19" Type="http://schemas.openxmlformats.org/officeDocument/2006/relationships/tags" Target="../tags/tag283.xml"/><Relationship Id="rId18" Type="http://schemas.openxmlformats.org/officeDocument/2006/relationships/tags" Target="../tags/tag282.xml"/><Relationship Id="rId17" Type="http://schemas.openxmlformats.org/officeDocument/2006/relationships/tags" Target="../tags/tag281.xml"/><Relationship Id="rId16" Type="http://schemas.openxmlformats.org/officeDocument/2006/relationships/tags" Target="../tags/tag280.xml"/><Relationship Id="rId15" Type="http://schemas.openxmlformats.org/officeDocument/2006/relationships/tags" Target="../tags/tag279.xml"/><Relationship Id="rId14" Type="http://schemas.openxmlformats.org/officeDocument/2006/relationships/tags" Target="../tags/tag278.xml"/><Relationship Id="rId13" Type="http://schemas.openxmlformats.org/officeDocument/2006/relationships/tags" Target="../tags/tag277.xml"/><Relationship Id="rId12" Type="http://schemas.openxmlformats.org/officeDocument/2006/relationships/tags" Target="../tags/tag276.xml"/><Relationship Id="rId11" Type="http://schemas.openxmlformats.org/officeDocument/2006/relationships/tags" Target="../tags/tag275.xml"/><Relationship Id="rId10" Type="http://schemas.openxmlformats.org/officeDocument/2006/relationships/tags" Target="../tags/tag274.xml"/><Relationship Id="rId1" Type="http://schemas.openxmlformats.org/officeDocument/2006/relationships/tags" Target="../tags/tag26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06.xml"/><Relationship Id="rId8" Type="http://schemas.openxmlformats.org/officeDocument/2006/relationships/tags" Target="../tags/tag305.xml"/><Relationship Id="rId7" Type="http://schemas.openxmlformats.org/officeDocument/2006/relationships/tags" Target="../tags/tag304.xml"/><Relationship Id="rId6" Type="http://schemas.openxmlformats.org/officeDocument/2006/relationships/tags" Target="../tags/tag303.xml"/><Relationship Id="rId5" Type="http://schemas.openxmlformats.org/officeDocument/2006/relationships/tags" Target="../tags/tag302.xml"/><Relationship Id="rId4" Type="http://schemas.openxmlformats.org/officeDocument/2006/relationships/tags" Target="../tags/tag301.xml"/><Relationship Id="rId3" Type="http://schemas.openxmlformats.org/officeDocument/2006/relationships/tags" Target="../tags/tag300.xml"/><Relationship Id="rId2" Type="http://schemas.openxmlformats.org/officeDocument/2006/relationships/tags" Target="../tags/tag299.xml"/><Relationship Id="rId14" Type="http://schemas.openxmlformats.org/officeDocument/2006/relationships/slideLayout" Target="../slideLayouts/slideLayout24.xml"/><Relationship Id="rId13" Type="http://schemas.openxmlformats.org/officeDocument/2006/relationships/tags" Target="../tags/tag309.xml"/><Relationship Id="rId12" Type="http://schemas.openxmlformats.org/officeDocument/2006/relationships/tags" Target="../tags/tag308.xml"/><Relationship Id="rId11" Type="http://schemas.openxmlformats.org/officeDocument/2006/relationships/image" Target="../media/image19.jpeg"/><Relationship Id="rId10" Type="http://schemas.openxmlformats.org/officeDocument/2006/relationships/tags" Target="../tags/tag307.xml"/><Relationship Id="rId1" Type="http://schemas.openxmlformats.org/officeDocument/2006/relationships/tags" Target="../tags/tag2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1" descr="tim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38947" y="71967"/>
            <a:ext cx="5232400" cy="6714913"/>
          </a:xfrm>
          <a:prstGeom prst="rect">
            <a:avLst/>
          </a:prstGeom>
        </p:spPr>
      </p:pic>
      <p:pic>
        <p:nvPicPr>
          <p:cNvPr id="2097153" name="图片 2" descr="timg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193453" y="71967"/>
            <a:ext cx="6894407" cy="6714913"/>
          </a:xfrm>
          <a:prstGeom prst="rect">
            <a:avLst/>
          </a:prstGeom>
        </p:spPr>
      </p:pic>
      <p:sp>
        <p:nvSpPr>
          <p:cNvPr id="1048582" name="文本框 15"/>
          <p:cNvSpPr txBox="1"/>
          <p:nvPr>
            <p:custDataLst>
              <p:tags r:id="rId5"/>
            </p:custDataLst>
          </p:nvPr>
        </p:nvSpPr>
        <p:spPr>
          <a:xfrm>
            <a:off x="2184400" y="2032000"/>
            <a:ext cx="8227695" cy="1143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6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第</a:t>
            </a:r>
            <a:r>
              <a:rPr lang="en-US" altLang="zh-CN" sz="6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9</a:t>
            </a:r>
            <a:r>
              <a:rPr lang="zh-CN" altLang="en-US" sz="6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课两宋的政治和军事</a:t>
            </a:r>
            <a:endParaRPr lang="zh-CN" altLang="en-US" sz="60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48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文本框 4"/>
          <p:cNvSpPr txBox="1"/>
          <p:nvPr>
            <p:custDataLst>
              <p:tags r:id="rId1"/>
            </p:custDataLst>
          </p:nvPr>
        </p:nvSpPr>
        <p:spPr>
          <a:xfrm>
            <a:off x="116785" y="233625"/>
            <a:ext cx="38557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kumimoji="1" lang="zh-CN" altLang="en-US" sz="3600" b="1" smtClean="0">
                <a:solidFill>
                  <a:srgbClr val="5B2B31"/>
                </a:solidFill>
                <a:latin typeface="方正粗黑宋简体" panose="02000000000000000000" charset="-122"/>
                <a:ea typeface="方正粗黑宋简体" panose="02000000000000000000" charset="-122"/>
                <a:cs typeface="华文中宋" panose="02010600040101010101" charset="-122"/>
              </a:rPr>
              <a:t>（三）危机与变法</a:t>
            </a:r>
            <a:endParaRPr kumimoji="1" lang="zh-CN" altLang="en-US" sz="3600" b="1" smtClean="0">
              <a:solidFill>
                <a:srgbClr val="5B2B31"/>
              </a:solidFill>
              <a:latin typeface="方正粗黑宋简体" panose="02000000000000000000" charset="-122"/>
              <a:ea typeface="方正粗黑宋简体" panose="02000000000000000000" charset="-122"/>
              <a:cs typeface="华文中宋" panose="02010600040101010101" charset="-122"/>
            </a:endParaRPr>
          </a:p>
        </p:txBody>
      </p:sp>
      <p:sp>
        <p:nvSpPr>
          <p:cNvPr id="1048697" name="文本框 16"/>
          <p:cNvSpPr txBox="1"/>
          <p:nvPr>
            <p:custDataLst>
              <p:tags r:id="rId2"/>
            </p:custDataLst>
          </p:nvPr>
        </p:nvSpPr>
        <p:spPr>
          <a:xfrm>
            <a:off x="711835" y="2574290"/>
            <a:ext cx="197040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800" b="1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原因：积弱</a:t>
            </a:r>
            <a:endParaRPr lang="zh-CN" altLang="en-US" sz="2800" b="1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ea"/>
            </a:endParaRPr>
          </a:p>
        </p:txBody>
      </p:sp>
      <p:sp>
        <p:nvSpPr>
          <p:cNvPr id="1048698" name="文本框 17"/>
          <p:cNvSpPr txBox="1"/>
          <p:nvPr>
            <p:custDataLst>
              <p:tags r:id="rId3"/>
            </p:custDataLst>
          </p:nvPr>
        </p:nvSpPr>
        <p:spPr>
          <a:xfrm>
            <a:off x="530225" y="1751330"/>
            <a:ext cx="2849880" cy="655319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）边防压力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048699" name="Rectangle 13"/>
          <p:cNvSpPr/>
          <p:nvPr>
            <p:custDataLst>
              <p:tags r:id="rId4"/>
            </p:custDataLst>
          </p:nvPr>
        </p:nvSpPr>
        <p:spPr>
          <a:xfrm>
            <a:off x="711835" y="3335655"/>
            <a:ext cx="2511425" cy="521970"/>
          </a:xfrm>
          <a:prstGeom prst="rect">
            <a:avLst/>
          </a:prstGeom>
          <a:solidFill>
            <a:srgbClr val="D6EDEB"/>
          </a:solidFill>
          <a:ln w="28575" cap="flat" cmpd="sng">
            <a:noFill/>
            <a:prstDash val="sysDot"/>
            <a:miter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t">
            <a:spAutoFit/>
          </a:bodyPr>
          <a:p>
            <a:pPr algn="ctr"/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收精兵，换防</a:t>
            </a:r>
            <a:endParaRPr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48700" name="Rectangle 13"/>
          <p:cNvSpPr/>
          <p:nvPr>
            <p:custDataLst>
              <p:tags r:id="rId5"/>
            </p:custDataLst>
          </p:nvPr>
        </p:nvSpPr>
        <p:spPr>
          <a:xfrm>
            <a:off x="4345940" y="3335655"/>
            <a:ext cx="2196465" cy="521970"/>
          </a:xfrm>
          <a:prstGeom prst="rect">
            <a:avLst/>
          </a:prstGeom>
          <a:solidFill>
            <a:srgbClr val="D6EDEB"/>
          </a:solidFill>
          <a:ln w="28575" cap="flat" cmpd="sng">
            <a:noFill/>
            <a:prstDash val="sysDot"/>
            <a:miter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t">
            <a:spAutoFit/>
          </a:bodyPr>
          <a:p>
            <a:pPr algn="ctr"/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军权三分</a:t>
            </a:r>
            <a:endParaRPr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48701" name="Rectangle 13"/>
          <p:cNvSpPr/>
          <p:nvPr>
            <p:custDataLst>
              <p:tags r:id="rId6"/>
            </p:custDataLst>
          </p:nvPr>
        </p:nvSpPr>
        <p:spPr>
          <a:xfrm>
            <a:off x="7670165" y="3335655"/>
            <a:ext cx="2196465" cy="521970"/>
          </a:xfrm>
          <a:prstGeom prst="rect">
            <a:avLst/>
          </a:prstGeom>
          <a:solidFill>
            <a:srgbClr val="D6EDEB"/>
          </a:solidFill>
          <a:ln w="28575" cap="flat" cmpd="sng">
            <a:noFill/>
            <a:prstDash val="sysDot"/>
            <a:miter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t">
            <a:spAutoFit/>
          </a:bodyPr>
          <a:p>
            <a:pPr algn="ctr"/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崇文抑武</a:t>
            </a:r>
            <a:endParaRPr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48702" name="Rectangle 13"/>
          <p:cNvSpPr/>
          <p:nvPr>
            <p:custDataLst>
              <p:tags r:id="rId7"/>
            </p:custDataLst>
          </p:nvPr>
        </p:nvSpPr>
        <p:spPr>
          <a:xfrm>
            <a:off x="4059555" y="5496560"/>
            <a:ext cx="2768600" cy="583565"/>
          </a:xfrm>
          <a:prstGeom prst="rect">
            <a:avLst/>
          </a:prstGeom>
          <a:solidFill>
            <a:srgbClr val="D6EDEB"/>
          </a:solidFill>
          <a:ln w="28575" cap="flat" cmpd="sng">
            <a:noFill/>
            <a:prstDash val="sysDot"/>
            <a:miter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t">
            <a:spAutoFit/>
          </a:bodyPr>
          <a:p>
            <a:pPr algn="ctr"/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军事积弱</a:t>
            </a:r>
            <a:endParaRPr lang="zh-CN" altLang="en-US" sz="3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grpSp>
        <p:nvGrpSpPr>
          <p:cNvPr id="88" name="组合 29"/>
          <p:cNvGrpSpPr/>
          <p:nvPr>
            <p:custDataLst>
              <p:tags r:id="rId8"/>
            </p:custDataLst>
          </p:nvPr>
        </p:nvGrpSpPr>
        <p:grpSpPr>
          <a:xfrm>
            <a:off x="1701165" y="4020820"/>
            <a:ext cx="3763645" cy="1394460"/>
            <a:chOff x="3537" y="6677"/>
            <a:chExt cx="5927" cy="2196"/>
          </a:xfrm>
        </p:grpSpPr>
        <p:cxnSp>
          <p:nvCxnSpPr>
            <p:cNvPr id="3145732" name="直接箭头连接符 39"/>
            <p:cNvCxnSpPr/>
            <p:nvPr>
              <p:custDataLst>
                <p:tags r:id="rId9"/>
              </p:custDataLst>
            </p:nvPr>
          </p:nvCxnSpPr>
          <p:spPr>
            <a:xfrm>
              <a:off x="4262" y="6677"/>
              <a:ext cx="5203" cy="2196"/>
            </a:xfrm>
            <a:prstGeom prst="straightConnector1">
              <a:avLst/>
            </a:prstGeom>
            <a:ln w="57150">
              <a:solidFill>
                <a:srgbClr val="B0DCD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703" name="文本框 41"/>
            <p:cNvSpPr txBox="1"/>
            <p:nvPr>
              <p:custDataLst>
                <p:tags r:id="rId10"/>
              </p:custDataLst>
            </p:nvPr>
          </p:nvSpPr>
          <p:spPr>
            <a:xfrm>
              <a:off x="3537" y="7486"/>
              <a:ext cx="316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楷体" panose="02010609060101010101" charset="-122"/>
                  <a:sym typeface="+mn-ea"/>
                </a:rPr>
                <a:t>守内虚外</a:t>
              </a:r>
              <a:endPara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endParaRPr>
            </a:p>
          </p:txBody>
        </p:sp>
      </p:grpSp>
      <p:grpSp>
        <p:nvGrpSpPr>
          <p:cNvPr id="89" name="组合 30"/>
          <p:cNvGrpSpPr/>
          <p:nvPr>
            <p:custDataLst>
              <p:tags r:id="rId11"/>
            </p:custDataLst>
          </p:nvPr>
        </p:nvGrpSpPr>
        <p:grpSpPr>
          <a:xfrm>
            <a:off x="4345940" y="3990975"/>
            <a:ext cx="2272030" cy="1453515"/>
            <a:chOff x="7871" y="6584"/>
            <a:chExt cx="3578" cy="2289"/>
          </a:xfrm>
        </p:grpSpPr>
        <p:cxnSp>
          <p:nvCxnSpPr>
            <p:cNvPr id="3145733" name="直接箭头连接符 21"/>
            <p:cNvCxnSpPr/>
            <p:nvPr>
              <p:custDataLst>
                <p:tags r:id="rId12"/>
              </p:custDataLst>
            </p:nvPr>
          </p:nvCxnSpPr>
          <p:spPr>
            <a:xfrm flipH="1">
              <a:off x="9634" y="6584"/>
              <a:ext cx="0" cy="2289"/>
            </a:xfrm>
            <a:prstGeom prst="straightConnector1">
              <a:avLst/>
            </a:prstGeom>
            <a:ln w="57150">
              <a:solidFill>
                <a:srgbClr val="B0DCD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704" name="文本框 23"/>
            <p:cNvSpPr txBox="1"/>
            <p:nvPr>
              <p:custDataLst>
                <p:tags r:id="rId13"/>
              </p:custDataLst>
            </p:nvPr>
          </p:nvSpPr>
          <p:spPr>
            <a:xfrm>
              <a:off x="7871" y="6807"/>
              <a:ext cx="1595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楷体" panose="02010609060101010101" charset="-122"/>
                  <a:sym typeface="+mn-ea"/>
                </a:rPr>
                <a:t>兵不识将</a:t>
              </a:r>
              <a:endPara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endParaRPr>
            </a:p>
          </p:txBody>
        </p:sp>
        <p:sp>
          <p:nvSpPr>
            <p:cNvPr id="1048705" name="文本框 24"/>
            <p:cNvSpPr txBox="1"/>
            <p:nvPr>
              <p:custDataLst>
                <p:tags r:id="rId14"/>
              </p:custDataLst>
            </p:nvPr>
          </p:nvSpPr>
          <p:spPr>
            <a:xfrm>
              <a:off x="9854" y="6807"/>
              <a:ext cx="1595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800">
                  <a:latin typeface="微软雅黑" panose="020B0503020204020204" charset="-122"/>
                  <a:ea typeface="微软雅黑" panose="020B0503020204020204" charset="-122"/>
                  <a:cs typeface="楷体" panose="02010609060101010101" charset="-122"/>
                  <a:sym typeface="+mn-ea"/>
                </a:rPr>
                <a:t>将</a:t>
              </a:r>
              <a:r>
                <a:rPr lang="zh-CN" altLang="en-US"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楷体" panose="02010609060101010101" charset="-122"/>
                  <a:sym typeface="+mn-ea"/>
                </a:rPr>
                <a:t>不专</a:t>
              </a:r>
              <a:r>
                <a:rPr lang="zh-CN" altLang="en-US" sz="2800">
                  <a:latin typeface="微软雅黑" panose="020B0503020204020204" charset="-122"/>
                  <a:ea typeface="微软雅黑" panose="020B0503020204020204" charset="-122"/>
                  <a:cs typeface="楷体" panose="02010609060101010101" charset="-122"/>
                  <a:sym typeface="+mn-ea"/>
                </a:rPr>
                <a:t>兵</a:t>
              </a:r>
              <a:endPara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endParaRPr>
            </a:p>
          </p:txBody>
        </p:sp>
      </p:grpSp>
      <p:grpSp>
        <p:nvGrpSpPr>
          <p:cNvPr id="90" name="组合 31"/>
          <p:cNvGrpSpPr/>
          <p:nvPr>
            <p:custDataLst>
              <p:tags r:id="rId15"/>
            </p:custDataLst>
          </p:nvPr>
        </p:nvGrpSpPr>
        <p:grpSpPr>
          <a:xfrm>
            <a:off x="5605145" y="4050030"/>
            <a:ext cx="3735705" cy="1394460"/>
            <a:chOff x="9854" y="6677"/>
            <a:chExt cx="5883" cy="2196"/>
          </a:xfrm>
        </p:grpSpPr>
        <p:cxnSp>
          <p:nvCxnSpPr>
            <p:cNvPr id="3145734" name="直接箭头连接符 19"/>
            <p:cNvCxnSpPr/>
            <p:nvPr>
              <p:custDataLst>
                <p:tags r:id="rId16"/>
              </p:custDataLst>
            </p:nvPr>
          </p:nvCxnSpPr>
          <p:spPr>
            <a:xfrm flipH="1">
              <a:off x="9854" y="6677"/>
              <a:ext cx="5059" cy="2196"/>
            </a:xfrm>
            <a:prstGeom prst="straightConnector1">
              <a:avLst/>
            </a:prstGeom>
            <a:ln w="57150">
              <a:solidFill>
                <a:srgbClr val="B0DCD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706" name="文本框 27"/>
            <p:cNvSpPr txBox="1"/>
            <p:nvPr>
              <p:custDataLst>
                <p:tags r:id="rId17"/>
              </p:custDataLst>
            </p:nvPr>
          </p:nvSpPr>
          <p:spPr>
            <a:xfrm>
              <a:off x="12569" y="7486"/>
              <a:ext cx="316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楷体" panose="02010609060101010101" charset="-122"/>
                  <a:sym typeface="+mn-ea"/>
                </a:rPr>
                <a:t>武将位低</a:t>
              </a:r>
              <a:endPara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endParaRPr>
            </a:p>
          </p:txBody>
        </p:sp>
      </p:grpSp>
      <p:cxnSp>
        <p:nvCxnSpPr>
          <p:cNvPr id="3145735" name="直接箭头连接符 12"/>
          <p:cNvCxnSpPr/>
          <p:nvPr>
            <p:custDataLst>
              <p:tags r:id="rId18"/>
            </p:custDataLst>
          </p:nvPr>
        </p:nvCxnSpPr>
        <p:spPr>
          <a:xfrm flipH="1">
            <a:off x="5481955" y="3990975"/>
            <a:ext cx="0" cy="1453515"/>
          </a:xfrm>
          <a:prstGeom prst="straightConnector1">
            <a:avLst/>
          </a:prstGeom>
          <a:ln w="57150">
            <a:solidFill>
              <a:srgbClr val="B0DCD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07" name="文本框 5"/>
          <p:cNvSpPr txBox="1"/>
          <p:nvPr>
            <p:custDataLst>
              <p:tags r:id="rId19"/>
            </p:custDataLst>
          </p:nvPr>
        </p:nvSpPr>
        <p:spPr>
          <a:xfrm>
            <a:off x="530225" y="1066165"/>
            <a:ext cx="1338580" cy="6553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1.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危机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45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45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7" grpId="0"/>
      <p:bldP spid="1048699" grpId="0"/>
      <p:bldP spid="1048700" grpId="0"/>
      <p:bldP spid="1048701" grpId="0"/>
      <p:bldP spid="10487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文本框 36"/>
          <p:cNvSpPr txBox="1"/>
          <p:nvPr>
            <p:custDataLst>
              <p:tags r:id="rId1"/>
            </p:custDataLst>
          </p:nvPr>
        </p:nvSpPr>
        <p:spPr>
          <a:xfrm>
            <a:off x="330200" y="1337310"/>
            <a:ext cx="4361815" cy="502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zh-CN" altLang="en-US" sz="2400">
                <a:solidFill>
                  <a:srgbClr val="195F89"/>
                </a:solidFill>
                <a:latin typeface="黑体" panose="02010609060101010101" charset="-122"/>
                <a:ea typeface="黑体" panose="02010609060101010101" charset="-122"/>
                <a:cs typeface="方正宋刻本秀楷简体" panose="02000000000000000000" charset="-122"/>
              </a:rPr>
              <a:t>①宋与辽</a:t>
            </a:r>
            <a:endParaRPr lang="zh-CN" altLang="en-US" sz="2400">
              <a:solidFill>
                <a:srgbClr val="195F89"/>
              </a:solidFill>
              <a:latin typeface="黑体" panose="02010609060101010101" charset="-122"/>
              <a:ea typeface="黑体" panose="02010609060101010101" charset="-122"/>
              <a:cs typeface="方正宋刻本秀楷简体" panose="02000000000000000000" charset="-122"/>
            </a:endParaRPr>
          </a:p>
        </p:txBody>
      </p:sp>
      <p:sp>
        <p:nvSpPr>
          <p:cNvPr id="1048709" name="文本框 12"/>
          <p:cNvSpPr txBox="1"/>
          <p:nvPr>
            <p:custDataLst>
              <p:tags r:id="rId2"/>
            </p:custDataLst>
          </p:nvPr>
        </p:nvSpPr>
        <p:spPr>
          <a:xfrm>
            <a:off x="7668895" y="6403340"/>
            <a:ext cx="20116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0070C0"/>
                </a:solidFill>
                <a:latin typeface="方正宋刻本秀楷简体" panose="02000000000000000000" charset="-122"/>
                <a:ea typeface="方正宋刻本秀楷简体" panose="02000000000000000000" charset="-122"/>
              </a:rPr>
              <a:t>◎宋辽交战形势图</a:t>
            </a:r>
            <a:endParaRPr lang="zh-CN" altLang="en-US">
              <a:solidFill>
                <a:srgbClr val="0070C0"/>
              </a:solidFill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pic>
        <p:nvPicPr>
          <p:cNvPr id="2097171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683500" y="1524000"/>
            <a:ext cx="4114800" cy="48863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48710" name="文本框 6"/>
          <p:cNvSpPr txBox="1"/>
          <p:nvPr>
            <p:custDataLst>
              <p:tags r:id="rId5"/>
            </p:custDataLst>
          </p:nvPr>
        </p:nvSpPr>
        <p:spPr>
          <a:xfrm>
            <a:off x="330200" y="1844040"/>
            <a:ext cx="7098665" cy="47205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0" algn="l" fontAlgn="auto">
              <a:lnSpc>
                <a:spcPct val="125000"/>
              </a:lnSpc>
            </a:pPr>
            <a:r>
              <a:rPr lang="zh-CN" altLang="en-US" sz="24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辽太宗：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占领了燕云十六州，对中原形成严重威胁，与中原王朝冲突加剧。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l" fontAlgn="auto">
              <a:lnSpc>
                <a:spcPct val="125000"/>
              </a:lnSpc>
            </a:pPr>
            <a:r>
              <a:rPr lang="zh-CN" altLang="en-US" sz="24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宋太祖：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执政晚期，双方友好，互通使节。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l" fontAlgn="auto">
              <a:lnSpc>
                <a:spcPct val="125000"/>
              </a:lnSpc>
            </a:pPr>
            <a:r>
              <a:rPr lang="zh-CN" altLang="en-US" sz="24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宋太宗：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两次发起夺回燕云十六州的北伐，均告惨败。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l" fontAlgn="auto">
              <a:lnSpc>
                <a:spcPct val="125000"/>
              </a:lnSpc>
            </a:pPr>
            <a:r>
              <a:rPr lang="zh-CN" altLang="en-US" sz="24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宋真宗：</a:t>
            </a:r>
            <a:r>
              <a:rPr lang="en-US" altLang="zh-CN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1005</a:t>
            </a:r>
            <a:r>
              <a: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年，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辽军大举南下，逼迫北宋签订协议，维持已有边界，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辽宋皇帝以兄弟相称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。北宋每年送给辽一笔钱物，称为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“岁币”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。通过这项协议，北宋勉强获得北部边防的安定。是为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澶渊之盟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92" name="组合 9"/>
          <p:cNvGrpSpPr/>
          <p:nvPr>
            <p:custDataLst>
              <p:tags r:id="rId6"/>
            </p:custDataLst>
          </p:nvPr>
        </p:nvGrpSpPr>
        <p:grpSpPr>
          <a:xfrm rot="20280000">
            <a:off x="6792595" y="1329055"/>
            <a:ext cx="2042160" cy="645160"/>
            <a:chOff x="2191" y="8440"/>
            <a:chExt cx="3216" cy="1016"/>
          </a:xfrm>
        </p:grpSpPr>
        <p:sp>
          <p:nvSpPr>
            <p:cNvPr id="1048711" name="矩形 7"/>
            <p:cNvSpPr/>
            <p:nvPr>
              <p:custDataLst>
                <p:tags r:id="rId7"/>
              </p:custDataLst>
            </p:nvPr>
          </p:nvSpPr>
          <p:spPr>
            <a:xfrm>
              <a:off x="2191" y="8440"/>
              <a:ext cx="1870" cy="1016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48712" name="文本框 8"/>
            <p:cNvSpPr txBox="1"/>
            <p:nvPr>
              <p:custDataLst>
                <p:tags r:id="rId8"/>
              </p:custDataLst>
            </p:nvPr>
          </p:nvSpPr>
          <p:spPr>
            <a:xfrm>
              <a:off x="2191" y="8440"/>
              <a:ext cx="3216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60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失 败</a:t>
              </a:r>
              <a:endParaRPr lang="zh-CN" altLang="en-US" sz="36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048713" name="文本框 3"/>
          <p:cNvSpPr txBox="1"/>
          <p:nvPr>
            <p:custDataLst>
              <p:tags r:id="rId9"/>
            </p:custDataLst>
          </p:nvPr>
        </p:nvSpPr>
        <p:spPr>
          <a:xfrm>
            <a:off x="530860" y="768350"/>
            <a:ext cx="1249680" cy="5791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新宋体" panose="02010609030101010101" charset="-122"/>
                <a:sym typeface="+mn-ea"/>
              </a:rPr>
              <a:t>表现：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cs typeface="新宋体" panose="02010609030101010101" charset="-122"/>
              <a:sym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文本框 6"/>
          <p:cNvSpPr txBox="1"/>
          <p:nvPr>
            <p:custDataLst>
              <p:tags r:id="rId1"/>
            </p:custDataLst>
          </p:nvPr>
        </p:nvSpPr>
        <p:spPr>
          <a:xfrm>
            <a:off x="234843" y="1321906"/>
            <a:ext cx="11644220" cy="60578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25000"/>
              </a:lnSpc>
            </a:pPr>
            <a:r>
              <a:rPr lang="en-US" altLang="zh-CN" sz="2405">
                <a:latin typeface="Calibri" panose="020F0502020204030204"/>
                <a:ea typeface="黑体" panose="02010609060101010101" charset="-122"/>
              </a:rPr>
              <a:t>②</a:t>
            </a:r>
            <a:r>
              <a:rPr lang="zh-CN" altLang="zh-CN" sz="2405">
                <a:latin typeface="黑体" panose="02010609060101010101" charset="-122"/>
                <a:ea typeface="黑体" panose="02010609060101010101" charset="-122"/>
              </a:rPr>
              <a:t>北宋与西夏</a:t>
            </a:r>
            <a:endParaRPr lang="zh-CN" altLang="zh-CN" sz="2405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15" name="文本框 12"/>
          <p:cNvSpPr txBox="1"/>
          <p:nvPr>
            <p:custDataLst>
              <p:tags r:id="rId2"/>
            </p:custDataLst>
          </p:nvPr>
        </p:nvSpPr>
        <p:spPr>
          <a:xfrm>
            <a:off x="5921740" y="6359780"/>
            <a:ext cx="3768725" cy="3695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805">
                <a:latin typeface="宋体" panose="02010600030101010101" pitchFamily="2" charset="-122"/>
              </a:rPr>
              <a:t>◎北宋、辽、西夏对峙图（</a:t>
            </a:r>
            <a:r>
              <a:rPr lang="en-US" altLang="zh-CN" sz="1805">
                <a:latin typeface="宋体" panose="02010600030101010101" pitchFamily="2" charset="-122"/>
              </a:rPr>
              <a:t>1111</a:t>
            </a:r>
            <a:r>
              <a:rPr lang="zh-CN" altLang="en-US" sz="1805">
                <a:latin typeface="宋体" panose="02010600030101010101" pitchFamily="2" charset="-122"/>
              </a:rPr>
              <a:t>年）</a:t>
            </a:r>
            <a:endParaRPr lang="zh-CN" altLang="en-US" sz="1805">
              <a:latin typeface="宋体" panose="02010600030101010101" pitchFamily="2" charset="-122"/>
            </a:endParaRPr>
          </a:p>
        </p:txBody>
      </p:sp>
      <p:sp>
        <p:nvSpPr>
          <p:cNvPr id="1048716" name="文本框 6"/>
          <p:cNvSpPr txBox="1"/>
          <p:nvPr>
            <p:custDataLst>
              <p:tags r:id="rId3"/>
            </p:custDataLst>
          </p:nvPr>
        </p:nvSpPr>
        <p:spPr>
          <a:xfrm>
            <a:off x="234843" y="1877074"/>
            <a:ext cx="5686897" cy="26631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25000"/>
              </a:lnSpc>
            </a:pPr>
            <a:r>
              <a:rPr lang="en-US" altLang="zh-CN" sz="2405"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2405">
                <a:latin typeface="黑体" panose="02010609060101010101" charset="-122"/>
                <a:ea typeface="黑体" panose="02010609060101010101" charset="-122"/>
              </a:rPr>
              <a:t>北宋又与西北党项族新建立的西夏发生战争，也是屡战屡败。双方最终达成和议。是为</a:t>
            </a:r>
            <a:r>
              <a:rPr lang="en-US" altLang="zh-CN" sz="2405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sz="2405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庆历和议</a:t>
            </a:r>
            <a:r>
              <a:rPr lang="en-US" altLang="zh-CN" sz="2405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en-US" sz="2405">
                <a:latin typeface="黑体" panose="02010609060101010101" charset="-122"/>
                <a:ea typeface="黑体" panose="02010609060101010101" charset="-122"/>
              </a:rPr>
              <a:t>，内容包括：西夏</a:t>
            </a:r>
            <a:r>
              <a:rPr lang="zh-CN" altLang="en-US" sz="2405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保持帝号</a:t>
            </a:r>
            <a:r>
              <a:rPr lang="zh-CN" altLang="en-US" sz="2405">
                <a:latin typeface="黑体" panose="02010609060101010101" charset="-122"/>
                <a:ea typeface="黑体" panose="02010609060101010101" charset="-122"/>
              </a:rPr>
              <a:t>，同时</a:t>
            </a:r>
            <a:r>
              <a:rPr lang="zh-CN" altLang="en-US" sz="2405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向北宋称臣</a:t>
            </a:r>
            <a:r>
              <a:rPr lang="zh-CN" altLang="en-US" sz="2405">
                <a:latin typeface="黑体" panose="02010609060101010101" charset="-122"/>
                <a:ea typeface="黑体" panose="02010609060101010101" charset="-122"/>
              </a:rPr>
              <a:t>，北宋每年送给西夏钱物，称为</a:t>
            </a:r>
            <a:r>
              <a:rPr lang="zh-CN" altLang="en-US" sz="2405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“岁赐”</a:t>
            </a:r>
            <a:r>
              <a:rPr lang="zh-CN" altLang="en-US" sz="2405"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sz="2405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17" name="文本框 9"/>
          <p:cNvSpPr txBox="1"/>
          <p:nvPr>
            <p:custDataLst>
              <p:tags r:id="rId4"/>
            </p:custDataLst>
          </p:nvPr>
        </p:nvSpPr>
        <p:spPr>
          <a:xfrm>
            <a:off x="234843" y="4966292"/>
            <a:ext cx="5686897" cy="107899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20000"/>
              </a:lnSpc>
            </a:pPr>
            <a:r>
              <a:rPr lang="en-US" altLang="zh-CN" sz="2405" b="1"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2405" b="1">
                <a:latin typeface="黑体" panose="02010609060101010101" charset="-122"/>
                <a:ea typeface="黑体" panose="02010609060101010101" charset="-122"/>
              </a:rPr>
              <a:t>【讨论】你觉得北宋这种“以钱财换和平”的做法是否可取？为什么？</a:t>
            </a:r>
            <a:endParaRPr lang="zh-CN" altLang="en-US" sz="2405" b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097172" name="图片 10"/>
          <p:cNvPicPr>
            <a:picLocks noGrp="1"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34843" y="4792901"/>
            <a:ext cx="916266" cy="91626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73" name="图片 -2147482613" descr="E:\丁苗苗\2019\课件\历史 必修 中外历史纲要上册（新教材新标准）\158.TI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l="1654" t="2328" r="1064" b="1665"/>
          <a:stretch>
            <a:fillRect/>
          </a:stretch>
        </p:blipFill>
        <p:spPr>
          <a:xfrm>
            <a:off x="6018775" y="1867529"/>
            <a:ext cx="5860288" cy="4492251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48718" name="文本框 6"/>
          <p:cNvSpPr txBox="1"/>
          <p:nvPr>
            <p:custDataLst>
              <p:tags r:id="rId9"/>
            </p:custDataLst>
          </p:nvPr>
        </p:nvSpPr>
        <p:spPr>
          <a:xfrm>
            <a:off x="234950" y="4366260"/>
            <a:ext cx="10141585" cy="28041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marL="457200" indent="-457200" algn="l">
              <a:buFont typeface="Wingdings" panose="05000000000000000000" charset="0"/>
              <a:buChar char="Ø"/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不可取：北宋作为</a:t>
            </a:r>
            <a:r>
              <a:rPr lang="zh-CN" altLang="en-US" sz="2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中原王朝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</a:t>
            </a:r>
            <a:r>
              <a:rPr lang="zh-CN" altLang="en-US" sz="2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与边疆少数民族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政权签订和议，每年付出一大笔钱财，是一种屈辱的行为。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457200" indent="-457200" algn="l">
              <a:buFont typeface="Wingdings" panose="05000000000000000000" charset="0"/>
              <a:buChar char="Ø"/>
            </a:pPr>
            <a:endParaRPr lang="zh-CN" altLang="en-US" sz="16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457200" indent="-457200" algn="l">
              <a:buFont typeface="Wingdings" panose="05000000000000000000" charset="0"/>
              <a:buChar char="Ø"/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可取：北宋军事积弱，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“以钱财换和平”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一定程度上</a:t>
            </a:r>
            <a:r>
              <a:rPr lang="zh-CN" altLang="en-US" sz="2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缓解了北宋面临的困境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。和约签订后，北宋在</a:t>
            </a:r>
            <a:r>
              <a:rPr lang="zh-CN" altLang="en-US" sz="2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政治上并不屈辱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，而</a:t>
            </a:r>
            <a:r>
              <a:rPr lang="zh-CN" altLang="en-US" sz="2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经济损失有限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文本框 11"/>
          <p:cNvSpPr txBox="1"/>
          <p:nvPr>
            <p:custDataLst>
              <p:tags r:id="rId1"/>
            </p:custDataLst>
          </p:nvPr>
        </p:nvSpPr>
        <p:spPr>
          <a:xfrm>
            <a:off x="102235" y="474345"/>
            <a:ext cx="516890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8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）财政危机</a:t>
            </a:r>
            <a:endParaRPr lang="zh-CN" altLang="en-US" sz="2800" b="1"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09717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r="27558"/>
          <a:stretch>
            <a:fillRect/>
          </a:stretch>
        </p:blipFill>
        <p:spPr>
          <a:xfrm>
            <a:off x="5499100" y="1192530"/>
            <a:ext cx="6386195" cy="2413000"/>
          </a:xfrm>
          <a:prstGeom prst="rect">
            <a:avLst/>
          </a:prstGeom>
        </p:spPr>
      </p:pic>
      <p:sp>
        <p:nvSpPr>
          <p:cNvPr id="1048723" name="文本框 9"/>
          <p:cNvSpPr txBox="1"/>
          <p:nvPr>
            <p:custDataLst>
              <p:tags r:id="rId4"/>
            </p:custDataLst>
          </p:nvPr>
        </p:nvSpPr>
        <p:spPr>
          <a:xfrm>
            <a:off x="6791325" y="3694430"/>
            <a:ext cx="5019675" cy="91439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天下六分之物，五分养兵。</a:t>
            </a:r>
            <a:endParaRPr lang="zh-CN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r"/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蔡襄《蔡忠襄公文集》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cxnSp>
        <p:nvCxnSpPr>
          <p:cNvPr id="3145736" name="直接连接符 6"/>
          <p:cNvCxnSpPr/>
          <p:nvPr>
            <p:custDataLst>
              <p:tags r:id="rId5"/>
            </p:custDataLst>
          </p:nvPr>
        </p:nvCxnSpPr>
        <p:spPr>
          <a:xfrm>
            <a:off x="336550" y="4581525"/>
            <a:ext cx="115189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24" name="文本框 7"/>
          <p:cNvSpPr txBox="1"/>
          <p:nvPr>
            <p:custDataLst>
              <p:tags r:id="rId6"/>
            </p:custDataLst>
          </p:nvPr>
        </p:nvSpPr>
        <p:spPr>
          <a:xfrm>
            <a:off x="330200" y="1165225"/>
            <a:ext cx="4361815" cy="502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zh-CN" altLang="en-US" sz="2400">
                <a:solidFill>
                  <a:srgbClr val="195F89"/>
                </a:solidFill>
                <a:latin typeface="黑体" panose="02010609060101010101" charset="-122"/>
                <a:ea typeface="黑体" panose="02010609060101010101" charset="-122"/>
                <a:cs typeface="方正宋刻本秀楷简体" panose="02000000000000000000" charset="-122"/>
              </a:rPr>
              <a:t>原因</a:t>
            </a:r>
            <a:endParaRPr lang="zh-CN" altLang="en-US" sz="2400">
              <a:solidFill>
                <a:srgbClr val="195F89"/>
              </a:solidFill>
              <a:latin typeface="黑体" panose="02010609060101010101" charset="-122"/>
              <a:ea typeface="黑体" panose="02010609060101010101" charset="-122"/>
              <a:cs typeface="方正宋刻本秀楷简体" panose="02000000000000000000" charset="-122"/>
            </a:endParaRPr>
          </a:p>
        </p:txBody>
      </p:sp>
      <p:sp>
        <p:nvSpPr>
          <p:cNvPr id="1048725" name="文本框 6"/>
          <p:cNvSpPr txBox="1"/>
          <p:nvPr>
            <p:custDataLst>
              <p:tags r:id="rId7"/>
            </p:custDataLst>
          </p:nvPr>
        </p:nvSpPr>
        <p:spPr>
          <a:xfrm>
            <a:off x="330200" y="1625600"/>
            <a:ext cx="5187950" cy="91439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00000"/>
              </a:lnSpc>
            </a:pPr>
            <a:r>
              <a:rPr lang="zh-CN" alt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方正宋刻本秀楷简体" panose="02000000000000000000" charset="-122"/>
              </a:rPr>
              <a:t>①冗兵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方正宋刻本秀楷简体" panose="02000000000000000000" charset="-122"/>
              </a:rPr>
              <a:t>：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方正宋刻本秀楷简体" panose="02000000000000000000" charset="-122"/>
                <a:hlinkClick r:id="rId8" action="ppaction://hlinksldjump"/>
              </a:rPr>
              <a:t>军队不断扩编，导致军费直线上升。</a:t>
            </a:r>
            <a:endParaRPr lang="zh-CN" altLang="en-US" sz="240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方正宋刻本秀楷简体" panose="02000000000000000000" charset="-122"/>
            </a:endParaRPr>
          </a:p>
        </p:txBody>
      </p:sp>
      <p:sp>
        <p:nvSpPr>
          <p:cNvPr id="1048726" name="文本框 6"/>
          <p:cNvSpPr txBox="1"/>
          <p:nvPr>
            <p:custDataLst>
              <p:tags r:id="rId9"/>
            </p:custDataLst>
          </p:nvPr>
        </p:nvSpPr>
        <p:spPr>
          <a:xfrm>
            <a:off x="336550" y="2404110"/>
            <a:ext cx="5187950" cy="9144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00000"/>
              </a:lnSpc>
            </a:pPr>
            <a:r>
              <a:rPr lang="zh-CN" alt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方正宋刻本秀楷简体" panose="02000000000000000000" charset="-122"/>
              </a:rPr>
              <a:t>②冗员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方正宋刻本秀楷简体" panose="02000000000000000000" charset="-122"/>
              </a:rPr>
              <a:t>：政府机构设置重叠，官僚子弟入仕泛滥，官僚队伍不断膨胀。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方正宋刻本秀楷简体" panose="02000000000000000000" charset="-122"/>
            </a:endParaRPr>
          </a:p>
        </p:txBody>
      </p:sp>
      <p:sp>
        <p:nvSpPr>
          <p:cNvPr id="1048727" name="文本框 10"/>
          <p:cNvSpPr txBox="1"/>
          <p:nvPr>
            <p:custDataLst>
              <p:tags r:id="rId10"/>
            </p:custDataLst>
          </p:nvPr>
        </p:nvSpPr>
        <p:spPr>
          <a:xfrm>
            <a:off x="336550" y="3234055"/>
            <a:ext cx="4361815" cy="502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zh-CN" altLang="en-US" sz="2400">
                <a:solidFill>
                  <a:srgbClr val="195F89"/>
                </a:solidFill>
                <a:latin typeface="黑体" panose="02010609060101010101" charset="-122"/>
                <a:ea typeface="黑体" panose="02010609060101010101" charset="-122"/>
                <a:cs typeface="方正宋刻本秀楷简体" panose="02000000000000000000" charset="-122"/>
              </a:rPr>
              <a:t>结果</a:t>
            </a:r>
            <a:endParaRPr lang="zh-CN" altLang="en-US" sz="2400">
              <a:solidFill>
                <a:srgbClr val="195F89"/>
              </a:solidFill>
              <a:latin typeface="黑体" panose="02010609060101010101" charset="-122"/>
              <a:ea typeface="黑体" panose="02010609060101010101" charset="-122"/>
              <a:cs typeface="方正宋刻本秀楷简体" panose="02000000000000000000" charset="-122"/>
            </a:endParaRPr>
          </a:p>
        </p:txBody>
      </p:sp>
      <p:sp>
        <p:nvSpPr>
          <p:cNvPr id="1048728" name="文本框 6"/>
          <p:cNvSpPr txBox="1"/>
          <p:nvPr>
            <p:custDataLst>
              <p:tags r:id="rId11"/>
            </p:custDataLst>
          </p:nvPr>
        </p:nvSpPr>
        <p:spPr>
          <a:xfrm>
            <a:off x="330200" y="3572510"/>
            <a:ext cx="5076825" cy="91439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00000"/>
              </a:lnSpc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方正宋刻本秀楷简体" panose="02000000000000000000" charset="-122"/>
              </a:rPr>
              <a:t>养兵和养官成为朝廷的沉重负担，财政状况日益恶化。（冗费）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方正宋刻本秀楷简体" panose="02000000000000000000" charset="-122"/>
            </a:endParaRPr>
          </a:p>
        </p:txBody>
      </p:sp>
      <p:sp>
        <p:nvSpPr>
          <p:cNvPr id="1048729" name="圆角矩形 4"/>
          <p:cNvSpPr/>
          <p:nvPr>
            <p:custDataLst>
              <p:tags r:id="rId12"/>
            </p:custDataLst>
          </p:nvPr>
        </p:nvSpPr>
        <p:spPr>
          <a:xfrm>
            <a:off x="5826760" y="3747770"/>
            <a:ext cx="964565" cy="30035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方正宋刻本秀楷简体" panose="02000000000000000000" charset="-122"/>
                <a:ea typeface="方正宋刻本秀楷简体" panose="02000000000000000000" charset="-122"/>
              </a:rPr>
              <a:t>材料一</a:t>
            </a:r>
            <a:endParaRPr lang="zh-CN" altLang="en-US"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grpSp>
        <p:nvGrpSpPr>
          <p:cNvPr id="97" name="组合 13"/>
          <p:cNvGrpSpPr/>
          <p:nvPr>
            <p:custDataLst>
              <p:tags r:id="rId13"/>
            </p:custDataLst>
          </p:nvPr>
        </p:nvGrpSpPr>
        <p:grpSpPr>
          <a:xfrm>
            <a:off x="330200" y="4754245"/>
            <a:ext cx="11509375" cy="1325880"/>
            <a:chOff x="520" y="8447"/>
            <a:chExt cx="18125" cy="2088"/>
          </a:xfrm>
        </p:grpSpPr>
        <p:sp>
          <p:nvSpPr>
            <p:cNvPr id="1048730" name="文本框 12"/>
            <p:cNvSpPr txBox="1"/>
            <p:nvPr>
              <p:custDataLst>
                <p:tags r:id="rId14"/>
              </p:custDataLst>
            </p:nvPr>
          </p:nvSpPr>
          <p:spPr>
            <a:xfrm>
              <a:off x="520" y="8447"/>
              <a:ext cx="18125" cy="2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        </a:t>
              </a:r>
              <a:r>
                <a:rPr lang="zh-CN" altLang="en-US" sz="240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景德、祥符中，文武官总九千七百八十五员；今内外官属总一万七千三百余员，其未授差遣京官、使臣及守选人不在数内，较之先朝，才四十余年，已逾一倍多矣。                         </a:t>
              </a:r>
              <a:endPara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r"/>
              <a:r>
                <a:rPr lang="zh-CN" altLang="en-US" sz="240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——包拯《论冗官财用等》</a:t>
              </a:r>
              <a:endPara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1048731" name="圆角矩形 5"/>
            <p:cNvSpPr/>
            <p:nvPr>
              <p:custDataLst>
                <p:tags r:id="rId15"/>
              </p:custDataLst>
            </p:nvPr>
          </p:nvSpPr>
          <p:spPr>
            <a:xfrm>
              <a:off x="614" y="8503"/>
              <a:ext cx="1519" cy="47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>
                  <a:latin typeface="黑体" panose="02010609060101010101" charset="-122"/>
                  <a:ea typeface="黑体" panose="02010609060101010101" charset="-122"/>
                </a:rPr>
                <a:t>材料二</a:t>
              </a:r>
              <a:endParaRPr lang="zh-CN" altLang="en-US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4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23" grpId="0"/>
      <p:bldP spid="1048725" grpId="0"/>
      <p:bldP spid="1048726" grpId="0"/>
      <p:bldP spid="1048728" grpId="0"/>
      <p:bldP spid="10487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文本框 6"/>
          <p:cNvSpPr txBox="1"/>
          <p:nvPr>
            <p:custDataLst>
              <p:tags r:id="rId1"/>
            </p:custDataLst>
          </p:nvPr>
        </p:nvSpPr>
        <p:spPr>
          <a:xfrm>
            <a:off x="301518" y="583883"/>
            <a:ext cx="5157180" cy="52349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25000"/>
              </a:lnSpc>
            </a:pPr>
            <a:r>
              <a:rPr lang="zh-CN" altLang="zh-CN" sz="2405">
                <a:latin typeface="黑体" panose="02010609060101010101" charset="-122"/>
                <a:ea typeface="黑体" panose="02010609060101010101" charset="-122"/>
              </a:rPr>
              <a:t>【北宋的募兵政策】</a:t>
            </a:r>
            <a:endParaRPr lang="zh-CN" altLang="zh-CN" sz="2405"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405">
                <a:latin typeface="黑体" panose="02010609060101010101" charset="-122"/>
                <a:ea typeface="黑体" panose="02010609060101010101" charset="-122"/>
              </a:rPr>
              <a:t>(1)</a:t>
            </a:r>
            <a:r>
              <a:rPr lang="zh-CN" altLang="zh-CN" sz="2405">
                <a:latin typeface="黑体" panose="02010609060101010101" charset="-122"/>
                <a:ea typeface="黑体" panose="02010609060101010101" charset="-122"/>
              </a:rPr>
              <a:t>目的：通过广泛募兵而稳定社会治安、消除动乱因素。</a:t>
            </a:r>
            <a:r>
              <a:rPr lang="zh-CN" altLang="zh-CN" sz="2405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“不收为兵，则恐为盗”“饥岁莫急于防民之盗，而防盗莫先于募民为兵”</a:t>
            </a:r>
            <a:r>
              <a:rPr lang="zh-CN" altLang="zh-CN" sz="2405"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zh-CN" sz="2405"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405">
                <a:latin typeface="黑体" panose="02010609060101010101" charset="-122"/>
                <a:ea typeface="黑体" panose="02010609060101010101" charset="-122"/>
              </a:rPr>
              <a:t>(2)</a:t>
            </a:r>
            <a:r>
              <a:rPr lang="zh-CN" altLang="zh-CN" sz="2405">
                <a:latin typeface="黑体" panose="02010609060101010101" charset="-122"/>
                <a:ea typeface="黑体" panose="02010609060101010101" charset="-122"/>
              </a:rPr>
              <a:t>实际情况：多而不精，管理混乱，训练废弛，素质低下；军费恶性膨胀，成为财政支出的大宗。</a:t>
            </a:r>
            <a:r>
              <a:rPr lang="zh-CN" altLang="zh-CN" sz="2405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“天下之所以困，本于兵。”“天下六分之物，五分养兵。”</a:t>
            </a:r>
            <a:endParaRPr lang="zh-CN" altLang="zh-CN" sz="2405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097175" name="图片 2" descr="1cd85f1beb004ce995e80576087c1627[1]">
            <a:hlinkClick r:id="rId2" action="ppaction://hlinksldjump"/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r="3929" b="8237"/>
          <a:stretch>
            <a:fillRect/>
          </a:stretch>
        </p:blipFill>
        <p:spPr>
          <a:xfrm>
            <a:off x="5566868" y="889305"/>
            <a:ext cx="6388413" cy="4271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33" name="文本框 12"/>
          <p:cNvSpPr txBox="1"/>
          <p:nvPr>
            <p:custDataLst>
              <p:tags r:id="rId5"/>
            </p:custDataLst>
          </p:nvPr>
        </p:nvSpPr>
        <p:spPr>
          <a:xfrm>
            <a:off x="5468243" y="5160444"/>
            <a:ext cx="1929765" cy="3695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805">
                <a:latin typeface="宋体" panose="02010600030101010101" pitchFamily="2" charset="-122"/>
              </a:rPr>
              <a:t>◎募兵场景构想图</a:t>
            </a:r>
            <a:endParaRPr lang="en-US" altLang="zh-CN" sz="1805">
              <a:latin typeface="宋体" panose="02010600030101010101" pitchFamily="2" charset="-122"/>
            </a:endParaRPr>
          </a:p>
        </p:txBody>
      </p:sp>
      <p:pic>
        <p:nvPicPr>
          <p:cNvPr id="2097176" name="图片 6"/>
          <p:cNvPicPr>
            <a:picLocks noGrp="1"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2839785" y="6121169"/>
            <a:ext cx="649022" cy="649022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8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CAE"/>
        </a:solidFill>
        <a:effectLst/>
      </p:bgPr>
    </p:bg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8" name="文本框 4"/>
          <p:cNvSpPr txBox="1"/>
          <p:nvPr>
            <p:custDataLst>
              <p:tags r:id="rId1"/>
            </p:custDataLst>
          </p:nvPr>
        </p:nvSpPr>
        <p:spPr>
          <a:xfrm>
            <a:off x="-32032" y="860591"/>
            <a:ext cx="3574394" cy="5029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5" b="1"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405" b="1"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2405" b="1">
                <a:latin typeface="黑体" panose="02010609060101010101" charset="-122"/>
                <a:ea typeface="黑体" panose="02010609060101010101" charset="-122"/>
              </a:rPr>
              <a:t>）背景</a:t>
            </a:r>
            <a:endParaRPr lang="zh-CN" altLang="en-US" sz="2405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49" name="矩形 3"/>
          <p:cNvSpPr/>
          <p:nvPr>
            <p:custDataLst>
              <p:tags r:id="rId2"/>
            </p:custDataLst>
          </p:nvPr>
        </p:nvSpPr>
        <p:spPr>
          <a:xfrm>
            <a:off x="0" y="46355"/>
            <a:ext cx="2520315" cy="715010"/>
          </a:xfrm>
          <a:prstGeom prst="rect">
            <a:avLst/>
          </a:prstGeom>
          <a:solidFill>
            <a:srgbClr val="C3A4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5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750" name="文本框 2"/>
          <p:cNvSpPr txBox="1"/>
          <p:nvPr>
            <p:custDataLst>
              <p:tags r:id="rId3"/>
            </p:custDataLst>
          </p:nvPr>
        </p:nvSpPr>
        <p:spPr>
          <a:xfrm>
            <a:off x="15240" y="142240"/>
            <a:ext cx="2505075" cy="5791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5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</a:t>
            </a:r>
            <a:r>
              <a:rPr lang="zh-CN" altLang="en-US" sz="2805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王安石变法</a:t>
            </a:r>
            <a:endParaRPr lang="zh-CN" altLang="en-US" sz="2805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48751" name="文本框 6"/>
          <p:cNvSpPr txBox="1"/>
          <p:nvPr>
            <p:custDataLst>
              <p:tags r:id="rId4"/>
            </p:custDataLst>
          </p:nvPr>
        </p:nvSpPr>
        <p:spPr>
          <a:xfrm>
            <a:off x="53868" y="1321906"/>
            <a:ext cx="8540686" cy="163448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25000"/>
              </a:lnSpc>
            </a:pPr>
            <a:r>
              <a:rPr lang="en-US" altLang="zh-CN" sz="2405">
                <a:latin typeface="Calibri" panose="020F0502020204030204"/>
                <a:ea typeface="黑体" panose="02010609060101010101" charset="-122"/>
              </a:rPr>
              <a:t>①</a:t>
            </a:r>
            <a:r>
              <a:rPr lang="en-US" altLang="zh-CN" sz="2405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zh-CN" sz="2405">
                <a:latin typeface="黑体" panose="02010609060101010101" charset="-122"/>
                <a:ea typeface="黑体" panose="02010609060101010101" charset="-122"/>
              </a:rPr>
              <a:t>三冗二积</a:t>
            </a:r>
            <a:r>
              <a:rPr lang="en-US" altLang="zh-CN" sz="2405"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zh-CN" sz="2405">
                <a:latin typeface="黑体" panose="02010609060101010101" charset="-122"/>
                <a:ea typeface="黑体" panose="02010609060101010101" charset="-122"/>
              </a:rPr>
              <a:t>的社会局面致使北宋出现了严重的社会危机。</a:t>
            </a:r>
            <a:endParaRPr lang="zh-CN" altLang="zh-CN" sz="2405"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405">
                <a:latin typeface="Calibri" panose="020F0502020204030204"/>
                <a:ea typeface="黑体" panose="02010609060101010101" charset="-122"/>
              </a:rPr>
              <a:t>②</a:t>
            </a:r>
            <a:r>
              <a:rPr lang="en-US" altLang="zh-CN" sz="2405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sz="2405">
                <a:latin typeface="黑体" panose="02010609060101010101" charset="-122"/>
                <a:ea typeface="黑体" panose="02010609060101010101" charset="-122"/>
              </a:rPr>
              <a:t>庆历新政</a:t>
            </a:r>
            <a:r>
              <a:rPr lang="en-US" altLang="zh-CN" sz="2405"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en-US" sz="2405">
                <a:latin typeface="黑体" panose="02010609060101010101" charset="-122"/>
                <a:ea typeface="黑体" panose="02010609060101010101" charset="-122"/>
              </a:rPr>
              <a:t>失败后，北宋朝廷的社会危机进一步加深。</a:t>
            </a:r>
            <a:endParaRPr lang="en-US" altLang="zh-CN" sz="2405"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405">
                <a:latin typeface="Calibri" panose="020F0502020204030204"/>
                <a:ea typeface="黑体" panose="02010609060101010101" charset="-122"/>
              </a:rPr>
              <a:t>③</a:t>
            </a:r>
            <a:r>
              <a:rPr lang="zh-CN" altLang="en-US" sz="2405">
                <a:latin typeface="黑体" panose="02010609060101010101" charset="-122"/>
                <a:ea typeface="黑体" panose="02010609060101010101" charset="-122"/>
              </a:rPr>
              <a:t>王安石少有大志，意志坚定，具有丰富的地方工作经验。</a:t>
            </a:r>
            <a:endParaRPr lang="zh-CN" altLang="en-US" sz="2405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097177" name="图片 1" descr="C:/Users/ASUS/AppData/Local/Temp/kaimatting_20190910130145/output_20190910130155..pngoutput_20190910130155.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548771" y="1018074"/>
            <a:ext cx="2893557" cy="30669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78" name="图片 4" descr="C:/Users/ASUS/AppData/Local/Temp/kaimatting_20190910131147/output_20190910131203..pngoutput_20190910131203.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l="11517" t="13998"/>
          <a:stretch>
            <a:fillRect/>
          </a:stretch>
        </p:blipFill>
        <p:spPr>
          <a:xfrm>
            <a:off x="151253" y="2900882"/>
            <a:ext cx="2864923" cy="30669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52" name="矩形 8"/>
          <p:cNvSpPr/>
          <p:nvPr>
            <p:custDataLst>
              <p:tags r:id="rId9"/>
            </p:custDataLst>
          </p:nvPr>
        </p:nvSpPr>
        <p:spPr>
          <a:xfrm>
            <a:off x="-15775" y="3364416"/>
            <a:ext cx="505855" cy="577439"/>
          </a:xfrm>
          <a:prstGeom prst="rect">
            <a:avLst/>
          </a:prstGeom>
          <a:solidFill>
            <a:srgbClr val="F8DD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5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753" name="文本框 9"/>
          <p:cNvSpPr txBox="1"/>
          <p:nvPr>
            <p:custDataLst>
              <p:tags r:id="rId10"/>
            </p:custDataLst>
          </p:nvPr>
        </p:nvSpPr>
        <p:spPr>
          <a:xfrm>
            <a:off x="8549076" y="1240778"/>
            <a:ext cx="461010" cy="814459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r>
              <a:rPr lang="zh-CN" altLang="en-US" sz="1805">
                <a:latin typeface="米开飘逸行楷减细版" panose="03000600000000000000" charset="-122"/>
                <a:ea typeface="米开飘逸行楷减细版" panose="03000600000000000000" charset="-122"/>
              </a:rPr>
              <a:t>王安石</a:t>
            </a:r>
            <a:endParaRPr lang="zh-CN" altLang="en-US" sz="1805">
              <a:latin typeface="米开飘逸行楷减细版" panose="03000600000000000000" charset="-122"/>
              <a:ea typeface="米开飘逸行楷减细版" panose="03000600000000000000" charset="-122"/>
            </a:endParaRPr>
          </a:p>
        </p:txBody>
      </p:sp>
      <p:sp>
        <p:nvSpPr>
          <p:cNvPr id="1048754" name="文本框 10"/>
          <p:cNvSpPr txBox="1"/>
          <p:nvPr>
            <p:custDataLst>
              <p:tags r:id="rId11"/>
            </p:custDataLst>
          </p:nvPr>
        </p:nvSpPr>
        <p:spPr>
          <a:xfrm>
            <a:off x="2555166" y="2964512"/>
            <a:ext cx="461010" cy="814459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r>
              <a:rPr lang="zh-CN" altLang="en-US" sz="1805">
                <a:latin typeface="米开飘逸行楷减细版" panose="03000600000000000000" charset="-122"/>
                <a:ea typeface="米开飘逸行楷减细版" panose="03000600000000000000" charset="-122"/>
              </a:rPr>
              <a:t>范仲淹</a:t>
            </a:r>
            <a:endParaRPr lang="zh-CN" altLang="en-US" sz="1805">
              <a:latin typeface="米开飘逸行楷减细版" panose="03000600000000000000" charset="-122"/>
              <a:ea typeface="米开飘逸行楷减细版" panose="03000600000000000000" charset="-122"/>
            </a:endParaRPr>
          </a:p>
        </p:txBody>
      </p:sp>
      <p:sp>
        <p:nvSpPr>
          <p:cNvPr id="1048755" name="文本框 6"/>
          <p:cNvSpPr txBox="1"/>
          <p:nvPr>
            <p:custDataLst>
              <p:tags r:id="rId12"/>
            </p:custDataLst>
          </p:nvPr>
        </p:nvSpPr>
        <p:spPr>
          <a:xfrm>
            <a:off x="3537939" y="2999508"/>
            <a:ext cx="8542276" cy="31775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25000"/>
              </a:lnSpc>
            </a:pPr>
            <a:r>
              <a:rPr lang="zh-CN" altLang="zh-CN" sz="2405">
                <a:latin typeface="黑体" panose="02010609060101010101" charset="-122"/>
                <a:ea typeface="黑体" panose="02010609060101010101" charset="-122"/>
              </a:rPr>
              <a:t>【庆历新政】</a:t>
            </a:r>
            <a:endParaRPr lang="zh-CN" altLang="zh-CN" sz="2405"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zh-CN" sz="2405">
                <a:latin typeface="黑体" panose="02010609060101010101" charset="-122"/>
                <a:ea typeface="黑体" panose="02010609060101010101" charset="-122"/>
              </a:rPr>
              <a:t>改 革 者：范仲淹</a:t>
            </a:r>
            <a:endParaRPr lang="zh-CN" altLang="zh-CN" sz="2405"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zh-CN" sz="2405">
                <a:latin typeface="黑体" panose="02010609060101010101" charset="-122"/>
                <a:ea typeface="黑体" panose="02010609060101010101" charset="-122"/>
              </a:rPr>
              <a:t>支 持 者：宋仁宗</a:t>
            </a:r>
            <a:endParaRPr lang="zh-CN" altLang="zh-CN" sz="2405"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zh-CN" sz="2405">
                <a:latin typeface="黑体" panose="02010609060101010101" charset="-122"/>
                <a:ea typeface="黑体" panose="02010609060101010101" charset="-122"/>
              </a:rPr>
              <a:t>改革目的：整顿官僚机构</a:t>
            </a:r>
            <a:endParaRPr lang="zh-CN" altLang="zh-CN" sz="2405"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zh-CN" sz="2405">
                <a:latin typeface="黑体" panose="02010609060101010101" charset="-122"/>
                <a:ea typeface="黑体" panose="02010609060101010101" charset="-122"/>
              </a:rPr>
              <a:t>改革结果：失败</a:t>
            </a:r>
            <a:endParaRPr lang="zh-CN" altLang="zh-CN" sz="2405"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zh-CN" sz="2405">
                <a:latin typeface="黑体" panose="02010609060101010101" charset="-122"/>
                <a:ea typeface="黑体" panose="02010609060101010101" charset="-122"/>
              </a:rPr>
              <a:t>失败原因：触犯了官僚集团的既得利益</a:t>
            </a:r>
            <a:endParaRPr lang="zh-CN" altLang="zh-CN" sz="2405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56" name="文本框 36"/>
          <p:cNvSpPr txBox="1"/>
          <p:nvPr>
            <p:custDataLst>
              <p:tags r:id="rId13"/>
            </p:custDataLst>
          </p:nvPr>
        </p:nvSpPr>
        <p:spPr>
          <a:xfrm>
            <a:off x="151130" y="6200775"/>
            <a:ext cx="4361815" cy="502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zh-CN" altLang="en-US" sz="2400">
                <a:solidFill>
                  <a:srgbClr val="195F8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400">
                <a:solidFill>
                  <a:srgbClr val="195F8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400">
                <a:solidFill>
                  <a:srgbClr val="195F8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）时间：</a:t>
            </a:r>
            <a:endParaRPr lang="zh-CN" altLang="en-US" sz="2400">
              <a:solidFill>
                <a:srgbClr val="195F8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48757" name="文本框 13"/>
          <p:cNvSpPr txBox="1"/>
          <p:nvPr>
            <p:custDataLst>
              <p:tags r:id="rId14"/>
            </p:custDataLst>
          </p:nvPr>
        </p:nvSpPr>
        <p:spPr>
          <a:xfrm>
            <a:off x="1760220" y="6200775"/>
            <a:ext cx="5458460" cy="502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just">
              <a:buFont typeface="Arial" panose="020B0604020202020204" pitchFamily="34" charset="0"/>
              <a:buNone/>
            </a:pPr>
            <a:r>
              <a:rPr kumimoji="1" lang="en-US" altLang="zh-CN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1069</a:t>
            </a:r>
            <a:r>
              <a:rPr kumimoji="1" lang="zh-CN" alt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kumimoji="1"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，宋神宗任用王安石主持变法</a:t>
            </a:r>
            <a:endParaRPr kumimoji="1"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1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1" name="文本框 4"/>
          <p:cNvSpPr txBox="1"/>
          <p:nvPr>
            <p:custDataLst>
              <p:tags r:id="rId1"/>
            </p:custDataLst>
          </p:nvPr>
        </p:nvSpPr>
        <p:spPr>
          <a:xfrm>
            <a:off x="72108" y="166"/>
            <a:ext cx="5200131" cy="50291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5" b="1"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405" b="1"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2405" b="1">
                <a:latin typeface="黑体" panose="02010609060101010101" charset="-122"/>
                <a:ea typeface="黑体" panose="02010609060101010101" charset="-122"/>
              </a:rPr>
              <a:t>）主要内容</a:t>
            </a:r>
            <a:endParaRPr lang="en-US" altLang="zh-CN" sz="2405" b="1"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4194304" name="表格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-31750" y="575945"/>
          <a:ext cx="12223750" cy="6024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485"/>
                <a:gridCol w="1529080"/>
                <a:gridCol w="4284345"/>
                <a:gridCol w="5704840"/>
              </a:tblGrid>
              <a:tr h="427990"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005">
                          <a:latin typeface="黑体" panose="02010609060101010101" charset="-122"/>
                          <a:ea typeface="黑体" panose="02010609060101010101" charset="-122"/>
                        </a:rPr>
                        <a:t>领域</a:t>
                      </a:r>
                      <a:endParaRPr lang="zh-CN" altLang="en-US" sz="2005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626" marR="91626" marT="45813" marB="45813" vert="horz"/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005">
                          <a:latin typeface="黑体" panose="02010609060101010101" charset="-122"/>
                          <a:ea typeface="黑体" panose="02010609060101010101" charset="-122"/>
                        </a:rPr>
                        <a:t>措施</a:t>
                      </a:r>
                      <a:endParaRPr lang="zh-CN" altLang="en-US" sz="2005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626" marR="91626" marT="45813" marB="45813" vert="horz"/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005">
                          <a:latin typeface="黑体" panose="02010609060101010101" charset="-122"/>
                          <a:ea typeface="黑体" panose="02010609060101010101" charset="-122"/>
                        </a:rPr>
                        <a:t>内容</a:t>
                      </a:r>
                      <a:endParaRPr lang="zh-CN" altLang="en-US" sz="2005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626" marR="91626" marT="45813" marB="45813" vert="horz"/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005">
                          <a:latin typeface="黑体" panose="02010609060101010101" charset="-122"/>
                          <a:ea typeface="黑体" panose="02010609060101010101" charset="-122"/>
                        </a:rPr>
                        <a:t>作用</a:t>
                      </a:r>
                      <a:endParaRPr lang="zh-CN" altLang="en-US" sz="2005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626" marR="91626" marT="45813" marB="45813" vert="horz"/>
                </a:tc>
              </a:tr>
              <a:tr h="757555">
                <a:tc rowSpan="6"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005">
                          <a:latin typeface="黑体" panose="02010609060101010101" charset="-122"/>
                          <a:ea typeface="黑体" panose="02010609060101010101" charset="-122"/>
                        </a:rPr>
                        <a:t>富国</a:t>
                      </a:r>
                      <a:endParaRPr lang="zh-CN" altLang="en-US" sz="2005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626" marR="91626" marT="45813" marB="45813" vert="horz" anchor="ctr"/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005">
                          <a:latin typeface="黑体" panose="02010609060101010101" charset="-122"/>
                          <a:ea typeface="黑体" panose="02010609060101010101" charset="-122"/>
                        </a:rPr>
                        <a:t>青苗法</a:t>
                      </a:r>
                      <a:endParaRPr lang="zh-CN" altLang="en-US" sz="2005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626" marR="91626" marT="45813" marB="45813" vert="horz" anchor="ctr"/>
                </a:tc>
                <a:tc>
                  <a:txBody>
                    <a:bodyPr wrap="square"/>
                    <a:p>
                      <a:pPr algn="just">
                        <a:buNone/>
                      </a:pPr>
                      <a:r>
                        <a:rPr lang="zh-CN" altLang="en-US" sz="2005">
                          <a:latin typeface="黑体" panose="02010609060101010101" charset="-122"/>
                          <a:ea typeface="黑体" panose="02010609060101010101" charset="-122"/>
                        </a:rPr>
                        <a:t>青黄不接之时，政府贷款或谷物给农民，收获后还本付息</a:t>
                      </a:r>
                      <a:endParaRPr lang="zh-CN" altLang="en-US" sz="2005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626" marR="91626" marT="45813" marB="45813" vert="horz" anchor="ctr"/>
                </a:tc>
                <a:tc>
                  <a:txBody>
                    <a:bodyPr wrap="square"/>
                    <a:p>
                      <a:pPr algn="just">
                        <a:buNone/>
                      </a:pPr>
                      <a:r>
                        <a:rPr lang="zh-CN" altLang="en-US" sz="2005">
                          <a:latin typeface="黑体" panose="02010609060101010101" charset="-122"/>
                          <a:ea typeface="黑体" panose="02010609060101010101" charset="-122"/>
                        </a:rPr>
                        <a:t>限制了高利贷对农民的剥削，增加了政府的财政收入但</a:t>
                      </a:r>
                      <a:r>
                        <a:rPr lang="zh-CN" altLang="zh-CN" sz="2000" b="1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出现</a:t>
                      </a:r>
                      <a:r>
                        <a:rPr lang="zh-CN" altLang="zh-CN" sz="2000" b="1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强制贷款</a:t>
                      </a:r>
                      <a:r>
                        <a:rPr lang="zh-CN" altLang="zh-CN" sz="2000" b="1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的做法</a:t>
                      </a:r>
                      <a:endParaRPr lang="zh-CN" altLang="en-US" sz="2005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626" marR="91626" marT="45813" marB="45813" vert="horz" anchor="ctr"/>
                </a:tc>
              </a:tr>
              <a:tr h="427355">
                <a:tc vMerge="1">
                  <a:tcPr/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005">
                          <a:latin typeface="黑体" panose="02010609060101010101" charset="-122"/>
                          <a:ea typeface="黑体" panose="02010609060101010101" charset="-122"/>
                        </a:rPr>
                        <a:t>募役法</a:t>
                      </a:r>
                      <a:endParaRPr lang="zh-CN" altLang="en-US" sz="2005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626" marR="91626" marT="45813" marB="45813" vert="horz" anchor="ctr"/>
                </a:tc>
                <a:tc>
                  <a:txBody>
                    <a:bodyPr wrap="square"/>
                    <a:p>
                      <a:pPr algn="just">
                        <a:buNone/>
                      </a:pPr>
                      <a:r>
                        <a:rPr lang="zh-CN" altLang="en-US" sz="2005">
                          <a:latin typeface="黑体" panose="02010609060101010101" charset="-122"/>
                          <a:ea typeface="黑体" panose="02010609060101010101" charset="-122"/>
                        </a:rPr>
                        <a:t>纳钱代役</a:t>
                      </a:r>
                      <a:endParaRPr lang="zh-CN" altLang="en-US" sz="2005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626" marR="91626" marT="45813" marB="45813" vert="horz" anchor="ctr"/>
                </a:tc>
                <a:tc>
                  <a:txBody>
                    <a:bodyPr wrap="square"/>
                    <a:p>
                      <a:pPr algn="just">
                        <a:buNone/>
                      </a:pPr>
                      <a:r>
                        <a:rPr lang="zh-CN" altLang="en-US" sz="2005">
                          <a:latin typeface="黑体" panose="02010609060101010101" charset="-122"/>
                          <a:ea typeface="黑体" panose="02010609060101010101" charset="-122"/>
                        </a:rPr>
                        <a:t>有利于经济发展，增加政府收入</a:t>
                      </a:r>
                      <a:endParaRPr lang="zh-CN" altLang="en-US" sz="2005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626" marR="91626" marT="45813" marB="45813" vert="horz" anchor="ctr"/>
                </a:tc>
              </a:tr>
              <a:tr h="427990">
                <a:tc vMerge="1">
                  <a:tcPr/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005">
                          <a:latin typeface="黑体" panose="02010609060101010101" charset="-122"/>
                          <a:ea typeface="黑体" panose="02010609060101010101" charset="-122"/>
                        </a:rPr>
                        <a:t>农田水利法</a:t>
                      </a:r>
                      <a:endParaRPr lang="zh-CN" altLang="en-US" sz="2005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626" marR="91626" marT="45813" marB="45813" vert="horz" anchor="ctr"/>
                </a:tc>
                <a:tc>
                  <a:txBody>
                    <a:bodyPr wrap="square"/>
                    <a:p>
                      <a:pPr algn="just">
                        <a:buNone/>
                      </a:pPr>
                      <a:r>
                        <a:rPr lang="zh-CN" altLang="en-US" sz="2005">
                          <a:latin typeface="黑体" panose="02010609060101010101" charset="-122"/>
                          <a:ea typeface="黑体" panose="02010609060101010101" charset="-122"/>
                        </a:rPr>
                        <a:t>鼓励垦荒和兴修水利</a:t>
                      </a:r>
                      <a:endParaRPr lang="zh-CN" altLang="en-US" sz="2005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626" marR="91626" marT="45813" marB="45813" vert="horz" anchor="ctr"/>
                </a:tc>
                <a:tc>
                  <a:txBody>
                    <a:bodyPr wrap="square"/>
                    <a:p>
                      <a:pPr algn="just">
                        <a:buNone/>
                      </a:pPr>
                      <a:r>
                        <a:rPr lang="zh-CN" altLang="en-US" sz="2005">
                          <a:latin typeface="黑体" panose="02010609060101010101" charset="-122"/>
                          <a:ea typeface="黑体" panose="02010609060101010101" charset="-122"/>
                        </a:rPr>
                        <a:t>保证灌溉，防洪赈灾</a:t>
                      </a:r>
                      <a:endParaRPr lang="zh-CN" altLang="en-US" sz="2005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626" marR="91626" marT="45813" marB="45813" vert="horz" anchor="ctr"/>
                </a:tc>
              </a:tr>
              <a:tr h="756920">
                <a:tc vMerge="1">
                  <a:tcPr/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005">
                          <a:latin typeface="黑体" panose="02010609060101010101" charset="-122"/>
                          <a:ea typeface="黑体" panose="02010609060101010101" charset="-122"/>
                        </a:rPr>
                        <a:t>均输法</a:t>
                      </a:r>
                      <a:endParaRPr lang="zh-CN" altLang="en-US" sz="2005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626" marR="91626" marT="45813" marB="45813" vert="horz" anchor="ctr"/>
                </a:tc>
                <a:tc>
                  <a:txBody>
                    <a:bodyPr wrap="square"/>
                    <a:p>
                      <a:pPr algn="just">
                        <a:buNone/>
                      </a:pPr>
                      <a:r>
                        <a:rPr lang="zh-CN" altLang="en-US" sz="2005">
                          <a:latin typeface="黑体" panose="02010609060101010101" charset="-122"/>
                          <a:ea typeface="黑体" panose="02010609060101010101" charset="-122"/>
                        </a:rPr>
                        <a:t>采购物资“徙贵就贱，用近易远”</a:t>
                      </a:r>
                      <a:endParaRPr lang="zh-CN" altLang="en-US" sz="2005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626" marR="91626" marT="45813" marB="45813" vert="horz" anchor="ctr"/>
                </a:tc>
                <a:tc>
                  <a:txBody>
                    <a:bodyPr wrap="square"/>
                    <a:p>
                      <a:pPr algn="just">
                        <a:buNone/>
                      </a:pPr>
                      <a:r>
                        <a:rPr lang="zh-CN" altLang="en-US" sz="2005">
                          <a:latin typeface="黑体" panose="02010609060101010101" charset="-122"/>
                          <a:ea typeface="黑体" panose="02010609060101010101" charset="-122"/>
                        </a:rPr>
                        <a:t>节省费用，增加了政府的财政收入，减轻了人民的负担</a:t>
                      </a:r>
                      <a:endParaRPr lang="zh-CN" altLang="en-US" sz="2005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626" marR="91626" marT="45813" marB="45813" vert="horz" anchor="ctr"/>
                </a:tc>
              </a:tr>
              <a:tr h="757555">
                <a:tc vMerge="1">
                  <a:tcPr/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005">
                          <a:latin typeface="黑体" panose="02010609060101010101" charset="-122"/>
                          <a:ea typeface="黑体" panose="02010609060101010101" charset="-122"/>
                        </a:rPr>
                        <a:t>方田均税法</a:t>
                      </a:r>
                      <a:endParaRPr lang="zh-CN" altLang="en-US" sz="2005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626" marR="91626" marT="45813" marB="45813" vert="horz" anchor="ctr"/>
                </a:tc>
                <a:tc>
                  <a:txBody>
                    <a:bodyPr wrap="square"/>
                    <a:p>
                      <a:pPr algn="just">
                        <a:buNone/>
                      </a:pPr>
                      <a:r>
                        <a:rPr lang="zh-CN" altLang="en-US" sz="2005">
                          <a:latin typeface="黑体" panose="02010609060101010101" charset="-122"/>
                          <a:ea typeface="黑体" panose="02010609060101010101" charset="-122"/>
                        </a:rPr>
                        <a:t>重新丈量土地，收取赋税，官僚、地主也不例外</a:t>
                      </a:r>
                      <a:endParaRPr lang="zh-CN" altLang="en-US" sz="2005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626" marR="91626" marT="45813" marB="45813" vert="horz" anchor="ctr"/>
                </a:tc>
                <a:tc>
                  <a:txBody>
                    <a:bodyPr wrap="square"/>
                    <a:p>
                      <a:pPr algn="just">
                        <a:buNone/>
                      </a:pPr>
                      <a:r>
                        <a:rPr lang="zh-CN" altLang="en-US" sz="2005">
                          <a:latin typeface="黑体" panose="02010609060101010101" charset="-122"/>
                          <a:ea typeface="黑体" panose="02010609060101010101" charset="-122"/>
                        </a:rPr>
                        <a:t>增加了政府收入，农民得到实惠</a:t>
                      </a:r>
                      <a:endParaRPr lang="zh-CN" altLang="en-US" sz="2005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626" marR="91626" marT="45813" marB="45813" vert="horz" anchor="ctr"/>
                </a:tc>
              </a:tr>
              <a:tr h="757555">
                <a:tc vMerge="1">
                  <a:tcPr/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005">
                          <a:latin typeface="黑体" panose="02010609060101010101" charset="-122"/>
                          <a:ea typeface="黑体" panose="02010609060101010101" charset="-122"/>
                        </a:rPr>
                        <a:t>市易法</a:t>
                      </a:r>
                      <a:endParaRPr lang="en-US" altLang="zh-CN" sz="2005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626" marR="91626" marT="45813" marB="45813" vert="horz" anchor="ctr"/>
                </a:tc>
                <a:tc>
                  <a:txBody>
                    <a:bodyPr wrap="square"/>
                    <a:p>
                      <a:pPr algn="just">
                        <a:buNone/>
                      </a:pPr>
                      <a:r>
                        <a:rPr lang="zh-CN" altLang="en-US" sz="2005">
                          <a:latin typeface="黑体" panose="02010609060101010101" charset="-122"/>
                          <a:ea typeface="黑体" panose="02010609060101010101" charset="-122"/>
                        </a:rPr>
                        <a:t>在东京设市易务</a:t>
                      </a:r>
                      <a:endParaRPr lang="zh-CN" altLang="en-US" sz="2005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626" marR="91626" marT="45813" marB="45813" vert="horz" anchor="ctr"/>
                </a:tc>
                <a:tc>
                  <a:txBody>
                    <a:bodyPr wrap="square"/>
                    <a:p>
                      <a:pPr algn="just">
                        <a:buNone/>
                      </a:pPr>
                      <a:r>
                        <a:rPr lang="zh-CN" altLang="en-US" sz="2005"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打破了大商人对市场的垄断，增加了政府的财政收入</a:t>
                      </a:r>
                      <a:endParaRPr lang="zh-CN" altLang="en-US" sz="2005"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 marL="91626" marR="91626" marT="45813" marB="45813" vert="horz" anchor="ctr"/>
                </a:tc>
              </a:tr>
              <a:tr h="427990">
                <a:tc rowSpan="2"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005"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强兵</a:t>
                      </a:r>
                      <a:endParaRPr lang="zh-CN" altLang="en-US" sz="2005"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 marL="91626" marR="91626" marT="45813" marB="45813" vert="horz" anchor="ctr"/>
                </a:tc>
                <a:tc gridSpan="2">
                  <a:txBody>
                    <a:bodyPr wrap="square"/>
                    <a:p>
                      <a:pPr>
                        <a:buNone/>
                      </a:pPr>
                      <a:r>
                        <a:rPr lang="zh-CN" altLang="en-US" sz="2005">
                          <a:latin typeface="黑体" panose="02010609060101010101" charset="-122"/>
                          <a:ea typeface="黑体" panose="02010609060101010101" charset="-122"/>
                        </a:rPr>
                        <a:t>实行</a:t>
                      </a:r>
                      <a:r>
                        <a:rPr lang="en-US" altLang="zh-CN" sz="2005">
                          <a:latin typeface="黑体" panose="02010609060101010101" charset="-122"/>
                          <a:ea typeface="黑体" panose="02010609060101010101" charset="-122"/>
                        </a:rPr>
                        <a:t>“</a:t>
                      </a:r>
                      <a:r>
                        <a:rPr lang="zh-CN" altLang="en-US" sz="2005">
                          <a:latin typeface="黑体" panose="02010609060101010101" charset="-122"/>
                          <a:ea typeface="黑体" panose="02010609060101010101" charset="-122"/>
                        </a:rPr>
                        <a:t>省兵</a:t>
                      </a:r>
                      <a:r>
                        <a:rPr lang="en-US" altLang="zh-CN" sz="2005">
                          <a:latin typeface="黑体" panose="02010609060101010101" charset="-122"/>
                          <a:ea typeface="黑体" panose="02010609060101010101" charset="-122"/>
                        </a:rPr>
                        <a:t>”</a:t>
                      </a:r>
                      <a:r>
                        <a:rPr lang="zh-CN" altLang="en-US" sz="2005">
                          <a:latin typeface="黑体" panose="02010609060101010101" charset="-122"/>
                          <a:ea typeface="黑体" panose="02010609060101010101" charset="-122"/>
                        </a:rPr>
                        <a:t>措施，精简军队，缩减编制</a:t>
                      </a:r>
                      <a:endParaRPr lang="zh-CN" altLang="en-US" sz="2005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626" marR="91626" marT="45813" marB="45813" vert="horz"/>
                </a:tc>
                <a:tc hMerge="1">
                  <a:tcPr/>
                </a:tc>
                <a:tc rowSpan="2">
                  <a:txBody>
                    <a:bodyPr wrap="square"/>
                    <a:p>
                      <a:pPr algn="just">
                        <a:buNone/>
                      </a:pPr>
                      <a:r>
                        <a:rPr lang="zh-CN" altLang="en-US" sz="2005">
                          <a:latin typeface="黑体" panose="02010609060101010101" charset="-122"/>
                          <a:ea typeface="黑体" panose="02010609060101010101" charset="-122"/>
                        </a:rPr>
                        <a:t>节省军费开支，并在一定程度上提高了宋军的战斗力</a:t>
                      </a:r>
                      <a:endParaRPr lang="zh-CN" altLang="en-US" sz="2005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626" marR="91626" marT="45813" marB="45813" vert="horz" anchor="ctr"/>
                </a:tc>
              </a:tr>
              <a:tr h="427355">
                <a:tc vMerge="1">
                  <a:tcPr/>
                </a:tc>
                <a:tc gridSpan="2">
                  <a:txBody>
                    <a:bodyPr wrap="square"/>
                    <a:p>
                      <a:pPr>
                        <a:buNone/>
                      </a:pPr>
                      <a:r>
                        <a:rPr lang="zh-CN" altLang="en-US" sz="2005">
                          <a:latin typeface="黑体" panose="02010609060101010101" charset="-122"/>
                          <a:ea typeface="黑体" panose="02010609060101010101" charset="-122"/>
                        </a:rPr>
                        <a:t>推行强兵措施如保甲法、保马法、将兵法等</a:t>
                      </a:r>
                      <a:endParaRPr lang="zh-CN" altLang="en-US" sz="2005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626" marR="91626" marT="45813" marB="45813" vert="horz"/>
                </a:tc>
                <a:tc hMerge="1">
                  <a:tcPr/>
                </a:tc>
                <a:tc vMerge="1">
                  <a:tcPr/>
                </a:tc>
              </a:tr>
              <a:tr h="427990">
                <a:tc rowSpan="2"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005">
                          <a:latin typeface="黑体" panose="02010609060101010101" charset="-122"/>
                          <a:ea typeface="黑体" panose="02010609060101010101" charset="-122"/>
                        </a:rPr>
                        <a:t>取士</a:t>
                      </a:r>
                      <a:endParaRPr lang="zh-CN" altLang="en-US" sz="2005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626" marR="91626" marT="45813" marB="45813" vert="horz" anchor="ctr"/>
                </a:tc>
                <a:tc gridSpan="2">
                  <a:txBody>
                    <a:bodyPr wrap="square"/>
                    <a:p>
                      <a:pPr>
                        <a:buNone/>
                      </a:pPr>
                      <a:r>
                        <a:rPr lang="zh-CN" altLang="en-US" sz="2005">
                          <a:latin typeface="黑体" panose="02010609060101010101" charset="-122"/>
                          <a:ea typeface="黑体" panose="02010609060101010101" charset="-122"/>
                        </a:rPr>
                        <a:t>改革科举制度，主要改变科举考试的内容</a:t>
                      </a:r>
                      <a:endParaRPr lang="zh-CN" altLang="en-US" sz="2005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626" marR="91626" marT="45813" marB="45813" vert="horz"/>
                </a:tc>
                <a:tc hMerge="1">
                  <a:tcPr/>
                </a:tc>
                <a:tc rowSpan="2">
                  <a:txBody>
                    <a:bodyPr wrap="square"/>
                    <a:p>
                      <a:pPr algn="just">
                        <a:buNone/>
                      </a:pPr>
                      <a:r>
                        <a:rPr lang="zh-CN" altLang="en-US" sz="2005">
                          <a:latin typeface="黑体" panose="02010609060101010101" charset="-122"/>
                          <a:ea typeface="黑体" panose="02010609060101010101" charset="-122"/>
                        </a:rPr>
                        <a:t>有利于选拔和培养人才；有利于推动改革；有利于扩大统治基础</a:t>
                      </a:r>
                      <a:endParaRPr lang="zh-CN" altLang="en-US" sz="2005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626" marR="91626" marT="45813" marB="45813" vert="horz" anchor="ctr"/>
                </a:tc>
              </a:tr>
              <a:tr h="427990">
                <a:tc vMerge="1">
                  <a:tcPr/>
                </a:tc>
                <a:tc gridSpan="2">
                  <a:txBody>
                    <a:bodyPr wrap="square"/>
                    <a:p>
                      <a:pPr>
                        <a:buNone/>
                      </a:pPr>
                      <a:r>
                        <a:rPr lang="zh-CN" altLang="en-US" sz="2005">
                          <a:latin typeface="黑体" panose="02010609060101010101" charset="-122"/>
                          <a:ea typeface="黑体" panose="02010609060101010101" charset="-122"/>
                        </a:rPr>
                        <a:t>批判</a:t>
                      </a:r>
                      <a:r>
                        <a:rPr lang="en-US" altLang="zh-CN" sz="2005">
                          <a:latin typeface="黑体" panose="02010609060101010101" charset="-122"/>
                          <a:ea typeface="黑体" panose="02010609060101010101" charset="-122"/>
                        </a:rPr>
                        <a:t>“</a:t>
                      </a:r>
                      <a:r>
                        <a:rPr lang="zh-CN" altLang="en-US" sz="2005">
                          <a:latin typeface="黑体" panose="02010609060101010101" charset="-122"/>
                          <a:ea typeface="黑体" panose="02010609060101010101" charset="-122"/>
                        </a:rPr>
                        <a:t>恩荫</a:t>
                      </a:r>
                      <a:r>
                        <a:rPr lang="en-US" altLang="zh-CN" sz="2005">
                          <a:latin typeface="黑体" panose="02010609060101010101" charset="-122"/>
                          <a:ea typeface="黑体" panose="02010609060101010101" charset="-122"/>
                        </a:rPr>
                        <a:t>”</a:t>
                      </a:r>
                      <a:r>
                        <a:rPr lang="zh-CN" altLang="en-US" sz="2005">
                          <a:latin typeface="黑体" panose="02010609060101010101" charset="-122"/>
                          <a:ea typeface="黑体" panose="02010609060101010101" charset="-122"/>
                        </a:rPr>
                        <a:t>制度，选拔人才贯彻择优录取的原则</a:t>
                      </a:r>
                      <a:endParaRPr lang="zh-CN" altLang="en-US" sz="2005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626" marR="91626" marT="45813" marB="45813" vert="horz"/>
                </a:tc>
                <a:tc hMerge="1">
                  <a:tcPr/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1048762" name="文本框 9"/>
          <p:cNvSpPr txBox="1"/>
          <p:nvPr>
            <p:custDataLst>
              <p:tags r:id="rId3"/>
            </p:custDataLst>
          </p:nvPr>
        </p:nvSpPr>
        <p:spPr>
          <a:xfrm>
            <a:off x="72390" y="2756535"/>
            <a:ext cx="12105640" cy="1219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indent="0" algn="l" fontAlgn="auto">
              <a:lnSpc>
                <a:spcPct val="100000"/>
              </a:lnSpc>
              <a:buFont typeface="Wingdings" panose="05000000000000000000" charset="0"/>
              <a:buNone/>
            </a:pPr>
            <a:r>
              <a:rPr lang="zh-CN" altLang="zh-CN" sz="3200" b="1">
                <a:latin typeface="黑体" panose="02010609060101010101" charset="-122"/>
                <a:ea typeface="黑体" panose="02010609060101010101" charset="-122"/>
                <a:sym typeface="+mn-ea"/>
              </a:rPr>
              <a:t>基本原则：加强国家对</a:t>
            </a:r>
            <a:r>
              <a:rPr lang="zh-CN" altLang="zh-CN" sz="32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农业、商业、军事</a:t>
            </a:r>
            <a:r>
              <a:rPr lang="zh-CN" altLang="zh-CN" sz="3200" b="1">
                <a:latin typeface="黑体" panose="02010609060101010101" charset="-122"/>
                <a:ea typeface="黑体" panose="02010609060101010101" charset="-122"/>
                <a:sym typeface="+mn-ea"/>
              </a:rPr>
              <a:t>等领域的管理和控制，达到</a:t>
            </a:r>
            <a:r>
              <a:rPr lang="zh-CN" altLang="zh-CN" sz="32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富国强兵</a:t>
            </a:r>
            <a:r>
              <a:rPr lang="zh-CN" altLang="zh-CN" sz="3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的</a:t>
            </a:r>
            <a:r>
              <a:rPr lang="zh-CN" altLang="zh-CN" sz="32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目的</a:t>
            </a:r>
            <a:r>
              <a:rPr lang="zh-CN" altLang="zh-CN" sz="3200" b="1">
                <a:latin typeface="黑体" panose="02010609060101010101" charset="-122"/>
                <a:ea typeface="黑体" panose="02010609060101010101" charset="-122"/>
                <a:sym typeface="+mn-ea"/>
              </a:rPr>
              <a:t>。</a:t>
            </a:r>
            <a:endParaRPr lang="zh-CN" altLang="zh-CN" sz="3200" b="1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图片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V="1">
            <a:off x="114300" y="5404756"/>
            <a:ext cx="895780" cy="865415"/>
          </a:xfrm>
          <a:prstGeom prst="rect">
            <a:avLst/>
          </a:prstGeom>
        </p:spPr>
      </p:pic>
      <p:sp>
        <p:nvSpPr>
          <p:cNvPr id="1048770" name="文本框 18"/>
          <p:cNvSpPr txBox="1"/>
          <p:nvPr>
            <p:custDataLst>
              <p:tags r:id="rId3"/>
            </p:custDataLst>
          </p:nvPr>
        </p:nvSpPr>
        <p:spPr>
          <a:xfrm>
            <a:off x="1009650" y="2837180"/>
            <a:ext cx="10673715" cy="14630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ct val="100000"/>
              </a:lnSpc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进步性：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 fontAlgn="auto">
              <a:lnSpc>
                <a:spcPct val="100000"/>
              </a:lnSpc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 王安石变法达到了富国目的，一定程度改善了积贫局面：政府财政收入大大增加；促进了北宋社会经济的发展；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48771" name="文本框 5"/>
          <p:cNvSpPr txBox="1"/>
          <p:nvPr>
            <p:custDataLst>
              <p:tags r:id="rId4"/>
            </p:custDataLst>
          </p:nvPr>
        </p:nvSpPr>
        <p:spPr>
          <a:xfrm>
            <a:off x="1009650" y="4079875"/>
            <a:ext cx="11440795" cy="27005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ct val="100000"/>
              </a:lnSpc>
            </a:pP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2.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局限性：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 fontAlgn="auto"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①强兵的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效果并不明显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，北宋与西夏开战，又以失败告终。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 fontAlgn="auto">
              <a:lnSpc>
                <a:spcPct val="12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    ②一些措施在执行过程中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加重了人民的负担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，也引起激烈争议。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 fontAlgn="auto">
              <a:lnSpc>
                <a:spcPct val="12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    ③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触犯大地主、大官僚利益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，遭激烈反对，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统治集团内部的分裂日益严重，北宋逐渐走向衰亡。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048772" name="文本框 10"/>
          <p:cNvSpPr txBox="1"/>
          <p:nvPr>
            <p:custDataLst>
              <p:tags r:id="rId5"/>
            </p:custDataLst>
          </p:nvPr>
        </p:nvSpPr>
        <p:spPr>
          <a:xfrm>
            <a:off x="1477645" y="1182370"/>
            <a:ext cx="9493250" cy="141732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p>
            <a:pPr algn="l" fontAlgn="auto">
              <a:lnSpc>
                <a:spcPct val="10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今介甫为政……上自朝廷，下及田野，内起京师，外周四海，士、吏、兵、农、工商、僧、道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无一人得袭故而守常者，纷纷扰扰，莫安其居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    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――司马光：《与王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介甫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书》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48773" name="文本框 4"/>
          <p:cNvSpPr txBox="1"/>
          <p:nvPr>
            <p:custDataLst>
              <p:tags r:id="rId6"/>
            </p:custDataLst>
          </p:nvPr>
        </p:nvSpPr>
        <p:spPr>
          <a:xfrm>
            <a:off x="-282" y="603416"/>
            <a:ext cx="5200131" cy="5029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5" b="1"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405" b="1"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lang="zh-CN" altLang="en-US" sz="2405" b="1">
                <a:latin typeface="黑体" panose="02010609060101010101" charset="-122"/>
                <a:ea typeface="黑体" panose="02010609060101010101" charset="-122"/>
              </a:rPr>
              <a:t>）评价</a:t>
            </a:r>
            <a:endParaRPr lang="en-US" altLang="zh-CN" sz="2405" b="1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8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8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70" grpId="0"/>
      <p:bldP spid="104877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4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837729" y="4624"/>
            <a:ext cx="3118503" cy="930872"/>
          </a:xfrm>
        </p:spPr>
        <p:txBody>
          <a:bodyPr>
            <a:normAutofit/>
          </a:bodyPr>
          <a:p>
            <a:r>
              <a:rPr lang="zh-CN" altLang="en-US" sz="4800">
                <a:latin typeface="华文新魏" panose="02010800040101010101" pitchFamily="2" charset="-122"/>
                <a:ea typeface="华文新魏" panose="02010800040101010101" pitchFamily="2" charset="-122"/>
              </a:rPr>
              <a:t>变法余音</a:t>
            </a:r>
            <a:endParaRPr lang="zh-CN" altLang="en-US" sz="48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48775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850407" y="4859348"/>
            <a:ext cx="6341595" cy="1998653"/>
          </a:xfrm>
        </p:spPr>
        <p:txBody>
          <a:bodyPr>
            <a:normAutofit fontScale="70000"/>
          </a:bodyPr>
          <a:p>
            <a:pPr marL="0" indent="0" algn="ctr">
              <a:buNone/>
            </a:pPr>
            <a:r>
              <a:rPr lang="zh-CN" altLang="en-US" sz="2665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桂枝香</a:t>
            </a:r>
            <a:r>
              <a:rPr lang="en-US" altLang="zh-CN" sz="2665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2665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金陵怀古（摘录）</a:t>
            </a:r>
            <a:endParaRPr lang="en-US" altLang="zh-CN" sz="2665">
              <a:solidFill>
                <a:schemeClr val="accent2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ctr">
              <a:buNone/>
            </a:pPr>
            <a:r>
              <a:rPr lang="zh-CN" altLang="en-US" sz="2665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千古凭高对此，谩嗟荣辱。</a:t>
            </a:r>
            <a:endParaRPr lang="en-US" altLang="zh-CN" sz="2665">
              <a:solidFill>
                <a:schemeClr val="accent2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ctr">
              <a:buNone/>
            </a:pPr>
            <a:r>
              <a:rPr lang="zh-CN" altLang="en-US" sz="2665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六朝旧事随流水，但寒烟衰草凝绿。</a:t>
            </a:r>
            <a:endParaRPr lang="en-US" altLang="zh-CN" sz="2665">
              <a:solidFill>
                <a:schemeClr val="accent2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ctr">
              <a:buNone/>
            </a:pPr>
            <a:r>
              <a:rPr lang="zh-CN" altLang="en-US" sz="2665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至今商女，时时犹唱，后庭遗曲。</a:t>
            </a:r>
            <a:endParaRPr lang="zh-CN" altLang="en-US" sz="2665">
              <a:solidFill>
                <a:schemeClr val="accent2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124" name="组合 3"/>
          <p:cNvGrpSpPr/>
          <p:nvPr>
            <p:custDataLst>
              <p:tags r:id="rId3"/>
            </p:custDataLst>
          </p:nvPr>
        </p:nvGrpSpPr>
        <p:grpSpPr>
          <a:xfrm>
            <a:off x="59111" y="1174864"/>
            <a:ext cx="11623041" cy="4344787"/>
            <a:chOff x="1138" y="2253"/>
            <a:chExt cx="17048" cy="7063"/>
          </a:xfrm>
        </p:grpSpPr>
        <p:sp>
          <p:nvSpPr>
            <p:cNvPr id="1048776" name="任意多边形: 形状 4"/>
            <p:cNvSpPr/>
            <p:nvPr>
              <p:custDataLst>
                <p:tags r:id="rId4"/>
              </p:custDataLst>
            </p:nvPr>
          </p:nvSpPr>
          <p:spPr>
            <a:xfrm rot="21405340">
              <a:off x="1627" y="6432"/>
              <a:ext cx="16277" cy="1217"/>
            </a:xfrm>
            <a:custGeom>
              <a:avLst/>
              <a:gdLst>
                <a:gd name="connsiteX0" fmla="*/ 0 w 10039350"/>
                <a:gd name="connsiteY0" fmla="*/ 704850 h 772674"/>
                <a:gd name="connsiteX1" fmla="*/ 5276850 w 10039350"/>
                <a:gd name="connsiteY1" fmla="*/ 704850 h 772674"/>
                <a:gd name="connsiteX2" fmla="*/ 10039350 w 10039350"/>
                <a:gd name="connsiteY2" fmla="*/ 0 h 772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9350" h="772674">
                  <a:moveTo>
                    <a:pt x="0" y="704850"/>
                  </a:moveTo>
                  <a:cubicBezTo>
                    <a:pt x="1801812" y="763587"/>
                    <a:pt x="3603625" y="822325"/>
                    <a:pt x="5276850" y="704850"/>
                  </a:cubicBezTo>
                  <a:cubicBezTo>
                    <a:pt x="6950075" y="587375"/>
                    <a:pt x="9229725" y="276225"/>
                    <a:pt x="10039350" y="0"/>
                  </a:cubicBezTo>
                </a:path>
              </a:pathLst>
            </a:custGeom>
            <a:noFill/>
            <a:ln w="25400">
              <a:solidFill>
                <a:srgbClr val="FC4653"/>
              </a:solidFill>
            </a:ln>
          </p:spPr>
          <p:style>
            <a:lnRef idx="2">
              <a:srgbClr val="FC4653">
                <a:shade val="50000"/>
              </a:srgbClr>
            </a:lnRef>
            <a:fillRef idx="1">
              <a:srgbClr val="FC4653"/>
            </a:fillRef>
            <a:effectRef idx="0">
              <a:srgbClr val="FC4653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 sz="1335"/>
            </a:p>
          </p:txBody>
        </p:sp>
        <p:cxnSp>
          <p:nvCxnSpPr>
            <p:cNvPr id="3145737" name="直接连接符 5"/>
            <p:cNvCxnSpPr>
              <a:stCxn id="1048780" idx="7"/>
            </p:cNvCxnSpPr>
            <p:nvPr>
              <p:custDataLst>
                <p:tags r:id="rId5"/>
              </p:custDataLst>
            </p:nvPr>
          </p:nvCxnSpPr>
          <p:spPr>
            <a:xfrm>
              <a:off x="1913" y="4256"/>
              <a:ext cx="1" cy="3391"/>
            </a:xfrm>
            <a:prstGeom prst="line">
              <a:avLst/>
            </a:prstGeom>
            <a:solidFill>
              <a:srgbClr val="FF9933"/>
            </a:solidFill>
            <a:ln w="25400">
              <a:solidFill>
                <a:srgbClr val="FF9933"/>
              </a:solidFill>
            </a:ln>
          </p:spPr>
          <p:style>
            <a:lnRef idx="1">
              <a:srgbClr val="FC4653"/>
            </a:lnRef>
            <a:fillRef idx="0">
              <a:srgbClr val="FC4653"/>
            </a:fillRef>
            <a:effectRef idx="0">
              <a:srgbClr val="FC4653"/>
            </a:effectRef>
            <a:fontRef idx="minor">
              <a:srgbClr val="242424"/>
            </a:fontRef>
          </p:style>
        </p:cxnSp>
        <p:sp>
          <p:nvSpPr>
            <p:cNvPr id="1048777" name="文本框 90"/>
            <p:cNvSpPr txBox="1"/>
            <p:nvPr>
              <p:custDataLst>
                <p:tags r:id="rId6"/>
              </p:custDataLst>
            </p:nvPr>
          </p:nvSpPr>
          <p:spPr>
            <a:xfrm>
              <a:off x="1138" y="8418"/>
              <a:ext cx="3774" cy="898"/>
            </a:xfrm>
            <a:prstGeom prst="rect">
              <a:avLst/>
            </a:prstGeom>
            <a:noFill/>
          </p:spPr>
          <p:txBody>
            <a:bodyPr wrap="square" lIns="120000" tIns="62400" rIns="120000" bIns="6240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9pPr>
            </a:lstStyle>
            <a:p>
              <a:r>
                <a:rPr lang="zh-CN" altLang="en-US" sz="2400" b="1">
                  <a:solidFill>
                    <a:srgbClr val="FF9933"/>
                  </a:solidFill>
                  <a:latin typeface="华文隶书" panose="02010800040101010101" pitchFamily="2" charset="-122"/>
                  <a:ea typeface="华文隶书" panose="02010800040101010101" pitchFamily="2" charset="-122"/>
                  <a:cs typeface="Arial" panose="020B0604020202020204" pitchFamily="34" charset="0"/>
                </a:rPr>
                <a:t>宋神宗后期</a:t>
              </a:r>
              <a:endParaRPr lang="zh-CN" altLang="en-US" sz="2400" b="1">
                <a:solidFill>
                  <a:srgbClr val="FF9933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48778" name="椭圆 7"/>
            <p:cNvSpPr/>
            <p:nvPr>
              <p:custDataLst>
                <p:tags r:id="rId7"/>
              </p:custDataLst>
            </p:nvPr>
          </p:nvSpPr>
          <p:spPr>
            <a:xfrm>
              <a:off x="1627" y="7698"/>
              <a:ext cx="574" cy="574"/>
            </a:xfrm>
            <a:prstGeom prst="ellipse">
              <a:avLst/>
            </a:prstGeom>
            <a:solidFill>
              <a:srgbClr val="FF9933"/>
            </a:solidFill>
            <a:ln w="101600">
              <a:solidFill>
                <a:srgbClr val="FC4653">
                  <a:lumMod val="20000"/>
                  <a:lumOff val="80000"/>
                </a:srgbClr>
              </a:solidFill>
            </a:ln>
          </p:spPr>
          <p:style>
            <a:lnRef idx="2">
              <a:srgbClr val="FC4653">
                <a:shade val="50000"/>
              </a:srgbClr>
            </a:lnRef>
            <a:fillRef idx="1">
              <a:srgbClr val="FC4653"/>
            </a:fillRef>
            <a:effectRef idx="0">
              <a:srgbClr val="FC4653"/>
            </a:effectRef>
            <a:fontRef idx="minor">
              <a:srgbClr val="FFFFFF"/>
            </a:fontRef>
          </p:style>
          <p:txBody>
            <a:bodyPr rtlCol="0" anchor="ctr"/>
            <a:lstStyle>
              <a:defPPr>
                <a:defRPr lang="zh-CN">
                  <a:solidFill>
                    <a:srgbClr val="FFFFFF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10600030101010101" charset="-122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10600030101010101" charset="-122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10600030101010101" charset="-122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10600030101010101" charset="-122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10600030101010101" charset="-122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10600030101010101" charset="-122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10600030101010101" charset="-122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10600030101010101" charset="-122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10600030101010101" charset="-122"/>
                  <a:ea typeface="+mn-ea"/>
                  <a:cs typeface="+mn-ea"/>
                </a:defRPr>
              </a:lvl9pPr>
            </a:lstStyle>
            <a:p>
              <a:pPr algn="ctr"/>
              <a:endParaRPr lang="zh-CN" altLang="en-US" sz="1465"/>
            </a:p>
          </p:txBody>
        </p:sp>
        <p:sp>
          <p:nvSpPr>
            <p:cNvPr id="1048779" name="文本框 5"/>
            <p:cNvSpPr txBox="1"/>
            <p:nvPr>
              <p:custDataLst>
                <p:tags r:id="rId8"/>
              </p:custDataLst>
            </p:nvPr>
          </p:nvSpPr>
          <p:spPr>
            <a:xfrm>
              <a:off x="2201" y="4417"/>
              <a:ext cx="4882" cy="3038"/>
            </a:xfrm>
            <a:prstGeom prst="rect">
              <a:avLst/>
            </a:prstGeom>
            <a:noFill/>
          </p:spPr>
          <p:txBody>
            <a:bodyPr wrap="square" lIns="120000" tIns="62400" rIns="120000" bIns="6240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9pPr>
            </a:lstStyle>
            <a:p>
              <a:pPr algn="just" fontAlgn="auto">
                <a:lnSpc>
                  <a:spcPct val="100000"/>
                </a:lnSpc>
              </a:pPr>
              <a:r>
                <a:rPr lang="zh-CN" altLang="en-US" sz="2000">
                  <a:solidFill>
                    <a:schemeClr val="accent2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等线" panose="02010600030101010101" charset="-122"/>
                </a:rPr>
                <a:t>王安石隐退后，神宗继续实行变法，但改革重点已经偏向扩大税源和加强军事，企图取得对辽、西夏的胜利。但两战皆败后，神宗也郁郁而终。</a:t>
              </a:r>
              <a:endParaRPr lang="zh-CN" altLang="en-US" sz="2000">
                <a:solidFill>
                  <a:schemeClr val="accent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等线" panose="02010600030101010101" charset="-122"/>
              </a:endParaRPr>
            </a:p>
          </p:txBody>
        </p:sp>
        <p:sp>
          <p:nvSpPr>
            <p:cNvPr id="1048780" name="泪滴形 9"/>
            <p:cNvSpPr/>
            <p:nvPr>
              <p:custDataLst>
                <p:tags r:id="rId9"/>
              </p:custDataLst>
            </p:nvPr>
          </p:nvSpPr>
          <p:spPr>
            <a:xfrm rot="8100000">
              <a:off x="1794" y="3966"/>
              <a:ext cx="240" cy="240"/>
            </a:xfrm>
            <a:prstGeom prst="teardrop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rgbClr val="FC4653">
                <a:shade val="50000"/>
              </a:srgbClr>
            </a:lnRef>
            <a:fillRef idx="1">
              <a:srgbClr val="FC4653"/>
            </a:fillRef>
            <a:effectRef idx="0">
              <a:srgbClr val="FC4653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 sz="1335"/>
            </a:p>
          </p:txBody>
        </p:sp>
        <p:cxnSp>
          <p:nvCxnSpPr>
            <p:cNvPr id="3145738" name="直接连接符 10"/>
            <p:cNvCxnSpPr>
              <a:stCxn id="1048784" idx="7"/>
            </p:cNvCxnSpPr>
            <p:nvPr>
              <p:custDataLst>
                <p:tags r:id="rId10"/>
              </p:custDataLst>
            </p:nvPr>
          </p:nvCxnSpPr>
          <p:spPr>
            <a:xfrm flipH="1">
              <a:off x="7860" y="3533"/>
              <a:ext cx="1" cy="3872"/>
            </a:xfrm>
            <a:prstGeom prst="line">
              <a:avLst/>
            </a:prstGeom>
            <a:ln w="25400">
              <a:solidFill>
                <a:srgbClr val="FF6600"/>
              </a:solidFill>
            </a:ln>
          </p:spPr>
          <p:style>
            <a:lnRef idx="1">
              <a:srgbClr val="FC4653"/>
            </a:lnRef>
            <a:fillRef idx="0">
              <a:srgbClr val="FC4653"/>
            </a:fillRef>
            <a:effectRef idx="0">
              <a:srgbClr val="FC4653"/>
            </a:effectRef>
            <a:fontRef idx="minor">
              <a:srgbClr val="242424"/>
            </a:fontRef>
          </p:style>
        </p:cxnSp>
        <p:sp>
          <p:nvSpPr>
            <p:cNvPr id="1048781" name="文本框 90"/>
            <p:cNvSpPr txBox="1"/>
            <p:nvPr>
              <p:custDataLst>
                <p:tags r:id="rId11"/>
              </p:custDataLst>
            </p:nvPr>
          </p:nvSpPr>
          <p:spPr>
            <a:xfrm>
              <a:off x="7083" y="8176"/>
              <a:ext cx="2910" cy="824"/>
            </a:xfrm>
            <a:prstGeom prst="rect">
              <a:avLst/>
            </a:prstGeom>
            <a:noFill/>
          </p:spPr>
          <p:txBody>
            <a:bodyPr wrap="square" lIns="120000" tIns="62400" rIns="120000" bIns="62400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9pPr>
            </a:lstStyle>
            <a:p>
              <a:r>
                <a:rPr lang="zh-CN" altLang="en-US" sz="2400" b="1">
                  <a:solidFill>
                    <a:srgbClr val="FF6600"/>
                  </a:solidFill>
                  <a:latin typeface="华文隶书" panose="02010800040101010101" pitchFamily="2" charset="-122"/>
                  <a:ea typeface="华文隶书" panose="02010800040101010101" pitchFamily="2" charset="-122"/>
                  <a:cs typeface="Arial" panose="020B0604020202020204" pitchFamily="34" charset="0"/>
                </a:rPr>
                <a:t>宋哲宗时期</a:t>
              </a:r>
              <a:endParaRPr lang="zh-CN" altLang="en-US" sz="2400" b="1">
                <a:solidFill>
                  <a:srgbClr val="FF6600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48782" name="椭圆 12"/>
            <p:cNvSpPr/>
            <p:nvPr>
              <p:custDataLst>
                <p:tags r:id="rId12"/>
              </p:custDataLst>
            </p:nvPr>
          </p:nvSpPr>
          <p:spPr>
            <a:xfrm>
              <a:off x="7573" y="7456"/>
              <a:ext cx="574" cy="574"/>
            </a:xfrm>
            <a:prstGeom prst="ellipse">
              <a:avLst/>
            </a:prstGeom>
            <a:solidFill>
              <a:srgbClr val="FF6600"/>
            </a:solidFill>
            <a:ln w="101600">
              <a:solidFill>
                <a:srgbClr val="E1448B">
                  <a:lumMod val="20000"/>
                  <a:lumOff val="80000"/>
                </a:srgbClr>
              </a:solidFill>
            </a:ln>
          </p:spPr>
          <p:style>
            <a:lnRef idx="2">
              <a:srgbClr val="FC4653">
                <a:shade val="50000"/>
              </a:srgbClr>
            </a:lnRef>
            <a:fillRef idx="1">
              <a:srgbClr val="FC4653"/>
            </a:fillRef>
            <a:effectRef idx="0">
              <a:srgbClr val="FC4653"/>
            </a:effectRef>
            <a:fontRef idx="minor">
              <a:srgbClr val="FFFFFF"/>
            </a:fontRef>
          </p:style>
          <p:txBody>
            <a:bodyPr rtlCol="0" anchor="ctr"/>
            <a:lstStyle>
              <a:defPPr>
                <a:defRPr lang="zh-CN">
                  <a:solidFill>
                    <a:srgbClr val="FFFFFF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10600030101010101" charset="-122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10600030101010101" charset="-122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10600030101010101" charset="-122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10600030101010101" charset="-122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10600030101010101" charset="-122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10600030101010101" charset="-122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10600030101010101" charset="-122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10600030101010101" charset="-122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10600030101010101" charset="-122"/>
                  <a:ea typeface="+mn-ea"/>
                  <a:cs typeface="+mn-ea"/>
                </a:defRPr>
              </a:lvl9pPr>
            </a:lstStyle>
            <a:p>
              <a:pPr algn="ctr"/>
              <a:endParaRPr lang="zh-CN" altLang="en-US" sz="1465"/>
            </a:p>
          </p:txBody>
        </p:sp>
        <p:sp>
          <p:nvSpPr>
            <p:cNvPr id="1048783" name="文本框 5"/>
            <p:cNvSpPr txBox="1"/>
            <p:nvPr>
              <p:custDataLst>
                <p:tags r:id="rId13"/>
              </p:custDataLst>
            </p:nvPr>
          </p:nvSpPr>
          <p:spPr>
            <a:xfrm>
              <a:off x="8030" y="3528"/>
              <a:ext cx="5006" cy="3929"/>
            </a:xfrm>
            <a:prstGeom prst="rect">
              <a:avLst/>
            </a:prstGeom>
            <a:noFill/>
          </p:spPr>
          <p:txBody>
            <a:bodyPr wrap="square" lIns="120000" tIns="62400" rIns="120000" bIns="6240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9pPr>
            </a:lstStyle>
            <a:p>
              <a:pPr algn="just" fontAlgn="auto">
                <a:lnSpc>
                  <a:spcPct val="100000"/>
                </a:lnSpc>
              </a:pPr>
              <a:r>
                <a:rPr lang="zh-CN" altLang="en-US" sz="2000">
                  <a:solidFill>
                    <a:schemeClr val="accent2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等线" panose="02010600030101010101" charset="-122"/>
                </a:rPr>
                <a:t>哲宗初年，高太后垂帘听政，她启用司马光为相，彻底废止王安石变法的绝大部分措施。后哲宗亲政，又恢复新法，贬黜守旧派官僚，但此时这些斗争，都已变为了互相倾轧的党争，毫无积极意义。</a:t>
              </a:r>
              <a:endParaRPr lang="zh-CN" altLang="en-US" sz="2000">
                <a:solidFill>
                  <a:schemeClr val="accent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等线" panose="02010600030101010101" charset="-122"/>
              </a:endParaRPr>
            </a:p>
          </p:txBody>
        </p:sp>
        <p:sp>
          <p:nvSpPr>
            <p:cNvPr id="1048784" name="泪滴形 14"/>
            <p:cNvSpPr/>
            <p:nvPr>
              <p:custDataLst>
                <p:tags r:id="rId14"/>
              </p:custDataLst>
            </p:nvPr>
          </p:nvSpPr>
          <p:spPr>
            <a:xfrm rot="8100000">
              <a:off x="7741" y="3243"/>
              <a:ext cx="240" cy="240"/>
            </a:xfrm>
            <a:prstGeom prst="teardrop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rgbClr val="FC4653">
                <a:shade val="50000"/>
              </a:srgbClr>
            </a:lnRef>
            <a:fillRef idx="1">
              <a:srgbClr val="FC4653"/>
            </a:fillRef>
            <a:effectRef idx="0">
              <a:srgbClr val="FC4653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 sz="1335"/>
            </a:p>
          </p:txBody>
        </p:sp>
        <p:cxnSp>
          <p:nvCxnSpPr>
            <p:cNvPr id="3145739" name="直接连接符 15"/>
            <p:cNvCxnSpPr>
              <a:stCxn id="1048789" idx="7"/>
            </p:cNvCxnSpPr>
            <p:nvPr>
              <p:custDataLst>
                <p:tags r:id="rId15"/>
              </p:custDataLst>
            </p:nvPr>
          </p:nvCxnSpPr>
          <p:spPr>
            <a:xfrm flipH="1">
              <a:off x="13814" y="2742"/>
              <a:ext cx="0" cy="3843"/>
            </a:xfrm>
            <a:prstGeom prst="line">
              <a:avLst/>
            </a:prstGeom>
            <a:ln w="25400">
              <a:solidFill>
                <a:srgbClr val="FF5050"/>
              </a:solidFill>
            </a:ln>
          </p:spPr>
          <p:style>
            <a:lnRef idx="1">
              <a:srgbClr val="FC4653"/>
            </a:lnRef>
            <a:fillRef idx="0">
              <a:srgbClr val="FC4653"/>
            </a:fillRef>
            <a:effectRef idx="0">
              <a:srgbClr val="FC4653"/>
            </a:effectRef>
            <a:fontRef idx="minor">
              <a:srgbClr val="242424"/>
            </a:fontRef>
          </p:style>
        </p:cxnSp>
        <p:sp>
          <p:nvSpPr>
            <p:cNvPr id="1048785" name="文本框 90"/>
            <p:cNvSpPr txBox="1"/>
            <p:nvPr>
              <p:custDataLst>
                <p:tags r:id="rId16"/>
              </p:custDataLst>
            </p:nvPr>
          </p:nvSpPr>
          <p:spPr>
            <a:xfrm>
              <a:off x="13037" y="7356"/>
              <a:ext cx="3382" cy="1062"/>
            </a:xfrm>
            <a:prstGeom prst="rect">
              <a:avLst/>
            </a:prstGeom>
            <a:noFill/>
          </p:spPr>
          <p:txBody>
            <a:bodyPr wrap="square" lIns="120000" tIns="62400" rIns="120000" bIns="6240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9pPr>
            </a:lstStyle>
            <a:p>
              <a:r>
                <a:rPr lang="zh-CN" altLang="en-US" sz="2400" b="1">
                  <a:solidFill>
                    <a:srgbClr val="FF5050"/>
                  </a:solidFill>
                  <a:latin typeface="华文隶书" panose="02010800040101010101" pitchFamily="2" charset="-122"/>
                  <a:ea typeface="华文隶书" panose="02010800040101010101" pitchFamily="2" charset="-122"/>
                  <a:cs typeface="Arial" panose="020B0604020202020204" pitchFamily="34" charset="0"/>
                </a:rPr>
                <a:t>宋徽宗时期</a:t>
              </a:r>
              <a:endParaRPr lang="zh-CN" altLang="en-US" sz="2400" b="1">
                <a:solidFill>
                  <a:srgbClr val="FF5050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48786" name="椭圆 17"/>
            <p:cNvSpPr/>
            <p:nvPr>
              <p:custDataLst>
                <p:tags r:id="rId17"/>
              </p:custDataLst>
            </p:nvPr>
          </p:nvSpPr>
          <p:spPr>
            <a:xfrm>
              <a:off x="13527" y="6636"/>
              <a:ext cx="574" cy="574"/>
            </a:xfrm>
            <a:prstGeom prst="ellipse">
              <a:avLst/>
            </a:prstGeom>
            <a:solidFill>
              <a:srgbClr val="FF5050"/>
            </a:solidFill>
            <a:ln w="101600">
              <a:solidFill>
                <a:srgbClr val="A84FAE">
                  <a:lumMod val="20000"/>
                  <a:lumOff val="80000"/>
                </a:srgbClr>
              </a:solidFill>
            </a:ln>
          </p:spPr>
          <p:style>
            <a:lnRef idx="2">
              <a:srgbClr val="FC4653">
                <a:shade val="50000"/>
              </a:srgbClr>
            </a:lnRef>
            <a:fillRef idx="1">
              <a:srgbClr val="FC4653"/>
            </a:fillRef>
            <a:effectRef idx="0">
              <a:srgbClr val="FC4653"/>
            </a:effectRef>
            <a:fontRef idx="minor">
              <a:srgbClr val="FFFFFF"/>
            </a:fontRef>
          </p:style>
          <p:txBody>
            <a:bodyPr rtlCol="0" anchor="ctr"/>
            <a:lstStyle>
              <a:defPPr>
                <a:defRPr lang="zh-CN">
                  <a:solidFill>
                    <a:srgbClr val="FFFFFF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10600030101010101" charset="-122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10600030101010101" charset="-122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10600030101010101" charset="-122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10600030101010101" charset="-122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10600030101010101" charset="-122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10600030101010101" charset="-122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10600030101010101" charset="-122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10600030101010101" charset="-122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010600030101010101" charset="-122"/>
                  <a:ea typeface="+mn-ea"/>
                  <a:cs typeface="+mn-ea"/>
                </a:defRPr>
              </a:lvl9pPr>
            </a:lstStyle>
            <a:p>
              <a:pPr algn="ctr"/>
              <a:endParaRPr lang="zh-CN" altLang="en-US" sz="1465"/>
            </a:p>
          </p:txBody>
        </p:sp>
        <p:sp>
          <p:nvSpPr>
            <p:cNvPr id="1048787" name="文本框 5"/>
            <p:cNvSpPr txBox="1"/>
            <p:nvPr>
              <p:custDataLst>
                <p:tags r:id="rId18"/>
              </p:custDataLst>
            </p:nvPr>
          </p:nvSpPr>
          <p:spPr>
            <a:xfrm>
              <a:off x="14100" y="2863"/>
              <a:ext cx="4086" cy="2888"/>
            </a:xfrm>
            <a:prstGeom prst="rect">
              <a:avLst/>
            </a:prstGeom>
            <a:noFill/>
          </p:spPr>
          <p:txBody>
            <a:bodyPr wrap="square" lIns="120000" tIns="62400" rIns="120000" bIns="62400" rtlCol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242424"/>
                  </a:solidFill>
                  <a:latin typeface="等线" panose="02010600030101010101" charset="-122"/>
                  <a:ea typeface="+mn-ea"/>
                  <a:cs typeface="+mn-ea"/>
                </a:defRPr>
              </a:lvl9pPr>
            </a:lstStyle>
            <a:p>
              <a:pPr algn="just" fontAlgn="auto">
                <a:lnSpc>
                  <a:spcPct val="100000"/>
                </a:lnSpc>
              </a:pPr>
              <a:r>
                <a:rPr lang="zh-CN" altLang="en-US" sz="2000">
                  <a:solidFill>
                    <a:schemeClr val="accent2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等线" panose="02010600030101010101" charset="-122"/>
                </a:rPr>
                <a:t>宋徽宗上台后，以蔡京为首的高级官员大肆打击异已，把持朝政，朝局变得更加黑暗，人民生活愈发困苦，起义不断。</a:t>
              </a:r>
              <a:endParaRPr lang="zh-CN" altLang="en-US" sz="2000">
                <a:solidFill>
                  <a:schemeClr val="accent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等线" panose="02010600030101010101" charset="-122"/>
              </a:endParaRPr>
            </a:p>
          </p:txBody>
        </p:sp>
        <p:sp>
          <p:nvSpPr>
            <p:cNvPr id="1048788" name="ï$ḻiďê"/>
            <p:cNvSpPr txBox="1"/>
            <p:nvPr>
              <p:custDataLst>
                <p:tags r:id="rId19"/>
              </p:custDataLst>
            </p:nvPr>
          </p:nvSpPr>
          <p:spPr bwMode="auto">
            <a:xfrm>
              <a:off x="14100" y="2253"/>
              <a:ext cx="2830" cy="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0000" tIns="62400" rIns="120000" bIns="62400" anchor="ctr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rgbClr val="242424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rgbClr val="242424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rgbClr val="242424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rgbClr val="242424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rgbClr val="242424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rgbClr val="242424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rgbClr val="242424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rgbClr val="242424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rgbClr val="242424"/>
                  </a:solidFill>
                </a:defRPr>
              </a:lvl9pPr>
            </a:lstStyle>
            <a:p>
              <a:pPr lvl="0">
                <a:buSzPct val="25000"/>
              </a:pPr>
              <a:r>
                <a:rPr lang="en-US" altLang="zh-CN" sz="1600" b="1" spc="120">
                  <a:solidFill>
                    <a:schemeClr val="accent2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1100-1125</a:t>
              </a:r>
              <a:endParaRPr lang="en-US" altLang="zh-CN" sz="1600" b="1" spc="120">
                <a:solidFill>
                  <a:schemeClr val="accent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048789" name="泪滴形 20"/>
            <p:cNvSpPr/>
            <p:nvPr>
              <p:custDataLst>
                <p:tags r:id="rId20"/>
              </p:custDataLst>
            </p:nvPr>
          </p:nvSpPr>
          <p:spPr>
            <a:xfrm rot="8100000">
              <a:off x="13695" y="2452"/>
              <a:ext cx="240" cy="240"/>
            </a:xfrm>
            <a:prstGeom prst="teardrop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rgbClr val="FC4653">
                <a:shade val="50000"/>
              </a:srgbClr>
            </a:lnRef>
            <a:fillRef idx="1">
              <a:srgbClr val="FC4653"/>
            </a:fillRef>
            <a:effectRef idx="0">
              <a:srgbClr val="FC4653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 sz="1335"/>
            </a:p>
          </p:txBody>
        </p:sp>
        <p:sp>
          <p:nvSpPr>
            <p:cNvPr id="1048790" name="等腰三角形 21"/>
            <p:cNvSpPr/>
            <p:nvPr>
              <p:custDataLst>
                <p:tags r:id="rId21"/>
              </p:custDataLst>
            </p:nvPr>
          </p:nvSpPr>
          <p:spPr>
            <a:xfrm rot="4182724">
              <a:off x="17811" y="5756"/>
              <a:ext cx="287" cy="247"/>
            </a:xfrm>
            <a:prstGeom prst="triangle">
              <a:avLst/>
            </a:prstGeom>
            <a:solidFill>
              <a:srgbClr val="FC4653"/>
            </a:solidFill>
            <a:ln>
              <a:noFill/>
            </a:ln>
          </p:spPr>
          <p:style>
            <a:lnRef idx="2">
              <a:srgbClr val="FC4653">
                <a:shade val="50000"/>
              </a:srgbClr>
            </a:lnRef>
            <a:fillRef idx="1">
              <a:srgbClr val="FC4653"/>
            </a:fillRef>
            <a:effectRef idx="0">
              <a:srgbClr val="FC4653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 sz="1335"/>
            </a:p>
          </p:txBody>
        </p:sp>
        <p:sp>
          <p:nvSpPr>
            <p:cNvPr id="1048791" name="ï$ḻiďê"/>
            <p:cNvSpPr txBox="1"/>
            <p:nvPr>
              <p:custDataLst>
                <p:tags r:id="rId22"/>
              </p:custDataLst>
            </p:nvPr>
          </p:nvSpPr>
          <p:spPr bwMode="auto">
            <a:xfrm>
              <a:off x="8147" y="2923"/>
              <a:ext cx="2830" cy="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0000" tIns="62400" rIns="120000" bIns="62400" anchor="ctr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rgbClr val="242424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rgbClr val="242424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rgbClr val="242424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rgbClr val="242424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rgbClr val="242424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rgbClr val="242424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rgbClr val="242424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rgbClr val="242424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rgbClr val="242424"/>
                  </a:solidFill>
                </a:defRPr>
              </a:lvl9pPr>
            </a:lstStyle>
            <a:p>
              <a:pPr lvl="0">
                <a:buSzPct val="25000"/>
              </a:pPr>
              <a:r>
                <a:rPr lang="en-US" altLang="zh-CN" b="1" spc="120">
                  <a:solidFill>
                    <a:schemeClr val="accent2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1085-1100</a:t>
              </a:r>
              <a:endParaRPr lang="en-US" altLang="zh-CN" b="1" spc="120">
                <a:solidFill>
                  <a:schemeClr val="accent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048792" name="ï$ḻiďê"/>
            <p:cNvSpPr txBox="1"/>
            <p:nvPr>
              <p:custDataLst>
                <p:tags r:id="rId23"/>
              </p:custDataLst>
            </p:nvPr>
          </p:nvSpPr>
          <p:spPr bwMode="auto">
            <a:xfrm>
              <a:off x="2201" y="3780"/>
              <a:ext cx="2830" cy="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0000" tIns="62400" rIns="120000" bIns="62400" anchor="ctr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rgbClr val="242424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rgbClr val="242424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rgbClr val="242424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rgbClr val="242424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rgbClr val="242424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rgbClr val="242424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rgbClr val="242424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rgbClr val="242424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rgbClr val="242424"/>
                  </a:solidFill>
                </a:defRPr>
              </a:lvl9pPr>
            </a:lstStyle>
            <a:p>
              <a:pPr lvl="0">
                <a:buSzPct val="25000"/>
              </a:pPr>
              <a:r>
                <a:rPr lang="en-US" altLang="zh-CN" b="1" spc="120">
                  <a:solidFill>
                    <a:schemeClr val="accent2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1067-1085</a:t>
              </a:r>
              <a:endParaRPr lang="en-US" altLang="zh-CN" b="1" spc="120">
                <a:solidFill>
                  <a:schemeClr val="accent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48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8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48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48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7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7" name="任意多边形 26"/>
          <p:cNvSpPr/>
          <p:nvPr>
            <p:custDataLst>
              <p:tags r:id="rId1"/>
            </p:custDataLst>
          </p:nvPr>
        </p:nvSpPr>
        <p:spPr>
          <a:xfrm>
            <a:off x="5113867" y="3397250"/>
            <a:ext cx="594784" cy="1079500"/>
          </a:xfrm>
          <a:custGeom>
            <a:avLst/>
            <a:gdLst>
              <a:gd name="connsiteX0" fmla="*/ 12700 w 446617"/>
              <a:gd name="connsiteY0" fmla="*/ 1079500 h 1079500"/>
              <a:gd name="connsiteX1" fmla="*/ 444500 w 446617"/>
              <a:gd name="connsiteY1" fmla="*/ 673100 h 1079500"/>
              <a:gd name="connsiteX2" fmla="*/ 0 w 446617"/>
              <a:gd name="connsiteY2" fmla="*/ 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6616" h="1079500">
                <a:moveTo>
                  <a:pt x="12700" y="1079500"/>
                </a:moveTo>
                <a:cubicBezTo>
                  <a:pt x="229658" y="966258"/>
                  <a:pt x="446617" y="853017"/>
                  <a:pt x="444500" y="673100"/>
                </a:cubicBezTo>
                <a:cubicBezTo>
                  <a:pt x="442383" y="493183"/>
                  <a:pt x="221191" y="246591"/>
                  <a:pt x="0" y="0"/>
                </a:cubicBezTo>
              </a:path>
            </a:pathLst>
          </a:cu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048798" name="任意多边形 25"/>
          <p:cNvSpPr/>
          <p:nvPr>
            <p:custDataLst>
              <p:tags r:id="rId2"/>
            </p:custDataLst>
          </p:nvPr>
        </p:nvSpPr>
        <p:spPr>
          <a:xfrm>
            <a:off x="2573867" y="3397250"/>
            <a:ext cx="1236133" cy="1257300"/>
          </a:xfrm>
          <a:custGeom>
            <a:avLst/>
            <a:gdLst>
              <a:gd name="connsiteX0" fmla="*/ 0 w 927100"/>
              <a:gd name="connsiteY0" fmla="*/ 0 h 1257300"/>
              <a:gd name="connsiteX1" fmla="*/ 165100 w 927100"/>
              <a:gd name="connsiteY1" fmla="*/ 825500 h 1257300"/>
              <a:gd name="connsiteX2" fmla="*/ 927100 w 927100"/>
              <a:gd name="connsiteY2" fmla="*/ 125730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7100" h="1257300">
                <a:moveTo>
                  <a:pt x="0" y="0"/>
                </a:moveTo>
                <a:cubicBezTo>
                  <a:pt x="5291" y="307975"/>
                  <a:pt x="10583" y="615950"/>
                  <a:pt x="165100" y="825500"/>
                </a:cubicBezTo>
                <a:cubicBezTo>
                  <a:pt x="319617" y="1035050"/>
                  <a:pt x="623358" y="1146175"/>
                  <a:pt x="927100" y="1257300"/>
                </a:cubicBezTo>
              </a:path>
            </a:pathLst>
          </a:cu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grpSp>
        <p:nvGrpSpPr>
          <p:cNvPr id="127" name="组合 8"/>
          <p:cNvGrpSpPr/>
          <p:nvPr>
            <p:custDataLst>
              <p:tags r:id="rId3"/>
            </p:custDataLst>
          </p:nvPr>
        </p:nvGrpSpPr>
        <p:grpSpPr>
          <a:xfrm>
            <a:off x="0" y="278724"/>
            <a:ext cx="3238081" cy="4093140"/>
            <a:chOff x="629566" y="333025"/>
            <a:chExt cx="3002325" cy="4745987"/>
          </a:xfrm>
        </p:grpSpPr>
        <p:grpSp>
          <p:nvGrpSpPr>
            <p:cNvPr id="128" name="组合 6"/>
            <p:cNvGrpSpPr/>
            <p:nvPr>
              <p:custDataLst>
                <p:tags r:id="rId4"/>
              </p:custDataLst>
            </p:nvPr>
          </p:nvGrpSpPr>
          <p:grpSpPr>
            <a:xfrm>
              <a:off x="629566" y="333025"/>
              <a:ext cx="3002325" cy="3477322"/>
              <a:chOff x="629566" y="333025"/>
              <a:chExt cx="3002325" cy="3477322"/>
            </a:xfrm>
          </p:grpSpPr>
          <p:pic>
            <p:nvPicPr>
              <p:cNvPr id="2097180" name="Picture 3" descr="C:\Users\Administrator\Desktop\所需图片\宋\新建文件夹\微信图片_20200808211750_副本.jpg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43745"/>
              <a:stretch>
                <a:fillRect/>
              </a:stretch>
            </p:blipFill>
            <p:spPr>
              <a:xfrm rot="-5400000">
                <a:off x="364096" y="1956511"/>
                <a:ext cx="2119305" cy="158836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097181" name="Picture 2" descr="C:\Users\Administrator\Desktop\所需图片\宋\新建文件夹\微信图片_20200808211845_副本.jp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292925" y="333025"/>
                <a:ext cx="2338966" cy="311618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1048799" name="TextBox 7"/>
            <p:cNvSpPr txBox="1"/>
            <p:nvPr>
              <p:custDataLst>
                <p:tags r:id="rId9"/>
              </p:custDataLst>
            </p:nvPr>
          </p:nvSpPr>
          <p:spPr>
            <a:xfrm>
              <a:off x="799581" y="3842060"/>
              <a:ext cx="2550618" cy="12369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28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黑体" panose="02010609060101010101" charset="-122"/>
                  <a:ea typeface="黑体" panose="02010609060101010101" charset="-122"/>
                </a:rPr>
                <a:t>北宋后期，内忧外患，国力日衰</a:t>
              </a:r>
              <a:r>
                <a:rPr lang="zh-CN" altLang="en-US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黑体" panose="02010609060101010101" charset="-122"/>
                  <a:ea typeface="黑体" panose="02010609060101010101" charset="-122"/>
                </a:rPr>
                <a:t>。</a:t>
              </a:r>
              <a:endPara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29" name="组合 16"/>
          <p:cNvGrpSpPr/>
          <p:nvPr>
            <p:custDataLst>
              <p:tags r:id="rId10"/>
            </p:custDataLst>
          </p:nvPr>
        </p:nvGrpSpPr>
        <p:grpSpPr>
          <a:xfrm>
            <a:off x="55034" y="3859531"/>
            <a:ext cx="11178540" cy="3001645"/>
            <a:chOff x="499953" y="3145267"/>
            <a:chExt cx="8967407" cy="3003269"/>
          </a:xfrm>
        </p:grpSpPr>
        <p:pic>
          <p:nvPicPr>
            <p:cNvPr id="2097182" name="Picture 2" descr="C:\Users\Administrator\Desktop\所需图片\宋\新建文件夹\微信图片_20200808211903_副本.jp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83" r="19588"/>
            <a:stretch>
              <a:fillRect/>
            </a:stretch>
          </p:blipFill>
          <p:spPr>
            <a:xfrm rot="5400000" flipH="1">
              <a:off x="2750649" y="2109415"/>
              <a:ext cx="2071702" cy="41434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48800" name="TextBox 10"/>
            <p:cNvSpPr txBox="1"/>
            <p:nvPr>
              <p:custDataLst>
                <p:tags r:id="rId13"/>
              </p:custDataLst>
            </p:nvPr>
          </p:nvSpPr>
          <p:spPr>
            <a:xfrm>
              <a:off x="499953" y="5081159"/>
              <a:ext cx="8967407" cy="10673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zh-CN" sz="28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仿宋" panose="02010609060101010101" charset="-122"/>
                </a:rPr>
                <a:t>1127年，北宋被东北女真族建立的金朝攻灭，徽、钦二帝被俘北去，史称</a:t>
              </a:r>
              <a:r>
                <a:rPr lang="en-US" altLang="zh-CN" sz="28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仿宋" panose="02010609060101010101" charset="-122"/>
                </a:rPr>
                <a:t>“</a:t>
              </a:r>
              <a:r>
                <a:rPr lang="zh-CN" altLang="en-US" sz="28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仿宋" panose="02010609060101010101" charset="-122"/>
                </a:rPr>
                <a:t>靖康之变</a:t>
              </a:r>
              <a:r>
                <a:rPr lang="en-US" altLang="zh-CN" sz="28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仿宋" panose="02010609060101010101" charset="-122"/>
                </a:rPr>
                <a:t>”</a:t>
              </a:r>
              <a:r>
                <a:rPr lang="zh-CN" altLang="en-US" sz="28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仿宋" panose="02010609060101010101" charset="-122"/>
                </a:rPr>
                <a:t>。</a:t>
              </a:r>
              <a:endPara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仿宋" panose="02010609060101010101" charset="-122"/>
              </a:endParaRPr>
            </a:p>
          </p:txBody>
        </p:sp>
      </p:grpSp>
      <p:grpSp>
        <p:nvGrpSpPr>
          <p:cNvPr id="130" name="组合 17"/>
          <p:cNvGrpSpPr/>
          <p:nvPr>
            <p:custDataLst>
              <p:tags r:id="rId14"/>
            </p:custDataLst>
          </p:nvPr>
        </p:nvGrpSpPr>
        <p:grpSpPr>
          <a:xfrm>
            <a:off x="3395557" y="1"/>
            <a:ext cx="3764280" cy="3283328"/>
            <a:chOff x="5709610" y="2923918"/>
            <a:chExt cx="2823230" cy="2961591"/>
          </a:xfrm>
        </p:grpSpPr>
        <p:pic>
          <p:nvPicPr>
            <p:cNvPr id="2097183" name="Picture 3" descr="C:\Users\Administrator\Desktop\所需图片\宋\新建文件夹\微信图片_20200808211750_副本.jp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9998" contrast="9999"/>
            </a:blip>
            <a:srcRect b="56020"/>
            <a:stretch>
              <a:fillRect/>
            </a:stretch>
          </p:blipFill>
          <p:spPr>
            <a:xfrm flipH="1">
              <a:off x="5786446" y="2923918"/>
              <a:ext cx="2690810" cy="157665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48801" name="TextBox 15"/>
            <p:cNvSpPr txBox="1"/>
            <p:nvPr>
              <p:custDataLst>
                <p:tags r:id="rId16"/>
              </p:custDataLst>
            </p:nvPr>
          </p:nvSpPr>
          <p:spPr>
            <a:xfrm>
              <a:off x="5709610" y="4500862"/>
              <a:ext cx="2823230" cy="138464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28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黑体" panose="02010609060101010101" charset="-122"/>
                  <a:ea typeface="黑体" panose="02010609060101010101" charset="-122"/>
                </a:rPr>
                <a:t>北宋康王赵构南渡，在应天府称帝，后定都临安，史称南宋。</a:t>
              </a:r>
              <a:endPara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2097184" name="图片 3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rcRect t="792"/>
          <a:stretch>
            <a:fillRect/>
          </a:stretch>
        </p:blipFill>
        <p:spPr>
          <a:xfrm>
            <a:off x="7084907" y="1025526"/>
            <a:ext cx="5107093" cy="46831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48802" name="文本框 1"/>
          <p:cNvSpPr txBox="1"/>
          <p:nvPr>
            <p:custDataLst>
              <p:tags r:id="rId19"/>
            </p:custDataLst>
          </p:nvPr>
        </p:nvSpPr>
        <p:spPr>
          <a:xfrm>
            <a:off x="107895" y="87575"/>
            <a:ext cx="38557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kumimoji="1" lang="zh-CN" altLang="en-US" sz="3600" b="1" smtClean="0">
                <a:solidFill>
                  <a:srgbClr val="5B2B31"/>
                </a:solidFill>
                <a:latin typeface="方正粗黑宋简体" panose="02000000000000000000" charset="-122"/>
                <a:ea typeface="方正粗黑宋简体" panose="02000000000000000000" charset="-122"/>
                <a:cs typeface="华文中宋" panose="02010600040101010101" charset="-122"/>
              </a:rPr>
              <a:t>（四）北宋的灭亡</a:t>
            </a:r>
            <a:endParaRPr kumimoji="1" lang="zh-CN" altLang="en-US" sz="3600" b="1" smtClean="0">
              <a:solidFill>
                <a:srgbClr val="5B2B31"/>
              </a:solidFill>
              <a:latin typeface="方正粗黑宋简体" panose="02000000000000000000" charset="-122"/>
              <a:ea typeface="方正粗黑宋简体" panose="02000000000000000000" charset="-122"/>
              <a:cs typeface="华文中宋" panose="02010600040101010101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4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4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9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97" grpId="0"/>
      <p:bldP spid="104879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91584" y="196851"/>
            <a:ext cx="10852151" cy="442384"/>
          </a:xfrm>
        </p:spPr>
        <p:txBody>
          <a:bodyPr lIns="120226" tIns="62653" rIns="120226" bIns="62653" rtlCol="0" anchor="t" anchorCtr="0">
            <a:normAutofit fontScale="90000"/>
          </a:bodyPr>
          <a:p>
            <a:pPr fontAlgn="auto"/>
            <a:r>
              <a:rPr lang="zh-CN" altLang="en-US" sz="3735" strike="noStrike" noProof="1"/>
              <a:t>宋代形势图</a:t>
            </a:r>
            <a:endParaRPr lang="zh-CN" altLang="en-US" sz="3735" strike="noStrike" noProof="1"/>
          </a:p>
        </p:txBody>
      </p:sp>
      <p:pic>
        <p:nvPicPr>
          <p:cNvPr id="2097154" name="内容占位符 3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00" y="1083733"/>
            <a:ext cx="6269567" cy="5386917"/>
          </a:xfrm>
        </p:spPr>
      </p:pic>
      <p:pic>
        <p:nvPicPr>
          <p:cNvPr id="209715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333067" y="1098551"/>
            <a:ext cx="5763684" cy="535728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3" name="文本框 4"/>
          <p:cNvSpPr txBox="1"/>
          <p:nvPr>
            <p:custDataLst>
              <p:tags r:id="rId1"/>
            </p:custDataLst>
          </p:nvPr>
        </p:nvSpPr>
        <p:spPr>
          <a:xfrm>
            <a:off x="52423" y="774231"/>
            <a:ext cx="3574394" cy="50291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5" b="1">
                <a:latin typeface="黑体" panose="02010609060101010101" charset="-122"/>
                <a:ea typeface="黑体" panose="02010609060101010101" charset="-122"/>
              </a:rPr>
              <a:t>1.</a:t>
            </a:r>
            <a:r>
              <a:rPr lang="zh-CN" altLang="en-US" sz="2405" b="1">
                <a:latin typeface="黑体" panose="02010609060101010101" charset="-122"/>
                <a:ea typeface="黑体" panose="02010609060101010101" charset="-122"/>
              </a:rPr>
              <a:t>南宋的建立</a:t>
            </a:r>
            <a:endParaRPr lang="zh-CN" altLang="en-US" sz="2405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04" name="文本框 2"/>
          <p:cNvSpPr txBox="1"/>
          <p:nvPr>
            <p:custDataLst>
              <p:tags r:id="rId2"/>
            </p:custDataLst>
          </p:nvPr>
        </p:nvSpPr>
        <p:spPr>
          <a:xfrm>
            <a:off x="138430" y="122555"/>
            <a:ext cx="3209290" cy="5232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5" b="1">
                <a:latin typeface="方正宋刻本秀楷简体" panose="02000000000000000000" charset="-122"/>
                <a:ea typeface="方正宋刻本秀楷简体" panose="02000000000000000000" charset="-122"/>
              </a:rPr>
              <a:t>二、南宋的偏安</a:t>
            </a:r>
            <a:endParaRPr lang="zh-CN" altLang="en-US" sz="2805" b="1"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1048805" name="文本框 6"/>
          <p:cNvSpPr txBox="1"/>
          <p:nvPr>
            <p:custDataLst>
              <p:tags r:id="rId3"/>
            </p:custDataLst>
          </p:nvPr>
        </p:nvSpPr>
        <p:spPr>
          <a:xfrm>
            <a:off x="138323" y="1235546"/>
            <a:ext cx="11540822" cy="112013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25000"/>
              </a:lnSpc>
            </a:pPr>
            <a:r>
              <a:rPr lang="en-US" altLang="zh-CN" sz="2405"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zh-CN" sz="2405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1127年</a:t>
            </a:r>
            <a:r>
              <a:rPr lang="zh-CN" altLang="zh-CN" sz="2405">
                <a:latin typeface="黑体" panose="02010609060101010101" charset="-122"/>
                <a:ea typeface="黑体" panose="02010609060101010101" charset="-122"/>
              </a:rPr>
              <a:t>，北宋被东北女真族建立的金朝攻灭，徽、钦二帝被俘北去，史称</a:t>
            </a:r>
            <a:r>
              <a:rPr lang="en-US" altLang="zh-CN" sz="2405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sz="2405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靖康之变</a:t>
            </a:r>
            <a:r>
              <a:rPr lang="en-US" altLang="zh-CN" sz="2405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en-US" sz="2405">
                <a:latin typeface="黑体" panose="02010609060101010101" charset="-122"/>
                <a:ea typeface="黑体" panose="02010609060101010101" charset="-122"/>
              </a:rPr>
              <a:t>。北宋康王</a:t>
            </a:r>
            <a:r>
              <a:rPr lang="zh-CN" altLang="en-US" sz="2405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赵构</a:t>
            </a:r>
            <a:r>
              <a:rPr lang="zh-CN" altLang="en-US" sz="2405">
                <a:latin typeface="黑体" panose="02010609060101010101" charset="-122"/>
                <a:ea typeface="黑体" panose="02010609060101010101" charset="-122"/>
              </a:rPr>
              <a:t>在应天府称帝，</a:t>
            </a:r>
            <a:r>
              <a:rPr lang="zh-CN" altLang="en-US" sz="2405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后定都临安</a:t>
            </a:r>
            <a:r>
              <a:rPr lang="zh-CN" altLang="en-US" sz="2405">
                <a:latin typeface="黑体" panose="02010609060101010101" charset="-122"/>
                <a:ea typeface="黑体" panose="02010609060101010101" charset="-122"/>
              </a:rPr>
              <a:t>，史称</a:t>
            </a:r>
            <a:r>
              <a:rPr lang="zh-CN" altLang="en-US" sz="2405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南宋</a:t>
            </a:r>
            <a:r>
              <a:rPr lang="zh-CN" altLang="en-US" sz="2405">
                <a:latin typeface="黑体" panose="02010609060101010101" charset="-122"/>
                <a:ea typeface="黑体" panose="02010609060101010101" charset="-122"/>
              </a:rPr>
              <a:t>。赵构即为</a:t>
            </a:r>
            <a:r>
              <a:rPr lang="zh-CN" altLang="en-US" sz="2405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宋高宗</a:t>
            </a:r>
            <a:r>
              <a:rPr lang="zh-CN" altLang="en-US" sz="2405"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zh-CN" sz="2405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097185" name="图片 2" descr="31c30002742cd05d9ad0[1]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2390" t="3346" r="2275" b="3513"/>
          <a:stretch>
            <a:fillRect/>
          </a:stretch>
        </p:blipFill>
        <p:spPr>
          <a:xfrm>
            <a:off x="5752046" y="4165690"/>
            <a:ext cx="3316693" cy="20711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86" name="图片 4" descr="U124P4T8D2183743F107DT20100322170017[1]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61002" y="2333157"/>
            <a:ext cx="2891966" cy="442225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806" name="文本框 5"/>
          <p:cNvSpPr txBox="1"/>
          <p:nvPr>
            <p:custDataLst>
              <p:tags r:id="rId8"/>
            </p:custDataLst>
          </p:nvPr>
        </p:nvSpPr>
        <p:spPr>
          <a:xfrm>
            <a:off x="9285385" y="3244650"/>
            <a:ext cx="461010" cy="1638463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r>
              <a:rPr lang="zh-CN" altLang="en-US" sz="1805">
                <a:latin typeface="米开飘逸行楷减细版" panose="03000600000000000000" charset="-122"/>
                <a:ea typeface="米开飘逸行楷减细版" panose="03000600000000000000" charset="-122"/>
              </a:rPr>
              <a:t>宋徽宗赵佶</a:t>
            </a:r>
            <a:endParaRPr lang="zh-CN" altLang="en-US" sz="1805">
              <a:latin typeface="米开飘逸行楷减细版" panose="03000600000000000000" charset="-122"/>
              <a:ea typeface="米开飘逸行楷减细版" panose="03000600000000000000" charset="-122"/>
            </a:endParaRPr>
          </a:p>
        </p:txBody>
      </p:sp>
      <p:sp>
        <p:nvSpPr>
          <p:cNvPr id="1048807" name="文本框 12"/>
          <p:cNvSpPr txBox="1"/>
          <p:nvPr>
            <p:custDataLst>
              <p:tags r:id="rId9"/>
            </p:custDataLst>
          </p:nvPr>
        </p:nvSpPr>
        <p:spPr>
          <a:xfrm>
            <a:off x="5666146" y="6236834"/>
            <a:ext cx="3538855" cy="3695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805">
                <a:latin typeface="宋体" panose="02010600030101010101" pitchFamily="2" charset="-122"/>
              </a:rPr>
              <a:t>◎徽钦二帝五国城关押地（复原）</a:t>
            </a:r>
            <a:endParaRPr lang="en-US" altLang="zh-CN" sz="1805">
              <a:latin typeface="宋体" panose="02010600030101010101" pitchFamily="2" charset="-122"/>
            </a:endParaRPr>
          </a:p>
        </p:txBody>
      </p:sp>
      <p:sp>
        <p:nvSpPr>
          <p:cNvPr id="1048808" name="文本框 6"/>
          <p:cNvSpPr txBox="1"/>
          <p:nvPr>
            <p:custDataLst>
              <p:tags r:id="rId10"/>
            </p:custDataLst>
          </p:nvPr>
        </p:nvSpPr>
        <p:spPr>
          <a:xfrm>
            <a:off x="138323" y="2629034"/>
            <a:ext cx="8930417" cy="2800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25000"/>
              </a:lnSpc>
            </a:pPr>
            <a:r>
              <a:rPr lang="en-US" altLang="zh-CN" sz="2405"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en-US" altLang="zh-CN" sz="2405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2405">
                <a:latin typeface="楷体" panose="02010609060101010101" charset="-122"/>
                <a:ea typeface="楷体" panose="02010609060101010101" charset="-122"/>
              </a:rPr>
              <a:t>靖康二年（</a:t>
            </a:r>
            <a:r>
              <a:rPr lang="en-US" altLang="zh-CN" sz="2405">
                <a:latin typeface="楷体" panose="02010609060101010101" charset="-122"/>
                <a:ea typeface="楷体" panose="02010609060101010101" charset="-122"/>
              </a:rPr>
              <a:t>1127</a:t>
            </a:r>
            <a:r>
              <a:rPr lang="zh-CN" altLang="en-US" sz="2405">
                <a:latin typeface="楷体" panose="02010609060101010101" charset="-122"/>
                <a:ea typeface="楷体" panose="02010609060101010101" charset="-122"/>
              </a:rPr>
              <a:t>）四月初一，金军押解被俘虏的徽、钦二帝及宗室、嫔妃、大臣、工匠、伎女等</a:t>
            </a:r>
            <a:r>
              <a:rPr lang="en-US" altLang="zh-CN" sz="2405">
                <a:latin typeface="楷体" panose="02010609060101010101" charset="-122"/>
                <a:ea typeface="楷体" panose="02010609060101010101" charset="-122"/>
              </a:rPr>
              <a:t>3000</a:t>
            </a:r>
            <a:r>
              <a:rPr lang="zh-CN" altLang="en-US" sz="2405">
                <a:latin typeface="楷体" panose="02010609060101010101" charset="-122"/>
                <a:ea typeface="楷体" panose="02010609060101010101" charset="-122"/>
              </a:rPr>
              <a:t>余人撤离汴京，返回北方，同时掠走金帛珍宝、法驾仪仗、天文仪器、图书乐器等，史称</a:t>
            </a:r>
            <a:r>
              <a:rPr lang="en-US" altLang="zh-CN" sz="2405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405">
                <a:latin typeface="楷体" panose="02010609060101010101" charset="-122"/>
                <a:ea typeface="楷体" panose="02010609060101010101" charset="-122"/>
              </a:rPr>
              <a:t>靖康之变</a:t>
            </a:r>
            <a:r>
              <a:rPr lang="en-US" altLang="zh-CN" sz="2405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405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405">
              <a:latin typeface="黑体" panose="02010609060101010101" charset="-122"/>
              <a:ea typeface="黑体" panose="02010609060101010101" charset="-122"/>
            </a:endParaRPr>
          </a:p>
          <a:p>
            <a:pPr algn="just"/>
            <a:r>
              <a:rPr lang="en-US" altLang="zh-CN" sz="2405">
                <a:latin typeface="黑体" panose="02010609060101010101" charset="-122"/>
                <a:ea typeface="黑体" panose="02010609060101010101" charset="-122"/>
              </a:rPr>
              <a:t>                   ——</a:t>
            </a:r>
            <a:r>
              <a:rPr lang="zh-CN" altLang="en-US" sz="2405">
                <a:latin typeface="黑体" panose="02010609060101010101" charset="-122"/>
                <a:ea typeface="黑体" panose="02010609060101010101" charset="-122"/>
              </a:rPr>
              <a:t>赵毅、赵轶峰</a:t>
            </a:r>
            <a:endParaRPr lang="zh-CN" altLang="en-US" sz="2405">
              <a:latin typeface="黑体" panose="02010609060101010101" charset="-122"/>
              <a:ea typeface="黑体" panose="02010609060101010101" charset="-122"/>
            </a:endParaRPr>
          </a:p>
          <a:p>
            <a:pPr algn="just"/>
            <a:r>
              <a:rPr lang="zh-CN" altLang="en-US" sz="2405">
                <a:latin typeface="黑体" panose="02010609060101010101" charset="-122"/>
                <a:ea typeface="黑体" panose="02010609060101010101" charset="-122"/>
              </a:rPr>
              <a:t>              《中国古代史》（下册）</a:t>
            </a:r>
            <a:endParaRPr lang="zh-CN" altLang="en-US" sz="2405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097187" name="图片 1" descr="796d7993002541ff875f2661515b82e4_th[1]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323" y="4902202"/>
            <a:ext cx="2529277" cy="170368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2" name="文本框 4"/>
          <p:cNvSpPr txBox="1"/>
          <p:nvPr>
            <p:custDataLst>
              <p:tags r:id="rId1"/>
            </p:custDataLst>
          </p:nvPr>
        </p:nvSpPr>
        <p:spPr>
          <a:xfrm>
            <a:off x="7338" y="324016"/>
            <a:ext cx="3574394" cy="5029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5" b="1">
                <a:latin typeface="黑体" panose="02010609060101010101" charset="-122"/>
                <a:ea typeface="黑体" panose="02010609060101010101" charset="-122"/>
              </a:rPr>
              <a:t>2.</a:t>
            </a:r>
            <a:r>
              <a:rPr lang="zh-CN" altLang="en-US" sz="2405" b="1">
                <a:latin typeface="黑体" panose="02010609060101010101" charset="-122"/>
                <a:ea typeface="黑体" panose="02010609060101010101" charset="-122"/>
              </a:rPr>
              <a:t>宋金之战</a:t>
            </a:r>
            <a:endParaRPr lang="zh-CN" altLang="en-US" sz="2405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13" name="文本框 6"/>
          <p:cNvSpPr txBox="1"/>
          <p:nvPr>
            <p:custDataLst>
              <p:tags r:id="rId2"/>
            </p:custDataLst>
          </p:nvPr>
        </p:nvSpPr>
        <p:spPr>
          <a:xfrm>
            <a:off x="93238" y="785331"/>
            <a:ext cx="8739528" cy="26631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25000"/>
              </a:lnSpc>
            </a:pPr>
            <a:r>
              <a:rPr lang="en-US" altLang="zh-CN" sz="2405">
                <a:latin typeface="黑体" panose="02010609060101010101" charset="-122"/>
                <a:ea typeface="黑体" panose="02010609060101010101" charset="-122"/>
              </a:rPr>
              <a:t>(1)</a:t>
            </a:r>
            <a:r>
              <a:rPr lang="zh-CN" altLang="en-US" sz="2405">
                <a:latin typeface="黑体" panose="02010609060101010101" charset="-122"/>
                <a:ea typeface="黑体" panose="02010609060101010101" charset="-122"/>
              </a:rPr>
              <a:t>岳飞抗金</a:t>
            </a:r>
            <a:endParaRPr lang="zh-CN" altLang="en-US" sz="2405"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405">
                <a:latin typeface="黑体" panose="02010609060101010101" charset="-122"/>
                <a:ea typeface="黑体" panose="02010609060101010101" charset="-122"/>
              </a:rPr>
              <a:t>    南宋初年，宋军在与金军对抗中素质明显提高，形成几支较有战斗力的部队，尤以岳飞指挥的岳家军战绩卓著。然而，宋高宗和宰相秦桧却视岳飞等为心腹之患，主动向金朝求和。1141年，南宋与金订立</a:t>
            </a:r>
            <a:r>
              <a:rPr lang="zh-CN" altLang="en-US" sz="2405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绍兴和议</a:t>
            </a:r>
            <a:r>
              <a:rPr lang="zh-CN" altLang="en-US" sz="2405">
                <a:latin typeface="黑体" panose="02010609060101010101" charset="-122"/>
                <a:ea typeface="黑体" panose="02010609060101010101" charset="-122"/>
              </a:rPr>
              <a:t>。岳飞也被南宋朝廷逮捕杀害。</a:t>
            </a:r>
            <a:endParaRPr lang="zh-CN" altLang="en-US" sz="2405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097188" name="图片 2" descr="C:/Users/ASUS/AppData/Local/Temp/kaimatting_20190910145939/output_20190910145947..pngoutput_20190910145947.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37436" t="12488" r="10167"/>
          <a:stretch>
            <a:fillRect/>
          </a:stretch>
        </p:blipFill>
        <p:spPr>
          <a:xfrm>
            <a:off x="8940936" y="926906"/>
            <a:ext cx="3140122" cy="55500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814" name="矩形 4"/>
          <p:cNvSpPr/>
          <p:nvPr>
            <p:custDataLst>
              <p:tags r:id="rId5"/>
            </p:custDataLst>
          </p:nvPr>
        </p:nvSpPr>
        <p:spPr>
          <a:xfrm>
            <a:off x="8945709" y="807601"/>
            <a:ext cx="1083295" cy="1010121"/>
          </a:xfrm>
          <a:prstGeom prst="rect">
            <a:avLst/>
          </a:prstGeom>
          <a:solidFill>
            <a:srgbClr val="F8DD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5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815" name="矩形 5"/>
          <p:cNvSpPr/>
          <p:nvPr>
            <p:custDataLst>
              <p:tags r:id="rId6"/>
            </p:custDataLst>
          </p:nvPr>
        </p:nvSpPr>
        <p:spPr>
          <a:xfrm>
            <a:off x="9018883" y="1735002"/>
            <a:ext cx="345191" cy="335647"/>
          </a:xfrm>
          <a:prstGeom prst="rect">
            <a:avLst/>
          </a:prstGeom>
          <a:solidFill>
            <a:srgbClr val="F8DD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5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97189" name="图片 6" descr="20190506172721_00a58859f873160f0179160dedf29414_1[1]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l="11667"/>
          <a:stretch>
            <a:fillRect/>
          </a:stretch>
        </p:blipFill>
        <p:spPr>
          <a:xfrm>
            <a:off x="255493" y="3289156"/>
            <a:ext cx="3149666" cy="26740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816" name="文本框 12"/>
          <p:cNvSpPr txBox="1"/>
          <p:nvPr>
            <p:custDataLst>
              <p:tags r:id="rId9"/>
            </p:custDataLst>
          </p:nvPr>
        </p:nvSpPr>
        <p:spPr>
          <a:xfrm>
            <a:off x="255493" y="5961600"/>
            <a:ext cx="1470025" cy="3695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805">
                <a:latin typeface="宋体" panose="02010600030101010101" pitchFamily="2" charset="-122"/>
              </a:rPr>
              <a:t>◎</a:t>
            </a:r>
            <a:r>
              <a:rPr lang="zh-CN" altLang="zh-CN" sz="1805">
                <a:latin typeface="宋体" panose="02010600030101010101" pitchFamily="2" charset="-122"/>
              </a:rPr>
              <a:t>秦桧夫妇像</a:t>
            </a:r>
            <a:endParaRPr lang="zh-CN" altLang="zh-CN" sz="1805">
              <a:latin typeface="宋体" panose="02010600030101010101" pitchFamily="2" charset="-122"/>
            </a:endParaRPr>
          </a:p>
        </p:txBody>
      </p:sp>
      <p:sp>
        <p:nvSpPr>
          <p:cNvPr id="1048817" name="文本框 5"/>
          <p:cNvSpPr txBox="1"/>
          <p:nvPr>
            <p:custDataLst>
              <p:tags r:id="rId10"/>
            </p:custDataLst>
          </p:nvPr>
        </p:nvSpPr>
        <p:spPr>
          <a:xfrm>
            <a:off x="9186215" y="1082799"/>
            <a:ext cx="461010" cy="1638463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r>
              <a:rPr lang="zh-CN" altLang="en-US" sz="1805">
                <a:latin typeface="米开飘逸行楷减细版" panose="03000600000000000000" charset="-122"/>
                <a:ea typeface="米开飘逸行楷减细版" panose="03000600000000000000" charset="-122"/>
              </a:rPr>
              <a:t>岳 飞</a:t>
            </a:r>
            <a:endParaRPr lang="zh-CN" altLang="en-US" sz="1805">
              <a:latin typeface="米开飘逸行楷减细版" panose="03000600000000000000" charset="-122"/>
              <a:ea typeface="米开飘逸行楷减细版" panose="03000600000000000000" charset="-122"/>
            </a:endParaRPr>
          </a:p>
        </p:txBody>
      </p:sp>
      <p:pic>
        <p:nvPicPr>
          <p:cNvPr id="2097190" name="图片 9" descr="GucnP_U81940T515735721481440504356[1]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471970" y="3289156"/>
            <a:ext cx="5265351" cy="26740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818" name="文本框 12"/>
          <p:cNvSpPr txBox="1"/>
          <p:nvPr>
            <p:custDataLst>
              <p:tags r:id="rId13"/>
            </p:custDataLst>
          </p:nvPr>
        </p:nvSpPr>
        <p:spPr>
          <a:xfrm>
            <a:off x="3405159" y="5961600"/>
            <a:ext cx="3308985" cy="3695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805">
                <a:latin typeface="宋体" panose="02010600030101010101" pitchFamily="2" charset="-122"/>
              </a:rPr>
              <a:t>◎</a:t>
            </a:r>
            <a:r>
              <a:rPr lang="zh-CN" altLang="zh-CN" sz="1805">
                <a:latin typeface="宋体" panose="02010600030101010101" pitchFamily="2" charset="-122"/>
              </a:rPr>
              <a:t>岳飞《满江红》今人书法作品</a:t>
            </a:r>
            <a:endParaRPr lang="zh-CN" altLang="zh-CN" sz="1805">
              <a:latin typeface="宋体" panose="02010600030101010101" pitchFamily="2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2" name="文本框 6"/>
          <p:cNvSpPr txBox="1"/>
          <p:nvPr>
            <p:custDataLst>
              <p:tags r:id="rId1"/>
            </p:custDataLst>
          </p:nvPr>
        </p:nvSpPr>
        <p:spPr>
          <a:xfrm>
            <a:off x="316123" y="867881"/>
            <a:ext cx="11744437" cy="163448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25000"/>
              </a:lnSpc>
            </a:pPr>
            <a:r>
              <a:rPr lang="en-US" altLang="zh-CN" sz="2405">
                <a:latin typeface="黑体" panose="02010609060101010101" charset="-122"/>
                <a:ea typeface="黑体" panose="02010609060101010101" charset="-122"/>
              </a:rPr>
              <a:t>(2)</a:t>
            </a:r>
            <a:r>
              <a:rPr lang="zh-CN" altLang="en-US" sz="2405">
                <a:latin typeface="黑体" panose="02010609060101010101" charset="-122"/>
                <a:ea typeface="黑体" panose="02010609060101010101" charset="-122"/>
              </a:rPr>
              <a:t>偏安局面的形成</a:t>
            </a:r>
            <a:endParaRPr lang="zh-CN" altLang="en-US" sz="2405"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405">
                <a:latin typeface="黑体" panose="02010609060101010101" charset="-122"/>
                <a:ea typeface="黑体" panose="02010609060101010101" charset="-122"/>
              </a:rPr>
              <a:t>    此后宋金之间又发生几次战争，南宋地位稍有上升，不再向金称臣，而是“世为侄国”，继续维持南北对峙的局面。</a:t>
            </a:r>
            <a:endParaRPr lang="zh-CN" altLang="en-US" sz="2405"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4194305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25667" y="2746545"/>
          <a:ext cx="6278245" cy="3528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300"/>
                <a:gridCol w="925830"/>
                <a:gridCol w="4603115"/>
              </a:tblGrid>
              <a:tr h="414655"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1805">
                          <a:latin typeface="黑体" panose="02010609060101010101" charset="-122"/>
                          <a:ea typeface="黑体" panose="02010609060101010101" charset="-122"/>
                        </a:rPr>
                        <a:t>和议</a:t>
                      </a:r>
                      <a:endParaRPr lang="zh-CN" altLang="en-US" sz="1805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626" marR="91626" marT="45813" marB="45813" vert="horz" anchor="ctr"/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1805">
                          <a:latin typeface="黑体" panose="02010609060101010101" charset="-122"/>
                          <a:ea typeface="黑体" panose="02010609060101010101" charset="-122"/>
                        </a:rPr>
                        <a:t>时间</a:t>
                      </a:r>
                      <a:endParaRPr lang="zh-CN" altLang="en-US" sz="1805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626" marR="91626" marT="45813" marB="45813" vert="horz" anchor="ctr"/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1805">
                          <a:latin typeface="黑体" panose="02010609060101010101" charset="-122"/>
                          <a:ea typeface="黑体" panose="02010609060101010101" charset="-122"/>
                        </a:rPr>
                        <a:t>内容</a:t>
                      </a:r>
                      <a:endParaRPr lang="zh-CN" altLang="en-US" sz="1805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626" marR="91626" marT="45813" marB="45813" vert="horz" anchor="ctr"/>
                </a:tc>
              </a:tr>
              <a:tr h="1038225"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1805">
                          <a:latin typeface="黑体" panose="02010609060101010101" charset="-122"/>
                          <a:ea typeface="黑体" panose="02010609060101010101" charset="-122"/>
                        </a:rPr>
                        <a:t>绍兴和议</a:t>
                      </a:r>
                      <a:endParaRPr lang="zh-CN" altLang="en-US" sz="1805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626" marR="91626" marT="45813" marB="45813" vert="horz" anchor="ctr"/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en-US" altLang="zh-CN" sz="1805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1141</a:t>
                      </a:r>
                      <a:r>
                        <a:rPr lang="zh-CN" altLang="en-US" sz="1805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年</a:t>
                      </a:r>
                      <a:endParaRPr lang="zh-CN" altLang="en-US" sz="1805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91626" marR="91626" marT="45813" marB="45813" vert="horz" anchor="ctr"/>
                </a:tc>
                <a:tc>
                  <a:txBody>
                    <a:bodyPr wrap="square"/>
                    <a:p>
                      <a:pPr algn="just">
                        <a:buNone/>
                      </a:pPr>
                      <a:r>
                        <a:rPr lang="zh-CN" altLang="en-US" sz="1805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以东起淮水、西至大散关一线划界；南宋</a:t>
                      </a:r>
                      <a:r>
                        <a:rPr lang="zh-CN" altLang="en-US" sz="1805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对金称臣</a:t>
                      </a:r>
                      <a:r>
                        <a:rPr lang="zh-CN" altLang="en-US" sz="1805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；每年向金朝缴纳</a:t>
                      </a:r>
                      <a:r>
                        <a:rPr lang="zh-CN" altLang="en-US" sz="1805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白银</a:t>
                      </a:r>
                      <a:r>
                        <a:rPr lang="en-US" altLang="zh-CN" sz="1805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25</a:t>
                      </a:r>
                      <a:r>
                        <a:rPr lang="zh-CN" altLang="en-US" sz="1805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万两、绢</a:t>
                      </a:r>
                      <a:r>
                        <a:rPr lang="en-US" altLang="zh-CN" sz="1805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25</a:t>
                      </a:r>
                      <a:r>
                        <a:rPr lang="zh-CN" altLang="en-US" sz="1805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万匹</a:t>
                      </a:r>
                      <a:r>
                        <a:rPr lang="zh-CN" altLang="en-US" sz="1805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，称为“岁贡”</a:t>
                      </a:r>
                      <a:endParaRPr lang="zh-CN" altLang="en-US" sz="1805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91626" marR="91626" marT="45813" marB="45813" vert="horz" anchor="ctr"/>
                </a:tc>
              </a:tr>
              <a:tr h="1349375"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1805">
                          <a:latin typeface="黑体" panose="02010609060101010101" charset="-122"/>
                          <a:ea typeface="黑体" panose="02010609060101010101" charset="-122"/>
                        </a:rPr>
                        <a:t>隆兴和议</a:t>
                      </a:r>
                      <a:endParaRPr lang="zh-CN" altLang="en-US" sz="1805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626" marR="91626" marT="45813" marB="45813" vert="horz" anchor="ctr"/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en-US" altLang="zh-CN" sz="1805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1164</a:t>
                      </a:r>
                      <a:r>
                        <a:rPr lang="zh-CN" altLang="en-US" sz="1805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年</a:t>
                      </a:r>
                      <a:endParaRPr lang="zh-CN" altLang="en-US" sz="1805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91626" marR="91626" marT="45813" marB="45813" vert="horz" anchor="ctr"/>
                </a:tc>
                <a:tc>
                  <a:txBody>
                    <a:bodyPr wrap="square"/>
                    <a:p>
                      <a:pPr algn="just">
                        <a:buNone/>
                      </a:pPr>
                      <a:r>
                        <a:rPr lang="zh-CN" altLang="en-US" sz="1805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仍维持《绍兴和议》后的疆界；南宋不再对金称臣，改为</a:t>
                      </a:r>
                      <a:r>
                        <a:rPr lang="zh-CN" altLang="en-US" sz="1805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叔</a:t>
                      </a:r>
                      <a:r>
                        <a:rPr lang="zh-CN" altLang="en-US" sz="1805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侄</a:t>
                      </a:r>
                      <a:r>
                        <a:rPr lang="zh-CN" altLang="en-US" sz="1805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关系</a:t>
                      </a:r>
                      <a:r>
                        <a:rPr lang="zh-CN" altLang="en-US" sz="1805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；宋</a:t>
                      </a:r>
                      <a:r>
                        <a:rPr lang="zh-CN" altLang="en-US" sz="1805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每年向金朝缴纳白银和绢</a:t>
                      </a:r>
                      <a:r>
                        <a:rPr lang="zh-CN" altLang="en-US" sz="1805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各缩减至</a:t>
                      </a:r>
                      <a:r>
                        <a:rPr lang="en-US" altLang="zh-CN" sz="1805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20</a:t>
                      </a:r>
                      <a:r>
                        <a:rPr lang="zh-CN" altLang="en-US" sz="1805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万两</a:t>
                      </a:r>
                      <a:r>
                        <a:rPr lang="zh-CN" sz="1805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、</a:t>
                      </a:r>
                      <a:r>
                        <a:rPr lang="zh-CN" altLang="en-US" sz="1805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匹</a:t>
                      </a:r>
                      <a:r>
                        <a:rPr lang="zh-CN" altLang="en-US" sz="1805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；宋割商、秦两州给金</a:t>
                      </a:r>
                      <a:endParaRPr lang="zh-CN" altLang="en-US" sz="1805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 marL="91626" marR="91626" marT="45813" marB="45813" vert="horz" anchor="ctr"/>
                </a:tc>
              </a:tr>
              <a:tr h="725805"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1805">
                          <a:latin typeface="黑体" panose="02010609060101010101" charset="-122"/>
                          <a:ea typeface="黑体" panose="02010609060101010101" charset="-122"/>
                        </a:rPr>
                        <a:t>嘉定和议</a:t>
                      </a:r>
                      <a:endParaRPr lang="zh-CN" altLang="en-US" sz="1805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626" marR="91626" marT="45813" marB="45813" vert="horz" anchor="ctr"/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en-US" altLang="zh-CN" sz="1805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1208</a:t>
                      </a:r>
                      <a:r>
                        <a:rPr lang="zh-CN" altLang="en-US" sz="1805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年</a:t>
                      </a:r>
                      <a:endParaRPr lang="zh-CN" altLang="en-US" sz="1805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91626" marR="91626" marT="45813" marB="45813" vert="horz" anchor="ctr"/>
                </a:tc>
                <a:tc>
                  <a:txBody>
                    <a:bodyPr wrap="square"/>
                    <a:p>
                      <a:pPr algn="just">
                        <a:buNone/>
                      </a:pPr>
                      <a:r>
                        <a:rPr lang="zh-CN" altLang="en-US" sz="1805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宋金改为</a:t>
                      </a:r>
                      <a:r>
                        <a:rPr lang="zh-CN" altLang="en-US" sz="1805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伯侄之国</a:t>
                      </a:r>
                      <a:r>
                        <a:rPr lang="zh-CN" altLang="en-US" sz="1805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；岁币绢、银</a:t>
                      </a:r>
                      <a:r>
                        <a:rPr lang="zh-CN" altLang="en-US" sz="1805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各增至</a:t>
                      </a:r>
                      <a:r>
                        <a:rPr lang="en-US" altLang="zh-CN" sz="1805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30</a:t>
                      </a:r>
                      <a:r>
                        <a:rPr lang="zh-CN" altLang="en-US" sz="1805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万匹、两</a:t>
                      </a:r>
                      <a:r>
                        <a:rPr lang="zh-CN" altLang="en-US" sz="1805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；</a:t>
                      </a:r>
                      <a:r>
                        <a:rPr lang="zh-CN" altLang="en-US" sz="1805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犒军钱</a:t>
                      </a:r>
                      <a:r>
                        <a:rPr lang="en-US" altLang="zh-CN" sz="1805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300</a:t>
                      </a:r>
                      <a:r>
                        <a:rPr lang="zh-CN" altLang="en-US" sz="1805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万贯</a:t>
                      </a:r>
                      <a:r>
                        <a:rPr lang="zh-CN" altLang="en-US" sz="1805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；维持原来边界</a:t>
                      </a:r>
                      <a:endParaRPr lang="zh-CN" altLang="en-US" sz="1805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91626" marR="91626" marT="45813" marB="45813" vert="horz" anchor="ctr"/>
                </a:tc>
              </a:tr>
            </a:tbl>
          </a:graphicData>
        </a:graphic>
      </p:graphicFrame>
      <p:pic>
        <p:nvPicPr>
          <p:cNvPr id="2097191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792"/>
          <a:stretch>
            <a:fillRect/>
          </a:stretch>
        </p:blipFill>
        <p:spPr>
          <a:xfrm>
            <a:off x="6685447" y="2347269"/>
            <a:ext cx="5375112" cy="3725514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48823" name="文本框 12"/>
          <p:cNvSpPr txBox="1"/>
          <p:nvPr>
            <p:custDataLst>
              <p:tags r:id="rId5"/>
            </p:custDataLst>
          </p:nvPr>
        </p:nvSpPr>
        <p:spPr>
          <a:xfrm>
            <a:off x="6602729" y="6072783"/>
            <a:ext cx="3768725" cy="3695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805">
                <a:latin typeface="宋体" panose="02010600030101010101" pitchFamily="2" charset="-122"/>
              </a:rPr>
              <a:t>◎</a:t>
            </a:r>
            <a:r>
              <a:rPr lang="zh-CN" altLang="zh-CN" sz="1805">
                <a:latin typeface="宋体" panose="02010600030101010101" pitchFamily="2" charset="-122"/>
              </a:rPr>
              <a:t>金、南宋、西夏对峙图（</a:t>
            </a:r>
            <a:r>
              <a:rPr lang="en-US" altLang="zh-CN" sz="1805">
                <a:latin typeface="宋体" panose="02010600030101010101" pitchFamily="2" charset="-122"/>
              </a:rPr>
              <a:t>1142</a:t>
            </a:r>
            <a:r>
              <a:rPr lang="zh-CN" altLang="en-US" sz="1805">
                <a:latin typeface="宋体" panose="02010600030101010101" pitchFamily="2" charset="-122"/>
              </a:rPr>
              <a:t>年）</a:t>
            </a:r>
            <a:endParaRPr lang="zh-CN" altLang="en-US" sz="1805">
              <a:latin typeface="宋体" panose="02010600030101010101" pitchFamily="2" charset="-122"/>
            </a:endParaRPr>
          </a:p>
        </p:txBody>
      </p:sp>
      <p:sp>
        <p:nvSpPr>
          <p:cNvPr id="1048824" name="文本框 12"/>
          <p:cNvSpPr txBox="1"/>
          <p:nvPr>
            <p:custDataLst>
              <p:tags r:id="rId6"/>
            </p:custDataLst>
          </p:nvPr>
        </p:nvSpPr>
        <p:spPr>
          <a:xfrm>
            <a:off x="2285459" y="2347269"/>
            <a:ext cx="2355887" cy="4419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dist"/>
            <a:r>
              <a:rPr lang="zh-CN" altLang="zh-CN" sz="2005" b="1">
                <a:latin typeface="黑体" panose="02010609060101010101" charset="-122"/>
                <a:ea typeface="黑体" panose="02010609060101010101" charset="-122"/>
              </a:rPr>
              <a:t>宋金三大和议对比</a:t>
            </a:r>
            <a:endParaRPr lang="zh-CN" altLang="zh-CN" sz="2005" b="1"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2" name="图片 9" descr="千里江山图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10809" b="7831"/>
          <a:stretch>
            <a:fillRect/>
          </a:stretch>
        </p:blipFill>
        <p:spPr>
          <a:xfrm>
            <a:off x="0" y="0"/>
            <a:ext cx="12191365" cy="6868160"/>
          </a:xfrm>
          <a:prstGeom prst="rect">
            <a:avLst/>
          </a:prstGeom>
        </p:spPr>
      </p:pic>
      <p:pic>
        <p:nvPicPr>
          <p:cNvPr id="2097193" name="图片 10" descr="图片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05750" y="-309880"/>
            <a:ext cx="3572510" cy="5260975"/>
          </a:xfrm>
          <a:prstGeom prst="rect">
            <a:avLst/>
          </a:prstGeom>
        </p:spPr>
      </p:pic>
      <p:pic>
        <p:nvPicPr>
          <p:cNvPr id="2097194" name="New picture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2065000" y="11468100"/>
            <a:ext cx="317500" cy="241300"/>
          </a:xfrm>
          <a:prstGeom prst="cub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9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文本框 4"/>
          <p:cNvSpPr txBox="1"/>
          <p:nvPr>
            <p:custDataLst>
              <p:tags r:id="rId1"/>
            </p:custDataLst>
          </p:nvPr>
        </p:nvSpPr>
        <p:spPr>
          <a:xfrm>
            <a:off x="285750" y="807720"/>
            <a:ext cx="438658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kumimoji="1" lang="zh-CN" altLang="en-US" sz="3600" b="1" smtClean="0">
                <a:solidFill>
                  <a:srgbClr val="5B2B31"/>
                </a:solidFill>
                <a:latin typeface="方正粗黑宋简体" panose="02000000000000000000" charset="-122"/>
                <a:ea typeface="方正粗黑宋简体" panose="02000000000000000000" charset="-122"/>
                <a:cs typeface="华文中宋" panose="02010600040101010101" charset="-122"/>
              </a:rPr>
              <a:t>（一）北宋的建立</a:t>
            </a:r>
            <a:endParaRPr kumimoji="1" lang="zh-CN" altLang="en-US" sz="3600" b="1" smtClean="0">
              <a:solidFill>
                <a:srgbClr val="5B2B31"/>
              </a:solidFill>
              <a:latin typeface="方正粗黑宋简体" panose="02000000000000000000" charset="-122"/>
              <a:ea typeface="方正粗黑宋简体" panose="02000000000000000000" charset="-122"/>
              <a:cs typeface="华文中宋" panose="02010600040101010101" charset="-122"/>
            </a:endParaRPr>
          </a:p>
        </p:txBody>
      </p:sp>
      <p:sp>
        <p:nvSpPr>
          <p:cNvPr id="1048588" name="文本框 6"/>
          <p:cNvSpPr txBox="1"/>
          <p:nvPr>
            <p:custDataLst>
              <p:tags r:id="rId2"/>
            </p:custDataLst>
          </p:nvPr>
        </p:nvSpPr>
        <p:spPr>
          <a:xfrm>
            <a:off x="285750" y="1406208"/>
            <a:ext cx="11620500" cy="112013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25000"/>
              </a:lnSpc>
            </a:pPr>
            <a:r>
              <a:rPr lang="en-US" altLang="zh-CN" sz="2400">
                <a:latin typeface="黑体" panose="02010609060101010101" charset="-122"/>
                <a:ea typeface="黑体" panose="02010609060101010101" charset="-122"/>
              </a:rPr>
              <a:t>1.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建立：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960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年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，后周禁军统帅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赵匡胤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发动陈桥兵变夺取帝位，建立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宋朝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，定都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东京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，史称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北宋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。赵匡胤就是宋太祖。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097156" name="图片 4" descr="C:/Users/ASUS/AppData/Local/Temp/kaimatting_20190909193957/output_20190909194126..pngoutput_20190909194126.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56456"/>
          <a:stretch>
            <a:fillRect/>
          </a:stretch>
        </p:blipFill>
        <p:spPr>
          <a:xfrm>
            <a:off x="9121775" y="2508250"/>
            <a:ext cx="3054350" cy="418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57" name="图片 9" descr="=ASFfDRbbvlb814zSsxz=8IEY=ToGEsAlhtlhM3jqEwHD1536749480093compressflag[1]"/>
          <p:cNvPicPr/>
          <p:nvPr>
            <p:custDataLst>
              <p:tags r:id="rId5"/>
            </p:custDataLst>
          </p:nvPr>
        </p:nvPicPr>
        <p:blipFill>
          <a:blip r:embed="rId6"/>
          <a:srcRect l="3496" r="12379"/>
          <a:stretch>
            <a:fillRect/>
          </a:stretch>
        </p:blipFill>
        <p:spPr>
          <a:xfrm>
            <a:off x="327025" y="3438525"/>
            <a:ext cx="4248150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58" name="图片 10" descr="16cc0004d66517b99396[1]"/>
          <p:cNvPicPr/>
          <p:nvPr>
            <p:custDataLst>
              <p:tags r:id="rId7"/>
            </p:custDataLst>
          </p:nvPr>
        </p:nvPicPr>
        <p:blipFill>
          <a:blip r:embed="rId8"/>
          <a:srcRect r="12944"/>
          <a:stretch>
            <a:fillRect/>
          </a:stretch>
        </p:blipFill>
        <p:spPr>
          <a:xfrm>
            <a:off x="4660265" y="3438525"/>
            <a:ext cx="4248150" cy="274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589" name="文本框 11"/>
          <p:cNvSpPr txBox="1"/>
          <p:nvPr>
            <p:custDataLst>
              <p:tags r:id="rId9"/>
            </p:custDataLst>
          </p:nvPr>
        </p:nvSpPr>
        <p:spPr>
          <a:xfrm>
            <a:off x="1819275" y="6181725"/>
            <a:ext cx="1265238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陈桥兵变 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590" name="文本框 12"/>
          <p:cNvSpPr txBox="1"/>
          <p:nvPr>
            <p:custDataLst>
              <p:tags r:id="rId10"/>
            </p:custDataLst>
          </p:nvPr>
        </p:nvSpPr>
        <p:spPr>
          <a:xfrm>
            <a:off x="6149975" y="6181725"/>
            <a:ext cx="109855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黄袍加身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591" name="文本框 5"/>
          <p:cNvSpPr txBox="1"/>
          <p:nvPr>
            <p:custDataLst>
              <p:tags r:id="rId11"/>
            </p:custDataLst>
          </p:nvPr>
        </p:nvSpPr>
        <p:spPr>
          <a:xfrm>
            <a:off x="9121775" y="2508250"/>
            <a:ext cx="460375" cy="1635125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p>
            <a:r>
              <a:rPr lang="zh-CN" altLang="en-US">
                <a:latin typeface="米开飘逸行楷减细版" panose="03000600000000000000" charset="-122"/>
                <a:ea typeface="米开飘逸行楷减细版" panose="03000600000000000000" charset="-122"/>
              </a:rPr>
              <a:t>宋太祖赵匡胤</a:t>
            </a:r>
            <a:endParaRPr lang="zh-CN" altLang="en-US">
              <a:latin typeface="米开飘逸行楷减细版" panose="03000600000000000000" charset="-122"/>
              <a:ea typeface="米开飘逸行楷减细版" panose="03000600000000000000" charset="-122"/>
            </a:endParaRPr>
          </a:p>
        </p:txBody>
      </p:sp>
      <p:sp>
        <p:nvSpPr>
          <p:cNvPr id="1048592" name="文本框 4"/>
          <p:cNvSpPr txBox="1"/>
          <p:nvPr>
            <p:custDataLst>
              <p:tags r:id="rId12"/>
            </p:custDataLst>
          </p:nvPr>
        </p:nvSpPr>
        <p:spPr>
          <a:xfrm>
            <a:off x="200287" y="-55"/>
            <a:ext cx="2926080" cy="8915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fontAlgn="auto"/>
            <a:r>
              <a:rPr kumimoji="1" lang="zh-CN" altLang="zh-CN" sz="5400" b="1" smtClean="0">
                <a:solidFill>
                  <a:srgbClr val="5B2B31"/>
                </a:solidFill>
                <a:latin typeface="方正粗黑宋简体" panose="02000000000000000000" charset="-122"/>
                <a:ea typeface="方正粗黑宋简体" panose="02000000000000000000" charset="-122"/>
                <a:cs typeface="华文中宋" panose="02010600040101010101" charset="-122"/>
              </a:rPr>
              <a:t>一、北宋</a:t>
            </a:r>
            <a:endParaRPr kumimoji="1" lang="zh-CN" altLang="zh-CN" sz="5400" b="1" smtClean="0">
              <a:solidFill>
                <a:srgbClr val="5B2B31"/>
              </a:solidFill>
              <a:latin typeface="方正粗黑宋简体" panose="02000000000000000000" charset="-122"/>
              <a:ea typeface="方正粗黑宋简体" panose="02000000000000000000" charset="-122"/>
              <a:cs typeface="华文中宋" panose="02010600040101010101" charset="-122"/>
            </a:endParaRPr>
          </a:p>
        </p:txBody>
      </p:sp>
      <p:sp>
        <p:nvSpPr>
          <p:cNvPr id="1048593" name="文本框 8"/>
          <p:cNvSpPr txBox="1"/>
          <p:nvPr>
            <p:custDataLst>
              <p:tags r:id="rId13"/>
            </p:custDataLst>
          </p:nvPr>
        </p:nvSpPr>
        <p:spPr>
          <a:xfrm>
            <a:off x="285750" y="2423795"/>
            <a:ext cx="8836025" cy="11201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25000"/>
              </a:lnSpc>
            </a:pPr>
            <a:r>
              <a:rPr lang="en-US" altLang="zh-CN" sz="2400">
                <a:latin typeface="黑体" panose="02010609060101010101" charset="-122"/>
                <a:ea typeface="黑体" panose="02010609060101010101" charset="-122"/>
              </a:rPr>
              <a:t>2.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统一：北宋建立后，相继灭掉南方的几个割据政权和北方的北汉，结束了五代十国的分裂局面。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4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8" grpId="0"/>
      <p:bldP spid="10485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3344" t="1504" b="3396"/>
          <a:stretch>
            <a:fillRect/>
          </a:stretch>
        </p:blipFill>
        <p:spPr>
          <a:xfrm>
            <a:off x="9101455" y="980440"/>
            <a:ext cx="3090545" cy="5896610"/>
          </a:xfrm>
          <a:prstGeom prst="rect">
            <a:avLst/>
          </a:prstGeom>
        </p:spPr>
      </p:pic>
      <p:sp>
        <p:nvSpPr>
          <p:cNvPr id="1048594" name="文本框 2"/>
          <p:cNvSpPr txBox="1"/>
          <p:nvPr>
            <p:custDataLst>
              <p:tags r:id="rId3"/>
            </p:custDataLst>
          </p:nvPr>
        </p:nvSpPr>
        <p:spPr>
          <a:xfrm>
            <a:off x="407670" y="347345"/>
            <a:ext cx="62865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bg1"/>
                </a:solidFill>
                <a:latin typeface="方正北魏楷书简体" panose="03000509000000000000" charset="-122"/>
                <a:ea typeface="方正北魏楷书简体" panose="03000509000000000000" charset="-122"/>
              </a:rPr>
              <a:t>一、宋初中央集权的加强</a:t>
            </a:r>
            <a:endParaRPr lang="zh-CN" altLang="en-US" sz="3200">
              <a:solidFill>
                <a:schemeClr val="bg1"/>
              </a:solidFill>
              <a:latin typeface="方正北魏楷书简体" panose="03000509000000000000" charset="-122"/>
              <a:ea typeface="方正北魏楷书简体" panose="03000509000000000000" charset="-122"/>
            </a:endParaRPr>
          </a:p>
        </p:txBody>
      </p:sp>
      <p:sp>
        <p:nvSpPr>
          <p:cNvPr id="1048595" name="文本框 11"/>
          <p:cNvSpPr txBox="1"/>
          <p:nvPr>
            <p:custDataLst>
              <p:tags r:id="rId4"/>
            </p:custDataLst>
          </p:nvPr>
        </p:nvSpPr>
        <p:spPr>
          <a:xfrm>
            <a:off x="184150" y="220980"/>
            <a:ext cx="62255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3600" b="1" smtClean="0">
                <a:solidFill>
                  <a:srgbClr val="5B2B31"/>
                </a:solidFill>
                <a:latin typeface="方正粗黑宋简体" panose="02000000000000000000" charset="-122"/>
                <a:ea typeface="方正粗黑宋简体" panose="02000000000000000000" charset="-122"/>
                <a:cs typeface="华文中宋" panose="02010600040101010101" charset="-122"/>
                <a:sym typeface="+mn-ea"/>
              </a:rPr>
              <a:t>（二）宋初中央集权的加强</a:t>
            </a:r>
            <a:endParaRPr kumimoji="1" lang="zh-CN" altLang="en-US" sz="3600" b="1" smtClean="0">
              <a:solidFill>
                <a:srgbClr val="5B2B31"/>
              </a:solidFill>
              <a:latin typeface="方正粗黑宋简体" panose="02000000000000000000" charset="-122"/>
              <a:ea typeface="方正粗黑宋简体" panose="02000000000000000000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048596" name="文本框 36"/>
          <p:cNvSpPr txBox="1"/>
          <p:nvPr>
            <p:custDataLst>
              <p:tags r:id="rId5"/>
            </p:custDataLst>
          </p:nvPr>
        </p:nvSpPr>
        <p:spPr>
          <a:xfrm>
            <a:off x="330200" y="1115695"/>
            <a:ext cx="4361815" cy="502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en-US" sz="2400">
                <a:solidFill>
                  <a:srgbClr val="195F8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lang="zh-CN" altLang="en-US" sz="2400">
                <a:solidFill>
                  <a:srgbClr val="195F8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背景与目的</a:t>
            </a:r>
            <a:endParaRPr lang="zh-CN" altLang="en-US" sz="2400">
              <a:solidFill>
                <a:srgbClr val="195F8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48597" name="文本框 5"/>
          <p:cNvSpPr txBox="1"/>
          <p:nvPr>
            <p:custDataLst>
              <p:tags r:id="rId6"/>
            </p:custDataLst>
          </p:nvPr>
        </p:nvSpPr>
        <p:spPr>
          <a:xfrm>
            <a:off x="330200" y="1739900"/>
            <a:ext cx="1775460" cy="502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just">
              <a:buFont typeface="Arial" panose="020B0604020202020204" pitchFamily="34" charset="0"/>
              <a:buNone/>
            </a:pPr>
            <a:r>
              <a:rPr kumimoji="1" lang="zh-CN" altLang="en-US" sz="2400">
                <a:solidFill>
                  <a:srgbClr val="195F8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①背景：</a:t>
            </a:r>
            <a:endParaRPr kumimoji="1" lang="zh-CN" altLang="en-US" sz="2400">
              <a:solidFill>
                <a:srgbClr val="195F89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048598" name="文本框 13"/>
          <p:cNvSpPr txBox="1"/>
          <p:nvPr>
            <p:custDataLst>
              <p:tags r:id="rId7"/>
            </p:custDataLst>
          </p:nvPr>
        </p:nvSpPr>
        <p:spPr>
          <a:xfrm>
            <a:off x="1530350" y="1739900"/>
            <a:ext cx="7449185" cy="502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just">
              <a:buFont typeface="Arial" panose="020B0604020202020204" pitchFamily="34" charset="0"/>
              <a:buNone/>
            </a:pPr>
            <a:r>
              <a:rPr kumimoji="1"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吸取唐后期以来的军阀割据、政局动荡的历史教训。</a:t>
            </a:r>
            <a:endParaRPr kumimoji="1"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048599" name="文本框 4"/>
          <p:cNvSpPr txBox="1"/>
          <p:nvPr>
            <p:custDataLst>
              <p:tags r:id="rId8"/>
            </p:custDataLst>
          </p:nvPr>
        </p:nvSpPr>
        <p:spPr>
          <a:xfrm>
            <a:off x="330200" y="2200275"/>
            <a:ext cx="1268095" cy="502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just">
              <a:buFont typeface="Arial" panose="020B0604020202020204" pitchFamily="34" charset="0"/>
              <a:buNone/>
            </a:pPr>
            <a:r>
              <a:rPr kumimoji="1" lang="zh-CN" altLang="en-US" sz="2400">
                <a:solidFill>
                  <a:srgbClr val="195F8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②目的：</a:t>
            </a:r>
            <a:endParaRPr kumimoji="1" lang="zh-CN" altLang="en-US" sz="2400">
              <a:solidFill>
                <a:srgbClr val="195F89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048600" name="文本框 6"/>
          <p:cNvSpPr txBox="1"/>
          <p:nvPr>
            <p:custDataLst>
              <p:tags r:id="rId9"/>
            </p:custDataLst>
          </p:nvPr>
        </p:nvSpPr>
        <p:spPr>
          <a:xfrm>
            <a:off x="1530350" y="2200275"/>
            <a:ext cx="7449185" cy="502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just">
              <a:buFont typeface="Arial" panose="020B0604020202020204" pitchFamily="34" charset="0"/>
              <a:buNone/>
            </a:pPr>
            <a:r>
              <a:rPr kumimoji="1"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强化中央集权，维护政权稳定。</a:t>
            </a:r>
            <a:endParaRPr kumimoji="1"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grpSp>
        <p:nvGrpSpPr>
          <p:cNvPr id="59" name="组合 7"/>
          <p:cNvGrpSpPr/>
          <p:nvPr>
            <p:custDataLst>
              <p:tags r:id="rId10"/>
            </p:custDataLst>
          </p:nvPr>
        </p:nvGrpSpPr>
        <p:grpSpPr>
          <a:xfrm>
            <a:off x="469265" y="3429635"/>
            <a:ext cx="1636395" cy="2391410"/>
            <a:chOff x="739" y="5401"/>
            <a:chExt cx="2577" cy="3766"/>
          </a:xfrm>
        </p:grpSpPr>
        <p:pic>
          <p:nvPicPr>
            <p:cNvPr id="2097160" name="图片 45" descr="宋太祖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739" y="5401"/>
              <a:ext cx="2577" cy="318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48601" name="文本框 8"/>
            <p:cNvSpPr txBox="1"/>
            <p:nvPr>
              <p:custDataLst>
                <p:tags r:id="rId13"/>
              </p:custDataLst>
            </p:nvPr>
          </p:nvSpPr>
          <p:spPr>
            <a:xfrm>
              <a:off x="906" y="8587"/>
              <a:ext cx="241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>
                  <a:latin typeface="方正宋刻本秀楷简体" panose="02000000000000000000" charset="-122"/>
                  <a:ea typeface="方正宋刻本秀楷简体" panose="02000000000000000000" charset="-122"/>
                </a:rPr>
                <a:t>赵匡胤</a:t>
              </a:r>
              <a:endParaRPr lang="zh-CN" altLang="en-US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</p:grpSp>
      <p:grpSp>
        <p:nvGrpSpPr>
          <p:cNvPr id="60" name="组合 17"/>
          <p:cNvGrpSpPr/>
          <p:nvPr>
            <p:custDataLst>
              <p:tags r:id="rId14"/>
            </p:custDataLst>
          </p:nvPr>
        </p:nvGrpSpPr>
        <p:grpSpPr>
          <a:xfrm>
            <a:off x="7162800" y="4275455"/>
            <a:ext cx="1635760" cy="2391410"/>
            <a:chOff x="11190" y="5401"/>
            <a:chExt cx="2576" cy="3766"/>
          </a:xfrm>
        </p:grpSpPr>
        <p:pic>
          <p:nvPicPr>
            <p:cNvPr id="2097161" name="图片 9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11190" y="5401"/>
              <a:ext cx="2576" cy="3186"/>
            </a:xfrm>
            <a:prstGeom prst="rect">
              <a:avLst/>
            </a:prstGeom>
          </p:spPr>
        </p:pic>
        <p:sp>
          <p:nvSpPr>
            <p:cNvPr id="1048602" name="文本框 10"/>
            <p:cNvSpPr txBox="1"/>
            <p:nvPr>
              <p:custDataLst>
                <p:tags r:id="rId17"/>
              </p:custDataLst>
            </p:nvPr>
          </p:nvSpPr>
          <p:spPr>
            <a:xfrm>
              <a:off x="11190" y="8587"/>
              <a:ext cx="241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>
                  <a:latin typeface="方正宋刻本秀楷简体" panose="02000000000000000000" charset="-122"/>
                  <a:ea typeface="方正宋刻本秀楷简体" panose="02000000000000000000" charset="-122"/>
                </a:rPr>
                <a:t>赵普</a:t>
              </a:r>
              <a:endParaRPr lang="zh-CN" altLang="en-US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</p:grpSp>
      <p:grpSp>
        <p:nvGrpSpPr>
          <p:cNvPr id="61" name="组合 21"/>
          <p:cNvGrpSpPr/>
          <p:nvPr>
            <p:custDataLst>
              <p:tags r:id="rId18"/>
            </p:custDataLst>
          </p:nvPr>
        </p:nvGrpSpPr>
        <p:grpSpPr>
          <a:xfrm>
            <a:off x="2517775" y="3441065"/>
            <a:ext cx="4336415" cy="1322070"/>
            <a:chOff x="3965" y="5419"/>
            <a:chExt cx="6829" cy="2082"/>
          </a:xfrm>
        </p:grpSpPr>
        <p:sp>
          <p:nvSpPr>
            <p:cNvPr id="1048603" name="矩形标注 18"/>
            <p:cNvSpPr/>
            <p:nvPr>
              <p:custDataLst>
                <p:tags r:id="rId19"/>
              </p:custDataLst>
            </p:nvPr>
          </p:nvSpPr>
          <p:spPr>
            <a:xfrm rot="5400000">
              <a:off x="6352" y="3074"/>
              <a:ext cx="1965" cy="6738"/>
            </a:xfrm>
            <a:prstGeom prst="wedgeRectCallout">
              <a:avLst>
                <a:gd name="adj1" fmla="val -32748"/>
                <a:gd name="adj2" fmla="val 56311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48604" name="文本框 12"/>
            <p:cNvSpPr txBox="1"/>
            <p:nvPr>
              <p:custDataLst>
                <p:tags r:id="rId20"/>
              </p:custDataLst>
            </p:nvPr>
          </p:nvSpPr>
          <p:spPr>
            <a:xfrm>
              <a:off x="3980" y="5419"/>
              <a:ext cx="6814" cy="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>
                  <a:latin typeface="方正宋刻本秀楷简体" panose="02000000000000000000" charset="-122"/>
                  <a:ea typeface="方正宋刻本秀楷简体" panose="02000000000000000000" charset="-122"/>
                </a:rPr>
                <a:t>天下自唐季以来数十年间，帝王凡易八姓，战争不息，生民涂地，其故何也？吾欲息天下之兵，为国家长久之计，其道何故？</a:t>
              </a:r>
              <a:endParaRPr lang="zh-CN" altLang="en-US" sz="200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</p:grpSp>
      <p:grpSp>
        <p:nvGrpSpPr>
          <p:cNvPr id="62" name="组合 22"/>
          <p:cNvGrpSpPr/>
          <p:nvPr>
            <p:custDataLst>
              <p:tags r:id="rId21"/>
            </p:custDataLst>
          </p:nvPr>
        </p:nvGrpSpPr>
        <p:grpSpPr>
          <a:xfrm>
            <a:off x="2483485" y="4989830"/>
            <a:ext cx="4278630" cy="1322070"/>
            <a:chOff x="3911" y="7858"/>
            <a:chExt cx="6738" cy="2082"/>
          </a:xfrm>
        </p:grpSpPr>
        <p:sp>
          <p:nvSpPr>
            <p:cNvPr id="1048605" name="矩形标注 19"/>
            <p:cNvSpPr/>
            <p:nvPr>
              <p:custDataLst>
                <p:tags r:id="rId22"/>
              </p:custDataLst>
            </p:nvPr>
          </p:nvSpPr>
          <p:spPr>
            <a:xfrm rot="16200000" flipH="1">
              <a:off x="6298" y="5507"/>
              <a:ext cx="1965" cy="6738"/>
            </a:xfrm>
            <a:prstGeom prst="wedgeRectCallout">
              <a:avLst>
                <a:gd name="adj1" fmla="val -32748"/>
                <a:gd name="adj2" fmla="val 56311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48606" name="文本框 20"/>
            <p:cNvSpPr txBox="1"/>
            <p:nvPr>
              <p:custDataLst>
                <p:tags r:id="rId23"/>
              </p:custDataLst>
            </p:nvPr>
          </p:nvSpPr>
          <p:spPr>
            <a:xfrm>
              <a:off x="3980" y="7858"/>
              <a:ext cx="6563" cy="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/>
              <a:r>
                <a:rPr lang="zh-CN" altLang="en-US" sz="2000">
                  <a:latin typeface="方正宋刻本秀楷简体" panose="02000000000000000000" charset="-122"/>
                  <a:ea typeface="方正宋刻本秀楷简体" panose="02000000000000000000" charset="-122"/>
                </a:rPr>
                <a:t>此无他故，方镇太重，君弱臣强而已。今所以治之，亦无他奇巧，惟</a:t>
              </a:r>
              <a:r>
                <a:rPr lang="zh-CN" altLang="en-US" sz="2000">
                  <a:solidFill>
                    <a:srgbClr val="FF0000"/>
                  </a:solidFill>
                  <a:latin typeface="方正宋刻本秀楷简体" panose="02000000000000000000" charset="-122"/>
                  <a:ea typeface="方正宋刻本秀楷简体" panose="02000000000000000000" charset="-122"/>
                </a:rPr>
                <a:t>稍夺其权，制其钱谷，收其精兵</a:t>
              </a:r>
              <a:r>
                <a:rPr lang="zh-CN" altLang="en-US" sz="2000">
                  <a:latin typeface="方正宋刻本秀楷简体" panose="02000000000000000000" charset="-122"/>
                  <a:ea typeface="方正宋刻本秀楷简体" panose="02000000000000000000" charset="-122"/>
                </a:rPr>
                <a:t>，则天下自安矣。</a:t>
              </a:r>
              <a:endParaRPr lang="zh-CN" altLang="en-US" sz="200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4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7" grpId="0"/>
      <p:bldP spid="1048598" grpId="0"/>
      <p:bldP spid="1048599" grpId="0"/>
      <p:bldP spid="10486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矩形 5"/>
          <p:cNvSpPr/>
          <p:nvPr>
            <p:custDataLst>
              <p:tags r:id="rId1"/>
            </p:custDataLst>
          </p:nvPr>
        </p:nvSpPr>
        <p:spPr>
          <a:xfrm>
            <a:off x="417830" y="2399665"/>
            <a:ext cx="1823720" cy="6896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26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行政</a:t>
            </a:r>
            <a:endParaRPr lang="zh-CN" altLang="en-US" sz="226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226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（削实权）</a:t>
            </a:r>
            <a:endParaRPr lang="zh-CN" altLang="en-US" sz="226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13" name="矩形 6"/>
          <p:cNvSpPr/>
          <p:nvPr>
            <p:custDataLst>
              <p:tags r:id="rId2"/>
            </p:custDataLst>
          </p:nvPr>
        </p:nvSpPr>
        <p:spPr>
          <a:xfrm>
            <a:off x="410210" y="3453765"/>
            <a:ext cx="1831340" cy="69278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26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军政</a:t>
            </a:r>
            <a:endParaRPr lang="zh-CN" altLang="en-US" sz="226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226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（收精兵）</a:t>
            </a:r>
            <a:endParaRPr lang="zh-CN" altLang="en-US" sz="226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14" name="矩形 7"/>
          <p:cNvSpPr/>
          <p:nvPr>
            <p:custDataLst>
              <p:tags r:id="rId3"/>
            </p:custDataLst>
          </p:nvPr>
        </p:nvSpPr>
        <p:spPr>
          <a:xfrm>
            <a:off x="383540" y="4511040"/>
            <a:ext cx="1858010" cy="6934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26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财政</a:t>
            </a:r>
            <a:endParaRPr lang="zh-CN" altLang="en-US" sz="226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226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（制钱谷）</a:t>
            </a:r>
            <a:endParaRPr lang="zh-CN" altLang="en-US" sz="226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15" name="文本框 14"/>
          <p:cNvSpPr txBox="1"/>
          <p:nvPr>
            <p:custDataLst>
              <p:tags r:id="rId4"/>
            </p:custDataLst>
          </p:nvPr>
        </p:nvSpPr>
        <p:spPr>
          <a:xfrm>
            <a:off x="3509739" y="1558421"/>
            <a:ext cx="1201722" cy="6000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dist"/>
            <a:r>
              <a:rPr lang="zh-CN" altLang="en-US" sz="3310">
                <a:solidFill>
                  <a:srgbClr val="FF0000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收权</a:t>
            </a:r>
            <a:endParaRPr lang="zh-CN" altLang="en-US" sz="3310">
              <a:solidFill>
                <a:srgbClr val="FF0000"/>
              </a:solidFill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  <p:sp>
        <p:nvSpPr>
          <p:cNvPr id="1048616" name="文本框 15"/>
          <p:cNvSpPr txBox="1"/>
          <p:nvPr>
            <p:custDataLst>
              <p:tags r:id="rId5"/>
            </p:custDataLst>
          </p:nvPr>
        </p:nvSpPr>
        <p:spPr>
          <a:xfrm>
            <a:off x="7578376" y="1469521"/>
            <a:ext cx="1201722" cy="6000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dist"/>
            <a:r>
              <a:rPr lang="zh-CN" altLang="en-US" sz="3310">
                <a:solidFill>
                  <a:srgbClr val="FF0000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分权</a:t>
            </a:r>
            <a:endParaRPr lang="zh-CN" altLang="en-US" sz="3310">
              <a:solidFill>
                <a:srgbClr val="FF0000"/>
              </a:solidFill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  <p:sp>
        <p:nvSpPr>
          <p:cNvPr id="1048617" name="文本框 16"/>
          <p:cNvSpPr txBox="1"/>
          <p:nvPr>
            <p:custDataLst>
              <p:tags r:id="rId6"/>
            </p:custDataLst>
          </p:nvPr>
        </p:nvSpPr>
        <p:spPr>
          <a:xfrm>
            <a:off x="2379345" y="2335530"/>
            <a:ext cx="3462020" cy="829945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</a:rPr>
              <a:t>派</a:t>
            </a:r>
            <a:r>
              <a:rPr lang="zh-CN" altLang="en-US" sz="2000" b="1" u="sng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文官</a:t>
            </a:r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</a:rPr>
              <a:t>担任地方</a:t>
            </a:r>
            <a:r>
              <a:rPr lang="zh-CN" altLang="en-US" sz="2000" b="1" u="sng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知州</a:t>
            </a:r>
            <a:endParaRPr lang="zh-CN" altLang="en-US" sz="2000" b="1">
              <a:latin typeface="华文中宋" panose="02010600040101010101" charset="-122"/>
              <a:ea typeface="华文中宋" panose="02010600040101010101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b="1" u="sng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节度使</a:t>
            </a:r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</a:rPr>
              <a:t>转化为</a:t>
            </a:r>
            <a:r>
              <a:rPr lang="zh-CN" altLang="en-US" sz="2000" b="1" u="sng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虚职</a:t>
            </a:r>
            <a:endParaRPr lang="zh-CN" altLang="en-US" sz="2000" b="1" u="sng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048618" name="文本框 17"/>
          <p:cNvSpPr txBox="1"/>
          <p:nvPr>
            <p:custDataLst>
              <p:tags r:id="rId7"/>
            </p:custDataLst>
          </p:nvPr>
        </p:nvSpPr>
        <p:spPr>
          <a:xfrm>
            <a:off x="2379345" y="3354705"/>
            <a:ext cx="3462020" cy="89154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</a:rPr>
              <a:t>将地方精锐部队编入</a:t>
            </a:r>
            <a:r>
              <a:rPr lang="zh-CN" altLang="en-US" sz="2000" b="1" u="sng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禁军</a:t>
            </a:r>
            <a:endParaRPr lang="zh-CN" altLang="en-US" sz="2000" b="1">
              <a:latin typeface="华文中宋" panose="02010600040101010101" charset="-122"/>
              <a:ea typeface="华文中宋" panose="02010600040101010101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</a:rPr>
              <a:t>地方部队</a:t>
            </a:r>
            <a:r>
              <a:rPr lang="zh-CN" altLang="en-US" sz="2000" b="1" u="sng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定期更驻</a:t>
            </a:r>
            <a:endParaRPr lang="zh-CN" altLang="en-US" sz="2000" b="1" u="sng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048619" name="文本框 18"/>
          <p:cNvSpPr txBox="1"/>
          <p:nvPr>
            <p:custDataLst>
              <p:tags r:id="rId8"/>
            </p:custDataLst>
          </p:nvPr>
        </p:nvSpPr>
        <p:spPr>
          <a:xfrm>
            <a:off x="2379345" y="4398010"/>
            <a:ext cx="3462020" cy="89154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</a:rPr>
              <a:t>设诸路</a:t>
            </a:r>
            <a:r>
              <a:rPr lang="zh-CN" altLang="en-US" sz="2000" b="1" u="sng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转运司</a:t>
            </a:r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</a:rPr>
              <a:t>统管地方财政</a:t>
            </a:r>
            <a:endParaRPr lang="en-US" altLang="zh-CN" sz="2000" b="1">
              <a:latin typeface="华文中宋" panose="02010600040101010101" charset="-122"/>
              <a:ea typeface="华文中宋" panose="02010600040101010101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</a:rPr>
              <a:t>将地方</a:t>
            </a:r>
            <a:r>
              <a:rPr lang="zh-CN" altLang="en-US" sz="2000" b="1" u="sng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大部分赋税</a:t>
            </a:r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</a:rPr>
              <a:t>上交中央</a:t>
            </a:r>
            <a:endParaRPr lang="zh-CN" altLang="en-US" sz="2000" b="1"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2097162" name="图片 2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r="2683" b="4346"/>
          <a:stretch>
            <a:fillRect/>
          </a:stretch>
        </p:blipFill>
        <p:spPr>
          <a:xfrm>
            <a:off x="6554971" y="2006092"/>
            <a:ext cx="3725810" cy="3283430"/>
          </a:xfrm>
          <a:prstGeom prst="rect">
            <a:avLst/>
          </a:prstGeom>
        </p:spPr>
      </p:pic>
      <p:sp>
        <p:nvSpPr>
          <p:cNvPr id="1048620" name="右箭头 3"/>
          <p:cNvSpPr/>
          <p:nvPr>
            <p:custDataLst>
              <p:tags r:id="rId11"/>
            </p:custDataLst>
          </p:nvPr>
        </p:nvSpPr>
        <p:spPr>
          <a:xfrm>
            <a:off x="9973945" y="2158365"/>
            <a:ext cx="306705" cy="1771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21" name="文本框 4"/>
          <p:cNvSpPr txBox="1"/>
          <p:nvPr>
            <p:custDataLst>
              <p:tags r:id="rId12"/>
            </p:custDataLst>
          </p:nvPr>
        </p:nvSpPr>
        <p:spPr>
          <a:xfrm>
            <a:off x="10431780" y="2062480"/>
            <a:ext cx="6324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latin typeface="华文中宋" panose="02010600040101010101" charset="-122"/>
                <a:ea typeface="华文中宋" panose="02010600040101010101" charset="-122"/>
              </a:rPr>
              <a:t>军队</a:t>
            </a:r>
            <a:endParaRPr lang="zh-CN" altLang="en-US" sz="1600" b="1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048622" name="右箭头 8"/>
          <p:cNvSpPr/>
          <p:nvPr>
            <p:custDataLst>
              <p:tags r:id="rId13"/>
            </p:custDataLst>
          </p:nvPr>
        </p:nvSpPr>
        <p:spPr>
          <a:xfrm>
            <a:off x="9973945" y="2601595"/>
            <a:ext cx="306705" cy="1771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23" name="文本框 9"/>
          <p:cNvSpPr txBox="1"/>
          <p:nvPr>
            <p:custDataLst>
              <p:tags r:id="rId14"/>
            </p:custDataLst>
          </p:nvPr>
        </p:nvSpPr>
        <p:spPr>
          <a:xfrm>
            <a:off x="10431780" y="2521585"/>
            <a:ext cx="6324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latin typeface="华文中宋" panose="02010600040101010101" charset="-122"/>
                <a:ea typeface="华文中宋" panose="02010600040101010101" charset="-122"/>
              </a:rPr>
              <a:t>财赋</a:t>
            </a:r>
            <a:endParaRPr lang="zh-CN" altLang="en-US" sz="1600" b="1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048624" name="右箭头 10"/>
          <p:cNvSpPr/>
          <p:nvPr>
            <p:custDataLst>
              <p:tags r:id="rId15"/>
            </p:custDataLst>
          </p:nvPr>
        </p:nvSpPr>
        <p:spPr>
          <a:xfrm>
            <a:off x="9973945" y="3016885"/>
            <a:ext cx="306705" cy="1771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25" name="右箭头 11"/>
          <p:cNvSpPr/>
          <p:nvPr>
            <p:custDataLst>
              <p:tags r:id="rId16"/>
            </p:custDataLst>
          </p:nvPr>
        </p:nvSpPr>
        <p:spPr>
          <a:xfrm>
            <a:off x="9973945" y="3533775"/>
            <a:ext cx="306705" cy="1771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26" name="右箭头 13"/>
          <p:cNvSpPr/>
          <p:nvPr>
            <p:custDataLst>
              <p:tags r:id="rId17"/>
            </p:custDataLst>
          </p:nvPr>
        </p:nvSpPr>
        <p:spPr>
          <a:xfrm>
            <a:off x="10280650" y="3997325"/>
            <a:ext cx="306705" cy="1771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27" name="右箭头 20"/>
          <p:cNvSpPr/>
          <p:nvPr>
            <p:custDataLst>
              <p:tags r:id="rId18"/>
            </p:custDataLst>
          </p:nvPr>
        </p:nvSpPr>
        <p:spPr>
          <a:xfrm>
            <a:off x="10280650" y="4511040"/>
            <a:ext cx="306705" cy="1771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28" name="文本框 28"/>
          <p:cNvSpPr txBox="1"/>
          <p:nvPr>
            <p:custDataLst>
              <p:tags r:id="rId19"/>
            </p:custDataLst>
          </p:nvPr>
        </p:nvSpPr>
        <p:spPr>
          <a:xfrm>
            <a:off x="10431780" y="2936875"/>
            <a:ext cx="6324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latin typeface="华文中宋" panose="02010600040101010101" charset="-122"/>
                <a:ea typeface="华文中宋" panose="02010600040101010101" charset="-122"/>
              </a:rPr>
              <a:t>刑狱</a:t>
            </a:r>
            <a:endParaRPr lang="zh-CN" altLang="en-US" sz="1600" b="1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048629" name="文本框 29"/>
          <p:cNvSpPr txBox="1"/>
          <p:nvPr>
            <p:custDataLst>
              <p:tags r:id="rId20"/>
            </p:custDataLst>
          </p:nvPr>
        </p:nvSpPr>
        <p:spPr>
          <a:xfrm>
            <a:off x="10431780" y="3373755"/>
            <a:ext cx="6324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latin typeface="华文中宋" panose="02010600040101010101" charset="-122"/>
                <a:ea typeface="华文中宋" panose="02010600040101010101" charset="-122"/>
              </a:rPr>
              <a:t>仓库</a:t>
            </a:r>
            <a:endParaRPr lang="zh-CN" altLang="en-US" sz="1600" b="1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048630" name="文本框 30"/>
          <p:cNvSpPr txBox="1"/>
          <p:nvPr>
            <p:custDataLst>
              <p:tags r:id="rId21"/>
            </p:custDataLst>
          </p:nvPr>
        </p:nvSpPr>
        <p:spPr>
          <a:xfrm>
            <a:off x="10587355" y="3917315"/>
            <a:ext cx="10769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 b="1">
                <a:latin typeface="华文中宋" panose="02010600040101010101" charset="-122"/>
                <a:ea typeface="华文中宋" panose="02010600040101010101" charset="-122"/>
              </a:rPr>
              <a:t>中央文官</a:t>
            </a:r>
            <a:endParaRPr lang="zh-CN" altLang="en-US" sz="1600" b="1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048631" name="文本框 31"/>
          <p:cNvSpPr txBox="1"/>
          <p:nvPr>
            <p:custDataLst>
              <p:tags r:id="rId22"/>
            </p:custDataLst>
          </p:nvPr>
        </p:nvSpPr>
        <p:spPr>
          <a:xfrm>
            <a:off x="10586720" y="4398010"/>
            <a:ext cx="10769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 b="1">
                <a:latin typeface="华文中宋" panose="02010600040101010101" charset="-122"/>
                <a:ea typeface="华文中宋" panose="02010600040101010101" charset="-122"/>
              </a:rPr>
              <a:t>牵制知州</a:t>
            </a:r>
            <a:endParaRPr lang="zh-CN" altLang="en-US" sz="1600" b="1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048632" name="椭圆 32"/>
          <p:cNvSpPr/>
          <p:nvPr>
            <p:custDataLst>
              <p:tags r:id="rId23"/>
            </p:custDataLst>
          </p:nvPr>
        </p:nvSpPr>
        <p:spPr>
          <a:xfrm>
            <a:off x="8295640" y="1929765"/>
            <a:ext cx="1750060" cy="19278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33" name="文本框 34"/>
          <p:cNvSpPr txBox="1"/>
          <p:nvPr>
            <p:custDataLst>
              <p:tags r:id="rId24"/>
            </p:custDataLst>
          </p:nvPr>
        </p:nvSpPr>
        <p:spPr>
          <a:xfrm>
            <a:off x="222250" y="6156960"/>
            <a:ext cx="11747500" cy="5835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中央控制地方之军、政及财权，基本根除唐末以来藩镇割据之弊</a:t>
            </a:r>
            <a:endParaRPr lang="zh-CN" altLang="en-US" sz="32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2097163" name="图片 1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9881870" y="1351280"/>
            <a:ext cx="1247775" cy="476250"/>
          </a:xfrm>
          <a:prstGeom prst="rect">
            <a:avLst/>
          </a:prstGeom>
        </p:spPr>
      </p:pic>
      <p:sp>
        <p:nvSpPr>
          <p:cNvPr id="1048634" name="文本框 4"/>
          <p:cNvSpPr txBox="1"/>
          <p:nvPr>
            <p:custDataLst>
              <p:tags r:id="rId27"/>
            </p:custDataLst>
          </p:nvPr>
        </p:nvSpPr>
        <p:spPr>
          <a:xfrm>
            <a:off x="95885" y="74930"/>
            <a:ext cx="3911600" cy="5029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t">
            <a:spAutoFit/>
          </a:bodyPr>
          <a:p>
            <a:r>
              <a:rPr lang="en-US" sz="2400" b="1">
                <a:latin typeface="黑体" panose="02010609060101010101" charset="-122"/>
                <a:ea typeface="黑体" panose="02010609060101010101" charset="-122"/>
              </a:rPr>
              <a:t>2.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加强中央集权的措施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35" name="文本框 6"/>
          <p:cNvSpPr txBox="1"/>
          <p:nvPr>
            <p:custDataLst>
              <p:tags r:id="rId28"/>
            </p:custDataLst>
          </p:nvPr>
        </p:nvSpPr>
        <p:spPr>
          <a:xfrm>
            <a:off x="195473" y="665316"/>
            <a:ext cx="11644220" cy="60578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25000"/>
              </a:lnSpc>
            </a:pPr>
            <a:r>
              <a:rPr lang="en-US" altLang="zh-CN" sz="2405">
                <a:latin typeface="Calibri" panose="020F0502020204030204"/>
                <a:ea typeface="黑体" panose="02010609060101010101" charset="-122"/>
              </a:rPr>
              <a:t>①</a:t>
            </a:r>
            <a:r>
              <a:rPr lang="zh-CN" altLang="zh-CN" sz="2405">
                <a:latin typeface="黑体" panose="02010609060101010101" charset="-122"/>
                <a:ea typeface="黑体" panose="02010609060101010101" charset="-122"/>
              </a:rPr>
              <a:t>加强地方控制</a:t>
            </a:r>
            <a:endParaRPr lang="zh-CN" altLang="zh-CN" sz="2405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6" grpId="0"/>
      <p:bldP spid="1048620" grpId="0"/>
      <p:bldP spid="1048622" grpId="0"/>
      <p:bldP spid="1048624" grpId="0"/>
      <p:bldP spid="1048625" grpId="0"/>
      <p:bldP spid="1048621" grpId="0"/>
      <p:bldP spid="1048623" grpId="0"/>
      <p:bldP spid="1048628" grpId="0"/>
      <p:bldP spid="1048629" grpId="0"/>
      <p:bldP spid="1048632" grpId="0"/>
      <p:bldP spid="1048626" grpId="0"/>
      <p:bldP spid="1048630" grpId="0"/>
      <p:bldP spid="1048631" grpId="0"/>
      <p:bldP spid="1048627" grpId="0"/>
      <p:bldP spid="1048633" grpId="0"/>
      <p:bldP spid="10486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图片 13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084830" y="1249045"/>
            <a:ext cx="5405755" cy="753745"/>
          </a:xfrm>
          <a:prstGeom prst="rect">
            <a:avLst/>
          </a:prstGeom>
        </p:spPr>
      </p:pic>
      <p:sp>
        <p:nvSpPr>
          <p:cNvPr id="1048636" name="文本框 133"/>
          <p:cNvSpPr txBox="1"/>
          <p:nvPr>
            <p:custDataLst>
              <p:tags r:id="rId3"/>
            </p:custDataLst>
          </p:nvPr>
        </p:nvSpPr>
        <p:spPr>
          <a:xfrm>
            <a:off x="4924425" y="810895"/>
            <a:ext cx="1568450" cy="5835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dist"/>
            <a:r>
              <a:rPr lang="zh-CN" altLang="en-US" sz="32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皇帝</a:t>
            </a:r>
            <a:endParaRPr lang="zh-CN" altLang="en-US" sz="32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2097165" name="图片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868170" y="1891030"/>
            <a:ext cx="6885305" cy="4100195"/>
          </a:xfrm>
          <a:prstGeom prst="rect">
            <a:avLst/>
          </a:prstGeom>
        </p:spPr>
      </p:pic>
      <p:cxnSp>
        <p:nvCxnSpPr>
          <p:cNvPr id="3145728" name="直接连接符 6"/>
          <p:cNvCxnSpPr/>
          <p:nvPr>
            <p:custDataLst>
              <p:tags r:id="rId6"/>
            </p:custDataLst>
          </p:nvPr>
        </p:nvCxnSpPr>
        <p:spPr>
          <a:xfrm flipH="1">
            <a:off x="4192270" y="4018915"/>
            <a:ext cx="635" cy="13544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45729" name="直接连接符 10"/>
          <p:cNvCxnSpPr/>
          <p:nvPr>
            <p:custDataLst>
              <p:tags r:id="rId7"/>
            </p:custDataLst>
          </p:nvPr>
        </p:nvCxnSpPr>
        <p:spPr>
          <a:xfrm>
            <a:off x="4192270" y="4009390"/>
            <a:ext cx="187960" cy="95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48637" name="文本框 11"/>
          <p:cNvSpPr txBox="1"/>
          <p:nvPr>
            <p:custDataLst>
              <p:tags r:id="rId8"/>
            </p:custDataLst>
          </p:nvPr>
        </p:nvSpPr>
        <p:spPr>
          <a:xfrm>
            <a:off x="3648710" y="5373370"/>
            <a:ext cx="1087755" cy="521970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六部</a:t>
            </a:r>
            <a:endParaRPr lang="zh-CN" altLang="en-US" sz="28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2097166" name="图片 2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01930" y="1713230"/>
            <a:ext cx="752475" cy="3810000"/>
          </a:xfrm>
          <a:prstGeom prst="rect">
            <a:avLst/>
          </a:prstGeom>
        </p:spPr>
      </p:pic>
      <p:grpSp>
        <p:nvGrpSpPr>
          <p:cNvPr id="68" name="组合 28"/>
          <p:cNvGrpSpPr/>
          <p:nvPr>
            <p:custDataLst>
              <p:tags r:id="rId11"/>
            </p:custDataLst>
          </p:nvPr>
        </p:nvGrpSpPr>
        <p:grpSpPr>
          <a:xfrm>
            <a:off x="10395585" y="1394460"/>
            <a:ext cx="439420" cy="4417060"/>
            <a:chOff x="16317" y="1416"/>
            <a:chExt cx="692" cy="6956"/>
          </a:xfrm>
        </p:grpSpPr>
        <p:sp>
          <p:nvSpPr>
            <p:cNvPr id="1048638" name="文本框 25"/>
            <p:cNvSpPr txBox="1"/>
            <p:nvPr>
              <p:custDataLst>
                <p:tags r:id="rId12"/>
              </p:custDataLst>
            </p:nvPr>
          </p:nvSpPr>
          <p:spPr>
            <a:xfrm>
              <a:off x="16343" y="4928"/>
              <a:ext cx="666" cy="344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zh-CN" altLang="en-US" sz="2800" b="1">
                  <a:solidFill>
                    <a:srgbClr val="FF0000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+mn-ea"/>
                </a:rPr>
                <a:t>削弱相权</a:t>
              </a:r>
              <a:endPara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endParaRPr>
            </a:p>
          </p:txBody>
        </p:sp>
        <p:cxnSp>
          <p:nvCxnSpPr>
            <p:cNvPr id="3145730" name="直接箭头连接符 26"/>
            <p:cNvCxnSpPr/>
            <p:nvPr>
              <p:custDataLst>
                <p:tags r:id="rId13"/>
              </p:custDataLst>
            </p:nvPr>
          </p:nvCxnSpPr>
          <p:spPr>
            <a:xfrm flipH="1" flipV="1">
              <a:off x="16650" y="4274"/>
              <a:ext cx="0" cy="482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639" name="文本框 27"/>
            <p:cNvSpPr txBox="1"/>
            <p:nvPr>
              <p:custDataLst>
                <p:tags r:id="rId14"/>
              </p:custDataLst>
            </p:nvPr>
          </p:nvSpPr>
          <p:spPr>
            <a:xfrm>
              <a:off x="16317" y="1416"/>
              <a:ext cx="606" cy="344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zh-CN" altLang="en-US" sz="2800" b="1">
                  <a:latin typeface="华文中宋" panose="02010600040101010101" charset="-122"/>
                  <a:ea typeface="华文中宋" panose="02010600040101010101" charset="-122"/>
                </a:rPr>
                <a:t>增强皇权</a:t>
              </a:r>
              <a:endParaRPr lang="zh-CN" altLang="en-US" sz="2800" b="1"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</p:grpSp>
      <p:sp>
        <p:nvSpPr>
          <p:cNvPr id="1048640" name="文本框 34"/>
          <p:cNvSpPr txBox="1"/>
          <p:nvPr>
            <p:custDataLst>
              <p:tags r:id="rId15"/>
            </p:custDataLst>
          </p:nvPr>
        </p:nvSpPr>
        <p:spPr>
          <a:xfrm>
            <a:off x="201930" y="6250940"/>
            <a:ext cx="11747500" cy="5835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皇权加强，有效的监察和牵制官员，以防权臣篡权。</a:t>
            </a:r>
            <a:endParaRPr lang="zh-CN" altLang="en-US" sz="32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048641" name="文本框 33"/>
          <p:cNvSpPr txBox="1"/>
          <p:nvPr>
            <p:custDataLst>
              <p:tags r:id="rId16"/>
            </p:custDataLst>
          </p:nvPr>
        </p:nvSpPr>
        <p:spPr>
          <a:xfrm>
            <a:off x="11361420" y="1172210"/>
            <a:ext cx="454660" cy="5069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</a:rPr>
              <a:t>唐宋的中央官制有何不同之处？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048642" name="文本框 35"/>
          <p:cNvSpPr txBox="1"/>
          <p:nvPr>
            <p:custDataLst>
              <p:tags r:id="rId17"/>
            </p:custDataLst>
          </p:nvPr>
        </p:nvSpPr>
        <p:spPr>
          <a:xfrm>
            <a:off x="8753475" y="1108075"/>
            <a:ext cx="1106170" cy="4795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p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</a:rPr>
              <a:t>削弱相权的方式：</a:t>
            </a:r>
            <a:endParaRPr lang="zh-CN" altLang="en-US" sz="2000" b="1"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</a:rPr>
              <a:t>唐：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决策流程</a:t>
            </a:r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</a:rPr>
              <a:t>分权</a:t>
            </a:r>
            <a:endParaRPr lang="zh-CN" altLang="en-US" sz="2000" b="1"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</a:rPr>
              <a:t>宋：行政、经济、军事三大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专业领域</a:t>
            </a:r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</a:rPr>
              <a:t>分权</a:t>
            </a:r>
            <a:endParaRPr lang="zh-CN" altLang="en-US" sz="2000" b="1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048643" name="文本框 1"/>
          <p:cNvSpPr txBox="1"/>
          <p:nvPr>
            <p:custDataLst>
              <p:tags r:id="rId18"/>
            </p:custDataLst>
          </p:nvPr>
        </p:nvSpPr>
        <p:spPr>
          <a:xfrm>
            <a:off x="2473325" y="647700"/>
            <a:ext cx="217170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二府三司制</a:t>
            </a:r>
            <a:endParaRPr lang="zh-CN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48644" name="文本框 6"/>
          <p:cNvSpPr txBox="1"/>
          <p:nvPr>
            <p:custDataLst>
              <p:tags r:id="rId19"/>
            </p:custDataLst>
          </p:nvPr>
        </p:nvSpPr>
        <p:spPr>
          <a:xfrm>
            <a:off x="171978" y="92546"/>
            <a:ext cx="11644220" cy="60578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25000"/>
              </a:lnSpc>
            </a:pPr>
            <a:r>
              <a:rPr lang="en-US" altLang="zh-CN" sz="2405">
                <a:latin typeface="黑体" panose="02010609060101010101" charset="-122"/>
                <a:ea typeface="黑体" panose="02010609060101010101" charset="-122"/>
              </a:rPr>
              <a:t>(2)</a:t>
            </a:r>
            <a:r>
              <a:rPr lang="zh-CN" sz="2405">
                <a:latin typeface="黑体" panose="02010609060101010101" charset="-122"/>
                <a:ea typeface="黑体" panose="02010609060101010101" charset="-122"/>
              </a:rPr>
              <a:t>分散中央机构权力</a:t>
            </a:r>
            <a:endParaRPr lang="zh-CN" sz="2405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45" name="文本框 1"/>
          <p:cNvSpPr txBox="1"/>
          <p:nvPr>
            <p:custDataLst>
              <p:tags r:id="rId20"/>
            </p:custDataLst>
          </p:nvPr>
        </p:nvSpPr>
        <p:spPr>
          <a:xfrm>
            <a:off x="172085" y="2143760"/>
            <a:ext cx="11965940" cy="19202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algn="just">
              <a:lnSpc>
                <a:spcPct val="125000"/>
              </a:lnSpc>
            </a:pPr>
            <a:r>
              <a:rPr lang="zh-CN" altLang="zh-CN" sz="2800">
                <a:latin typeface="黑体" panose="02010609060101010101" charset="-122"/>
                <a:ea typeface="黑体" panose="02010609060101010101" charset="-122"/>
                <a:sym typeface="微软雅黑" panose="020B0503020204020204" charset="-122"/>
              </a:rPr>
              <a:t>由枢密院专掌军政，三司专掌财政，与宰相分权，并增设参知政事为副相。</a:t>
            </a:r>
            <a:endParaRPr lang="zh-CN" altLang="zh-CN" sz="2800">
              <a:latin typeface="黑体" panose="02010609060101010101" charset="-122"/>
              <a:ea typeface="黑体" panose="02010609060101010101" charset="-122"/>
              <a:sym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zh-CN" sz="2800">
                <a:latin typeface="黑体" panose="02010609060101010101" charset="-122"/>
                <a:ea typeface="黑体" panose="02010609060101010101" charset="-122"/>
                <a:sym typeface="微软雅黑" panose="020B0503020204020204" charset="-122"/>
              </a:rPr>
              <a:t>枢密院与禁军管理机构</a:t>
            </a:r>
            <a:r>
              <a:rPr lang="zh-CN" alt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charset="-122"/>
              </a:rPr>
              <a:t>“三衙”</a:t>
            </a:r>
            <a:r>
              <a:rPr lang="zh-CN" altLang="zh-CN" sz="2800">
                <a:latin typeface="黑体" panose="02010609060101010101" charset="-122"/>
                <a:ea typeface="黑体" panose="02010609060101010101" charset="-122"/>
                <a:sym typeface="微软雅黑" panose="020B0503020204020204" charset="-122"/>
              </a:rPr>
              <a:t>分权，前者有调兵权但不统兵，后者统兵但无权调兵。</a:t>
            </a:r>
            <a:endParaRPr lang="zh-CN" altLang="zh-CN" sz="2800">
              <a:latin typeface="黑体" panose="02010609060101010101" charset="-122"/>
              <a:ea typeface="黑体" panose="02010609060101010101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4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048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3" grpId="0"/>
      <p:bldP spid="1048640" grpId="0"/>
      <p:bldP spid="1048641" grpId="0"/>
      <p:bldP spid="1048642" grpId="0"/>
      <p:bldP spid="1048645" grpId="0"/>
      <p:bldP spid="1048645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文本框 36"/>
          <p:cNvSpPr txBox="1"/>
          <p:nvPr>
            <p:custDataLst>
              <p:tags r:id="rId1"/>
            </p:custDataLst>
          </p:nvPr>
        </p:nvSpPr>
        <p:spPr>
          <a:xfrm>
            <a:off x="330200" y="833120"/>
            <a:ext cx="436181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zh-CN" altLang="en-US" sz="2800">
                <a:solidFill>
                  <a:schemeClr val="tx1"/>
                </a:solidFill>
                <a:latin typeface="Calibri" panose="020F0502020204030204"/>
                <a:ea typeface="黑体" panose="02010609060101010101" charset="-122"/>
                <a:cs typeface="黑体" panose="02010609060101010101" charset="-122"/>
              </a:rPr>
              <a:t>③</a:t>
            </a:r>
            <a:r>
              <a:rPr lang="zh-CN" altLang="en-US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崇文抑武</a:t>
            </a:r>
            <a:endParaRPr lang="zh-CN" altLang="en-US" sz="2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48647" name="文本框 5"/>
          <p:cNvSpPr txBox="1"/>
          <p:nvPr>
            <p:custDataLst>
              <p:tags r:id="rId2"/>
            </p:custDataLst>
          </p:nvPr>
        </p:nvSpPr>
        <p:spPr>
          <a:xfrm>
            <a:off x="330200" y="1541780"/>
            <a:ext cx="1775460" cy="502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just">
              <a:buFont typeface="Arial" panose="020B0604020202020204" pitchFamily="34" charset="0"/>
              <a:buNone/>
            </a:pPr>
            <a:r>
              <a:rPr kumimoji="1" lang="zh-CN" altLang="en-US" sz="2400">
                <a:solidFill>
                  <a:srgbClr val="195F8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崇文：</a:t>
            </a:r>
            <a:endParaRPr kumimoji="1" lang="zh-CN" altLang="en-US" sz="2400">
              <a:solidFill>
                <a:srgbClr val="195F89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048648" name="文本框 13"/>
          <p:cNvSpPr txBox="1"/>
          <p:nvPr>
            <p:custDataLst>
              <p:tags r:id="rId3"/>
            </p:custDataLst>
          </p:nvPr>
        </p:nvSpPr>
        <p:spPr>
          <a:xfrm>
            <a:off x="1514475" y="1541780"/>
            <a:ext cx="384111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just">
              <a:buFont typeface="Arial" panose="020B0604020202020204" pitchFamily="34" charset="0"/>
              <a:buNone/>
            </a:pPr>
            <a:r>
              <a:rPr kumimoji="1"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倡行文治，扩大科举规模，抬高文官和士人的地位。</a:t>
            </a:r>
            <a:endParaRPr kumimoji="1"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2097167" name="图片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0200" y="2448560"/>
            <a:ext cx="4758055" cy="2038350"/>
          </a:xfrm>
          <a:prstGeom prst="rect">
            <a:avLst/>
          </a:prstGeom>
        </p:spPr>
      </p:pic>
      <p:sp>
        <p:nvSpPr>
          <p:cNvPr id="1048649" name="文本框 8"/>
          <p:cNvSpPr txBox="1"/>
          <p:nvPr>
            <p:custDataLst>
              <p:tags r:id="rId6"/>
            </p:custDataLst>
          </p:nvPr>
        </p:nvSpPr>
        <p:spPr>
          <a:xfrm>
            <a:off x="8591550" y="2025650"/>
            <a:ext cx="3220720" cy="4297680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《神童诗》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汪洙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天子重英豪，文章教尔曹。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万般皆下品，惟有读书高。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少小须勤学，文章可立身。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满朝朱紫贵，尽是读书人。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学问勤中得，萤窗万卷书。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三冬今足用，谁笑腹空虚。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自小多才学，平生志气高。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别人怀宝剑，我有笔如刀。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朝为田舍郎，暮登天子堂。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将相本无种，男儿当自强。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097168" name="图片 24" descr="song_zhengzhi_5-42-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433060" y="2025650"/>
            <a:ext cx="2994660" cy="3785235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74" name="组合 2"/>
          <p:cNvGrpSpPr/>
          <p:nvPr>
            <p:custDataLst>
              <p:tags r:id="rId9"/>
            </p:custDataLst>
          </p:nvPr>
        </p:nvGrpSpPr>
        <p:grpSpPr>
          <a:xfrm>
            <a:off x="427355" y="4486910"/>
            <a:ext cx="2131060" cy="1322705"/>
            <a:chOff x="673" y="8158"/>
            <a:chExt cx="3356" cy="2083"/>
          </a:xfrm>
        </p:grpSpPr>
        <p:sp>
          <p:nvSpPr>
            <p:cNvPr id="1048650" name="文本框 2"/>
            <p:cNvSpPr txBox="1"/>
            <p:nvPr>
              <p:custDataLst>
                <p:tags r:id="rId10"/>
              </p:custDataLst>
            </p:nvPr>
          </p:nvSpPr>
          <p:spPr>
            <a:xfrm>
              <a:off x="673" y="8158"/>
              <a:ext cx="3182" cy="709"/>
            </a:xfrm>
            <a:prstGeom prst="rect">
              <a:avLst/>
            </a:prstGeom>
            <a:noFill/>
          </p:spPr>
          <p:txBody>
            <a:bodyPr wrap="square" rtlCol="0" anchor="ctr" anchorCtr="0"/>
            <a:p>
              <a:r>
                <a:rPr lang="zh-CN" altLang="en-US" sz="200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①考试制度严密</a:t>
              </a:r>
              <a:endParaRPr lang="zh-CN" altLang="en-US" sz="20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</p:txBody>
        </p:sp>
        <p:sp>
          <p:nvSpPr>
            <p:cNvPr id="1048651" name="文本框 50"/>
            <p:cNvSpPr txBox="1"/>
            <p:nvPr>
              <p:custDataLst>
                <p:tags r:id="rId11"/>
              </p:custDataLst>
            </p:nvPr>
          </p:nvSpPr>
          <p:spPr>
            <a:xfrm>
              <a:off x="673" y="8846"/>
              <a:ext cx="3356" cy="708"/>
            </a:xfrm>
            <a:prstGeom prst="rect">
              <a:avLst/>
            </a:prstGeom>
            <a:noFill/>
          </p:spPr>
          <p:txBody>
            <a:bodyPr wrap="square" rtlCol="0" anchor="ctr" anchorCtr="0"/>
            <a:p>
              <a:r>
                <a:rPr lang="zh-CN" altLang="en-US" sz="200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②录取名额放宽</a:t>
              </a:r>
              <a:endParaRPr lang="zh-CN" altLang="en-US" sz="20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</p:txBody>
        </p:sp>
        <p:sp>
          <p:nvSpPr>
            <p:cNvPr id="1048652" name="文本框 54"/>
            <p:cNvSpPr txBox="1"/>
            <p:nvPr>
              <p:custDataLst>
                <p:tags r:id="rId12"/>
              </p:custDataLst>
            </p:nvPr>
          </p:nvSpPr>
          <p:spPr>
            <a:xfrm>
              <a:off x="673" y="9533"/>
              <a:ext cx="2475" cy="708"/>
            </a:xfrm>
            <a:prstGeom prst="rect">
              <a:avLst/>
            </a:prstGeom>
            <a:noFill/>
          </p:spPr>
          <p:txBody>
            <a:bodyPr wrap="square" rtlCol="0" anchor="ctr" anchorCtr="0"/>
            <a:p>
              <a:r>
                <a:rPr lang="zh-CN" altLang="en-US" sz="200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③优礼进士</a:t>
              </a:r>
              <a:endParaRPr lang="zh-CN" altLang="en-US" sz="20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</p:txBody>
        </p:sp>
      </p:grpSp>
      <p:sp>
        <p:nvSpPr>
          <p:cNvPr id="1048653" name="文本框 21"/>
          <p:cNvSpPr txBox="1"/>
          <p:nvPr>
            <p:custDataLst>
              <p:tags r:id="rId13"/>
            </p:custDataLst>
          </p:nvPr>
        </p:nvSpPr>
        <p:spPr>
          <a:xfrm>
            <a:off x="5433060" y="1541780"/>
            <a:ext cx="6379210" cy="7010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txBody>
          <a:bodyPr wrap="square" rtlCol="0">
            <a:spAutoFit/>
          </a:bodyPr>
          <a:p>
            <a:pPr lvl="0" algn="l"/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据《宋史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·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宰辅表》统计，宋朝</a:t>
            </a:r>
            <a:r>
              <a:rPr lang="zh-CN" altLang="en-US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宰相133名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</a:t>
            </a:r>
            <a:r>
              <a:rPr lang="zh-CN" altLang="en-US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科举出身的123名。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75" name="组合 6"/>
          <p:cNvGrpSpPr/>
          <p:nvPr>
            <p:custDataLst>
              <p:tags r:id="rId14"/>
            </p:custDataLst>
          </p:nvPr>
        </p:nvGrpSpPr>
        <p:grpSpPr>
          <a:xfrm>
            <a:off x="2447925" y="4486910"/>
            <a:ext cx="2566670" cy="1493520"/>
            <a:chOff x="3855" y="8158"/>
            <a:chExt cx="4042" cy="2352"/>
          </a:xfrm>
        </p:grpSpPr>
        <p:sp>
          <p:nvSpPr>
            <p:cNvPr id="1048654" name="文本框 8"/>
            <p:cNvSpPr txBox="1"/>
            <p:nvPr>
              <p:custDataLst>
                <p:tags r:id="rId15"/>
              </p:custDataLst>
            </p:nvPr>
          </p:nvSpPr>
          <p:spPr>
            <a:xfrm>
              <a:off x="5868" y="8158"/>
              <a:ext cx="2029" cy="235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square" rtlCol="0" anchor="t">
              <a:spAutoFit/>
            </a:bodyPr>
            <a:p>
              <a:pPr algn="ctr"/>
              <a:r>
                <a:rPr lang="zh-CN" altLang="en-US" sz="200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汉仪劲楷简" panose="00020600040101010101" charset="-122"/>
                  <a:sym typeface="+mn-ea"/>
                </a:rPr>
                <a:t>锁院制度</a:t>
              </a:r>
              <a:endPara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汉仪劲楷简" panose="00020600040101010101" charset="-122"/>
                <a:sym typeface="+mn-ea"/>
              </a:endParaRPr>
            </a:p>
            <a:p>
              <a:pPr algn="ctr"/>
              <a:r>
                <a:rPr lang="zh-CN" altLang="en-US" sz="200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汉仪劲楷简" panose="00020600040101010101" charset="-122"/>
                  <a:sym typeface="+mn-ea"/>
                </a:rPr>
                <a:t>弥封制度</a:t>
              </a:r>
              <a:endParaRPr lang="zh-CN" altLang="en-US" sz="2000">
                <a:latin typeface="黑体" panose="02010609060101010101" charset="-122"/>
                <a:ea typeface="黑体" panose="02010609060101010101" charset="-122"/>
                <a:cs typeface="汉仪劲楷简" panose="00020600040101010101" charset="-122"/>
              </a:endParaRPr>
            </a:p>
            <a:p>
              <a:pPr algn="ctr"/>
              <a:r>
                <a:rPr lang="zh-CN" altLang="en-US" sz="200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汉仪劲楷简" panose="00020600040101010101" charset="-122"/>
                  <a:sym typeface="+mn-ea"/>
                </a:rPr>
                <a:t>誊录制度</a:t>
              </a:r>
              <a:endPara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汉仪劲楷简" panose="00020600040101010101" charset="-122"/>
                <a:sym typeface="+mn-ea"/>
              </a:endParaRPr>
            </a:p>
            <a:p>
              <a:pPr algn="ctr"/>
              <a:r>
                <a:rPr lang="zh-CN" altLang="en-US" sz="200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汉仪劲楷简" panose="00020600040101010101" charset="-122"/>
                  <a:sym typeface="+mn-ea"/>
                </a:rPr>
                <a:t>别试制度</a:t>
              </a:r>
              <a:endPara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汉仪劲楷简" panose="00020600040101010101" charset="-122"/>
                <a:sym typeface="+mn-ea"/>
              </a:endParaRPr>
            </a:p>
          </p:txBody>
        </p:sp>
        <p:cxnSp>
          <p:nvCxnSpPr>
            <p:cNvPr id="3145731" name="肘形连接符 25"/>
            <p:cNvCxnSpPr>
              <a:stCxn id="1048650" idx="3"/>
              <a:endCxn id="1048654" idx="1"/>
            </p:cNvCxnSpPr>
            <p:nvPr>
              <p:custDataLst>
                <p:tags r:id="rId16"/>
              </p:custDataLst>
            </p:nvPr>
          </p:nvCxnSpPr>
          <p:spPr>
            <a:xfrm>
              <a:off x="3855" y="8500"/>
              <a:ext cx="2013" cy="699"/>
            </a:xfrm>
            <a:prstGeom prst="bentConnector3">
              <a:avLst>
                <a:gd name="adj1" fmla="val 50025"/>
              </a:avLst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9" grpId="0"/>
      <p:bldP spid="10486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1523" y="1240926"/>
            <a:ext cx="4988404" cy="6990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52910" tIns="76454" rIns="152910" bIns="76454">
            <a:spAutoFit/>
          </a:bodyPr>
          <a:p>
            <a:pPr algn="ctr"/>
            <a:r>
              <a:rPr lang="zh-CN" altLang="en-US" sz="3735" b="1">
                <a:solidFill>
                  <a:schemeClr val="tx1">
                    <a:lumMod val="95000"/>
                    <a:lumOff val="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轻武之势 杯酒释兵权</a:t>
            </a:r>
            <a:endParaRPr lang="zh-CN" altLang="en-US" sz="3735" b="1">
              <a:solidFill>
                <a:schemeClr val="tx1">
                  <a:lumMod val="95000"/>
                  <a:lumOff val="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77" name="淘宝店chenying0907 1"/>
          <p:cNvGrpSpPr/>
          <p:nvPr>
            <p:custDataLst>
              <p:tags r:id="rId2"/>
            </p:custDataLst>
          </p:nvPr>
        </p:nvGrpSpPr>
        <p:grpSpPr>
          <a:xfrm>
            <a:off x="4568115" y="2209009"/>
            <a:ext cx="966788" cy="967087"/>
            <a:chOff x="3673476" y="1131590"/>
            <a:chExt cx="966788" cy="966788"/>
          </a:xfrm>
        </p:grpSpPr>
        <p:sp>
          <p:nvSpPr>
            <p:cNvPr id="1048656" name="淘宝店chenying0907 5"/>
            <p:cNvSpPr/>
            <p:nvPr>
              <p:custDataLst>
                <p:tags r:id="rId3"/>
              </p:custDataLst>
            </p:nvPr>
          </p:nvSpPr>
          <p:spPr bwMode="auto">
            <a:xfrm>
              <a:off x="3673476" y="1131590"/>
              <a:ext cx="966788" cy="966788"/>
            </a:xfrm>
            <a:custGeom>
              <a:avLst/>
              <a:gdLst>
                <a:gd name="T0" fmla="*/ 4869 w 4870"/>
                <a:gd name="T1" fmla="*/ 2493 h 4872"/>
                <a:gd name="T2" fmla="*/ 4866 w 4870"/>
                <a:gd name="T3" fmla="*/ 2310 h 4872"/>
                <a:gd name="T4" fmla="*/ 4793 w 4870"/>
                <a:gd name="T5" fmla="*/ 1827 h 4872"/>
                <a:gd name="T6" fmla="*/ 4630 w 4870"/>
                <a:gd name="T7" fmla="*/ 1380 h 4872"/>
                <a:gd name="T8" fmla="*/ 4386 w 4870"/>
                <a:gd name="T9" fmla="*/ 979 h 4872"/>
                <a:gd name="T10" fmla="*/ 4072 w 4870"/>
                <a:gd name="T11" fmla="*/ 633 h 4872"/>
                <a:gd name="T12" fmla="*/ 3698 w 4870"/>
                <a:gd name="T13" fmla="*/ 353 h 4872"/>
                <a:gd name="T14" fmla="*/ 3272 w 4870"/>
                <a:gd name="T15" fmla="*/ 148 h 4872"/>
                <a:gd name="T16" fmla="*/ 2805 w 4870"/>
                <a:gd name="T17" fmla="*/ 28 h 4872"/>
                <a:gd name="T18" fmla="*/ 2309 w 4870"/>
                <a:gd name="T19" fmla="*/ 3 h 4872"/>
                <a:gd name="T20" fmla="*/ 1826 w 4870"/>
                <a:gd name="T21" fmla="*/ 77 h 4872"/>
                <a:gd name="T22" fmla="*/ 1380 w 4870"/>
                <a:gd name="T23" fmla="*/ 240 h 4872"/>
                <a:gd name="T24" fmla="*/ 979 w 4870"/>
                <a:gd name="T25" fmla="*/ 484 h 4872"/>
                <a:gd name="T26" fmla="*/ 633 w 4870"/>
                <a:gd name="T27" fmla="*/ 798 h 4872"/>
                <a:gd name="T28" fmla="*/ 353 w 4870"/>
                <a:gd name="T29" fmla="*/ 1173 h 4872"/>
                <a:gd name="T30" fmla="*/ 148 w 4870"/>
                <a:gd name="T31" fmla="*/ 1599 h 4872"/>
                <a:gd name="T32" fmla="*/ 29 w 4870"/>
                <a:gd name="T33" fmla="*/ 2064 h 4872"/>
                <a:gd name="T34" fmla="*/ 4 w 4870"/>
                <a:gd name="T35" fmla="*/ 2562 h 4872"/>
                <a:gd name="T36" fmla="*/ 77 w 4870"/>
                <a:gd name="T37" fmla="*/ 3044 h 4872"/>
                <a:gd name="T38" fmla="*/ 240 w 4870"/>
                <a:gd name="T39" fmla="*/ 3492 h 4872"/>
                <a:gd name="T40" fmla="*/ 484 w 4870"/>
                <a:gd name="T41" fmla="*/ 3893 h 4872"/>
                <a:gd name="T42" fmla="*/ 798 w 4870"/>
                <a:gd name="T43" fmla="*/ 4238 h 4872"/>
                <a:gd name="T44" fmla="*/ 1172 w 4870"/>
                <a:gd name="T45" fmla="*/ 4519 h 4872"/>
                <a:gd name="T46" fmla="*/ 1598 w 4870"/>
                <a:gd name="T47" fmla="*/ 4724 h 4872"/>
                <a:gd name="T48" fmla="*/ 2064 w 4870"/>
                <a:gd name="T49" fmla="*/ 4844 h 4872"/>
                <a:gd name="T50" fmla="*/ 2480 w 4870"/>
                <a:gd name="T51" fmla="*/ 4871 h 4872"/>
                <a:gd name="T52" fmla="*/ 2656 w 4870"/>
                <a:gd name="T53" fmla="*/ 4862 h 4872"/>
                <a:gd name="T54" fmla="*/ 2829 w 4870"/>
                <a:gd name="T55" fmla="*/ 4840 h 4872"/>
                <a:gd name="T56" fmla="*/ 2997 w 4870"/>
                <a:gd name="T57" fmla="*/ 4807 h 4872"/>
                <a:gd name="T58" fmla="*/ 3160 w 4870"/>
                <a:gd name="T59" fmla="*/ 4761 h 4872"/>
                <a:gd name="T60" fmla="*/ 3320 w 4870"/>
                <a:gd name="T61" fmla="*/ 4704 h 4872"/>
                <a:gd name="T62" fmla="*/ 3477 w 4870"/>
                <a:gd name="T63" fmla="*/ 4636 h 4872"/>
                <a:gd name="T64" fmla="*/ 3630 w 4870"/>
                <a:gd name="T65" fmla="*/ 4556 h 4872"/>
                <a:gd name="T66" fmla="*/ 3763 w 4870"/>
                <a:gd name="T67" fmla="*/ 4477 h 4872"/>
                <a:gd name="T68" fmla="*/ 3863 w 4870"/>
                <a:gd name="T69" fmla="*/ 4415 h 4872"/>
                <a:gd name="T70" fmla="*/ 3937 w 4870"/>
                <a:gd name="T71" fmla="*/ 4396 h 4872"/>
                <a:gd name="T72" fmla="*/ 3997 w 4870"/>
                <a:gd name="T73" fmla="*/ 4415 h 4872"/>
                <a:gd name="T74" fmla="*/ 4077 w 4870"/>
                <a:gd name="T75" fmla="*/ 4475 h 4872"/>
                <a:gd name="T76" fmla="*/ 4178 w 4870"/>
                <a:gd name="T77" fmla="*/ 4554 h 4872"/>
                <a:gd name="T78" fmla="*/ 4289 w 4870"/>
                <a:gd name="T79" fmla="*/ 4616 h 4872"/>
                <a:gd name="T80" fmla="*/ 4439 w 4870"/>
                <a:gd name="T81" fmla="*/ 4663 h 4872"/>
                <a:gd name="T82" fmla="*/ 4639 w 4870"/>
                <a:gd name="T83" fmla="*/ 4686 h 4872"/>
                <a:gd name="T84" fmla="*/ 4639 w 4870"/>
                <a:gd name="T85" fmla="*/ 4649 h 4872"/>
                <a:gd name="T86" fmla="*/ 4574 w 4870"/>
                <a:gd name="T87" fmla="*/ 4590 h 4872"/>
                <a:gd name="T88" fmla="*/ 4525 w 4870"/>
                <a:gd name="T89" fmla="*/ 4522 h 4872"/>
                <a:gd name="T90" fmla="*/ 4489 w 4870"/>
                <a:gd name="T91" fmla="*/ 4448 h 4872"/>
                <a:gd name="T92" fmla="*/ 4466 w 4870"/>
                <a:gd name="T93" fmla="*/ 4370 h 4872"/>
                <a:gd name="T94" fmla="*/ 4453 w 4870"/>
                <a:gd name="T95" fmla="*/ 4292 h 4872"/>
                <a:gd name="T96" fmla="*/ 4453 w 4870"/>
                <a:gd name="T97" fmla="*/ 4163 h 4872"/>
                <a:gd name="T98" fmla="*/ 4480 w 4870"/>
                <a:gd name="T99" fmla="*/ 4020 h 4872"/>
                <a:gd name="T100" fmla="*/ 4529 w 4870"/>
                <a:gd name="T101" fmla="*/ 3866 h 4872"/>
                <a:gd name="T102" fmla="*/ 4648 w 4870"/>
                <a:gd name="T103" fmla="*/ 3566 h 4872"/>
                <a:gd name="T104" fmla="*/ 4737 w 4870"/>
                <a:gd name="T105" fmla="*/ 3319 h 4872"/>
                <a:gd name="T106" fmla="*/ 4800 w 4870"/>
                <a:gd name="T107" fmla="*/ 3098 h 4872"/>
                <a:gd name="T108" fmla="*/ 4846 w 4870"/>
                <a:gd name="T109" fmla="*/ 2853 h 4872"/>
                <a:gd name="T110" fmla="*/ 4869 w 4870"/>
                <a:gd name="T111" fmla="*/ 2581 h 4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70" h="4872">
                  <a:moveTo>
                    <a:pt x="4870" y="2508"/>
                  </a:moveTo>
                  <a:lnTo>
                    <a:pt x="4869" y="2510"/>
                  </a:lnTo>
                  <a:lnTo>
                    <a:pt x="4867" y="2512"/>
                  </a:lnTo>
                  <a:lnTo>
                    <a:pt x="4869" y="2493"/>
                  </a:lnTo>
                  <a:lnTo>
                    <a:pt x="4869" y="2474"/>
                  </a:lnTo>
                  <a:lnTo>
                    <a:pt x="4870" y="2455"/>
                  </a:lnTo>
                  <a:lnTo>
                    <a:pt x="4870" y="2435"/>
                  </a:lnTo>
                  <a:lnTo>
                    <a:pt x="4866" y="2310"/>
                  </a:lnTo>
                  <a:lnTo>
                    <a:pt x="4857" y="2186"/>
                  </a:lnTo>
                  <a:lnTo>
                    <a:pt x="4842" y="2064"/>
                  </a:lnTo>
                  <a:lnTo>
                    <a:pt x="4820" y="1945"/>
                  </a:lnTo>
                  <a:lnTo>
                    <a:pt x="4793" y="1827"/>
                  </a:lnTo>
                  <a:lnTo>
                    <a:pt x="4760" y="1712"/>
                  </a:lnTo>
                  <a:lnTo>
                    <a:pt x="4722" y="1599"/>
                  </a:lnTo>
                  <a:lnTo>
                    <a:pt x="4678" y="1487"/>
                  </a:lnTo>
                  <a:lnTo>
                    <a:pt x="4630" y="1380"/>
                  </a:lnTo>
                  <a:lnTo>
                    <a:pt x="4576" y="1275"/>
                  </a:lnTo>
                  <a:lnTo>
                    <a:pt x="4517" y="1173"/>
                  </a:lnTo>
                  <a:lnTo>
                    <a:pt x="4454" y="1073"/>
                  </a:lnTo>
                  <a:lnTo>
                    <a:pt x="4386" y="979"/>
                  </a:lnTo>
                  <a:lnTo>
                    <a:pt x="4313" y="886"/>
                  </a:lnTo>
                  <a:lnTo>
                    <a:pt x="4238" y="798"/>
                  </a:lnTo>
                  <a:lnTo>
                    <a:pt x="4156" y="714"/>
                  </a:lnTo>
                  <a:lnTo>
                    <a:pt x="4072" y="633"/>
                  </a:lnTo>
                  <a:lnTo>
                    <a:pt x="3984" y="556"/>
                  </a:lnTo>
                  <a:lnTo>
                    <a:pt x="3892" y="484"/>
                  </a:lnTo>
                  <a:lnTo>
                    <a:pt x="3796" y="416"/>
                  </a:lnTo>
                  <a:lnTo>
                    <a:pt x="3698" y="353"/>
                  </a:lnTo>
                  <a:lnTo>
                    <a:pt x="3595" y="294"/>
                  </a:lnTo>
                  <a:lnTo>
                    <a:pt x="3490" y="240"/>
                  </a:lnTo>
                  <a:lnTo>
                    <a:pt x="3382" y="192"/>
                  </a:lnTo>
                  <a:lnTo>
                    <a:pt x="3272" y="148"/>
                  </a:lnTo>
                  <a:lnTo>
                    <a:pt x="3159" y="109"/>
                  </a:lnTo>
                  <a:lnTo>
                    <a:pt x="3043" y="77"/>
                  </a:lnTo>
                  <a:lnTo>
                    <a:pt x="2926" y="50"/>
                  </a:lnTo>
                  <a:lnTo>
                    <a:pt x="2805" y="28"/>
                  </a:lnTo>
                  <a:lnTo>
                    <a:pt x="2684" y="12"/>
                  </a:lnTo>
                  <a:lnTo>
                    <a:pt x="2561" y="3"/>
                  </a:lnTo>
                  <a:lnTo>
                    <a:pt x="2434" y="0"/>
                  </a:lnTo>
                  <a:lnTo>
                    <a:pt x="2309" y="3"/>
                  </a:lnTo>
                  <a:lnTo>
                    <a:pt x="2187" y="12"/>
                  </a:lnTo>
                  <a:lnTo>
                    <a:pt x="2064" y="28"/>
                  </a:lnTo>
                  <a:lnTo>
                    <a:pt x="1944" y="50"/>
                  </a:lnTo>
                  <a:lnTo>
                    <a:pt x="1826" y="77"/>
                  </a:lnTo>
                  <a:lnTo>
                    <a:pt x="1711" y="109"/>
                  </a:lnTo>
                  <a:lnTo>
                    <a:pt x="1598" y="148"/>
                  </a:lnTo>
                  <a:lnTo>
                    <a:pt x="1488" y="192"/>
                  </a:lnTo>
                  <a:lnTo>
                    <a:pt x="1380" y="240"/>
                  </a:lnTo>
                  <a:lnTo>
                    <a:pt x="1275" y="294"/>
                  </a:lnTo>
                  <a:lnTo>
                    <a:pt x="1172" y="353"/>
                  </a:lnTo>
                  <a:lnTo>
                    <a:pt x="1074" y="416"/>
                  </a:lnTo>
                  <a:lnTo>
                    <a:pt x="979" y="484"/>
                  </a:lnTo>
                  <a:lnTo>
                    <a:pt x="886" y="556"/>
                  </a:lnTo>
                  <a:lnTo>
                    <a:pt x="798" y="633"/>
                  </a:lnTo>
                  <a:lnTo>
                    <a:pt x="714" y="714"/>
                  </a:lnTo>
                  <a:lnTo>
                    <a:pt x="633" y="798"/>
                  </a:lnTo>
                  <a:lnTo>
                    <a:pt x="556" y="886"/>
                  </a:lnTo>
                  <a:lnTo>
                    <a:pt x="484" y="979"/>
                  </a:lnTo>
                  <a:lnTo>
                    <a:pt x="416" y="1073"/>
                  </a:lnTo>
                  <a:lnTo>
                    <a:pt x="353" y="1173"/>
                  </a:lnTo>
                  <a:lnTo>
                    <a:pt x="295" y="1275"/>
                  </a:lnTo>
                  <a:lnTo>
                    <a:pt x="240" y="1380"/>
                  </a:lnTo>
                  <a:lnTo>
                    <a:pt x="192" y="1487"/>
                  </a:lnTo>
                  <a:lnTo>
                    <a:pt x="148" y="1599"/>
                  </a:lnTo>
                  <a:lnTo>
                    <a:pt x="110" y="1712"/>
                  </a:lnTo>
                  <a:lnTo>
                    <a:pt x="77" y="1827"/>
                  </a:lnTo>
                  <a:lnTo>
                    <a:pt x="50" y="1945"/>
                  </a:lnTo>
                  <a:lnTo>
                    <a:pt x="29" y="2064"/>
                  </a:lnTo>
                  <a:lnTo>
                    <a:pt x="13" y="2186"/>
                  </a:lnTo>
                  <a:lnTo>
                    <a:pt x="4" y="2310"/>
                  </a:lnTo>
                  <a:lnTo>
                    <a:pt x="0" y="2435"/>
                  </a:lnTo>
                  <a:lnTo>
                    <a:pt x="4" y="2562"/>
                  </a:lnTo>
                  <a:lnTo>
                    <a:pt x="13" y="2685"/>
                  </a:lnTo>
                  <a:lnTo>
                    <a:pt x="29" y="2806"/>
                  </a:lnTo>
                  <a:lnTo>
                    <a:pt x="50" y="2927"/>
                  </a:lnTo>
                  <a:lnTo>
                    <a:pt x="77" y="3044"/>
                  </a:lnTo>
                  <a:lnTo>
                    <a:pt x="110" y="3160"/>
                  </a:lnTo>
                  <a:lnTo>
                    <a:pt x="148" y="3273"/>
                  </a:lnTo>
                  <a:lnTo>
                    <a:pt x="192" y="3384"/>
                  </a:lnTo>
                  <a:lnTo>
                    <a:pt x="240" y="3492"/>
                  </a:lnTo>
                  <a:lnTo>
                    <a:pt x="295" y="3597"/>
                  </a:lnTo>
                  <a:lnTo>
                    <a:pt x="353" y="3699"/>
                  </a:lnTo>
                  <a:lnTo>
                    <a:pt x="416" y="3797"/>
                  </a:lnTo>
                  <a:lnTo>
                    <a:pt x="484" y="3893"/>
                  </a:lnTo>
                  <a:lnTo>
                    <a:pt x="556" y="3985"/>
                  </a:lnTo>
                  <a:lnTo>
                    <a:pt x="633" y="4074"/>
                  </a:lnTo>
                  <a:lnTo>
                    <a:pt x="714" y="4158"/>
                  </a:lnTo>
                  <a:lnTo>
                    <a:pt x="798" y="4238"/>
                  </a:lnTo>
                  <a:lnTo>
                    <a:pt x="886" y="4315"/>
                  </a:lnTo>
                  <a:lnTo>
                    <a:pt x="979" y="4387"/>
                  </a:lnTo>
                  <a:lnTo>
                    <a:pt x="1074" y="4456"/>
                  </a:lnTo>
                  <a:lnTo>
                    <a:pt x="1172" y="4519"/>
                  </a:lnTo>
                  <a:lnTo>
                    <a:pt x="1275" y="4578"/>
                  </a:lnTo>
                  <a:lnTo>
                    <a:pt x="1380" y="4632"/>
                  </a:lnTo>
                  <a:lnTo>
                    <a:pt x="1488" y="4680"/>
                  </a:lnTo>
                  <a:lnTo>
                    <a:pt x="1598" y="4724"/>
                  </a:lnTo>
                  <a:lnTo>
                    <a:pt x="1711" y="4761"/>
                  </a:lnTo>
                  <a:lnTo>
                    <a:pt x="1826" y="4795"/>
                  </a:lnTo>
                  <a:lnTo>
                    <a:pt x="1944" y="4822"/>
                  </a:lnTo>
                  <a:lnTo>
                    <a:pt x="2064" y="4844"/>
                  </a:lnTo>
                  <a:lnTo>
                    <a:pt x="2187" y="4858"/>
                  </a:lnTo>
                  <a:lnTo>
                    <a:pt x="2309" y="4869"/>
                  </a:lnTo>
                  <a:lnTo>
                    <a:pt x="2434" y="4872"/>
                  </a:lnTo>
                  <a:lnTo>
                    <a:pt x="2480" y="4871"/>
                  </a:lnTo>
                  <a:lnTo>
                    <a:pt x="2525" y="4870"/>
                  </a:lnTo>
                  <a:lnTo>
                    <a:pt x="2569" y="4869"/>
                  </a:lnTo>
                  <a:lnTo>
                    <a:pt x="2614" y="4865"/>
                  </a:lnTo>
                  <a:lnTo>
                    <a:pt x="2656" y="4862"/>
                  </a:lnTo>
                  <a:lnTo>
                    <a:pt x="2700" y="4857"/>
                  </a:lnTo>
                  <a:lnTo>
                    <a:pt x="2743" y="4853"/>
                  </a:lnTo>
                  <a:lnTo>
                    <a:pt x="2786" y="4847"/>
                  </a:lnTo>
                  <a:lnTo>
                    <a:pt x="2829" y="4840"/>
                  </a:lnTo>
                  <a:lnTo>
                    <a:pt x="2872" y="4832"/>
                  </a:lnTo>
                  <a:lnTo>
                    <a:pt x="2913" y="4825"/>
                  </a:lnTo>
                  <a:lnTo>
                    <a:pt x="2955" y="4817"/>
                  </a:lnTo>
                  <a:lnTo>
                    <a:pt x="2997" y="4807"/>
                  </a:lnTo>
                  <a:lnTo>
                    <a:pt x="3038" y="4796"/>
                  </a:lnTo>
                  <a:lnTo>
                    <a:pt x="3079" y="4785"/>
                  </a:lnTo>
                  <a:lnTo>
                    <a:pt x="3120" y="4774"/>
                  </a:lnTo>
                  <a:lnTo>
                    <a:pt x="3160" y="4761"/>
                  </a:lnTo>
                  <a:lnTo>
                    <a:pt x="3201" y="4748"/>
                  </a:lnTo>
                  <a:lnTo>
                    <a:pt x="3241" y="4734"/>
                  </a:lnTo>
                  <a:lnTo>
                    <a:pt x="3281" y="4720"/>
                  </a:lnTo>
                  <a:lnTo>
                    <a:pt x="3320" y="4704"/>
                  </a:lnTo>
                  <a:lnTo>
                    <a:pt x="3360" y="4688"/>
                  </a:lnTo>
                  <a:lnTo>
                    <a:pt x="3399" y="4671"/>
                  </a:lnTo>
                  <a:lnTo>
                    <a:pt x="3439" y="4654"/>
                  </a:lnTo>
                  <a:lnTo>
                    <a:pt x="3477" y="4636"/>
                  </a:lnTo>
                  <a:lnTo>
                    <a:pt x="3516" y="4617"/>
                  </a:lnTo>
                  <a:lnTo>
                    <a:pt x="3555" y="4597"/>
                  </a:lnTo>
                  <a:lnTo>
                    <a:pt x="3593" y="4577"/>
                  </a:lnTo>
                  <a:lnTo>
                    <a:pt x="3630" y="4556"/>
                  </a:lnTo>
                  <a:lnTo>
                    <a:pt x="3668" y="4535"/>
                  </a:lnTo>
                  <a:lnTo>
                    <a:pt x="3707" y="4512"/>
                  </a:lnTo>
                  <a:lnTo>
                    <a:pt x="3744" y="4489"/>
                  </a:lnTo>
                  <a:lnTo>
                    <a:pt x="3763" y="4477"/>
                  </a:lnTo>
                  <a:lnTo>
                    <a:pt x="3787" y="4463"/>
                  </a:lnTo>
                  <a:lnTo>
                    <a:pt x="3813" y="4447"/>
                  </a:lnTo>
                  <a:lnTo>
                    <a:pt x="3843" y="4428"/>
                  </a:lnTo>
                  <a:lnTo>
                    <a:pt x="3863" y="4415"/>
                  </a:lnTo>
                  <a:lnTo>
                    <a:pt x="3884" y="4406"/>
                  </a:lnTo>
                  <a:lnTo>
                    <a:pt x="3902" y="4401"/>
                  </a:lnTo>
                  <a:lnTo>
                    <a:pt x="3920" y="4397"/>
                  </a:lnTo>
                  <a:lnTo>
                    <a:pt x="3937" y="4396"/>
                  </a:lnTo>
                  <a:lnTo>
                    <a:pt x="3952" y="4398"/>
                  </a:lnTo>
                  <a:lnTo>
                    <a:pt x="3968" y="4402"/>
                  </a:lnTo>
                  <a:lnTo>
                    <a:pt x="3983" y="4407"/>
                  </a:lnTo>
                  <a:lnTo>
                    <a:pt x="3997" y="4415"/>
                  </a:lnTo>
                  <a:lnTo>
                    <a:pt x="4013" y="4424"/>
                  </a:lnTo>
                  <a:lnTo>
                    <a:pt x="4028" y="4436"/>
                  </a:lnTo>
                  <a:lnTo>
                    <a:pt x="4044" y="4448"/>
                  </a:lnTo>
                  <a:lnTo>
                    <a:pt x="4077" y="4475"/>
                  </a:lnTo>
                  <a:lnTo>
                    <a:pt x="4114" y="4505"/>
                  </a:lnTo>
                  <a:lnTo>
                    <a:pt x="4134" y="4521"/>
                  </a:lnTo>
                  <a:lnTo>
                    <a:pt x="4155" y="4538"/>
                  </a:lnTo>
                  <a:lnTo>
                    <a:pt x="4178" y="4554"/>
                  </a:lnTo>
                  <a:lnTo>
                    <a:pt x="4203" y="4570"/>
                  </a:lnTo>
                  <a:lnTo>
                    <a:pt x="4230" y="4586"/>
                  </a:lnTo>
                  <a:lnTo>
                    <a:pt x="4258" y="4601"/>
                  </a:lnTo>
                  <a:lnTo>
                    <a:pt x="4289" y="4616"/>
                  </a:lnTo>
                  <a:lnTo>
                    <a:pt x="4322" y="4630"/>
                  </a:lnTo>
                  <a:lnTo>
                    <a:pt x="4358" y="4642"/>
                  </a:lnTo>
                  <a:lnTo>
                    <a:pt x="4398" y="4653"/>
                  </a:lnTo>
                  <a:lnTo>
                    <a:pt x="4439" y="4663"/>
                  </a:lnTo>
                  <a:lnTo>
                    <a:pt x="4483" y="4671"/>
                  </a:lnTo>
                  <a:lnTo>
                    <a:pt x="4532" y="4678"/>
                  </a:lnTo>
                  <a:lnTo>
                    <a:pt x="4583" y="4683"/>
                  </a:lnTo>
                  <a:lnTo>
                    <a:pt x="4639" y="4686"/>
                  </a:lnTo>
                  <a:lnTo>
                    <a:pt x="4697" y="4686"/>
                  </a:lnTo>
                  <a:lnTo>
                    <a:pt x="4677" y="4675"/>
                  </a:lnTo>
                  <a:lnTo>
                    <a:pt x="4657" y="4662"/>
                  </a:lnTo>
                  <a:lnTo>
                    <a:pt x="4639" y="4649"/>
                  </a:lnTo>
                  <a:lnTo>
                    <a:pt x="4621" y="4635"/>
                  </a:lnTo>
                  <a:lnTo>
                    <a:pt x="4604" y="4620"/>
                  </a:lnTo>
                  <a:lnTo>
                    <a:pt x="4589" y="4606"/>
                  </a:lnTo>
                  <a:lnTo>
                    <a:pt x="4574" y="4590"/>
                  </a:lnTo>
                  <a:lnTo>
                    <a:pt x="4561" y="4574"/>
                  </a:lnTo>
                  <a:lnTo>
                    <a:pt x="4547" y="4557"/>
                  </a:lnTo>
                  <a:lnTo>
                    <a:pt x="4536" y="4540"/>
                  </a:lnTo>
                  <a:lnTo>
                    <a:pt x="4525" y="4522"/>
                  </a:lnTo>
                  <a:lnTo>
                    <a:pt x="4515" y="4504"/>
                  </a:lnTo>
                  <a:lnTo>
                    <a:pt x="4506" y="4486"/>
                  </a:lnTo>
                  <a:lnTo>
                    <a:pt x="4497" y="4467"/>
                  </a:lnTo>
                  <a:lnTo>
                    <a:pt x="4489" y="4448"/>
                  </a:lnTo>
                  <a:lnTo>
                    <a:pt x="4482" y="4429"/>
                  </a:lnTo>
                  <a:lnTo>
                    <a:pt x="4476" y="4410"/>
                  </a:lnTo>
                  <a:lnTo>
                    <a:pt x="4471" y="4390"/>
                  </a:lnTo>
                  <a:lnTo>
                    <a:pt x="4466" y="4370"/>
                  </a:lnTo>
                  <a:lnTo>
                    <a:pt x="4462" y="4351"/>
                  </a:lnTo>
                  <a:lnTo>
                    <a:pt x="4458" y="4332"/>
                  </a:lnTo>
                  <a:lnTo>
                    <a:pt x="4455" y="4312"/>
                  </a:lnTo>
                  <a:lnTo>
                    <a:pt x="4453" y="4292"/>
                  </a:lnTo>
                  <a:lnTo>
                    <a:pt x="4452" y="4273"/>
                  </a:lnTo>
                  <a:lnTo>
                    <a:pt x="4449" y="4235"/>
                  </a:lnTo>
                  <a:lnTo>
                    <a:pt x="4450" y="4198"/>
                  </a:lnTo>
                  <a:lnTo>
                    <a:pt x="4453" y="4163"/>
                  </a:lnTo>
                  <a:lnTo>
                    <a:pt x="4457" y="4129"/>
                  </a:lnTo>
                  <a:lnTo>
                    <a:pt x="4463" y="4093"/>
                  </a:lnTo>
                  <a:lnTo>
                    <a:pt x="4471" y="4057"/>
                  </a:lnTo>
                  <a:lnTo>
                    <a:pt x="4480" y="4020"/>
                  </a:lnTo>
                  <a:lnTo>
                    <a:pt x="4490" y="3982"/>
                  </a:lnTo>
                  <a:lnTo>
                    <a:pt x="4502" y="3944"/>
                  </a:lnTo>
                  <a:lnTo>
                    <a:pt x="4516" y="3906"/>
                  </a:lnTo>
                  <a:lnTo>
                    <a:pt x="4529" y="3866"/>
                  </a:lnTo>
                  <a:lnTo>
                    <a:pt x="4545" y="3826"/>
                  </a:lnTo>
                  <a:lnTo>
                    <a:pt x="4577" y="3743"/>
                  </a:lnTo>
                  <a:lnTo>
                    <a:pt x="4612" y="3656"/>
                  </a:lnTo>
                  <a:lnTo>
                    <a:pt x="4648" y="3566"/>
                  </a:lnTo>
                  <a:lnTo>
                    <a:pt x="4684" y="3470"/>
                  </a:lnTo>
                  <a:lnTo>
                    <a:pt x="4702" y="3421"/>
                  </a:lnTo>
                  <a:lnTo>
                    <a:pt x="4720" y="3371"/>
                  </a:lnTo>
                  <a:lnTo>
                    <a:pt x="4737" y="3319"/>
                  </a:lnTo>
                  <a:lnTo>
                    <a:pt x="4754" y="3266"/>
                  </a:lnTo>
                  <a:lnTo>
                    <a:pt x="4769" y="3211"/>
                  </a:lnTo>
                  <a:lnTo>
                    <a:pt x="4785" y="3156"/>
                  </a:lnTo>
                  <a:lnTo>
                    <a:pt x="4800" y="3098"/>
                  </a:lnTo>
                  <a:lnTo>
                    <a:pt x="4812" y="3039"/>
                  </a:lnTo>
                  <a:lnTo>
                    <a:pt x="4825" y="2979"/>
                  </a:lnTo>
                  <a:lnTo>
                    <a:pt x="4836" y="2917"/>
                  </a:lnTo>
                  <a:lnTo>
                    <a:pt x="4846" y="2853"/>
                  </a:lnTo>
                  <a:lnTo>
                    <a:pt x="4854" y="2787"/>
                  </a:lnTo>
                  <a:lnTo>
                    <a:pt x="4861" y="2721"/>
                  </a:lnTo>
                  <a:lnTo>
                    <a:pt x="4865" y="2652"/>
                  </a:lnTo>
                  <a:lnTo>
                    <a:pt x="4869" y="2581"/>
                  </a:lnTo>
                  <a:lnTo>
                    <a:pt x="4870" y="2508"/>
                  </a:ln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135">
                <a:solidFill>
                  <a:srgbClr val="565656"/>
                </a:solidFill>
                <a:ea typeface="方正清刻本悦宋简体" panose="02000000000000000000" pitchFamily="2" charset="-122"/>
              </a:endParaRPr>
            </a:p>
          </p:txBody>
        </p:sp>
        <p:sp>
          <p:nvSpPr>
            <p:cNvPr id="1048657" name="淘宝店chenying0907 6"/>
            <p:cNvSpPr/>
            <p:nvPr>
              <p:custDataLst>
                <p:tags r:id="rId4"/>
              </p:custDataLst>
            </p:nvPr>
          </p:nvSpPr>
          <p:spPr bwMode="auto">
            <a:xfrm>
              <a:off x="3802063" y="1260178"/>
              <a:ext cx="709613" cy="709613"/>
            </a:xfrm>
            <a:custGeom>
              <a:avLst/>
              <a:gdLst>
                <a:gd name="T0" fmla="*/ 3567 w 3576"/>
                <a:gd name="T1" fmla="*/ 1972 h 3578"/>
                <a:gd name="T2" fmla="*/ 3520 w 3576"/>
                <a:gd name="T3" fmla="*/ 2236 h 3578"/>
                <a:gd name="T4" fmla="*/ 3435 w 3576"/>
                <a:gd name="T5" fmla="*/ 2485 h 3578"/>
                <a:gd name="T6" fmla="*/ 3317 w 3576"/>
                <a:gd name="T7" fmla="*/ 2716 h 3578"/>
                <a:gd name="T8" fmla="*/ 3168 w 3576"/>
                <a:gd name="T9" fmla="*/ 2927 h 3578"/>
                <a:gd name="T10" fmla="*/ 2990 w 3576"/>
                <a:gd name="T11" fmla="*/ 3113 h 3578"/>
                <a:gd name="T12" fmla="*/ 2788 w 3576"/>
                <a:gd name="T13" fmla="*/ 3272 h 3578"/>
                <a:gd name="T14" fmla="*/ 2563 w 3576"/>
                <a:gd name="T15" fmla="*/ 3402 h 3578"/>
                <a:gd name="T16" fmla="*/ 2319 w 3576"/>
                <a:gd name="T17" fmla="*/ 3498 h 3578"/>
                <a:gd name="T18" fmla="*/ 2060 w 3576"/>
                <a:gd name="T19" fmla="*/ 3557 h 3578"/>
                <a:gd name="T20" fmla="*/ 1787 w 3576"/>
                <a:gd name="T21" fmla="*/ 3578 h 3578"/>
                <a:gd name="T22" fmla="*/ 1516 w 3576"/>
                <a:gd name="T23" fmla="*/ 3557 h 3578"/>
                <a:gd name="T24" fmla="*/ 1257 w 3576"/>
                <a:gd name="T25" fmla="*/ 3498 h 3578"/>
                <a:gd name="T26" fmla="*/ 1013 w 3576"/>
                <a:gd name="T27" fmla="*/ 3402 h 3578"/>
                <a:gd name="T28" fmla="*/ 788 w 3576"/>
                <a:gd name="T29" fmla="*/ 3272 h 3578"/>
                <a:gd name="T30" fmla="*/ 586 w 3576"/>
                <a:gd name="T31" fmla="*/ 3113 h 3578"/>
                <a:gd name="T32" fmla="*/ 408 w 3576"/>
                <a:gd name="T33" fmla="*/ 2927 h 3578"/>
                <a:gd name="T34" fmla="*/ 258 w 3576"/>
                <a:gd name="T35" fmla="*/ 2716 h 3578"/>
                <a:gd name="T36" fmla="*/ 140 w 3576"/>
                <a:gd name="T37" fmla="*/ 2485 h 3578"/>
                <a:gd name="T38" fmla="*/ 57 w 3576"/>
                <a:gd name="T39" fmla="*/ 2236 h 3578"/>
                <a:gd name="T40" fmla="*/ 9 w 3576"/>
                <a:gd name="T41" fmla="*/ 1972 h 3578"/>
                <a:gd name="T42" fmla="*/ 2 w 3576"/>
                <a:gd name="T43" fmla="*/ 1697 h 3578"/>
                <a:gd name="T44" fmla="*/ 36 w 3576"/>
                <a:gd name="T45" fmla="*/ 1429 h 3578"/>
                <a:gd name="T46" fmla="*/ 108 w 3576"/>
                <a:gd name="T47" fmla="*/ 1174 h 3578"/>
                <a:gd name="T48" fmla="*/ 215 w 3576"/>
                <a:gd name="T49" fmla="*/ 936 h 3578"/>
                <a:gd name="T50" fmla="*/ 355 w 3576"/>
                <a:gd name="T51" fmla="*/ 718 h 3578"/>
                <a:gd name="T52" fmla="*/ 523 w 3576"/>
                <a:gd name="T53" fmla="*/ 523 h 3578"/>
                <a:gd name="T54" fmla="*/ 718 w 3576"/>
                <a:gd name="T55" fmla="*/ 355 h 3578"/>
                <a:gd name="T56" fmla="*/ 936 w 3576"/>
                <a:gd name="T57" fmla="*/ 216 h 3578"/>
                <a:gd name="T58" fmla="*/ 1173 w 3576"/>
                <a:gd name="T59" fmla="*/ 108 h 3578"/>
                <a:gd name="T60" fmla="*/ 1428 w 3576"/>
                <a:gd name="T61" fmla="*/ 36 h 3578"/>
                <a:gd name="T62" fmla="*/ 1696 w 3576"/>
                <a:gd name="T63" fmla="*/ 2 h 3578"/>
                <a:gd name="T64" fmla="*/ 1971 w 3576"/>
                <a:gd name="T65" fmla="*/ 9 h 3578"/>
                <a:gd name="T66" fmla="*/ 2235 w 3576"/>
                <a:gd name="T67" fmla="*/ 57 h 3578"/>
                <a:gd name="T68" fmla="*/ 2484 w 3576"/>
                <a:gd name="T69" fmla="*/ 140 h 3578"/>
                <a:gd name="T70" fmla="*/ 2715 w 3576"/>
                <a:gd name="T71" fmla="*/ 258 h 3578"/>
                <a:gd name="T72" fmla="*/ 2926 w 3576"/>
                <a:gd name="T73" fmla="*/ 408 h 3578"/>
                <a:gd name="T74" fmla="*/ 3112 w 3576"/>
                <a:gd name="T75" fmla="*/ 585 h 3578"/>
                <a:gd name="T76" fmla="*/ 3270 w 3576"/>
                <a:gd name="T77" fmla="*/ 788 h 3578"/>
                <a:gd name="T78" fmla="*/ 3400 w 3576"/>
                <a:gd name="T79" fmla="*/ 1013 h 3578"/>
                <a:gd name="T80" fmla="*/ 3496 w 3576"/>
                <a:gd name="T81" fmla="*/ 1256 h 3578"/>
                <a:gd name="T82" fmla="*/ 3556 w 3576"/>
                <a:gd name="T83" fmla="*/ 1517 h 3578"/>
                <a:gd name="T84" fmla="*/ 3576 w 3576"/>
                <a:gd name="T85" fmla="*/ 1788 h 3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76" h="3578">
                  <a:moveTo>
                    <a:pt x="3576" y="1788"/>
                  </a:moveTo>
                  <a:lnTo>
                    <a:pt x="3574" y="1881"/>
                  </a:lnTo>
                  <a:lnTo>
                    <a:pt x="3567" y="1972"/>
                  </a:lnTo>
                  <a:lnTo>
                    <a:pt x="3556" y="2061"/>
                  </a:lnTo>
                  <a:lnTo>
                    <a:pt x="3540" y="2149"/>
                  </a:lnTo>
                  <a:lnTo>
                    <a:pt x="3520" y="2236"/>
                  </a:lnTo>
                  <a:lnTo>
                    <a:pt x="3496" y="2321"/>
                  </a:lnTo>
                  <a:lnTo>
                    <a:pt x="3468" y="2404"/>
                  </a:lnTo>
                  <a:lnTo>
                    <a:pt x="3435" y="2485"/>
                  </a:lnTo>
                  <a:lnTo>
                    <a:pt x="3400" y="2564"/>
                  </a:lnTo>
                  <a:lnTo>
                    <a:pt x="3361" y="2642"/>
                  </a:lnTo>
                  <a:lnTo>
                    <a:pt x="3317" y="2716"/>
                  </a:lnTo>
                  <a:lnTo>
                    <a:pt x="3270" y="2788"/>
                  </a:lnTo>
                  <a:lnTo>
                    <a:pt x="3221" y="2860"/>
                  </a:lnTo>
                  <a:lnTo>
                    <a:pt x="3168" y="2927"/>
                  </a:lnTo>
                  <a:lnTo>
                    <a:pt x="3112" y="2991"/>
                  </a:lnTo>
                  <a:lnTo>
                    <a:pt x="3052" y="3053"/>
                  </a:lnTo>
                  <a:lnTo>
                    <a:pt x="2990" y="3113"/>
                  </a:lnTo>
                  <a:lnTo>
                    <a:pt x="2926" y="3170"/>
                  </a:lnTo>
                  <a:lnTo>
                    <a:pt x="2858" y="3223"/>
                  </a:lnTo>
                  <a:lnTo>
                    <a:pt x="2788" y="3272"/>
                  </a:lnTo>
                  <a:lnTo>
                    <a:pt x="2715" y="3318"/>
                  </a:lnTo>
                  <a:lnTo>
                    <a:pt x="2641" y="3362"/>
                  </a:lnTo>
                  <a:lnTo>
                    <a:pt x="2563" y="3402"/>
                  </a:lnTo>
                  <a:lnTo>
                    <a:pt x="2484" y="3437"/>
                  </a:lnTo>
                  <a:lnTo>
                    <a:pt x="2403" y="3470"/>
                  </a:lnTo>
                  <a:lnTo>
                    <a:pt x="2319" y="3498"/>
                  </a:lnTo>
                  <a:lnTo>
                    <a:pt x="2235" y="3521"/>
                  </a:lnTo>
                  <a:lnTo>
                    <a:pt x="2148" y="3542"/>
                  </a:lnTo>
                  <a:lnTo>
                    <a:pt x="2060" y="3557"/>
                  </a:lnTo>
                  <a:lnTo>
                    <a:pt x="1971" y="3569"/>
                  </a:lnTo>
                  <a:lnTo>
                    <a:pt x="1880" y="3575"/>
                  </a:lnTo>
                  <a:lnTo>
                    <a:pt x="1787" y="3578"/>
                  </a:lnTo>
                  <a:lnTo>
                    <a:pt x="1696" y="3575"/>
                  </a:lnTo>
                  <a:lnTo>
                    <a:pt x="1605" y="3569"/>
                  </a:lnTo>
                  <a:lnTo>
                    <a:pt x="1516" y="3557"/>
                  </a:lnTo>
                  <a:lnTo>
                    <a:pt x="1428" y="3542"/>
                  </a:lnTo>
                  <a:lnTo>
                    <a:pt x="1341" y="3521"/>
                  </a:lnTo>
                  <a:lnTo>
                    <a:pt x="1257" y="3498"/>
                  </a:lnTo>
                  <a:lnTo>
                    <a:pt x="1173" y="3470"/>
                  </a:lnTo>
                  <a:lnTo>
                    <a:pt x="1092" y="3437"/>
                  </a:lnTo>
                  <a:lnTo>
                    <a:pt x="1013" y="3402"/>
                  </a:lnTo>
                  <a:lnTo>
                    <a:pt x="936" y="3362"/>
                  </a:lnTo>
                  <a:lnTo>
                    <a:pt x="861" y="3318"/>
                  </a:lnTo>
                  <a:lnTo>
                    <a:pt x="788" y="3272"/>
                  </a:lnTo>
                  <a:lnTo>
                    <a:pt x="718" y="3223"/>
                  </a:lnTo>
                  <a:lnTo>
                    <a:pt x="650" y="3170"/>
                  </a:lnTo>
                  <a:lnTo>
                    <a:pt x="586" y="3113"/>
                  </a:lnTo>
                  <a:lnTo>
                    <a:pt x="523" y="3053"/>
                  </a:lnTo>
                  <a:lnTo>
                    <a:pt x="465" y="2991"/>
                  </a:lnTo>
                  <a:lnTo>
                    <a:pt x="408" y="2927"/>
                  </a:lnTo>
                  <a:lnTo>
                    <a:pt x="355" y="2860"/>
                  </a:lnTo>
                  <a:lnTo>
                    <a:pt x="306" y="2788"/>
                  </a:lnTo>
                  <a:lnTo>
                    <a:pt x="258" y="2716"/>
                  </a:lnTo>
                  <a:lnTo>
                    <a:pt x="215" y="2642"/>
                  </a:lnTo>
                  <a:lnTo>
                    <a:pt x="176" y="2564"/>
                  </a:lnTo>
                  <a:lnTo>
                    <a:pt x="140" y="2485"/>
                  </a:lnTo>
                  <a:lnTo>
                    <a:pt x="108" y="2404"/>
                  </a:lnTo>
                  <a:lnTo>
                    <a:pt x="80" y="2321"/>
                  </a:lnTo>
                  <a:lnTo>
                    <a:pt x="57" y="2236"/>
                  </a:lnTo>
                  <a:lnTo>
                    <a:pt x="36" y="2149"/>
                  </a:lnTo>
                  <a:lnTo>
                    <a:pt x="21" y="2061"/>
                  </a:lnTo>
                  <a:lnTo>
                    <a:pt x="9" y="1972"/>
                  </a:lnTo>
                  <a:lnTo>
                    <a:pt x="2" y="1881"/>
                  </a:lnTo>
                  <a:lnTo>
                    <a:pt x="0" y="1788"/>
                  </a:lnTo>
                  <a:lnTo>
                    <a:pt x="2" y="1697"/>
                  </a:lnTo>
                  <a:lnTo>
                    <a:pt x="9" y="1606"/>
                  </a:lnTo>
                  <a:lnTo>
                    <a:pt x="21" y="1517"/>
                  </a:lnTo>
                  <a:lnTo>
                    <a:pt x="36" y="1429"/>
                  </a:lnTo>
                  <a:lnTo>
                    <a:pt x="57" y="1342"/>
                  </a:lnTo>
                  <a:lnTo>
                    <a:pt x="80" y="1256"/>
                  </a:lnTo>
                  <a:lnTo>
                    <a:pt x="108" y="1174"/>
                  </a:lnTo>
                  <a:lnTo>
                    <a:pt x="140" y="1093"/>
                  </a:lnTo>
                  <a:lnTo>
                    <a:pt x="176" y="1013"/>
                  </a:lnTo>
                  <a:lnTo>
                    <a:pt x="215" y="936"/>
                  </a:lnTo>
                  <a:lnTo>
                    <a:pt x="258" y="862"/>
                  </a:lnTo>
                  <a:lnTo>
                    <a:pt x="306" y="788"/>
                  </a:lnTo>
                  <a:lnTo>
                    <a:pt x="355" y="718"/>
                  </a:lnTo>
                  <a:lnTo>
                    <a:pt x="408" y="651"/>
                  </a:lnTo>
                  <a:lnTo>
                    <a:pt x="465" y="585"/>
                  </a:lnTo>
                  <a:lnTo>
                    <a:pt x="523" y="523"/>
                  </a:lnTo>
                  <a:lnTo>
                    <a:pt x="586" y="465"/>
                  </a:lnTo>
                  <a:lnTo>
                    <a:pt x="650" y="408"/>
                  </a:lnTo>
                  <a:lnTo>
                    <a:pt x="718" y="355"/>
                  </a:lnTo>
                  <a:lnTo>
                    <a:pt x="788" y="306"/>
                  </a:lnTo>
                  <a:lnTo>
                    <a:pt x="861" y="258"/>
                  </a:lnTo>
                  <a:lnTo>
                    <a:pt x="936" y="216"/>
                  </a:lnTo>
                  <a:lnTo>
                    <a:pt x="1013" y="176"/>
                  </a:lnTo>
                  <a:lnTo>
                    <a:pt x="1092" y="140"/>
                  </a:lnTo>
                  <a:lnTo>
                    <a:pt x="1173" y="108"/>
                  </a:lnTo>
                  <a:lnTo>
                    <a:pt x="1257" y="80"/>
                  </a:lnTo>
                  <a:lnTo>
                    <a:pt x="1341" y="57"/>
                  </a:lnTo>
                  <a:lnTo>
                    <a:pt x="1428" y="36"/>
                  </a:lnTo>
                  <a:lnTo>
                    <a:pt x="1516" y="20"/>
                  </a:lnTo>
                  <a:lnTo>
                    <a:pt x="1605" y="9"/>
                  </a:lnTo>
                  <a:lnTo>
                    <a:pt x="1696" y="2"/>
                  </a:lnTo>
                  <a:lnTo>
                    <a:pt x="1787" y="0"/>
                  </a:lnTo>
                  <a:lnTo>
                    <a:pt x="1880" y="2"/>
                  </a:lnTo>
                  <a:lnTo>
                    <a:pt x="1971" y="9"/>
                  </a:lnTo>
                  <a:lnTo>
                    <a:pt x="2060" y="20"/>
                  </a:lnTo>
                  <a:lnTo>
                    <a:pt x="2148" y="36"/>
                  </a:lnTo>
                  <a:lnTo>
                    <a:pt x="2235" y="57"/>
                  </a:lnTo>
                  <a:lnTo>
                    <a:pt x="2319" y="80"/>
                  </a:lnTo>
                  <a:lnTo>
                    <a:pt x="2403" y="108"/>
                  </a:lnTo>
                  <a:lnTo>
                    <a:pt x="2484" y="140"/>
                  </a:lnTo>
                  <a:lnTo>
                    <a:pt x="2563" y="176"/>
                  </a:lnTo>
                  <a:lnTo>
                    <a:pt x="2641" y="216"/>
                  </a:lnTo>
                  <a:lnTo>
                    <a:pt x="2715" y="258"/>
                  </a:lnTo>
                  <a:lnTo>
                    <a:pt x="2788" y="306"/>
                  </a:lnTo>
                  <a:lnTo>
                    <a:pt x="2858" y="355"/>
                  </a:lnTo>
                  <a:lnTo>
                    <a:pt x="2926" y="408"/>
                  </a:lnTo>
                  <a:lnTo>
                    <a:pt x="2990" y="465"/>
                  </a:lnTo>
                  <a:lnTo>
                    <a:pt x="3052" y="523"/>
                  </a:lnTo>
                  <a:lnTo>
                    <a:pt x="3112" y="585"/>
                  </a:lnTo>
                  <a:lnTo>
                    <a:pt x="3168" y="651"/>
                  </a:lnTo>
                  <a:lnTo>
                    <a:pt x="3221" y="718"/>
                  </a:lnTo>
                  <a:lnTo>
                    <a:pt x="3270" y="788"/>
                  </a:lnTo>
                  <a:lnTo>
                    <a:pt x="3317" y="862"/>
                  </a:lnTo>
                  <a:lnTo>
                    <a:pt x="3361" y="936"/>
                  </a:lnTo>
                  <a:lnTo>
                    <a:pt x="3400" y="1013"/>
                  </a:lnTo>
                  <a:lnTo>
                    <a:pt x="3435" y="1093"/>
                  </a:lnTo>
                  <a:lnTo>
                    <a:pt x="3468" y="1174"/>
                  </a:lnTo>
                  <a:lnTo>
                    <a:pt x="3496" y="1256"/>
                  </a:lnTo>
                  <a:lnTo>
                    <a:pt x="3520" y="1342"/>
                  </a:lnTo>
                  <a:lnTo>
                    <a:pt x="3540" y="1429"/>
                  </a:lnTo>
                  <a:lnTo>
                    <a:pt x="3556" y="1517"/>
                  </a:lnTo>
                  <a:lnTo>
                    <a:pt x="3567" y="1606"/>
                  </a:lnTo>
                  <a:lnTo>
                    <a:pt x="3574" y="1697"/>
                  </a:lnTo>
                  <a:lnTo>
                    <a:pt x="3576" y="178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135">
                <a:solidFill>
                  <a:srgbClr val="565656"/>
                </a:solidFill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78" name="淘宝店chenying0907 2"/>
          <p:cNvGrpSpPr/>
          <p:nvPr>
            <p:custDataLst>
              <p:tags r:id="rId5"/>
            </p:custDataLst>
          </p:nvPr>
        </p:nvGrpSpPr>
        <p:grpSpPr>
          <a:xfrm>
            <a:off x="5492040" y="3106224"/>
            <a:ext cx="966788" cy="967087"/>
            <a:chOff x="4597401" y="2028528"/>
            <a:chExt cx="966788" cy="966788"/>
          </a:xfrm>
        </p:grpSpPr>
        <p:sp>
          <p:nvSpPr>
            <p:cNvPr id="1048658" name="淘宝店chenying0907 7"/>
            <p:cNvSpPr/>
            <p:nvPr>
              <p:custDataLst>
                <p:tags r:id="rId6"/>
              </p:custDataLst>
            </p:nvPr>
          </p:nvSpPr>
          <p:spPr bwMode="auto">
            <a:xfrm>
              <a:off x="4597401" y="2028528"/>
              <a:ext cx="966788" cy="966788"/>
            </a:xfrm>
            <a:custGeom>
              <a:avLst/>
              <a:gdLst>
                <a:gd name="T0" fmla="*/ 2 w 4869"/>
                <a:gd name="T1" fmla="*/ 2493 h 4872"/>
                <a:gd name="T2" fmla="*/ 3 w 4869"/>
                <a:gd name="T3" fmla="*/ 2311 h 4872"/>
                <a:gd name="T4" fmla="*/ 76 w 4869"/>
                <a:gd name="T5" fmla="*/ 1827 h 4872"/>
                <a:gd name="T6" fmla="*/ 240 w 4869"/>
                <a:gd name="T7" fmla="*/ 1380 h 4872"/>
                <a:gd name="T8" fmla="*/ 484 w 4869"/>
                <a:gd name="T9" fmla="*/ 979 h 4872"/>
                <a:gd name="T10" fmla="*/ 798 w 4869"/>
                <a:gd name="T11" fmla="*/ 633 h 4872"/>
                <a:gd name="T12" fmla="*/ 1172 w 4869"/>
                <a:gd name="T13" fmla="*/ 353 h 4872"/>
                <a:gd name="T14" fmla="*/ 1598 w 4869"/>
                <a:gd name="T15" fmla="*/ 148 h 4872"/>
                <a:gd name="T16" fmla="*/ 2064 w 4869"/>
                <a:gd name="T17" fmla="*/ 29 h 4872"/>
                <a:gd name="T18" fmla="*/ 2560 w 4869"/>
                <a:gd name="T19" fmla="*/ 4 h 4872"/>
                <a:gd name="T20" fmla="*/ 3043 w 4869"/>
                <a:gd name="T21" fmla="*/ 77 h 4872"/>
                <a:gd name="T22" fmla="*/ 3490 w 4869"/>
                <a:gd name="T23" fmla="*/ 241 h 4872"/>
                <a:gd name="T24" fmla="*/ 3891 w 4869"/>
                <a:gd name="T25" fmla="*/ 484 h 4872"/>
                <a:gd name="T26" fmla="*/ 4237 w 4869"/>
                <a:gd name="T27" fmla="*/ 799 h 4872"/>
                <a:gd name="T28" fmla="*/ 4516 w 4869"/>
                <a:gd name="T29" fmla="*/ 1173 h 4872"/>
                <a:gd name="T30" fmla="*/ 4721 w 4869"/>
                <a:gd name="T31" fmla="*/ 1598 h 4872"/>
                <a:gd name="T32" fmla="*/ 4841 w 4869"/>
                <a:gd name="T33" fmla="*/ 2065 h 4872"/>
                <a:gd name="T34" fmla="*/ 4866 w 4869"/>
                <a:gd name="T35" fmla="*/ 2561 h 4872"/>
                <a:gd name="T36" fmla="*/ 4792 w 4869"/>
                <a:gd name="T37" fmla="*/ 3045 h 4872"/>
                <a:gd name="T38" fmla="*/ 4629 w 4869"/>
                <a:gd name="T39" fmla="*/ 3492 h 4872"/>
                <a:gd name="T40" fmla="*/ 4386 w 4869"/>
                <a:gd name="T41" fmla="*/ 3894 h 4872"/>
                <a:gd name="T42" fmla="*/ 4071 w 4869"/>
                <a:gd name="T43" fmla="*/ 4239 h 4872"/>
                <a:gd name="T44" fmla="*/ 3697 w 4869"/>
                <a:gd name="T45" fmla="*/ 4519 h 4872"/>
                <a:gd name="T46" fmla="*/ 3271 w 4869"/>
                <a:gd name="T47" fmla="*/ 4724 h 4872"/>
                <a:gd name="T48" fmla="*/ 2806 w 4869"/>
                <a:gd name="T49" fmla="*/ 4844 h 4872"/>
                <a:gd name="T50" fmla="*/ 2390 w 4869"/>
                <a:gd name="T51" fmla="*/ 4871 h 4872"/>
                <a:gd name="T52" fmla="*/ 2213 w 4869"/>
                <a:gd name="T53" fmla="*/ 4862 h 4872"/>
                <a:gd name="T54" fmla="*/ 2041 w 4869"/>
                <a:gd name="T55" fmla="*/ 4841 h 4872"/>
                <a:gd name="T56" fmla="*/ 1873 w 4869"/>
                <a:gd name="T57" fmla="*/ 4807 h 4872"/>
                <a:gd name="T58" fmla="*/ 1709 w 4869"/>
                <a:gd name="T59" fmla="*/ 4762 h 4872"/>
                <a:gd name="T60" fmla="*/ 1549 w 4869"/>
                <a:gd name="T61" fmla="*/ 4704 h 4872"/>
                <a:gd name="T62" fmla="*/ 1393 w 4869"/>
                <a:gd name="T63" fmla="*/ 4637 h 4872"/>
                <a:gd name="T64" fmla="*/ 1239 w 4869"/>
                <a:gd name="T65" fmla="*/ 4557 h 4872"/>
                <a:gd name="T66" fmla="*/ 1106 w 4869"/>
                <a:gd name="T67" fmla="*/ 4478 h 4872"/>
                <a:gd name="T68" fmla="*/ 1006 w 4869"/>
                <a:gd name="T69" fmla="*/ 4416 h 4872"/>
                <a:gd name="T70" fmla="*/ 933 w 4869"/>
                <a:gd name="T71" fmla="*/ 4397 h 4872"/>
                <a:gd name="T72" fmla="*/ 872 w 4869"/>
                <a:gd name="T73" fmla="*/ 4416 h 4872"/>
                <a:gd name="T74" fmla="*/ 793 w 4869"/>
                <a:gd name="T75" fmla="*/ 4475 h 4872"/>
                <a:gd name="T76" fmla="*/ 692 w 4869"/>
                <a:gd name="T77" fmla="*/ 4554 h 4872"/>
                <a:gd name="T78" fmla="*/ 580 w 4869"/>
                <a:gd name="T79" fmla="*/ 4616 h 4872"/>
                <a:gd name="T80" fmla="*/ 430 w 4869"/>
                <a:gd name="T81" fmla="*/ 4664 h 4872"/>
                <a:gd name="T82" fmla="*/ 231 w 4869"/>
                <a:gd name="T83" fmla="*/ 4686 h 4872"/>
                <a:gd name="T84" fmla="*/ 231 w 4869"/>
                <a:gd name="T85" fmla="*/ 4649 h 4872"/>
                <a:gd name="T86" fmla="*/ 295 w 4869"/>
                <a:gd name="T87" fmla="*/ 4590 h 4872"/>
                <a:gd name="T88" fmla="*/ 345 w 4869"/>
                <a:gd name="T89" fmla="*/ 4523 h 4872"/>
                <a:gd name="T90" fmla="*/ 381 w 4869"/>
                <a:gd name="T91" fmla="*/ 4448 h 4872"/>
                <a:gd name="T92" fmla="*/ 403 w 4869"/>
                <a:gd name="T93" fmla="*/ 4371 h 4872"/>
                <a:gd name="T94" fmla="*/ 417 w 4869"/>
                <a:gd name="T95" fmla="*/ 4293 h 4872"/>
                <a:gd name="T96" fmla="*/ 417 w 4869"/>
                <a:gd name="T97" fmla="*/ 4163 h 4872"/>
                <a:gd name="T98" fmla="*/ 390 w 4869"/>
                <a:gd name="T99" fmla="*/ 4020 h 4872"/>
                <a:gd name="T100" fmla="*/ 340 w 4869"/>
                <a:gd name="T101" fmla="*/ 3867 h 4872"/>
                <a:gd name="T102" fmla="*/ 222 w 4869"/>
                <a:gd name="T103" fmla="*/ 3567 h 4872"/>
                <a:gd name="T104" fmla="*/ 133 w 4869"/>
                <a:gd name="T105" fmla="*/ 3320 h 4872"/>
                <a:gd name="T106" fmla="*/ 70 w 4869"/>
                <a:gd name="T107" fmla="*/ 3099 h 4872"/>
                <a:gd name="T108" fmla="*/ 23 w 4869"/>
                <a:gd name="T109" fmla="*/ 2853 h 4872"/>
                <a:gd name="T110" fmla="*/ 1 w 4869"/>
                <a:gd name="T111" fmla="*/ 2581 h 4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69" h="4872">
                  <a:moveTo>
                    <a:pt x="0" y="2508"/>
                  </a:moveTo>
                  <a:lnTo>
                    <a:pt x="1" y="2510"/>
                  </a:lnTo>
                  <a:lnTo>
                    <a:pt x="2" y="2512"/>
                  </a:lnTo>
                  <a:lnTo>
                    <a:pt x="2" y="2493"/>
                  </a:lnTo>
                  <a:lnTo>
                    <a:pt x="1" y="2474"/>
                  </a:lnTo>
                  <a:lnTo>
                    <a:pt x="0" y="2455"/>
                  </a:lnTo>
                  <a:lnTo>
                    <a:pt x="0" y="2436"/>
                  </a:lnTo>
                  <a:lnTo>
                    <a:pt x="3" y="2311"/>
                  </a:lnTo>
                  <a:lnTo>
                    <a:pt x="12" y="2187"/>
                  </a:lnTo>
                  <a:lnTo>
                    <a:pt x="28" y="2065"/>
                  </a:lnTo>
                  <a:lnTo>
                    <a:pt x="49" y="1945"/>
                  </a:lnTo>
                  <a:lnTo>
                    <a:pt x="76" y="1827"/>
                  </a:lnTo>
                  <a:lnTo>
                    <a:pt x="109" y="1712"/>
                  </a:lnTo>
                  <a:lnTo>
                    <a:pt x="147" y="1598"/>
                  </a:lnTo>
                  <a:lnTo>
                    <a:pt x="191" y="1488"/>
                  </a:lnTo>
                  <a:lnTo>
                    <a:pt x="240" y="1380"/>
                  </a:lnTo>
                  <a:lnTo>
                    <a:pt x="294" y="1276"/>
                  </a:lnTo>
                  <a:lnTo>
                    <a:pt x="352" y="1173"/>
                  </a:lnTo>
                  <a:lnTo>
                    <a:pt x="416" y="1074"/>
                  </a:lnTo>
                  <a:lnTo>
                    <a:pt x="484" y="979"/>
                  </a:lnTo>
                  <a:lnTo>
                    <a:pt x="556" y="887"/>
                  </a:lnTo>
                  <a:lnTo>
                    <a:pt x="633" y="799"/>
                  </a:lnTo>
                  <a:lnTo>
                    <a:pt x="713" y="714"/>
                  </a:lnTo>
                  <a:lnTo>
                    <a:pt x="798" y="633"/>
                  </a:lnTo>
                  <a:lnTo>
                    <a:pt x="887" y="556"/>
                  </a:lnTo>
                  <a:lnTo>
                    <a:pt x="978" y="484"/>
                  </a:lnTo>
                  <a:lnTo>
                    <a:pt x="1074" y="416"/>
                  </a:lnTo>
                  <a:lnTo>
                    <a:pt x="1172" y="353"/>
                  </a:lnTo>
                  <a:lnTo>
                    <a:pt x="1274" y="295"/>
                  </a:lnTo>
                  <a:lnTo>
                    <a:pt x="1379" y="241"/>
                  </a:lnTo>
                  <a:lnTo>
                    <a:pt x="1487" y="192"/>
                  </a:lnTo>
                  <a:lnTo>
                    <a:pt x="1598" y="148"/>
                  </a:lnTo>
                  <a:lnTo>
                    <a:pt x="1710" y="110"/>
                  </a:lnTo>
                  <a:lnTo>
                    <a:pt x="1826" y="77"/>
                  </a:lnTo>
                  <a:lnTo>
                    <a:pt x="1944" y="50"/>
                  </a:lnTo>
                  <a:lnTo>
                    <a:pt x="2064" y="29"/>
                  </a:lnTo>
                  <a:lnTo>
                    <a:pt x="2186" y="13"/>
                  </a:lnTo>
                  <a:lnTo>
                    <a:pt x="2310" y="4"/>
                  </a:lnTo>
                  <a:lnTo>
                    <a:pt x="2435" y="0"/>
                  </a:lnTo>
                  <a:lnTo>
                    <a:pt x="2560" y="4"/>
                  </a:lnTo>
                  <a:lnTo>
                    <a:pt x="2684" y="13"/>
                  </a:lnTo>
                  <a:lnTo>
                    <a:pt x="2806" y="29"/>
                  </a:lnTo>
                  <a:lnTo>
                    <a:pt x="2925" y="50"/>
                  </a:lnTo>
                  <a:lnTo>
                    <a:pt x="3043" y="77"/>
                  </a:lnTo>
                  <a:lnTo>
                    <a:pt x="3158" y="110"/>
                  </a:lnTo>
                  <a:lnTo>
                    <a:pt x="3271" y="148"/>
                  </a:lnTo>
                  <a:lnTo>
                    <a:pt x="3383" y="192"/>
                  </a:lnTo>
                  <a:lnTo>
                    <a:pt x="3490" y="241"/>
                  </a:lnTo>
                  <a:lnTo>
                    <a:pt x="3594" y="295"/>
                  </a:lnTo>
                  <a:lnTo>
                    <a:pt x="3697" y="353"/>
                  </a:lnTo>
                  <a:lnTo>
                    <a:pt x="3796" y="416"/>
                  </a:lnTo>
                  <a:lnTo>
                    <a:pt x="3891" y="484"/>
                  </a:lnTo>
                  <a:lnTo>
                    <a:pt x="3983" y="556"/>
                  </a:lnTo>
                  <a:lnTo>
                    <a:pt x="4071" y="633"/>
                  </a:lnTo>
                  <a:lnTo>
                    <a:pt x="4156" y="714"/>
                  </a:lnTo>
                  <a:lnTo>
                    <a:pt x="4237" y="799"/>
                  </a:lnTo>
                  <a:lnTo>
                    <a:pt x="4313" y="887"/>
                  </a:lnTo>
                  <a:lnTo>
                    <a:pt x="4386" y="979"/>
                  </a:lnTo>
                  <a:lnTo>
                    <a:pt x="4453" y="1074"/>
                  </a:lnTo>
                  <a:lnTo>
                    <a:pt x="4516" y="1173"/>
                  </a:lnTo>
                  <a:lnTo>
                    <a:pt x="4575" y="1276"/>
                  </a:lnTo>
                  <a:lnTo>
                    <a:pt x="4629" y="1380"/>
                  </a:lnTo>
                  <a:lnTo>
                    <a:pt x="4677" y="1488"/>
                  </a:lnTo>
                  <a:lnTo>
                    <a:pt x="4721" y="1598"/>
                  </a:lnTo>
                  <a:lnTo>
                    <a:pt x="4760" y="1712"/>
                  </a:lnTo>
                  <a:lnTo>
                    <a:pt x="4792" y="1827"/>
                  </a:lnTo>
                  <a:lnTo>
                    <a:pt x="4819" y="1945"/>
                  </a:lnTo>
                  <a:lnTo>
                    <a:pt x="4841" y="2065"/>
                  </a:lnTo>
                  <a:lnTo>
                    <a:pt x="4857" y="2187"/>
                  </a:lnTo>
                  <a:lnTo>
                    <a:pt x="4866" y="2311"/>
                  </a:lnTo>
                  <a:lnTo>
                    <a:pt x="4869" y="2436"/>
                  </a:lnTo>
                  <a:lnTo>
                    <a:pt x="4866" y="2561"/>
                  </a:lnTo>
                  <a:lnTo>
                    <a:pt x="4857" y="2685"/>
                  </a:lnTo>
                  <a:lnTo>
                    <a:pt x="4841" y="2807"/>
                  </a:lnTo>
                  <a:lnTo>
                    <a:pt x="4819" y="2927"/>
                  </a:lnTo>
                  <a:lnTo>
                    <a:pt x="4792" y="3045"/>
                  </a:lnTo>
                  <a:lnTo>
                    <a:pt x="4760" y="3161"/>
                  </a:lnTo>
                  <a:lnTo>
                    <a:pt x="4721" y="3274"/>
                  </a:lnTo>
                  <a:lnTo>
                    <a:pt x="4677" y="3384"/>
                  </a:lnTo>
                  <a:lnTo>
                    <a:pt x="4629" y="3492"/>
                  </a:lnTo>
                  <a:lnTo>
                    <a:pt x="4575" y="3597"/>
                  </a:lnTo>
                  <a:lnTo>
                    <a:pt x="4516" y="3699"/>
                  </a:lnTo>
                  <a:lnTo>
                    <a:pt x="4453" y="3798"/>
                  </a:lnTo>
                  <a:lnTo>
                    <a:pt x="4386" y="3894"/>
                  </a:lnTo>
                  <a:lnTo>
                    <a:pt x="4313" y="3985"/>
                  </a:lnTo>
                  <a:lnTo>
                    <a:pt x="4237" y="4074"/>
                  </a:lnTo>
                  <a:lnTo>
                    <a:pt x="4156" y="4159"/>
                  </a:lnTo>
                  <a:lnTo>
                    <a:pt x="4071" y="4239"/>
                  </a:lnTo>
                  <a:lnTo>
                    <a:pt x="3983" y="4315"/>
                  </a:lnTo>
                  <a:lnTo>
                    <a:pt x="3891" y="4388"/>
                  </a:lnTo>
                  <a:lnTo>
                    <a:pt x="3796" y="4456"/>
                  </a:lnTo>
                  <a:lnTo>
                    <a:pt x="3697" y="4519"/>
                  </a:lnTo>
                  <a:lnTo>
                    <a:pt x="3594" y="4578"/>
                  </a:lnTo>
                  <a:lnTo>
                    <a:pt x="3490" y="4631"/>
                  </a:lnTo>
                  <a:lnTo>
                    <a:pt x="3383" y="4681"/>
                  </a:lnTo>
                  <a:lnTo>
                    <a:pt x="3271" y="4724"/>
                  </a:lnTo>
                  <a:lnTo>
                    <a:pt x="3158" y="4762"/>
                  </a:lnTo>
                  <a:lnTo>
                    <a:pt x="3043" y="4796"/>
                  </a:lnTo>
                  <a:lnTo>
                    <a:pt x="2925" y="4823"/>
                  </a:lnTo>
                  <a:lnTo>
                    <a:pt x="2806" y="4844"/>
                  </a:lnTo>
                  <a:lnTo>
                    <a:pt x="2684" y="4859"/>
                  </a:lnTo>
                  <a:lnTo>
                    <a:pt x="2560" y="4869"/>
                  </a:lnTo>
                  <a:lnTo>
                    <a:pt x="2435" y="4872"/>
                  </a:lnTo>
                  <a:lnTo>
                    <a:pt x="2390" y="4871"/>
                  </a:lnTo>
                  <a:lnTo>
                    <a:pt x="2345" y="4870"/>
                  </a:lnTo>
                  <a:lnTo>
                    <a:pt x="2301" y="4868"/>
                  </a:lnTo>
                  <a:lnTo>
                    <a:pt x="2257" y="4866"/>
                  </a:lnTo>
                  <a:lnTo>
                    <a:pt x="2213" y="4862"/>
                  </a:lnTo>
                  <a:lnTo>
                    <a:pt x="2169" y="4858"/>
                  </a:lnTo>
                  <a:lnTo>
                    <a:pt x="2126" y="4853"/>
                  </a:lnTo>
                  <a:lnTo>
                    <a:pt x="2083" y="4848"/>
                  </a:lnTo>
                  <a:lnTo>
                    <a:pt x="2041" y="4841"/>
                  </a:lnTo>
                  <a:lnTo>
                    <a:pt x="1998" y="4833"/>
                  </a:lnTo>
                  <a:lnTo>
                    <a:pt x="1956" y="4825"/>
                  </a:lnTo>
                  <a:lnTo>
                    <a:pt x="1914" y="4817"/>
                  </a:lnTo>
                  <a:lnTo>
                    <a:pt x="1873" y="4807"/>
                  </a:lnTo>
                  <a:lnTo>
                    <a:pt x="1831" y="4797"/>
                  </a:lnTo>
                  <a:lnTo>
                    <a:pt x="1790" y="4786"/>
                  </a:lnTo>
                  <a:lnTo>
                    <a:pt x="1750" y="4774"/>
                  </a:lnTo>
                  <a:lnTo>
                    <a:pt x="1709" y="4762"/>
                  </a:lnTo>
                  <a:lnTo>
                    <a:pt x="1669" y="4748"/>
                  </a:lnTo>
                  <a:lnTo>
                    <a:pt x="1628" y="4735"/>
                  </a:lnTo>
                  <a:lnTo>
                    <a:pt x="1589" y="4720"/>
                  </a:lnTo>
                  <a:lnTo>
                    <a:pt x="1549" y="4704"/>
                  </a:lnTo>
                  <a:lnTo>
                    <a:pt x="1510" y="4689"/>
                  </a:lnTo>
                  <a:lnTo>
                    <a:pt x="1470" y="4672"/>
                  </a:lnTo>
                  <a:lnTo>
                    <a:pt x="1431" y="4655"/>
                  </a:lnTo>
                  <a:lnTo>
                    <a:pt x="1393" y="4637"/>
                  </a:lnTo>
                  <a:lnTo>
                    <a:pt x="1353" y="4618"/>
                  </a:lnTo>
                  <a:lnTo>
                    <a:pt x="1315" y="4597"/>
                  </a:lnTo>
                  <a:lnTo>
                    <a:pt x="1276" y="4577"/>
                  </a:lnTo>
                  <a:lnTo>
                    <a:pt x="1239" y="4557"/>
                  </a:lnTo>
                  <a:lnTo>
                    <a:pt x="1201" y="4535"/>
                  </a:lnTo>
                  <a:lnTo>
                    <a:pt x="1164" y="4513"/>
                  </a:lnTo>
                  <a:lnTo>
                    <a:pt x="1125" y="4489"/>
                  </a:lnTo>
                  <a:lnTo>
                    <a:pt x="1106" y="4478"/>
                  </a:lnTo>
                  <a:lnTo>
                    <a:pt x="1083" y="4463"/>
                  </a:lnTo>
                  <a:lnTo>
                    <a:pt x="1057" y="4447"/>
                  </a:lnTo>
                  <a:lnTo>
                    <a:pt x="1026" y="4428"/>
                  </a:lnTo>
                  <a:lnTo>
                    <a:pt x="1006" y="4416"/>
                  </a:lnTo>
                  <a:lnTo>
                    <a:pt x="986" y="4407"/>
                  </a:lnTo>
                  <a:lnTo>
                    <a:pt x="968" y="4401"/>
                  </a:lnTo>
                  <a:lnTo>
                    <a:pt x="950" y="4398"/>
                  </a:lnTo>
                  <a:lnTo>
                    <a:pt x="933" y="4397"/>
                  </a:lnTo>
                  <a:lnTo>
                    <a:pt x="917" y="4399"/>
                  </a:lnTo>
                  <a:lnTo>
                    <a:pt x="901" y="4402"/>
                  </a:lnTo>
                  <a:lnTo>
                    <a:pt x="887" y="4408"/>
                  </a:lnTo>
                  <a:lnTo>
                    <a:pt x="872" y="4416"/>
                  </a:lnTo>
                  <a:lnTo>
                    <a:pt x="856" y="4425"/>
                  </a:lnTo>
                  <a:lnTo>
                    <a:pt x="841" y="4436"/>
                  </a:lnTo>
                  <a:lnTo>
                    <a:pt x="826" y="4448"/>
                  </a:lnTo>
                  <a:lnTo>
                    <a:pt x="793" y="4475"/>
                  </a:lnTo>
                  <a:lnTo>
                    <a:pt x="756" y="4506"/>
                  </a:lnTo>
                  <a:lnTo>
                    <a:pt x="736" y="4522"/>
                  </a:lnTo>
                  <a:lnTo>
                    <a:pt x="714" y="4539"/>
                  </a:lnTo>
                  <a:lnTo>
                    <a:pt x="692" y="4554"/>
                  </a:lnTo>
                  <a:lnTo>
                    <a:pt x="667" y="4570"/>
                  </a:lnTo>
                  <a:lnTo>
                    <a:pt x="640" y="4586"/>
                  </a:lnTo>
                  <a:lnTo>
                    <a:pt x="612" y="4602"/>
                  </a:lnTo>
                  <a:lnTo>
                    <a:pt x="580" y="4616"/>
                  </a:lnTo>
                  <a:lnTo>
                    <a:pt x="547" y="4630"/>
                  </a:lnTo>
                  <a:lnTo>
                    <a:pt x="511" y="4642"/>
                  </a:lnTo>
                  <a:lnTo>
                    <a:pt x="472" y="4654"/>
                  </a:lnTo>
                  <a:lnTo>
                    <a:pt x="430" y="4664"/>
                  </a:lnTo>
                  <a:lnTo>
                    <a:pt x="386" y="4672"/>
                  </a:lnTo>
                  <a:lnTo>
                    <a:pt x="338" y="4678"/>
                  </a:lnTo>
                  <a:lnTo>
                    <a:pt x="286" y="4683"/>
                  </a:lnTo>
                  <a:lnTo>
                    <a:pt x="231" y="4686"/>
                  </a:lnTo>
                  <a:lnTo>
                    <a:pt x="172" y="4686"/>
                  </a:lnTo>
                  <a:lnTo>
                    <a:pt x="192" y="4675"/>
                  </a:lnTo>
                  <a:lnTo>
                    <a:pt x="213" y="4663"/>
                  </a:lnTo>
                  <a:lnTo>
                    <a:pt x="231" y="4649"/>
                  </a:lnTo>
                  <a:lnTo>
                    <a:pt x="249" y="4636"/>
                  </a:lnTo>
                  <a:lnTo>
                    <a:pt x="266" y="4621"/>
                  </a:lnTo>
                  <a:lnTo>
                    <a:pt x="280" y="4606"/>
                  </a:lnTo>
                  <a:lnTo>
                    <a:pt x="295" y="4590"/>
                  </a:lnTo>
                  <a:lnTo>
                    <a:pt x="310" y="4575"/>
                  </a:lnTo>
                  <a:lnTo>
                    <a:pt x="322" y="4558"/>
                  </a:lnTo>
                  <a:lnTo>
                    <a:pt x="333" y="4541"/>
                  </a:lnTo>
                  <a:lnTo>
                    <a:pt x="345" y="4523"/>
                  </a:lnTo>
                  <a:lnTo>
                    <a:pt x="355" y="4505"/>
                  </a:lnTo>
                  <a:lnTo>
                    <a:pt x="364" y="4487"/>
                  </a:lnTo>
                  <a:lnTo>
                    <a:pt x="373" y="4468"/>
                  </a:lnTo>
                  <a:lnTo>
                    <a:pt x="381" y="4448"/>
                  </a:lnTo>
                  <a:lnTo>
                    <a:pt x="387" y="4429"/>
                  </a:lnTo>
                  <a:lnTo>
                    <a:pt x="393" y="4410"/>
                  </a:lnTo>
                  <a:lnTo>
                    <a:pt x="399" y="4391"/>
                  </a:lnTo>
                  <a:lnTo>
                    <a:pt x="403" y="4371"/>
                  </a:lnTo>
                  <a:lnTo>
                    <a:pt x="408" y="4351"/>
                  </a:lnTo>
                  <a:lnTo>
                    <a:pt x="411" y="4332"/>
                  </a:lnTo>
                  <a:lnTo>
                    <a:pt x="414" y="4312"/>
                  </a:lnTo>
                  <a:lnTo>
                    <a:pt x="417" y="4293"/>
                  </a:lnTo>
                  <a:lnTo>
                    <a:pt x="418" y="4274"/>
                  </a:lnTo>
                  <a:lnTo>
                    <a:pt x="420" y="4235"/>
                  </a:lnTo>
                  <a:lnTo>
                    <a:pt x="419" y="4198"/>
                  </a:lnTo>
                  <a:lnTo>
                    <a:pt x="417" y="4163"/>
                  </a:lnTo>
                  <a:lnTo>
                    <a:pt x="413" y="4129"/>
                  </a:lnTo>
                  <a:lnTo>
                    <a:pt x="407" y="4093"/>
                  </a:lnTo>
                  <a:lnTo>
                    <a:pt x="399" y="4057"/>
                  </a:lnTo>
                  <a:lnTo>
                    <a:pt x="390" y="4020"/>
                  </a:lnTo>
                  <a:lnTo>
                    <a:pt x="379" y="3983"/>
                  </a:lnTo>
                  <a:lnTo>
                    <a:pt x="367" y="3944"/>
                  </a:lnTo>
                  <a:lnTo>
                    <a:pt x="354" y="3906"/>
                  </a:lnTo>
                  <a:lnTo>
                    <a:pt x="340" y="3867"/>
                  </a:lnTo>
                  <a:lnTo>
                    <a:pt x="324" y="3826"/>
                  </a:lnTo>
                  <a:lnTo>
                    <a:pt x="293" y="3744"/>
                  </a:lnTo>
                  <a:lnTo>
                    <a:pt x="258" y="3657"/>
                  </a:lnTo>
                  <a:lnTo>
                    <a:pt x="222" y="3567"/>
                  </a:lnTo>
                  <a:lnTo>
                    <a:pt x="186" y="3471"/>
                  </a:lnTo>
                  <a:lnTo>
                    <a:pt x="168" y="3421"/>
                  </a:lnTo>
                  <a:lnTo>
                    <a:pt x="150" y="3372"/>
                  </a:lnTo>
                  <a:lnTo>
                    <a:pt x="133" y="3320"/>
                  </a:lnTo>
                  <a:lnTo>
                    <a:pt x="116" y="3266"/>
                  </a:lnTo>
                  <a:lnTo>
                    <a:pt x="100" y="3212"/>
                  </a:lnTo>
                  <a:lnTo>
                    <a:pt x="84" y="3155"/>
                  </a:lnTo>
                  <a:lnTo>
                    <a:pt x="70" y="3099"/>
                  </a:lnTo>
                  <a:lnTo>
                    <a:pt x="57" y="3039"/>
                  </a:lnTo>
                  <a:lnTo>
                    <a:pt x="45" y="2979"/>
                  </a:lnTo>
                  <a:lnTo>
                    <a:pt x="34" y="2917"/>
                  </a:lnTo>
                  <a:lnTo>
                    <a:pt x="23" y="2853"/>
                  </a:lnTo>
                  <a:lnTo>
                    <a:pt x="15" y="2788"/>
                  </a:lnTo>
                  <a:lnTo>
                    <a:pt x="9" y="2721"/>
                  </a:lnTo>
                  <a:lnTo>
                    <a:pt x="4" y="2651"/>
                  </a:lnTo>
                  <a:lnTo>
                    <a:pt x="1" y="2581"/>
                  </a:lnTo>
                  <a:lnTo>
                    <a:pt x="0" y="2508"/>
                  </a:ln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135">
                <a:solidFill>
                  <a:srgbClr val="565656"/>
                </a:solidFill>
                <a:ea typeface="方正清刻本悦宋简体" panose="02000000000000000000" pitchFamily="2" charset="-122"/>
              </a:endParaRPr>
            </a:p>
          </p:txBody>
        </p:sp>
        <p:sp>
          <p:nvSpPr>
            <p:cNvPr id="1048659" name="淘宝店chenying0907 8"/>
            <p:cNvSpPr/>
            <p:nvPr>
              <p:custDataLst>
                <p:tags r:id="rId7"/>
              </p:custDataLst>
            </p:nvPr>
          </p:nvSpPr>
          <p:spPr bwMode="auto">
            <a:xfrm>
              <a:off x="4725988" y="2157115"/>
              <a:ext cx="709613" cy="709613"/>
            </a:xfrm>
            <a:custGeom>
              <a:avLst/>
              <a:gdLst>
                <a:gd name="T0" fmla="*/ 9 w 3575"/>
                <a:gd name="T1" fmla="*/ 1972 h 3577"/>
                <a:gd name="T2" fmla="*/ 56 w 3575"/>
                <a:gd name="T3" fmla="*/ 2235 h 3577"/>
                <a:gd name="T4" fmla="*/ 140 w 3575"/>
                <a:gd name="T5" fmla="*/ 2485 h 3577"/>
                <a:gd name="T6" fmla="*/ 259 w 3575"/>
                <a:gd name="T7" fmla="*/ 2716 h 3577"/>
                <a:gd name="T8" fmla="*/ 407 w 3575"/>
                <a:gd name="T9" fmla="*/ 2927 h 3577"/>
                <a:gd name="T10" fmla="*/ 586 w 3575"/>
                <a:gd name="T11" fmla="*/ 3113 h 3577"/>
                <a:gd name="T12" fmla="*/ 788 w 3575"/>
                <a:gd name="T13" fmla="*/ 3272 h 3577"/>
                <a:gd name="T14" fmla="*/ 1013 w 3575"/>
                <a:gd name="T15" fmla="*/ 3400 h 3577"/>
                <a:gd name="T16" fmla="*/ 1256 w 3575"/>
                <a:gd name="T17" fmla="*/ 3497 h 3577"/>
                <a:gd name="T18" fmla="*/ 1515 w 3575"/>
                <a:gd name="T19" fmla="*/ 3557 h 3577"/>
                <a:gd name="T20" fmla="*/ 1788 w 3575"/>
                <a:gd name="T21" fmla="*/ 3577 h 3577"/>
                <a:gd name="T22" fmla="*/ 2059 w 3575"/>
                <a:gd name="T23" fmla="*/ 3557 h 3577"/>
                <a:gd name="T24" fmla="*/ 2319 w 3575"/>
                <a:gd name="T25" fmla="*/ 3497 h 3577"/>
                <a:gd name="T26" fmla="*/ 2563 w 3575"/>
                <a:gd name="T27" fmla="*/ 3400 h 3577"/>
                <a:gd name="T28" fmla="*/ 2787 w 3575"/>
                <a:gd name="T29" fmla="*/ 3272 h 3577"/>
                <a:gd name="T30" fmla="*/ 2989 w 3575"/>
                <a:gd name="T31" fmla="*/ 3113 h 3577"/>
                <a:gd name="T32" fmla="*/ 3167 w 3575"/>
                <a:gd name="T33" fmla="*/ 2927 h 3577"/>
                <a:gd name="T34" fmla="*/ 3317 w 3575"/>
                <a:gd name="T35" fmla="*/ 2716 h 3577"/>
                <a:gd name="T36" fmla="*/ 3435 w 3575"/>
                <a:gd name="T37" fmla="*/ 2485 h 3577"/>
                <a:gd name="T38" fmla="*/ 3519 w 3575"/>
                <a:gd name="T39" fmla="*/ 2235 h 3577"/>
                <a:gd name="T40" fmla="*/ 3566 w 3575"/>
                <a:gd name="T41" fmla="*/ 1972 h 3577"/>
                <a:gd name="T42" fmla="*/ 3573 w 3575"/>
                <a:gd name="T43" fmla="*/ 1696 h 3577"/>
                <a:gd name="T44" fmla="*/ 3539 w 3575"/>
                <a:gd name="T45" fmla="*/ 1427 h 3577"/>
                <a:gd name="T46" fmla="*/ 3467 w 3575"/>
                <a:gd name="T47" fmla="*/ 1173 h 3577"/>
                <a:gd name="T48" fmla="*/ 3360 w 3575"/>
                <a:gd name="T49" fmla="*/ 935 h 3577"/>
                <a:gd name="T50" fmla="*/ 3220 w 3575"/>
                <a:gd name="T51" fmla="*/ 718 h 3577"/>
                <a:gd name="T52" fmla="*/ 3052 w 3575"/>
                <a:gd name="T53" fmla="*/ 523 h 3577"/>
                <a:gd name="T54" fmla="*/ 2857 w 3575"/>
                <a:gd name="T55" fmla="*/ 355 h 3577"/>
                <a:gd name="T56" fmla="*/ 2640 w 3575"/>
                <a:gd name="T57" fmla="*/ 215 h 3577"/>
                <a:gd name="T58" fmla="*/ 2402 w 3575"/>
                <a:gd name="T59" fmla="*/ 108 h 3577"/>
                <a:gd name="T60" fmla="*/ 2147 w 3575"/>
                <a:gd name="T61" fmla="*/ 36 h 3577"/>
                <a:gd name="T62" fmla="*/ 1879 w 3575"/>
                <a:gd name="T63" fmla="*/ 2 h 3577"/>
                <a:gd name="T64" fmla="*/ 1604 w 3575"/>
                <a:gd name="T65" fmla="*/ 9 h 3577"/>
                <a:gd name="T66" fmla="*/ 1341 w 3575"/>
                <a:gd name="T67" fmla="*/ 56 h 3577"/>
                <a:gd name="T68" fmla="*/ 1091 w 3575"/>
                <a:gd name="T69" fmla="*/ 139 h 3577"/>
                <a:gd name="T70" fmla="*/ 860 w 3575"/>
                <a:gd name="T71" fmla="*/ 258 h 3577"/>
                <a:gd name="T72" fmla="*/ 650 w 3575"/>
                <a:gd name="T73" fmla="*/ 408 h 3577"/>
                <a:gd name="T74" fmla="*/ 464 w 3575"/>
                <a:gd name="T75" fmla="*/ 585 h 3577"/>
                <a:gd name="T76" fmla="*/ 305 w 3575"/>
                <a:gd name="T77" fmla="*/ 788 h 3577"/>
                <a:gd name="T78" fmla="*/ 175 w 3575"/>
                <a:gd name="T79" fmla="*/ 1012 h 3577"/>
                <a:gd name="T80" fmla="*/ 80 w 3575"/>
                <a:gd name="T81" fmla="*/ 1256 h 3577"/>
                <a:gd name="T82" fmla="*/ 20 w 3575"/>
                <a:gd name="T83" fmla="*/ 1516 h 3577"/>
                <a:gd name="T84" fmla="*/ 0 w 3575"/>
                <a:gd name="T85" fmla="*/ 1788 h 3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75" h="3577">
                  <a:moveTo>
                    <a:pt x="0" y="1788"/>
                  </a:moveTo>
                  <a:lnTo>
                    <a:pt x="2" y="1880"/>
                  </a:lnTo>
                  <a:lnTo>
                    <a:pt x="9" y="1972"/>
                  </a:lnTo>
                  <a:lnTo>
                    <a:pt x="20" y="2061"/>
                  </a:lnTo>
                  <a:lnTo>
                    <a:pt x="36" y="2149"/>
                  </a:lnTo>
                  <a:lnTo>
                    <a:pt x="56" y="2235"/>
                  </a:lnTo>
                  <a:lnTo>
                    <a:pt x="80" y="2320"/>
                  </a:lnTo>
                  <a:lnTo>
                    <a:pt x="108" y="2403"/>
                  </a:lnTo>
                  <a:lnTo>
                    <a:pt x="140" y="2485"/>
                  </a:lnTo>
                  <a:lnTo>
                    <a:pt x="175" y="2564"/>
                  </a:lnTo>
                  <a:lnTo>
                    <a:pt x="216" y="2641"/>
                  </a:lnTo>
                  <a:lnTo>
                    <a:pt x="259" y="2716"/>
                  </a:lnTo>
                  <a:lnTo>
                    <a:pt x="305" y="2788"/>
                  </a:lnTo>
                  <a:lnTo>
                    <a:pt x="355" y="2859"/>
                  </a:lnTo>
                  <a:lnTo>
                    <a:pt x="407" y="2927"/>
                  </a:lnTo>
                  <a:lnTo>
                    <a:pt x="464" y="2991"/>
                  </a:lnTo>
                  <a:lnTo>
                    <a:pt x="524" y="3053"/>
                  </a:lnTo>
                  <a:lnTo>
                    <a:pt x="586" y="3113"/>
                  </a:lnTo>
                  <a:lnTo>
                    <a:pt x="650" y="3169"/>
                  </a:lnTo>
                  <a:lnTo>
                    <a:pt x="717" y="3222"/>
                  </a:lnTo>
                  <a:lnTo>
                    <a:pt x="788" y="3272"/>
                  </a:lnTo>
                  <a:lnTo>
                    <a:pt x="860" y="3318"/>
                  </a:lnTo>
                  <a:lnTo>
                    <a:pt x="935" y="3361"/>
                  </a:lnTo>
                  <a:lnTo>
                    <a:pt x="1013" y="3400"/>
                  </a:lnTo>
                  <a:lnTo>
                    <a:pt x="1091" y="3436"/>
                  </a:lnTo>
                  <a:lnTo>
                    <a:pt x="1173" y="3469"/>
                  </a:lnTo>
                  <a:lnTo>
                    <a:pt x="1256" y="3497"/>
                  </a:lnTo>
                  <a:lnTo>
                    <a:pt x="1341" y="3521"/>
                  </a:lnTo>
                  <a:lnTo>
                    <a:pt x="1427" y="3541"/>
                  </a:lnTo>
                  <a:lnTo>
                    <a:pt x="1515" y="3557"/>
                  </a:lnTo>
                  <a:lnTo>
                    <a:pt x="1604" y="3568"/>
                  </a:lnTo>
                  <a:lnTo>
                    <a:pt x="1696" y="3575"/>
                  </a:lnTo>
                  <a:lnTo>
                    <a:pt x="1788" y="3577"/>
                  </a:lnTo>
                  <a:lnTo>
                    <a:pt x="1879" y="3575"/>
                  </a:lnTo>
                  <a:lnTo>
                    <a:pt x="1970" y="3568"/>
                  </a:lnTo>
                  <a:lnTo>
                    <a:pt x="2059" y="3557"/>
                  </a:lnTo>
                  <a:lnTo>
                    <a:pt x="2147" y="3541"/>
                  </a:lnTo>
                  <a:lnTo>
                    <a:pt x="2234" y="3521"/>
                  </a:lnTo>
                  <a:lnTo>
                    <a:pt x="2319" y="3497"/>
                  </a:lnTo>
                  <a:lnTo>
                    <a:pt x="2402" y="3469"/>
                  </a:lnTo>
                  <a:lnTo>
                    <a:pt x="2483" y="3436"/>
                  </a:lnTo>
                  <a:lnTo>
                    <a:pt x="2563" y="3400"/>
                  </a:lnTo>
                  <a:lnTo>
                    <a:pt x="2640" y="3361"/>
                  </a:lnTo>
                  <a:lnTo>
                    <a:pt x="2714" y="3318"/>
                  </a:lnTo>
                  <a:lnTo>
                    <a:pt x="2787" y="3272"/>
                  </a:lnTo>
                  <a:lnTo>
                    <a:pt x="2857" y="3222"/>
                  </a:lnTo>
                  <a:lnTo>
                    <a:pt x="2925" y="3169"/>
                  </a:lnTo>
                  <a:lnTo>
                    <a:pt x="2989" y="3113"/>
                  </a:lnTo>
                  <a:lnTo>
                    <a:pt x="3052" y="3053"/>
                  </a:lnTo>
                  <a:lnTo>
                    <a:pt x="3111" y="2991"/>
                  </a:lnTo>
                  <a:lnTo>
                    <a:pt x="3167" y="2927"/>
                  </a:lnTo>
                  <a:lnTo>
                    <a:pt x="3220" y="2859"/>
                  </a:lnTo>
                  <a:lnTo>
                    <a:pt x="3270" y="2788"/>
                  </a:lnTo>
                  <a:lnTo>
                    <a:pt x="3317" y="2716"/>
                  </a:lnTo>
                  <a:lnTo>
                    <a:pt x="3360" y="2641"/>
                  </a:lnTo>
                  <a:lnTo>
                    <a:pt x="3399" y="2564"/>
                  </a:lnTo>
                  <a:lnTo>
                    <a:pt x="3435" y="2485"/>
                  </a:lnTo>
                  <a:lnTo>
                    <a:pt x="3467" y="2403"/>
                  </a:lnTo>
                  <a:lnTo>
                    <a:pt x="3495" y="2320"/>
                  </a:lnTo>
                  <a:lnTo>
                    <a:pt x="3519" y="2235"/>
                  </a:lnTo>
                  <a:lnTo>
                    <a:pt x="3539" y="2149"/>
                  </a:lnTo>
                  <a:lnTo>
                    <a:pt x="3555" y="2061"/>
                  </a:lnTo>
                  <a:lnTo>
                    <a:pt x="3566" y="1972"/>
                  </a:lnTo>
                  <a:lnTo>
                    <a:pt x="3573" y="1880"/>
                  </a:lnTo>
                  <a:lnTo>
                    <a:pt x="3575" y="1788"/>
                  </a:lnTo>
                  <a:lnTo>
                    <a:pt x="3573" y="1696"/>
                  </a:lnTo>
                  <a:lnTo>
                    <a:pt x="3566" y="1605"/>
                  </a:lnTo>
                  <a:lnTo>
                    <a:pt x="3555" y="1516"/>
                  </a:lnTo>
                  <a:lnTo>
                    <a:pt x="3539" y="1427"/>
                  </a:lnTo>
                  <a:lnTo>
                    <a:pt x="3519" y="1341"/>
                  </a:lnTo>
                  <a:lnTo>
                    <a:pt x="3495" y="1256"/>
                  </a:lnTo>
                  <a:lnTo>
                    <a:pt x="3467" y="1173"/>
                  </a:lnTo>
                  <a:lnTo>
                    <a:pt x="3435" y="1092"/>
                  </a:lnTo>
                  <a:lnTo>
                    <a:pt x="3399" y="1012"/>
                  </a:lnTo>
                  <a:lnTo>
                    <a:pt x="3360" y="935"/>
                  </a:lnTo>
                  <a:lnTo>
                    <a:pt x="3317" y="861"/>
                  </a:lnTo>
                  <a:lnTo>
                    <a:pt x="3270" y="788"/>
                  </a:lnTo>
                  <a:lnTo>
                    <a:pt x="3220" y="718"/>
                  </a:lnTo>
                  <a:lnTo>
                    <a:pt x="3167" y="650"/>
                  </a:lnTo>
                  <a:lnTo>
                    <a:pt x="3111" y="585"/>
                  </a:lnTo>
                  <a:lnTo>
                    <a:pt x="3052" y="523"/>
                  </a:lnTo>
                  <a:lnTo>
                    <a:pt x="2989" y="464"/>
                  </a:lnTo>
                  <a:lnTo>
                    <a:pt x="2925" y="408"/>
                  </a:lnTo>
                  <a:lnTo>
                    <a:pt x="2857" y="355"/>
                  </a:lnTo>
                  <a:lnTo>
                    <a:pt x="2787" y="305"/>
                  </a:lnTo>
                  <a:lnTo>
                    <a:pt x="2714" y="258"/>
                  </a:lnTo>
                  <a:lnTo>
                    <a:pt x="2640" y="215"/>
                  </a:lnTo>
                  <a:lnTo>
                    <a:pt x="2563" y="175"/>
                  </a:lnTo>
                  <a:lnTo>
                    <a:pt x="2483" y="139"/>
                  </a:lnTo>
                  <a:lnTo>
                    <a:pt x="2402" y="108"/>
                  </a:lnTo>
                  <a:lnTo>
                    <a:pt x="2319" y="80"/>
                  </a:lnTo>
                  <a:lnTo>
                    <a:pt x="2234" y="56"/>
                  </a:lnTo>
                  <a:lnTo>
                    <a:pt x="2147" y="36"/>
                  </a:lnTo>
                  <a:lnTo>
                    <a:pt x="2059" y="20"/>
                  </a:lnTo>
                  <a:lnTo>
                    <a:pt x="1970" y="9"/>
                  </a:lnTo>
                  <a:lnTo>
                    <a:pt x="1879" y="2"/>
                  </a:lnTo>
                  <a:lnTo>
                    <a:pt x="1788" y="0"/>
                  </a:lnTo>
                  <a:lnTo>
                    <a:pt x="1696" y="2"/>
                  </a:lnTo>
                  <a:lnTo>
                    <a:pt x="1604" y="9"/>
                  </a:lnTo>
                  <a:lnTo>
                    <a:pt x="1515" y="20"/>
                  </a:lnTo>
                  <a:lnTo>
                    <a:pt x="1427" y="36"/>
                  </a:lnTo>
                  <a:lnTo>
                    <a:pt x="1341" y="56"/>
                  </a:lnTo>
                  <a:lnTo>
                    <a:pt x="1256" y="80"/>
                  </a:lnTo>
                  <a:lnTo>
                    <a:pt x="1173" y="108"/>
                  </a:lnTo>
                  <a:lnTo>
                    <a:pt x="1091" y="139"/>
                  </a:lnTo>
                  <a:lnTo>
                    <a:pt x="1013" y="175"/>
                  </a:lnTo>
                  <a:lnTo>
                    <a:pt x="935" y="215"/>
                  </a:lnTo>
                  <a:lnTo>
                    <a:pt x="860" y="258"/>
                  </a:lnTo>
                  <a:lnTo>
                    <a:pt x="788" y="305"/>
                  </a:lnTo>
                  <a:lnTo>
                    <a:pt x="717" y="355"/>
                  </a:lnTo>
                  <a:lnTo>
                    <a:pt x="650" y="408"/>
                  </a:lnTo>
                  <a:lnTo>
                    <a:pt x="586" y="464"/>
                  </a:lnTo>
                  <a:lnTo>
                    <a:pt x="524" y="523"/>
                  </a:lnTo>
                  <a:lnTo>
                    <a:pt x="464" y="585"/>
                  </a:lnTo>
                  <a:lnTo>
                    <a:pt x="407" y="650"/>
                  </a:lnTo>
                  <a:lnTo>
                    <a:pt x="355" y="718"/>
                  </a:lnTo>
                  <a:lnTo>
                    <a:pt x="305" y="788"/>
                  </a:lnTo>
                  <a:lnTo>
                    <a:pt x="259" y="861"/>
                  </a:lnTo>
                  <a:lnTo>
                    <a:pt x="216" y="935"/>
                  </a:lnTo>
                  <a:lnTo>
                    <a:pt x="175" y="1012"/>
                  </a:lnTo>
                  <a:lnTo>
                    <a:pt x="140" y="1092"/>
                  </a:lnTo>
                  <a:lnTo>
                    <a:pt x="108" y="1173"/>
                  </a:lnTo>
                  <a:lnTo>
                    <a:pt x="80" y="1256"/>
                  </a:lnTo>
                  <a:lnTo>
                    <a:pt x="56" y="1341"/>
                  </a:lnTo>
                  <a:lnTo>
                    <a:pt x="36" y="1427"/>
                  </a:lnTo>
                  <a:lnTo>
                    <a:pt x="20" y="1516"/>
                  </a:lnTo>
                  <a:lnTo>
                    <a:pt x="9" y="1605"/>
                  </a:lnTo>
                  <a:lnTo>
                    <a:pt x="2" y="1696"/>
                  </a:lnTo>
                  <a:lnTo>
                    <a:pt x="0" y="178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135">
                <a:solidFill>
                  <a:srgbClr val="565656"/>
                </a:solidFill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79" name="淘宝店chenying0907 4"/>
          <p:cNvGrpSpPr/>
          <p:nvPr>
            <p:custDataLst>
              <p:tags r:id="rId8"/>
            </p:custDataLst>
          </p:nvPr>
        </p:nvGrpSpPr>
        <p:grpSpPr>
          <a:xfrm>
            <a:off x="4522077" y="3884339"/>
            <a:ext cx="966788" cy="967087"/>
            <a:chOff x="3627438" y="2806403"/>
            <a:chExt cx="966788" cy="966788"/>
          </a:xfrm>
        </p:grpSpPr>
        <p:sp>
          <p:nvSpPr>
            <p:cNvPr id="1048660" name="淘宝店chenying0907 9"/>
            <p:cNvSpPr/>
            <p:nvPr>
              <p:custDataLst>
                <p:tags r:id="rId9"/>
              </p:custDataLst>
            </p:nvPr>
          </p:nvSpPr>
          <p:spPr bwMode="auto">
            <a:xfrm>
              <a:off x="3627438" y="2806403"/>
              <a:ext cx="966788" cy="966788"/>
            </a:xfrm>
            <a:custGeom>
              <a:avLst/>
              <a:gdLst>
                <a:gd name="T0" fmla="*/ 4867 w 4869"/>
                <a:gd name="T1" fmla="*/ 2493 h 4872"/>
                <a:gd name="T2" fmla="*/ 4866 w 4869"/>
                <a:gd name="T3" fmla="*/ 2310 h 4872"/>
                <a:gd name="T4" fmla="*/ 4793 w 4869"/>
                <a:gd name="T5" fmla="*/ 1827 h 4872"/>
                <a:gd name="T6" fmla="*/ 4629 w 4869"/>
                <a:gd name="T7" fmla="*/ 1380 h 4872"/>
                <a:gd name="T8" fmla="*/ 4385 w 4869"/>
                <a:gd name="T9" fmla="*/ 978 h 4872"/>
                <a:gd name="T10" fmla="*/ 4071 w 4869"/>
                <a:gd name="T11" fmla="*/ 632 h 4872"/>
                <a:gd name="T12" fmla="*/ 3697 w 4869"/>
                <a:gd name="T13" fmla="*/ 353 h 4872"/>
                <a:gd name="T14" fmla="*/ 3271 w 4869"/>
                <a:gd name="T15" fmla="*/ 147 h 4872"/>
                <a:gd name="T16" fmla="*/ 2805 w 4869"/>
                <a:gd name="T17" fmla="*/ 28 h 4872"/>
                <a:gd name="T18" fmla="*/ 2309 w 4869"/>
                <a:gd name="T19" fmla="*/ 3 h 4872"/>
                <a:gd name="T20" fmla="*/ 1826 w 4869"/>
                <a:gd name="T21" fmla="*/ 76 h 4872"/>
                <a:gd name="T22" fmla="*/ 1379 w 4869"/>
                <a:gd name="T23" fmla="*/ 240 h 4872"/>
                <a:gd name="T24" fmla="*/ 978 w 4869"/>
                <a:gd name="T25" fmla="*/ 483 h 4872"/>
                <a:gd name="T26" fmla="*/ 632 w 4869"/>
                <a:gd name="T27" fmla="*/ 798 h 4872"/>
                <a:gd name="T28" fmla="*/ 353 w 4869"/>
                <a:gd name="T29" fmla="*/ 1172 h 4872"/>
                <a:gd name="T30" fmla="*/ 148 w 4869"/>
                <a:gd name="T31" fmla="*/ 1599 h 4872"/>
                <a:gd name="T32" fmla="*/ 28 w 4869"/>
                <a:gd name="T33" fmla="*/ 2065 h 4872"/>
                <a:gd name="T34" fmla="*/ 3 w 4869"/>
                <a:gd name="T35" fmla="*/ 2561 h 4872"/>
                <a:gd name="T36" fmla="*/ 77 w 4869"/>
                <a:gd name="T37" fmla="*/ 3044 h 4872"/>
                <a:gd name="T38" fmla="*/ 240 w 4869"/>
                <a:gd name="T39" fmla="*/ 3492 h 4872"/>
                <a:gd name="T40" fmla="*/ 483 w 4869"/>
                <a:gd name="T41" fmla="*/ 3893 h 4872"/>
                <a:gd name="T42" fmla="*/ 798 w 4869"/>
                <a:gd name="T43" fmla="*/ 4239 h 4872"/>
                <a:gd name="T44" fmla="*/ 1172 w 4869"/>
                <a:gd name="T45" fmla="*/ 4519 h 4872"/>
                <a:gd name="T46" fmla="*/ 1598 w 4869"/>
                <a:gd name="T47" fmla="*/ 4724 h 4872"/>
                <a:gd name="T48" fmla="*/ 2063 w 4869"/>
                <a:gd name="T49" fmla="*/ 4843 h 4872"/>
                <a:gd name="T50" fmla="*/ 2479 w 4869"/>
                <a:gd name="T51" fmla="*/ 4871 h 4872"/>
                <a:gd name="T52" fmla="*/ 2656 w 4869"/>
                <a:gd name="T53" fmla="*/ 4862 h 4872"/>
                <a:gd name="T54" fmla="*/ 2828 w 4869"/>
                <a:gd name="T55" fmla="*/ 4840 h 4872"/>
                <a:gd name="T56" fmla="*/ 2996 w 4869"/>
                <a:gd name="T57" fmla="*/ 4806 h 4872"/>
                <a:gd name="T58" fmla="*/ 3160 w 4869"/>
                <a:gd name="T59" fmla="*/ 4761 h 4872"/>
                <a:gd name="T60" fmla="*/ 3320 w 4869"/>
                <a:gd name="T61" fmla="*/ 4705 h 4872"/>
                <a:gd name="T62" fmla="*/ 3476 w 4869"/>
                <a:gd name="T63" fmla="*/ 4636 h 4872"/>
                <a:gd name="T64" fmla="*/ 3630 w 4869"/>
                <a:gd name="T65" fmla="*/ 4556 h 4872"/>
                <a:gd name="T66" fmla="*/ 3763 w 4869"/>
                <a:gd name="T67" fmla="*/ 4477 h 4872"/>
                <a:gd name="T68" fmla="*/ 3863 w 4869"/>
                <a:gd name="T69" fmla="*/ 4415 h 4872"/>
                <a:gd name="T70" fmla="*/ 3936 w 4869"/>
                <a:gd name="T71" fmla="*/ 4397 h 4872"/>
                <a:gd name="T72" fmla="*/ 3997 w 4869"/>
                <a:gd name="T73" fmla="*/ 4415 h 4872"/>
                <a:gd name="T74" fmla="*/ 4076 w 4869"/>
                <a:gd name="T75" fmla="*/ 4475 h 4872"/>
                <a:gd name="T76" fmla="*/ 4177 w 4869"/>
                <a:gd name="T77" fmla="*/ 4554 h 4872"/>
                <a:gd name="T78" fmla="*/ 4289 w 4869"/>
                <a:gd name="T79" fmla="*/ 4616 h 4872"/>
                <a:gd name="T80" fmla="*/ 4439 w 4869"/>
                <a:gd name="T81" fmla="*/ 4663 h 4872"/>
                <a:gd name="T82" fmla="*/ 4638 w 4869"/>
                <a:gd name="T83" fmla="*/ 4686 h 4872"/>
                <a:gd name="T84" fmla="*/ 4638 w 4869"/>
                <a:gd name="T85" fmla="*/ 4650 h 4872"/>
                <a:gd name="T86" fmla="*/ 4574 w 4869"/>
                <a:gd name="T87" fmla="*/ 4590 h 4872"/>
                <a:gd name="T88" fmla="*/ 4524 w 4869"/>
                <a:gd name="T89" fmla="*/ 4522 h 4872"/>
                <a:gd name="T90" fmla="*/ 4488 w 4869"/>
                <a:gd name="T91" fmla="*/ 4448 h 4872"/>
                <a:gd name="T92" fmla="*/ 4466 w 4869"/>
                <a:gd name="T93" fmla="*/ 4371 h 4872"/>
                <a:gd name="T94" fmla="*/ 4452 w 4869"/>
                <a:gd name="T95" fmla="*/ 4292 h 4872"/>
                <a:gd name="T96" fmla="*/ 4452 w 4869"/>
                <a:gd name="T97" fmla="*/ 4162 h 4872"/>
                <a:gd name="T98" fmla="*/ 4479 w 4869"/>
                <a:gd name="T99" fmla="*/ 4019 h 4872"/>
                <a:gd name="T100" fmla="*/ 4529 w 4869"/>
                <a:gd name="T101" fmla="*/ 3866 h 4872"/>
                <a:gd name="T102" fmla="*/ 4647 w 4869"/>
                <a:gd name="T103" fmla="*/ 3566 h 4872"/>
                <a:gd name="T104" fmla="*/ 4736 w 4869"/>
                <a:gd name="T105" fmla="*/ 3319 h 4872"/>
                <a:gd name="T106" fmla="*/ 4799 w 4869"/>
                <a:gd name="T107" fmla="*/ 3098 h 4872"/>
                <a:gd name="T108" fmla="*/ 4846 w 4869"/>
                <a:gd name="T109" fmla="*/ 2852 h 4872"/>
                <a:gd name="T110" fmla="*/ 4868 w 4869"/>
                <a:gd name="T111" fmla="*/ 2581 h 4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69" h="4872">
                  <a:moveTo>
                    <a:pt x="4869" y="2508"/>
                  </a:moveTo>
                  <a:lnTo>
                    <a:pt x="4868" y="2510"/>
                  </a:lnTo>
                  <a:lnTo>
                    <a:pt x="4867" y="2512"/>
                  </a:lnTo>
                  <a:lnTo>
                    <a:pt x="4867" y="2493"/>
                  </a:lnTo>
                  <a:lnTo>
                    <a:pt x="4868" y="2473"/>
                  </a:lnTo>
                  <a:lnTo>
                    <a:pt x="4869" y="2454"/>
                  </a:lnTo>
                  <a:lnTo>
                    <a:pt x="4869" y="2436"/>
                  </a:lnTo>
                  <a:lnTo>
                    <a:pt x="4866" y="2310"/>
                  </a:lnTo>
                  <a:lnTo>
                    <a:pt x="4857" y="2187"/>
                  </a:lnTo>
                  <a:lnTo>
                    <a:pt x="4841" y="2065"/>
                  </a:lnTo>
                  <a:lnTo>
                    <a:pt x="4820" y="1945"/>
                  </a:lnTo>
                  <a:lnTo>
                    <a:pt x="4793" y="1827"/>
                  </a:lnTo>
                  <a:lnTo>
                    <a:pt x="4760" y="1711"/>
                  </a:lnTo>
                  <a:lnTo>
                    <a:pt x="4722" y="1599"/>
                  </a:lnTo>
                  <a:lnTo>
                    <a:pt x="4678" y="1488"/>
                  </a:lnTo>
                  <a:lnTo>
                    <a:pt x="4629" y="1380"/>
                  </a:lnTo>
                  <a:lnTo>
                    <a:pt x="4575" y="1275"/>
                  </a:lnTo>
                  <a:lnTo>
                    <a:pt x="4517" y="1172"/>
                  </a:lnTo>
                  <a:lnTo>
                    <a:pt x="4453" y="1074"/>
                  </a:lnTo>
                  <a:lnTo>
                    <a:pt x="4385" y="978"/>
                  </a:lnTo>
                  <a:lnTo>
                    <a:pt x="4313" y="886"/>
                  </a:lnTo>
                  <a:lnTo>
                    <a:pt x="4236" y="798"/>
                  </a:lnTo>
                  <a:lnTo>
                    <a:pt x="4156" y="713"/>
                  </a:lnTo>
                  <a:lnTo>
                    <a:pt x="4071" y="632"/>
                  </a:lnTo>
                  <a:lnTo>
                    <a:pt x="3982" y="557"/>
                  </a:lnTo>
                  <a:lnTo>
                    <a:pt x="3891" y="483"/>
                  </a:lnTo>
                  <a:lnTo>
                    <a:pt x="3795" y="416"/>
                  </a:lnTo>
                  <a:lnTo>
                    <a:pt x="3697" y="353"/>
                  </a:lnTo>
                  <a:lnTo>
                    <a:pt x="3595" y="294"/>
                  </a:lnTo>
                  <a:lnTo>
                    <a:pt x="3490" y="240"/>
                  </a:lnTo>
                  <a:lnTo>
                    <a:pt x="3382" y="191"/>
                  </a:lnTo>
                  <a:lnTo>
                    <a:pt x="3271" y="147"/>
                  </a:lnTo>
                  <a:lnTo>
                    <a:pt x="3159" y="109"/>
                  </a:lnTo>
                  <a:lnTo>
                    <a:pt x="3043" y="76"/>
                  </a:lnTo>
                  <a:lnTo>
                    <a:pt x="2925" y="49"/>
                  </a:lnTo>
                  <a:lnTo>
                    <a:pt x="2805" y="28"/>
                  </a:lnTo>
                  <a:lnTo>
                    <a:pt x="2683" y="12"/>
                  </a:lnTo>
                  <a:lnTo>
                    <a:pt x="2559" y="3"/>
                  </a:lnTo>
                  <a:lnTo>
                    <a:pt x="2434" y="0"/>
                  </a:lnTo>
                  <a:lnTo>
                    <a:pt x="2309" y="3"/>
                  </a:lnTo>
                  <a:lnTo>
                    <a:pt x="2185" y="12"/>
                  </a:lnTo>
                  <a:lnTo>
                    <a:pt x="2063" y="28"/>
                  </a:lnTo>
                  <a:lnTo>
                    <a:pt x="1944" y="49"/>
                  </a:lnTo>
                  <a:lnTo>
                    <a:pt x="1826" y="76"/>
                  </a:lnTo>
                  <a:lnTo>
                    <a:pt x="1711" y="109"/>
                  </a:lnTo>
                  <a:lnTo>
                    <a:pt x="1598" y="147"/>
                  </a:lnTo>
                  <a:lnTo>
                    <a:pt x="1486" y="191"/>
                  </a:lnTo>
                  <a:lnTo>
                    <a:pt x="1379" y="240"/>
                  </a:lnTo>
                  <a:lnTo>
                    <a:pt x="1275" y="294"/>
                  </a:lnTo>
                  <a:lnTo>
                    <a:pt x="1172" y="353"/>
                  </a:lnTo>
                  <a:lnTo>
                    <a:pt x="1073" y="416"/>
                  </a:lnTo>
                  <a:lnTo>
                    <a:pt x="978" y="483"/>
                  </a:lnTo>
                  <a:lnTo>
                    <a:pt x="886" y="557"/>
                  </a:lnTo>
                  <a:lnTo>
                    <a:pt x="798" y="632"/>
                  </a:lnTo>
                  <a:lnTo>
                    <a:pt x="713" y="713"/>
                  </a:lnTo>
                  <a:lnTo>
                    <a:pt x="632" y="798"/>
                  </a:lnTo>
                  <a:lnTo>
                    <a:pt x="556" y="886"/>
                  </a:lnTo>
                  <a:lnTo>
                    <a:pt x="483" y="978"/>
                  </a:lnTo>
                  <a:lnTo>
                    <a:pt x="416" y="1074"/>
                  </a:lnTo>
                  <a:lnTo>
                    <a:pt x="353" y="1172"/>
                  </a:lnTo>
                  <a:lnTo>
                    <a:pt x="294" y="1275"/>
                  </a:lnTo>
                  <a:lnTo>
                    <a:pt x="240" y="1380"/>
                  </a:lnTo>
                  <a:lnTo>
                    <a:pt x="192" y="1488"/>
                  </a:lnTo>
                  <a:lnTo>
                    <a:pt x="148" y="1599"/>
                  </a:lnTo>
                  <a:lnTo>
                    <a:pt x="109" y="1711"/>
                  </a:lnTo>
                  <a:lnTo>
                    <a:pt x="77" y="1827"/>
                  </a:lnTo>
                  <a:lnTo>
                    <a:pt x="50" y="1945"/>
                  </a:lnTo>
                  <a:lnTo>
                    <a:pt x="28" y="2065"/>
                  </a:lnTo>
                  <a:lnTo>
                    <a:pt x="12" y="2187"/>
                  </a:lnTo>
                  <a:lnTo>
                    <a:pt x="3" y="2310"/>
                  </a:lnTo>
                  <a:lnTo>
                    <a:pt x="0" y="2436"/>
                  </a:lnTo>
                  <a:lnTo>
                    <a:pt x="3" y="2561"/>
                  </a:lnTo>
                  <a:lnTo>
                    <a:pt x="12" y="2684"/>
                  </a:lnTo>
                  <a:lnTo>
                    <a:pt x="28" y="2807"/>
                  </a:lnTo>
                  <a:lnTo>
                    <a:pt x="50" y="2927"/>
                  </a:lnTo>
                  <a:lnTo>
                    <a:pt x="77" y="3044"/>
                  </a:lnTo>
                  <a:lnTo>
                    <a:pt x="109" y="3160"/>
                  </a:lnTo>
                  <a:lnTo>
                    <a:pt x="148" y="3273"/>
                  </a:lnTo>
                  <a:lnTo>
                    <a:pt x="192" y="3383"/>
                  </a:lnTo>
                  <a:lnTo>
                    <a:pt x="240" y="3492"/>
                  </a:lnTo>
                  <a:lnTo>
                    <a:pt x="294" y="3596"/>
                  </a:lnTo>
                  <a:lnTo>
                    <a:pt x="353" y="3699"/>
                  </a:lnTo>
                  <a:lnTo>
                    <a:pt x="416" y="3797"/>
                  </a:lnTo>
                  <a:lnTo>
                    <a:pt x="483" y="3893"/>
                  </a:lnTo>
                  <a:lnTo>
                    <a:pt x="556" y="3985"/>
                  </a:lnTo>
                  <a:lnTo>
                    <a:pt x="632" y="4073"/>
                  </a:lnTo>
                  <a:lnTo>
                    <a:pt x="713" y="4158"/>
                  </a:lnTo>
                  <a:lnTo>
                    <a:pt x="798" y="4239"/>
                  </a:lnTo>
                  <a:lnTo>
                    <a:pt x="886" y="4316"/>
                  </a:lnTo>
                  <a:lnTo>
                    <a:pt x="978" y="4388"/>
                  </a:lnTo>
                  <a:lnTo>
                    <a:pt x="1073" y="4456"/>
                  </a:lnTo>
                  <a:lnTo>
                    <a:pt x="1172" y="4519"/>
                  </a:lnTo>
                  <a:lnTo>
                    <a:pt x="1275" y="4577"/>
                  </a:lnTo>
                  <a:lnTo>
                    <a:pt x="1379" y="4631"/>
                  </a:lnTo>
                  <a:lnTo>
                    <a:pt x="1486" y="4680"/>
                  </a:lnTo>
                  <a:lnTo>
                    <a:pt x="1598" y="4724"/>
                  </a:lnTo>
                  <a:lnTo>
                    <a:pt x="1711" y="4762"/>
                  </a:lnTo>
                  <a:lnTo>
                    <a:pt x="1826" y="4795"/>
                  </a:lnTo>
                  <a:lnTo>
                    <a:pt x="1944" y="4822"/>
                  </a:lnTo>
                  <a:lnTo>
                    <a:pt x="2063" y="4843"/>
                  </a:lnTo>
                  <a:lnTo>
                    <a:pt x="2185" y="4859"/>
                  </a:lnTo>
                  <a:lnTo>
                    <a:pt x="2309" y="4868"/>
                  </a:lnTo>
                  <a:lnTo>
                    <a:pt x="2434" y="4872"/>
                  </a:lnTo>
                  <a:lnTo>
                    <a:pt x="2479" y="4871"/>
                  </a:lnTo>
                  <a:lnTo>
                    <a:pt x="2524" y="4869"/>
                  </a:lnTo>
                  <a:lnTo>
                    <a:pt x="2568" y="4868"/>
                  </a:lnTo>
                  <a:lnTo>
                    <a:pt x="2612" y="4865"/>
                  </a:lnTo>
                  <a:lnTo>
                    <a:pt x="2656" y="4862"/>
                  </a:lnTo>
                  <a:lnTo>
                    <a:pt x="2700" y="4857"/>
                  </a:lnTo>
                  <a:lnTo>
                    <a:pt x="2743" y="4852"/>
                  </a:lnTo>
                  <a:lnTo>
                    <a:pt x="2786" y="4847"/>
                  </a:lnTo>
                  <a:lnTo>
                    <a:pt x="2828" y="4840"/>
                  </a:lnTo>
                  <a:lnTo>
                    <a:pt x="2871" y="4833"/>
                  </a:lnTo>
                  <a:lnTo>
                    <a:pt x="2913" y="4825"/>
                  </a:lnTo>
                  <a:lnTo>
                    <a:pt x="2955" y="4816"/>
                  </a:lnTo>
                  <a:lnTo>
                    <a:pt x="2996" y="4806"/>
                  </a:lnTo>
                  <a:lnTo>
                    <a:pt x="3038" y="4796"/>
                  </a:lnTo>
                  <a:lnTo>
                    <a:pt x="3079" y="4786"/>
                  </a:lnTo>
                  <a:lnTo>
                    <a:pt x="3119" y="4774"/>
                  </a:lnTo>
                  <a:lnTo>
                    <a:pt x="3160" y="4761"/>
                  </a:lnTo>
                  <a:lnTo>
                    <a:pt x="3200" y="4748"/>
                  </a:lnTo>
                  <a:lnTo>
                    <a:pt x="3241" y="4734"/>
                  </a:lnTo>
                  <a:lnTo>
                    <a:pt x="3280" y="4719"/>
                  </a:lnTo>
                  <a:lnTo>
                    <a:pt x="3320" y="4705"/>
                  </a:lnTo>
                  <a:lnTo>
                    <a:pt x="3359" y="4688"/>
                  </a:lnTo>
                  <a:lnTo>
                    <a:pt x="3399" y="4671"/>
                  </a:lnTo>
                  <a:lnTo>
                    <a:pt x="3438" y="4654"/>
                  </a:lnTo>
                  <a:lnTo>
                    <a:pt x="3476" y="4636"/>
                  </a:lnTo>
                  <a:lnTo>
                    <a:pt x="3516" y="4617"/>
                  </a:lnTo>
                  <a:lnTo>
                    <a:pt x="3554" y="4598"/>
                  </a:lnTo>
                  <a:lnTo>
                    <a:pt x="3593" y="4577"/>
                  </a:lnTo>
                  <a:lnTo>
                    <a:pt x="3630" y="4556"/>
                  </a:lnTo>
                  <a:lnTo>
                    <a:pt x="3668" y="4535"/>
                  </a:lnTo>
                  <a:lnTo>
                    <a:pt x="3705" y="4512"/>
                  </a:lnTo>
                  <a:lnTo>
                    <a:pt x="3744" y="4489"/>
                  </a:lnTo>
                  <a:lnTo>
                    <a:pt x="3763" y="4477"/>
                  </a:lnTo>
                  <a:lnTo>
                    <a:pt x="3786" y="4462"/>
                  </a:lnTo>
                  <a:lnTo>
                    <a:pt x="3812" y="4447"/>
                  </a:lnTo>
                  <a:lnTo>
                    <a:pt x="3843" y="4427"/>
                  </a:lnTo>
                  <a:lnTo>
                    <a:pt x="3863" y="4415"/>
                  </a:lnTo>
                  <a:lnTo>
                    <a:pt x="3883" y="4407"/>
                  </a:lnTo>
                  <a:lnTo>
                    <a:pt x="3901" y="4400"/>
                  </a:lnTo>
                  <a:lnTo>
                    <a:pt x="3919" y="4397"/>
                  </a:lnTo>
                  <a:lnTo>
                    <a:pt x="3936" y="4397"/>
                  </a:lnTo>
                  <a:lnTo>
                    <a:pt x="3952" y="4398"/>
                  </a:lnTo>
                  <a:lnTo>
                    <a:pt x="3968" y="4401"/>
                  </a:lnTo>
                  <a:lnTo>
                    <a:pt x="3982" y="4408"/>
                  </a:lnTo>
                  <a:lnTo>
                    <a:pt x="3997" y="4415"/>
                  </a:lnTo>
                  <a:lnTo>
                    <a:pt x="4013" y="4425"/>
                  </a:lnTo>
                  <a:lnTo>
                    <a:pt x="4028" y="4435"/>
                  </a:lnTo>
                  <a:lnTo>
                    <a:pt x="4043" y="4448"/>
                  </a:lnTo>
                  <a:lnTo>
                    <a:pt x="4076" y="4475"/>
                  </a:lnTo>
                  <a:lnTo>
                    <a:pt x="4113" y="4505"/>
                  </a:lnTo>
                  <a:lnTo>
                    <a:pt x="4133" y="4522"/>
                  </a:lnTo>
                  <a:lnTo>
                    <a:pt x="4155" y="4538"/>
                  </a:lnTo>
                  <a:lnTo>
                    <a:pt x="4177" y="4554"/>
                  </a:lnTo>
                  <a:lnTo>
                    <a:pt x="4202" y="4569"/>
                  </a:lnTo>
                  <a:lnTo>
                    <a:pt x="4229" y="4585"/>
                  </a:lnTo>
                  <a:lnTo>
                    <a:pt x="4257" y="4601"/>
                  </a:lnTo>
                  <a:lnTo>
                    <a:pt x="4289" y="4616"/>
                  </a:lnTo>
                  <a:lnTo>
                    <a:pt x="4322" y="4629"/>
                  </a:lnTo>
                  <a:lnTo>
                    <a:pt x="4358" y="4642"/>
                  </a:lnTo>
                  <a:lnTo>
                    <a:pt x="4397" y="4653"/>
                  </a:lnTo>
                  <a:lnTo>
                    <a:pt x="4439" y="4663"/>
                  </a:lnTo>
                  <a:lnTo>
                    <a:pt x="4483" y="4672"/>
                  </a:lnTo>
                  <a:lnTo>
                    <a:pt x="4531" y="4678"/>
                  </a:lnTo>
                  <a:lnTo>
                    <a:pt x="4583" y="4683"/>
                  </a:lnTo>
                  <a:lnTo>
                    <a:pt x="4638" y="4686"/>
                  </a:lnTo>
                  <a:lnTo>
                    <a:pt x="4697" y="4686"/>
                  </a:lnTo>
                  <a:lnTo>
                    <a:pt x="4677" y="4674"/>
                  </a:lnTo>
                  <a:lnTo>
                    <a:pt x="4656" y="4662"/>
                  </a:lnTo>
                  <a:lnTo>
                    <a:pt x="4638" y="4650"/>
                  </a:lnTo>
                  <a:lnTo>
                    <a:pt x="4620" y="4635"/>
                  </a:lnTo>
                  <a:lnTo>
                    <a:pt x="4603" y="4621"/>
                  </a:lnTo>
                  <a:lnTo>
                    <a:pt x="4589" y="4606"/>
                  </a:lnTo>
                  <a:lnTo>
                    <a:pt x="4574" y="4590"/>
                  </a:lnTo>
                  <a:lnTo>
                    <a:pt x="4559" y="4574"/>
                  </a:lnTo>
                  <a:lnTo>
                    <a:pt x="4547" y="4557"/>
                  </a:lnTo>
                  <a:lnTo>
                    <a:pt x="4536" y="4540"/>
                  </a:lnTo>
                  <a:lnTo>
                    <a:pt x="4524" y="4522"/>
                  </a:lnTo>
                  <a:lnTo>
                    <a:pt x="4514" y="4504"/>
                  </a:lnTo>
                  <a:lnTo>
                    <a:pt x="4505" y="4486"/>
                  </a:lnTo>
                  <a:lnTo>
                    <a:pt x="4496" y="4467"/>
                  </a:lnTo>
                  <a:lnTo>
                    <a:pt x="4488" y="4448"/>
                  </a:lnTo>
                  <a:lnTo>
                    <a:pt x="4482" y="4429"/>
                  </a:lnTo>
                  <a:lnTo>
                    <a:pt x="4476" y="4409"/>
                  </a:lnTo>
                  <a:lnTo>
                    <a:pt x="4470" y="4390"/>
                  </a:lnTo>
                  <a:lnTo>
                    <a:pt x="4466" y="4371"/>
                  </a:lnTo>
                  <a:lnTo>
                    <a:pt x="4461" y="4351"/>
                  </a:lnTo>
                  <a:lnTo>
                    <a:pt x="4458" y="4332"/>
                  </a:lnTo>
                  <a:lnTo>
                    <a:pt x="4455" y="4311"/>
                  </a:lnTo>
                  <a:lnTo>
                    <a:pt x="4452" y="4292"/>
                  </a:lnTo>
                  <a:lnTo>
                    <a:pt x="4451" y="4273"/>
                  </a:lnTo>
                  <a:lnTo>
                    <a:pt x="4449" y="4235"/>
                  </a:lnTo>
                  <a:lnTo>
                    <a:pt x="4450" y="4197"/>
                  </a:lnTo>
                  <a:lnTo>
                    <a:pt x="4452" y="4162"/>
                  </a:lnTo>
                  <a:lnTo>
                    <a:pt x="4456" y="4129"/>
                  </a:lnTo>
                  <a:lnTo>
                    <a:pt x="4462" y="4093"/>
                  </a:lnTo>
                  <a:lnTo>
                    <a:pt x="4470" y="4056"/>
                  </a:lnTo>
                  <a:lnTo>
                    <a:pt x="4479" y="4019"/>
                  </a:lnTo>
                  <a:lnTo>
                    <a:pt x="4490" y="3982"/>
                  </a:lnTo>
                  <a:lnTo>
                    <a:pt x="4502" y="3945"/>
                  </a:lnTo>
                  <a:lnTo>
                    <a:pt x="4515" y="3905"/>
                  </a:lnTo>
                  <a:lnTo>
                    <a:pt x="4529" y="3866"/>
                  </a:lnTo>
                  <a:lnTo>
                    <a:pt x="4545" y="3826"/>
                  </a:lnTo>
                  <a:lnTo>
                    <a:pt x="4576" y="3743"/>
                  </a:lnTo>
                  <a:lnTo>
                    <a:pt x="4611" y="3656"/>
                  </a:lnTo>
                  <a:lnTo>
                    <a:pt x="4647" y="3566"/>
                  </a:lnTo>
                  <a:lnTo>
                    <a:pt x="4683" y="3470"/>
                  </a:lnTo>
                  <a:lnTo>
                    <a:pt x="4701" y="3422"/>
                  </a:lnTo>
                  <a:lnTo>
                    <a:pt x="4719" y="3371"/>
                  </a:lnTo>
                  <a:lnTo>
                    <a:pt x="4736" y="3319"/>
                  </a:lnTo>
                  <a:lnTo>
                    <a:pt x="4753" y="3266"/>
                  </a:lnTo>
                  <a:lnTo>
                    <a:pt x="4769" y="3211"/>
                  </a:lnTo>
                  <a:lnTo>
                    <a:pt x="4785" y="3156"/>
                  </a:lnTo>
                  <a:lnTo>
                    <a:pt x="4799" y="3098"/>
                  </a:lnTo>
                  <a:lnTo>
                    <a:pt x="4812" y="3039"/>
                  </a:lnTo>
                  <a:lnTo>
                    <a:pt x="4824" y="2979"/>
                  </a:lnTo>
                  <a:lnTo>
                    <a:pt x="4835" y="2917"/>
                  </a:lnTo>
                  <a:lnTo>
                    <a:pt x="4846" y="2852"/>
                  </a:lnTo>
                  <a:lnTo>
                    <a:pt x="4854" y="2787"/>
                  </a:lnTo>
                  <a:lnTo>
                    <a:pt x="4860" y="2720"/>
                  </a:lnTo>
                  <a:lnTo>
                    <a:pt x="4865" y="2652"/>
                  </a:lnTo>
                  <a:lnTo>
                    <a:pt x="4868" y="2581"/>
                  </a:lnTo>
                  <a:lnTo>
                    <a:pt x="4869" y="2508"/>
                  </a:ln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135">
                <a:solidFill>
                  <a:srgbClr val="565656"/>
                </a:solidFill>
                <a:ea typeface="方正清刻本悦宋简体" panose="02000000000000000000" pitchFamily="2" charset="-122"/>
              </a:endParaRPr>
            </a:p>
          </p:txBody>
        </p:sp>
        <p:sp>
          <p:nvSpPr>
            <p:cNvPr id="1048661" name="淘宝店chenying0907 10"/>
            <p:cNvSpPr/>
            <p:nvPr>
              <p:custDataLst>
                <p:tags r:id="rId10"/>
              </p:custDataLst>
            </p:nvPr>
          </p:nvSpPr>
          <p:spPr bwMode="auto">
            <a:xfrm>
              <a:off x="3756026" y="2934990"/>
              <a:ext cx="709613" cy="709613"/>
            </a:xfrm>
            <a:custGeom>
              <a:avLst/>
              <a:gdLst>
                <a:gd name="T0" fmla="*/ 3566 w 3575"/>
                <a:gd name="T1" fmla="*/ 1972 h 3577"/>
                <a:gd name="T2" fmla="*/ 3519 w 3575"/>
                <a:gd name="T3" fmla="*/ 2236 h 3577"/>
                <a:gd name="T4" fmla="*/ 3435 w 3575"/>
                <a:gd name="T5" fmla="*/ 2485 h 3577"/>
                <a:gd name="T6" fmla="*/ 3316 w 3575"/>
                <a:gd name="T7" fmla="*/ 2716 h 3577"/>
                <a:gd name="T8" fmla="*/ 3168 w 3575"/>
                <a:gd name="T9" fmla="*/ 2927 h 3577"/>
                <a:gd name="T10" fmla="*/ 2989 w 3575"/>
                <a:gd name="T11" fmla="*/ 3113 h 3577"/>
                <a:gd name="T12" fmla="*/ 2787 w 3575"/>
                <a:gd name="T13" fmla="*/ 3272 h 3577"/>
                <a:gd name="T14" fmla="*/ 2562 w 3575"/>
                <a:gd name="T15" fmla="*/ 3402 h 3577"/>
                <a:gd name="T16" fmla="*/ 2319 w 3575"/>
                <a:gd name="T17" fmla="*/ 3497 h 3577"/>
                <a:gd name="T18" fmla="*/ 2060 w 3575"/>
                <a:gd name="T19" fmla="*/ 3557 h 3577"/>
                <a:gd name="T20" fmla="*/ 1787 w 3575"/>
                <a:gd name="T21" fmla="*/ 3577 h 3577"/>
                <a:gd name="T22" fmla="*/ 1516 w 3575"/>
                <a:gd name="T23" fmla="*/ 3557 h 3577"/>
                <a:gd name="T24" fmla="*/ 1256 w 3575"/>
                <a:gd name="T25" fmla="*/ 3497 h 3577"/>
                <a:gd name="T26" fmla="*/ 1012 w 3575"/>
                <a:gd name="T27" fmla="*/ 3402 h 3577"/>
                <a:gd name="T28" fmla="*/ 788 w 3575"/>
                <a:gd name="T29" fmla="*/ 3272 h 3577"/>
                <a:gd name="T30" fmla="*/ 586 w 3575"/>
                <a:gd name="T31" fmla="*/ 3113 h 3577"/>
                <a:gd name="T32" fmla="*/ 408 w 3575"/>
                <a:gd name="T33" fmla="*/ 2927 h 3577"/>
                <a:gd name="T34" fmla="*/ 258 w 3575"/>
                <a:gd name="T35" fmla="*/ 2716 h 3577"/>
                <a:gd name="T36" fmla="*/ 140 w 3575"/>
                <a:gd name="T37" fmla="*/ 2485 h 3577"/>
                <a:gd name="T38" fmla="*/ 56 w 3575"/>
                <a:gd name="T39" fmla="*/ 2236 h 3577"/>
                <a:gd name="T40" fmla="*/ 9 w 3575"/>
                <a:gd name="T41" fmla="*/ 1972 h 3577"/>
                <a:gd name="T42" fmla="*/ 2 w 3575"/>
                <a:gd name="T43" fmla="*/ 1697 h 3577"/>
                <a:gd name="T44" fmla="*/ 36 w 3575"/>
                <a:gd name="T45" fmla="*/ 1428 h 3577"/>
                <a:gd name="T46" fmla="*/ 108 w 3575"/>
                <a:gd name="T47" fmla="*/ 1174 h 3577"/>
                <a:gd name="T48" fmla="*/ 215 w 3575"/>
                <a:gd name="T49" fmla="*/ 936 h 3577"/>
                <a:gd name="T50" fmla="*/ 355 w 3575"/>
                <a:gd name="T51" fmla="*/ 718 h 3577"/>
                <a:gd name="T52" fmla="*/ 523 w 3575"/>
                <a:gd name="T53" fmla="*/ 524 h 3577"/>
                <a:gd name="T54" fmla="*/ 718 w 3575"/>
                <a:gd name="T55" fmla="*/ 355 h 3577"/>
                <a:gd name="T56" fmla="*/ 935 w 3575"/>
                <a:gd name="T57" fmla="*/ 215 h 3577"/>
                <a:gd name="T58" fmla="*/ 1173 w 3575"/>
                <a:gd name="T59" fmla="*/ 108 h 3577"/>
                <a:gd name="T60" fmla="*/ 1428 w 3575"/>
                <a:gd name="T61" fmla="*/ 36 h 3577"/>
                <a:gd name="T62" fmla="*/ 1696 w 3575"/>
                <a:gd name="T63" fmla="*/ 2 h 3577"/>
                <a:gd name="T64" fmla="*/ 1971 w 3575"/>
                <a:gd name="T65" fmla="*/ 9 h 3577"/>
                <a:gd name="T66" fmla="*/ 2234 w 3575"/>
                <a:gd name="T67" fmla="*/ 56 h 3577"/>
                <a:gd name="T68" fmla="*/ 2484 w 3575"/>
                <a:gd name="T69" fmla="*/ 141 h 3577"/>
                <a:gd name="T70" fmla="*/ 2715 w 3575"/>
                <a:gd name="T71" fmla="*/ 259 h 3577"/>
                <a:gd name="T72" fmla="*/ 2925 w 3575"/>
                <a:gd name="T73" fmla="*/ 408 h 3577"/>
                <a:gd name="T74" fmla="*/ 3111 w 3575"/>
                <a:gd name="T75" fmla="*/ 586 h 3577"/>
                <a:gd name="T76" fmla="*/ 3270 w 3575"/>
                <a:gd name="T77" fmla="*/ 788 h 3577"/>
                <a:gd name="T78" fmla="*/ 3400 w 3575"/>
                <a:gd name="T79" fmla="*/ 1014 h 3577"/>
                <a:gd name="T80" fmla="*/ 3495 w 3575"/>
                <a:gd name="T81" fmla="*/ 1257 h 3577"/>
                <a:gd name="T82" fmla="*/ 3555 w 3575"/>
                <a:gd name="T83" fmla="*/ 1516 h 3577"/>
                <a:gd name="T84" fmla="*/ 3575 w 3575"/>
                <a:gd name="T85" fmla="*/ 1789 h 3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75" h="3577">
                  <a:moveTo>
                    <a:pt x="3575" y="1789"/>
                  </a:moveTo>
                  <a:lnTo>
                    <a:pt x="3573" y="1881"/>
                  </a:lnTo>
                  <a:lnTo>
                    <a:pt x="3566" y="1972"/>
                  </a:lnTo>
                  <a:lnTo>
                    <a:pt x="3555" y="2061"/>
                  </a:lnTo>
                  <a:lnTo>
                    <a:pt x="3539" y="2149"/>
                  </a:lnTo>
                  <a:lnTo>
                    <a:pt x="3519" y="2236"/>
                  </a:lnTo>
                  <a:lnTo>
                    <a:pt x="3495" y="2320"/>
                  </a:lnTo>
                  <a:lnTo>
                    <a:pt x="3467" y="2404"/>
                  </a:lnTo>
                  <a:lnTo>
                    <a:pt x="3435" y="2485"/>
                  </a:lnTo>
                  <a:lnTo>
                    <a:pt x="3400" y="2564"/>
                  </a:lnTo>
                  <a:lnTo>
                    <a:pt x="3359" y="2642"/>
                  </a:lnTo>
                  <a:lnTo>
                    <a:pt x="3316" y="2716"/>
                  </a:lnTo>
                  <a:lnTo>
                    <a:pt x="3270" y="2789"/>
                  </a:lnTo>
                  <a:lnTo>
                    <a:pt x="3220" y="2859"/>
                  </a:lnTo>
                  <a:lnTo>
                    <a:pt x="3168" y="2927"/>
                  </a:lnTo>
                  <a:lnTo>
                    <a:pt x="3111" y="2991"/>
                  </a:lnTo>
                  <a:lnTo>
                    <a:pt x="3051" y="3054"/>
                  </a:lnTo>
                  <a:lnTo>
                    <a:pt x="2989" y="3113"/>
                  </a:lnTo>
                  <a:lnTo>
                    <a:pt x="2925" y="3169"/>
                  </a:lnTo>
                  <a:lnTo>
                    <a:pt x="2858" y="3222"/>
                  </a:lnTo>
                  <a:lnTo>
                    <a:pt x="2787" y="3272"/>
                  </a:lnTo>
                  <a:lnTo>
                    <a:pt x="2715" y="3319"/>
                  </a:lnTo>
                  <a:lnTo>
                    <a:pt x="2640" y="3362"/>
                  </a:lnTo>
                  <a:lnTo>
                    <a:pt x="2562" y="3402"/>
                  </a:lnTo>
                  <a:lnTo>
                    <a:pt x="2484" y="3438"/>
                  </a:lnTo>
                  <a:lnTo>
                    <a:pt x="2402" y="3469"/>
                  </a:lnTo>
                  <a:lnTo>
                    <a:pt x="2319" y="3497"/>
                  </a:lnTo>
                  <a:lnTo>
                    <a:pt x="2234" y="3521"/>
                  </a:lnTo>
                  <a:lnTo>
                    <a:pt x="2148" y="3541"/>
                  </a:lnTo>
                  <a:lnTo>
                    <a:pt x="2060" y="3557"/>
                  </a:lnTo>
                  <a:lnTo>
                    <a:pt x="1971" y="3568"/>
                  </a:lnTo>
                  <a:lnTo>
                    <a:pt x="1879" y="3575"/>
                  </a:lnTo>
                  <a:lnTo>
                    <a:pt x="1787" y="3577"/>
                  </a:lnTo>
                  <a:lnTo>
                    <a:pt x="1696" y="3575"/>
                  </a:lnTo>
                  <a:lnTo>
                    <a:pt x="1605" y="3568"/>
                  </a:lnTo>
                  <a:lnTo>
                    <a:pt x="1516" y="3557"/>
                  </a:lnTo>
                  <a:lnTo>
                    <a:pt x="1428" y="3541"/>
                  </a:lnTo>
                  <a:lnTo>
                    <a:pt x="1341" y="3521"/>
                  </a:lnTo>
                  <a:lnTo>
                    <a:pt x="1256" y="3497"/>
                  </a:lnTo>
                  <a:lnTo>
                    <a:pt x="1173" y="3469"/>
                  </a:lnTo>
                  <a:lnTo>
                    <a:pt x="1092" y="3438"/>
                  </a:lnTo>
                  <a:lnTo>
                    <a:pt x="1012" y="3402"/>
                  </a:lnTo>
                  <a:lnTo>
                    <a:pt x="935" y="3362"/>
                  </a:lnTo>
                  <a:lnTo>
                    <a:pt x="861" y="3319"/>
                  </a:lnTo>
                  <a:lnTo>
                    <a:pt x="788" y="3272"/>
                  </a:lnTo>
                  <a:lnTo>
                    <a:pt x="718" y="3222"/>
                  </a:lnTo>
                  <a:lnTo>
                    <a:pt x="650" y="3169"/>
                  </a:lnTo>
                  <a:lnTo>
                    <a:pt x="586" y="3113"/>
                  </a:lnTo>
                  <a:lnTo>
                    <a:pt x="523" y="3054"/>
                  </a:lnTo>
                  <a:lnTo>
                    <a:pt x="464" y="2991"/>
                  </a:lnTo>
                  <a:lnTo>
                    <a:pt x="408" y="2927"/>
                  </a:lnTo>
                  <a:lnTo>
                    <a:pt x="355" y="2859"/>
                  </a:lnTo>
                  <a:lnTo>
                    <a:pt x="305" y="2789"/>
                  </a:lnTo>
                  <a:lnTo>
                    <a:pt x="258" y="2716"/>
                  </a:lnTo>
                  <a:lnTo>
                    <a:pt x="215" y="2642"/>
                  </a:lnTo>
                  <a:lnTo>
                    <a:pt x="176" y="2564"/>
                  </a:lnTo>
                  <a:lnTo>
                    <a:pt x="140" y="2485"/>
                  </a:lnTo>
                  <a:lnTo>
                    <a:pt x="108" y="2404"/>
                  </a:lnTo>
                  <a:lnTo>
                    <a:pt x="80" y="2320"/>
                  </a:lnTo>
                  <a:lnTo>
                    <a:pt x="56" y="2236"/>
                  </a:lnTo>
                  <a:lnTo>
                    <a:pt x="36" y="2149"/>
                  </a:lnTo>
                  <a:lnTo>
                    <a:pt x="20" y="2061"/>
                  </a:lnTo>
                  <a:lnTo>
                    <a:pt x="9" y="1972"/>
                  </a:lnTo>
                  <a:lnTo>
                    <a:pt x="2" y="1881"/>
                  </a:lnTo>
                  <a:lnTo>
                    <a:pt x="0" y="1789"/>
                  </a:lnTo>
                  <a:lnTo>
                    <a:pt x="2" y="1697"/>
                  </a:lnTo>
                  <a:lnTo>
                    <a:pt x="9" y="1605"/>
                  </a:lnTo>
                  <a:lnTo>
                    <a:pt x="20" y="1516"/>
                  </a:lnTo>
                  <a:lnTo>
                    <a:pt x="36" y="1428"/>
                  </a:lnTo>
                  <a:lnTo>
                    <a:pt x="56" y="1342"/>
                  </a:lnTo>
                  <a:lnTo>
                    <a:pt x="80" y="1257"/>
                  </a:lnTo>
                  <a:lnTo>
                    <a:pt x="108" y="1174"/>
                  </a:lnTo>
                  <a:lnTo>
                    <a:pt x="140" y="1092"/>
                  </a:lnTo>
                  <a:lnTo>
                    <a:pt x="176" y="1014"/>
                  </a:lnTo>
                  <a:lnTo>
                    <a:pt x="215" y="936"/>
                  </a:lnTo>
                  <a:lnTo>
                    <a:pt x="258" y="861"/>
                  </a:lnTo>
                  <a:lnTo>
                    <a:pt x="305" y="788"/>
                  </a:lnTo>
                  <a:lnTo>
                    <a:pt x="355" y="718"/>
                  </a:lnTo>
                  <a:lnTo>
                    <a:pt x="408" y="650"/>
                  </a:lnTo>
                  <a:lnTo>
                    <a:pt x="464" y="586"/>
                  </a:lnTo>
                  <a:lnTo>
                    <a:pt x="523" y="524"/>
                  </a:lnTo>
                  <a:lnTo>
                    <a:pt x="586" y="464"/>
                  </a:lnTo>
                  <a:lnTo>
                    <a:pt x="650" y="408"/>
                  </a:lnTo>
                  <a:lnTo>
                    <a:pt x="718" y="355"/>
                  </a:lnTo>
                  <a:lnTo>
                    <a:pt x="788" y="305"/>
                  </a:lnTo>
                  <a:lnTo>
                    <a:pt x="861" y="259"/>
                  </a:lnTo>
                  <a:lnTo>
                    <a:pt x="935" y="215"/>
                  </a:lnTo>
                  <a:lnTo>
                    <a:pt x="1012" y="176"/>
                  </a:lnTo>
                  <a:lnTo>
                    <a:pt x="1092" y="141"/>
                  </a:lnTo>
                  <a:lnTo>
                    <a:pt x="1173" y="108"/>
                  </a:lnTo>
                  <a:lnTo>
                    <a:pt x="1256" y="80"/>
                  </a:lnTo>
                  <a:lnTo>
                    <a:pt x="1341" y="56"/>
                  </a:lnTo>
                  <a:lnTo>
                    <a:pt x="1428" y="36"/>
                  </a:lnTo>
                  <a:lnTo>
                    <a:pt x="1516" y="20"/>
                  </a:lnTo>
                  <a:lnTo>
                    <a:pt x="1605" y="9"/>
                  </a:lnTo>
                  <a:lnTo>
                    <a:pt x="1696" y="2"/>
                  </a:lnTo>
                  <a:lnTo>
                    <a:pt x="1787" y="0"/>
                  </a:lnTo>
                  <a:lnTo>
                    <a:pt x="1879" y="2"/>
                  </a:lnTo>
                  <a:lnTo>
                    <a:pt x="1971" y="9"/>
                  </a:lnTo>
                  <a:lnTo>
                    <a:pt x="2060" y="20"/>
                  </a:lnTo>
                  <a:lnTo>
                    <a:pt x="2148" y="36"/>
                  </a:lnTo>
                  <a:lnTo>
                    <a:pt x="2234" y="56"/>
                  </a:lnTo>
                  <a:lnTo>
                    <a:pt x="2319" y="80"/>
                  </a:lnTo>
                  <a:lnTo>
                    <a:pt x="2402" y="108"/>
                  </a:lnTo>
                  <a:lnTo>
                    <a:pt x="2484" y="141"/>
                  </a:lnTo>
                  <a:lnTo>
                    <a:pt x="2562" y="176"/>
                  </a:lnTo>
                  <a:lnTo>
                    <a:pt x="2640" y="215"/>
                  </a:lnTo>
                  <a:lnTo>
                    <a:pt x="2715" y="259"/>
                  </a:lnTo>
                  <a:lnTo>
                    <a:pt x="2787" y="305"/>
                  </a:lnTo>
                  <a:lnTo>
                    <a:pt x="2858" y="355"/>
                  </a:lnTo>
                  <a:lnTo>
                    <a:pt x="2925" y="408"/>
                  </a:lnTo>
                  <a:lnTo>
                    <a:pt x="2989" y="464"/>
                  </a:lnTo>
                  <a:lnTo>
                    <a:pt x="3051" y="524"/>
                  </a:lnTo>
                  <a:lnTo>
                    <a:pt x="3111" y="586"/>
                  </a:lnTo>
                  <a:lnTo>
                    <a:pt x="3168" y="650"/>
                  </a:lnTo>
                  <a:lnTo>
                    <a:pt x="3220" y="718"/>
                  </a:lnTo>
                  <a:lnTo>
                    <a:pt x="3270" y="788"/>
                  </a:lnTo>
                  <a:lnTo>
                    <a:pt x="3316" y="861"/>
                  </a:lnTo>
                  <a:lnTo>
                    <a:pt x="3359" y="936"/>
                  </a:lnTo>
                  <a:lnTo>
                    <a:pt x="3400" y="1014"/>
                  </a:lnTo>
                  <a:lnTo>
                    <a:pt x="3435" y="1092"/>
                  </a:lnTo>
                  <a:lnTo>
                    <a:pt x="3467" y="1174"/>
                  </a:lnTo>
                  <a:lnTo>
                    <a:pt x="3495" y="1257"/>
                  </a:lnTo>
                  <a:lnTo>
                    <a:pt x="3519" y="1342"/>
                  </a:lnTo>
                  <a:lnTo>
                    <a:pt x="3539" y="1428"/>
                  </a:lnTo>
                  <a:lnTo>
                    <a:pt x="3555" y="1516"/>
                  </a:lnTo>
                  <a:lnTo>
                    <a:pt x="3566" y="1605"/>
                  </a:lnTo>
                  <a:lnTo>
                    <a:pt x="3573" y="1697"/>
                  </a:lnTo>
                  <a:lnTo>
                    <a:pt x="3575" y="178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135">
                <a:solidFill>
                  <a:srgbClr val="565656"/>
                </a:solidFill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80" name="淘宝店chenying0907 13"/>
          <p:cNvGrpSpPr/>
          <p:nvPr>
            <p:custDataLst>
              <p:tags r:id="rId11"/>
            </p:custDataLst>
          </p:nvPr>
        </p:nvGrpSpPr>
        <p:grpSpPr>
          <a:xfrm>
            <a:off x="5419015" y="4822841"/>
            <a:ext cx="966788" cy="967087"/>
            <a:chOff x="4524376" y="3744615"/>
            <a:chExt cx="966788" cy="966788"/>
          </a:xfrm>
        </p:grpSpPr>
        <p:sp>
          <p:nvSpPr>
            <p:cNvPr id="1048662" name="淘宝店chenying0907 11"/>
            <p:cNvSpPr/>
            <p:nvPr>
              <p:custDataLst>
                <p:tags r:id="rId12"/>
              </p:custDataLst>
            </p:nvPr>
          </p:nvSpPr>
          <p:spPr bwMode="auto">
            <a:xfrm>
              <a:off x="4524376" y="3744615"/>
              <a:ext cx="966788" cy="966788"/>
            </a:xfrm>
            <a:custGeom>
              <a:avLst/>
              <a:gdLst>
                <a:gd name="T0" fmla="*/ 1 w 4869"/>
                <a:gd name="T1" fmla="*/ 2493 h 4872"/>
                <a:gd name="T2" fmla="*/ 3 w 4869"/>
                <a:gd name="T3" fmla="*/ 2311 h 4872"/>
                <a:gd name="T4" fmla="*/ 76 w 4869"/>
                <a:gd name="T5" fmla="*/ 1828 h 4872"/>
                <a:gd name="T6" fmla="*/ 240 w 4869"/>
                <a:gd name="T7" fmla="*/ 1380 h 4872"/>
                <a:gd name="T8" fmla="*/ 483 w 4869"/>
                <a:gd name="T9" fmla="*/ 979 h 4872"/>
                <a:gd name="T10" fmla="*/ 798 w 4869"/>
                <a:gd name="T11" fmla="*/ 634 h 4872"/>
                <a:gd name="T12" fmla="*/ 1172 w 4869"/>
                <a:gd name="T13" fmla="*/ 353 h 4872"/>
                <a:gd name="T14" fmla="*/ 1598 w 4869"/>
                <a:gd name="T15" fmla="*/ 148 h 4872"/>
                <a:gd name="T16" fmla="*/ 2063 w 4869"/>
                <a:gd name="T17" fmla="*/ 28 h 4872"/>
                <a:gd name="T18" fmla="*/ 2559 w 4869"/>
                <a:gd name="T19" fmla="*/ 3 h 4872"/>
                <a:gd name="T20" fmla="*/ 3042 w 4869"/>
                <a:gd name="T21" fmla="*/ 77 h 4872"/>
                <a:gd name="T22" fmla="*/ 3490 w 4869"/>
                <a:gd name="T23" fmla="*/ 240 h 4872"/>
                <a:gd name="T24" fmla="*/ 3891 w 4869"/>
                <a:gd name="T25" fmla="*/ 485 h 4872"/>
                <a:gd name="T26" fmla="*/ 4236 w 4869"/>
                <a:gd name="T27" fmla="*/ 798 h 4872"/>
                <a:gd name="T28" fmla="*/ 4516 w 4869"/>
                <a:gd name="T29" fmla="*/ 1174 h 4872"/>
                <a:gd name="T30" fmla="*/ 4722 w 4869"/>
                <a:gd name="T31" fmla="*/ 1599 h 4872"/>
                <a:gd name="T32" fmla="*/ 4841 w 4869"/>
                <a:gd name="T33" fmla="*/ 2066 h 4872"/>
                <a:gd name="T34" fmla="*/ 4866 w 4869"/>
                <a:gd name="T35" fmla="*/ 2562 h 4872"/>
                <a:gd name="T36" fmla="*/ 4792 w 4869"/>
                <a:gd name="T37" fmla="*/ 3045 h 4872"/>
                <a:gd name="T38" fmla="*/ 4629 w 4869"/>
                <a:gd name="T39" fmla="*/ 3492 h 4872"/>
                <a:gd name="T40" fmla="*/ 4385 w 4869"/>
                <a:gd name="T41" fmla="*/ 3893 h 4872"/>
                <a:gd name="T42" fmla="*/ 4071 w 4869"/>
                <a:gd name="T43" fmla="*/ 4239 h 4872"/>
                <a:gd name="T44" fmla="*/ 3697 w 4869"/>
                <a:gd name="T45" fmla="*/ 4519 h 4872"/>
                <a:gd name="T46" fmla="*/ 3271 w 4869"/>
                <a:gd name="T47" fmla="*/ 4724 h 4872"/>
                <a:gd name="T48" fmla="*/ 2805 w 4869"/>
                <a:gd name="T49" fmla="*/ 4844 h 4872"/>
                <a:gd name="T50" fmla="*/ 2389 w 4869"/>
                <a:gd name="T51" fmla="*/ 4872 h 4872"/>
                <a:gd name="T52" fmla="*/ 2212 w 4869"/>
                <a:gd name="T53" fmla="*/ 4862 h 4872"/>
                <a:gd name="T54" fmla="*/ 2040 w 4869"/>
                <a:gd name="T55" fmla="*/ 4840 h 4872"/>
                <a:gd name="T56" fmla="*/ 1873 w 4869"/>
                <a:gd name="T57" fmla="*/ 4808 h 4872"/>
                <a:gd name="T58" fmla="*/ 1708 w 4869"/>
                <a:gd name="T59" fmla="*/ 4762 h 4872"/>
                <a:gd name="T60" fmla="*/ 1548 w 4869"/>
                <a:gd name="T61" fmla="*/ 4705 h 4872"/>
                <a:gd name="T62" fmla="*/ 1392 w 4869"/>
                <a:gd name="T63" fmla="*/ 4636 h 4872"/>
                <a:gd name="T64" fmla="*/ 1238 w 4869"/>
                <a:gd name="T65" fmla="*/ 4556 h 4872"/>
                <a:gd name="T66" fmla="*/ 1105 w 4869"/>
                <a:gd name="T67" fmla="*/ 4477 h 4872"/>
                <a:gd name="T68" fmla="*/ 1005 w 4869"/>
                <a:gd name="T69" fmla="*/ 4416 h 4872"/>
                <a:gd name="T70" fmla="*/ 933 w 4869"/>
                <a:gd name="T71" fmla="*/ 4397 h 4872"/>
                <a:gd name="T72" fmla="*/ 871 w 4869"/>
                <a:gd name="T73" fmla="*/ 4416 h 4872"/>
                <a:gd name="T74" fmla="*/ 792 w 4869"/>
                <a:gd name="T75" fmla="*/ 4476 h 4872"/>
                <a:gd name="T76" fmla="*/ 692 w 4869"/>
                <a:gd name="T77" fmla="*/ 4554 h 4872"/>
                <a:gd name="T78" fmla="*/ 580 w 4869"/>
                <a:gd name="T79" fmla="*/ 4616 h 4872"/>
                <a:gd name="T80" fmla="*/ 430 w 4869"/>
                <a:gd name="T81" fmla="*/ 4663 h 4872"/>
                <a:gd name="T82" fmla="*/ 231 w 4869"/>
                <a:gd name="T83" fmla="*/ 4686 h 4872"/>
                <a:gd name="T84" fmla="*/ 231 w 4869"/>
                <a:gd name="T85" fmla="*/ 4650 h 4872"/>
                <a:gd name="T86" fmla="*/ 295 w 4869"/>
                <a:gd name="T87" fmla="*/ 4591 h 4872"/>
                <a:gd name="T88" fmla="*/ 345 w 4869"/>
                <a:gd name="T89" fmla="*/ 4522 h 4872"/>
                <a:gd name="T90" fmla="*/ 380 w 4869"/>
                <a:gd name="T91" fmla="*/ 4449 h 4872"/>
                <a:gd name="T92" fmla="*/ 403 w 4869"/>
                <a:gd name="T93" fmla="*/ 4371 h 4872"/>
                <a:gd name="T94" fmla="*/ 416 w 4869"/>
                <a:gd name="T95" fmla="*/ 4292 h 4872"/>
                <a:gd name="T96" fmla="*/ 417 w 4869"/>
                <a:gd name="T97" fmla="*/ 4163 h 4872"/>
                <a:gd name="T98" fmla="*/ 390 w 4869"/>
                <a:gd name="T99" fmla="*/ 4021 h 4872"/>
                <a:gd name="T100" fmla="*/ 339 w 4869"/>
                <a:gd name="T101" fmla="*/ 3867 h 4872"/>
                <a:gd name="T102" fmla="*/ 222 w 4869"/>
                <a:gd name="T103" fmla="*/ 3566 h 4872"/>
                <a:gd name="T104" fmla="*/ 133 w 4869"/>
                <a:gd name="T105" fmla="*/ 3319 h 4872"/>
                <a:gd name="T106" fmla="*/ 70 w 4869"/>
                <a:gd name="T107" fmla="*/ 3098 h 4872"/>
                <a:gd name="T108" fmla="*/ 23 w 4869"/>
                <a:gd name="T109" fmla="*/ 2854 h 4872"/>
                <a:gd name="T110" fmla="*/ 1 w 4869"/>
                <a:gd name="T111" fmla="*/ 2581 h 4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69" h="4872">
                  <a:moveTo>
                    <a:pt x="0" y="2509"/>
                  </a:moveTo>
                  <a:lnTo>
                    <a:pt x="1" y="2510"/>
                  </a:lnTo>
                  <a:lnTo>
                    <a:pt x="2" y="2512"/>
                  </a:lnTo>
                  <a:lnTo>
                    <a:pt x="1" y="2493"/>
                  </a:lnTo>
                  <a:lnTo>
                    <a:pt x="1" y="2474"/>
                  </a:lnTo>
                  <a:lnTo>
                    <a:pt x="0" y="2456"/>
                  </a:lnTo>
                  <a:lnTo>
                    <a:pt x="0" y="2437"/>
                  </a:lnTo>
                  <a:lnTo>
                    <a:pt x="3" y="2311"/>
                  </a:lnTo>
                  <a:lnTo>
                    <a:pt x="12" y="2187"/>
                  </a:lnTo>
                  <a:lnTo>
                    <a:pt x="28" y="2066"/>
                  </a:lnTo>
                  <a:lnTo>
                    <a:pt x="49" y="1945"/>
                  </a:lnTo>
                  <a:lnTo>
                    <a:pt x="76" y="1828"/>
                  </a:lnTo>
                  <a:lnTo>
                    <a:pt x="109" y="1712"/>
                  </a:lnTo>
                  <a:lnTo>
                    <a:pt x="147" y="1599"/>
                  </a:lnTo>
                  <a:lnTo>
                    <a:pt x="191" y="1488"/>
                  </a:lnTo>
                  <a:lnTo>
                    <a:pt x="240" y="1380"/>
                  </a:lnTo>
                  <a:lnTo>
                    <a:pt x="294" y="1275"/>
                  </a:lnTo>
                  <a:lnTo>
                    <a:pt x="353" y="1174"/>
                  </a:lnTo>
                  <a:lnTo>
                    <a:pt x="416" y="1075"/>
                  </a:lnTo>
                  <a:lnTo>
                    <a:pt x="483" y="979"/>
                  </a:lnTo>
                  <a:lnTo>
                    <a:pt x="555" y="887"/>
                  </a:lnTo>
                  <a:lnTo>
                    <a:pt x="632" y="798"/>
                  </a:lnTo>
                  <a:lnTo>
                    <a:pt x="713" y="714"/>
                  </a:lnTo>
                  <a:lnTo>
                    <a:pt x="798" y="634"/>
                  </a:lnTo>
                  <a:lnTo>
                    <a:pt x="886" y="557"/>
                  </a:lnTo>
                  <a:lnTo>
                    <a:pt x="978" y="485"/>
                  </a:lnTo>
                  <a:lnTo>
                    <a:pt x="1073" y="416"/>
                  </a:lnTo>
                  <a:lnTo>
                    <a:pt x="1172" y="353"/>
                  </a:lnTo>
                  <a:lnTo>
                    <a:pt x="1274" y="294"/>
                  </a:lnTo>
                  <a:lnTo>
                    <a:pt x="1379" y="240"/>
                  </a:lnTo>
                  <a:lnTo>
                    <a:pt x="1486" y="192"/>
                  </a:lnTo>
                  <a:lnTo>
                    <a:pt x="1598" y="148"/>
                  </a:lnTo>
                  <a:lnTo>
                    <a:pt x="1710" y="111"/>
                  </a:lnTo>
                  <a:lnTo>
                    <a:pt x="1825" y="77"/>
                  </a:lnTo>
                  <a:lnTo>
                    <a:pt x="1944" y="50"/>
                  </a:lnTo>
                  <a:lnTo>
                    <a:pt x="2063" y="28"/>
                  </a:lnTo>
                  <a:lnTo>
                    <a:pt x="2185" y="14"/>
                  </a:lnTo>
                  <a:lnTo>
                    <a:pt x="2309" y="3"/>
                  </a:lnTo>
                  <a:lnTo>
                    <a:pt x="2434" y="0"/>
                  </a:lnTo>
                  <a:lnTo>
                    <a:pt x="2559" y="3"/>
                  </a:lnTo>
                  <a:lnTo>
                    <a:pt x="2683" y="14"/>
                  </a:lnTo>
                  <a:lnTo>
                    <a:pt x="2805" y="28"/>
                  </a:lnTo>
                  <a:lnTo>
                    <a:pt x="2925" y="50"/>
                  </a:lnTo>
                  <a:lnTo>
                    <a:pt x="3042" y="77"/>
                  </a:lnTo>
                  <a:lnTo>
                    <a:pt x="3159" y="111"/>
                  </a:lnTo>
                  <a:lnTo>
                    <a:pt x="3271" y="148"/>
                  </a:lnTo>
                  <a:lnTo>
                    <a:pt x="3382" y="192"/>
                  </a:lnTo>
                  <a:lnTo>
                    <a:pt x="3490" y="240"/>
                  </a:lnTo>
                  <a:lnTo>
                    <a:pt x="3595" y="294"/>
                  </a:lnTo>
                  <a:lnTo>
                    <a:pt x="3697" y="353"/>
                  </a:lnTo>
                  <a:lnTo>
                    <a:pt x="3795" y="416"/>
                  </a:lnTo>
                  <a:lnTo>
                    <a:pt x="3891" y="485"/>
                  </a:lnTo>
                  <a:lnTo>
                    <a:pt x="3982" y="557"/>
                  </a:lnTo>
                  <a:lnTo>
                    <a:pt x="4071" y="634"/>
                  </a:lnTo>
                  <a:lnTo>
                    <a:pt x="4156" y="714"/>
                  </a:lnTo>
                  <a:lnTo>
                    <a:pt x="4236" y="798"/>
                  </a:lnTo>
                  <a:lnTo>
                    <a:pt x="4312" y="887"/>
                  </a:lnTo>
                  <a:lnTo>
                    <a:pt x="4385" y="979"/>
                  </a:lnTo>
                  <a:lnTo>
                    <a:pt x="4453" y="1075"/>
                  </a:lnTo>
                  <a:lnTo>
                    <a:pt x="4516" y="1174"/>
                  </a:lnTo>
                  <a:lnTo>
                    <a:pt x="4575" y="1275"/>
                  </a:lnTo>
                  <a:lnTo>
                    <a:pt x="4629" y="1380"/>
                  </a:lnTo>
                  <a:lnTo>
                    <a:pt x="4678" y="1488"/>
                  </a:lnTo>
                  <a:lnTo>
                    <a:pt x="4722" y="1599"/>
                  </a:lnTo>
                  <a:lnTo>
                    <a:pt x="4759" y="1712"/>
                  </a:lnTo>
                  <a:lnTo>
                    <a:pt x="4792" y="1828"/>
                  </a:lnTo>
                  <a:lnTo>
                    <a:pt x="4820" y="1945"/>
                  </a:lnTo>
                  <a:lnTo>
                    <a:pt x="4841" y="2066"/>
                  </a:lnTo>
                  <a:lnTo>
                    <a:pt x="4856" y="2187"/>
                  </a:lnTo>
                  <a:lnTo>
                    <a:pt x="4866" y="2311"/>
                  </a:lnTo>
                  <a:lnTo>
                    <a:pt x="4869" y="2437"/>
                  </a:lnTo>
                  <a:lnTo>
                    <a:pt x="4866" y="2562"/>
                  </a:lnTo>
                  <a:lnTo>
                    <a:pt x="4856" y="2686"/>
                  </a:lnTo>
                  <a:lnTo>
                    <a:pt x="4841" y="2808"/>
                  </a:lnTo>
                  <a:lnTo>
                    <a:pt x="4820" y="2927"/>
                  </a:lnTo>
                  <a:lnTo>
                    <a:pt x="4792" y="3045"/>
                  </a:lnTo>
                  <a:lnTo>
                    <a:pt x="4759" y="3160"/>
                  </a:lnTo>
                  <a:lnTo>
                    <a:pt x="4722" y="3274"/>
                  </a:lnTo>
                  <a:lnTo>
                    <a:pt x="4678" y="3385"/>
                  </a:lnTo>
                  <a:lnTo>
                    <a:pt x="4629" y="3492"/>
                  </a:lnTo>
                  <a:lnTo>
                    <a:pt x="4575" y="3597"/>
                  </a:lnTo>
                  <a:lnTo>
                    <a:pt x="4516" y="3699"/>
                  </a:lnTo>
                  <a:lnTo>
                    <a:pt x="4453" y="3799"/>
                  </a:lnTo>
                  <a:lnTo>
                    <a:pt x="4385" y="3893"/>
                  </a:lnTo>
                  <a:lnTo>
                    <a:pt x="4312" y="3986"/>
                  </a:lnTo>
                  <a:lnTo>
                    <a:pt x="4236" y="4074"/>
                  </a:lnTo>
                  <a:lnTo>
                    <a:pt x="4156" y="4158"/>
                  </a:lnTo>
                  <a:lnTo>
                    <a:pt x="4071" y="4239"/>
                  </a:lnTo>
                  <a:lnTo>
                    <a:pt x="3982" y="4316"/>
                  </a:lnTo>
                  <a:lnTo>
                    <a:pt x="3891" y="4388"/>
                  </a:lnTo>
                  <a:lnTo>
                    <a:pt x="3795" y="4456"/>
                  </a:lnTo>
                  <a:lnTo>
                    <a:pt x="3697" y="4519"/>
                  </a:lnTo>
                  <a:lnTo>
                    <a:pt x="3595" y="4578"/>
                  </a:lnTo>
                  <a:lnTo>
                    <a:pt x="3490" y="4632"/>
                  </a:lnTo>
                  <a:lnTo>
                    <a:pt x="3382" y="4680"/>
                  </a:lnTo>
                  <a:lnTo>
                    <a:pt x="3271" y="4724"/>
                  </a:lnTo>
                  <a:lnTo>
                    <a:pt x="3159" y="4763"/>
                  </a:lnTo>
                  <a:lnTo>
                    <a:pt x="3042" y="4795"/>
                  </a:lnTo>
                  <a:lnTo>
                    <a:pt x="2925" y="4822"/>
                  </a:lnTo>
                  <a:lnTo>
                    <a:pt x="2805" y="4844"/>
                  </a:lnTo>
                  <a:lnTo>
                    <a:pt x="2683" y="4860"/>
                  </a:lnTo>
                  <a:lnTo>
                    <a:pt x="2559" y="4869"/>
                  </a:lnTo>
                  <a:lnTo>
                    <a:pt x="2434" y="4872"/>
                  </a:lnTo>
                  <a:lnTo>
                    <a:pt x="2389" y="4872"/>
                  </a:lnTo>
                  <a:lnTo>
                    <a:pt x="2345" y="4871"/>
                  </a:lnTo>
                  <a:lnTo>
                    <a:pt x="2300" y="4869"/>
                  </a:lnTo>
                  <a:lnTo>
                    <a:pt x="2256" y="4866"/>
                  </a:lnTo>
                  <a:lnTo>
                    <a:pt x="2212" y="4862"/>
                  </a:lnTo>
                  <a:lnTo>
                    <a:pt x="2169" y="4858"/>
                  </a:lnTo>
                  <a:lnTo>
                    <a:pt x="2125" y="4853"/>
                  </a:lnTo>
                  <a:lnTo>
                    <a:pt x="2082" y="4847"/>
                  </a:lnTo>
                  <a:lnTo>
                    <a:pt x="2040" y="4840"/>
                  </a:lnTo>
                  <a:lnTo>
                    <a:pt x="1998" y="4834"/>
                  </a:lnTo>
                  <a:lnTo>
                    <a:pt x="1956" y="4826"/>
                  </a:lnTo>
                  <a:lnTo>
                    <a:pt x="1913" y="4817"/>
                  </a:lnTo>
                  <a:lnTo>
                    <a:pt x="1873" y="4808"/>
                  </a:lnTo>
                  <a:lnTo>
                    <a:pt x="1831" y="4798"/>
                  </a:lnTo>
                  <a:lnTo>
                    <a:pt x="1789" y="4786"/>
                  </a:lnTo>
                  <a:lnTo>
                    <a:pt x="1749" y="4774"/>
                  </a:lnTo>
                  <a:lnTo>
                    <a:pt x="1708" y="4762"/>
                  </a:lnTo>
                  <a:lnTo>
                    <a:pt x="1668" y="4749"/>
                  </a:lnTo>
                  <a:lnTo>
                    <a:pt x="1628" y="4734"/>
                  </a:lnTo>
                  <a:lnTo>
                    <a:pt x="1588" y="4720"/>
                  </a:lnTo>
                  <a:lnTo>
                    <a:pt x="1548" y="4705"/>
                  </a:lnTo>
                  <a:lnTo>
                    <a:pt x="1509" y="4689"/>
                  </a:lnTo>
                  <a:lnTo>
                    <a:pt x="1469" y="4672"/>
                  </a:lnTo>
                  <a:lnTo>
                    <a:pt x="1431" y="4654"/>
                  </a:lnTo>
                  <a:lnTo>
                    <a:pt x="1392" y="4636"/>
                  </a:lnTo>
                  <a:lnTo>
                    <a:pt x="1353" y="4617"/>
                  </a:lnTo>
                  <a:lnTo>
                    <a:pt x="1315" y="4598"/>
                  </a:lnTo>
                  <a:lnTo>
                    <a:pt x="1277" y="4578"/>
                  </a:lnTo>
                  <a:lnTo>
                    <a:pt x="1238" y="4556"/>
                  </a:lnTo>
                  <a:lnTo>
                    <a:pt x="1201" y="4535"/>
                  </a:lnTo>
                  <a:lnTo>
                    <a:pt x="1163" y="4512"/>
                  </a:lnTo>
                  <a:lnTo>
                    <a:pt x="1126" y="4490"/>
                  </a:lnTo>
                  <a:lnTo>
                    <a:pt x="1105" y="4477"/>
                  </a:lnTo>
                  <a:lnTo>
                    <a:pt x="1083" y="4464"/>
                  </a:lnTo>
                  <a:lnTo>
                    <a:pt x="1057" y="4447"/>
                  </a:lnTo>
                  <a:lnTo>
                    <a:pt x="1026" y="4428"/>
                  </a:lnTo>
                  <a:lnTo>
                    <a:pt x="1005" y="4416"/>
                  </a:lnTo>
                  <a:lnTo>
                    <a:pt x="986" y="4407"/>
                  </a:lnTo>
                  <a:lnTo>
                    <a:pt x="967" y="4401"/>
                  </a:lnTo>
                  <a:lnTo>
                    <a:pt x="950" y="4397"/>
                  </a:lnTo>
                  <a:lnTo>
                    <a:pt x="933" y="4397"/>
                  </a:lnTo>
                  <a:lnTo>
                    <a:pt x="917" y="4398"/>
                  </a:lnTo>
                  <a:lnTo>
                    <a:pt x="901" y="4403"/>
                  </a:lnTo>
                  <a:lnTo>
                    <a:pt x="887" y="4409"/>
                  </a:lnTo>
                  <a:lnTo>
                    <a:pt x="871" y="4416"/>
                  </a:lnTo>
                  <a:lnTo>
                    <a:pt x="856" y="4426"/>
                  </a:lnTo>
                  <a:lnTo>
                    <a:pt x="840" y="4436"/>
                  </a:lnTo>
                  <a:lnTo>
                    <a:pt x="825" y="4448"/>
                  </a:lnTo>
                  <a:lnTo>
                    <a:pt x="792" y="4476"/>
                  </a:lnTo>
                  <a:lnTo>
                    <a:pt x="756" y="4507"/>
                  </a:lnTo>
                  <a:lnTo>
                    <a:pt x="736" y="4522"/>
                  </a:lnTo>
                  <a:lnTo>
                    <a:pt x="714" y="4538"/>
                  </a:lnTo>
                  <a:lnTo>
                    <a:pt x="692" y="4554"/>
                  </a:lnTo>
                  <a:lnTo>
                    <a:pt x="667" y="4571"/>
                  </a:lnTo>
                  <a:lnTo>
                    <a:pt x="640" y="4587"/>
                  </a:lnTo>
                  <a:lnTo>
                    <a:pt x="612" y="4601"/>
                  </a:lnTo>
                  <a:lnTo>
                    <a:pt x="580" y="4616"/>
                  </a:lnTo>
                  <a:lnTo>
                    <a:pt x="546" y="4630"/>
                  </a:lnTo>
                  <a:lnTo>
                    <a:pt x="510" y="4642"/>
                  </a:lnTo>
                  <a:lnTo>
                    <a:pt x="472" y="4653"/>
                  </a:lnTo>
                  <a:lnTo>
                    <a:pt x="430" y="4663"/>
                  </a:lnTo>
                  <a:lnTo>
                    <a:pt x="385" y="4672"/>
                  </a:lnTo>
                  <a:lnTo>
                    <a:pt x="338" y="4679"/>
                  </a:lnTo>
                  <a:lnTo>
                    <a:pt x="286" y="4684"/>
                  </a:lnTo>
                  <a:lnTo>
                    <a:pt x="231" y="4686"/>
                  </a:lnTo>
                  <a:lnTo>
                    <a:pt x="172" y="4686"/>
                  </a:lnTo>
                  <a:lnTo>
                    <a:pt x="193" y="4675"/>
                  </a:lnTo>
                  <a:lnTo>
                    <a:pt x="212" y="4662"/>
                  </a:lnTo>
                  <a:lnTo>
                    <a:pt x="231" y="4650"/>
                  </a:lnTo>
                  <a:lnTo>
                    <a:pt x="249" y="4636"/>
                  </a:lnTo>
                  <a:lnTo>
                    <a:pt x="265" y="4622"/>
                  </a:lnTo>
                  <a:lnTo>
                    <a:pt x="280" y="4606"/>
                  </a:lnTo>
                  <a:lnTo>
                    <a:pt x="295" y="4591"/>
                  </a:lnTo>
                  <a:lnTo>
                    <a:pt x="309" y="4574"/>
                  </a:lnTo>
                  <a:lnTo>
                    <a:pt x="321" y="4557"/>
                  </a:lnTo>
                  <a:lnTo>
                    <a:pt x="333" y="4541"/>
                  </a:lnTo>
                  <a:lnTo>
                    <a:pt x="345" y="4522"/>
                  </a:lnTo>
                  <a:lnTo>
                    <a:pt x="355" y="4504"/>
                  </a:lnTo>
                  <a:lnTo>
                    <a:pt x="364" y="4486"/>
                  </a:lnTo>
                  <a:lnTo>
                    <a:pt x="373" y="4467"/>
                  </a:lnTo>
                  <a:lnTo>
                    <a:pt x="380" y="4449"/>
                  </a:lnTo>
                  <a:lnTo>
                    <a:pt x="386" y="4430"/>
                  </a:lnTo>
                  <a:lnTo>
                    <a:pt x="393" y="4410"/>
                  </a:lnTo>
                  <a:lnTo>
                    <a:pt x="399" y="4391"/>
                  </a:lnTo>
                  <a:lnTo>
                    <a:pt x="403" y="4371"/>
                  </a:lnTo>
                  <a:lnTo>
                    <a:pt x="408" y="4351"/>
                  </a:lnTo>
                  <a:lnTo>
                    <a:pt x="411" y="4332"/>
                  </a:lnTo>
                  <a:lnTo>
                    <a:pt x="413" y="4313"/>
                  </a:lnTo>
                  <a:lnTo>
                    <a:pt x="416" y="4292"/>
                  </a:lnTo>
                  <a:lnTo>
                    <a:pt x="418" y="4273"/>
                  </a:lnTo>
                  <a:lnTo>
                    <a:pt x="419" y="4235"/>
                  </a:lnTo>
                  <a:lnTo>
                    <a:pt x="419" y="4199"/>
                  </a:lnTo>
                  <a:lnTo>
                    <a:pt x="417" y="4163"/>
                  </a:lnTo>
                  <a:lnTo>
                    <a:pt x="412" y="4129"/>
                  </a:lnTo>
                  <a:lnTo>
                    <a:pt x="407" y="4093"/>
                  </a:lnTo>
                  <a:lnTo>
                    <a:pt x="399" y="4057"/>
                  </a:lnTo>
                  <a:lnTo>
                    <a:pt x="390" y="4021"/>
                  </a:lnTo>
                  <a:lnTo>
                    <a:pt x="378" y="3984"/>
                  </a:lnTo>
                  <a:lnTo>
                    <a:pt x="367" y="3945"/>
                  </a:lnTo>
                  <a:lnTo>
                    <a:pt x="354" y="3907"/>
                  </a:lnTo>
                  <a:lnTo>
                    <a:pt x="339" y="3867"/>
                  </a:lnTo>
                  <a:lnTo>
                    <a:pt x="324" y="3827"/>
                  </a:lnTo>
                  <a:lnTo>
                    <a:pt x="292" y="3743"/>
                  </a:lnTo>
                  <a:lnTo>
                    <a:pt x="258" y="3657"/>
                  </a:lnTo>
                  <a:lnTo>
                    <a:pt x="222" y="3566"/>
                  </a:lnTo>
                  <a:lnTo>
                    <a:pt x="186" y="3472"/>
                  </a:lnTo>
                  <a:lnTo>
                    <a:pt x="168" y="3422"/>
                  </a:lnTo>
                  <a:lnTo>
                    <a:pt x="150" y="3371"/>
                  </a:lnTo>
                  <a:lnTo>
                    <a:pt x="133" y="3319"/>
                  </a:lnTo>
                  <a:lnTo>
                    <a:pt x="116" y="3266"/>
                  </a:lnTo>
                  <a:lnTo>
                    <a:pt x="100" y="3212"/>
                  </a:lnTo>
                  <a:lnTo>
                    <a:pt x="84" y="3156"/>
                  </a:lnTo>
                  <a:lnTo>
                    <a:pt x="70" y="3098"/>
                  </a:lnTo>
                  <a:lnTo>
                    <a:pt x="56" y="3040"/>
                  </a:lnTo>
                  <a:lnTo>
                    <a:pt x="44" y="2979"/>
                  </a:lnTo>
                  <a:lnTo>
                    <a:pt x="33" y="2917"/>
                  </a:lnTo>
                  <a:lnTo>
                    <a:pt x="23" y="2854"/>
                  </a:lnTo>
                  <a:lnTo>
                    <a:pt x="16" y="2788"/>
                  </a:lnTo>
                  <a:lnTo>
                    <a:pt x="9" y="2721"/>
                  </a:lnTo>
                  <a:lnTo>
                    <a:pt x="4" y="2652"/>
                  </a:lnTo>
                  <a:lnTo>
                    <a:pt x="1" y="2581"/>
                  </a:lnTo>
                  <a:lnTo>
                    <a:pt x="0" y="2509"/>
                  </a:ln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135">
                <a:solidFill>
                  <a:srgbClr val="565656"/>
                </a:solidFill>
                <a:ea typeface="方正清刻本悦宋简体" panose="02000000000000000000" pitchFamily="2" charset="-122"/>
              </a:endParaRPr>
            </a:p>
          </p:txBody>
        </p:sp>
        <p:sp>
          <p:nvSpPr>
            <p:cNvPr id="1048663" name="淘宝店chenying0907 12"/>
            <p:cNvSpPr/>
            <p:nvPr>
              <p:custDataLst>
                <p:tags r:id="rId13"/>
              </p:custDataLst>
            </p:nvPr>
          </p:nvSpPr>
          <p:spPr bwMode="auto">
            <a:xfrm>
              <a:off x="4652963" y="3873203"/>
              <a:ext cx="709613" cy="709613"/>
            </a:xfrm>
            <a:custGeom>
              <a:avLst/>
              <a:gdLst>
                <a:gd name="T0" fmla="*/ 9 w 3575"/>
                <a:gd name="T1" fmla="*/ 1972 h 3578"/>
                <a:gd name="T2" fmla="*/ 56 w 3575"/>
                <a:gd name="T3" fmla="*/ 2236 h 3578"/>
                <a:gd name="T4" fmla="*/ 139 w 3575"/>
                <a:gd name="T5" fmla="*/ 2485 h 3578"/>
                <a:gd name="T6" fmla="*/ 258 w 3575"/>
                <a:gd name="T7" fmla="*/ 2718 h 3578"/>
                <a:gd name="T8" fmla="*/ 408 w 3575"/>
                <a:gd name="T9" fmla="*/ 2927 h 3578"/>
                <a:gd name="T10" fmla="*/ 585 w 3575"/>
                <a:gd name="T11" fmla="*/ 3113 h 3578"/>
                <a:gd name="T12" fmla="*/ 787 w 3575"/>
                <a:gd name="T13" fmla="*/ 3272 h 3578"/>
                <a:gd name="T14" fmla="*/ 1012 w 3575"/>
                <a:gd name="T15" fmla="*/ 3402 h 3578"/>
                <a:gd name="T16" fmla="*/ 1255 w 3575"/>
                <a:gd name="T17" fmla="*/ 3498 h 3578"/>
                <a:gd name="T18" fmla="*/ 1515 w 3575"/>
                <a:gd name="T19" fmla="*/ 3558 h 3578"/>
                <a:gd name="T20" fmla="*/ 1787 w 3575"/>
                <a:gd name="T21" fmla="*/ 3578 h 3578"/>
                <a:gd name="T22" fmla="*/ 2060 w 3575"/>
                <a:gd name="T23" fmla="*/ 3558 h 3578"/>
                <a:gd name="T24" fmla="*/ 2319 w 3575"/>
                <a:gd name="T25" fmla="*/ 3498 h 3578"/>
                <a:gd name="T26" fmla="*/ 2562 w 3575"/>
                <a:gd name="T27" fmla="*/ 3402 h 3578"/>
                <a:gd name="T28" fmla="*/ 2786 w 3575"/>
                <a:gd name="T29" fmla="*/ 3272 h 3578"/>
                <a:gd name="T30" fmla="*/ 2989 w 3575"/>
                <a:gd name="T31" fmla="*/ 3113 h 3578"/>
                <a:gd name="T32" fmla="*/ 3167 w 3575"/>
                <a:gd name="T33" fmla="*/ 2927 h 3578"/>
                <a:gd name="T34" fmla="*/ 3316 w 3575"/>
                <a:gd name="T35" fmla="*/ 2718 h 3578"/>
                <a:gd name="T36" fmla="*/ 3434 w 3575"/>
                <a:gd name="T37" fmla="*/ 2485 h 3578"/>
                <a:gd name="T38" fmla="*/ 3519 w 3575"/>
                <a:gd name="T39" fmla="*/ 2236 h 3578"/>
                <a:gd name="T40" fmla="*/ 3566 w 3575"/>
                <a:gd name="T41" fmla="*/ 1972 h 3578"/>
                <a:gd name="T42" fmla="*/ 3573 w 3575"/>
                <a:gd name="T43" fmla="*/ 1697 h 3578"/>
                <a:gd name="T44" fmla="*/ 3539 w 3575"/>
                <a:gd name="T45" fmla="*/ 1429 h 3578"/>
                <a:gd name="T46" fmla="*/ 3467 w 3575"/>
                <a:gd name="T47" fmla="*/ 1174 h 3578"/>
                <a:gd name="T48" fmla="*/ 3359 w 3575"/>
                <a:gd name="T49" fmla="*/ 936 h 3578"/>
                <a:gd name="T50" fmla="*/ 3220 w 3575"/>
                <a:gd name="T51" fmla="*/ 718 h 3578"/>
                <a:gd name="T52" fmla="*/ 3051 w 3575"/>
                <a:gd name="T53" fmla="*/ 525 h 3578"/>
                <a:gd name="T54" fmla="*/ 2857 w 3575"/>
                <a:gd name="T55" fmla="*/ 355 h 3578"/>
                <a:gd name="T56" fmla="*/ 2640 w 3575"/>
                <a:gd name="T57" fmla="*/ 217 h 3578"/>
                <a:gd name="T58" fmla="*/ 2402 w 3575"/>
                <a:gd name="T59" fmla="*/ 108 h 3578"/>
                <a:gd name="T60" fmla="*/ 2148 w 3575"/>
                <a:gd name="T61" fmla="*/ 36 h 3578"/>
                <a:gd name="T62" fmla="*/ 1879 w 3575"/>
                <a:gd name="T63" fmla="*/ 3 h 3578"/>
                <a:gd name="T64" fmla="*/ 1604 w 3575"/>
                <a:gd name="T65" fmla="*/ 9 h 3578"/>
                <a:gd name="T66" fmla="*/ 1341 w 3575"/>
                <a:gd name="T67" fmla="*/ 57 h 3578"/>
                <a:gd name="T68" fmla="*/ 1092 w 3575"/>
                <a:gd name="T69" fmla="*/ 141 h 3578"/>
                <a:gd name="T70" fmla="*/ 861 w 3575"/>
                <a:gd name="T71" fmla="*/ 260 h 3578"/>
                <a:gd name="T72" fmla="*/ 650 w 3575"/>
                <a:gd name="T73" fmla="*/ 408 h 3578"/>
                <a:gd name="T74" fmla="*/ 464 w 3575"/>
                <a:gd name="T75" fmla="*/ 587 h 3578"/>
                <a:gd name="T76" fmla="*/ 305 w 3575"/>
                <a:gd name="T77" fmla="*/ 790 h 3578"/>
                <a:gd name="T78" fmla="*/ 175 w 3575"/>
                <a:gd name="T79" fmla="*/ 1014 h 3578"/>
                <a:gd name="T80" fmla="*/ 80 w 3575"/>
                <a:gd name="T81" fmla="*/ 1257 h 3578"/>
                <a:gd name="T82" fmla="*/ 20 w 3575"/>
                <a:gd name="T83" fmla="*/ 1517 h 3578"/>
                <a:gd name="T84" fmla="*/ 0 w 3575"/>
                <a:gd name="T85" fmla="*/ 1790 h 3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75" h="3578">
                  <a:moveTo>
                    <a:pt x="0" y="1790"/>
                  </a:moveTo>
                  <a:lnTo>
                    <a:pt x="2" y="1881"/>
                  </a:lnTo>
                  <a:lnTo>
                    <a:pt x="9" y="1972"/>
                  </a:lnTo>
                  <a:lnTo>
                    <a:pt x="20" y="2061"/>
                  </a:lnTo>
                  <a:lnTo>
                    <a:pt x="36" y="2150"/>
                  </a:lnTo>
                  <a:lnTo>
                    <a:pt x="56" y="2236"/>
                  </a:lnTo>
                  <a:lnTo>
                    <a:pt x="80" y="2322"/>
                  </a:lnTo>
                  <a:lnTo>
                    <a:pt x="108" y="2404"/>
                  </a:lnTo>
                  <a:lnTo>
                    <a:pt x="139" y="2485"/>
                  </a:lnTo>
                  <a:lnTo>
                    <a:pt x="175" y="2565"/>
                  </a:lnTo>
                  <a:lnTo>
                    <a:pt x="215" y="2642"/>
                  </a:lnTo>
                  <a:lnTo>
                    <a:pt x="258" y="2718"/>
                  </a:lnTo>
                  <a:lnTo>
                    <a:pt x="305" y="2790"/>
                  </a:lnTo>
                  <a:lnTo>
                    <a:pt x="355" y="2860"/>
                  </a:lnTo>
                  <a:lnTo>
                    <a:pt x="408" y="2927"/>
                  </a:lnTo>
                  <a:lnTo>
                    <a:pt x="464" y="2993"/>
                  </a:lnTo>
                  <a:lnTo>
                    <a:pt x="523" y="3055"/>
                  </a:lnTo>
                  <a:lnTo>
                    <a:pt x="585" y="3113"/>
                  </a:lnTo>
                  <a:lnTo>
                    <a:pt x="650" y="3170"/>
                  </a:lnTo>
                  <a:lnTo>
                    <a:pt x="717" y="3223"/>
                  </a:lnTo>
                  <a:lnTo>
                    <a:pt x="787" y="3272"/>
                  </a:lnTo>
                  <a:lnTo>
                    <a:pt x="861" y="3320"/>
                  </a:lnTo>
                  <a:lnTo>
                    <a:pt x="935" y="3362"/>
                  </a:lnTo>
                  <a:lnTo>
                    <a:pt x="1012" y="3402"/>
                  </a:lnTo>
                  <a:lnTo>
                    <a:pt x="1092" y="3438"/>
                  </a:lnTo>
                  <a:lnTo>
                    <a:pt x="1173" y="3470"/>
                  </a:lnTo>
                  <a:lnTo>
                    <a:pt x="1255" y="3498"/>
                  </a:lnTo>
                  <a:lnTo>
                    <a:pt x="1341" y="3521"/>
                  </a:lnTo>
                  <a:lnTo>
                    <a:pt x="1427" y="3542"/>
                  </a:lnTo>
                  <a:lnTo>
                    <a:pt x="1515" y="3558"/>
                  </a:lnTo>
                  <a:lnTo>
                    <a:pt x="1604" y="3569"/>
                  </a:lnTo>
                  <a:lnTo>
                    <a:pt x="1696" y="3576"/>
                  </a:lnTo>
                  <a:lnTo>
                    <a:pt x="1787" y="3578"/>
                  </a:lnTo>
                  <a:lnTo>
                    <a:pt x="1879" y="3576"/>
                  </a:lnTo>
                  <a:lnTo>
                    <a:pt x="1971" y="3569"/>
                  </a:lnTo>
                  <a:lnTo>
                    <a:pt x="2060" y="3558"/>
                  </a:lnTo>
                  <a:lnTo>
                    <a:pt x="2148" y="3542"/>
                  </a:lnTo>
                  <a:lnTo>
                    <a:pt x="2234" y="3521"/>
                  </a:lnTo>
                  <a:lnTo>
                    <a:pt x="2319" y="3498"/>
                  </a:lnTo>
                  <a:lnTo>
                    <a:pt x="2402" y="3470"/>
                  </a:lnTo>
                  <a:lnTo>
                    <a:pt x="2483" y="3438"/>
                  </a:lnTo>
                  <a:lnTo>
                    <a:pt x="2562" y="3402"/>
                  </a:lnTo>
                  <a:lnTo>
                    <a:pt x="2640" y="3362"/>
                  </a:lnTo>
                  <a:lnTo>
                    <a:pt x="2714" y="3320"/>
                  </a:lnTo>
                  <a:lnTo>
                    <a:pt x="2786" y="3272"/>
                  </a:lnTo>
                  <a:lnTo>
                    <a:pt x="2857" y="3223"/>
                  </a:lnTo>
                  <a:lnTo>
                    <a:pt x="2925" y="3170"/>
                  </a:lnTo>
                  <a:lnTo>
                    <a:pt x="2989" y="3113"/>
                  </a:lnTo>
                  <a:lnTo>
                    <a:pt x="3051" y="3055"/>
                  </a:lnTo>
                  <a:lnTo>
                    <a:pt x="3111" y="2993"/>
                  </a:lnTo>
                  <a:lnTo>
                    <a:pt x="3167" y="2927"/>
                  </a:lnTo>
                  <a:lnTo>
                    <a:pt x="3220" y="2860"/>
                  </a:lnTo>
                  <a:lnTo>
                    <a:pt x="3270" y="2790"/>
                  </a:lnTo>
                  <a:lnTo>
                    <a:pt x="3316" y="2718"/>
                  </a:lnTo>
                  <a:lnTo>
                    <a:pt x="3359" y="2642"/>
                  </a:lnTo>
                  <a:lnTo>
                    <a:pt x="3398" y="2565"/>
                  </a:lnTo>
                  <a:lnTo>
                    <a:pt x="3434" y="2485"/>
                  </a:lnTo>
                  <a:lnTo>
                    <a:pt x="3467" y="2404"/>
                  </a:lnTo>
                  <a:lnTo>
                    <a:pt x="3495" y="2322"/>
                  </a:lnTo>
                  <a:lnTo>
                    <a:pt x="3519" y="2236"/>
                  </a:lnTo>
                  <a:lnTo>
                    <a:pt x="3539" y="2150"/>
                  </a:lnTo>
                  <a:lnTo>
                    <a:pt x="3555" y="2061"/>
                  </a:lnTo>
                  <a:lnTo>
                    <a:pt x="3566" y="1972"/>
                  </a:lnTo>
                  <a:lnTo>
                    <a:pt x="3573" y="1881"/>
                  </a:lnTo>
                  <a:lnTo>
                    <a:pt x="3575" y="1790"/>
                  </a:lnTo>
                  <a:lnTo>
                    <a:pt x="3573" y="1697"/>
                  </a:lnTo>
                  <a:lnTo>
                    <a:pt x="3566" y="1607"/>
                  </a:lnTo>
                  <a:lnTo>
                    <a:pt x="3555" y="1517"/>
                  </a:lnTo>
                  <a:lnTo>
                    <a:pt x="3539" y="1429"/>
                  </a:lnTo>
                  <a:lnTo>
                    <a:pt x="3519" y="1342"/>
                  </a:lnTo>
                  <a:lnTo>
                    <a:pt x="3495" y="1257"/>
                  </a:lnTo>
                  <a:lnTo>
                    <a:pt x="3467" y="1174"/>
                  </a:lnTo>
                  <a:lnTo>
                    <a:pt x="3434" y="1093"/>
                  </a:lnTo>
                  <a:lnTo>
                    <a:pt x="3398" y="1014"/>
                  </a:lnTo>
                  <a:lnTo>
                    <a:pt x="3359" y="936"/>
                  </a:lnTo>
                  <a:lnTo>
                    <a:pt x="3316" y="862"/>
                  </a:lnTo>
                  <a:lnTo>
                    <a:pt x="3270" y="790"/>
                  </a:lnTo>
                  <a:lnTo>
                    <a:pt x="3220" y="718"/>
                  </a:lnTo>
                  <a:lnTo>
                    <a:pt x="3167" y="651"/>
                  </a:lnTo>
                  <a:lnTo>
                    <a:pt x="3111" y="587"/>
                  </a:lnTo>
                  <a:lnTo>
                    <a:pt x="3051" y="525"/>
                  </a:lnTo>
                  <a:lnTo>
                    <a:pt x="2989" y="465"/>
                  </a:lnTo>
                  <a:lnTo>
                    <a:pt x="2925" y="408"/>
                  </a:lnTo>
                  <a:lnTo>
                    <a:pt x="2857" y="355"/>
                  </a:lnTo>
                  <a:lnTo>
                    <a:pt x="2786" y="306"/>
                  </a:lnTo>
                  <a:lnTo>
                    <a:pt x="2714" y="260"/>
                  </a:lnTo>
                  <a:lnTo>
                    <a:pt x="2640" y="217"/>
                  </a:lnTo>
                  <a:lnTo>
                    <a:pt x="2562" y="177"/>
                  </a:lnTo>
                  <a:lnTo>
                    <a:pt x="2483" y="141"/>
                  </a:lnTo>
                  <a:lnTo>
                    <a:pt x="2402" y="108"/>
                  </a:lnTo>
                  <a:lnTo>
                    <a:pt x="2319" y="80"/>
                  </a:lnTo>
                  <a:lnTo>
                    <a:pt x="2234" y="57"/>
                  </a:lnTo>
                  <a:lnTo>
                    <a:pt x="2148" y="36"/>
                  </a:lnTo>
                  <a:lnTo>
                    <a:pt x="2060" y="21"/>
                  </a:lnTo>
                  <a:lnTo>
                    <a:pt x="1971" y="9"/>
                  </a:lnTo>
                  <a:lnTo>
                    <a:pt x="1879" y="3"/>
                  </a:lnTo>
                  <a:lnTo>
                    <a:pt x="1787" y="0"/>
                  </a:lnTo>
                  <a:lnTo>
                    <a:pt x="1696" y="3"/>
                  </a:lnTo>
                  <a:lnTo>
                    <a:pt x="1604" y="9"/>
                  </a:lnTo>
                  <a:lnTo>
                    <a:pt x="1515" y="21"/>
                  </a:lnTo>
                  <a:lnTo>
                    <a:pt x="1427" y="36"/>
                  </a:lnTo>
                  <a:lnTo>
                    <a:pt x="1341" y="57"/>
                  </a:lnTo>
                  <a:lnTo>
                    <a:pt x="1255" y="80"/>
                  </a:lnTo>
                  <a:lnTo>
                    <a:pt x="1173" y="108"/>
                  </a:lnTo>
                  <a:lnTo>
                    <a:pt x="1092" y="141"/>
                  </a:lnTo>
                  <a:lnTo>
                    <a:pt x="1012" y="177"/>
                  </a:lnTo>
                  <a:lnTo>
                    <a:pt x="935" y="217"/>
                  </a:lnTo>
                  <a:lnTo>
                    <a:pt x="861" y="260"/>
                  </a:lnTo>
                  <a:lnTo>
                    <a:pt x="787" y="306"/>
                  </a:lnTo>
                  <a:lnTo>
                    <a:pt x="717" y="355"/>
                  </a:lnTo>
                  <a:lnTo>
                    <a:pt x="650" y="408"/>
                  </a:lnTo>
                  <a:lnTo>
                    <a:pt x="585" y="465"/>
                  </a:lnTo>
                  <a:lnTo>
                    <a:pt x="523" y="525"/>
                  </a:lnTo>
                  <a:lnTo>
                    <a:pt x="464" y="587"/>
                  </a:lnTo>
                  <a:lnTo>
                    <a:pt x="408" y="651"/>
                  </a:lnTo>
                  <a:lnTo>
                    <a:pt x="355" y="718"/>
                  </a:lnTo>
                  <a:lnTo>
                    <a:pt x="305" y="790"/>
                  </a:lnTo>
                  <a:lnTo>
                    <a:pt x="258" y="862"/>
                  </a:lnTo>
                  <a:lnTo>
                    <a:pt x="215" y="936"/>
                  </a:lnTo>
                  <a:lnTo>
                    <a:pt x="175" y="1014"/>
                  </a:lnTo>
                  <a:lnTo>
                    <a:pt x="139" y="1093"/>
                  </a:lnTo>
                  <a:lnTo>
                    <a:pt x="108" y="1174"/>
                  </a:lnTo>
                  <a:lnTo>
                    <a:pt x="80" y="1257"/>
                  </a:lnTo>
                  <a:lnTo>
                    <a:pt x="56" y="1342"/>
                  </a:lnTo>
                  <a:lnTo>
                    <a:pt x="36" y="1429"/>
                  </a:lnTo>
                  <a:lnTo>
                    <a:pt x="20" y="1517"/>
                  </a:lnTo>
                  <a:lnTo>
                    <a:pt x="9" y="1607"/>
                  </a:lnTo>
                  <a:lnTo>
                    <a:pt x="2" y="1697"/>
                  </a:lnTo>
                  <a:lnTo>
                    <a:pt x="0" y="179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135">
                <a:solidFill>
                  <a:srgbClr val="565656"/>
                </a:solidFill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1048664" name="文本框 21"/>
          <p:cNvSpPr txBox="1"/>
          <p:nvPr>
            <p:custDataLst>
              <p:tags r:id="rId14"/>
            </p:custDataLst>
          </p:nvPr>
        </p:nvSpPr>
        <p:spPr>
          <a:xfrm>
            <a:off x="432000" y="2209275"/>
            <a:ext cx="4060800" cy="8839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p>
            <a:pPr algn="r"/>
            <a:r>
              <a:rPr lang="zh-CN" altLang="en-US" sz="2665" b="1">
                <a:latin typeface="楷体" panose="02010609060101010101" charset="-122"/>
                <a:ea typeface="楷体" panose="02010609060101010101" charset="-122"/>
                <a:sym typeface="+mn-ea"/>
              </a:rPr>
              <a:t>杯酒释兵权</a:t>
            </a:r>
            <a:endParaRPr lang="zh-CN" altLang="en-US" sz="2665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r"/>
            <a:r>
              <a:rPr lang="en-US" altLang="zh-CN" sz="2665" b="1">
                <a:latin typeface="楷体" panose="02010609060101010101" charset="-122"/>
                <a:ea typeface="楷体" panose="02010609060101010101" charset="-122"/>
                <a:sym typeface="+mn-ea"/>
              </a:rPr>
              <a:t>——</a:t>
            </a:r>
            <a:r>
              <a:rPr lang="zh-CN" altLang="en-US" sz="2665" b="1">
                <a:latin typeface="楷体" panose="02010609060101010101" charset="-122"/>
                <a:ea typeface="楷体" panose="02010609060101010101" charset="-122"/>
                <a:sym typeface="+mn-ea"/>
              </a:rPr>
              <a:t>收回朝中大将的兵权</a:t>
            </a:r>
            <a:endParaRPr lang="zh-CN" altLang="en-US" sz="2665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048665" name="文本框 21"/>
          <p:cNvSpPr txBox="1"/>
          <p:nvPr>
            <p:custDataLst>
              <p:tags r:id="rId15"/>
            </p:custDataLst>
          </p:nvPr>
        </p:nvSpPr>
        <p:spPr>
          <a:xfrm>
            <a:off x="6441168" y="3106529"/>
            <a:ext cx="3763163" cy="88392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p>
            <a:r>
              <a:rPr lang="zh-CN" altLang="en-US" sz="2665" b="1">
                <a:latin typeface="楷体" panose="02010609060101010101" charset="-122"/>
                <a:ea typeface="楷体" panose="02010609060101010101" charset="-122"/>
                <a:sym typeface="+mn-ea"/>
              </a:rPr>
              <a:t>禁军</a:t>
            </a:r>
            <a:r>
              <a:rPr lang="en-US" altLang="zh-CN" sz="2665" b="1">
                <a:latin typeface="楷体" panose="02010609060101010101" charset="-122"/>
                <a:ea typeface="楷体" panose="02010609060101010101" charset="-122"/>
                <a:sym typeface="+mn-ea"/>
              </a:rPr>
              <a:t>——“</a:t>
            </a:r>
            <a:r>
              <a:rPr lang="zh-CN" altLang="en-US" sz="2665" b="1">
                <a:latin typeface="楷体" panose="02010609060101010101" charset="-122"/>
                <a:ea typeface="楷体" panose="02010609060101010101" charset="-122"/>
                <a:sym typeface="+mn-ea"/>
              </a:rPr>
              <a:t>三衙</a:t>
            </a:r>
            <a:r>
              <a:rPr lang="en-US" altLang="zh-CN" sz="2665" b="1">
                <a:latin typeface="楷体" panose="02010609060101010101" charset="-122"/>
                <a:ea typeface="楷体" panose="02010609060101010101" charset="-122"/>
                <a:sym typeface="+mn-ea"/>
              </a:rPr>
              <a:t>—</a:t>
            </a:r>
            <a:r>
              <a:rPr lang="zh-CN" altLang="en-US" sz="2665" b="1">
                <a:latin typeface="楷体" panose="02010609060101010101" charset="-122"/>
                <a:ea typeface="楷体" panose="02010609060101010101" charset="-122"/>
                <a:sym typeface="+mn-ea"/>
              </a:rPr>
              <a:t>枢密院”兵权相互牵制</a:t>
            </a:r>
            <a:endParaRPr lang="zh-CN" altLang="en-US" sz="2665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048666" name="文本框 21"/>
          <p:cNvSpPr txBox="1"/>
          <p:nvPr>
            <p:custDataLst>
              <p:tags r:id="rId16"/>
            </p:custDataLst>
          </p:nvPr>
        </p:nvSpPr>
        <p:spPr>
          <a:xfrm>
            <a:off x="355200" y="3944729"/>
            <a:ext cx="4038927" cy="88392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p>
            <a:pPr algn="r"/>
            <a:r>
              <a:rPr lang="zh-CN" altLang="en-US" sz="2665" b="1">
                <a:latin typeface="楷体" panose="02010609060101010101" charset="-122"/>
                <a:ea typeface="楷体" panose="02010609060101010101" charset="-122"/>
                <a:sym typeface="+mn-ea"/>
              </a:rPr>
              <a:t>充实中央禁军（抽调）</a:t>
            </a:r>
            <a:endParaRPr lang="zh-CN" altLang="en-US" sz="2665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r"/>
            <a:r>
              <a:rPr lang="en-US" altLang="zh-CN" sz="2665" b="1">
                <a:latin typeface="楷体" panose="02010609060101010101" charset="-122"/>
                <a:ea typeface="楷体" panose="02010609060101010101" charset="-122"/>
                <a:sym typeface="+mn-ea"/>
              </a:rPr>
              <a:t>——</a:t>
            </a:r>
            <a:r>
              <a:rPr lang="zh-CN" altLang="en-US" sz="2665" b="1">
                <a:latin typeface="楷体" panose="02010609060101010101" charset="-122"/>
                <a:ea typeface="楷体" panose="02010609060101010101" charset="-122"/>
                <a:sym typeface="+mn-ea"/>
              </a:rPr>
              <a:t>强干弱枝，守内需外</a:t>
            </a:r>
            <a:endParaRPr lang="zh-CN" altLang="en-US" sz="2665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048667" name="文本框 21"/>
          <p:cNvSpPr txBox="1"/>
          <p:nvPr>
            <p:custDataLst>
              <p:tags r:id="rId17"/>
            </p:custDataLst>
          </p:nvPr>
        </p:nvSpPr>
        <p:spPr>
          <a:xfrm>
            <a:off x="6530259" y="4874371"/>
            <a:ext cx="4701740" cy="50165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p>
            <a:r>
              <a:rPr lang="zh-CN" altLang="en-US" sz="2665" b="1">
                <a:latin typeface="楷体" panose="02010609060101010101" charset="-122"/>
                <a:ea typeface="楷体" panose="02010609060101010101" charset="-122"/>
                <a:sym typeface="+mn-ea"/>
              </a:rPr>
              <a:t>更戍法：禁军定期更换驻地</a:t>
            </a:r>
            <a:endParaRPr lang="zh-CN" altLang="en-US" sz="2665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048668" name="TextBox 30"/>
          <p:cNvSpPr txBox="1"/>
          <p:nvPr>
            <p:custDataLst>
              <p:tags r:id="rId18"/>
            </p:custDataLst>
          </p:nvPr>
        </p:nvSpPr>
        <p:spPr>
          <a:xfrm>
            <a:off x="4919801" y="2415469"/>
            <a:ext cx="263236" cy="1183640"/>
          </a:xfrm>
          <a:prstGeom prst="roundRect">
            <a:avLst>
              <a:gd name="adj" fmla="val 0"/>
            </a:avLst>
          </a:prstGeom>
          <a:noFill/>
        </p:spPr>
        <p:txBody>
          <a:bodyPr wrap="square" lIns="91440" tIns="45720" rIns="91440" bIns="45720" rtlCol="0">
            <a:spAutoFit/>
          </a:bodyPr>
          <a:p>
            <a:pPr algn="r"/>
            <a:r>
              <a:rPr lang="en-US" altLang="zh-CN" sz="3735">
                <a:solidFill>
                  <a:srgbClr val="565656"/>
                </a:solidFill>
                <a:latin typeface="Impact" panose="020B0806030902050204" pitchFamily="34" charset="0"/>
                <a:ea typeface="方正清刻本悦宋简体" panose="02000000000000000000" pitchFamily="2" charset="-122"/>
              </a:rPr>
              <a:t>1</a:t>
            </a:r>
            <a:endParaRPr lang="en-US" altLang="zh-CN" sz="3735">
              <a:solidFill>
                <a:srgbClr val="565656"/>
              </a:solidFill>
              <a:latin typeface="Impact" panose="020B0806030902050204" pitchFamily="34" charset="0"/>
              <a:ea typeface="方正清刻本悦宋简体" panose="02000000000000000000" pitchFamily="2" charset="-122"/>
            </a:endParaRPr>
          </a:p>
        </p:txBody>
      </p:sp>
      <p:sp>
        <p:nvSpPr>
          <p:cNvPr id="1048669" name="TextBox 31"/>
          <p:cNvSpPr txBox="1"/>
          <p:nvPr>
            <p:custDataLst>
              <p:tags r:id="rId19"/>
            </p:custDataLst>
          </p:nvPr>
        </p:nvSpPr>
        <p:spPr>
          <a:xfrm>
            <a:off x="5830492" y="3305285"/>
            <a:ext cx="309245" cy="1183640"/>
          </a:xfrm>
          <a:prstGeom prst="roundRect">
            <a:avLst>
              <a:gd name="adj" fmla="val 0"/>
            </a:avLst>
          </a:prstGeom>
          <a:noFill/>
        </p:spPr>
        <p:txBody>
          <a:bodyPr wrap="square" lIns="91440" tIns="45720" rIns="91440" bIns="45720" rtlCol="0">
            <a:spAutoFit/>
          </a:bodyPr>
          <a:p>
            <a:pPr algn="ctr"/>
            <a:r>
              <a:rPr lang="en-US" altLang="zh-CN" sz="3735">
                <a:solidFill>
                  <a:srgbClr val="565656"/>
                </a:solidFill>
                <a:latin typeface="Impact" panose="020B0806030902050204" pitchFamily="34" charset="0"/>
                <a:ea typeface="方正清刻本悦宋简体" panose="02000000000000000000" pitchFamily="2" charset="-122"/>
              </a:rPr>
              <a:t>2</a:t>
            </a:r>
            <a:endParaRPr lang="en-US" altLang="zh-CN" sz="3735">
              <a:solidFill>
                <a:srgbClr val="565656"/>
              </a:solidFill>
              <a:latin typeface="Impact" panose="020B0806030902050204" pitchFamily="34" charset="0"/>
              <a:ea typeface="方正清刻本悦宋简体" panose="02000000000000000000" pitchFamily="2" charset="-122"/>
            </a:endParaRPr>
          </a:p>
        </p:txBody>
      </p:sp>
      <p:sp>
        <p:nvSpPr>
          <p:cNvPr id="1048670" name="TextBox 32"/>
          <p:cNvSpPr txBox="1"/>
          <p:nvPr>
            <p:custDataLst>
              <p:tags r:id="rId20"/>
            </p:custDataLst>
          </p:nvPr>
        </p:nvSpPr>
        <p:spPr>
          <a:xfrm>
            <a:off x="4859816" y="4080935"/>
            <a:ext cx="263236" cy="1183640"/>
          </a:xfrm>
          <a:prstGeom prst="roundRect">
            <a:avLst>
              <a:gd name="adj" fmla="val 0"/>
            </a:avLst>
          </a:prstGeom>
          <a:noFill/>
        </p:spPr>
        <p:txBody>
          <a:bodyPr wrap="square" lIns="91440" tIns="45720" rIns="91440" bIns="45720" rtlCol="0">
            <a:spAutoFit/>
          </a:bodyPr>
          <a:p>
            <a:pPr algn="ctr"/>
            <a:r>
              <a:rPr lang="en-US" altLang="zh-CN" sz="3735">
                <a:solidFill>
                  <a:srgbClr val="565656"/>
                </a:solidFill>
                <a:latin typeface="Impact" panose="020B0806030902050204" pitchFamily="34" charset="0"/>
                <a:ea typeface="方正清刻本悦宋简体" panose="02000000000000000000" pitchFamily="2" charset="-122"/>
              </a:rPr>
              <a:t>3</a:t>
            </a:r>
            <a:endParaRPr lang="en-US" altLang="zh-CN" sz="3735">
              <a:solidFill>
                <a:srgbClr val="565656"/>
              </a:solidFill>
              <a:latin typeface="Impact" panose="020B0806030902050204" pitchFamily="34" charset="0"/>
              <a:ea typeface="方正清刻本悦宋简体" panose="02000000000000000000" pitchFamily="2" charset="-122"/>
            </a:endParaRPr>
          </a:p>
        </p:txBody>
      </p:sp>
      <p:sp>
        <p:nvSpPr>
          <p:cNvPr id="1048671" name="TextBox 33"/>
          <p:cNvSpPr txBox="1"/>
          <p:nvPr>
            <p:custDataLst>
              <p:tags r:id="rId21"/>
            </p:custDataLst>
          </p:nvPr>
        </p:nvSpPr>
        <p:spPr>
          <a:xfrm>
            <a:off x="5773157" y="5029301"/>
            <a:ext cx="263236" cy="1183640"/>
          </a:xfrm>
          <a:prstGeom prst="roundRect">
            <a:avLst>
              <a:gd name="adj" fmla="val 0"/>
            </a:avLst>
          </a:prstGeom>
          <a:noFill/>
        </p:spPr>
        <p:txBody>
          <a:bodyPr wrap="square" lIns="91440" tIns="45720" rIns="91440" bIns="45720" rtlCol="0">
            <a:spAutoFit/>
          </a:bodyPr>
          <a:p>
            <a:pPr algn="ctr"/>
            <a:r>
              <a:rPr lang="en-US" altLang="zh-CN" sz="3735">
                <a:solidFill>
                  <a:srgbClr val="565656"/>
                </a:solidFill>
                <a:latin typeface="Impact" panose="020B0806030902050204" pitchFamily="34" charset="0"/>
                <a:ea typeface="方正清刻本悦宋简体" panose="02000000000000000000" pitchFamily="2" charset="-122"/>
              </a:rPr>
              <a:t>4</a:t>
            </a:r>
            <a:endParaRPr lang="en-US" altLang="zh-CN" sz="3735">
              <a:solidFill>
                <a:srgbClr val="565656"/>
              </a:solidFill>
              <a:latin typeface="Impact" panose="020B0806030902050204" pitchFamily="34" charset="0"/>
              <a:ea typeface="方正清刻本悦宋简体" panose="02000000000000000000" pitchFamily="2" charset="-122"/>
            </a:endParaRPr>
          </a:p>
        </p:txBody>
      </p:sp>
      <p:grpSp>
        <p:nvGrpSpPr>
          <p:cNvPr id="81" name="淘宝店chenying0907 4"/>
          <p:cNvGrpSpPr/>
          <p:nvPr>
            <p:custDataLst>
              <p:tags r:id="rId22"/>
            </p:custDataLst>
          </p:nvPr>
        </p:nvGrpSpPr>
        <p:grpSpPr>
          <a:xfrm>
            <a:off x="4611459" y="5791425"/>
            <a:ext cx="966788" cy="967087"/>
            <a:chOff x="3627438" y="2806403"/>
            <a:chExt cx="966788" cy="966788"/>
          </a:xfrm>
        </p:grpSpPr>
        <p:sp>
          <p:nvSpPr>
            <p:cNvPr id="1048672" name="淘宝店chenying0907 9"/>
            <p:cNvSpPr/>
            <p:nvPr>
              <p:custDataLst>
                <p:tags r:id="rId23"/>
              </p:custDataLst>
            </p:nvPr>
          </p:nvSpPr>
          <p:spPr bwMode="auto">
            <a:xfrm>
              <a:off x="3627438" y="2806403"/>
              <a:ext cx="966788" cy="966788"/>
            </a:xfrm>
            <a:custGeom>
              <a:avLst/>
              <a:gdLst>
                <a:gd name="T0" fmla="*/ 4867 w 4869"/>
                <a:gd name="T1" fmla="*/ 2493 h 4872"/>
                <a:gd name="T2" fmla="*/ 4866 w 4869"/>
                <a:gd name="T3" fmla="*/ 2310 h 4872"/>
                <a:gd name="T4" fmla="*/ 4793 w 4869"/>
                <a:gd name="T5" fmla="*/ 1827 h 4872"/>
                <a:gd name="T6" fmla="*/ 4629 w 4869"/>
                <a:gd name="T7" fmla="*/ 1380 h 4872"/>
                <a:gd name="T8" fmla="*/ 4385 w 4869"/>
                <a:gd name="T9" fmla="*/ 978 h 4872"/>
                <a:gd name="T10" fmla="*/ 4071 w 4869"/>
                <a:gd name="T11" fmla="*/ 632 h 4872"/>
                <a:gd name="T12" fmla="*/ 3697 w 4869"/>
                <a:gd name="T13" fmla="*/ 353 h 4872"/>
                <a:gd name="T14" fmla="*/ 3271 w 4869"/>
                <a:gd name="T15" fmla="*/ 147 h 4872"/>
                <a:gd name="T16" fmla="*/ 2805 w 4869"/>
                <a:gd name="T17" fmla="*/ 28 h 4872"/>
                <a:gd name="T18" fmla="*/ 2309 w 4869"/>
                <a:gd name="T19" fmla="*/ 3 h 4872"/>
                <a:gd name="T20" fmla="*/ 1826 w 4869"/>
                <a:gd name="T21" fmla="*/ 76 h 4872"/>
                <a:gd name="T22" fmla="*/ 1379 w 4869"/>
                <a:gd name="T23" fmla="*/ 240 h 4872"/>
                <a:gd name="T24" fmla="*/ 978 w 4869"/>
                <a:gd name="T25" fmla="*/ 483 h 4872"/>
                <a:gd name="T26" fmla="*/ 632 w 4869"/>
                <a:gd name="T27" fmla="*/ 798 h 4872"/>
                <a:gd name="T28" fmla="*/ 353 w 4869"/>
                <a:gd name="T29" fmla="*/ 1172 h 4872"/>
                <a:gd name="T30" fmla="*/ 148 w 4869"/>
                <a:gd name="T31" fmla="*/ 1599 h 4872"/>
                <a:gd name="T32" fmla="*/ 28 w 4869"/>
                <a:gd name="T33" fmla="*/ 2065 h 4872"/>
                <a:gd name="T34" fmla="*/ 3 w 4869"/>
                <a:gd name="T35" fmla="*/ 2561 h 4872"/>
                <a:gd name="T36" fmla="*/ 77 w 4869"/>
                <a:gd name="T37" fmla="*/ 3044 h 4872"/>
                <a:gd name="T38" fmla="*/ 240 w 4869"/>
                <a:gd name="T39" fmla="*/ 3492 h 4872"/>
                <a:gd name="T40" fmla="*/ 483 w 4869"/>
                <a:gd name="T41" fmla="*/ 3893 h 4872"/>
                <a:gd name="T42" fmla="*/ 798 w 4869"/>
                <a:gd name="T43" fmla="*/ 4239 h 4872"/>
                <a:gd name="T44" fmla="*/ 1172 w 4869"/>
                <a:gd name="T45" fmla="*/ 4519 h 4872"/>
                <a:gd name="T46" fmla="*/ 1598 w 4869"/>
                <a:gd name="T47" fmla="*/ 4724 h 4872"/>
                <a:gd name="T48" fmla="*/ 2063 w 4869"/>
                <a:gd name="T49" fmla="*/ 4843 h 4872"/>
                <a:gd name="T50" fmla="*/ 2479 w 4869"/>
                <a:gd name="T51" fmla="*/ 4871 h 4872"/>
                <a:gd name="T52" fmla="*/ 2656 w 4869"/>
                <a:gd name="T53" fmla="*/ 4862 h 4872"/>
                <a:gd name="T54" fmla="*/ 2828 w 4869"/>
                <a:gd name="T55" fmla="*/ 4840 h 4872"/>
                <a:gd name="T56" fmla="*/ 2996 w 4869"/>
                <a:gd name="T57" fmla="*/ 4806 h 4872"/>
                <a:gd name="T58" fmla="*/ 3160 w 4869"/>
                <a:gd name="T59" fmla="*/ 4761 h 4872"/>
                <a:gd name="T60" fmla="*/ 3320 w 4869"/>
                <a:gd name="T61" fmla="*/ 4705 h 4872"/>
                <a:gd name="T62" fmla="*/ 3476 w 4869"/>
                <a:gd name="T63" fmla="*/ 4636 h 4872"/>
                <a:gd name="T64" fmla="*/ 3630 w 4869"/>
                <a:gd name="T65" fmla="*/ 4556 h 4872"/>
                <a:gd name="T66" fmla="*/ 3763 w 4869"/>
                <a:gd name="T67" fmla="*/ 4477 h 4872"/>
                <a:gd name="T68" fmla="*/ 3863 w 4869"/>
                <a:gd name="T69" fmla="*/ 4415 h 4872"/>
                <a:gd name="T70" fmla="*/ 3936 w 4869"/>
                <a:gd name="T71" fmla="*/ 4397 h 4872"/>
                <a:gd name="T72" fmla="*/ 3997 w 4869"/>
                <a:gd name="T73" fmla="*/ 4415 h 4872"/>
                <a:gd name="T74" fmla="*/ 4076 w 4869"/>
                <a:gd name="T75" fmla="*/ 4475 h 4872"/>
                <a:gd name="T76" fmla="*/ 4177 w 4869"/>
                <a:gd name="T77" fmla="*/ 4554 h 4872"/>
                <a:gd name="T78" fmla="*/ 4289 w 4869"/>
                <a:gd name="T79" fmla="*/ 4616 h 4872"/>
                <a:gd name="T80" fmla="*/ 4439 w 4869"/>
                <a:gd name="T81" fmla="*/ 4663 h 4872"/>
                <a:gd name="T82" fmla="*/ 4638 w 4869"/>
                <a:gd name="T83" fmla="*/ 4686 h 4872"/>
                <a:gd name="T84" fmla="*/ 4638 w 4869"/>
                <a:gd name="T85" fmla="*/ 4650 h 4872"/>
                <a:gd name="T86" fmla="*/ 4574 w 4869"/>
                <a:gd name="T87" fmla="*/ 4590 h 4872"/>
                <a:gd name="T88" fmla="*/ 4524 w 4869"/>
                <a:gd name="T89" fmla="*/ 4522 h 4872"/>
                <a:gd name="T90" fmla="*/ 4488 w 4869"/>
                <a:gd name="T91" fmla="*/ 4448 h 4872"/>
                <a:gd name="T92" fmla="*/ 4466 w 4869"/>
                <a:gd name="T93" fmla="*/ 4371 h 4872"/>
                <a:gd name="T94" fmla="*/ 4452 w 4869"/>
                <a:gd name="T95" fmla="*/ 4292 h 4872"/>
                <a:gd name="T96" fmla="*/ 4452 w 4869"/>
                <a:gd name="T97" fmla="*/ 4162 h 4872"/>
                <a:gd name="T98" fmla="*/ 4479 w 4869"/>
                <a:gd name="T99" fmla="*/ 4019 h 4872"/>
                <a:gd name="T100" fmla="*/ 4529 w 4869"/>
                <a:gd name="T101" fmla="*/ 3866 h 4872"/>
                <a:gd name="T102" fmla="*/ 4647 w 4869"/>
                <a:gd name="T103" fmla="*/ 3566 h 4872"/>
                <a:gd name="T104" fmla="*/ 4736 w 4869"/>
                <a:gd name="T105" fmla="*/ 3319 h 4872"/>
                <a:gd name="T106" fmla="*/ 4799 w 4869"/>
                <a:gd name="T107" fmla="*/ 3098 h 4872"/>
                <a:gd name="T108" fmla="*/ 4846 w 4869"/>
                <a:gd name="T109" fmla="*/ 2852 h 4872"/>
                <a:gd name="T110" fmla="*/ 4868 w 4869"/>
                <a:gd name="T111" fmla="*/ 2581 h 4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69" h="4872">
                  <a:moveTo>
                    <a:pt x="4869" y="2508"/>
                  </a:moveTo>
                  <a:lnTo>
                    <a:pt x="4868" y="2510"/>
                  </a:lnTo>
                  <a:lnTo>
                    <a:pt x="4867" y="2512"/>
                  </a:lnTo>
                  <a:lnTo>
                    <a:pt x="4867" y="2493"/>
                  </a:lnTo>
                  <a:lnTo>
                    <a:pt x="4868" y="2473"/>
                  </a:lnTo>
                  <a:lnTo>
                    <a:pt x="4869" y="2454"/>
                  </a:lnTo>
                  <a:lnTo>
                    <a:pt x="4869" y="2436"/>
                  </a:lnTo>
                  <a:lnTo>
                    <a:pt x="4866" y="2310"/>
                  </a:lnTo>
                  <a:lnTo>
                    <a:pt x="4857" y="2187"/>
                  </a:lnTo>
                  <a:lnTo>
                    <a:pt x="4841" y="2065"/>
                  </a:lnTo>
                  <a:lnTo>
                    <a:pt x="4820" y="1945"/>
                  </a:lnTo>
                  <a:lnTo>
                    <a:pt x="4793" y="1827"/>
                  </a:lnTo>
                  <a:lnTo>
                    <a:pt x="4760" y="1711"/>
                  </a:lnTo>
                  <a:lnTo>
                    <a:pt x="4722" y="1599"/>
                  </a:lnTo>
                  <a:lnTo>
                    <a:pt x="4678" y="1488"/>
                  </a:lnTo>
                  <a:lnTo>
                    <a:pt x="4629" y="1380"/>
                  </a:lnTo>
                  <a:lnTo>
                    <a:pt x="4575" y="1275"/>
                  </a:lnTo>
                  <a:lnTo>
                    <a:pt x="4517" y="1172"/>
                  </a:lnTo>
                  <a:lnTo>
                    <a:pt x="4453" y="1074"/>
                  </a:lnTo>
                  <a:lnTo>
                    <a:pt x="4385" y="978"/>
                  </a:lnTo>
                  <a:lnTo>
                    <a:pt x="4313" y="886"/>
                  </a:lnTo>
                  <a:lnTo>
                    <a:pt x="4236" y="798"/>
                  </a:lnTo>
                  <a:lnTo>
                    <a:pt x="4156" y="713"/>
                  </a:lnTo>
                  <a:lnTo>
                    <a:pt x="4071" y="632"/>
                  </a:lnTo>
                  <a:lnTo>
                    <a:pt x="3982" y="557"/>
                  </a:lnTo>
                  <a:lnTo>
                    <a:pt x="3891" y="483"/>
                  </a:lnTo>
                  <a:lnTo>
                    <a:pt x="3795" y="416"/>
                  </a:lnTo>
                  <a:lnTo>
                    <a:pt x="3697" y="353"/>
                  </a:lnTo>
                  <a:lnTo>
                    <a:pt x="3595" y="294"/>
                  </a:lnTo>
                  <a:lnTo>
                    <a:pt x="3490" y="240"/>
                  </a:lnTo>
                  <a:lnTo>
                    <a:pt x="3382" y="191"/>
                  </a:lnTo>
                  <a:lnTo>
                    <a:pt x="3271" y="147"/>
                  </a:lnTo>
                  <a:lnTo>
                    <a:pt x="3159" y="109"/>
                  </a:lnTo>
                  <a:lnTo>
                    <a:pt x="3043" y="76"/>
                  </a:lnTo>
                  <a:lnTo>
                    <a:pt x="2925" y="49"/>
                  </a:lnTo>
                  <a:lnTo>
                    <a:pt x="2805" y="28"/>
                  </a:lnTo>
                  <a:lnTo>
                    <a:pt x="2683" y="12"/>
                  </a:lnTo>
                  <a:lnTo>
                    <a:pt x="2559" y="3"/>
                  </a:lnTo>
                  <a:lnTo>
                    <a:pt x="2434" y="0"/>
                  </a:lnTo>
                  <a:lnTo>
                    <a:pt x="2309" y="3"/>
                  </a:lnTo>
                  <a:lnTo>
                    <a:pt x="2185" y="12"/>
                  </a:lnTo>
                  <a:lnTo>
                    <a:pt x="2063" y="28"/>
                  </a:lnTo>
                  <a:lnTo>
                    <a:pt x="1944" y="49"/>
                  </a:lnTo>
                  <a:lnTo>
                    <a:pt x="1826" y="76"/>
                  </a:lnTo>
                  <a:lnTo>
                    <a:pt x="1711" y="109"/>
                  </a:lnTo>
                  <a:lnTo>
                    <a:pt x="1598" y="147"/>
                  </a:lnTo>
                  <a:lnTo>
                    <a:pt x="1486" y="191"/>
                  </a:lnTo>
                  <a:lnTo>
                    <a:pt x="1379" y="240"/>
                  </a:lnTo>
                  <a:lnTo>
                    <a:pt x="1275" y="294"/>
                  </a:lnTo>
                  <a:lnTo>
                    <a:pt x="1172" y="353"/>
                  </a:lnTo>
                  <a:lnTo>
                    <a:pt x="1073" y="416"/>
                  </a:lnTo>
                  <a:lnTo>
                    <a:pt x="978" y="483"/>
                  </a:lnTo>
                  <a:lnTo>
                    <a:pt x="886" y="557"/>
                  </a:lnTo>
                  <a:lnTo>
                    <a:pt x="798" y="632"/>
                  </a:lnTo>
                  <a:lnTo>
                    <a:pt x="713" y="713"/>
                  </a:lnTo>
                  <a:lnTo>
                    <a:pt x="632" y="798"/>
                  </a:lnTo>
                  <a:lnTo>
                    <a:pt x="556" y="886"/>
                  </a:lnTo>
                  <a:lnTo>
                    <a:pt x="483" y="978"/>
                  </a:lnTo>
                  <a:lnTo>
                    <a:pt x="416" y="1074"/>
                  </a:lnTo>
                  <a:lnTo>
                    <a:pt x="353" y="1172"/>
                  </a:lnTo>
                  <a:lnTo>
                    <a:pt x="294" y="1275"/>
                  </a:lnTo>
                  <a:lnTo>
                    <a:pt x="240" y="1380"/>
                  </a:lnTo>
                  <a:lnTo>
                    <a:pt x="192" y="1488"/>
                  </a:lnTo>
                  <a:lnTo>
                    <a:pt x="148" y="1599"/>
                  </a:lnTo>
                  <a:lnTo>
                    <a:pt x="109" y="1711"/>
                  </a:lnTo>
                  <a:lnTo>
                    <a:pt x="77" y="1827"/>
                  </a:lnTo>
                  <a:lnTo>
                    <a:pt x="50" y="1945"/>
                  </a:lnTo>
                  <a:lnTo>
                    <a:pt x="28" y="2065"/>
                  </a:lnTo>
                  <a:lnTo>
                    <a:pt x="12" y="2187"/>
                  </a:lnTo>
                  <a:lnTo>
                    <a:pt x="3" y="2310"/>
                  </a:lnTo>
                  <a:lnTo>
                    <a:pt x="0" y="2436"/>
                  </a:lnTo>
                  <a:lnTo>
                    <a:pt x="3" y="2561"/>
                  </a:lnTo>
                  <a:lnTo>
                    <a:pt x="12" y="2684"/>
                  </a:lnTo>
                  <a:lnTo>
                    <a:pt x="28" y="2807"/>
                  </a:lnTo>
                  <a:lnTo>
                    <a:pt x="50" y="2927"/>
                  </a:lnTo>
                  <a:lnTo>
                    <a:pt x="77" y="3044"/>
                  </a:lnTo>
                  <a:lnTo>
                    <a:pt x="109" y="3160"/>
                  </a:lnTo>
                  <a:lnTo>
                    <a:pt x="148" y="3273"/>
                  </a:lnTo>
                  <a:lnTo>
                    <a:pt x="192" y="3383"/>
                  </a:lnTo>
                  <a:lnTo>
                    <a:pt x="240" y="3492"/>
                  </a:lnTo>
                  <a:lnTo>
                    <a:pt x="294" y="3596"/>
                  </a:lnTo>
                  <a:lnTo>
                    <a:pt x="353" y="3699"/>
                  </a:lnTo>
                  <a:lnTo>
                    <a:pt x="416" y="3797"/>
                  </a:lnTo>
                  <a:lnTo>
                    <a:pt x="483" y="3893"/>
                  </a:lnTo>
                  <a:lnTo>
                    <a:pt x="556" y="3985"/>
                  </a:lnTo>
                  <a:lnTo>
                    <a:pt x="632" y="4073"/>
                  </a:lnTo>
                  <a:lnTo>
                    <a:pt x="713" y="4158"/>
                  </a:lnTo>
                  <a:lnTo>
                    <a:pt x="798" y="4239"/>
                  </a:lnTo>
                  <a:lnTo>
                    <a:pt x="886" y="4316"/>
                  </a:lnTo>
                  <a:lnTo>
                    <a:pt x="978" y="4388"/>
                  </a:lnTo>
                  <a:lnTo>
                    <a:pt x="1073" y="4456"/>
                  </a:lnTo>
                  <a:lnTo>
                    <a:pt x="1172" y="4519"/>
                  </a:lnTo>
                  <a:lnTo>
                    <a:pt x="1275" y="4577"/>
                  </a:lnTo>
                  <a:lnTo>
                    <a:pt x="1379" y="4631"/>
                  </a:lnTo>
                  <a:lnTo>
                    <a:pt x="1486" y="4680"/>
                  </a:lnTo>
                  <a:lnTo>
                    <a:pt x="1598" y="4724"/>
                  </a:lnTo>
                  <a:lnTo>
                    <a:pt x="1711" y="4762"/>
                  </a:lnTo>
                  <a:lnTo>
                    <a:pt x="1826" y="4795"/>
                  </a:lnTo>
                  <a:lnTo>
                    <a:pt x="1944" y="4822"/>
                  </a:lnTo>
                  <a:lnTo>
                    <a:pt x="2063" y="4843"/>
                  </a:lnTo>
                  <a:lnTo>
                    <a:pt x="2185" y="4859"/>
                  </a:lnTo>
                  <a:lnTo>
                    <a:pt x="2309" y="4868"/>
                  </a:lnTo>
                  <a:lnTo>
                    <a:pt x="2434" y="4872"/>
                  </a:lnTo>
                  <a:lnTo>
                    <a:pt x="2479" y="4871"/>
                  </a:lnTo>
                  <a:lnTo>
                    <a:pt x="2524" y="4869"/>
                  </a:lnTo>
                  <a:lnTo>
                    <a:pt x="2568" y="4868"/>
                  </a:lnTo>
                  <a:lnTo>
                    <a:pt x="2612" y="4865"/>
                  </a:lnTo>
                  <a:lnTo>
                    <a:pt x="2656" y="4862"/>
                  </a:lnTo>
                  <a:lnTo>
                    <a:pt x="2700" y="4857"/>
                  </a:lnTo>
                  <a:lnTo>
                    <a:pt x="2743" y="4852"/>
                  </a:lnTo>
                  <a:lnTo>
                    <a:pt x="2786" y="4847"/>
                  </a:lnTo>
                  <a:lnTo>
                    <a:pt x="2828" y="4840"/>
                  </a:lnTo>
                  <a:lnTo>
                    <a:pt x="2871" y="4833"/>
                  </a:lnTo>
                  <a:lnTo>
                    <a:pt x="2913" y="4825"/>
                  </a:lnTo>
                  <a:lnTo>
                    <a:pt x="2955" y="4816"/>
                  </a:lnTo>
                  <a:lnTo>
                    <a:pt x="2996" y="4806"/>
                  </a:lnTo>
                  <a:lnTo>
                    <a:pt x="3038" y="4796"/>
                  </a:lnTo>
                  <a:lnTo>
                    <a:pt x="3079" y="4786"/>
                  </a:lnTo>
                  <a:lnTo>
                    <a:pt x="3119" y="4774"/>
                  </a:lnTo>
                  <a:lnTo>
                    <a:pt x="3160" y="4761"/>
                  </a:lnTo>
                  <a:lnTo>
                    <a:pt x="3200" y="4748"/>
                  </a:lnTo>
                  <a:lnTo>
                    <a:pt x="3241" y="4734"/>
                  </a:lnTo>
                  <a:lnTo>
                    <a:pt x="3280" y="4719"/>
                  </a:lnTo>
                  <a:lnTo>
                    <a:pt x="3320" y="4705"/>
                  </a:lnTo>
                  <a:lnTo>
                    <a:pt x="3359" y="4688"/>
                  </a:lnTo>
                  <a:lnTo>
                    <a:pt x="3399" y="4671"/>
                  </a:lnTo>
                  <a:lnTo>
                    <a:pt x="3438" y="4654"/>
                  </a:lnTo>
                  <a:lnTo>
                    <a:pt x="3476" y="4636"/>
                  </a:lnTo>
                  <a:lnTo>
                    <a:pt x="3516" y="4617"/>
                  </a:lnTo>
                  <a:lnTo>
                    <a:pt x="3554" y="4598"/>
                  </a:lnTo>
                  <a:lnTo>
                    <a:pt x="3593" y="4577"/>
                  </a:lnTo>
                  <a:lnTo>
                    <a:pt x="3630" y="4556"/>
                  </a:lnTo>
                  <a:lnTo>
                    <a:pt x="3668" y="4535"/>
                  </a:lnTo>
                  <a:lnTo>
                    <a:pt x="3705" y="4512"/>
                  </a:lnTo>
                  <a:lnTo>
                    <a:pt x="3744" y="4489"/>
                  </a:lnTo>
                  <a:lnTo>
                    <a:pt x="3763" y="4477"/>
                  </a:lnTo>
                  <a:lnTo>
                    <a:pt x="3786" y="4462"/>
                  </a:lnTo>
                  <a:lnTo>
                    <a:pt x="3812" y="4447"/>
                  </a:lnTo>
                  <a:lnTo>
                    <a:pt x="3843" y="4427"/>
                  </a:lnTo>
                  <a:lnTo>
                    <a:pt x="3863" y="4415"/>
                  </a:lnTo>
                  <a:lnTo>
                    <a:pt x="3883" y="4407"/>
                  </a:lnTo>
                  <a:lnTo>
                    <a:pt x="3901" y="4400"/>
                  </a:lnTo>
                  <a:lnTo>
                    <a:pt x="3919" y="4397"/>
                  </a:lnTo>
                  <a:lnTo>
                    <a:pt x="3936" y="4397"/>
                  </a:lnTo>
                  <a:lnTo>
                    <a:pt x="3952" y="4398"/>
                  </a:lnTo>
                  <a:lnTo>
                    <a:pt x="3968" y="4401"/>
                  </a:lnTo>
                  <a:lnTo>
                    <a:pt x="3982" y="4408"/>
                  </a:lnTo>
                  <a:lnTo>
                    <a:pt x="3997" y="4415"/>
                  </a:lnTo>
                  <a:lnTo>
                    <a:pt x="4013" y="4425"/>
                  </a:lnTo>
                  <a:lnTo>
                    <a:pt x="4028" y="4435"/>
                  </a:lnTo>
                  <a:lnTo>
                    <a:pt x="4043" y="4448"/>
                  </a:lnTo>
                  <a:lnTo>
                    <a:pt x="4076" y="4475"/>
                  </a:lnTo>
                  <a:lnTo>
                    <a:pt x="4113" y="4505"/>
                  </a:lnTo>
                  <a:lnTo>
                    <a:pt x="4133" y="4522"/>
                  </a:lnTo>
                  <a:lnTo>
                    <a:pt x="4155" y="4538"/>
                  </a:lnTo>
                  <a:lnTo>
                    <a:pt x="4177" y="4554"/>
                  </a:lnTo>
                  <a:lnTo>
                    <a:pt x="4202" y="4569"/>
                  </a:lnTo>
                  <a:lnTo>
                    <a:pt x="4229" y="4585"/>
                  </a:lnTo>
                  <a:lnTo>
                    <a:pt x="4257" y="4601"/>
                  </a:lnTo>
                  <a:lnTo>
                    <a:pt x="4289" y="4616"/>
                  </a:lnTo>
                  <a:lnTo>
                    <a:pt x="4322" y="4629"/>
                  </a:lnTo>
                  <a:lnTo>
                    <a:pt x="4358" y="4642"/>
                  </a:lnTo>
                  <a:lnTo>
                    <a:pt x="4397" y="4653"/>
                  </a:lnTo>
                  <a:lnTo>
                    <a:pt x="4439" y="4663"/>
                  </a:lnTo>
                  <a:lnTo>
                    <a:pt x="4483" y="4672"/>
                  </a:lnTo>
                  <a:lnTo>
                    <a:pt x="4531" y="4678"/>
                  </a:lnTo>
                  <a:lnTo>
                    <a:pt x="4583" y="4683"/>
                  </a:lnTo>
                  <a:lnTo>
                    <a:pt x="4638" y="4686"/>
                  </a:lnTo>
                  <a:lnTo>
                    <a:pt x="4697" y="4686"/>
                  </a:lnTo>
                  <a:lnTo>
                    <a:pt x="4677" y="4674"/>
                  </a:lnTo>
                  <a:lnTo>
                    <a:pt x="4656" y="4662"/>
                  </a:lnTo>
                  <a:lnTo>
                    <a:pt x="4638" y="4650"/>
                  </a:lnTo>
                  <a:lnTo>
                    <a:pt x="4620" y="4635"/>
                  </a:lnTo>
                  <a:lnTo>
                    <a:pt x="4603" y="4621"/>
                  </a:lnTo>
                  <a:lnTo>
                    <a:pt x="4589" y="4606"/>
                  </a:lnTo>
                  <a:lnTo>
                    <a:pt x="4574" y="4590"/>
                  </a:lnTo>
                  <a:lnTo>
                    <a:pt x="4559" y="4574"/>
                  </a:lnTo>
                  <a:lnTo>
                    <a:pt x="4547" y="4557"/>
                  </a:lnTo>
                  <a:lnTo>
                    <a:pt x="4536" y="4540"/>
                  </a:lnTo>
                  <a:lnTo>
                    <a:pt x="4524" y="4522"/>
                  </a:lnTo>
                  <a:lnTo>
                    <a:pt x="4514" y="4504"/>
                  </a:lnTo>
                  <a:lnTo>
                    <a:pt x="4505" y="4486"/>
                  </a:lnTo>
                  <a:lnTo>
                    <a:pt x="4496" y="4467"/>
                  </a:lnTo>
                  <a:lnTo>
                    <a:pt x="4488" y="4448"/>
                  </a:lnTo>
                  <a:lnTo>
                    <a:pt x="4482" y="4429"/>
                  </a:lnTo>
                  <a:lnTo>
                    <a:pt x="4476" y="4409"/>
                  </a:lnTo>
                  <a:lnTo>
                    <a:pt x="4470" y="4390"/>
                  </a:lnTo>
                  <a:lnTo>
                    <a:pt x="4466" y="4371"/>
                  </a:lnTo>
                  <a:lnTo>
                    <a:pt x="4461" y="4351"/>
                  </a:lnTo>
                  <a:lnTo>
                    <a:pt x="4458" y="4332"/>
                  </a:lnTo>
                  <a:lnTo>
                    <a:pt x="4455" y="4311"/>
                  </a:lnTo>
                  <a:lnTo>
                    <a:pt x="4452" y="4292"/>
                  </a:lnTo>
                  <a:lnTo>
                    <a:pt x="4451" y="4273"/>
                  </a:lnTo>
                  <a:lnTo>
                    <a:pt x="4449" y="4235"/>
                  </a:lnTo>
                  <a:lnTo>
                    <a:pt x="4450" y="4197"/>
                  </a:lnTo>
                  <a:lnTo>
                    <a:pt x="4452" y="4162"/>
                  </a:lnTo>
                  <a:lnTo>
                    <a:pt x="4456" y="4129"/>
                  </a:lnTo>
                  <a:lnTo>
                    <a:pt x="4462" y="4093"/>
                  </a:lnTo>
                  <a:lnTo>
                    <a:pt x="4470" y="4056"/>
                  </a:lnTo>
                  <a:lnTo>
                    <a:pt x="4479" y="4019"/>
                  </a:lnTo>
                  <a:lnTo>
                    <a:pt x="4490" y="3982"/>
                  </a:lnTo>
                  <a:lnTo>
                    <a:pt x="4502" y="3945"/>
                  </a:lnTo>
                  <a:lnTo>
                    <a:pt x="4515" y="3905"/>
                  </a:lnTo>
                  <a:lnTo>
                    <a:pt x="4529" y="3866"/>
                  </a:lnTo>
                  <a:lnTo>
                    <a:pt x="4545" y="3826"/>
                  </a:lnTo>
                  <a:lnTo>
                    <a:pt x="4576" y="3743"/>
                  </a:lnTo>
                  <a:lnTo>
                    <a:pt x="4611" y="3656"/>
                  </a:lnTo>
                  <a:lnTo>
                    <a:pt x="4647" y="3566"/>
                  </a:lnTo>
                  <a:lnTo>
                    <a:pt x="4683" y="3470"/>
                  </a:lnTo>
                  <a:lnTo>
                    <a:pt x="4701" y="3422"/>
                  </a:lnTo>
                  <a:lnTo>
                    <a:pt x="4719" y="3371"/>
                  </a:lnTo>
                  <a:lnTo>
                    <a:pt x="4736" y="3319"/>
                  </a:lnTo>
                  <a:lnTo>
                    <a:pt x="4753" y="3266"/>
                  </a:lnTo>
                  <a:lnTo>
                    <a:pt x="4769" y="3211"/>
                  </a:lnTo>
                  <a:lnTo>
                    <a:pt x="4785" y="3156"/>
                  </a:lnTo>
                  <a:lnTo>
                    <a:pt x="4799" y="3098"/>
                  </a:lnTo>
                  <a:lnTo>
                    <a:pt x="4812" y="3039"/>
                  </a:lnTo>
                  <a:lnTo>
                    <a:pt x="4824" y="2979"/>
                  </a:lnTo>
                  <a:lnTo>
                    <a:pt x="4835" y="2917"/>
                  </a:lnTo>
                  <a:lnTo>
                    <a:pt x="4846" y="2852"/>
                  </a:lnTo>
                  <a:lnTo>
                    <a:pt x="4854" y="2787"/>
                  </a:lnTo>
                  <a:lnTo>
                    <a:pt x="4860" y="2720"/>
                  </a:lnTo>
                  <a:lnTo>
                    <a:pt x="4865" y="2652"/>
                  </a:lnTo>
                  <a:lnTo>
                    <a:pt x="4868" y="2581"/>
                  </a:lnTo>
                  <a:lnTo>
                    <a:pt x="4869" y="2508"/>
                  </a:ln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135">
                <a:solidFill>
                  <a:srgbClr val="565656"/>
                </a:solidFill>
                <a:ea typeface="方正清刻本悦宋简体" panose="02000000000000000000" pitchFamily="2" charset="-122"/>
              </a:endParaRPr>
            </a:p>
          </p:txBody>
        </p:sp>
        <p:sp>
          <p:nvSpPr>
            <p:cNvPr id="1048673" name="淘宝店chenying0907 10"/>
            <p:cNvSpPr/>
            <p:nvPr>
              <p:custDataLst>
                <p:tags r:id="rId24"/>
              </p:custDataLst>
            </p:nvPr>
          </p:nvSpPr>
          <p:spPr bwMode="auto">
            <a:xfrm>
              <a:off x="3756026" y="2934990"/>
              <a:ext cx="709613" cy="709613"/>
            </a:xfrm>
            <a:custGeom>
              <a:avLst/>
              <a:gdLst>
                <a:gd name="T0" fmla="*/ 3566 w 3575"/>
                <a:gd name="T1" fmla="*/ 1972 h 3577"/>
                <a:gd name="T2" fmla="*/ 3519 w 3575"/>
                <a:gd name="T3" fmla="*/ 2236 h 3577"/>
                <a:gd name="T4" fmla="*/ 3435 w 3575"/>
                <a:gd name="T5" fmla="*/ 2485 h 3577"/>
                <a:gd name="T6" fmla="*/ 3316 w 3575"/>
                <a:gd name="T7" fmla="*/ 2716 h 3577"/>
                <a:gd name="T8" fmla="*/ 3168 w 3575"/>
                <a:gd name="T9" fmla="*/ 2927 h 3577"/>
                <a:gd name="T10" fmla="*/ 2989 w 3575"/>
                <a:gd name="T11" fmla="*/ 3113 h 3577"/>
                <a:gd name="T12" fmla="*/ 2787 w 3575"/>
                <a:gd name="T13" fmla="*/ 3272 h 3577"/>
                <a:gd name="T14" fmla="*/ 2562 w 3575"/>
                <a:gd name="T15" fmla="*/ 3402 h 3577"/>
                <a:gd name="T16" fmla="*/ 2319 w 3575"/>
                <a:gd name="T17" fmla="*/ 3497 h 3577"/>
                <a:gd name="T18" fmla="*/ 2060 w 3575"/>
                <a:gd name="T19" fmla="*/ 3557 h 3577"/>
                <a:gd name="T20" fmla="*/ 1787 w 3575"/>
                <a:gd name="T21" fmla="*/ 3577 h 3577"/>
                <a:gd name="T22" fmla="*/ 1516 w 3575"/>
                <a:gd name="T23" fmla="*/ 3557 h 3577"/>
                <a:gd name="T24" fmla="*/ 1256 w 3575"/>
                <a:gd name="T25" fmla="*/ 3497 h 3577"/>
                <a:gd name="T26" fmla="*/ 1012 w 3575"/>
                <a:gd name="T27" fmla="*/ 3402 h 3577"/>
                <a:gd name="T28" fmla="*/ 788 w 3575"/>
                <a:gd name="T29" fmla="*/ 3272 h 3577"/>
                <a:gd name="T30" fmla="*/ 586 w 3575"/>
                <a:gd name="T31" fmla="*/ 3113 h 3577"/>
                <a:gd name="T32" fmla="*/ 408 w 3575"/>
                <a:gd name="T33" fmla="*/ 2927 h 3577"/>
                <a:gd name="T34" fmla="*/ 258 w 3575"/>
                <a:gd name="T35" fmla="*/ 2716 h 3577"/>
                <a:gd name="T36" fmla="*/ 140 w 3575"/>
                <a:gd name="T37" fmla="*/ 2485 h 3577"/>
                <a:gd name="T38" fmla="*/ 56 w 3575"/>
                <a:gd name="T39" fmla="*/ 2236 h 3577"/>
                <a:gd name="T40" fmla="*/ 9 w 3575"/>
                <a:gd name="T41" fmla="*/ 1972 h 3577"/>
                <a:gd name="T42" fmla="*/ 2 w 3575"/>
                <a:gd name="T43" fmla="*/ 1697 h 3577"/>
                <a:gd name="T44" fmla="*/ 36 w 3575"/>
                <a:gd name="T45" fmla="*/ 1428 h 3577"/>
                <a:gd name="T46" fmla="*/ 108 w 3575"/>
                <a:gd name="T47" fmla="*/ 1174 h 3577"/>
                <a:gd name="T48" fmla="*/ 215 w 3575"/>
                <a:gd name="T49" fmla="*/ 936 h 3577"/>
                <a:gd name="T50" fmla="*/ 355 w 3575"/>
                <a:gd name="T51" fmla="*/ 718 h 3577"/>
                <a:gd name="T52" fmla="*/ 523 w 3575"/>
                <a:gd name="T53" fmla="*/ 524 h 3577"/>
                <a:gd name="T54" fmla="*/ 718 w 3575"/>
                <a:gd name="T55" fmla="*/ 355 h 3577"/>
                <a:gd name="T56" fmla="*/ 935 w 3575"/>
                <a:gd name="T57" fmla="*/ 215 h 3577"/>
                <a:gd name="T58" fmla="*/ 1173 w 3575"/>
                <a:gd name="T59" fmla="*/ 108 h 3577"/>
                <a:gd name="T60" fmla="*/ 1428 w 3575"/>
                <a:gd name="T61" fmla="*/ 36 h 3577"/>
                <a:gd name="T62" fmla="*/ 1696 w 3575"/>
                <a:gd name="T63" fmla="*/ 2 h 3577"/>
                <a:gd name="T64" fmla="*/ 1971 w 3575"/>
                <a:gd name="T65" fmla="*/ 9 h 3577"/>
                <a:gd name="T66" fmla="*/ 2234 w 3575"/>
                <a:gd name="T67" fmla="*/ 56 h 3577"/>
                <a:gd name="T68" fmla="*/ 2484 w 3575"/>
                <a:gd name="T69" fmla="*/ 141 h 3577"/>
                <a:gd name="T70" fmla="*/ 2715 w 3575"/>
                <a:gd name="T71" fmla="*/ 259 h 3577"/>
                <a:gd name="T72" fmla="*/ 2925 w 3575"/>
                <a:gd name="T73" fmla="*/ 408 h 3577"/>
                <a:gd name="T74" fmla="*/ 3111 w 3575"/>
                <a:gd name="T75" fmla="*/ 586 h 3577"/>
                <a:gd name="T76" fmla="*/ 3270 w 3575"/>
                <a:gd name="T77" fmla="*/ 788 h 3577"/>
                <a:gd name="T78" fmla="*/ 3400 w 3575"/>
                <a:gd name="T79" fmla="*/ 1014 h 3577"/>
                <a:gd name="T80" fmla="*/ 3495 w 3575"/>
                <a:gd name="T81" fmla="*/ 1257 h 3577"/>
                <a:gd name="T82" fmla="*/ 3555 w 3575"/>
                <a:gd name="T83" fmla="*/ 1516 h 3577"/>
                <a:gd name="T84" fmla="*/ 3575 w 3575"/>
                <a:gd name="T85" fmla="*/ 1789 h 3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75" h="3577">
                  <a:moveTo>
                    <a:pt x="3575" y="1789"/>
                  </a:moveTo>
                  <a:lnTo>
                    <a:pt x="3573" y="1881"/>
                  </a:lnTo>
                  <a:lnTo>
                    <a:pt x="3566" y="1972"/>
                  </a:lnTo>
                  <a:lnTo>
                    <a:pt x="3555" y="2061"/>
                  </a:lnTo>
                  <a:lnTo>
                    <a:pt x="3539" y="2149"/>
                  </a:lnTo>
                  <a:lnTo>
                    <a:pt x="3519" y="2236"/>
                  </a:lnTo>
                  <a:lnTo>
                    <a:pt x="3495" y="2320"/>
                  </a:lnTo>
                  <a:lnTo>
                    <a:pt x="3467" y="2404"/>
                  </a:lnTo>
                  <a:lnTo>
                    <a:pt x="3435" y="2485"/>
                  </a:lnTo>
                  <a:lnTo>
                    <a:pt x="3400" y="2564"/>
                  </a:lnTo>
                  <a:lnTo>
                    <a:pt x="3359" y="2642"/>
                  </a:lnTo>
                  <a:lnTo>
                    <a:pt x="3316" y="2716"/>
                  </a:lnTo>
                  <a:lnTo>
                    <a:pt x="3270" y="2789"/>
                  </a:lnTo>
                  <a:lnTo>
                    <a:pt x="3220" y="2859"/>
                  </a:lnTo>
                  <a:lnTo>
                    <a:pt x="3168" y="2927"/>
                  </a:lnTo>
                  <a:lnTo>
                    <a:pt x="3111" y="2991"/>
                  </a:lnTo>
                  <a:lnTo>
                    <a:pt x="3051" y="3054"/>
                  </a:lnTo>
                  <a:lnTo>
                    <a:pt x="2989" y="3113"/>
                  </a:lnTo>
                  <a:lnTo>
                    <a:pt x="2925" y="3169"/>
                  </a:lnTo>
                  <a:lnTo>
                    <a:pt x="2858" y="3222"/>
                  </a:lnTo>
                  <a:lnTo>
                    <a:pt x="2787" y="3272"/>
                  </a:lnTo>
                  <a:lnTo>
                    <a:pt x="2715" y="3319"/>
                  </a:lnTo>
                  <a:lnTo>
                    <a:pt x="2640" y="3362"/>
                  </a:lnTo>
                  <a:lnTo>
                    <a:pt x="2562" y="3402"/>
                  </a:lnTo>
                  <a:lnTo>
                    <a:pt x="2484" y="3438"/>
                  </a:lnTo>
                  <a:lnTo>
                    <a:pt x="2402" y="3469"/>
                  </a:lnTo>
                  <a:lnTo>
                    <a:pt x="2319" y="3497"/>
                  </a:lnTo>
                  <a:lnTo>
                    <a:pt x="2234" y="3521"/>
                  </a:lnTo>
                  <a:lnTo>
                    <a:pt x="2148" y="3541"/>
                  </a:lnTo>
                  <a:lnTo>
                    <a:pt x="2060" y="3557"/>
                  </a:lnTo>
                  <a:lnTo>
                    <a:pt x="1971" y="3568"/>
                  </a:lnTo>
                  <a:lnTo>
                    <a:pt x="1879" y="3575"/>
                  </a:lnTo>
                  <a:lnTo>
                    <a:pt x="1787" y="3577"/>
                  </a:lnTo>
                  <a:lnTo>
                    <a:pt x="1696" y="3575"/>
                  </a:lnTo>
                  <a:lnTo>
                    <a:pt x="1605" y="3568"/>
                  </a:lnTo>
                  <a:lnTo>
                    <a:pt x="1516" y="3557"/>
                  </a:lnTo>
                  <a:lnTo>
                    <a:pt x="1428" y="3541"/>
                  </a:lnTo>
                  <a:lnTo>
                    <a:pt x="1341" y="3521"/>
                  </a:lnTo>
                  <a:lnTo>
                    <a:pt x="1256" y="3497"/>
                  </a:lnTo>
                  <a:lnTo>
                    <a:pt x="1173" y="3469"/>
                  </a:lnTo>
                  <a:lnTo>
                    <a:pt x="1092" y="3438"/>
                  </a:lnTo>
                  <a:lnTo>
                    <a:pt x="1012" y="3402"/>
                  </a:lnTo>
                  <a:lnTo>
                    <a:pt x="935" y="3362"/>
                  </a:lnTo>
                  <a:lnTo>
                    <a:pt x="861" y="3319"/>
                  </a:lnTo>
                  <a:lnTo>
                    <a:pt x="788" y="3272"/>
                  </a:lnTo>
                  <a:lnTo>
                    <a:pt x="718" y="3222"/>
                  </a:lnTo>
                  <a:lnTo>
                    <a:pt x="650" y="3169"/>
                  </a:lnTo>
                  <a:lnTo>
                    <a:pt x="586" y="3113"/>
                  </a:lnTo>
                  <a:lnTo>
                    <a:pt x="523" y="3054"/>
                  </a:lnTo>
                  <a:lnTo>
                    <a:pt x="464" y="2991"/>
                  </a:lnTo>
                  <a:lnTo>
                    <a:pt x="408" y="2927"/>
                  </a:lnTo>
                  <a:lnTo>
                    <a:pt x="355" y="2859"/>
                  </a:lnTo>
                  <a:lnTo>
                    <a:pt x="305" y="2789"/>
                  </a:lnTo>
                  <a:lnTo>
                    <a:pt x="258" y="2716"/>
                  </a:lnTo>
                  <a:lnTo>
                    <a:pt x="215" y="2642"/>
                  </a:lnTo>
                  <a:lnTo>
                    <a:pt x="176" y="2564"/>
                  </a:lnTo>
                  <a:lnTo>
                    <a:pt x="140" y="2485"/>
                  </a:lnTo>
                  <a:lnTo>
                    <a:pt x="108" y="2404"/>
                  </a:lnTo>
                  <a:lnTo>
                    <a:pt x="80" y="2320"/>
                  </a:lnTo>
                  <a:lnTo>
                    <a:pt x="56" y="2236"/>
                  </a:lnTo>
                  <a:lnTo>
                    <a:pt x="36" y="2149"/>
                  </a:lnTo>
                  <a:lnTo>
                    <a:pt x="20" y="2061"/>
                  </a:lnTo>
                  <a:lnTo>
                    <a:pt x="9" y="1972"/>
                  </a:lnTo>
                  <a:lnTo>
                    <a:pt x="2" y="1881"/>
                  </a:lnTo>
                  <a:lnTo>
                    <a:pt x="0" y="1789"/>
                  </a:lnTo>
                  <a:lnTo>
                    <a:pt x="2" y="1697"/>
                  </a:lnTo>
                  <a:lnTo>
                    <a:pt x="9" y="1605"/>
                  </a:lnTo>
                  <a:lnTo>
                    <a:pt x="20" y="1516"/>
                  </a:lnTo>
                  <a:lnTo>
                    <a:pt x="36" y="1428"/>
                  </a:lnTo>
                  <a:lnTo>
                    <a:pt x="56" y="1342"/>
                  </a:lnTo>
                  <a:lnTo>
                    <a:pt x="80" y="1257"/>
                  </a:lnTo>
                  <a:lnTo>
                    <a:pt x="108" y="1174"/>
                  </a:lnTo>
                  <a:lnTo>
                    <a:pt x="140" y="1092"/>
                  </a:lnTo>
                  <a:lnTo>
                    <a:pt x="176" y="1014"/>
                  </a:lnTo>
                  <a:lnTo>
                    <a:pt x="215" y="936"/>
                  </a:lnTo>
                  <a:lnTo>
                    <a:pt x="258" y="861"/>
                  </a:lnTo>
                  <a:lnTo>
                    <a:pt x="305" y="788"/>
                  </a:lnTo>
                  <a:lnTo>
                    <a:pt x="355" y="718"/>
                  </a:lnTo>
                  <a:lnTo>
                    <a:pt x="408" y="650"/>
                  </a:lnTo>
                  <a:lnTo>
                    <a:pt x="464" y="586"/>
                  </a:lnTo>
                  <a:lnTo>
                    <a:pt x="523" y="524"/>
                  </a:lnTo>
                  <a:lnTo>
                    <a:pt x="586" y="464"/>
                  </a:lnTo>
                  <a:lnTo>
                    <a:pt x="650" y="408"/>
                  </a:lnTo>
                  <a:lnTo>
                    <a:pt x="718" y="355"/>
                  </a:lnTo>
                  <a:lnTo>
                    <a:pt x="788" y="305"/>
                  </a:lnTo>
                  <a:lnTo>
                    <a:pt x="861" y="259"/>
                  </a:lnTo>
                  <a:lnTo>
                    <a:pt x="935" y="215"/>
                  </a:lnTo>
                  <a:lnTo>
                    <a:pt x="1012" y="176"/>
                  </a:lnTo>
                  <a:lnTo>
                    <a:pt x="1092" y="141"/>
                  </a:lnTo>
                  <a:lnTo>
                    <a:pt x="1173" y="108"/>
                  </a:lnTo>
                  <a:lnTo>
                    <a:pt x="1256" y="80"/>
                  </a:lnTo>
                  <a:lnTo>
                    <a:pt x="1341" y="56"/>
                  </a:lnTo>
                  <a:lnTo>
                    <a:pt x="1428" y="36"/>
                  </a:lnTo>
                  <a:lnTo>
                    <a:pt x="1516" y="20"/>
                  </a:lnTo>
                  <a:lnTo>
                    <a:pt x="1605" y="9"/>
                  </a:lnTo>
                  <a:lnTo>
                    <a:pt x="1696" y="2"/>
                  </a:lnTo>
                  <a:lnTo>
                    <a:pt x="1787" y="0"/>
                  </a:lnTo>
                  <a:lnTo>
                    <a:pt x="1879" y="2"/>
                  </a:lnTo>
                  <a:lnTo>
                    <a:pt x="1971" y="9"/>
                  </a:lnTo>
                  <a:lnTo>
                    <a:pt x="2060" y="20"/>
                  </a:lnTo>
                  <a:lnTo>
                    <a:pt x="2148" y="36"/>
                  </a:lnTo>
                  <a:lnTo>
                    <a:pt x="2234" y="56"/>
                  </a:lnTo>
                  <a:lnTo>
                    <a:pt x="2319" y="80"/>
                  </a:lnTo>
                  <a:lnTo>
                    <a:pt x="2402" y="108"/>
                  </a:lnTo>
                  <a:lnTo>
                    <a:pt x="2484" y="141"/>
                  </a:lnTo>
                  <a:lnTo>
                    <a:pt x="2562" y="176"/>
                  </a:lnTo>
                  <a:lnTo>
                    <a:pt x="2640" y="215"/>
                  </a:lnTo>
                  <a:lnTo>
                    <a:pt x="2715" y="259"/>
                  </a:lnTo>
                  <a:lnTo>
                    <a:pt x="2787" y="305"/>
                  </a:lnTo>
                  <a:lnTo>
                    <a:pt x="2858" y="355"/>
                  </a:lnTo>
                  <a:lnTo>
                    <a:pt x="2925" y="408"/>
                  </a:lnTo>
                  <a:lnTo>
                    <a:pt x="2989" y="464"/>
                  </a:lnTo>
                  <a:lnTo>
                    <a:pt x="3051" y="524"/>
                  </a:lnTo>
                  <a:lnTo>
                    <a:pt x="3111" y="586"/>
                  </a:lnTo>
                  <a:lnTo>
                    <a:pt x="3168" y="650"/>
                  </a:lnTo>
                  <a:lnTo>
                    <a:pt x="3220" y="718"/>
                  </a:lnTo>
                  <a:lnTo>
                    <a:pt x="3270" y="788"/>
                  </a:lnTo>
                  <a:lnTo>
                    <a:pt x="3316" y="861"/>
                  </a:lnTo>
                  <a:lnTo>
                    <a:pt x="3359" y="936"/>
                  </a:lnTo>
                  <a:lnTo>
                    <a:pt x="3400" y="1014"/>
                  </a:lnTo>
                  <a:lnTo>
                    <a:pt x="3435" y="1092"/>
                  </a:lnTo>
                  <a:lnTo>
                    <a:pt x="3467" y="1174"/>
                  </a:lnTo>
                  <a:lnTo>
                    <a:pt x="3495" y="1257"/>
                  </a:lnTo>
                  <a:lnTo>
                    <a:pt x="3519" y="1342"/>
                  </a:lnTo>
                  <a:lnTo>
                    <a:pt x="3539" y="1428"/>
                  </a:lnTo>
                  <a:lnTo>
                    <a:pt x="3555" y="1516"/>
                  </a:lnTo>
                  <a:lnTo>
                    <a:pt x="3566" y="1605"/>
                  </a:lnTo>
                  <a:lnTo>
                    <a:pt x="3573" y="1697"/>
                  </a:lnTo>
                  <a:lnTo>
                    <a:pt x="3575" y="178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135">
                <a:solidFill>
                  <a:srgbClr val="565656"/>
                </a:solidFill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1048674" name="文本框 21"/>
          <p:cNvSpPr txBox="1"/>
          <p:nvPr>
            <p:custDataLst>
              <p:tags r:id="rId25"/>
            </p:custDataLst>
          </p:nvPr>
        </p:nvSpPr>
        <p:spPr>
          <a:xfrm>
            <a:off x="1123200" y="5851817"/>
            <a:ext cx="3360305" cy="50165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p>
            <a:pPr algn="r"/>
            <a:r>
              <a:rPr lang="zh-CN" altLang="en-US" sz="2665" b="1">
                <a:latin typeface="楷体" panose="02010609060101010101" charset="-122"/>
                <a:ea typeface="楷体" panose="02010609060101010101" charset="-122"/>
                <a:sym typeface="+mn-ea"/>
              </a:rPr>
              <a:t>实行养兵政策</a:t>
            </a:r>
            <a:endParaRPr lang="zh-CN" altLang="en-US" sz="2665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048675" name="TextBox 38"/>
          <p:cNvSpPr txBox="1"/>
          <p:nvPr>
            <p:custDataLst>
              <p:tags r:id="rId26"/>
            </p:custDataLst>
          </p:nvPr>
        </p:nvSpPr>
        <p:spPr>
          <a:xfrm>
            <a:off x="4949200" y="5988021"/>
            <a:ext cx="263236" cy="1183640"/>
          </a:xfrm>
          <a:prstGeom prst="roundRect">
            <a:avLst>
              <a:gd name="adj" fmla="val 0"/>
            </a:avLst>
          </a:prstGeom>
          <a:noFill/>
        </p:spPr>
        <p:txBody>
          <a:bodyPr wrap="square" lIns="91440" tIns="45720" rIns="91440" bIns="45720" rtlCol="0">
            <a:spAutoFit/>
          </a:bodyPr>
          <a:p>
            <a:pPr algn="ctr"/>
            <a:r>
              <a:rPr lang="en-US" altLang="zh-CN" sz="3735">
                <a:solidFill>
                  <a:srgbClr val="565656"/>
                </a:solidFill>
                <a:latin typeface="Impact" panose="020B0806030902050204" pitchFamily="34" charset="0"/>
                <a:ea typeface="方正清刻本悦宋简体" panose="02000000000000000000" pitchFamily="2" charset="-122"/>
              </a:rPr>
              <a:t>5</a:t>
            </a:r>
            <a:endParaRPr lang="en-US" altLang="zh-CN" sz="3735">
              <a:solidFill>
                <a:srgbClr val="565656"/>
              </a:solidFill>
              <a:latin typeface="Impact" panose="020B0806030902050204" pitchFamily="34" charset="0"/>
              <a:ea typeface="方正清刻本悦宋简体" panose="02000000000000000000" pitchFamily="2" charset="-122"/>
            </a:endParaRPr>
          </a:p>
        </p:txBody>
      </p:sp>
      <p:pic>
        <p:nvPicPr>
          <p:cNvPr id="2097169" name="图片 29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9988141" y="1558963"/>
            <a:ext cx="1704659" cy="3046711"/>
          </a:xfrm>
          <a:prstGeom prst="rect">
            <a:avLst/>
          </a:prstGeom>
        </p:spPr>
      </p:pic>
      <p:sp>
        <p:nvSpPr>
          <p:cNvPr id="1048676" name="TextBox 40"/>
          <p:cNvSpPr txBox="1"/>
          <p:nvPr>
            <p:custDataLst>
              <p:tags r:id="rId29"/>
            </p:custDataLst>
          </p:nvPr>
        </p:nvSpPr>
        <p:spPr>
          <a:xfrm>
            <a:off x="10411528" y="1967999"/>
            <a:ext cx="921385" cy="2228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p>
            <a:r>
              <a:rPr lang="zh-CN" altLang="en-US" sz="4800" b="1">
                <a:latin typeface="楷体" panose="02010609060101010101" charset="-122"/>
                <a:ea typeface="楷体" panose="02010609060101010101" charset="-122"/>
              </a:rPr>
              <a:t> 抑 武</a:t>
            </a:r>
            <a:endParaRPr lang="zh-CN" altLang="en-US" sz="4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48677" name="文本框 5"/>
          <p:cNvSpPr txBox="1"/>
          <p:nvPr>
            <p:custDataLst>
              <p:tags r:id="rId30"/>
            </p:custDataLst>
          </p:nvPr>
        </p:nvSpPr>
        <p:spPr>
          <a:xfrm>
            <a:off x="222885" y="410845"/>
            <a:ext cx="1287145" cy="502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just">
              <a:buFont typeface="Arial" panose="020B0604020202020204" pitchFamily="34" charset="0"/>
              <a:buNone/>
            </a:pPr>
            <a:r>
              <a:rPr kumimoji="1" lang="zh-CN" altLang="en-US" sz="2400">
                <a:solidFill>
                  <a:srgbClr val="195F8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抑武：</a:t>
            </a:r>
            <a:endParaRPr kumimoji="1" lang="zh-CN" altLang="en-US" sz="2400">
              <a:solidFill>
                <a:srgbClr val="195F89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048678" name="文本框 3"/>
          <p:cNvSpPr txBox="1"/>
          <p:nvPr>
            <p:custDataLst>
              <p:tags r:id="rId31"/>
            </p:custDataLst>
          </p:nvPr>
        </p:nvSpPr>
        <p:spPr>
          <a:xfrm>
            <a:off x="1388110" y="410845"/>
            <a:ext cx="7385685" cy="502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just">
              <a:buFont typeface="Arial" panose="020B0604020202020204" pitchFamily="34" charset="0"/>
              <a:buNone/>
            </a:pPr>
            <a:r>
              <a:rPr kumimoji="1"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罢免宿将兵权，用文官担任枢密院长官。</a:t>
            </a:r>
            <a:endParaRPr kumimoji="1"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矩形 1"/>
          <p:cNvSpPr/>
          <p:nvPr>
            <p:custDataLst>
              <p:tags r:id="rId1"/>
            </p:custDataLst>
          </p:nvPr>
        </p:nvSpPr>
        <p:spPr>
          <a:xfrm>
            <a:off x="12005310" y="281305"/>
            <a:ext cx="233680" cy="688975"/>
          </a:xfrm>
          <a:prstGeom prst="rect">
            <a:avLst/>
          </a:prstGeom>
          <a:solidFill>
            <a:srgbClr val="1F74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83" name="文本框 36"/>
          <p:cNvSpPr txBox="1"/>
          <p:nvPr>
            <p:custDataLst>
              <p:tags r:id="rId2"/>
            </p:custDataLst>
          </p:nvPr>
        </p:nvSpPr>
        <p:spPr>
          <a:xfrm>
            <a:off x="412750" y="1576705"/>
            <a:ext cx="4361815" cy="502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zh-CN" altLang="en-US" sz="2400">
                <a:solidFill>
                  <a:srgbClr val="195F89"/>
                </a:solidFill>
                <a:latin typeface="黑体" panose="02010609060101010101" charset="-122"/>
                <a:ea typeface="黑体" panose="02010609060101010101" charset="-122"/>
                <a:cs typeface="方正宋刻本秀楷简体" panose="02000000000000000000" charset="-122"/>
              </a:rPr>
              <a:t>积极方面</a:t>
            </a:r>
            <a:endParaRPr lang="zh-CN" altLang="en-US" sz="2400">
              <a:solidFill>
                <a:srgbClr val="195F89"/>
              </a:solidFill>
              <a:latin typeface="黑体" panose="02010609060101010101" charset="-122"/>
              <a:ea typeface="黑体" panose="02010609060101010101" charset="-122"/>
              <a:cs typeface="方正宋刻本秀楷简体" panose="02000000000000000000" charset="-122"/>
            </a:endParaRPr>
          </a:p>
        </p:txBody>
      </p:sp>
      <p:sp>
        <p:nvSpPr>
          <p:cNvPr id="1048684" name="文本框 13"/>
          <p:cNvSpPr txBox="1"/>
          <p:nvPr>
            <p:custDataLst>
              <p:tags r:id="rId3"/>
            </p:custDataLst>
          </p:nvPr>
        </p:nvSpPr>
        <p:spPr>
          <a:xfrm>
            <a:off x="330200" y="2109470"/>
            <a:ext cx="633476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just">
              <a:buFont typeface="Arial" panose="020B0604020202020204" pitchFamily="34" charset="0"/>
              <a:buNone/>
            </a:pPr>
            <a:r>
              <a:rPr kumimoji="1"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有效地预防了内部动乱，巩固了国家的统一和安定，强化了专制集权。</a:t>
            </a:r>
            <a:endParaRPr kumimoji="1"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048685" name="文本框 4"/>
          <p:cNvSpPr txBox="1"/>
          <p:nvPr>
            <p:custDataLst>
              <p:tags r:id="rId4"/>
            </p:custDataLst>
          </p:nvPr>
        </p:nvSpPr>
        <p:spPr>
          <a:xfrm>
            <a:off x="226695" y="987425"/>
            <a:ext cx="600075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4.</a:t>
            </a:r>
            <a:r>
              <a:rPr lang="zh-CN" altLang="en-US" sz="28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影响</a:t>
            </a:r>
            <a:endParaRPr lang="zh-CN" altLang="en-US" sz="2800" b="1"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48686" name="文本框 2"/>
          <p:cNvSpPr txBox="1"/>
          <p:nvPr>
            <p:custDataLst>
              <p:tags r:id="rId5"/>
            </p:custDataLst>
          </p:nvPr>
        </p:nvSpPr>
        <p:spPr>
          <a:xfrm>
            <a:off x="412750" y="3034030"/>
            <a:ext cx="4361815" cy="502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zh-CN" altLang="en-US" sz="2400">
                <a:solidFill>
                  <a:srgbClr val="195F89"/>
                </a:solidFill>
                <a:latin typeface="黑体" panose="02010609060101010101" charset="-122"/>
                <a:ea typeface="黑体" panose="02010609060101010101" charset="-122"/>
                <a:cs typeface="方正宋刻本秀楷简体" panose="02000000000000000000" charset="-122"/>
              </a:rPr>
              <a:t>消极方面</a:t>
            </a:r>
            <a:endParaRPr lang="zh-CN" altLang="en-US" sz="2400">
              <a:solidFill>
                <a:srgbClr val="195F89"/>
              </a:solidFill>
              <a:latin typeface="黑体" panose="02010609060101010101" charset="-122"/>
              <a:ea typeface="黑体" panose="02010609060101010101" charset="-122"/>
              <a:cs typeface="方正宋刻本秀楷简体" panose="02000000000000000000" charset="-122"/>
            </a:endParaRPr>
          </a:p>
        </p:txBody>
      </p:sp>
      <p:sp>
        <p:nvSpPr>
          <p:cNvPr id="1048687" name="文本框 6"/>
          <p:cNvSpPr txBox="1"/>
          <p:nvPr>
            <p:custDataLst>
              <p:tags r:id="rId6"/>
            </p:custDataLst>
          </p:nvPr>
        </p:nvSpPr>
        <p:spPr>
          <a:xfrm>
            <a:off x="330200" y="3539490"/>
            <a:ext cx="633476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just">
              <a:buFont typeface="Arial" panose="020B0604020202020204" pitchFamily="34" charset="0"/>
              <a:buNone/>
            </a:pPr>
            <a:r>
              <a:rPr kumimoji="1"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制度过于僵化，权力分割过细，影响了行政效率，助长了因循守旧的政治风气。</a:t>
            </a:r>
            <a:endParaRPr kumimoji="1"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048688" name="文本框 7"/>
          <p:cNvSpPr txBox="1"/>
          <p:nvPr>
            <p:custDataLst>
              <p:tags r:id="rId7"/>
            </p:custDataLst>
          </p:nvPr>
        </p:nvSpPr>
        <p:spPr>
          <a:xfrm>
            <a:off x="330200" y="4490720"/>
            <a:ext cx="6334760" cy="1325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just">
              <a:buFont typeface="Arial" panose="020B0604020202020204" pitchFamily="34" charset="0"/>
              <a:buNone/>
            </a:pPr>
            <a:r>
              <a:rPr kumimoji="1"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官僚机构膨胀和军队不断扩充，形成了冗官、冗兵和冗费的局面，为北宋埋下了积贫积弱的祸根。</a:t>
            </a:r>
            <a:endParaRPr kumimoji="1"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048689" name="文本框 8"/>
          <p:cNvSpPr txBox="1"/>
          <p:nvPr>
            <p:custDataLst>
              <p:tags r:id="rId8"/>
            </p:custDataLst>
          </p:nvPr>
        </p:nvSpPr>
        <p:spPr>
          <a:xfrm>
            <a:off x="412750" y="5810885"/>
            <a:ext cx="6169660" cy="802640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 </a:t>
            </a:r>
            <a:r>
              <a:rPr lang="zh-CN" altLang="en-US" sz="24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宋代</a:t>
            </a:r>
            <a:r>
              <a:rPr lang="zh-CN" altLang="en-US" sz="240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对外之积弱</a:t>
            </a:r>
            <a:r>
              <a:rPr lang="zh-CN" altLang="en-US" sz="24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不振；宋室</a:t>
            </a:r>
            <a:r>
              <a:rPr lang="zh-CN" altLang="en-US" sz="240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内部之积贫</a:t>
            </a:r>
            <a:r>
              <a:rPr lang="zh-CN" altLang="en-US" sz="24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难疗。</a:t>
            </a:r>
            <a:endParaRPr lang="zh-CN" altLang="en-US" sz="2400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  <a:p>
            <a:pPr algn="r"/>
            <a:r>
              <a:rPr lang="zh-CN" altLang="en-US" sz="24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     ——钱穆：《国史大纲》</a:t>
            </a:r>
            <a:endParaRPr lang="zh-CN" altLang="en-US" sz="2400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grpSp>
        <p:nvGrpSpPr>
          <p:cNvPr id="85" name="组合 5"/>
          <p:cNvGrpSpPr/>
          <p:nvPr>
            <p:custDataLst>
              <p:tags r:id="rId9"/>
            </p:custDataLst>
          </p:nvPr>
        </p:nvGrpSpPr>
        <p:grpSpPr>
          <a:xfrm>
            <a:off x="6984365" y="1824990"/>
            <a:ext cx="4754880" cy="4928870"/>
            <a:chOff x="10999" y="2679"/>
            <a:chExt cx="7488" cy="7762"/>
          </a:xfrm>
        </p:grpSpPr>
        <p:pic>
          <p:nvPicPr>
            <p:cNvPr id="2097170" name="图片 9" descr="85bc9af67b9349dc38f39f50b729947c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/>
            <a:srcRect l="55229" t="-184" r="1361" b="184"/>
            <a:stretch>
              <a:fillRect/>
            </a:stretch>
          </p:blipFill>
          <p:spPr>
            <a:xfrm>
              <a:off x="10999" y="2679"/>
              <a:ext cx="7489" cy="7182"/>
            </a:xfrm>
            <a:prstGeom prst="rect">
              <a:avLst/>
            </a:prstGeom>
          </p:spPr>
        </p:pic>
        <p:sp>
          <p:nvSpPr>
            <p:cNvPr id="1048690" name="文本框 10"/>
            <p:cNvSpPr txBox="1"/>
            <p:nvPr>
              <p:custDataLst>
                <p:tags r:id="rId12"/>
              </p:custDataLst>
            </p:nvPr>
          </p:nvSpPr>
          <p:spPr>
            <a:xfrm>
              <a:off x="10999" y="9861"/>
              <a:ext cx="443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>
                  <a:solidFill>
                    <a:srgbClr val="0070C0"/>
                  </a:solidFill>
                  <a:latin typeface="方正宋刻本秀楷简体" panose="02000000000000000000" charset="-122"/>
                  <a:ea typeface="方正宋刻本秀楷简体" panose="02000000000000000000" charset="-122"/>
                </a:rPr>
                <a:t>◎宋徽宗《五色鹦鹉图》</a:t>
              </a:r>
              <a:endParaRPr lang="zh-CN" altLang="en-US">
                <a:solidFill>
                  <a:srgbClr val="0070C0"/>
                </a:solidFill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</p:grpSp>
      <p:sp>
        <p:nvSpPr>
          <p:cNvPr id="1048691" name="文本框 11"/>
          <p:cNvSpPr txBox="1"/>
          <p:nvPr>
            <p:custDataLst>
              <p:tags r:id="rId13"/>
            </p:custDataLst>
          </p:nvPr>
        </p:nvSpPr>
        <p:spPr>
          <a:xfrm>
            <a:off x="226695" y="431165"/>
            <a:ext cx="10236835" cy="57911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3.</a:t>
            </a:r>
            <a:r>
              <a:rPr lang="zh-CN" altLang="en-US" sz="28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特点：</a:t>
            </a:r>
            <a:r>
              <a:rPr lang="zh-CN" altLang="en-US" sz="2800" spc="150">
                <a:latin typeface="楷体" panose="02010609060101010101" charset="-122"/>
                <a:ea typeface="楷体" panose="02010609060101010101" charset="-122"/>
                <a:sym typeface="+mn-ea"/>
              </a:rPr>
              <a:t>①重文抑武、文人治国；②强干弱枝，守内虚外。</a:t>
            </a:r>
            <a:endParaRPr lang="zh-CN" altLang="en-US" sz="2800" b="1"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4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9" grpId="0"/>
      <p:bldP spid="1048691" grpId="0"/>
      <p:bldP spid="1048685" grpId="0"/>
      <p:bldP spid="1048683" grpId="0"/>
      <p:bldP spid="1048684" grpId="0"/>
      <p:bldP spid="1048686" grpId="0"/>
      <p:bldP spid="1048687" grpId="0"/>
      <p:bldP spid="1048688" grpId="0"/>
    </p:bldLst>
  </p:timing>
</p:sld>
</file>

<file path=ppt/tags/tag1.xml><?xml version="1.0" encoding="utf-8"?>
<p:tagLst xmlns:p="http://schemas.openxmlformats.org/presentationml/2006/main">
  <p:tag name="AS_UNIQUEID" val="138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AS_UNIQUEID" val="139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00.xml><?xml version="1.0" encoding="utf-8"?>
<p:tagLst xmlns:p="http://schemas.openxmlformats.org/presentationml/2006/main">
  <p:tag name="AS_UNIQUEID" val="150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01.xml><?xml version="1.0" encoding="utf-8"?>
<p:tagLst xmlns:p="http://schemas.openxmlformats.org/presentationml/2006/main">
  <p:tag name="AS_UNIQUEID" val="150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02.xml><?xml version="1.0" encoding="utf-8"?>
<p:tagLst xmlns:p="http://schemas.openxmlformats.org/presentationml/2006/main">
  <p:tag name="AS_UNIQUEID" val="151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0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04.xml><?xml version="1.0" encoding="utf-8"?>
<p:tagLst xmlns:p="http://schemas.openxmlformats.org/presentationml/2006/main">
  <p:tag name="AS_UNIQUEID" val="1512"/>
</p:tagLst>
</file>

<file path=ppt/tags/tag105.xml><?xml version="1.0" encoding="utf-8"?>
<p:tagLst xmlns:p="http://schemas.openxmlformats.org/presentationml/2006/main">
  <p:tag name="AS_UNIQUEID" val="1513"/>
</p:tagLst>
</file>

<file path=ppt/tags/tag106.xml><?xml version="1.0" encoding="utf-8"?>
<p:tagLst xmlns:p="http://schemas.openxmlformats.org/presentationml/2006/main">
  <p:tag name="AS_UNIQUEID" val="1514"/>
</p:tagLst>
</file>

<file path=ppt/tags/tag107.xml><?xml version="1.0" encoding="utf-8"?>
<p:tagLst xmlns:p="http://schemas.openxmlformats.org/presentationml/2006/main">
  <p:tag name="AS_UNIQUEID" val="1515"/>
</p:tagLst>
</file>

<file path=ppt/tags/tag108.xml><?xml version="1.0" encoding="utf-8"?>
<p:tagLst xmlns:p="http://schemas.openxmlformats.org/presentationml/2006/main">
  <p:tag name="AS_UNIQUEID" val="1516"/>
</p:tagLst>
</file>

<file path=ppt/tags/tag109.xml><?xml version="1.0" encoding="utf-8"?>
<p:tagLst xmlns:p="http://schemas.openxmlformats.org/presentationml/2006/main">
  <p:tag name="AS_UNIQUEID" val="1518"/>
</p:tagLst>
</file>

<file path=ppt/tags/tag11.xml><?xml version="1.0" encoding="utf-8"?>
<p:tagLst xmlns:p="http://schemas.openxmlformats.org/presentationml/2006/main">
  <p:tag name="AS_UNIQUEID" val="139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10.xml><?xml version="1.0" encoding="utf-8"?>
<p:tagLst xmlns:p="http://schemas.openxmlformats.org/presentationml/2006/main">
  <p:tag name="AS_UNIQUEID" val="1519"/>
</p:tagLst>
</file>

<file path=ppt/tags/tag111.xml><?xml version="1.0" encoding="utf-8"?>
<p:tagLst xmlns:p="http://schemas.openxmlformats.org/presentationml/2006/main">
  <p:tag name="AS_UNIQUEID" val="1520"/>
</p:tagLst>
</file>

<file path=ppt/tags/tag112.xml><?xml version="1.0" encoding="utf-8"?>
<p:tagLst xmlns:p="http://schemas.openxmlformats.org/presentationml/2006/main">
  <p:tag name="AS_UNIQUEID" val="1521"/>
</p:tagLst>
</file>

<file path=ppt/tags/tag113.xml><?xml version="1.0" encoding="utf-8"?>
<p:tagLst xmlns:p="http://schemas.openxmlformats.org/presentationml/2006/main">
  <p:tag name="AS_UNIQUEID" val="1522"/>
</p:tagLst>
</file>

<file path=ppt/tags/tag114.xml><?xml version="1.0" encoding="utf-8"?>
<p:tagLst xmlns:p="http://schemas.openxmlformats.org/presentationml/2006/main">
  <p:tag name="AS_UNIQUEID" val="1524"/>
</p:tagLst>
</file>

<file path=ppt/tags/tag115.xml><?xml version="1.0" encoding="utf-8"?>
<p:tagLst xmlns:p="http://schemas.openxmlformats.org/presentationml/2006/main">
  <p:tag name="AS_UNIQUEID" val="1525"/>
</p:tagLst>
</file>

<file path=ppt/tags/tag116.xml><?xml version="1.0" encoding="utf-8"?>
<p:tagLst xmlns:p="http://schemas.openxmlformats.org/presentationml/2006/main">
  <p:tag name="AS_UNIQUEID" val="1526"/>
</p:tagLst>
</file>

<file path=ppt/tags/tag117.xml><?xml version="1.0" encoding="utf-8"?>
<p:tagLst xmlns:p="http://schemas.openxmlformats.org/presentationml/2006/main">
  <p:tag name="AS_UNIQUEID" val="1527"/>
</p:tagLst>
</file>

<file path=ppt/tags/tag118.xml><?xml version="1.0" encoding="utf-8"?>
<p:tagLst xmlns:p="http://schemas.openxmlformats.org/presentationml/2006/main">
  <p:tag name="AS_UNIQUEID" val="1528"/>
</p:tagLst>
</file>

<file path=ppt/tags/tag119.xml><?xml version="1.0" encoding="utf-8"?>
<p:tagLst xmlns:p="http://schemas.openxmlformats.org/presentationml/2006/main">
  <p:tag name="AS_UNIQUEID" val="1530"/>
</p:tagLst>
</file>

<file path=ppt/tags/tag12.xml><?xml version="1.0" encoding="utf-8"?>
<p:tagLst xmlns:p="http://schemas.openxmlformats.org/presentationml/2006/main">
  <p:tag name="AS_UNIQUEID" val="139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20.xml><?xml version="1.0" encoding="utf-8"?>
<p:tagLst xmlns:p="http://schemas.openxmlformats.org/presentationml/2006/main">
  <p:tag name="AS_UNIQUEID" val="1531"/>
</p:tagLst>
</file>

<file path=ppt/tags/tag121.xml><?xml version="1.0" encoding="utf-8"?>
<p:tagLst xmlns:p="http://schemas.openxmlformats.org/presentationml/2006/main">
  <p:tag name="AS_UNIQUEID" val="1532"/>
</p:tagLst>
</file>

<file path=ppt/tags/tag122.xml><?xml version="1.0" encoding="utf-8"?>
<p:tagLst xmlns:p="http://schemas.openxmlformats.org/presentationml/2006/main">
  <p:tag name="AS_UNIQUEID" val="1533"/>
</p:tagLst>
</file>

<file path=ppt/tags/tag123.xml><?xml version="1.0" encoding="utf-8"?>
<p:tagLst xmlns:p="http://schemas.openxmlformats.org/presentationml/2006/main">
  <p:tag name="AS_UNIQUEID" val="1534"/>
</p:tagLst>
</file>

<file path=ppt/tags/tag124.xml><?xml version="1.0" encoding="utf-8"?>
<p:tagLst xmlns:p="http://schemas.openxmlformats.org/presentationml/2006/main">
  <p:tag name="AS_UNIQUEID" val="1535"/>
</p:tagLst>
</file>

<file path=ppt/tags/tag125.xml><?xml version="1.0" encoding="utf-8"?>
<p:tagLst xmlns:p="http://schemas.openxmlformats.org/presentationml/2006/main">
  <p:tag name="AS_UNIQUEID" val="1537"/>
</p:tagLst>
</file>

<file path=ppt/tags/tag126.xml><?xml version="1.0" encoding="utf-8"?>
<p:tagLst xmlns:p="http://schemas.openxmlformats.org/presentationml/2006/main">
  <p:tag name="AS_UNIQUEID" val="1538"/>
</p:tagLst>
</file>

<file path=ppt/tags/tag127.xml><?xml version="1.0" encoding="utf-8"?>
<p:tagLst xmlns:p="http://schemas.openxmlformats.org/presentationml/2006/main">
  <p:tag name="AS_UNIQUEID" val="1539"/>
</p:tagLst>
</file>

<file path=ppt/tags/tag128.xml><?xml version="1.0" encoding="utf-8"?>
<p:tagLst xmlns:p="http://schemas.openxmlformats.org/presentationml/2006/main">
  <p:tag name="AS_UNIQUEID" val="1540"/>
</p:tagLst>
</file>

<file path=ppt/tags/tag129.xml><?xml version="1.0" encoding="utf-8"?>
<p:tagLst xmlns:p="http://schemas.openxmlformats.org/presentationml/2006/main">
  <p:tag name="AS_UNIQUEID" val="1541"/>
</p:tagLst>
</file>

<file path=ppt/tags/tag13.xml><?xml version="1.0" encoding="utf-8"?>
<p:tagLst xmlns:p="http://schemas.openxmlformats.org/presentationml/2006/main">
  <p:tag name="AS_UNIQUEID" val="140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30.xml><?xml version="1.0" encoding="utf-8"?>
<p:tagLst xmlns:p="http://schemas.openxmlformats.org/presentationml/2006/main">
  <p:tag name="AS_UNIQUEID" val="1542"/>
</p:tagLst>
</file>

<file path=ppt/tags/tag131.xml><?xml version="1.0" encoding="utf-8"?>
<p:tagLst xmlns:p="http://schemas.openxmlformats.org/presentationml/2006/main">
  <p:tag name="AS_UNIQUEID" val="1543"/>
</p:tagLst>
</file>

<file path=ppt/tags/tag132.xml><?xml version="1.0" encoding="utf-8"?>
<p:tagLst xmlns:p="http://schemas.openxmlformats.org/presentationml/2006/main">
  <p:tag name="AS_UNIQUEID" val="1544"/>
</p:tagLst>
</file>

<file path=ppt/tags/tag133.xml><?xml version="1.0" encoding="utf-8"?>
<p:tagLst xmlns:p="http://schemas.openxmlformats.org/presentationml/2006/main">
  <p:tag name="AS_UNIQUEID" val="1546"/>
</p:tagLst>
</file>

<file path=ppt/tags/tag134.xml><?xml version="1.0" encoding="utf-8"?>
<p:tagLst xmlns:p="http://schemas.openxmlformats.org/presentationml/2006/main">
  <p:tag name="AS_UNIQUEID" val="1547"/>
</p:tagLst>
</file>

<file path=ppt/tags/tag135.xml><?xml version="1.0" encoding="utf-8"?>
<p:tagLst xmlns:p="http://schemas.openxmlformats.org/presentationml/2006/main">
  <p:tag name="AS_UNIQUEID" val="1548"/>
</p:tagLst>
</file>

<file path=ppt/tags/tag136.xml><?xml version="1.0" encoding="utf-8"?>
<p:tagLst xmlns:p="http://schemas.openxmlformats.org/presentationml/2006/main">
  <p:tag name="AS_UNIQUEID" val="1549"/>
</p:tagLst>
</file>

<file path=ppt/tags/tag137.xml><?xml version="1.0" encoding="utf-8"?>
<p:tagLst xmlns:p="http://schemas.openxmlformats.org/presentationml/2006/main">
  <p:tag name="AS_UNIQUEID" val="1551"/>
</p:tagLst>
</file>

<file path=ppt/tags/tag138.xml><?xml version="1.0" encoding="utf-8"?>
<p:tagLst xmlns:p="http://schemas.openxmlformats.org/presentationml/2006/main">
  <p:tag name="AS_UNIQUEID" val="1552"/>
</p:tagLst>
</file>

<file path=ppt/tags/tag139.xml><?xml version="1.0" encoding="utf-8"?>
<p:tagLst xmlns:p="http://schemas.openxmlformats.org/presentationml/2006/main">
  <p:tag name="AS_UNIQUEID" val="1553"/>
</p:tagLst>
</file>

<file path=ppt/tags/tag14.xml><?xml version="1.0" encoding="utf-8"?>
<p:tagLst xmlns:p="http://schemas.openxmlformats.org/presentationml/2006/main">
  <p:tag name="AS_UNIQUEID" val="140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40.xml><?xml version="1.0" encoding="utf-8"?>
<p:tagLst xmlns:p="http://schemas.openxmlformats.org/presentationml/2006/main">
  <p:tag name="AS_UNIQUEID" val="1555"/>
</p:tagLst>
</file>

<file path=ppt/tags/tag141.xml><?xml version="1.0" encoding="utf-8"?>
<p:tagLst xmlns:p="http://schemas.openxmlformats.org/presentationml/2006/main">
  <p:tag name="AS_UNIQUEID" val="1556"/>
</p:tagLst>
</file>

<file path=ppt/tags/tag142.xml><?xml version="1.0" encoding="utf-8"?>
<p:tagLst xmlns:p="http://schemas.openxmlformats.org/presentationml/2006/main">
  <p:tag name="AS_UNIQUEID" val="1557"/>
</p:tagLst>
</file>

<file path=ppt/tags/tag143.xml><?xml version="1.0" encoding="utf-8"?>
<p:tagLst xmlns:p="http://schemas.openxmlformats.org/presentationml/2006/main">
  <p:tag name="AS_UNIQUEID" val="1558"/>
</p:tagLst>
</file>

<file path=ppt/tags/tag144.xml><?xml version="1.0" encoding="utf-8"?>
<p:tagLst xmlns:p="http://schemas.openxmlformats.org/presentationml/2006/main">
  <p:tag name="AS_UNIQUEID" val="1559"/>
</p:tagLst>
</file>

<file path=ppt/tags/tag145.xml><?xml version="1.0" encoding="utf-8"?>
<p:tagLst xmlns:p="http://schemas.openxmlformats.org/presentationml/2006/main">
  <p:tag name="AS_UNIQUEID" val="1560"/>
</p:tagLst>
</file>

<file path=ppt/tags/tag146.xml><?xml version="1.0" encoding="utf-8"?>
<p:tagLst xmlns:p="http://schemas.openxmlformats.org/presentationml/2006/main">
  <p:tag name="AS_UNIQUEID" val="1562"/>
</p:tagLst>
</file>

<file path=ppt/tags/tag147.xml><?xml version="1.0" encoding="utf-8"?>
<p:tagLst xmlns:p="http://schemas.openxmlformats.org/presentationml/2006/main">
  <p:tag name="AS_UNIQUEID" val="1563"/>
</p:tagLst>
</file>

<file path=ppt/tags/tag148.xml><?xml version="1.0" encoding="utf-8"?>
<p:tagLst xmlns:p="http://schemas.openxmlformats.org/presentationml/2006/main">
  <p:tag name="AS_UNIQUEID" val="1564"/>
</p:tagLst>
</file>

<file path=ppt/tags/tag149.xml><?xml version="1.0" encoding="utf-8"?>
<p:tagLst xmlns:p="http://schemas.openxmlformats.org/presentationml/2006/main">
  <p:tag name="AS_UNIQUEID" val="1565"/>
</p:tagLst>
</file>

<file path=ppt/tags/tag15.xml><?xml version="1.0" encoding="utf-8"?>
<p:tagLst xmlns:p="http://schemas.openxmlformats.org/presentationml/2006/main">
  <p:tag name="AS_UNIQUEID" val="140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50.xml><?xml version="1.0" encoding="utf-8"?>
<p:tagLst xmlns:p="http://schemas.openxmlformats.org/presentationml/2006/main">
  <p:tag name="AS_UNIQUEID" val="1566"/>
</p:tagLst>
</file>

<file path=ppt/tags/tag151.xml><?xml version="1.0" encoding="utf-8"?>
<p:tagLst xmlns:p="http://schemas.openxmlformats.org/presentationml/2006/main">
  <p:tag name="AS_UNIQUEID" val="1568"/>
</p:tagLst>
</file>

<file path=ppt/tags/tag152.xml><?xml version="1.0" encoding="utf-8"?>
<p:tagLst xmlns:p="http://schemas.openxmlformats.org/presentationml/2006/main">
  <p:tag name="AS_UNIQUEID" val="1569"/>
</p:tagLst>
</file>

<file path=ppt/tags/tag153.xml><?xml version="1.0" encoding="utf-8"?>
<p:tagLst xmlns:p="http://schemas.openxmlformats.org/presentationml/2006/main">
  <p:tag name="AS_UNIQUEID" val="1570"/>
</p:tagLst>
</file>

<file path=ppt/tags/tag154.xml><?xml version="1.0" encoding="utf-8"?>
<p:tagLst xmlns:p="http://schemas.openxmlformats.org/presentationml/2006/main">
  <p:tag name="AS_UNIQUEID" val="1571"/>
</p:tagLst>
</file>

<file path=ppt/tags/tag155.xml><?xml version="1.0" encoding="utf-8"?>
<p:tagLst xmlns:p="http://schemas.openxmlformats.org/presentationml/2006/main">
  <p:tag name="AS_UNIQUEID" val="1573"/>
</p:tagLst>
</file>

<file path=ppt/tags/tag156.xml><?xml version="1.0" encoding="utf-8"?>
<p:tagLst xmlns:p="http://schemas.openxmlformats.org/presentationml/2006/main">
  <p:tag name="AS_UNIQUEID" val="1574"/>
</p:tagLst>
</file>

<file path=ppt/tags/tag157.xml><?xml version="1.0" encoding="utf-8"?>
<p:tagLst xmlns:p="http://schemas.openxmlformats.org/presentationml/2006/main">
  <p:tag name="AS_UNIQUEID" val="1575"/>
</p:tagLst>
</file>

<file path=ppt/tags/tag158.xml><?xml version="1.0" encoding="utf-8"?>
<p:tagLst xmlns:p="http://schemas.openxmlformats.org/presentationml/2006/main">
  <p:tag name="AS_UNIQUEID" val="1576"/>
</p:tagLst>
</file>

<file path=ppt/tags/tag159.xml><?xml version="1.0" encoding="utf-8"?>
<p:tagLst xmlns:p="http://schemas.openxmlformats.org/presentationml/2006/main">
  <p:tag name="AS_UNIQUEID" val="1579"/>
  <p:tag name="KSO_WM_BEAUTIFY_FLAG" val="#wm#"/>
  <p:tag name="KSO_WM_TAG_VERSION" val="1.0"/>
  <p:tag name="KSO_WM_TEMPLATE_CATEGORY" val="custom"/>
  <p:tag name="KSO_WM_TEMPLATE_INDEX" val="20187308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6.xml><?xml version="1.0" encoding="utf-8"?>
<p:tagLst xmlns:p="http://schemas.openxmlformats.org/presentationml/2006/main">
  <p:tag name="AS_UNIQUEID" val="140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60.xml><?xml version="1.0" encoding="utf-8"?>
<p:tagLst xmlns:p="http://schemas.openxmlformats.org/presentationml/2006/main">
  <p:tag name="AS_UNIQUEID" val="1580"/>
  <p:tag name="KSO_WM_BEAUTIFY_FLAG" val="#wm#"/>
  <p:tag name="KSO_WM_TAG_VERSION" val="1.0"/>
  <p:tag name="KSO_WM_TEMPLATE_CATEGORY" val="custom"/>
  <p:tag name="KSO_WM_TEMPLATE_INDEX" val="20187308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61.xml><?xml version="1.0" encoding="utf-8"?>
<p:tagLst xmlns:p="http://schemas.openxmlformats.org/presentationml/2006/main">
  <p:tag name="AS_UNIQUEID" val="158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62.xml><?xml version="1.0" encoding="utf-8"?>
<p:tagLst xmlns:p="http://schemas.openxmlformats.org/presentationml/2006/main">
  <p:tag name="AS_UNIQUEID" val="158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63.xml><?xml version="1.0" encoding="utf-8"?>
<p:tagLst xmlns:p="http://schemas.openxmlformats.org/presentationml/2006/main">
  <p:tag name="AS_UNIQUEID" val="158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64.xml><?xml version="1.0" encoding="utf-8"?>
<p:tagLst xmlns:p="http://schemas.openxmlformats.org/presentationml/2006/main">
  <p:tag name="AS_UNIQUEID" val="1584"/>
  <p:tag name="KSO_WM_BEAUTIFY_FLAG" val="#wm#"/>
  <p:tag name="KSO_WM_TAG_VERSION" val="1.0"/>
  <p:tag name="KSO_WM_TEMPLATE_CATEGORY" val="custom"/>
  <p:tag name="KSO_WM_TEMPLATE_INDEX" val="20187308"/>
  <p:tag name="KSO_WM_TEMPLATE_SUBCATEGORY" val="0"/>
  <p:tag name="KSO_WM_TEMPLATE_THUMBS_INDEX" val="1、2、3、6、8、10、11、12、15"/>
</p:tagLst>
</file>

<file path=ppt/tags/tag165.xml><?xml version="1.0" encoding="utf-8"?>
<p:tagLst xmlns:p="http://schemas.openxmlformats.org/presentationml/2006/main">
  <p:tag name="AS_UNIQUEID" val="158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66.xml><?xml version="1.0" encoding="utf-8"?>
<p:tagLst xmlns:p="http://schemas.openxmlformats.org/presentationml/2006/main">
  <p:tag name="AS_UNIQUEID" val="158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67.xml><?xml version="1.0" encoding="utf-8"?>
<p:tagLst xmlns:p="http://schemas.openxmlformats.org/presentationml/2006/main">
  <p:tag name="AS_UNIQUEID" val="158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68.xml><?xml version="1.0" encoding="utf-8"?>
<p:tagLst xmlns:p="http://schemas.openxmlformats.org/presentationml/2006/main">
  <p:tag name="AS_UNIQUEID" val="1599"/>
</p:tagLst>
</file>

<file path=ppt/tags/tag169.xml><?xml version="1.0" encoding="utf-8"?>
<p:tagLst xmlns:p="http://schemas.openxmlformats.org/presentationml/2006/main">
  <p:tag name="AS_UNIQUEID" val="1600"/>
</p:tagLst>
</file>

<file path=ppt/tags/tag17.xml><?xml version="1.0" encoding="utf-8"?>
<p:tagLst xmlns:p="http://schemas.openxmlformats.org/presentationml/2006/main">
  <p:tag name="AS_UNIQUEID" val="140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0.xml><?xml version="1.0" encoding="utf-8"?>
<p:tagLst xmlns:p="http://schemas.openxmlformats.org/presentationml/2006/main">
  <p:tag name="AS_UNIQUEID" val="1601"/>
</p:tagLst>
</file>

<file path=ppt/tags/tag171.xml><?xml version="1.0" encoding="utf-8"?>
<p:tagLst xmlns:p="http://schemas.openxmlformats.org/presentationml/2006/main">
  <p:tag name="AS_UNIQUEID" val="1603"/>
</p:tagLst>
</file>

<file path=ppt/tags/tag172.xml><?xml version="1.0" encoding="utf-8"?>
<p:tagLst xmlns:p="http://schemas.openxmlformats.org/presentationml/2006/main">
  <p:tag name="AS_UNIQUEID" val="1604"/>
</p:tagLst>
</file>

<file path=ppt/tags/tag173.xml><?xml version="1.0" encoding="utf-8"?>
<p:tagLst xmlns:p="http://schemas.openxmlformats.org/presentationml/2006/main">
  <p:tag name="AS_UNIQUEID" val="1605"/>
</p:tagLst>
</file>

<file path=ppt/tags/tag174.xml><?xml version="1.0" encoding="utf-8"?>
<p:tagLst xmlns:p="http://schemas.openxmlformats.org/presentationml/2006/main">
  <p:tag name="KSO_WM_BEAUTIFY_FLAG" val="#wm#"/>
  <p:tag name="KSO_WM_TEMPLATE_CATEGORY" val="custom"/>
  <p:tag name="KSO_WM_TEMPLATE_INDEX" val="20177092"/>
</p:tagLst>
</file>

<file path=ppt/tags/tag175.xml><?xml version="1.0" encoding="utf-8"?>
<p:tagLst xmlns:p="http://schemas.openxmlformats.org/presentationml/2006/main">
  <p:tag name="AS_UNIQUEID" val="1607"/>
</p:tagLst>
</file>

<file path=ppt/tags/tag176.xml><?xml version="1.0" encoding="utf-8"?>
<p:tagLst xmlns:p="http://schemas.openxmlformats.org/presentationml/2006/main">
  <p:tag name="AS_UNIQUEID" val="1608"/>
</p:tagLst>
</file>

<file path=ppt/tags/tag177.xml><?xml version="1.0" encoding="utf-8"?>
<p:tagLst xmlns:p="http://schemas.openxmlformats.org/presentationml/2006/main">
  <p:tag name="AS_UNIQUEID" val="1609"/>
</p:tagLst>
</file>

<file path=ppt/tags/tag178.xml><?xml version="1.0" encoding="utf-8"?>
<p:tagLst xmlns:p="http://schemas.openxmlformats.org/presentationml/2006/main">
  <p:tag name="AS_UNIQUEID" val="1610"/>
</p:tagLst>
</file>

<file path=ppt/tags/tag179.xml><?xml version="1.0" encoding="utf-8"?>
<p:tagLst xmlns:p="http://schemas.openxmlformats.org/presentationml/2006/main">
  <p:tag name="AS_UNIQUEID" val="1611"/>
</p:tagLst>
</file>

<file path=ppt/tags/tag18.xml><?xml version="1.0" encoding="utf-8"?>
<p:tagLst xmlns:p="http://schemas.openxmlformats.org/presentationml/2006/main">
  <p:tag name="AS_UNIQUEID" val="140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80.xml><?xml version="1.0" encoding="utf-8"?>
<p:tagLst xmlns:p="http://schemas.openxmlformats.org/presentationml/2006/main">
  <p:tag name="AS_UNIQUEID" val="1612"/>
</p:tagLst>
</file>

<file path=ppt/tags/tag181.xml><?xml version="1.0" encoding="utf-8"?>
<p:tagLst xmlns:p="http://schemas.openxmlformats.org/presentationml/2006/main">
  <p:tag name="AS_UNIQUEID" val="1613"/>
</p:tagLst>
</file>

<file path=ppt/tags/tag182.xml><?xml version="1.0" encoding="utf-8"?>
<p:tagLst xmlns:p="http://schemas.openxmlformats.org/presentationml/2006/main">
  <p:tag name="AS_UNIQUEID" val="1614"/>
</p:tagLst>
</file>

<file path=ppt/tags/tag183.xml><?xml version="1.0" encoding="utf-8"?>
<p:tagLst xmlns:p="http://schemas.openxmlformats.org/presentationml/2006/main">
  <p:tag name="AS_UNIQUEID" val="1615"/>
</p:tagLst>
</file>

<file path=ppt/tags/tag184.xml><?xml version="1.0" encoding="utf-8"?>
<p:tagLst xmlns:p="http://schemas.openxmlformats.org/presentationml/2006/main">
  <p:tag name="AS_UNIQUEID" val="1616"/>
</p:tagLst>
</file>

<file path=ppt/tags/tag18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86.xml><?xml version="1.0" encoding="utf-8"?>
<p:tagLst xmlns:p="http://schemas.openxmlformats.org/presentationml/2006/main">
  <p:tag name="AS_UNIQUEID" val="1621"/>
</p:tagLst>
</file>

<file path=ppt/tags/tag187.xml><?xml version="1.0" encoding="utf-8"?>
<p:tagLst xmlns:p="http://schemas.openxmlformats.org/presentationml/2006/main">
  <p:tag name="AS_UNIQUEID" val="1622"/>
</p:tagLst>
</file>

<file path=ppt/tags/tag188.xml><?xml version="1.0" encoding="utf-8"?>
<p:tagLst xmlns:p="http://schemas.openxmlformats.org/presentationml/2006/main">
  <p:tag name="AS_UNIQUEID" val="1623"/>
</p:tagLst>
</file>

<file path=ppt/tags/tag189.xml><?xml version="1.0" encoding="utf-8"?>
<p:tagLst xmlns:p="http://schemas.openxmlformats.org/presentationml/2006/main">
  <p:tag name="AS_UNIQUEID" val="1624"/>
</p:tagLst>
</file>

<file path=ppt/tags/tag19.xml><?xml version="1.0" encoding="utf-8"?>
<p:tagLst xmlns:p="http://schemas.openxmlformats.org/presentationml/2006/main">
  <p:tag name="AS_UNIQUEID" val="140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90.xml><?xml version="1.0" encoding="utf-8"?>
<p:tagLst xmlns:p="http://schemas.openxmlformats.org/presentationml/2006/main">
  <p:tag name="AS_UNIQUEID" val="1625"/>
</p:tagLst>
</file>

<file path=ppt/tags/tag191.xml><?xml version="1.0" encoding="utf-8"?>
<p:tagLst xmlns:p="http://schemas.openxmlformats.org/presentationml/2006/main">
  <p:tag name="AS_UNIQUEID" val="1626"/>
</p:tagLst>
</file>

<file path=ppt/tags/tag192.xml><?xml version="1.0" encoding="utf-8"?>
<p:tagLst xmlns:p="http://schemas.openxmlformats.org/presentationml/2006/main">
  <p:tag name="AS_UNIQUEID" val="1627"/>
</p:tagLst>
</file>

<file path=ppt/tags/tag193.xml><?xml version="1.0" encoding="utf-8"?>
<p:tagLst xmlns:p="http://schemas.openxmlformats.org/presentationml/2006/main">
  <p:tag name="AS_UNIQUEID" val="1628"/>
</p:tagLst>
</file>

<file path=ppt/tags/tag194.xml><?xml version="1.0" encoding="utf-8"?>
<p:tagLst xmlns:p="http://schemas.openxmlformats.org/presentationml/2006/main">
  <p:tag name="AS_UNIQUEID" val="1629"/>
</p:tagLst>
</file>

<file path=ppt/tags/tag195.xml><?xml version="1.0" encoding="utf-8"?>
<p:tagLst xmlns:p="http://schemas.openxmlformats.org/presentationml/2006/main">
  <p:tag name="AS_UNIQUEID" val="1630"/>
</p:tagLst>
</file>

<file path=ppt/tags/tag196.xml><?xml version="1.0" encoding="utf-8"?>
<p:tagLst xmlns:p="http://schemas.openxmlformats.org/presentationml/2006/main">
  <p:tag name="AS_UNIQUEID" val="1631"/>
</p:tagLst>
</file>

<file path=ppt/tags/tag197.xml><?xml version="1.0" encoding="utf-8"?>
<p:tagLst xmlns:p="http://schemas.openxmlformats.org/presentationml/2006/main">
  <p:tag name="AS_UNIQUEID" val="1632"/>
</p:tagLst>
</file>

<file path=ppt/tags/tag198.xml><?xml version="1.0" encoding="utf-8"?>
<p:tagLst xmlns:p="http://schemas.openxmlformats.org/presentationml/2006/main">
  <p:tag name="AS_UNIQUEID" val="1633"/>
</p:tagLst>
</file>

<file path=ppt/tags/tag199.xml><?xml version="1.0" encoding="utf-8"?>
<p:tagLst xmlns:p="http://schemas.openxmlformats.org/presentationml/2006/main">
  <p:tag name="AS_UNIQUEID" val="1634"/>
</p:tagLst>
</file>

<file path=ppt/tags/tag2.xml><?xml version="1.0" encoding="utf-8"?>
<p:tagLst xmlns:p="http://schemas.openxmlformats.org/presentationml/2006/main">
  <p:tag name="AS_UNIQUEID" val="138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AS_UNIQUEID" val="140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00.xml><?xml version="1.0" encoding="utf-8"?>
<p:tagLst xmlns:p="http://schemas.openxmlformats.org/presentationml/2006/main">
  <p:tag name="AS_UNIQUEID" val="1635"/>
</p:tagLst>
</file>

<file path=ppt/tags/tag201.xml><?xml version="1.0" encoding="utf-8"?>
<p:tagLst xmlns:p="http://schemas.openxmlformats.org/presentationml/2006/main">
  <p:tag name="AS_UNIQUEID" val="1636"/>
</p:tagLst>
</file>

<file path=ppt/tags/tag202.xml><?xml version="1.0" encoding="utf-8"?>
<p:tagLst xmlns:p="http://schemas.openxmlformats.org/presentationml/2006/main">
  <p:tag name="AS_UNIQUEID" val="1637"/>
</p:tagLst>
</file>

<file path=ppt/tags/tag203.xml><?xml version="1.0" encoding="utf-8"?>
<p:tagLst xmlns:p="http://schemas.openxmlformats.org/presentationml/2006/main">
  <p:tag name="AS_UNIQUEID" val="1638"/>
</p:tagLst>
</file>

<file path=ppt/tags/tag204.xml><?xml version="1.0" encoding="utf-8"?>
<p:tagLst xmlns:p="http://schemas.openxmlformats.org/presentationml/2006/main">
  <p:tag name="AS_UNIQUEID" val="1639"/>
</p:tagLst>
</file>

<file path=ppt/tags/tag205.xml><?xml version="1.0" encoding="utf-8"?>
<p:tagLst xmlns:p="http://schemas.openxmlformats.org/presentationml/2006/main">
  <p:tag name="AS_UNIQUEID" val="1640"/>
</p:tagLst>
</file>

<file path=ppt/tags/tag206.xml><?xml version="1.0" encoding="utf-8"?>
<p:tagLst xmlns:p="http://schemas.openxmlformats.org/presentationml/2006/main">
  <p:tag name="AS_UNIQUEID" val="1618"/>
</p:tagLst>
</file>

<file path=ppt/tags/tag207.xml><?xml version="1.0" encoding="utf-8"?>
<p:tagLst xmlns:p="http://schemas.openxmlformats.org/presentationml/2006/main">
  <p:tag name="AS_UNIQUEID" val="1619"/>
</p:tagLst>
</file>

<file path=ppt/tags/tag208.xml><?xml version="1.0" encoding="utf-8"?>
<p:tagLst xmlns:p="http://schemas.openxmlformats.org/presentationml/2006/main">
  <p:tag name="AS_UNIQUEID" val="1642"/>
</p:tagLst>
</file>

<file path=ppt/tags/tag209.xml><?xml version="1.0" encoding="utf-8"?>
<p:tagLst xmlns:p="http://schemas.openxmlformats.org/presentationml/2006/main">
  <p:tag name="AS_UNIQUEID" val="1643"/>
</p:tagLst>
</file>

<file path=ppt/tags/tag21.xml><?xml version="1.0" encoding="utf-8"?>
<p:tagLst xmlns:p="http://schemas.openxmlformats.org/presentationml/2006/main">
  <p:tag name="AS_UNIQUEID" val="140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10.xml><?xml version="1.0" encoding="utf-8"?>
<p:tagLst xmlns:p="http://schemas.openxmlformats.org/presentationml/2006/main">
  <p:tag name="AS_UNIQUEID" val="1644"/>
</p:tagLst>
</file>

<file path=ppt/tags/tag211.xml><?xml version="1.0" encoding="utf-8"?>
<p:tagLst xmlns:p="http://schemas.openxmlformats.org/presentationml/2006/main">
  <p:tag name="AS_UNIQUEID" val="1645"/>
</p:tagLst>
</file>

<file path=ppt/tags/tag212.xml><?xml version="1.0" encoding="utf-8"?>
<p:tagLst xmlns:p="http://schemas.openxmlformats.org/presentationml/2006/main">
  <p:tag name="AS_UNIQUEID" val="1646"/>
</p:tagLst>
</file>

<file path=ppt/tags/tag213.xml><?xml version="1.0" encoding="utf-8"?>
<p:tagLst xmlns:p="http://schemas.openxmlformats.org/presentationml/2006/main">
  <p:tag name="AS_UNIQUEID" val="1647"/>
</p:tagLst>
</file>

<file path=ppt/tags/tag214.xml><?xml version="1.0" encoding="utf-8"?>
<p:tagLst xmlns:p="http://schemas.openxmlformats.org/presentationml/2006/main">
  <p:tag name="AS_UNIQUEID" val="1648"/>
</p:tagLst>
</file>

<file path=ppt/tags/tag215.xml><?xml version="1.0" encoding="utf-8"?>
<p:tagLst xmlns:p="http://schemas.openxmlformats.org/presentationml/2006/main">
  <p:tag name="AS_UNIQUEID" val="1649"/>
</p:tagLst>
</file>

<file path=ppt/tags/tag216.xml><?xml version="1.0" encoding="utf-8"?>
<p:tagLst xmlns:p="http://schemas.openxmlformats.org/presentationml/2006/main">
  <p:tag name="AS_UNIQUEID" val="1650"/>
</p:tagLst>
</file>

<file path=ppt/tags/tag217.xml><?xml version="1.0" encoding="utf-8"?>
<p:tagLst xmlns:p="http://schemas.openxmlformats.org/presentationml/2006/main">
  <p:tag name="AS_UNIQUEID" val="1651"/>
</p:tagLst>
</file>

<file path=ppt/tags/tag218.xml><?xml version="1.0" encoding="utf-8"?>
<p:tagLst xmlns:p="http://schemas.openxmlformats.org/presentationml/2006/main">
  <p:tag name="AS_UNIQUEID" val="1652"/>
</p:tagLst>
</file>

<file path=ppt/tags/tag219.xml><?xml version="1.0" encoding="utf-8"?>
<p:tagLst xmlns:p="http://schemas.openxmlformats.org/presentationml/2006/main">
  <p:tag name="AS_UNIQUEID" val="1653"/>
</p:tagLst>
</file>

<file path=ppt/tags/tag22.xml><?xml version="1.0" encoding="utf-8"?>
<p:tagLst xmlns:p="http://schemas.openxmlformats.org/presentationml/2006/main">
  <p:tag name="AS_UNIQUEID" val="141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20.xml><?xml version="1.0" encoding="utf-8"?>
<p:tagLst xmlns:p="http://schemas.openxmlformats.org/presentationml/2006/main">
  <p:tag name="AS_UNIQUEID" val="1654"/>
</p:tagLst>
</file>

<file path=ppt/tags/tag221.xml><?xml version="1.0" encoding="utf-8"?>
<p:tagLst xmlns:p="http://schemas.openxmlformats.org/presentationml/2006/main">
  <p:tag name="AS_UNIQUEID" val="1655"/>
</p:tagLst>
</file>

<file path=ppt/tags/tag222.xml><?xml version="1.0" encoding="utf-8"?>
<p:tagLst xmlns:p="http://schemas.openxmlformats.org/presentationml/2006/main">
  <p:tag name="AS_UNIQUEID" val="1656"/>
</p:tagLst>
</file>

<file path=ppt/tags/tag223.xml><?xml version="1.0" encoding="utf-8"?>
<p:tagLst xmlns:p="http://schemas.openxmlformats.org/presentationml/2006/main">
  <p:tag name="AS_UNIQUEID" val="1657"/>
</p:tagLst>
</file>

<file path=ppt/tags/tag224.xml><?xml version="1.0" encoding="utf-8"?>
<p:tagLst xmlns:p="http://schemas.openxmlformats.org/presentationml/2006/main">
  <p:tag name="AS_UNIQUEID" val="1658"/>
</p:tagLst>
</file>

<file path=ppt/tags/tag225.xml><?xml version="1.0" encoding="utf-8"?>
<p:tagLst xmlns:p="http://schemas.openxmlformats.org/presentationml/2006/main">
  <p:tag name="AS_UNIQUEID" val="1659"/>
</p:tagLst>
</file>

<file path=ppt/tags/tag226.xml><?xml version="1.0" encoding="utf-8"?>
<p:tagLst xmlns:p="http://schemas.openxmlformats.org/presentationml/2006/main">
  <p:tag name="AS_UNIQUEID" val="1660"/>
</p:tagLst>
</file>

<file path=ppt/tags/tag227.xml><?xml version="1.0" encoding="utf-8"?>
<p:tagLst xmlns:p="http://schemas.openxmlformats.org/presentationml/2006/main">
  <p:tag name="AS_UNIQUEID" val="1661"/>
</p:tagLst>
</file>

<file path=ppt/tags/tag228.xml><?xml version="1.0" encoding="utf-8"?>
<p:tagLst xmlns:p="http://schemas.openxmlformats.org/presentationml/2006/main">
  <p:tag name="AS_UNIQUEID" val="1662"/>
</p:tagLst>
</file>

<file path=ppt/tags/tag229.xml><?xml version="1.0" encoding="utf-8"?>
<p:tagLst xmlns:p="http://schemas.openxmlformats.org/presentationml/2006/main">
  <p:tag name="AS_UNIQUEID" val="1663"/>
</p:tagLst>
</file>

<file path=ppt/tags/tag23.xml><?xml version="1.0" encoding="utf-8"?>
<p:tagLst xmlns:p="http://schemas.openxmlformats.org/presentationml/2006/main">
  <p:tag name="AS_UNIQUEID" val="141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0.xml><?xml version="1.0" encoding="utf-8"?>
<p:tagLst xmlns:p="http://schemas.openxmlformats.org/presentationml/2006/main">
  <p:tag name="AS_UNIQUEID" val="1664"/>
</p:tagLst>
</file>

<file path=ppt/tags/tag231.xml><?xml version="1.0" encoding="utf-8"?>
<p:tagLst xmlns:p="http://schemas.openxmlformats.org/presentationml/2006/main">
  <p:tag name="AS_UNIQUEID" val="1665"/>
</p:tagLst>
</file>

<file path=ppt/tags/tag232.xml><?xml version="1.0" encoding="utf-8"?>
<p:tagLst xmlns:p="http://schemas.openxmlformats.org/presentationml/2006/main">
  <p:tag name="AS_UNIQUEID" val="1666"/>
</p:tagLst>
</file>

<file path=ppt/tags/tag233.xml><?xml version="1.0" encoding="utf-8"?>
<p:tagLst xmlns:p="http://schemas.openxmlformats.org/presentationml/2006/main">
  <p:tag name="AS_UNIQUEID" val="1667"/>
</p:tagLst>
</file>

<file path=ppt/tags/tag234.xml><?xml version="1.0" encoding="utf-8"?>
<p:tagLst xmlns:p="http://schemas.openxmlformats.org/presentationml/2006/main">
  <p:tag name="AS_UNIQUEID" val="1669"/>
</p:tagLst>
</file>

<file path=ppt/tags/tag235.xml><?xml version="1.0" encoding="utf-8"?>
<p:tagLst xmlns:p="http://schemas.openxmlformats.org/presentationml/2006/main">
  <p:tag name="AS_UNIQUEID" val="1670"/>
</p:tagLst>
</file>

<file path=ppt/tags/tag236.xml><?xml version="1.0" encoding="utf-8"?>
<p:tagLst xmlns:p="http://schemas.openxmlformats.org/presentationml/2006/main">
  <p:tag name="AS_UNIQUEID" val="1671"/>
</p:tagLst>
</file>

<file path=ppt/tags/tag237.xml><?xml version="1.0" encoding="utf-8"?>
<p:tagLst xmlns:p="http://schemas.openxmlformats.org/presentationml/2006/main">
  <p:tag name="AS_UNIQUEID" val="1672"/>
</p:tagLst>
</file>

<file path=ppt/tags/tag238.xml><?xml version="1.0" encoding="utf-8"?>
<p:tagLst xmlns:p="http://schemas.openxmlformats.org/presentationml/2006/main">
  <p:tag name="AS_UNIQUEID" val="1673"/>
</p:tagLst>
</file>

<file path=ppt/tags/tag239.xml><?xml version="1.0" encoding="utf-8"?>
<p:tagLst xmlns:p="http://schemas.openxmlformats.org/presentationml/2006/main">
  <p:tag name="AS_UNIQUEID" val="1674"/>
</p:tagLst>
</file>

<file path=ppt/tags/tag24.xml><?xml version="1.0" encoding="utf-8"?>
<p:tagLst xmlns:p="http://schemas.openxmlformats.org/presentationml/2006/main">
  <p:tag name="AS_UNIQUEID" val="141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0.xml><?xml version="1.0" encoding="utf-8"?>
<p:tagLst xmlns:p="http://schemas.openxmlformats.org/presentationml/2006/main">
  <p:tag name="AS_UNIQUEID" val="1675"/>
</p:tagLst>
</file>

<file path=ppt/tags/tag241.xml><?xml version="1.0" encoding="utf-8"?>
<p:tagLst xmlns:p="http://schemas.openxmlformats.org/presentationml/2006/main">
  <p:tag name="AS_UNIQUEID" val="1676"/>
</p:tagLst>
</file>

<file path=ppt/tags/tag242.xml><?xml version="1.0" encoding="utf-8"?>
<p:tagLst xmlns:p="http://schemas.openxmlformats.org/presentationml/2006/main">
  <p:tag name="AS_UNIQUEID" val="1677"/>
</p:tagLst>
</file>

<file path=ppt/tags/tag243.xml><?xml version="1.0" encoding="utf-8"?>
<p:tagLst xmlns:p="http://schemas.openxmlformats.org/presentationml/2006/main">
  <p:tag name="AS_UNIQUEID" val="1678"/>
</p:tagLst>
</file>

<file path=ppt/tags/tag244.xml><?xml version="1.0" encoding="utf-8"?>
<p:tagLst xmlns:p="http://schemas.openxmlformats.org/presentationml/2006/main">
  <p:tag name="AS_UNIQUEID" val="1679"/>
</p:tagLst>
</file>

<file path=ppt/tags/tag245.xml><?xml version="1.0" encoding="utf-8"?>
<p:tagLst xmlns:p="http://schemas.openxmlformats.org/presentationml/2006/main">
  <p:tag name="AS_UNIQUEID" val="1680"/>
</p:tagLst>
</file>

<file path=ppt/tags/tag246.xml><?xml version="1.0" encoding="utf-8"?>
<p:tagLst xmlns:p="http://schemas.openxmlformats.org/presentationml/2006/main">
  <p:tag name="AS_UNIQUEID" val="1681"/>
</p:tagLst>
</file>

<file path=ppt/tags/tag247.xml><?xml version="1.0" encoding="utf-8"?>
<p:tagLst xmlns:p="http://schemas.openxmlformats.org/presentationml/2006/main">
  <p:tag name="AS_UNIQUEID" val="1682"/>
</p:tagLst>
</file>

<file path=ppt/tags/tag248.xml><?xml version="1.0" encoding="utf-8"?>
<p:tagLst xmlns:p="http://schemas.openxmlformats.org/presentationml/2006/main">
  <p:tag name="AS_UNIQUEID" val="1683"/>
</p:tagLst>
</file>

<file path=ppt/tags/tag249.xml><?xml version="1.0" encoding="utf-8"?>
<p:tagLst xmlns:p="http://schemas.openxmlformats.org/presentationml/2006/main">
  <p:tag name="AS_UNIQUEID" val="1684"/>
</p:tagLst>
</file>

<file path=ppt/tags/tag25.xml><?xml version="1.0" encoding="utf-8"?>
<p:tagLst xmlns:p="http://schemas.openxmlformats.org/presentationml/2006/main">
  <p:tag name="AS_UNIQUEID" val="141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0.xml><?xml version="1.0" encoding="utf-8"?>
<p:tagLst xmlns:p="http://schemas.openxmlformats.org/presentationml/2006/main">
  <p:tag name="AS_UNIQUEID" val="1685"/>
</p:tagLst>
</file>

<file path=ppt/tags/tag251.xml><?xml version="1.0" encoding="utf-8"?>
<p:tagLst xmlns:p="http://schemas.openxmlformats.org/presentationml/2006/main">
  <p:tag name="AS_UNIQUEID" val="1687"/>
</p:tagLst>
</file>

<file path=ppt/tags/tag252.xml><?xml version="1.0" encoding="utf-8"?>
<p:tagLst xmlns:p="http://schemas.openxmlformats.org/presentationml/2006/main">
  <p:tag name="AS_UNIQUEID" val="1688"/>
</p:tagLst>
</file>

<file path=ppt/tags/tag253.xml><?xml version="1.0" encoding="utf-8"?>
<p:tagLst xmlns:p="http://schemas.openxmlformats.org/presentationml/2006/main">
  <p:tag name="AS_UNIQUEID" val="1689"/>
</p:tagLst>
</file>

<file path=ppt/tags/tag254.xml><?xml version="1.0" encoding="utf-8"?>
<p:tagLst xmlns:p="http://schemas.openxmlformats.org/presentationml/2006/main">
  <p:tag name="AS_UNIQUEID" val="1690"/>
</p:tagLst>
</file>

<file path=ppt/tags/tag255.xml><?xml version="1.0" encoding="utf-8"?>
<p:tagLst xmlns:p="http://schemas.openxmlformats.org/presentationml/2006/main">
  <p:tag name="AS_UNIQUEID" val="1691"/>
</p:tagLst>
</file>

<file path=ppt/tags/tag256.xml><?xml version="1.0" encoding="utf-8"?>
<p:tagLst xmlns:p="http://schemas.openxmlformats.org/presentationml/2006/main">
  <p:tag name="AS_UNIQUEID" val="1692"/>
</p:tagLst>
</file>

<file path=ppt/tags/tag257.xml><?xml version="1.0" encoding="utf-8"?>
<p:tagLst xmlns:p="http://schemas.openxmlformats.org/presentationml/2006/main">
  <p:tag name="AS_UNIQUEID" val="1693"/>
</p:tagLst>
</file>

<file path=ppt/tags/tag258.xml><?xml version="1.0" encoding="utf-8"?>
<p:tagLst xmlns:p="http://schemas.openxmlformats.org/presentationml/2006/main">
  <p:tag name="AS_UNIQUEID" val="1694"/>
  <p:tag name="KSO_WM_BEAUTIFY_FLAG" val="#wm#"/>
  <p:tag name="KSO_WM_DIAGRAM_GROUP_CODE" val="l1-1"/>
  <p:tag name="KSO_WM_TAG_VERSION" val="1.0"/>
  <p:tag name="KSO_WM_TEMPLATE_CATEGORY" val="diagram"/>
  <p:tag name="KSO_WM_TEMPLATE_INDEX" val="160326"/>
  <p:tag name="KSO_WM_UNIT_CLEAR" val="1"/>
  <p:tag name="KSO_WM_UNIT_COMPATIBLE" val="0"/>
  <p:tag name="KSO_WM_UNIT_HIGHLIGHT" val="0"/>
  <p:tag name="KSO_WM_UNIT_ID" val="diagram160326_3*l_h_f*1_1_1"/>
  <p:tag name="KSO_WM_UNIT_INDEX" val="1_1_1"/>
  <p:tag name="KSO_WM_UNIT_LAYERLEVEL" val="1_1_1"/>
  <p:tag name="KSO_WM_UNIT_PRESET_TEXT_INDEX" val="4"/>
  <p:tag name="KSO_WM_UNIT_PRESET_TEXT_LEN" val="57"/>
  <p:tag name="KSO_WM_UNIT_TEXT_FILL_FORE_SCHEMECOLOR_INDEX" val="1"/>
  <p:tag name="KSO_WM_UNIT_TEXT_FILL_TYPE" val="1"/>
  <p:tag name="KSO_WM_UNIT_TYPE" val="l_h_f"/>
  <p:tag name="KSO_WM_UNIT_VALUE" val="28"/>
</p:tagLst>
</file>

<file path=ppt/tags/tag259.xml><?xml version="1.0" encoding="utf-8"?>
<p:tagLst xmlns:p="http://schemas.openxmlformats.org/presentationml/2006/main">
  <p:tag name="AS_UNIQUEID" val="1695"/>
  <p:tag name="KSO_WM_BEAUTIFY_FLAG" val="#wm#"/>
  <p:tag name="KSO_WM_DIAGRAM_GROUP_CODE" val="l1-1"/>
  <p:tag name="KSO_WM_TAG_VERSION" val="1.0"/>
  <p:tag name="KSO_WM_TEMPLATE_CATEGORY" val="diagram"/>
  <p:tag name="KSO_WM_TEMPLATE_INDEX" val="160326"/>
  <p:tag name="KSO_WM_UNIT_CLEAR" val="1"/>
  <p:tag name="KSO_WM_UNIT_COMPATIBLE" val="0"/>
  <p:tag name="KSO_WM_UNIT_HIGHLIGHT" val="0"/>
  <p:tag name="KSO_WM_UNIT_ID" val="diagram160326_3*l_h_f*1_2_1"/>
  <p:tag name="KSO_WM_UNIT_INDEX" val="1_2_1"/>
  <p:tag name="KSO_WM_UNIT_LAYERLEVEL" val="1_1_1"/>
  <p:tag name="KSO_WM_UNIT_PRESET_TEXT_INDEX" val="4"/>
  <p:tag name="KSO_WM_UNIT_PRESET_TEXT_LEN" val="57"/>
  <p:tag name="KSO_WM_UNIT_TEXT_FILL_FORE_SCHEMECOLOR_INDEX" val="1"/>
  <p:tag name="KSO_WM_UNIT_TEXT_FILL_TYPE" val="1"/>
  <p:tag name="KSO_WM_UNIT_TYPE" val="l_h_f"/>
  <p:tag name="KSO_WM_UNIT_VALUE" val="28"/>
</p:tagLst>
</file>

<file path=ppt/tags/tag26.xml><?xml version="1.0" encoding="utf-8"?>
<p:tagLst xmlns:p="http://schemas.openxmlformats.org/presentationml/2006/main">
  <p:tag name="AS_UNIQUEID" val="141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260.xml><?xml version="1.0" encoding="utf-8"?>
<p:tagLst xmlns:p="http://schemas.openxmlformats.org/presentationml/2006/main">
  <p:tag name="AS_UNIQUEID" val="1696"/>
  <p:tag name="KSO_WM_BEAUTIFY_FLAG" val="#wm#"/>
  <p:tag name="KSO_WM_DIAGRAM_GROUP_CODE" val="l1-1"/>
  <p:tag name="KSO_WM_TAG_VERSION" val="1.0"/>
  <p:tag name="KSO_WM_TEMPLATE_CATEGORY" val="diagram"/>
  <p:tag name="KSO_WM_TEMPLATE_INDEX" val="160326"/>
  <p:tag name="KSO_WM_UNIT_CLEAR" val="1"/>
  <p:tag name="KSO_WM_UNIT_COMPATIBLE" val="0"/>
  <p:tag name="KSO_WM_UNIT_HIGHLIGHT" val="0"/>
  <p:tag name="KSO_WM_UNIT_ID" val="diagram160326_3*l_h_f*1_3_1"/>
  <p:tag name="KSO_WM_UNIT_INDEX" val="1_3_1"/>
  <p:tag name="KSO_WM_UNIT_LAYERLEVEL" val="1_1_1"/>
  <p:tag name="KSO_WM_UNIT_PRESET_TEXT_INDEX" val="4"/>
  <p:tag name="KSO_WM_UNIT_PRESET_TEXT_LEN" val="57"/>
  <p:tag name="KSO_WM_UNIT_TEXT_FILL_FORE_SCHEMECOLOR_INDEX" val="1"/>
  <p:tag name="KSO_WM_UNIT_TEXT_FILL_TYPE" val="1"/>
  <p:tag name="KSO_WM_UNIT_TYPE" val="l_h_f"/>
  <p:tag name="KSO_WM_UNIT_VALUE" val="28"/>
</p:tagLst>
</file>

<file path=ppt/tags/tag261.xml><?xml version="1.0" encoding="utf-8"?>
<p:tagLst xmlns:p="http://schemas.openxmlformats.org/presentationml/2006/main">
  <p:tag name="AS_UNIQUEID" val="1697"/>
</p:tagLst>
</file>

<file path=ppt/tags/tag262.xml><?xml version="1.0" encoding="utf-8"?>
<p:tagLst xmlns:p="http://schemas.openxmlformats.org/presentationml/2006/main">
  <p:tag name="AS_UNIQUEID" val="1698"/>
</p:tagLst>
</file>

<file path=ppt/tags/tag263.xml><?xml version="1.0" encoding="utf-8"?>
<p:tagLst xmlns:p="http://schemas.openxmlformats.org/presentationml/2006/main">
  <p:tag name="AS_UNIQUEID" val="1699"/>
</p:tagLst>
</file>

<file path=ppt/tags/tag264.xml><?xml version="1.0" encoding="utf-8"?>
<p:tagLst xmlns:p="http://schemas.openxmlformats.org/presentationml/2006/main">
  <p:tag name="AS_UNIQUEID" val="1700"/>
</p:tagLst>
</file>

<file path=ppt/tags/tag265.xml><?xml version="1.0" encoding="utf-8"?>
<p:tagLst xmlns:p="http://schemas.openxmlformats.org/presentationml/2006/main">
  <p:tag name="AS_UNIQUEID" val="1706"/>
</p:tagLst>
</file>

<file path=ppt/tags/tag266.xml><?xml version="1.0" encoding="utf-8"?>
<p:tagLst xmlns:p="http://schemas.openxmlformats.org/presentationml/2006/main">
  <p:tag name="AS_UNIQUEID" val="1707"/>
</p:tagLst>
</file>

<file path=ppt/tags/tag267.xml><?xml version="1.0" encoding="utf-8"?>
<p:tagLst xmlns:p="http://schemas.openxmlformats.org/presentationml/2006/main">
  <p:tag name="AS_UNIQUEID" val="1708"/>
</p:tagLst>
</file>

<file path=ppt/tags/tag268.xml><?xml version="1.0" encoding="utf-8"?>
<p:tagLst xmlns:p="http://schemas.openxmlformats.org/presentationml/2006/main">
  <p:tag name="AS_UNIQUEID" val="1709"/>
</p:tagLst>
</file>

<file path=ppt/tags/tag269.xml><?xml version="1.0" encoding="utf-8"?>
<p:tagLst xmlns:p="http://schemas.openxmlformats.org/presentationml/2006/main">
  <p:tag name="AS_UNIQUEID" val="1710"/>
</p:tagLst>
</file>

<file path=ppt/tags/tag27.xml><?xml version="1.0" encoding="utf-8"?>
<p:tagLst xmlns:p="http://schemas.openxmlformats.org/presentationml/2006/main">
  <p:tag name="AS_UNIQUEID" val="141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270.xml><?xml version="1.0" encoding="utf-8"?>
<p:tagLst xmlns:p="http://schemas.openxmlformats.org/presentationml/2006/main">
  <p:tag name="AS_UNIQUEID" val="1711"/>
</p:tagLst>
</file>

<file path=ppt/tags/tag271.xml><?xml version="1.0" encoding="utf-8"?>
<p:tagLst xmlns:p="http://schemas.openxmlformats.org/presentationml/2006/main">
  <p:tag name="AS_UNIQUEID" val="1712"/>
</p:tagLst>
</file>

<file path=ppt/tags/tag272.xml><?xml version="1.0" encoding="utf-8"?>
<p:tagLst xmlns:p="http://schemas.openxmlformats.org/presentationml/2006/main">
  <p:tag name="AS_UNIQUEID" val="1713"/>
</p:tagLst>
</file>

<file path=ppt/tags/tag273.xml><?xml version="1.0" encoding="utf-8"?>
<p:tagLst xmlns:p="http://schemas.openxmlformats.org/presentationml/2006/main">
  <p:tag name="AS_UNIQUEID" val="1714"/>
</p:tagLst>
</file>

<file path=ppt/tags/tag274.xml><?xml version="1.0" encoding="utf-8"?>
<p:tagLst xmlns:p="http://schemas.openxmlformats.org/presentationml/2006/main">
  <p:tag name="AS_UNIQUEID" val="1715"/>
</p:tagLst>
</file>

<file path=ppt/tags/tag275.xml><?xml version="1.0" encoding="utf-8"?>
<p:tagLst xmlns:p="http://schemas.openxmlformats.org/presentationml/2006/main">
  <p:tag name="AS_UNIQUEID" val="1716"/>
</p:tagLst>
</file>

<file path=ppt/tags/tag276.xml><?xml version="1.0" encoding="utf-8"?>
<p:tagLst xmlns:p="http://schemas.openxmlformats.org/presentationml/2006/main">
  <p:tag name="AS_UNIQUEID" val="1717"/>
</p:tagLst>
</file>

<file path=ppt/tags/tag277.xml><?xml version="1.0" encoding="utf-8"?>
<p:tagLst xmlns:p="http://schemas.openxmlformats.org/presentationml/2006/main">
  <p:tag name="AS_UNIQUEID" val="1718"/>
</p:tagLst>
</file>

<file path=ppt/tags/tag278.xml><?xml version="1.0" encoding="utf-8"?>
<p:tagLst xmlns:p="http://schemas.openxmlformats.org/presentationml/2006/main">
  <p:tag name="AS_UNIQUEID" val="1719"/>
</p:tagLst>
</file>

<file path=ppt/tags/tag279.xml><?xml version="1.0" encoding="utf-8"?>
<p:tagLst xmlns:p="http://schemas.openxmlformats.org/presentationml/2006/main">
  <p:tag name="AS_UNIQUEID" val="1720"/>
</p:tagLst>
</file>

<file path=ppt/tags/tag28.xml><?xml version="1.0" encoding="utf-8"?>
<p:tagLst xmlns:p="http://schemas.openxmlformats.org/presentationml/2006/main">
  <p:tag name="AS_UNIQUEID" val="141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280.xml><?xml version="1.0" encoding="utf-8"?>
<p:tagLst xmlns:p="http://schemas.openxmlformats.org/presentationml/2006/main">
  <p:tag name="AS_UNIQUEID" val="1721"/>
</p:tagLst>
</file>

<file path=ppt/tags/tag281.xml><?xml version="1.0" encoding="utf-8"?>
<p:tagLst xmlns:p="http://schemas.openxmlformats.org/presentationml/2006/main">
  <p:tag name="AS_UNIQUEID" val="1722"/>
</p:tagLst>
</file>

<file path=ppt/tags/tag282.xml><?xml version="1.0" encoding="utf-8"?>
<p:tagLst xmlns:p="http://schemas.openxmlformats.org/presentationml/2006/main">
  <p:tag name="AS_UNIQUEID" val="1723"/>
</p:tagLst>
</file>

<file path=ppt/tags/tag283.xml><?xml version="1.0" encoding="utf-8"?>
<p:tagLst xmlns:p="http://schemas.openxmlformats.org/presentationml/2006/main">
  <p:tag name="AS_UNIQUEID" val="1724"/>
</p:tagLst>
</file>

<file path=ppt/tags/tag284.xml><?xml version="1.0" encoding="utf-8"?>
<p:tagLst xmlns:p="http://schemas.openxmlformats.org/presentationml/2006/main">
  <p:tag name="AS_UNIQUEID" val="1725"/>
</p:tagLst>
</file>

<file path=ppt/tags/tag285.xml><?xml version="1.0" encoding="utf-8"?>
<p:tagLst xmlns:p="http://schemas.openxmlformats.org/presentationml/2006/main">
  <p:tag name="AS_UNIQUEID" val="1726"/>
</p:tagLst>
</file>

<file path=ppt/tags/tag286.xml><?xml version="1.0" encoding="utf-8"?>
<p:tagLst xmlns:p="http://schemas.openxmlformats.org/presentationml/2006/main">
  <p:tag name="AS_UNIQUEID" val="1727"/>
</p:tagLst>
</file>

<file path=ppt/tags/tag287.xml><?xml version="1.0" encoding="utf-8"?>
<p:tagLst xmlns:p="http://schemas.openxmlformats.org/presentationml/2006/main">
  <p:tag name="AS_UNIQUEID" val="1728"/>
</p:tagLst>
</file>

<file path=ppt/tags/tag288.xml><?xml version="1.0" encoding="utf-8"?>
<p:tagLst xmlns:p="http://schemas.openxmlformats.org/presentationml/2006/main">
  <p:tag name="AS_UNIQUEID" val="1729"/>
</p:tagLst>
</file>

<file path=ppt/tags/tag289.xml><?xml version="1.0" encoding="utf-8"?>
<p:tagLst xmlns:p="http://schemas.openxmlformats.org/presentationml/2006/main">
  <p:tag name="AS_UNIQUEID" val="1730"/>
</p:tagLst>
</file>

<file path=ppt/tags/tag29.xml><?xml version="1.0" encoding="utf-8"?>
<p:tagLst xmlns:p="http://schemas.openxmlformats.org/presentationml/2006/main">
  <p:tag name="AS_UNIQUEID" val="141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290.xml><?xml version="1.0" encoding="utf-8"?>
<p:tagLst xmlns:p="http://schemas.openxmlformats.org/presentationml/2006/main">
  <p:tag name="AS_UNIQUEID" val="1731"/>
</p:tagLst>
</file>

<file path=ppt/tags/tag291.xml><?xml version="1.0" encoding="utf-8"?>
<p:tagLst xmlns:p="http://schemas.openxmlformats.org/presentationml/2006/main">
  <p:tag name="AS_UNIQUEID" val="1732"/>
</p:tagLst>
</file>

<file path=ppt/tags/tag292.xml><?xml version="1.0" encoding="utf-8"?>
<p:tagLst xmlns:p="http://schemas.openxmlformats.org/presentationml/2006/main">
  <p:tag name="AS_UNIQUEID" val="1733"/>
</p:tagLst>
</file>

<file path=ppt/tags/tag293.xml><?xml version="1.0" encoding="utf-8"?>
<p:tagLst xmlns:p="http://schemas.openxmlformats.org/presentationml/2006/main">
  <p:tag name="AS_UNIQUEID" val="1734"/>
</p:tagLst>
</file>

<file path=ppt/tags/tag294.xml><?xml version="1.0" encoding="utf-8"?>
<p:tagLst xmlns:p="http://schemas.openxmlformats.org/presentationml/2006/main">
  <p:tag name="AS_UNIQUEID" val="1735"/>
</p:tagLst>
</file>

<file path=ppt/tags/tag295.xml><?xml version="1.0" encoding="utf-8"?>
<p:tagLst xmlns:p="http://schemas.openxmlformats.org/presentationml/2006/main">
  <p:tag name="AS_UNIQUEID" val="1702"/>
</p:tagLst>
</file>

<file path=ppt/tags/tag296.xml><?xml version="1.0" encoding="utf-8"?>
<p:tagLst xmlns:p="http://schemas.openxmlformats.org/presentationml/2006/main">
  <p:tag name="AS_UNIQUEID" val="1703"/>
</p:tagLst>
</file>

<file path=ppt/tags/tag297.xml><?xml version="1.0" encoding="utf-8"?>
<p:tagLst xmlns:p="http://schemas.openxmlformats.org/presentationml/2006/main">
  <p:tag name="AS_UNIQUEID" val="1704"/>
</p:tagLst>
</file>

<file path=ppt/tags/tag298.xml><?xml version="1.0" encoding="utf-8"?>
<p:tagLst xmlns:p="http://schemas.openxmlformats.org/presentationml/2006/main">
  <p:tag name="AS_UNIQUEID" val="1737"/>
</p:tagLst>
</file>

<file path=ppt/tags/tag299.xml><?xml version="1.0" encoding="utf-8"?>
<p:tagLst xmlns:p="http://schemas.openxmlformats.org/presentationml/2006/main">
  <p:tag name="AS_UNIQUEID" val="1738"/>
</p:tagLst>
</file>

<file path=ppt/tags/tag3.xml><?xml version="1.0" encoding="utf-8"?>
<p:tagLst xmlns:p="http://schemas.openxmlformats.org/presentationml/2006/main">
  <p:tag name="AS_UNIQUEID" val="138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AS_UNIQUEID" val="142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00.xml><?xml version="1.0" encoding="utf-8"?>
<p:tagLst xmlns:p="http://schemas.openxmlformats.org/presentationml/2006/main">
  <p:tag name="AS_UNIQUEID" val="1739"/>
</p:tagLst>
</file>

<file path=ppt/tags/tag301.xml><?xml version="1.0" encoding="utf-8"?>
<p:tagLst xmlns:p="http://schemas.openxmlformats.org/presentationml/2006/main">
  <p:tag name="AS_UNIQUEID" val="1740"/>
</p:tagLst>
</file>

<file path=ppt/tags/tag302.xml><?xml version="1.0" encoding="utf-8"?>
<p:tagLst xmlns:p="http://schemas.openxmlformats.org/presentationml/2006/main">
  <p:tag name="AS_UNIQUEID" val="1741"/>
</p:tagLst>
</file>

<file path=ppt/tags/tag303.xml><?xml version="1.0" encoding="utf-8"?>
<p:tagLst xmlns:p="http://schemas.openxmlformats.org/presentationml/2006/main">
  <p:tag name="AS_UNIQUEID" val="1742"/>
</p:tagLst>
</file>

<file path=ppt/tags/tag304.xml><?xml version="1.0" encoding="utf-8"?>
<p:tagLst xmlns:p="http://schemas.openxmlformats.org/presentationml/2006/main">
  <p:tag name="AS_UNIQUEID" val="1743"/>
</p:tagLst>
</file>

<file path=ppt/tags/tag305.xml><?xml version="1.0" encoding="utf-8"?>
<p:tagLst xmlns:p="http://schemas.openxmlformats.org/presentationml/2006/main">
  <p:tag name="AS_UNIQUEID" val="1744"/>
</p:tagLst>
</file>

<file path=ppt/tags/tag306.xml><?xml version="1.0" encoding="utf-8"?>
<p:tagLst xmlns:p="http://schemas.openxmlformats.org/presentationml/2006/main">
  <p:tag name="AS_UNIQUEID" val="1745"/>
</p:tagLst>
</file>

<file path=ppt/tags/tag307.xml><?xml version="1.0" encoding="utf-8"?>
<p:tagLst xmlns:p="http://schemas.openxmlformats.org/presentationml/2006/main">
  <p:tag name="AS_UNIQUEID" val="1746"/>
</p:tagLst>
</file>

<file path=ppt/tags/tag308.xml><?xml version="1.0" encoding="utf-8"?>
<p:tagLst xmlns:p="http://schemas.openxmlformats.org/presentationml/2006/main">
  <p:tag name="AS_UNIQUEID" val="1747"/>
</p:tagLst>
</file>

<file path=ppt/tags/tag309.xml><?xml version="1.0" encoding="utf-8"?>
<p:tagLst xmlns:p="http://schemas.openxmlformats.org/presentationml/2006/main">
  <p:tag name="AS_UNIQUEID" val="1748"/>
</p:tagLst>
</file>

<file path=ppt/tags/tag31.xml><?xml version="1.0" encoding="utf-8"?>
<p:tagLst xmlns:p="http://schemas.openxmlformats.org/presentationml/2006/main">
  <p:tag name="AS_UNIQUEID" val="142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10.xml><?xml version="1.0" encoding="utf-8"?>
<p:tagLst xmlns:p="http://schemas.openxmlformats.org/presentationml/2006/main">
  <p:tag name="AS_UNIQUEID" val="1750"/>
</p:tagLst>
</file>

<file path=ppt/tags/tag311.xml><?xml version="1.0" encoding="utf-8"?>
<p:tagLst xmlns:p="http://schemas.openxmlformats.org/presentationml/2006/main">
  <p:tag name="AS_UNIQUEID" val="1751"/>
</p:tagLst>
</file>

<file path=ppt/tags/tag312.xml><?xml version="1.0" encoding="utf-8"?>
<p:tagLst xmlns:p="http://schemas.openxmlformats.org/presentationml/2006/main">
  <p:tag name="AS_UNIQUEID" val="1752"/>
</p:tagLst>
</file>

<file path=ppt/tags/tag313.xml><?xml version="1.0" encoding="utf-8"?>
<p:tagLst xmlns:p="http://schemas.openxmlformats.org/presentationml/2006/main">
  <p:tag name="AS_UNIQUEID" val="1753"/>
</p:tagLst>
</file>

<file path=ppt/tags/tag314.xml><?xml version="1.0" encoding="utf-8"?>
<p:tagLst xmlns:p="http://schemas.openxmlformats.org/presentationml/2006/main">
  <p:tag name="AS_UNIQUEID" val="1754"/>
</p:tagLst>
</file>

<file path=ppt/tags/tag315.xml><?xml version="1.0" encoding="utf-8"?>
<p:tagLst xmlns:p="http://schemas.openxmlformats.org/presentationml/2006/main">
  <p:tag name="AS_UNIQUEID" val="1755"/>
</p:tagLst>
</file>

<file path=ppt/tags/tag316.xml><?xml version="1.0" encoding="utf-8"?>
<p:tagLst xmlns:p="http://schemas.openxmlformats.org/presentationml/2006/main">
  <p:tag name="AS_UNIQUEID" val="1756"/>
</p:tagLst>
</file>

<file path=ppt/tags/tag317.xml><?xml version="1.0" encoding="utf-8"?>
<p:tagLst xmlns:p="http://schemas.openxmlformats.org/presentationml/2006/main">
  <p:tag name="AS_UNIQUEID" val="1757"/>
</p:tagLst>
</file>

<file path=ppt/tags/tag318.xml><?xml version="1.0" encoding="utf-8"?>
<p:tagLst xmlns:p="http://schemas.openxmlformats.org/presentationml/2006/main">
  <p:tag name="AS_UNIQUEID" val="1758"/>
</p:tagLst>
</file>

<file path=ppt/tags/tag319.xml><?xml version="1.0" encoding="utf-8"?>
<p:tagLst xmlns:p="http://schemas.openxmlformats.org/presentationml/2006/main">
  <p:tag name="AS_UNIQUEID" val="1759"/>
</p:tagLst>
</file>

<file path=ppt/tags/tag32.xml><?xml version="1.0" encoding="utf-8"?>
<p:tagLst xmlns:p="http://schemas.openxmlformats.org/presentationml/2006/main">
  <p:tag name="AS_UNIQUEID" val="142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20.xml><?xml version="1.0" encoding="utf-8"?>
<p:tagLst xmlns:p="http://schemas.openxmlformats.org/presentationml/2006/main">
  <p:tag name="AS_UNIQUEID" val="1760"/>
</p:tagLst>
</file>

<file path=ppt/tags/tag321.xml><?xml version="1.0" encoding="utf-8"?>
<p:tagLst xmlns:p="http://schemas.openxmlformats.org/presentationml/2006/main">
  <p:tag name="AS_UNIQUEID" val="1761"/>
</p:tagLst>
</file>

<file path=ppt/tags/tag322.xml><?xml version="1.0" encoding="utf-8"?>
<p:tagLst xmlns:p="http://schemas.openxmlformats.org/presentationml/2006/main">
  <p:tag name="AS_UNIQUEID" val="1762"/>
</p:tagLst>
</file>

<file path=ppt/tags/tag323.xml><?xml version="1.0" encoding="utf-8"?>
<p:tagLst xmlns:p="http://schemas.openxmlformats.org/presentationml/2006/main">
  <p:tag name="AS_UNIQUEID" val="1763"/>
</p:tagLst>
</file>

<file path=ppt/tags/tag324.xml><?xml version="1.0" encoding="utf-8"?>
<p:tagLst xmlns:p="http://schemas.openxmlformats.org/presentationml/2006/main">
  <p:tag name="AS_UNIQUEID" val="1764"/>
</p:tagLst>
</file>

<file path=ppt/tags/tag325.xml><?xml version="1.0" encoding="utf-8"?>
<p:tagLst xmlns:p="http://schemas.openxmlformats.org/presentationml/2006/main">
  <p:tag name="AS_UNIQUEID" val="1765"/>
</p:tagLst>
</file>

<file path=ppt/tags/tag326.xml><?xml version="1.0" encoding="utf-8"?>
<p:tagLst xmlns:p="http://schemas.openxmlformats.org/presentationml/2006/main">
  <p:tag name="AS_UNIQUEID" val="1766"/>
</p:tagLst>
</file>

<file path=ppt/tags/tag327.xml><?xml version="1.0" encoding="utf-8"?>
<p:tagLst xmlns:p="http://schemas.openxmlformats.org/presentationml/2006/main">
  <p:tag name="AS_UNIQUEID" val="1767"/>
</p:tagLst>
</file>

<file path=ppt/tags/tag328.xml><?xml version="1.0" encoding="utf-8"?>
<p:tagLst xmlns:p="http://schemas.openxmlformats.org/presentationml/2006/main">
  <p:tag name="AS_UNIQUEID" val="1768"/>
</p:tagLst>
</file>

<file path=ppt/tags/tag329.xml><?xml version="1.0" encoding="utf-8"?>
<p:tagLst xmlns:p="http://schemas.openxmlformats.org/presentationml/2006/main">
  <p:tag name="AS_UNIQUEID" val="1770"/>
</p:tagLst>
</file>

<file path=ppt/tags/tag33.xml><?xml version="1.0" encoding="utf-8"?>
<p:tagLst xmlns:p="http://schemas.openxmlformats.org/presentationml/2006/main">
  <p:tag name="AS_UNIQUEID" val="142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30.xml><?xml version="1.0" encoding="utf-8"?>
<p:tagLst xmlns:p="http://schemas.openxmlformats.org/presentationml/2006/main">
  <p:tag name="AS_UNIQUEID" val="1771"/>
</p:tagLst>
</file>

<file path=ppt/tags/tag331.xml><?xml version="1.0" encoding="utf-8"?>
<p:tagLst xmlns:p="http://schemas.openxmlformats.org/presentationml/2006/main">
  <p:tag name="AS_UNIQUEID" val="1772"/>
</p:tagLst>
</file>

<file path=ppt/tags/tag332.xml><?xml version="1.0" encoding="utf-8"?>
<p:tagLst xmlns:p="http://schemas.openxmlformats.org/presentationml/2006/main">
  <p:tag name="AS_UNIQUEID" val="1773"/>
</p:tagLst>
</file>

<file path=ppt/tags/tag333.xml><?xml version="1.0" encoding="utf-8"?>
<p:tagLst xmlns:p="http://schemas.openxmlformats.org/presentationml/2006/main">
  <p:tag name="AS_UNIQUEID" val="1774"/>
</p:tagLst>
</file>

<file path=ppt/tags/tag334.xml><?xml version="1.0" encoding="utf-8"?>
<p:tagLst xmlns:p="http://schemas.openxmlformats.org/presentationml/2006/main">
  <p:tag name="AS_UNIQUEID" val="1775"/>
</p:tagLst>
</file>

<file path=ppt/tags/tag335.xml><?xml version="1.0" encoding="utf-8"?>
<p:tagLst xmlns:p="http://schemas.openxmlformats.org/presentationml/2006/main">
  <p:tag name="AS_UNIQUEID" val="1776"/>
</p:tagLst>
</file>

<file path=ppt/tags/tag336.xml><?xml version="1.0" encoding="utf-8"?>
<p:tagLst xmlns:p="http://schemas.openxmlformats.org/presentationml/2006/main">
  <p:tag name="AS_UNIQUEID" val="1777"/>
</p:tagLst>
</file>

<file path=ppt/tags/tag337.xml><?xml version="1.0" encoding="utf-8"?>
<p:tagLst xmlns:p="http://schemas.openxmlformats.org/presentationml/2006/main">
  <p:tag name="AS_UNIQUEID" val="1783"/>
</p:tagLst>
</file>

<file path=ppt/tags/tag338.xml><?xml version="1.0" encoding="utf-8"?>
<p:tagLst xmlns:p="http://schemas.openxmlformats.org/presentationml/2006/main">
  <p:tag name="AS_UNIQUEID" val="1784"/>
</p:tagLst>
</file>

<file path=ppt/tags/tag339.xml><?xml version="1.0" encoding="utf-8"?>
<p:tagLst xmlns:p="http://schemas.openxmlformats.org/presentationml/2006/main">
  <p:tag name="AS_UNIQUEID" val="1785"/>
</p:tagLst>
</file>

<file path=ppt/tags/tag34.xml><?xml version="1.0" encoding="utf-8"?>
<p:tagLst xmlns:p="http://schemas.openxmlformats.org/presentationml/2006/main">
  <p:tag name="AS_UNIQUEID" val="142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40.xml><?xml version="1.0" encoding="utf-8"?>
<p:tagLst xmlns:p="http://schemas.openxmlformats.org/presentationml/2006/main">
  <p:tag name="AS_UNIQUEID" val="1786"/>
</p:tagLst>
</file>

<file path=ppt/tags/tag341.xml><?xml version="1.0" encoding="utf-8"?>
<p:tagLst xmlns:p="http://schemas.openxmlformats.org/presentationml/2006/main">
  <p:tag name="AS_UNIQUEID" val="1787"/>
</p:tagLst>
</file>

<file path=ppt/tags/tag342.xml><?xml version="1.0" encoding="utf-8"?>
<p:tagLst xmlns:p="http://schemas.openxmlformats.org/presentationml/2006/main">
  <p:tag name="AS_UNIQUEID" val="1788"/>
</p:tagLst>
</file>

<file path=ppt/tags/tag343.xml><?xml version="1.0" encoding="utf-8"?>
<p:tagLst xmlns:p="http://schemas.openxmlformats.org/presentationml/2006/main">
  <p:tag name="AS_UNIQUEID" val="1789"/>
</p:tagLst>
</file>

<file path=ppt/tags/tag344.xml><?xml version="1.0" encoding="utf-8"?>
<p:tagLst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SUBTYPE" val="pureTxt"/>
  <p:tag name="KSO_WM_SLIDE_TYPE" val="title"/>
  <p:tag name="KSO_WM_TAG_VERSION" val="1.0"/>
  <p:tag name="KSO_WM_TEMPLATE_CATEGORY" val="custom"/>
  <p:tag name="KSO_WM_TEMPLATE_INDEX" val="20187308"/>
  <p:tag name="KSO_WM_TEMPLATE_SUBCATEGORY" val="0"/>
  <p:tag name="KSO_WM_TEMPLATE_THUMBS_INDEX" val="1、2、3、6、8、10、11、12、15"/>
</p:tagLst>
</file>

<file path=ppt/tags/tag345.xml><?xml version="1.0" encoding="utf-8"?>
<p:tagLst xmlns:p="http://schemas.openxmlformats.org/presentationml/2006/main">
  <p:tag name="AS_UNIQUEID" val="1779"/>
</p:tagLst>
</file>

<file path=ppt/tags/tag346.xml><?xml version="1.0" encoding="utf-8"?>
<p:tagLst xmlns:p="http://schemas.openxmlformats.org/presentationml/2006/main">
  <p:tag name="AS_UNIQUEID" val="1780"/>
</p:tagLst>
</file>

<file path=ppt/tags/tag347.xml><?xml version="1.0" encoding="utf-8"?>
<p:tagLst xmlns:p="http://schemas.openxmlformats.org/presentationml/2006/main">
  <p:tag name="AS_UNIQUEID" val="1781"/>
</p:tagLst>
</file>

<file path=ppt/tags/tag348.xml><?xml version="1.0" encoding="utf-8"?>
<p:tagLst xmlns:p="http://schemas.openxmlformats.org/presentationml/2006/main">
  <p:tag name="AS_UNIQUEID" val="1791"/>
</p:tagLst>
</file>

<file path=ppt/tags/tag349.xml><?xml version="1.0" encoding="utf-8"?>
<p:tagLst xmlns:p="http://schemas.openxmlformats.org/presentationml/2006/main">
  <p:tag name="AS_UNIQUEID" val="1792"/>
</p:tagLst>
</file>

<file path=ppt/tags/tag35.xml><?xml version="1.0" encoding="utf-8"?>
<p:tagLst xmlns:p="http://schemas.openxmlformats.org/presentationml/2006/main">
  <p:tag name="AS_UNIQUEID" val="142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50.xml><?xml version="1.0" encoding="utf-8"?>
<p:tagLst xmlns:p="http://schemas.openxmlformats.org/presentationml/2006/main">
  <p:tag name="AS_UNIQUEID" val="1793"/>
</p:tagLst>
</file>

<file path=ppt/tags/tag351.xml><?xml version="1.0" encoding="utf-8"?>
<p:tagLst xmlns:p="http://schemas.openxmlformats.org/presentationml/2006/main">
  <p:tag name="AS_UNIQUEID" val="1794"/>
</p:tagLst>
</file>

<file path=ppt/tags/tag352.xml><?xml version="1.0" encoding="utf-8"?>
<p:tagLst xmlns:p="http://schemas.openxmlformats.org/presentationml/2006/main">
  <p:tag name="AS_UNIQUEID" val="1795"/>
</p:tagLst>
</file>

<file path=ppt/tags/tag353.xml><?xml version="1.0" encoding="utf-8"?>
<p:tagLst xmlns:p="http://schemas.openxmlformats.org/presentationml/2006/main">
  <p:tag name="AS_UNIQUEID" val="1796"/>
</p:tagLst>
</file>

<file path=ppt/tags/tag354.xml><?xml version="1.0" encoding="utf-8"?>
<p:tagLst xmlns:p="http://schemas.openxmlformats.org/presentationml/2006/main">
  <p:tag name="AS_UNIQUEID" val="1797"/>
</p:tagLst>
</file>

<file path=ppt/tags/tag355.xml><?xml version="1.0" encoding="utf-8"?>
<p:tagLst xmlns:p="http://schemas.openxmlformats.org/presentationml/2006/main">
  <p:tag name="AS_UNIQUEID" val="1798"/>
</p:tagLst>
</file>

<file path=ppt/tags/tag356.xml><?xml version="1.0" encoding="utf-8"?>
<p:tagLst xmlns:p="http://schemas.openxmlformats.org/presentationml/2006/main">
  <p:tag name="AS_UNIQUEID" val="1799"/>
</p:tagLst>
</file>

<file path=ppt/tags/tag357.xml><?xml version="1.0" encoding="utf-8"?>
<p:tagLst xmlns:p="http://schemas.openxmlformats.org/presentationml/2006/main">
  <p:tag name="AS_UNIQUEID" val="1800"/>
</p:tagLst>
</file>

<file path=ppt/tags/tag358.xml><?xml version="1.0" encoding="utf-8"?>
<p:tagLst xmlns:p="http://schemas.openxmlformats.org/presentationml/2006/main">
  <p:tag name="AS_UNIQUEID" val="1801"/>
</p:tagLst>
</file>

<file path=ppt/tags/tag359.xml><?xml version="1.0" encoding="utf-8"?>
<p:tagLst xmlns:p="http://schemas.openxmlformats.org/presentationml/2006/main">
  <p:tag name="AS_UNIQUEID" val="1802"/>
</p:tagLst>
</file>

<file path=ppt/tags/tag36.xml><?xml version="1.0" encoding="utf-8"?>
<p:tagLst xmlns:p="http://schemas.openxmlformats.org/presentationml/2006/main">
  <p:tag name="AS_UNIQUEID" val="142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60.xml><?xml version="1.0" encoding="utf-8"?>
<p:tagLst xmlns:p="http://schemas.openxmlformats.org/presentationml/2006/main">
  <p:tag name="AS_UNIQUEID" val="1803"/>
</p:tagLst>
</file>

<file path=ppt/tags/tag361.xml><?xml version="1.0" encoding="utf-8"?>
<p:tagLst xmlns:p="http://schemas.openxmlformats.org/presentationml/2006/main">
  <p:tag name="AS_UNIQUEID" val="1809"/>
</p:tagLst>
</file>

<file path=ppt/tags/tag362.xml><?xml version="1.0" encoding="utf-8"?>
<p:tagLst xmlns:p="http://schemas.openxmlformats.org/presentationml/2006/main">
  <p:tag name="AS_UNIQUEID" val="1810"/>
</p:tagLst>
</file>

<file path=ppt/tags/tag363.xml><?xml version="1.0" encoding="utf-8"?>
<p:tagLst xmlns:p="http://schemas.openxmlformats.org/presentationml/2006/main">
  <p:tag name="AS_UNIQUEID" val="1811"/>
</p:tagLst>
</file>

<file path=ppt/tags/tag364.xml><?xml version="1.0" encoding="utf-8"?>
<p:tagLst xmlns:p="http://schemas.openxmlformats.org/presentationml/2006/main">
  <p:tag name="AS_UNIQUEID" val="1812"/>
</p:tagLst>
</file>

<file path=ppt/tags/tag365.xml><?xml version="1.0" encoding="utf-8"?>
<p:tagLst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SUBTYPE" val="pureTxt"/>
  <p:tag name="KSO_WM_SLIDE_TYPE" val="title"/>
  <p:tag name="KSO_WM_TAG_VERSION" val="1.0"/>
  <p:tag name="KSO_WM_TEMPLATE_CATEGORY" val="custom"/>
  <p:tag name="KSO_WM_TEMPLATE_INDEX" val="20187308"/>
  <p:tag name="KSO_WM_TEMPLATE_SUBCATEGORY" val="0"/>
  <p:tag name="KSO_WM_TEMPLATE_THUMBS_INDEX" val="1、2、3、6、8、10、11、12、15"/>
</p:tagLst>
</file>

<file path=ppt/tags/tag366.xml><?xml version="1.0" encoding="utf-8"?>
<p:tagLst xmlns:p="http://schemas.openxmlformats.org/presentationml/2006/main">
  <p:tag name="AS_UNIQUEID" val="1805"/>
</p:tagLst>
</file>

<file path=ppt/tags/tag367.xml><?xml version="1.0" encoding="utf-8"?>
<p:tagLst xmlns:p="http://schemas.openxmlformats.org/presentationml/2006/main">
  <p:tag name="AS_UNIQUEID" val="1806"/>
</p:tagLst>
</file>

<file path=ppt/tags/tag368.xml><?xml version="1.0" encoding="utf-8"?>
<p:tagLst xmlns:p="http://schemas.openxmlformats.org/presentationml/2006/main">
  <p:tag name="AS_UNIQUEID" val="1807"/>
</p:tagLst>
</file>

<file path=ppt/tags/tag369.xml><?xml version="1.0" encoding="utf-8"?>
<p:tagLst xmlns:p="http://schemas.openxmlformats.org/presentationml/2006/main">
  <p:tag name="AS_UNIQUEID" val="1818"/>
</p:tagLst>
</file>

<file path=ppt/tags/tag37.xml><?xml version="1.0" encoding="utf-8"?>
<p:tagLst xmlns:p="http://schemas.openxmlformats.org/presentationml/2006/main">
  <p:tag name="AS_UNIQUEID" val="142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70.xml><?xml version="1.0" encoding="utf-8"?>
<p:tagLst xmlns:p="http://schemas.openxmlformats.org/presentationml/2006/main">
  <p:tag name="AS_UNIQUEID" val="1819"/>
</p:tagLst>
</file>

<file path=ppt/tags/tag371.xml><?xml version="1.0" encoding="utf-8"?>
<p:tagLst xmlns:p="http://schemas.openxmlformats.org/presentationml/2006/main">
  <p:tag name="AS_UNIQUEID" val="1820"/>
</p:tagLst>
</file>

<file path=ppt/tags/tag372.xml><?xml version="1.0" encoding="utf-8"?>
<p:tagLst xmlns:p="http://schemas.openxmlformats.org/presentationml/2006/main">
  <p:tag name="AS_UNIQUEID" val="1821"/>
</p:tagLst>
</file>

<file path=ppt/tags/tag373.xml><?xml version="1.0" encoding="utf-8"?>
<p:tagLst xmlns:p="http://schemas.openxmlformats.org/presentationml/2006/main">
  <p:tag name="AS_UNIQUEID" val="1822"/>
</p:tagLst>
</file>

<file path=ppt/tags/tag374.xml><?xml version="1.0" encoding="utf-8"?>
<p:tagLst xmlns:p="http://schemas.openxmlformats.org/presentationml/2006/main">
  <p:tag name="AS_UNIQUEID" val="1823"/>
</p:tagLst>
</file>

<file path=ppt/tags/tag375.xml><?xml version="1.0" encoding="utf-8"?>
<p:tagLst xmlns:p="http://schemas.openxmlformats.org/presentationml/2006/main">
  <p:tag name="AS_UNIQUEID" val="1824"/>
</p:tagLst>
</file>

<file path=ppt/tags/tag376.xml><?xml version="1.0" encoding="utf-8"?>
<p:tagLst xmlns:p="http://schemas.openxmlformats.org/presentationml/2006/main">
  <p:tag name="AS_UNIQUEID" val="1825"/>
</p:tagLst>
</file>

<file path=ppt/tags/tag377.xml><?xml version="1.0" encoding="utf-8"?>
<p:tagLst xmlns:p="http://schemas.openxmlformats.org/presentationml/2006/main">
  <p:tag name="AS_UNIQUEID" val="1826"/>
</p:tagLst>
</file>

<file path=ppt/tags/tag378.xml><?xml version="1.0" encoding="utf-8"?>
<p:tagLst xmlns:p="http://schemas.openxmlformats.org/presentationml/2006/main">
  <p:tag name="AS_UNIQUEID" val="1827"/>
</p:tagLst>
</file>

<file path=ppt/tags/tag379.xml><?xml version="1.0" encoding="utf-8"?>
<p:tagLst xmlns:p="http://schemas.openxmlformats.org/presentationml/2006/main">
  <p:tag name="AS_UNIQUEID" val="1828"/>
</p:tagLst>
</file>

<file path=ppt/tags/tag38.xml><?xml version="1.0" encoding="utf-8"?>
<p:tagLst xmlns:p="http://schemas.openxmlformats.org/presentationml/2006/main">
  <p:tag name="AS_UNIQUEID" val="142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0.xml><?xml version="1.0" encoding="utf-8"?>
<p:tagLst xmlns:p="http://schemas.openxmlformats.org/presentationml/2006/main">
  <p:tag name="AS_UNIQUEID" val="1829"/>
</p:tagLst>
</file>

<file path=ppt/tags/tag381.xml><?xml version="1.0" encoding="utf-8"?>
<p:tagLst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SUBTYPE" val="pureTxt"/>
  <p:tag name="KSO_WM_SLIDE_TYPE" val="title"/>
  <p:tag name="KSO_WM_TAG_VERSION" val="1.0"/>
  <p:tag name="KSO_WM_TEMPLATE_CATEGORY" val="custom"/>
  <p:tag name="KSO_WM_TEMPLATE_INDEX" val="20187308"/>
  <p:tag name="KSO_WM_TEMPLATE_SUBCATEGORY" val="0"/>
  <p:tag name="KSO_WM_TEMPLATE_THUMBS_INDEX" val="1、2、3、6、8、10、11、12、15"/>
</p:tagLst>
</file>

<file path=ppt/tags/tag382.xml><?xml version="1.0" encoding="utf-8"?>
<p:tagLst xmlns:p="http://schemas.openxmlformats.org/presentationml/2006/main">
  <p:tag name="AS_UNIQUEID" val="1814"/>
</p:tagLst>
</file>

<file path=ppt/tags/tag383.xml><?xml version="1.0" encoding="utf-8"?>
<p:tagLst xmlns:p="http://schemas.openxmlformats.org/presentationml/2006/main">
  <p:tag name="AS_UNIQUEID" val="1815"/>
</p:tagLst>
</file>

<file path=ppt/tags/tag384.xml><?xml version="1.0" encoding="utf-8"?>
<p:tagLst xmlns:p="http://schemas.openxmlformats.org/presentationml/2006/main">
  <p:tag name="AS_UNIQUEID" val="1816"/>
</p:tagLst>
</file>

<file path=ppt/tags/tag385.xml><?xml version="1.0" encoding="utf-8"?>
<p:tagLst xmlns:p="http://schemas.openxmlformats.org/presentationml/2006/main">
  <p:tag name="AS_UNIQUEID" val="1835"/>
</p:tagLst>
</file>

<file path=ppt/tags/tag386.xml><?xml version="1.0" encoding="utf-8"?>
<p:tagLst xmlns:p="http://schemas.openxmlformats.org/presentationml/2006/main">
  <p:tag name="AS_UNIQUEID" val="1836"/>
  <p:tag name="KSO_WM_UNIT_TABLE_BEAUTIFY" val="smartTable{8a6ad8b2-d42a-4433-b1a8-4ae2bf7c8be4}"/>
  <p:tag name="TABLE_ENDDRAG_ORIGIN_RECT" val="962*474"/>
  <p:tag name="TABLE_ENDDRAG_RECT" val="-2*49*962*474"/>
</p:tagLst>
</file>

<file path=ppt/tags/tag387.xml><?xml version="1.0" encoding="utf-8"?>
<p:tagLst xmlns:p="http://schemas.openxmlformats.org/presentationml/2006/main">
  <p:tag name="AS_UNIQUEID" val="1837"/>
</p:tagLst>
</file>

<file path=ppt/tags/tag388.xml><?xml version="1.0" encoding="utf-8"?>
<p:tagLst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SUBTYPE" val="pureTxt"/>
  <p:tag name="KSO_WM_SLIDE_TYPE" val="title"/>
  <p:tag name="KSO_WM_TAG_VERSION" val="1.0"/>
  <p:tag name="KSO_WM_TEMPLATE_CATEGORY" val="custom"/>
  <p:tag name="KSO_WM_TEMPLATE_INDEX" val="20187308"/>
  <p:tag name="KSO_WM_TEMPLATE_SUBCATEGORY" val="0"/>
  <p:tag name="KSO_WM_TEMPLATE_THUMBS_INDEX" val="1、2、3、6、8、10、11、12、15"/>
</p:tagLst>
</file>

<file path=ppt/tags/tag389.xml><?xml version="1.0" encoding="utf-8"?>
<p:tagLst xmlns:p="http://schemas.openxmlformats.org/presentationml/2006/main">
  <p:tag name="AS_UNIQUEID" val="1831"/>
</p:tagLst>
</file>

<file path=ppt/tags/tag39.xml><?xml version="1.0" encoding="utf-8"?>
<p:tagLst xmlns:p="http://schemas.openxmlformats.org/presentationml/2006/main">
  <p:tag name="AS_UNIQUEID" val="143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390.xml><?xml version="1.0" encoding="utf-8"?>
<p:tagLst xmlns:p="http://schemas.openxmlformats.org/presentationml/2006/main">
  <p:tag name="AS_UNIQUEID" val="1832"/>
</p:tagLst>
</file>

<file path=ppt/tags/tag391.xml><?xml version="1.0" encoding="utf-8"?>
<p:tagLst xmlns:p="http://schemas.openxmlformats.org/presentationml/2006/main">
  <p:tag name="AS_UNIQUEID" val="1833"/>
</p:tagLst>
</file>

<file path=ppt/tags/tag392.xml><?xml version="1.0" encoding="utf-8"?>
<p:tagLst xmlns:p="http://schemas.openxmlformats.org/presentationml/2006/main">
  <p:tag name="AS_UNIQUEID" val="1839"/>
</p:tagLst>
</file>

<file path=ppt/tags/tag393.xml><?xml version="1.0" encoding="utf-8"?>
<p:tagLst xmlns:p="http://schemas.openxmlformats.org/presentationml/2006/main">
  <p:tag name="AS_UNIQUEID" val="1840"/>
</p:tagLst>
</file>

<file path=ppt/tags/tag394.xml><?xml version="1.0" encoding="utf-8"?>
<p:tagLst xmlns:p="http://schemas.openxmlformats.org/presentationml/2006/main">
  <p:tag name="AS_UNIQUEID" val="1841"/>
</p:tagLst>
</file>

<file path=ppt/tags/tag395.xml><?xml version="1.0" encoding="utf-8"?>
<p:tagLst xmlns:p="http://schemas.openxmlformats.org/presentationml/2006/main">
  <p:tag name="AS_UNIQUEID" val="1842"/>
</p:tagLst>
</file>

<file path=ppt/tags/tag396.xml><?xml version="1.0" encoding="utf-8"?>
<p:tagLst xmlns:p="http://schemas.openxmlformats.org/presentationml/2006/main">
  <p:tag name="AS_UNIQUEID" val="1843"/>
</p:tagLst>
</file>

<file path=ppt/tags/tag397.xml><?xml version="1.0" encoding="utf-8"?>
<p:tagLst xmlns:p="http://schemas.openxmlformats.org/presentationml/2006/main">
  <p:tag name="AS_UNIQUEID" val="1845"/>
</p:tagLst>
</file>

<file path=ppt/tags/tag398.xml><?xml version="1.0" encoding="utf-8"?>
<p:tagLst xmlns:p="http://schemas.openxmlformats.org/presentationml/2006/main">
  <p:tag name="AS_UNIQUEID" val="1846"/>
</p:tagLst>
</file>

<file path=ppt/tags/tag399.xml><?xml version="1.0" encoding="utf-8"?>
<p:tagLst xmlns:p="http://schemas.openxmlformats.org/presentationml/2006/main">
  <p:tag name="AS_UNIQUEID" val="1847"/>
</p:tagLst>
</file>

<file path=ppt/tags/tag4.xml><?xml version="1.0" encoding="utf-8"?>
<p:tagLst xmlns:p="http://schemas.openxmlformats.org/presentationml/2006/main">
  <p:tag name="AS_UNIQUEID" val="138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40.xml><?xml version="1.0" encoding="utf-8"?>
<p:tagLst xmlns:p="http://schemas.openxmlformats.org/presentationml/2006/main">
  <p:tag name="AS_UNIQUEID" val="143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00.xml><?xml version="1.0" encoding="utf-8"?>
<p:tagLst xmlns:p="http://schemas.openxmlformats.org/presentationml/2006/main">
  <p:tag name="AS_UNIQUEID" val="1848"/>
  <p:tag name="KSO_WM_BEAUTIFY_FLAG" val="#wm#"/>
  <p:tag name="KSO_WM_DIAGRAM_GROUP_CODE" val="m1-1"/>
  <p:tag name="KSO_WM_TAG_VERSION" val="1.0"/>
  <p:tag name="KSO_WM_TEMPLATE_CATEGORY" val="diagram"/>
  <p:tag name="KSO_WM_TEMPLATE_INDEX" val="20191589"/>
  <p:tag name="KSO_WM_UNIT_COLOR_SCHEME_PARENT_PAGE" val="0_4"/>
  <p:tag name="KSO_WM_UNIT_COLOR_SCHEME_SHAPE_ID" val="9"/>
  <p:tag name="KSO_WM_UNIT_COMPATIBLE" val="0"/>
  <p:tag name="KSO_WM_UNIT_DIAGRAM_ISNUMVISUAL" val="0"/>
  <p:tag name="KSO_WM_UNIT_DIAGRAM_ISREFERUNIT" val="0"/>
  <p:tag name="KSO_WM_UNIT_HIGHLIGHT" val="0"/>
  <p:tag name="KSO_WM_UNIT_ID" val="diagram20191589_4*m_i*1_1"/>
  <p:tag name="KSO_WM_UNIT_INDEX" val="1_1"/>
  <p:tag name="KSO_WM_UNIT_LAYERLEVEL" val="1_1"/>
  <p:tag name="KSO_WM_UNIT_LINE_FILL_TYPE" val="2"/>
  <p:tag name="KSO_WM_UNIT_LINE_FORE_SCHEMECOLOR_INDEX" val="5"/>
  <p:tag name="KSO_WM_UNIT_TEXT_FILL_FORE_SCHEMECOLOR_INDEX" val="2"/>
  <p:tag name="KSO_WM_UNIT_TEXT_FILL_TYPE" val="1"/>
  <p:tag name="KSO_WM_UNIT_TIMELINE_EMPHASIS_ID" val="1"/>
  <p:tag name="KSO_WM_UNIT_TYPE" val="m_i"/>
  <p:tag name="KSO_WM_UNIT_USESOURCEFORMAT_APPLY" val="1"/>
</p:tagLst>
</file>

<file path=ppt/tags/tag401.xml><?xml version="1.0" encoding="utf-8"?>
<p:tagLst xmlns:p="http://schemas.openxmlformats.org/presentationml/2006/main">
  <p:tag name="AS_UNIQUEID" val="1849"/>
  <p:tag name="KSO_WM_BEAUTIFY_FLAG" val="#wm#"/>
  <p:tag name="KSO_WM_DIAGRAM_GROUP_CODE" val="m1-1"/>
  <p:tag name="KSO_WM_TAG_VERSION" val="1.0"/>
  <p:tag name="KSO_WM_TEMPLATE_CATEGORY" val="diagram"/>
  <p:tag name="KSO_WM_TEMPLATE_INDEX" val="20191589"/>
  <p:tag name="KSO_WM_UNIT_COLOR_SCHEME_PARENT_PAGE" val="0_4"/>
  <p:tag name="KSO_WM_UNIT_COLOR_SCHEME_SHAPE_ID" val="18"/>
  <p:tag name="KSO_WM_UNIT_COMPATIBLE" val="0"/>
  <p:tag name="KSO_WM_UNIT_DIAGRAM_ISNUMVISUAL" val="0"/>
  <p:tag name="KSO_WM_UNIT_DIAGRAM_ISREFERUNIT" val="0"/>
  <p:tag name="KSO_WM_UNIT_HIGHLIGHT" val="0"/>
  <p:tag name="KSO_WM_UNIT_ID" val="diagram20191589_4*m_h_i*1_1_1"/>
  <p:tag name="KSO_WM_UNIT_INDEX" val="1_1_1"/>
  <p:tag name="KSO_WM_UNIT_LAYERLEVEL" val="1_1_1"/>
  <p:tag name="KSO_WM_UNIT_LINE_FILL_TYPE" val="2"/>
  <p:tag name="KSO_WM_UNIT_LINE_FORE_SCHEMECOLOR_INDEX" val="5"/>
  <p:tag name="KSO_WM_UNIT_TIMELINE_EMPHASIS_ID" val="1"/>
  <p:tag name="KSO_WM_UNIT_TIMELINE_IDINGROUP" val="1"/>
  <p:tag name="KSO_WM_UNIT_TYPE" val="m_h_i"/>
  <p:tag name="KSO_WM_UNIT_USESOURCEFORMAT_APPLY" val="1"/>
</p:tagLst>
</file>

<file path=ppt/tags/tag402.xml><?xml version="1.0" encoding="utf-8"?>
<p:tagLst xmlns:p="http://schemas.openxmlformats.org/presentationml/2006/main">
  <p:tag name="AS_UNIQUEID" val="1850"/>
  <p:tag name="KSO_WM_BEAUTIFY_FLAG" val="#wm#"/>
  <p:tag name="KSO_WM_DIAGRAM_GROUP_CODE" val="m1-1"/>
  <p:tag name="KSO_WM_TAG_VERSION" val="1.0"/>
  <p:tag name="KSO_WM_TEMPLATE_CATEGORY" val="diagram"/>
  <p:tag name="KSO_WM_TEMPLATE_INDEX" val="20191589"/>
  <p:tag name="KSO_WM_UNIT_COLOR_SCHEME_PARENT_PAGE" val="0_4"/>
  <p:tag name="KSO_WM_UNIT_COLOR_SCHEME_SHAPE_ID" val="85"/>
  <p:tag name="KSO_WM_UNIT_COMPATIBLE" val="0"/>
  <p:tag name="KSO_WM_UNIT_DIAGRAM_ISNUMVISUAL" val="0"/>
  <p:tag name="KSO_WM_UNIT_DIAGRAM_ISREFERUNIT" val="0"/>
  <p:tag name="KSO_WM_UNIT_HIGHLIGHT" val="0"/>
  <p:tag name="KSO_WM_UNIT_ID" val="diagram20191589_4*m_h_a*1_1_1"/>
  <p:tag name="KSO_WM_UNIT_INDEX" val="1_1_1"/>
  <p:tag name="KSO_WM_UNIT_ISCONTENTSTITLE" val="0"/>
  <p:tag name="KSO_WM_UNIT_ISNUMDGMTITLE" val="0"/>
  <p:tag name="KSO_WM_UNIT_LAYERLEVEL" val="1_1_1"/>
  <p:tag name="KSO_WM_UNIT_NOCLEAR" val="0"/>
  <p:tag name="KSO_WM_UNIT_PRESET_TEXT" val="2015"/>
  <p:tag name="KSO_WM_UNIT_TEXT_FILL_FORE_SCHEMECOLOR_INDEX" val="5"/>
  <p:tag name="KSO_WM_UNIT_TEXT_FILL_TYPE" val="1"/>
  <p:tag name="KSO_WM_UNIT_TIMELINE_EMPHASIS_ID" val="2"/>
  <p:tag name="KSO_WM_UNIT_TIMELINE_IDINGROUP" val="2"/>
  <p:tag name="KSO_WM_UNIT_TYPE" val="m_h_a"/>
  <p:tag name="KSO_WM_UNIT_USESOURCEFORMAT_APPLY" val="1"/>
  <p:tag name="KSO_WM_UNIT_VALUE" val="2"/>
</p:tagLst>
</file>

<file path=ppt/tags/tag403.xml><?xml version="1.0" encoding="utf-8"?>
<p:tagLst xmlns:p="http://schemas.openxmlformats.org/presentationml/2006/main">
  <p:tag name="AS_UNIQUEID" val="1851"/>
  <p:tag name="KSO_WM_BEAUTIFY_FLAG" val="#wm#"/>
  <p:tag name="KSO_WM_DIAGRAM_GROUP_CODE" val="m1-1"/>
  <p:tag name="KSO_WM_TAG_VERSION" val="1.0"/>
  <p:tag name="KSO_WM_TEMPLATE_CATEGORY" val="diagram"/>
  <p:tag name="KSO_WM_TEMPLATE_INDEX" val="20191589"/>
  <p:tag name="KSO_WM_UNIT_COLOR_SCHEME_PARENT_PAGE" val="0_4"/>
  <p:tag name="KSO_WM_UNIT_COLOR_SCHEME_SHAPE_ID" val="44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HIGHLIGHT" val="0"/>
  <p:tag name="KSO_WM_UNIT_ID" val="diagram20191589_4*m_h_i*1_1_2"/>
  <p:tag name="KSO_WM_UNIT_INDEX" val="1_1_2"/>
  <p:tag name="KSO_WM_UNIT_LAYERLEVEL" val="1_1_1"/>
  <p:tag name="KSO_WM_UNIT_LINE_FILL_TYPE" val="2"/>
  <p:tag name="KSO_WM_UNIT_LINE_FORE_SCHEMECOLOR_INDEX" val="5"/>
  <p:tag name="KSO_WM_UNIT_TEXT_FILL_FORE_SCHEMECOLOR_INDEX" val="2"/>
  <p:tag name="KSO_WM_UNIT_TEXT_FILL_TYPE" val="1"/>
  <p:tag name="KSO_WM_UNIT_TIMELINE_EMPHASIS_ID" val="3"/>
  <p:tag name="KSO_WM_UNIT_TIMELINE_IDINGROUP" val="3"/>
  <p:tag name="KSO_WM_UNIT_TYPE" val="m_h_i"/>
  <p:tag name="KSO_WM_UNIT_USESOURCEFORMAT_APPLY" val="1"/>
</p:tagLst>
</file>

<file path=ppt/tags/tag404.xml><?xml version="1.0" encoding="utf-8"?>
<p:tagLst xmlns:p="http://schemas.openxmlformats.org/presentationml/2006/main">
  <p:tag name="AS_UNIQUEID" val="1852"/>
  <p:tag name="KSO_WM_BEAUTIFY_FLAG" val="#wm#"/>
  <p:tag name="KSO_WM_DIAGRAM_GROUP_CODE" val="m1-1"/>
  <p:tag name="KSO_WM_TAG_VERSION" val="1.0"/>
  <p:tag name="KSO_WM_TEMPLATE_CATEGORY" val="diagram"/>
  <p:tag name="KSO_WM_TEMPLATE_INDEX" val="20191589"/>
  <p:tag name="KSO_WM_UNIT_COLOR_SCHEME_PARENT_PAGE" val="0_4"/>
  <p:tag name="KSO_WM_UNIT_COLOR_SCHEME_SHAPE_ID" val="47"/>
  <p:tag name="KSO_WM_UNIT_COMPATIBLE" val="0"/>
  <p:tag name="KSO_WM_UNIT_DIAGRAM_ISNUMVISUAL" val="0"/>
  <p:tag name="KSO_WM_UNIT_DIAGRAM_ISREFERUNIT" val="0"/>
  <p:tag name="KSO_WM_UNIT_HIGHLIGHT" val="0"/>
  <p:tag name="KSO_WM_UNIT_ID" val="diagram20191589_4*m_h_h_f*1_1_1_1"/>
  <p:tag name="KSO_WM_UNIT_INDEX" val="1_1_1_1"/>
  <p:tag name="KSO_WM_UNIT_LAYERLEVEL" val="1_1_1_1"/>
  <p:tag name="KSO_WM_UNIT_NOCLEAR" val="0"/>
  <p:tag name="KSO_WM_UNIT_PRESET_TEXT" val="简单地描述该时间点发生的一些事件"/>
  <p:tag name="KSO_WM_UNIT_SUBTYPE" val="a"/>
  <p:tag name="KSO_WM_UNIT_TEXT_FILL_FORE_SCHEMECOLOR_INDEX" val="14"/>
  <p:tag name="KSO_WM_UNIT_TEXT_FILL_TYPE" val="1"/>
  <p:tag name="KSO_WM_UNIT_TIMELINE_EMPHASIS_ID" val="4"/>
  <p:tag name="KSO_WM_UNIT_TIMELINE_IDINGROUP" val="4"/>
  <p:tag name="KSO_WM_UNIT_TYPE" val="m_h_h_f"/>
  <p:tag name="KSO_WM_UNIT_USESOURCEFORMAT_APPLY" val="1"/>
  <p:tag name="KSO_WM_UNIT_VALUE" val="22"/>
</p:tagLst>
</file>

<file path=ppt/tags/tag405.xml><?xml version="1.0" encoding="utf-8"?>
<p:tagLst xmlns:p="http://schemas.openxmlformats.org/presentationml/2006/main">
  <p:tag name="AS_UNIQUEID" val="1853"/>
  <p:tag name="KSO_WM_BEAUTIFY_FLAG" val="#wm#"/>
  <p:tag name="KSO_WM_DIAGRAM_GROUP_CODE" val="m1-1"/>
  <p:tag name="KSO_WM_TAG_VERSION" val="1.0"/>
  <p:tag name="KSO_WM_TEMPLATE_CATEGORY" val="diagram"/>
  <p:tag name="KSO_WM_TEMPLATE_INDEX" val="20191589"/>
  <p:tag name="KSO_WM_UNIT_COLOR_SCHEME_PARENT_PAGE" val="0_4"/>
  <p:tag name="KSO_WM_UNIT_COLOR_SCHEME_SHAPE_ID" val="2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HIGHLIGHT" val="0"/>
  <p:tag name="KSO_WM_UNIT_ID" val="diagram20191589_4*m_h_i*1_1_3"/>
  <p:tag name="KSO_WM_UNIT_INDEX" val="1_1_3"/>
  <p:tag name="KSO_WM_UNIT_LAYERLEVEL" val="1_1_1"/>
  <p:tag name="KSO_WM_UNIT_TEXT_FILL_FORE_SCHEMECOLOR_INDEX" val="2"/>
  <p:tag name="KSO_WM_UNIT_TEXT_FILL_TYPE" val="1"/>
  <p:tag name="KSO_WM_UNIT_TIMELINE_EMPHASIS_ID" val="6"/>
  <p:tag name="KSO_WM_UNIT_TIMELINE_IDINGROUP" val="6"/>
  <p:tag name="KSO_WM_UNIT_TYPE" val="m_h_i"/>
  <p:tag name="KSO_WM_UNIT_USESOURCEFORMAT_APPLY" val="1"/>
</p:tagLst>
</file>

<file path=ppt/tags/tag406.xml><?xml version="1.0" encoding="utf-8"?>
<p:tagLst xmlns:p="http://schemas.openxmlformats.org/presentationml/2006/main">
  <p:tag name="AS_UNIQUEID" val="1854"/>
  <p:tag name="KSO_WM_BEAUTIFY_FLAG" val="#wm#"/>
  <p:tag name="KSO_WM_DIAGRAM_GROUP_CODE" val="m1-1"/>
  <p:tag name="KSO_WM_TAG_VERSION" val="1.0"/>
  <p:tag name="KSO_WM_TEMPLATE_CATEGORY" val="diagram"/>
  <p:tag name="KSO_WM_TEMPLATE_INDEX" val="20191589"/>
  <p:tag name="KSO_WM_UNIT_COLOR_SCHEME_PARENT_PAGE" val="0_4"/>
  <p:tag name="KSO_WM_UNIT_COLOR_SCHEME_SHAPE_ID" val="10"/>
  <p:tag name="KSO_WM_UNIT_COMPATIBLE" val="0"/>
  <p:tag name="KSO_WM_UNIT_DIAGRAM_ISNUMVISUAL" val="0"/>
  <p:tag name="KSO_WM_UNIT_DIAGRAM_ISREFERUNIT" val="0"/>
  <p:tag name="KSO_WM_UNIT_HIGHLIGHT" val="0"/>
  <p:tag name="KSO_WM_UNIT_ID" val="diagram20191589_4*m_h_i*1_2_1"/>
  <p:tag name="KSO_WM_UNIT_INDEX" val="1_2_1"/>
  <p:tag name="KSO_WM_UNIT_LAYERLEVEL" val="1_1_1"/>
  <p:tag name="KSO_WM_UNIT_LINE_FILL_TYPE" val="2"/>
  <p:tag name="KSO_WM_UNIT_LINE_FORE_SCHEMECOLOR_INDEX" val="6"/>
  <p:tag name="KSO_WM_UNIT_TIMELINE_EMPHASIS_ID" val="1"/>
  <p:tag name="KSO_WM_UNIT_TIMELINE_IDINGROUP" val="1"/>
  <p:tag name="KSO_WM_UNIT_TYPE" val="m_h_i"/>
  <p:tag name="KSO_WM_UNIT_USESOURCEFORMAT_APPLY" val="1"/>
</p:tagLst>
</file>

<file path=ppt/tags/tag407.xml><?xml version="1.0" encoding="utf-8"?>
<p:tagLst xmlns:p="http://schemas.openxmlformats.org/presentationml/2006/main">
  <p:tag name="AS_UNIQUEID" val="1855"/>
  <p:tag name="KSO_WM_BEAUTIFY_FLAG" val="#wm#"/>
  <p:tag name="KSO_WM_DIAGRAM_GROUP_CODE" val="m1-1"/>
  <p:tag name="KSO_WM_TAG_VERSION" val="1.0"/>
  <p:tag name="KSO_WM_TEMPLATE_CATEGORY" val="diagram"/>
  <p:tag name="KSO_WM_TEMPLATE_INDEX" val="20191589"/>
  <p:tag name="KSO_WM_UNIT_COLOR_SCHEME_PARENT_PAGE" val="0_4"/>
  <p:tag name="KSO_WM_UNIT_COLOR_SCHEME_SHAPE_ID" val="11"/>
  <p:tag name="KSO_WM_UNIT_COMPATIBLE" val="0"/>
  <p:tag name="KSO_WM_UNIT_DIAGRAM_ISNUMVISUAL" val="0"/>
  <p:tag name="KSO_WM_UNIT_DIAGRAM_ISREFERUNIT" val="0"/>
  <p:tag name="KSO_WM_UNIT_HIGHLIGHT" val="0"/>
  <p:tag name="KSO_WM_UNIT_ID" val="diagram20191589_4*m_h_a*1_2_1"/>
  <p:tag name="KSO_WM_UNIT_INDEX" val="1_2_1"/>
  <p:tag name="KSO_WM_UNIT_ISCONTENTSTITLE" val="0"/>
  <p:tag name="KSO_WM_UNIT_ISNUMDGMTITLE" val="0"/>
  <p:tag name="KSO_WM_UNIT_LAYERLEVEL" val="1_1_1"/>
  <p:tag name="KSO_WM_UNIT_NOCLEAR" val="0"/>
  <p:tag name="KSO_WM_UNIT_PRESET_TEXT" val="2016"/>
  <p:tag name="KSO_WM_UNIT_TEXT_FILL_FORE_SCHEMECOLOR_INDEX" val="6"/>
  <p:tag name="KSO_WM_UNIT_TEXT_FILL_TYPE" val="1"/>
  <p:tag name="KSO_WM_UNIT_TIMELINE_EMPHASIS_ID" val="2"/>
  <p:tag name="KSO_WM_UNIT_TIMELINE_IDINGROUP" val="2"/>
  <p:tag name="KSO_WM_UNIT_TYPE" val="m_h_a"/>
  <p:tag name="KSO_WM_UNIT_USESOURCEFORMAT_APPLY" val="1"/>
  <p:tag name="KSO_WM_UNIT_VALUE" val="2"/>
</p:tagLst>
</file>

<file path=ppt/tags/tag408.xml><?xml version="1.0" encoding="utf-8"?>
<p:tagLst xmlns:p="http://schemas.openxmlformats.org/presentationml/2006/main">
  <p:tag name="AS_UNIQUEID" val="1856"/>
  <p:tag name="KSO_WM_BEAUTIFY_FLAG" val="#wm#"/>
  <p:tag name="KSO_WM_DIAGRAM_GROUP_CODE" val="m1-1"/>
  <p:tag name="KSO_WM_TAG_VERSION" val="1.0"/>
  <p:tag name="KSO_WM_TEMPLATE_CATEGORY" val="diagram"/>
  <p:tag name="KSO_WM_TEMPLATE_INDEX" val="20191589"/>
  <p:tag name="KSO_WM_UNIT_COLOR_SCHEME_PARENT_PAGE" val="0_4"/>
  <p:tag name="KSO_WM_UNIT_COLOR_SCHEME_SHAPE_ID" val="12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HIGHLIGHT" val="0"/>
  <p:tag name="KSO_WM_UNIT_ID" val="diagram20191589_4*m_h_i*1_2_2"/>
  <p:tag name="KSO_WM_UNIT_INDEX" val="1_2_2"/>
  <p:tag name="KSO_WM_UNIT_LAYERLEVEL" val="1_1_1"/>
  <p:tag name="KSO_WM_UNIT_LINE_FILL_TYPE" val="2"/>
  <p:tag name="KSO_WM_UNIT_LINE_FORE_SCHEMECOLOR_INDEX" val="6"/>
  <p:tag name="KSO_WM_UNIT_TEXT_FILL_FORE_SCHEMECOLOR_INDEX" val="2"/>
  <p:tag name="KSO_WM_UNIT_TEXT_FILL_TYPE" val="1"/>
  <p:tag name="KSO_WM_UNIT_TIMELINE_EMPHASIS_ID" val="3"/>
  <p:tag name="KSO_WM_UNIT_TIMELINE_IDINGROUP" val="3"/>
  <p:tag name="KSO_WM_UNIT_TYPE" val="m_h_i"/>
  <p:tag name="KSO_WM_UNIT_USESOURCEFORMAT_APPLY" val="1"/>
</p:tagLst>
</file>

<file path=ppt/tags/tag409.xml><?xml version="1.0" encoding="utf-8"?>
<p:tagLst xmlns:p="http://schemas.openxmlformats.org/presentationml/2006/main">
  <p:tag name="AS_UNIQUEID" val="1857"/>
  <p:tag name="KSO_WM_BEAUTIFY_FLAG" val="#wm#"/>
  <p:tag name="KSO_WM_DIAGRAM_GROUP_CODE" val="m1-1"/>
  <p:tag name="KSO_WM_TAG_VERSION" val="1.0"/>
  <p:tag name="KSO_WM_TEMPLATE_CATEGORY" val="diagram"/>
  <p:tag name="KSO_WM_TEMPLATE_INDEX" val="20191589"/>
  <p:tag name="KSO_WM_UNIT_COLOR_SCHEME_PARENT_PAGE" val="0_4"/>
  <p:tag name="KSO_WM_UNIT_COLOR_SCHEME_SHAPE_ID" val="13"/>
  <p:tag name="KSO_WM_UNIT_COMPATIBLE" val="0"/>
  <p:tag name="KSO_WM_UNIT_DIAGRAM_ISNUMVISUAL" val="0"/>
  <p:tag name="KSO_WM_UNIT_DIAGRAM_ISREFERUNIT" val="0"/>
  <p:tag name="KSO_WM_UNIT_HIGHLIGHT" val="0"/>
  <p:tag name="KSO_WM_UNIT_ID" val="diagram20191589_4*m_h_h_f*1_2_1_1"/>
  <p:tag name="KSO_WM_UNIT_INDEX" val="1_2_1_1"/>
  <p:tag name="KSO_WM_UNIT_LAYERLEVEL" val="1_1_1_1"/>
  <p:tag name="KSO_WM_UNIT_NOCLEAR" val="0"/>
  <p:tag name="KSO_WM_UNIT_PRESET_TEXT" val="简单地描述该时间点发生的一些事件"/>
  <p:tag name="KSO_WM_UNIT_SUBTYPE" val="a"/>
  <p:tag name="KSO_WM_UNIT_TEXT_FILL_FORE_SCHEMECOLOR_INDEX" val="14"/>
  <p:tag name="KSO_WM_UNIT_TEXT_FILL_TYPE" val="1"/>
  <p:tag name="KSO_WM_UNIT_TIMELINE_EMPHASIS_ID" val="4"/>
  <p:tag name="KSO_WM_UNIT_TIMELINE_IDINGROUP" val="4"/>
  <p:tag name="KSO_WM_UNIT_TYPE" val="m_h_h_f"/>
  <p:tag name="KSO_WM_UNIT_USESOURCEFORMAT_APPLY" val="1"/>
  <p:tag name="KSO_WM_UNIT_VALUE" val="22"/>
</p:tagLst>
</file>

<file path=ppt/tags/tag41.xml><?xml version="1.0" encoding="utf-8"?>
<p:tagLst xmlns:p="http://schemas.openxmlformats.org/presentationml/2006/main">
  <p:tag name="AS_UNIQUEID" val="143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10.xml><?xml version="1.0" encoding="utf-8"?>
<p:tagLst xmlns:p="http://schemas.openxmlformats.org/presentationml/2006/main">
  <p:tag name="AS_UNIQUEID" val="1858"/>
  <p:tag name="KSO_WM_BEAUTIFY_FLAG" val="#wm#"/>
  <p:tag name="KSO_WM_DIAGRAM_GROUP_CODE" val="m1-1"/>
  <p:tag name="KSO_WM_TAG_VERSION" val="1.0"/>
  <p:tag name="KSO_WM_TEMPLATE_CATEGORY" val="diagram"/>
  <p:tag name="KSO_WM_TEMPLATE_INDEX" val="20191589"/>
  <p:tag name="KSO_WM_UNIT_COLOR_SCHEME_PARENT_PAGE" val="0_4"/>
  <p:tag name="KSO_WM_UNIT_COLOR_SCHEME_SHAPE_ID" val="15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HIGHLIGHT" val="0"/>
  <p:tag name="KSO_WM_UNIT_ID" val="diagram20191589_4*m_h_i*1_2_3"/>
  <p:tag name="KSO_WM_UNIT_INDEX" val="1_2_3"/>
  <p:tag name="KSO_WM_UNIT_LAYERLEVEL" val="1_1_1"/>
  <p:tag name="KSO_WM_UNIT_TEXT_FILL_FORE_SCHEMECOLOR_INDEX" val="2"/>
  <p:tag name="KSO_WM_UNIT_TEXT_FILL_TYPE" val="1"/>
  <p:tag name="KSO_WM_UNIT_TIMELINE_EMPHASIS_ID" val="6"/>
  <p:tag name="KSO_WM_UNIT_TIMELINE_IDINGROUP" val="6"/>
  <p:tag name="KSO_WM_UNIT_TYPE" val="m_h_i"/>
  <p:tag name="KSO_WM_UNIT_USESOURCEFORMAT_APPLY" val="1"/>
</p:tagLst>
</file>

<file path=ppt/tags/tag411.xml><?xml version="1.0" encoding="utf-8"?>
<p:tagLst xmlns:p="http://schemas.openxmlformats.org/presentationml/2006/main">
  <p:tag name="AS_UNIQUEID" val="1859"/>
  <p:tag name="KSO_WM_BEAUTIFY_FLAG" val="#wm#"/>
  <p:tag name="KSO_WM_DIAGRAM_GROUP_CODE" val="m1-1"/>
  <p:tag name="KSO_WM_TAG_VERSION" val="1.0"/>
  <p:tag name="KSO_WM_TEMPLATE_CATEGORY" val="diagram"/>
  <p:tag name="KSO_WM_TEMPLATE_INDEX" val="20191589"/>
  <p:tag name="KSO_WM_UNIT_COLOR_SCHEME_PARENT_PAGE" val="0_4"/>
  <p:tag name="KSO_WM_UNIT_COLOR_SCHEME_SHAPE_ID" val="16"/>
  <p:tag name="KSO_WM_UNIT_COMPATIBLE" val="0"/>
  <p:tag name="KSO_WM_UNIT_DIAGRAM_ISNUMVISUAL" val="0"/>
  <p:tag name="KSO_WM_UNIT_DIAGRAM_ISREFERUNIT" val="0"/>
  <p:tag name="KSO_WM_UNIT_HIGHLIGHT" val="0"/>
  <p:tag name="KSO_WM_UNIT_ID" val="diagram20191589_4*m_h_i*1_3_1"/>
  <p:tag name="KSO_WM_UNIT_INDEX" val="1_3_1"/>
  <p:tag name="KSO_WM_UNIT_LAYERLEVEL" val="1_1_1"/>
  <p:tag name="KSO_WM_UNIT_LINE_FILL_TYPE" val="2"/>
  <p:tag name="KSO_WM_UNIT_LINE_FORE_SCHEMECOLOR_INDEX" val="7"/>
  <p:tag name="KSO_WM_UNIT_TIMELINE_EMPHASIS_ID" val="1"/>
  <p:tag name="KSO_WM_UNIT_TIMELINE_IDINGROUP" val="1"/>
  <p:tag name="KSO_WM_UNIT_TYPE" val="m_h_i"/>
  <p:tag name="KSO_WM_UNIT_USESOURCEFORMAT_APPLY" val="1"/>
</p:tagLst>
</file>

<file path=ppt/tags/tag412.xml><?xml version="1.0" encoding="utf-8"?>
<p:tagLst xmlns:p="http://schemas.openxmlformats.org/presentationml/2006/main">
  <p:tag name="AS_UNIQUEID" val="1860"/>
  <p:tag name="KSO_WM_BEAUTIFY_FLAG" val="#wm#"/>
  <p:tag name="KSO_WM_DIAGRAM_GROUP_CODE" val="m1-1"/>
  <p:tag name="KSO_WM_TAG_VERSION" val="1.0"/>
  <p:tag name="KSO_WM_TEMPLATE_CATEGORY" val="diagram"/>
  <p:tag name="KSO_WM_TEMPLATE_INDEX" val="20191589"/>
  <p:tag name="KSO_WM_UNIT_COLOR_SCHEME_PARENT_PAGE" val="0_4"/>
  <p:tag name="KSO_WM_UNIT_COLOR_SCHEME_SHAPE_ID" val="17"/>
  <p:tag name="KSO_WM_UNIT_COMPATIBLE" val="0"/>
  <p:tag name="KSO_WM_UNIT_DIAGRAM_ISNUMVISUAL" val="0"/>
  <p:tag name="KSO_WM_UNIT_DIAGRAM_ISREFERUNIT" val="0"/>
  <p:tag name="KSO_WM_UNIT_HIGHLIGHT" val="0"/>
  <p:tag name="KSO_WM_UNIT_ID" val="diagram20191589_4*m_h_a*1_3_1"/>
  <p:tag name="KSO_WM_UNIT_INDEX" val="1_3_1"/>
  <p:tag name="KSO_WM_UNIT_ISCONTENTSTITLE" val="0"/>
  <p:tag name="KSO_WM_UNIT_ISNUMDGMTITLE" val="0"/>
  <p:tag name="KSO_WM_UNIT_LAYERLEVEL" val="1_1_1"/>
  <p:tag name="KSO_WM_UNIT_NOCLEAR" val="0"/>
  <p:tag name="KSO_WM_UNIT_PRESET_TEXT" val="2017"/>
  <p:tag name="KSO_WM_UNIT_TEXT_FILL_FORE_SCHEMECOLOR_INDEX" val="7"/>
  <p:tag name="KSO_WM_UNIT_TEXT_FILL_TYPE" val="1"/>
  <p:tag name="KSO_WM_UNIT_TIMELINE_EMPHASIS_ID" val="2"/>
  <p:tag name="KSO_WM_UNIT_TIMELINE_IDINGROUP" val="2"/>
  <p:tag name="KSO_WM_UNIT_TYPE" val="m_h_a"/>
  <p:tag name="KSO_WM_UNIT_USESOURCEFORMAT_APPLY" val="1"/>
  <p:tag name="KSO_WM_UNIT_VALUE" val="2"/>
</p:tagLst>
</file>

<file path=ppt/tags/tag413.xml><?xml version="1.0" encoding="utf-8"?>
<p:tagLst xmlns:p="http://schemas.openxmlformats.org/presentationml/2006/main">
  <p:tag name="AS_UNIQUEID" val="1861"/>
  <p:tag name="KSO_WM_BEAUTIFY_FLAG" val="#wm#"/>
  <p:tag name="KSO_WM_DIAGRAM_GROUP_CODE" val="m1-1"/>
  <p:tag name="KSO_WM_TAG_VERSION" val="1.0"/>
  <p:tag name="KSO_WM_TEMPLATE_CATEGORY" val="diagram"/>
  <p:tag name="KSO_WM_TEMPLATE_INDEX" val="20191589"/>
  <p:tag name="KSO_WM_UNIT_COLOR_SCHEME_PARENT_PAGE" val="0_4"/>
  <p:tag name="KSO_WM_UNIT_COLOR_SCHEME_SHAPE_ID" val="19"/>
  <p:tag name="KSO_WM_UNIT_COMPATIBLE" val="0"/>
  <p:tag name="KSO_WM_UNIT_DIAGRAM_ISNUMVISUAL" val="0"/>
  <p:tag name="KSO_WM_UNIT_DIAGRAM_ISREFERUNIT" val="0"/>
  <p:tag name="KSO_WM_UNIT_FILL_FORE_SCHEMECOLOR_INDEX" val="7"/>
  <p:tag name="KSO_WM_UNIT_FILL_TYPE" val="1"/>
  <p:tag name="KSO_WM_UNIT_HIGHLIGHT" val="0"/>
  <p:tag name="KSO_WM_UNIT_ID" val="diagram20191589_4*m_h_i*1_3_2"/>
  <p:tag name="KSO_WM_UNIT_INDEX" val="1_3_2"/>
  <p:tag name="KSO_WM_UNIT_LAYERLEVEL" val="1_1_1"/>
  <p:tag name="KSO_WM_UNIT_LINE_FILL_TYPE" val="2"/>
  <p:tag name="KSO_WM_UNIT_LINE_FORE_SCHEMECOLOR_INDEX" val="7"/>
  <p:tag name="KSO_WM_UNIT_TEXT_FILL_FORE_SCHEMECOLOR_INDEX" val="2"/>
  <p:tag name="KSO_WM_UNIT_TEXT_FILL_TYPE" val="1"/>
  <p:tag name="KSO_WM_UNIT_TIMELINE_EMPHASIS_ID" val="3"/>
  <p:tag name="KSO_WM_UNIT_TIMELINE_IDINGROUP" val="3"/>
  <p:tag name="KSO_WM_UNIT_TYPE" val="m_h_i"/>
  <p:tag name="KSO_WM_UNIT_USESOURCEFORMAT_APPLY" val="1"/>
</p:tagLst>
</file>

<file path=ppt/tags/tag414.xml><?xml version="1.0" encoding="utf-8"?>
<p:tagLst xmlns:p="http://schemas.openxmlformats.org/presentationml/2006/main">
  <p:tag name="AS_UNIQUEID" val="1862"/>
  <p:tag name="KSO_WM_BEAUTIFY_FLAG" val="#wm#"/>
  <p:tag name="KSO_WM_DIAGRAM_GROUP_CODE" val="m1-1"/>
  <p:tag name="KSO_WM_TAG_VERSION" val="1.0"/>
  <p:tag name="KSO_WM_TEMPLATE_CATEGORY" val="diagram"/>
  <p:tag name="KSO_WM_TEMPLATE_INDEX" val="20191589"/>
  <p:tag name="KSO_WM_UNIT_COLOR_SCHEME_PARENT_PAGE" val="0_4"/>
  <p:tag name="KSO_WM_UNIT_COLOR_SCHEME_SHAPE_ID" val="21"/>
  <p:tag name="KSO_WM_UNIT_COMPATIBLE" val="0"/>
  <p:tag name="KSO_WM_UNIT_DIAGRAM_ISNUMVISUAL" val="0"/>
  <p:tag name="KSO_WM_UNIT_DIAGRAM_ISREFERUNIT" val="0"/>
  <p:tag name="KSO_WM_UNIT_HIGHLIGHT" val="0"/>
  <p:tag name="KSO_WM_UNIT_ID" val="diagram20191589_4*m_h_h_f*1_3_1_1"/>
  <p:tag name="KSO_WM_UNIT_INDEX" val="1_3_1_1"/>
  <p:tag name="KSO_WM_UNIT_LAYERLEVEL" val="1_1_1_1"/>
  <p:tag name="KSO_WM_UNIT_NOCLEAR" val="0"/>
  <p:tag name="KSO_WM_UNIT_PRESET_TEXT" val="简单地描述该时间点发生的一些事件"/>
  <p:tag name="KSO_WM_UNIT_SUBTYPE" val="a"/>
  <p:tag name="KSO_WM_UNIT_TEXT_FILL_FORE_SCHEMECOLOR_INDEX" val="14"/>
  <p:tag name="KSO_WM_UNIT_TEXT_FILL_TYPE" val="1"/>
  <p:tag name="KSO_WM_UNIT_TIMELINE_EMPHASIS_ID" val="4"/>
  <p:tag name="KSO_WM_UNIT_TIMELINE_IDINGROUP" val="4"/>
  <p:tag name="KSO_WM_UNIT_TYPE" val="m_h_h_f"/>
  <p:tag name="KSO_WM_UNIT_USESOURCEFORMAT_APPLY" val="1"/>
  <p:tag name="KSO_WM_UNIT_VALUE" val="22"/>
</p:tagLst>
</file>

<file path=ppt/tags/tag415.xml><?xml version="1.0" encoding="utf-8"?>
<p:tagLst xmlns:p="http://schemas.openxmlformats.org/presentationml/2006/main">
  <p:tag name="AS_UNIQUEID" val="1863"/>
  <p:tag name="KSO_WM_BEAUTIFY_FLAG" val="#wm#"/>
  <p:tag name="KSO_WM_DIAGRAM_GROUP_CODE" val="m1-1"/>
  <p:tag name="KSO_WM_TAG_VERSION" val="1.0"/>
  <p:tag name="KSO_WM_TEMPLATE_CATEGORY" val="diagram"/>
  <p:tag name="KSO_WM_TEMPLATE_INDEX" val="20191589"/>
  <p:tag name="KSO_WM_UNIT_COLOR_SCHEME_PARENT_PAGE" val="0_4"/>
  <p:tag name="KSO_WM_UNIT_COLOR_SCHEME_SHAPE_ID" val="22"/>
  <p:tag name="KSO_WM_UNIT_COMPATIBLE" val="0"/>
  <p:tag name="KSO_WM_UNIT_DIAGRAM_ISNUMVISUAL" val="0"/>
  <p:tag name="KSO_WM_UNIT_DIAGRAM_ISREFERUNIT" val="0"/>
  <p:tag name="KSO_WM_UNIT_HIGHLIGHT" val="0"/>
  <p:tag name="KSO_WM_UNIT_ID" val="diagram20191589_4*m_h_h_a*1_3_1_1"/>
  <p:tag name="KSO_WM_UNIT_INDEX" val="1_3_1_1"/>
  <p:tag name="KSO_WM_UNIT_ISCONTENTSTITLE" val="0"/>
  <p:tag name="KSO_WM_UNIT_ISNUMDGMTITLE" val="0"/>
  <p:tag name="KSO_WM_UNIT_LAYERLEVEL" val="1_1_1_1"/>
  <p:tag name="KSO_WM_UNIT_NOCLEAR" val="0"/>
  <p:tag name="KSO_WM_UNIT_PRESET_TEXT" val="事件内容标题"/>
  <p:tag name="KSO_WM_UNIT_TEXT_FILL_FORE_SCHEMECOLOR_INDEX" val="13"/>
  <p:tag name="KSO_WM_UNIT_TEXT_FILL_TYPE" val="1"/>
  <p:tag name="KSO_WM_UNIT_TIMELINE_EMPHASIS_ID" val="5"/>
  <p:tag name="KSO_WM_UNIT_TIMELINE_IDINGROUP" val="5"/>
  <p:tag name="KSO_WM_UNIT_TYPE" val="m_h_h_a"/>
  <p:tag name="KSO_WM_UNIT_USESOURCEFORMAT_APPLY" val="1"/>
  <p:tag name="KSO_WM_UNIT_VALUE" val="7"/>
</p:tagLst>
</file>

<file path=ppt/tags/tag416.xml><?xml version="1.0" encoding="utf-8"?>
<p:tagLst xmlns:p="http://schemas.openxmlformats.org/presentationml/2006/main">
  <p:tag name="AS_UNIQUEID" val="1864"/>
  <p:tag name="KSO_WM_BEAUTIFY_FLAG" val="#wm#"/>
  <p:tag name="KSO_WM_DIAGRAM_GROUP_CODE" val="m1-1"/>
  <p:tag name="KSO_WM_TAG_VERSION" val="1.0"/>
  <p:tag name="KSO_WM_TEMPLATE_CATEGORY" val="diagram"/>
  <p:tag name="KSO_WM_TEMPLATE_INDEX" val="20191589"/>
  <p:tag name="KSO_WM_UNIT_COLOR_SCHEME_PARENT_PAGE" val="0_4"/>
  <p:tag name="KSO_WM_UNIT_COLOR_SCHEME_SHAPE_ID" val="23"/>
  <p:tag name="KSO_WM_UNIT_COMPATIBLE" val="0"/>
  <p:tag name="KSO_WM_UNIT_DIAGRAM_ISNUMVISUAL" val="0"/>
  <p:tag name="KSO_WM_UNIT_DIAGRAM_ISREFERUNIT" val="0"/>
  <p:tag name="KSO_WM_UNIT_FILL_FORE_SCHEMECOLOR_INDEX" val="7"/>
  <p:tag name="KSO_WM_UNIT_FILL_TYPE" val="1"/>
  <p:tag name="KSO_WM_UNIT_HIGHLIGHT" val="0"/>
  <p:tag name="KSO_WM_UNIT_ID" val="diagram20191589_4*m_h_i*1_3_3"/>
  <p:tag name="KSO_WM_UNIT_INDEX" val="1_3_3"/>
  <p:tag name="KSO_WM_UNIT_LAYERLEVEL" val="1_1_1"/>
  <p:tag name="KSO_WM_UNIT_TEXT_FILL_FORE_SCHEMECOLOR_INDEX" val="2"/>
  <p:tag name="KSO_WM_UNIT_TEXT_FILL_TYPE" val="1"/>
  <p:tag name="KSO_WM_UNIT_TIMELINE_EMPHASIS_ID" val="6"/>
  <p:tag name="KSO_WM_UNIT_TIMELINE_IDINGROUP" val="6"/>
  <p:tag name="KSO_WM_UNIT_TYPE" val="m_h_i"/>
  <p:tag name="KSO_WM_UNIT_USESOURCEFORMAT_APPLY" val="1"/>
</p:tagLst>
</file>

<file path=ppt/tags/tag417.xml><?xml version="1.0" encoding="utf-8"?>
<p:tagLst xmlns:p="http://schemas.openxmlformats.org/presentationml/2006/main">
  <p:tag name="AS_UNIQUEID" val="1865"/>
  <p:tag name="KSO_WM_BEAUTIFY_FLAG" val="#wm#"/>
  <p:tag name="KSO_WM_DIAGRAM_GROUP_CODE" val="m1-1"/>
  <p:tag name="KSO_WM_TAG_VERSION" val="1.0"/>
  <p:tag name="KSO_WM_TEMPLATE_CATEGORY" val="diagram"/>
  <p:tag name="KSO_WM_TEMPLATE_INDEX" val="20191589"/>
  <p:tag name="KSO_WM_UNIT_COLOR_SCHEME_PARENT_PAGE" val="0_4"/>
  <p:tag name="KSO_WM_UNIT_COLOR_SCHEME_SHAPE_ID" val="24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HIGHLIGHT" val="0"/>
  <p:tag name="KSO_WM_UNIT_ID" val="diagram20191589_4*m_i*1_2"/>
  <p:tag name="KSO_WM_UNIT_INDEX" val="1_2"/>
  <p:tag name="KSO_WM_UNIT_LAYERLEVEL" val="1_1"/>
  <p:tag name="KSO_WM_UNIT_TEXT_FILL_FORE_SCHEMECOLOR_INDEX" val="2"/>
  <p:tag name="KSO_WM_UNIT_TEXT_FILL_TYPE" val="1"/>
  <p:tag name="KSO_WM_UNIT_TIMELINE_EMPHASIS_ID" val="3"/>
  <p:tag name="KSO_WM_UNIT_TYPE" val="m_i"/>
  <p:tag name="KSO_WM_UNIT_USESOURCEFORMAT_APPLY" val="1"/>
</p:tagLst>
</file>

<file path=ppt/tags/tag418.xml><?xml version="1.0" encoding="utf-8"?>
<p:tagLst xmlns:p="http://schemas.openxmlformats.org/presentationml/2006/main">
  <p:tag name="AS_UNIQUEID" val="1866"/>
  <p:tag name="KSO_WM_BEAUTIFY_FLAG" val="#wm#"/>
  <p:tag name="KSO_WM_DIAGRAM_GROUP_CODE" val="m1-1"/>
  <p:tag name="KSO_WM_TAG_VERSION" val="1.0"/>
  <p:tag name="KSO_WM_TEMPLATE_CATEGORY" val="diagram"/>
  <p:tag name="KSO_WM_TEMPLATE_INDEX" val="20191589"/>
  <p:tag name="KSO_WM_UNIT_COLOR_SCHEME_PARENT_PAGE" val="0_4"/>
  <p:tag name="KSO_WM_UNIT_COLOR_SCHEME_SHAPE_ID" val="22"/>
  <p:tag name="KSO_WM_UNIT_COMPATIBLE" val="0"/>
  <p:tag name="KSO_WM_UNIT_DIAGRAM_ISNUMVISUAL" val="0"/>
  <p:tag name="KSO_WM_UNIT_DIAGRAM_ISREFERUNIT" val="0"/>
  <p:tag name="KSO_WM_UNIT_HIGHLIGHT" val="0"/>
  <p:tag name="KSO_WM_UNIT_ID" val="diagram20191589_4*m_h_h_a*1_3_1_1"/>
  <p:tag name="KSO_WM_UNIT_INDEX" val="1_3_1_1"/>
  <p:tag name="KSO_WM_UNIT_ISCONTENTSTITLE" val="0"/>
  <p:tag name="KSO_WM_UNIT_ISNUMDGMTITLE" val="0"/>
  <p:tag name="KSO_WM_UNIT_LAYERLEVEL" val="1_1_1_1"/>
  <p:tag name="KSO_WM_UNIT_NOCLEAR" val="0"/>
  <p:tag name="KSO_WM_UNIT_PRESET_TEXT" val="事件内容标题"/>
  <p:tag name="KSO_WM_UNIT_TEXT_FILL_FORE_SCHEMECOLOR_INDEX" val="13"/>
  <p:tag name="KSO_WM_UNIT_TEXT_FILL_TYPE" val="1"/>
  <p:tag name="KSO_WM_UNIT_TIMELINE_EMPHASIS_ID" val="5"/>
  <p:tag name="KSO_WM_UNIT_TIMELINE_IDINGROUP" val="5"/>
  <p:tag name="KSO_WM_UNIT_TYPE" val="m_h_h_a"/>
  <p:tag name="KSO_WM_UNIT_USESOURCEFORMAT_APPLY" val="1"/>
  <p:tag name="KSO_WM_UNIT_VALUE" val="7"/>
</p:tagLst>
</file>

<file path=ppt/tags/tag419.xml><?xml version="1.0" encoding="utf-8"?>
<p:tagLst xmlns:p="http://schemas.openxmlformats.org/presentationml/2006/main">
  <p:tag name="AS_UNIQUEID" val="1867"/>
  <p:tag name="KSO_WM_BEAUTIFY_FLAG" val="#wm#"/>
  <p:tag name="KSO_WM_DIAGRAM_GROUP_CODE" val="m1-1"/>
  <p:tag name="KSO_WM_TAG_VERSION" val="1.0"/>
  <p:tag name="KSO_WM_TEMPLATE_CATEGORY" val="diagram"/>
  <p:tag name="KSO_WM_TEMPLATE_INDEX" val="20191589"/>
  <p:tag name="KSO_WM_UNIT_COLOR_SCHEME_PARENT_PAGE" val="0_4"/>
  <p:tag name="KSO_WM_UNIT_COLOR_SCHEME_SHAPE_ID" val="22"/>
  <p:tag name="KSO_WM_UNIT_COMPATIBLE" val="0"/>
  <p:tag name="KSO_WM_UNIT_DIAGRAM_ISNUMVISUAL" val="0"/>
  <p:tag name="KSO_WM_UNIT_DIAGRAM_ISREFERUNIT" val="0"/>
  <p:tag name="KSO_WM_UNIT_HIGHLIGHT" val="0"/>
  <p:tag name="KSO_WM_UNIT_ID" val="diagram20191589_4*m_h_h_a*1_3_1_1"/>
  <p:tag name="KSO_WM_UNIT_INDEX" val="1_3_1_1"/>
  <p:tag name="KSO_WM_UNIT_ISCONTENTSTITLE" val="0"/>
  <p:tag name="KSO_WM_UNIT_ISNUMDGMTITLE" val="0"/>
  <p:tag name="KSO_WM_UNIT_LAYERLEVEL" val="1_1_1_1"/>
  <p:tag name="KSO_WM_UNIT_NOCLEAR" val="0"/>
  <p:tag name="KSO_WM_UNIT_PRESET_TEXT" val="事件内容标题"/>
  <p:tag name="KSO_WM_UNIT_TEXT_FILL_FORE_SCHEMECOLOR_INDEX" val="13"/>
  <p:tag name="KSO_WM_UNIT_TEXT_FILL_TYPE" val="1"/>
  <p:tag name="KSO_WM_UNIT_TIMELINE_EMPHASIS_ID" val="5"/>
  <p:tag name="KSO_WM_UNIT_TIMELINE_IDINGROUP" val="5"/>
  <p:tag name="KSO_WM_UNIT_TYPE" val="m_h_h_a"/>
  <p:tag name="KSO_WM_UNIT_USESOURCEFORMAT_APPLY" val="1"/>
  <p:tag name="KSO_WM_UNIT_VALUE" val="7"/>
</p:tagLst>
</file>

<file path=ppt/tags/tag42.xml><?xml version="1.0" encoding="utf-8"?>
<p:tagLst xmlns:p="http://schemas.openxmlformats.org/presentationml/2006/main">
  <p:tag name="AS_UNIQUEID" val="143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20.xml><?xml version="1.0" encoding="utf-8"?>
<p:tagLst xmlns:p="http://schemas.openxmlformats.org/presentationml/2006/main">
  <p:tag name="AS_UNIQUEID" val="1370"/>
</p:tagLst>
</file>

<file path=ppt/tags/tag421.xml><?xml version="1.0" encoding="utf-8"?>
<p:tagLst xmlns:p="http://schemas.openxmlformats.org/presentationml/2006/main">
  <p:tag name="AS_UNIQUEID" val="1371"/>
</p:tagLst>
</file>

<file path=ppt/tags/tag422.xml><?xml version="1.0" encoding="utf-8"?>
<p:tagLst xmlns:p="http://schemas.openxmlformats.org/presentationml/2006/main">
  <p:tag name="AS_UNIQUEID" val="1372"/>
</p:tagLst>
</file>

<file path=ppt/tags/tag423.xml><?xml version="1.0" encoding="utf-8"?>
<p:tagLst xmlns:p="http://schemas.openxmlformats.org/presentationml/2006/main">
  <p:tag name="AS_UNIQUEID" val="1373"/>
</p:tagLst>
</file>

<file path=ppt/tags/tag424.xml><?xml version="1.0" encoding="utf-8"?>
<p:tagLst xmlns:p="http://schemas.openxmlformats.org/presentationml/2006/main">
  <p:tag name="AS_UNIQUEID" val="1374"/>
</p:tagLst>
</file>

<file path=ppt/tags/tag425.xml><?xml version="1.0" encoding="utf-8"?>
<p:tagLst xmlns:p="http://schemas.openxmlformats.org/presentationml/2006/main">
  <p:tag name="AS_UNIQUEID" val="1375"/>
</p:tagLst>
</file>

<file path=ppt/tags/tag426.xml><?xml version="1.0" encoding="utf-8"?>
<p:tagLst xmlns:p="http://schemas.openxmlformats.org/presentationml/2006/main">
  <p:tag name="AS_UNIQUEID" val="1376"/>
</p:tagLst>
</file>

<file path=ppt/tags/tag427.xml><?xml version="1.0" encoding="utf-8"?>
<p:tagLst xmlns:p="http://schemas.openxmlformats.org/presentationml/2006/main">
  <p:tag name="AS_UNIQUEID" val="1377"/>
</p:tagLst>
</file>

<file path=ppt/tags/tag428.xml><?xml version="1.0" encoding="utf-8"?>
<p:tagLst xmlns:p="http://schemas.openxmlformats.org/presentationml/2006/main">
  <p:tag name="AS_UNIQUEID" val="1378"/>
</p:tagLst>
</file>

<file path=ppt/tags/tag429.xml><?xml version="1.0" encoding="utf-8"?>
<p:tagLst xmlns:p="http://schemas.openxmlformats.org/presentationml/2006/main">
  <p:tag name="AS_UNIQUEID" val="1379"/>
</p:tagLst>
</file>

<file path=ppt/tags/tag43.xml><?xml version="1.0" encoding="utf-8"?>
<p:tagLst xmlns:p="http://schemas.openxmlformats.org/presentationml/2006/main">
  <p:tag name="AS_UNIQUEID" val="143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30.xml><?xml version="1.0" encoding="utf-8"?>
<p:tagLst xmlns:p="http://schemas.openxmlformats.org/presentationml/2006/main">
  <p:tag name="AS_UNIQUEID" val="1380"/>
</p:tagLst>
</file>

<file path=ppt/tags/tag431.xml><?xml version="1.0" encoding="utf-8"?>
<p:tagLst xmlns:p="http://schemas.openxmlformats.org/presentationml/2006/main">
  <p:tag name="AS_UNIQUEID" val="1381"/>
</p:tagLst>
</file>

<file path=ppt/tags/tag432.xml><?xml version="1.0" encoding="utf-8"?>
<p:tagLst xmlns:p="http://schemas.openxmlformats.org/presentationml/2006/main">
  <p:tag name="AS_UNIQUEID" val="1382"/>
</p:tagLst>
</file>

<file path=ppt/tags/tag433.xml><?xml version="1.0" encoding="utf-8"?>
<p:tagLst xmlns:p="http://schemas.openxmlformats.org/presentationml/2006/main">
  <p:tag name="AS_UNIQUEID" val="1383"/>
</p:tagLst>
</file>

<file path=ppt/tags/tag434.xml><?xml version="1.0" encoding="utf-8"?>
<p:tagLst xmlns:p="http://schemas.openxmlformats.org/presentationml/2006/main">
  <p:tag name="AS_UNIQUEID" val="1869"/>
</p:tagLst>
</file>

<file path=ppt/tags/tag435.xml><?xml version="1.0" encoding="utf-8"?>
<p:tagLst xmlns:p="http://schemas.openxmlformats.org/presentationml/2006/main">
  <p:tag name="AS_UNIQUEID" val="1875"/>
</p:tagLst>
</file>

<file path=ppt/tags/tag436.xml><?xml version="1.0" encoding="utf-8"?>
<p:tagLst xmlns:p="http://schemas.openxmlformats.org/presentationml/2006/main">
  <p:tag name="AS_UNIQUEID" val="1876"/>
</p:tagLst>
</file>

<file path=ppt/tags/tag437.xml><?xml version="1.0" encoding="utf-8"?>
<p:tagLst xmlns:p="http://schemas.openxmlformats.org/presentationml/2006/main">
  <p:tag name="AS_UNIQUEID" val="1877"/>
</p:tagLst>
</file>

<file path=ppt/tags/tag438.xml><?xml version="1.0" encoding="utf-8"?>
<p:tagLst xmlns:p="http://schemas.openxmlformats.org/presentationml/2006/main">
  <p:tag name="AS_UNIQUEID" val="1878"/>
</p:tagLst>
</file>

<file path=ppt/tags/tag439.xml><?xml version="1.0" encoding="utf-8"?>
<p:tagLst xmlns:p="http://schemas.openxmlformats.org/presentationml/2006/main">
  <p:tag name="AS_UNIQUEID" val="1879"/>
</p:tagLst>
</file>

<file path=ppt/tags/tag44.xml><?xml version="1.0" encoding="utf-8"?>
<p:tagLst xmlns:p="http://schemas.openxmlformats.org/presentationml/2006/main">
  <p:tag name="AS_UNIQUEID" val="143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40.xml><?xml version="1.0" encoding="utf-8"?>
<p:tagLst xmlns:p="http://schemas.openxmlformats.org/presentationml/2006/main">
  <p:tag name="AS_UNIQUEID" val="1880"/>
</p:tagLst>
</file>

<file path=ppt/tags/tag441.xml><?xml version="1.0" encoding="utf-8"?>
<p:tagLst xmlns:p="http://schemas.openxmlformats.org/presentationml/2006/main">
  <p:tag name="AS_UNIQUEID" val="1881"/>
</p:tagLst>
</file>

<file path=ppt/tags/tag442.xml><?xml version="1.0" encoding="utf-8"?>
<p:tagLst xmlns:p="http://schemas.openxmlformats.org/presentationml/2006/main">
  <p:tag name="AS_UNIQUEID" val="1882"/>
</p:tagLst>
</file>

<file path=ppt/tags/tag443.xml><?xml version="1.0" encoding="utf-8"?>
<p:tagLst xmlns:p="http://schemas.openxmlformats.org/presentationml/2006/main">
  <p:tag name="AS_UNIQUEID" val="1883"/>
</p:tagLst>
</file>

<file path=ppt/tags/tag444.xml><?xml version="1.0" encoding="utf-8"?>
<p:tagLst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SUBTYPE" val="pureTxt"/>
  <p:tag name="KSO_WM_SLIDE_TYPE" val="title"/>
  <p:tag name="KSO_WM_TAG_VERSION" val="1.0"/>
  <p:tag name="KSO_WM_TEMPLATE_CATEGORY" val="custom"/>
  <p:tag name="KSO_WM_TEMPLATE_INDEX" val="20187308"/>
  <p:tag name="KSO_WM_TEMPLATE_SUBCATEGORY" val="0"/>
  <p:tag name="KSO_WM_TEMPLATE_THUMBS_INDEX" val="1、2、3、6、8、10、11、12、15"/>
</p:tagLst>
</file>

<file path=ppt/tags/tag445.xml><?xml version="1.0" encoding="utf-8"?>
<p:tagLst xmlns:p="http://schemas.openxmlformats.org/presentationml/2006/main">
  <p:tag name="AS_UNIQUEID" val="1871"/>
</p:tagLst>
</file>

<file path=ppt/tags/tag446.xml><?xml version="1.0" encoding="utf-8"?>
<p:tagLst xmlns:p="http://schemas.openxmlformats.org/presentationml/2006/main">
  <p:tag name="AS_UNIQUEID" val="1872"/>
</p:tagLst>
</file>

<file path=ppt/tags/tag447.xml><?xml version="1.0" encoding="utf-8"?>
<p:tagLst xmlns:p="http://schemas.openxmlformats.org/presentationml/2006/main">
  <p:tag name="AS_UNIQUEID" val="1873"/>
</p:tagLst>
</file>

<file path=ppt/tags/tag448.xml><?xml version="1.0" encoding="utf-8"?>
<p:tagLst xmlns:p="http://schemas.openxmlformats.org/presentationml/2006/main">
  <p:tag name="AS_UNIQUEID" val="1889"/>
</p:tagLst>
</file>

<file path=ppt/tags/tag449.xml><?xml version="1.0" encoding="utf-8"?>
<p:tagLst xmlns:p="http://schemas.openxmlformats.org/presentationml/2006/main">
  <p:tag name="AS_UNIQUEID" val="1890"/>
</p:tagLst>
</file>

<file path=ppt/tags/tag45.xml><?xml version="1.0" encoding="utf-8"?>
<p:tagLst xmlns:p="http://schemas.openxmlformats.org/presentationml/2006/main">
  <p:tag name="AS_UNIQUEID" val="143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50.xml><?xml version="1.0" encoding="utf-8"?>
<p:tagLst xmlns:p="http://schemas.openxmlformats.org/presentationml/2006/main">
  <p:tag name="AS_UNIQUEID" val="1891"/>
</p:tagLst>
</file>

<file path=ppt/tags/tag451.xml><?xml version="1.0" encoding="utf-8"?>
<p:tagLst xmlns:p="http://schemas.openxmlformats.org/presentationml/2006/main">
  <p:tag name="AS_UNIQUEID" val="1892"/>
</p:tagLst>
</file>

<file path=ppt/tags/tag452.xml><?xml version="1.0" encoding="utf-8"?>
<p:tagLst xmlns:p="http://schemas.openxmlformats.org/presentationml/2006/main">
  <p:tag name="AS_UNIQUEID" val="1893"/>
</p:tagLst>
</file>

<file path=ppt/tags/tag453.xml><?xml version="1.0" encoding="utf-8"?>
<p:tagLst xmlns:p="http://schemas.openxmlformats.org/presentationml/2006/main">
  <p:tag name="AS_UNIQUEID" val="1894"/>
</p:tagLst>
</file>

<file path=ppt/tags/tag454.xml><?xml version="1.0" encoding="utf-8"?>
<p:tagLst xmlns:p="http://schemas.openxmlformats.org/presentationml/2006/main">
  <p:tag name="AS_UNIQUEID" val="1895"/>
</p:tagLst>
</file>

<file path=ppt/tags/tag455.xml><?xml version="1.0" encoding="utf-8"?>
<p:tagLst xmlns:p="http://schemas.openxmlformats.org/presentationml/2006/main">
  <p:tag name="AS_UNIQUEID" val="1896"/>
</p:tagLst>
</file>

<file path=ppt/tags/tag456.xml><?xml version="1.0" encoding="utf-8"?>
<p:tagLst xmlns:p="http://schemas.openxmlformats.org/presentationml/2006/main">
  <p:tag name="AS_UNIQUEID" val="1897"/>
</p:tagLst>
</file>

<file path=ppt/tags/tag457.xml><?xml version="1.0" encoding="utf-8"?>
<p:tagLst xmlns:p="http://schemas.openxmlformats.org/presentationml/2006/main">
  <p:tag name="AS_UNIQUEID" val="1898"/>
</p:tagLst>
</file>

<file path=ppt/tags/tag458.xml><?xml version="1.0" encoding="utf-8"?>
<p:tagLst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SUBTYPE" val="pureTxt"/>
  <p:tag name="KSO_WM_SLIDE_TYPE" val="title"/>
  <p:tag name="KSO_WM_TAG_VERSION" val="1.0"/>
  <p:tag name="KSO_WM_TEMPLATE_CATEGORY" val="custom"/>
  <p:tag name="KSO_WM_TEMPLATE_INDEX" val="20187308"/>
  <p:tag name="KSO_WM_TEMPLATE_SUBCATEGORY" val="0"/>
  <p:tag name="KSO_WM_TEMPLATE_THUMBS_INDEX" val="1、2、3、6、8、10、11、12、15"/>
</p:tagLst>
</file>

<file path=ppt/tags/tag459.xml><?xml version="1.0" encoding="utf-8"?>
<p:tagLst xmlns:p="http://schemas.openxmlformats.org/presentationml/2006/main">
  <p:tag name="AS_UNIQUEID" val="1885"/>
</p:tagLst>
</file>

<file path=ppt/tags/tag46.xml><?xml version="1.0" encoding="utf-8"?>
<p:tagLst xmlns:p="http://schemas.openxmlformats.org/presentationml/2006/main">
  <p:tag name="AS_UNIQUEID" val="143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60.xml><?xml version="1.0" encoding="utf-8"?>
<p:tagLst xmlns:p="http://schemas.openxmlformats.org/presentationml/2006/main">
  <p:tag name="AS_UNIQUEID" val="1886"/>
</p:tagLst>
</file>

<file path=ppt/tags/tag461.xml><?xml version="1.0" encoding="utf-8"?>
<p:tagLst xmlns:p="http://schemas.openxmlformats.org/presentationml/2006/main">
  <p:tag name="AS_UNIQUEID" val="1887"/>
</p:tagLst>
</file>

<file path=ppt/tags/tag462.xml><?xml version="1.0" encoding="utf-8"?>
<p:tagLst xmlns:p="http://schemas.openxmlformats.org/presentationml/2006/main">
  <p:tag name="AS_UNIQUEID" val="1904"/>
</p:tagLst>
</file>

<file path=ppt/tags/tag463.xml><?xml version="1.0" encoding="utf-8"?>
<p:tagLst xmlns:p="http://schemas.openxmlformats.org/presentationml/2006/main">
  <p:tag name="AS_UNIQUEID" val="1905"/>
</p:tagLst>
</file>

<file path=ppt/tags/tag464.xml><?xml version="1.0" encoding="utf-8"?>
<p:tagLst xmlns:p="http://schemas.openxmlformats.org/presentationml/2006/main">
  <p:tag name="AS_UNIQUEID" val="1906"/>
</p:tagLst>
</file>

<file path=ppt/tags/tag465.xml><?xml version="1.0" encoding="utf-8"?>
<p:tagLst xmlns:p="http://schemas.openxmlformats.org/presentationml/2006/main">
  <p:tag name="AS_UNIQUEID" val="1907"/>
</p:tagLst>
</file>

<file path=ppt/tags/tag466.xml><?xml version="1.0" encoding="utf-8"?>
<p:tagLst xmlns:p="http://schemas.openxmlformats.org/presentationml/2006/main">
  <p:tag name="AS_UNIQUEID" val="1908"/>
</p:tagLst>
</file>

<file path=ppt/tags/tag467.xml><?xml version="1.0" encoding="utf-8"?>
<p:tagLst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SUBTYPE" val="pureTxt"/>
  <p:tag name="KSO_WM_SLIDE_TYPE" val="title"/>
  <p:tag name="KSO_WM_TAG_VERSION" val="1.0"/>
  <p:tag name="KSO_WM_TEMPLATE_CATEGORY" val="custom"/>
  <p:tag name="KSO_WM_TEMPLATE_INDEX" val="20187308"/>
  <p:tag name="KSO_WM_TEMPLATE_SUBCATEGORY" val="0"/>
  <p:tag name="KSO_WM_TEMPLATE_THUMBS_INDEX" val="1、2、3、6、8、10、11、12、15"/>
</p:tagLst>
</file>

<file path=ppt/tags/tag468.xml><?xml version="1.0" encoding="utf-8"?>
<p:tagLst xmlns:p="http://schemas.openxmlformats.org/presentationml/2006/main">
  <p:tag name="AS_UNIQUEID" val="1900"/>
</p:tagLst>
</file>

<file path=ppt/tags/tag469.xml><?xml version="1.0" encoding="utf-8"?>
<p:tagLst xmlns:p="http://schemas.openxmlformats.org/presentationml/2006/main">
  <p:tag name="AS_UNIQUEID" val="1901"/>
</p:tagLst>
</file>

<file path=ppt/tags/tag47.xml><?xml version="1.0" encoding="utf-8"?>
<p:tagLst xmlns:p="http://schemas.openxmlformats.org/presentationml/2006/main">
  <p:tag name="AS_UNIQUEID" val="144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70.xml><?xml version="1.0" encoding="utf-8"?>
<p:tagLst xmlns:p="http://schemas.openxmlformats.org/presentationml/2006/main">
  <p:tag name="AS_UNIQUEID" val="1902"/>
</p:tagLst>
</file>

<file path=ppt/tags/tag471.xml><?xml version="1.0" encoding="utf-8"?>
<p:tagLst xmlns:p="http://schemas.openxmlformats.org/presentationml/2006/main">
  <p:tag name="AS_UNIQUEID" val="1910"/>
</p:tagLst>
</file>

<file path=ppt/tags/tag472.xml><?xml version="1.0" encoding="utf-8"?>
<p:tagLst xmlns:p="http://schemas.openxmlformats.org/presentationml/2006/main">
  <p:tag name="AS_UNIQUEID" val="1911"/>
</p:tagLst>
</file>

<file path=ppt/tags/tag473.xml><?xml version="1.0" encoding="utf-8"?>
<p:tagLst xmlns:p="http://schemas.openxmlformats.org/presentationml/2006/main">
  <p:tag name="AS_UNIQUEID" val="1912"/>
</p:tagLst>
</file>

<file path=ppt/tags/tag474.xml><?xml version="1.0" encoding="utf-8"?>
<p:tagLst xmlns:p="http://schemas.openxmlformats.org/presentationml/2006/main">
  <p:tag name="AS_UNIQUEID" val="1592"/>
</p:tagLst>
</file>

<file path=ppt/tags/tag475.xml><?xml version="1.0" encoding="utf-8"?>
<p:tagLst xmlns:p="http://schemas.openxmlformats.org/presentationml/2006/main">
  <p:tag name="AS_UNIQUEID" val="1593"/>
</p:tagLst>
</file>

<file path=ppt/tags/tag476.xml><?xml version="1.0" encoding="utf-8"?>
<p:tagLst xmlns:p="http://schemas.openxmlformats.org/presentationml/2006/main">
  <p:tag name="AS_UNIQUEID" val="1594"/>
</p:tagLst>
</file>

<file path=ppt/tags/tag477.xml><?xml version="1.0" encoding="utf-8"?>
<p:tagLst xmlns:p="http://schemas.openxmlformats.org/presentationml/2006/main">
  <p:tag name="AS_UNIQUEID" val="1595"/>
</p:tagLst>
</file>

<file path=ppt/tags/tag478.xml><?xml version="1.0" encoding="utf-8"?>
<p:tagLst xmlns:p="http://schemas.openxmlformats.org/presentationml/2006/main">
  <p:tag name="AS_UNIQUEID" val="1596"/>
</p:tagLst>
</file>

<file path=ppt/tags/tag479.xml><?xml version="1.0" encoding="utf-8"?>
<p:tagLst xmlns:p="http://schemas.openxmlformats.org/presentationml/2006/main">
  <p:tag name="AS_UNIQUEID" val="1597"/>
</p:tagLst>
</file>

<file path=ppt/tags/tag48.xml><?xml version="1.0" encoding="utf-8"?>
<p:tagLst xmlns:p="http://schemas.openxmlformats.org/presentationml/2006/main">
  <p:tag name="AS_UNIQUEID" val="144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49.xml><?xml version="1.0" encoding="utf-8"?>
<p:tagLst xmlns:p="http://schemas.openxmlformats.org/presentationml/2006/main">
  <p:tag name="AS_UNIQUEID" val="144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.xml><?xml version="1.0" encoding="utf-8"?>
<p:tagLst xmlns:p="http://schemas.openxmlformats.org/presentationml/2006/main">
  <p:tag name="AS_UNIQUEID" val="139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50.xml><?xml version="1.0" encoding="utf-8"?>
<p:tagLst xmlns:p="http://schemas.openxmlformats.org/presentationml/2006/main">
  <p:tag name="AS_UNIQUEID" val="144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1.xml><?xml version="1.0" encoding="utf-8"?>
<p:tagLst xmlns:p="http://schemas.openxmlformats.org/presentationml/2006/main">
  <p:tag name="AS_UNIQUEID" val="144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2.xml><?xml version="1.0" encoding="utf-8"?>
<p:tagLst xmlns:p="http://schemas.openxmlformats.org/presentationml/2006/main">
  <p:tag name="AS_UNIQUEID" val="144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AS_UNIQUEID" val="1448"/>
</p:tagLst>
</file>

<file path=ppt/tags/tag54.xml><?xml version="1.0" encoding="utf-8"?>
<p:tagLst xmlns:p="http://schemas.openxmlformats.org/presentationml/2006/main">
  <p:tag name="AS_UNIQUEID" val="1449"/>
</p:tagLst>
</file>

<file path=ppt/tags/tag55.xml><?xml version="1.0" encoding="utf-8"?>
<p:tagLst xmlns:p="http://schemas.openxmlformats.org/presentationml/2006/main">
  <p:tag name="AS_UNIQUEID" val="1450"/>
</p:tagLst>
</file>

<file path=ppt/tags/tag56.xml><?xml version="1.0" encoding="utf-8"?>
<p:tagLst xmlns:p="http://schemas.openxmlformats.org/presentationml/2006/main">
  <p:tag name="AS_UNIQUEID" val="1451"/>
</p:tagLst>
</file>

<file path=ppt/tags/tag57.xml><?xml version="1.0" encoding="utf-8"?>
<p:tagLst xmlns:p="http://schemas.openxmlformats.org/presentationml/2006/main">
  <p:tag name="AS_UNIQUEID" val="1453"/>
</p:tagLst>
</file>

<file path=ppt/tags/tag58.xml><?xml version="1.0" encoding="utf-8"?>
<p:tagLst xmlns:p="http://schemas.openxmlformats.org/presentationml/2006/main">
  <p:tag name="AS_UNIQUEID" val="1454"/>
</p:tagLst>
</file>

<file path=ppt/tags/tag59.xml><?xml version="1.0" encoding="utf-8"?>
<p:tagLst xmlns:p="http://schemas.openxmlformats.org/presentationml/2006/main">
  <p:tag name="AS_UNIQUEID" val="1455"/>
</p:tagLst>
</file>

<file path=ppt/tags/tag6.xml><?xml version="1.0" encoding="utf-8"?>
<p:tagLst xmlns:p="http://schemas.openxmlformats.org/presentationml/2006/main">
  <p:tag name="AS_UNIQUEID" val="139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AS_UNIQUEID" val="1456"/>
</p:tagLst>
</file>

<file path=ppt/tags/tag61.xml><?xml version="1.0" encoding="utf-8"?>
<p:tagLst xmlns:p="http://schemas.openxmlformats.org/presentationml/2006/main">
  <p:tag name="AS_UNIQUEID" val="1458"/>
</p:tagLst>
</file>

<file path=ppt/tags/tag62.xml><?xml version="1.0" encoding="utf-8"?>
<p:tagLst xmlns:p="http://schemas.openxmlformats.org/presentationml/2006/main">
  <p:tag name="AS_UNIQUEID" val="1459"/>
</p:tagLst>
</file>

<file path=ppt/tags/tag63.xml><?xml version="1.0" encoding="utf-8"?>
<p:tagLst xmlns:p="http://schemas.openxmlformats.org/presentationml/2006/main">
  <p:tag name="AS_UNIQUEID" val="1460"/>
</p:tagLst>
</file>

<file path=ppt/tags/tag64.xml><?xml version="1.0" encoding="utf-8"?>
<p:tagLst xmlns:p="http://schemas.openxmlformats.org/presentationml/2006/main">
  <p:tag name="AS_UNIQUEID" val="1461"/>
</p:tagLst>
</file>

<file path=ppt/tags/tag65.xml><?xml version="1.0" encoding="utf-8"?>
<p:tagLst xmlns:p="http://schemas.openxmlformats.org/presentationml/2006/main">
  <p:tag name="AS_UNIQUEID" val="1463"/>
</p:tagLst>
</file>

<file path=ppt/tags/tag66.xml><?xml version="1.0" encoding="utf-8"?>
<p:tagLst xmlns:p="http://schemas.openxmlformats.org/presentationml/2006/main">
  <p:tag name="AS_UNIQUEID" val="1464"/>
</p:tagLst>
</file>

<file path=ppt/tags/tag67.xml><?xml version="1.0" encoding="utf-8"?>
<p:tagLst xmlns:p="http://schemas.openxmlformats.org/presentationml/2006/main">
  <p:tag name="AS_UNIQUEID" val="1465"/>
</p:tagLst>
</file>

<file path=ppt/tags/tag68.xml><?xml version="1.0" encoding="utf-8"?>
<p:tagLst xmlns:p="http://schemas.openxmlformats.org/presentationml/2006/main">
  <p:tag name="AS_UNIQUEID" val="1466"/>
</p:tagLst>
</file>

<file path=ppt/tags/tag69.xml><?xml version="1.0" encoding="utf-8"?>
<p:tagLst xmlns:p="http://schemas.openxmlformats.org/presentationml/2006/main">
  <p:tag name="AS_UNIQUEID" val="1468"/>
</p:tagLst>
</file>

<file path=ppt/tags/tag7.xml><?xml version="1.0" encoding="utf-8"?>
<p:tagLst xmlns:p="http://schemas.openxmlformats.org/presentationml/2006/main">
  <p:tag name="AS_UNIQUEID" val="139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70.xml><?xml version="1.0" encoding="utf-8"?>
<p:tagLst xmlns:p="http://schemas.openxmlformats.org/presentationml/2006/main">
  <p:tag name="AS_UNIQUEID" val="1469"/>
</p:tagLst>
</file>

<file path=ppt/tags/tag71.xml><?xml version="1.0" encoding="utf-8"?>
<p:tagLst xmlns:p="http://schemas.openxmlformats.org/presentationml/2006/main">
  <p:tag name="AS_UNIQUEID" val="1470"/>
</p:tagLst>
</file>

<file path=ppt/tags/tag72.xml><?xml version="1.0" encoding="utf-8"?>
<p:tagLst xmlns:p="http://schemas.openxmlformats.org/presentationml/2006/main">
  <p:tag name="AS_UNIQUEID" val="1472"/>
</p:tagLst>
</file>

<file path=ppt/tags/tag73.xml><?xml version="1.0" encoding="utf-8"?>
<p:tagLst xmlns:p="http://schemas.openxmlformats.org/presentationml/2006/main">
  <p:tag name="AS_UNIQUEID" val="1473"/>
</p:tagLst>
</file>

<file path=ppt/tags/tag74.xml><?xml version="1.0" encoding="utf-8"?>
<p:tagLst xmlns:p="http://schemas.openxmlformats.org/presentationml/2006/main">
  <p:tag name="AS_UNIQUEID" val="1474"/>
</p:tagLst>
</file>

<file path=ppt/tags/tag75.xml><?xml version="1.0" encoding="utf-8"?>
<p:tagLst xmlns:p="http://schemas.openxmlformats.org/presentationml/2006/main">
  <p:tag name="AS_UNIQUEID" val="1475"/>
</p:tagLst>
</file>

<file path=ppt/tags/tag76.xml><?xml version="1.0" encoding="utf-8"?>
<p:tagLst xmlns:p="http://schemas.openxmlformats.org/presentationml/2006/main">
  <p:tag name="AS_UNIQUEID" val="1477"/>
</p:tagLst>
</file>

<file path=ppt/tags/tag77.xml><?xml version="1.0" encoding="utf-8"?>
<p:tagLst xmlns:p="http://schemas.openxmlformats.org/presentationml/2006/main">
  <p:tag name="AS_UNIQUEID" val="1478"/>
</p:tagLst>
</file>

<file path=ppt/tags/tag78.xml><?xml version="1.0" encoding="utf-8"?>
<p:tagLst xmlns:p="http://schemas.openxmlformats.org/presentationml/2006/main">
  <p:tag name="AS_UNIQUEID" val="1479"/>
</p:tagLst>
</file>

<file path=ppt/tags/tag79.xml><?xml version="1.0" encoding="utf-8"?>
<p:tagLst xmlns:p="http://schemas.openxmlformats.org/presentationml/2006/main">
  <p:tag name="AS_UNIQUEID" val="1480"/>
</p:tagLst>
</file>

<file path=ppt/tags/tag8.xml><?xml version="1.0" encoding="utf-8"?>
<p:tagLst xmlns:p="http://schemas.openxmlformats.org/presentationml/2006/main">
  <p:tag name="AS_UNIQUEID" val="139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80.xml><?xml version="1.0" encoding="utf-8"?>
<p:tagLst xmlns:p="http://schemas.openxmlformats.org/presentationml/2006/main">
  <p:tag name="AS_UNIQUEID" val="1482"/>
</p:tagLst>
</file>

<file path=ppt/tags/tag81.xml><?xml version="1.0" encoding="utf-8"?>
<p:tagLst xmlns:p="http://schemas.openxmlformats.org/presentationml/2006/main">
  <p:tag name="AS_UNIQUEID" val="1483"/>
</p:tagLst>
</file>

<file path=ppt/tags/tag82.xml><?xml version="1.0" encoding="utf-8"?>
<p:tagLst xmlns:p="http://schemas.openxmlformats.org/presentationml/2006/main">
  <p:tag name="AS_UNIQUEID" val="1484"/>
</p:tagLst>
</file>

<file path=ppt/tags/tag83.xml><?xml version="1.0" encoding="utf-8"?>
<p:tagLst xmlns:p="http://schemas.openxmlformats.org/presentationml/2006/main">
  <p:tag name="AS_UNIQUEID" val="1485"/>
</p:tagLst>
</file>

<file path=ppt/tags/tag84.xml><?xml version="1.0" encoding="utf-8"?>
<p:tagLst xmlns:p="http://schemas.openxmlformats.org/presentationml/2006/main">
  <p:tag name="AS_UNIQUEID" val="1487"/>
</p:tagLst>
</file>

<file path=ppt/tags/tag85.xml><?xml version="1.0" encoding="utf-8"?>
<p:tagLst xmlns:p="http://schemas.openxmlformats.org/presentationml/2006/main">
  <p:tag name="AS_UNIQUEID" val="1488"/>
</p:tagLst>
</file>

<file path=ppt/tags/tag86.xml><?xml version="1.0" encoding="utf-8"?>
<p:tagLst xmlns:p="http://schemas.openxmlformats.org/presentationml/2006/main">
  <p:tag name="AS_UNIQUEID" val="1489"/>
</p:tagLst>
</file>

<file path=ppt/tags/tag87.xml><?xml version="1.0" encoding="utf-8"?>
<p:tagLst xmlns:p="http://schemas.openxmlformats.org/presentationml/2006/main">
  <p:tag name="AS_UNIQUEID" val="1490"/>
</p:tagLst>
</file>

<file path=ppt/tags/tag88.xml><?xml version="1.0" encoding="utf-8"?>
<p:tagLst xmlns:p="http://schemas.openxmlformats.org/presentationml/2006/main">
  <p:tag name="AS_UNIQUEID" val="1492"/>
</p:tagLst>
</file>

<file path=ppt/tags/tag89.xml><?xml version="1.0" encoding="utf-8"?>
<p:tagLst xmlns:p="http://schemas.openxmlformats.org/presentationml/2006/main">
  <p:tag name="AS_UNIQUEID" val="1493"/>
</p:tagLst>
</file>

<file path=ppt/tags/tag9.xml><?xml version="1.0" encoding="utf-8"?>
<p:tagLst xmlns:p="http://schemas.openxmlformats.org/presentationml/2006/main">
  <p:tag name="AS_UNIQUEID" val="139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90.xml><?xml version="1.0" encoding="utf-8"?>
<p:tagLst xmlns:p="http://schemas.openxmlformats.org/presentationml/2006/main">
  <p:tag name="AS_UNIQUEID" val="1494"/>
</p:tagLst>
</file>

<file path=ppt/tags/tag91.xml><?xml version="1.0" encoding="utf-8"?>
<p:tagLst xmlns:p="http://schemas.openxmlformats.org/presentationml/2006/main">
  <p:tag name="AS_UNIQUEID" val="1495"/>
</p:tagLst>
</file>

<file path=ppt/tags/tag92.xml><?xml version="1.0" encoding="utf-8"?>
<p:tagLst xmlns:p="http://schemas.openxmlformats.org/presentationml/2006/main">
  <p:tag name="AS_UNIQUEID" val="1497"/>
</p:tagLst>
</file>

<file path=ppt/tags/tag93.xml><?xml version="1.0" encoding="utf-8"?>
<p:tagLst xmlns:p="http://schemas.openxmlformats.org/presentationml/2006/main">
  <p:tag name="AS_UNIQUEID" val="1498"/>
</p:tagLst>
</file>

<file path=ppt/tags/tag94.xml><?xml version="1.0" encoding="utf-8"?>
<p:tagLst xmlns:p="http://schemas.openxmlformats.org/presentationml/2006/main">
  <p:tag name="AS_UNIQUEID" val="1499"/>
</p:tagLst>
</file>

<file path=ppt/tags/tag95.xml><?xml version="1.0" encoding="utf-8"?>
<p:tagLst xmlns:p="http://schemas.openxmlformats.org/presentationml/2006/main">
  <p:tag name="AS_UNIQUEID" val="1500"/>
</p:tagLst>
</file>

<file path=ppt/tags/tag96.xml><?xml version="1.0" encoding="utf-8"?>
<p:tagLst xmlns:p="http://schemas.openxmlformats.org/presentationml/2006/main">
  <p:tag name="AS_UNIQUEID" val="1502"/>
</p:tagLst>
</file>

<file path=ppt/tags/tag97.xml><?xml version="1.0" encoding="utf-8"?>
<p:tagLst xmlns:p="http://schemas.openxmlformats.org/presentationml/2006/main">
  <p:tag name="AS_UNIQUEID" val="1503"/>
</p:tagLst>
</file>

<file path=ppt/tags/tag98.xml><?xml version="1.0" encoding="utf-8"?>
<p:tagLst xmlns:p="http://schemas.openxmlformats.org/presentationml/2006/main">
  <p:tag name="AS_UNIQUEID" val="1504"/>
</p:tagLst>
</file>

<file path=ppt/tags/tag99.xml><?xml version="1.0" encoding="utf-8"?>
<p:tagLst xmlns:p="http://schemas.openxmlformats.org/presentationml/2006/main">
  <p:tag name="AS_UNIQUEID" val="1505"/>
</p:tagLst>
</file>

<file path=ppt/theme/theme1.xml><?xml version="1.0" encoding="utf-8"?>
<a:theme xmlns:a="http://schemas.openxmlformats.org/drawingml/2006/main" name="1_空白设计模板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4131</Words>
  <Application>WPS 演示</Application>
  <PresentationFormat/>
  <Paragraphs>477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50" baseType="lpstr">
      <vt:lpstr>Arial</vt:lpstr>
      <vt:lpstr>宋体</vt:lpstr>
      <vt:lpstr>Wingdings</vt:lpstr>
      <vt:lpstr>微软雅黑</vt:lpstr>
      <vt:lpstr>Wingdings</vt:lpstr>
      <vt:lpstr>黑体</vt:lpstr>
      <vt:lpstr>方正粗黑宋简体</vt:lpstr>
      <vt:lpstr>华文中宋</vt:lpstr>
      <vt:lpstr>米开飘逸行楷减细版</vt:lpstr>
      <vt:lpstr>方正北魏楷书简体</vt:lpstr>
      <vt:lpstr>方正宋刻本秀楷简体</vt:lpstr>
      <vt:lpstr>汉仪尚巍手书W</vt:lpstr>
      <vt:lpstr>Calibri</vt:lpstr>
      <vt:lpstr>楷体</vt:lpstr>
      <vt:lpstr>汉仪劲楷简</vt:lpstr>
      <vt:lpstr>华文行楷</vt:lpstr>
      <vt:lpstr>方正清刻本悦宋简体</vt:lpstr>
      <vt:lpstr>Impact</vt:lpstr>
      <vt:lpstr>新宋体</vt:lpstr>
      <vt:lpstr>Arial Unicode MS</vt:lpstr>
      <vt:lpstr>华文新魏</vt:lpstr>
      <vt:lpstr>等线</vt:lpstr>
      <vt:lpstr>华文隶书</vt:lpstr>
      <vt:lpstr>仿宋</vt:lpstr>
      <vt:lpstr>1_空白设计模板</vt:lpstr>
      <vt:lpstr>2_Office 主题​​</vt:lpstr>
      <vt:lpstr>自定义设计方案</vt:lpstr>
      <vt:lpstr>PowerPoint 演示文稿</vt:lpstr>
      <vt:lpstr>宋代形势图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变法余音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洪子维</cp:lastModifiedBy>
  <cp:revision>1</cp:revision>
  <dcterms:created xsi:type="dcterms:W3CDTF">2024-02-12T05:54:17Z</dcterms:created>
  <dcterms:modified xsi:type="dcterms:W3CDTF">2024-02-12T05:54:23Z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3CB3AAB2509346429A2FF1C054ADD3C3_13</vt:lpwstr>
  </property>
  <property fmtid="{D5CDD505-2E9C-101B-9397-08002B2CF9AE}" pid="7" name="KSOProductBuildVer">
    <vt:lpwstr>2052-12.1.0.16250</vt:lpwstr>
  </property>
</Properties>
</file>