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 id="2147483679" r:id="rId4"/>
  </p:sldMasterIdLst>
  <p:notesMasterIdLst>
    <p:notesMasterId r:id="rId28"/>
  </p:notesMasterIdLst>
  <p:sldIdLst>
    <p:sldId id="256" r:id="rId5"/>
    <p:sldId id="258" r:id="rId6"/>
    <p:sldId id="293" r:id="rId7"/>
    <p:sldId id="354" r:id="rId8"/>
    <p:sldId id="355" r:id="rId9"/>
    <p:sldId id="356" r:id="rId10"/>
    <p:sldId id="357" r:id="rId11"/>
    <p:sldId id="335" r:id="rId12"/>
    <p:sldId id="337" r:id="rId13"/>
    <p:sldId id="358" r:id="rId14"/>
    <p:sldId id="444" r:id="rId15"/>
    <p:sldId id="339" r:id="rId16"/>
    <p:sldId id="438" r:id="rId17"/>
    <p:sldId id="275" r:id="rId18"/>
    <p:sldId id="265" r:id="rId19"/>
    <p:sldId id="564" r:id="rId20"/>
    <p:sldId id="565" r:id="rId21"/>
    <p:sldId id="448" r:id="rId22"/>
    <p:sldId id="450" r:id="rId23"/>
    <p:sldId id="574" r:id="rId24"/>
    <p:sldId id="451" r:id="rId25"/>
    <p:sldId id="507" r:id="rId26"/>
    <p:sldId id="563" r:id="rId27"/>
  </p:sldIdLst>
  <p:sldSz cx="12192000" cy="6858000"/>
  <p:notesSz cx="6858000" cy="9144000"/>
  <p:embeddedFontLst>
    <p:embeddedFont>
      <p:font typeface="微软雅黑" panose="020B0503020204020204" charset="-122"/>
      <p:regular r:id="rId33"/>
    </p:embeddedFont>
    <p:embeddedFont>
      <p:font typeface="汉仪颜楷简" panose="00020600040101010101" charset="-122"/>
      <p:regular r:id="rId34"/>
    </p:embeddedFont>
    <p:embeddedFont>
      <p:font typeface="汉仪书魂体简" panose="02010600000101010101" charset="-122"/>
      <p:regular r:id="rId35"/>
    </p:embeddedFont>
    <p:embeddedFont>
      <p:font typeface="Calibri" panose="020F0502020204030204" charset="0"/>
      <p:regular r:id="rId36"/>
      <p:bold r:id="rId37"/>
      <p:italic r:id="rId38"/>
      <p:boldItalic r:id="rId39"/>
    </p:embeddedFont>
    <p:embeddedFont>
      <p:font typeface="楷体" panose="02010609060101010101" pitchFamily="49" charset="-122"/>
      <p:regular r:id="rId40"/>
    </p:embeddedFont>
    <p:embeddedFont>
      <p:font typeface="黑体" panose="02010609060101010101" charset="-122"/>
      <p:regular r:id="rId41"/>
    </p:embeddedFont>
    <p:embeddedFont>
      <p:font typeface="华文行楷" panose="02010800040101010101" charset="-122"/>
      <p:regular r:id="rId42"/>
    </p:embeddedFont>
    <p:embeddedFont>
      <p:font typeface="汉仪大黑简" panose="02010600000101010101" charset="-122"/>
      <p:regular r:id="rId43"/>
    </p:embeddedFont>
    <p:embeddedFont>
      <p:font typeface="华文中宋" panose="02010600040101010101" pitchFamily="2" charset="-122"/>
      <p:regular r:id="rId44"/>
    </p:embeddedFont>
    <p:embeddedFont>
      <p:font typeface="隶书" panose="02010509060101010101" pitchFamily="49" charset="-122"/>
      <p:regular r:id="rId45"/>
    </p:embeddedFont>
  </p:embeddedFontLst>
  <p:custDataLst>
    <p:tags r:id="rId46"/>
  </p:custDataLst>
  <p:defaultTextStyle>
    <a:defPPr>
      <a:defRPr lang="zh-CN"/>
    </a:defPPr>
    <a:lvl1pPr marL="0" lvl="0"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8"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2"/>
  <p:cmAuthor id="1" name="li jun" initials="lj" lastIdx="0" clrIdx="0"/>
  <p:cmAuthor id="0" name="PC" initials="P" lastIdx="0" clrIdx="0"/>
  <p:cmAuthor id="3" name="庆宏 曾" initials="庆宏" lastIdx="0" clrIdx="3"/>
  <p:cmAuthor id="4" name="翟宏帅" initials="翟" lastIdx="0" clrIdx="0"/>
  <p:cmAuthor id="5" name="新课标第一网" initials="新" lastIdx="0" clrIdx="0"/>
  <p:cmAuthor id="7" name="1206988966@qq.com" initials="1" lastIdx="1" clrIdx="2"/>
  <p:cmAuthor id="8" name="姜伟光" initials="姜" lastIdx="1" clrIdx="0"/>
  <p:cmAuthor id="6" name="ming qiu" initials="m" lastIdx="17" clrIdx="1"/>
  <p:cmAuthor id="10" name="86199" initials="8" lastIdx="1" clrIdx="9"/>
  <p:cmAuthor id="11" name="8613582352761" initials="8" lastIdx="1" clrIdx="10"/>
  <p:cmAuthor id="9" name="幸兴" initials="幸" lastIdx="1" clrIdx="8"/>
  <p:cmAuthor id="12" name="G" initials="G" lastIdx="2" clrIdx="12"/>
  <p:cmAuthor id="13" name="L" initials="L" lastIdx="0" clrIdx="12"/>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94BDB"/>
    <a:srgbClr val="DEC6C2"/>
    <a:srgbClr val="F2E9CA"/>
    <a:srgbClr val="FFFE87"/>
    <a:srgbClr val="5BFB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F9D4DD-23FA-4A1F-B4F3-994118A7BB89}" styleName="{d27b558c-881a-4a59-9799-e04a28f8aa34}">
    <a:wholeTbl>
      <a:tcTxStyle>
        <a:fontRef idx="none">
          <a:prstClr val="black"/>
        </a:fontRef>
      </a:tcTxStyle>
      <a:tcStyle>
        <a:tcBdr>
          <a:top>
            <a:ln w="12700" cmpd="sng">
              <a:solidFill>
                <a:srgbClr val="8EBFD6"/>
              </a:solidFill>
            </a:ln>
          </a:top>
          <a:bottom>
            <a:ln w="12700" cmpd="sng">
              <a:solidFill>
                <a:srgbClr val="8EBFD6"/>
              </a:solidFill>
            </a:ln>
          </a:bottom>
          <a:insideV>
            <a:ln w="12700" cmpd="sng">
              <a:solidFill>
                <a:srgbClr val="8EBFD6"/>
              </a:solidFill>
            </a:ln>
          </a:insideV>
        </a:tcBdr>
        <a:fill>
          <a:solidFill>
            <a:srgbClr val="FFFFFF"/>
          </a:solidFill>
        </a:fill>
      </a:tcStyle>
    </a:wholeTbl>
    <a:band2H>
      <a:tcTxStyle>
        <a:fontRef idx="none">
          <a:prstClr val="black"/>
        </a:fontRef>
      </a:tcTxStyle>
      <a:tcStyle>
        <a:tcBdr/>
        <a:fill>
          <a:solidFill>
            <a:srgbClr val="B9D6E6"/>
          </a:solidFill>
        </a:fill>
      </a:tcStyle>
    </a:band2H>
    <a:firstRow>
      <a:tcTxStyle>
        <a:fontRef idx="none">
          <a:prstClr val="black"/>
        </a:fontRef>
      </a:tcTxStyle>
      <a:tcStyle>
        <a:tcBdr>
          <a:bottom>
            <a:ln w="12700" cmpd="sng">
              <a:solidFill>
                <a:srgbClr val="8EBFD6"/>
              </a:solidFill>
            </a:ln>
          </a:bottom>
        </a:tcBdr>
        <a:fill>
          <a:solidFill>
            <a:srgbClr val="B9D6E6"/>
          </a:solidFill>
        </a:fill>
      </a:tcStyle>
    </a:firstRow>
  </a:tblStyle>
  <a:tblStyle styleId="{7E90F4F4-4B77-458D-85F1-1A7343E818DB}" styleName="{fb7de6f6-23be-4c27-bab1-75ee11fcb775}">
    <a:wholeTbl>
      <a:tcTxStyle>
        <a:fontRef idx="none">
          <a:prstClr val="black"/>
        </a:fontRef>
      </a:tcTxStyle>
      <a:tcStyle>
        <a:tcBdr>
          <a:left>
            <a:ln w="9525" cmpd="sng">
              <a:solidFill>
                <a:srgbClr val="859FCF"/>
              </a:solidFill>
            </a:ln>
          </a:left>
          <a:right>
            <a:ln w="9525" cmpd="sng">
              <a:solidFill>
                <a:srgbClr val="859FCF"/>
              </a:solidFill>
            </a:ln>
          </a:right>
          <a:top>
            <a:ln w="9525" cmpd="sng">
              <a:solidFill>
                <a:srgbClr val="859FCF"/>
              </a:solidFill>
            </a:ln>
          </a:top>
          <a:bottom>
            <a:ln w="9525" cmpd="sng">
              <a:solidFill>
                <a:srgbClr val="859FCF"/>
              </a:solidFill>
            </a:ln>
          </a:bottom>
          <a:insideV>
            <a:ln w="9525" cmpd="sng">
              <a:solidFill>
                <a:srgbClr val="859FCF"/>
              </a:solidFill>
            </a:ln>
          </a:insideV>
        </a:tcBdr>
        <a:fill>
          <a:solidFill>
            <a:srgbClr val="F3F3F3"/>
          </a:solidFill>
        </a:fill>
      </a:tcStyle>
    </a:wholeTbl>
    <a:firstCol>
      <a:tcTxStyle>
        <a:fontRef idx="none">
          <a:prstClr val="black"/>
        </a:fontRef>
      </a:tcTxStyle>
      <a:tcStyle>
        <a:tcBdr>
          <a:left>
            <a:ln w="9525" cmpd="sng">
              <a:solidFill>
                <a:srgbClr val="FFFFFF"/>
              </a:solidFill>
            </a:ln>
          </a:left>
          <a:top>
            <a:ln w="9525" cmpd="sng">
              <a:solidFill>
                <a:srgbClr val="FFFFFF"/>
              </a:solidFill>
            </a:ln>
          </a:top>
          <a:bottom>
            <a:ln w="9525" cmpd="sng">
              <a:solidFill>
                <a:srgbClr val="FFFFFF"/>
              </a:solidFill>
            </a:ln>
          </a:bottom>
          <a:insideH>
            <a:ln w="9525" cmpd="sng">
              <a:solidFill>
                <a:srgbClr val="FFFFFF"/>
              </a:solidFill>
            </a:ln>
          </a:insideH>
          <a:insideV>
            <a:ln w="9525" cmpd="sng">
              <a:solidFill>
                <a:srgbClr val="FFFFFF"/>
              </a:solidFill>
            </a:ln>
          </a:insideV>
        </a:tcBdr>
        <a:fill>
          <a:solidFill>
            <a:srgbClr val="E1E8F4"/>
          </a:solidFill>
        </a:fill>
      </a:tcStyle>
    </a:firstCol>
    <a:firstRow>
      <a:tcTxStyle>
        <a:fontRef idx="none">
          <a:prstClr val="black"/>
        </a:fontRef>
      </a:tcTxStyle>
      <a:tcStyle>
        <a:tcBdr>
          <a:bottom>
            <a:ln w="28575" cmpd="sng">
              <a:solidFill>
                <a:srgbClr val="FFFFFF"/>
              </a:solidFill>
            </a:ln>
          </a:bottom>
        </a:tcBdr>
        <a:fill>
          <a:solidFill>
            <a:srgbClr val="ABBCD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38" y="-102"/>
      </p:cViewPr>
      <p:guideLst>
        <p:guide orient="horz" pos="2168"/>
        <p:guide pos="3840"/>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6" Type="http://schemas.openxmlformats.org/officeDocument/2006/relationships/tags" Target="tags/tag546.xml"/><Relationship Id="rId45" Type="http://schemas.openxmlformats.org/officeDocument/2006/relationships/font" Target="fonts/font13.fntdata"/><Relationship Id="rId44" Type="http://schemas.openxmlformats.org/officeDocument/2006/relationships/font" Target="fonts/font12.fntdata"/><Relationship Id="rId43" Type="http://schemas.openxmlformats.org/officeDocument/2006/relationships/font" Target="fonts/font11.fntdata"/><Relationship Id="rId42" Type="http://schemas.openxmlformats.org/officeDocument/2006/relationships/font" Target="fonts/font10.fntdata"/><Relationship Id="rId41" Type="http://schemas.openxmlformats.org/officeDocument/2006/relationships/font" Target="fonts/font9.fntdata"/><Relationship Id="rId40" Type="http://schemas.openxmlformats.org/officeDocument/2006/relationships/font" Target="fonts/font8.fntdata"/><Relationship Id="rId4" Type="http://schemas.openxmlformats.org/officeDocument/2006/relationships/slideMaster" Target="slideMasters/slideMaster3.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notesMaster" Target="notesMasters/notesMaster1.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7D76233-2C52-45E9-94E8-FBDCAFC81AF1}" type="doc">
      <dgm:prSet loTypeId="cycle" loCatId="cycle" qsTypeId="urn:microsoft.com/office/officeart/2005/8/quickstyle/simple1" qsCatId="simple" csTypeId="urn:microsoft.com/office/officeart/2005/8/colors/accent1_2" csCatId="accent1" phldr="0"/>
      <dgm:spPr/>
      <dgm:t>
        <a:bodyPr/>
        <a:p>
          <a:endParaRPr lang="zh-CN" altLang="en-US"/>
        </a:p>
      </dgm:t>
    </dgm:pt>
    <dgm:pt modelId="{8E2A460B-45D3-4E20-A31D-4AFE676F0DDA}">
      <dgm:prSet phldrT="[文本]" phldr="0" custT="0"/>
      <dgm:spPr/>
      <dgm:t>
        <a:bodyPr vert="horz" wrap="square"/>
        <a:p>
          <a:pPr>
            <a:lnSpc>
              <a:spcPct val="100000"/>
            </a:lnSpc>
            <a:spcBef>
              <a:spcPct val="0"/>
            </a:spcBef>
            <a:spcAft>
              <a:spcPct val="35000"/>
            </a:spcAft>
          </a:pPr>
          <a:r>
            <a:rPr lang="zh-CN" altLang="en-US" b="1">
              <a:solidFill>
                <a:srgbClr val="FFFF00"/>
              </a:solidFill>
              <a:latin typeface="微软雅黑" panose="020B0503020204020204" charset="-122"/>
              <a:ea typeface="微软雅黑" panose="020B0503020204020204" charset="-122"/>
            </a:rPr>
            <a:t>高考备考</a:t>
          </a:r>
          <a:r>
            <a:rPr lang="zh-CN" altLang="en-US" b="1">
              <a:solidFill>
                <a:srgbClr val="FFFF00"/>
              </a:solidFill>
              <a:latin typeface="微软雅黑" panose="020B0503020204020204" charset="-122"/>
              <a:ea typeface="微软雅黑" panose="020B0503020204020204" charset="-122"/>
            </a:rPr>
            <a:t/>
          </a:r>
          <a:endParaRPr lang="zh-CN" altLang="en-US" b="1">
            <a:solidFill>
              <a:srgbClr val="FFFF00"/>
            </a:solidFill>
            <a:latin typeface="微软雅黑" panose="020B0503020204020204" charset="-122"/>
            <a:ea typeface="微软雅黑" panose="020B0503020204020204" charset="-122"/>
          </a:endParaRPr>
        </a:p>
      </dgm:t>
    </dgm:pt>
    <dgm:pt modelId="{40722E6B-70D7-49DD-BCDB-C5F5A53BB946}" cxnId="{FE541A3F-518B-4251-8A38-0DCF9B987F1A}" type="parTrans">
      <dgm:prSet/>
      <dgm:spPr/>
      <dgm:t>
        <a:bodyPr/>
        <a:p>
          <a:endParaRPr lang="zh-CN" altLang="en-US"/>
        </a:p>
      </dgm:t>
    </dgm:pt>
    <dgm:pt modelId="{AC66A5CC-387D-4D7B-8E90-1B8214C2F261}" cxnId="{FE541A3F-518B-4251-8A38-0DCF9B987F1A}" type="sibTrans">
      <dgm:prSet/>
      <dgm:spPr/>
      <dgm:t>
        <a:bodyPr/>
        <a:p>
          <a:endParaRPr lang="zh-CN" altLang="en-US"/>
        </a:p>
      </dgm:t>
    </dgm:pt>
    <dgm:pt modelId="{ECE2948F-862B-4CC3-B6BC-3E6415C7F5DD}">
      <dgm:prSet phldrT="[文本]" phldr="0" custT="1"/>
      <dgm:spPr/>
      <dgm:t>
        <a:bodyPr vert="horz" wrap="square"/>
        <a:p>
          <a:pPr>
            <a:lnSpc>
              <a:spcPct val="100000"/>
            </a:lnSpc>
            <a:spcBef>
              <a:spcPct val="0"/>
            </a:spcBef>
            <a:spcAft>
              <a:spcPct val="35000"/>
            </a:spcAft>
          </a:pPr>
          <a:r>
            <a:rPr lang="zh-CN" altLang="en-US" sz="3200" b="1">
              <a:solidFill>
                <a:schemeClr val="bg1"/>
              </a:solidFill>
              <a:latin typeface="微软雅黑" panose="020B0503020204020204" charset="-122"/>
              <a:ea typeface="微软雅黑" panose="020B0503020204020204" charset="-122"/>
            </a:rPr>
            <a:t>高考</a:t>
          </a:r>
          <a:r>
            <a:rPr lang="zh-CN" altLang="en-US" sz="3200" b="1">
              <a:solidFill>
                <a:schemeClr val="bg1"/>
              </a:solidFill>
              <a:latin typeface="微软雅黑" panose="020B0503020204020204" charset="-122"/>
              <a:ea typeface="微软雅黑" panose="020B0503020204020204" charset="-122"/>
            </a:rPr>
            <a:t>试卷</a:t>
          </a:r>
          <a:r>
            <a:rPr lang="zh-CN" altLang="en-US" sz="3200" b="1">
              <a:solidFill>
                <a:schemeClr val="bg1"/>
              </a:solidFill>
              <a:latin typeface="微软雅黑" panose="020B0503020204020204" charset="-122"/>
              <a:ea typeface="微软雅黑" panose="020B0503020204020204" charset="-122"/>
            </a:rPr>
            <a:t/>
          </a:r>
          <a:endParaRPr lang="zh-CN" altLang="en-US" sz="3200" b="1">
            <a:solidFill>
              <a:schemeClr val="bg1"/>
            </a:solidFill>
            <a:latin typeface="微软雅黑" panose="020B0503020204020204" charset="-122"/>
            <a:ea typeface="微软雅黑" panose="020B0503020204020204" charset="-122"/>
          </a:endParaRPr>
        </a:p>
      </dgm:t>
    </dgm:pt>
    <dgm:pt modelId="{055F34F9-26B5-46B6-B947-B5718EF53A09}" cxnId="{BAF17B3A-E197-4F88-859E-A0F5D6DBDCB1}" type="parTrans">
      <dgm:prSet/>
      <dgm:spPr/>
      <dgm:t>
        <a:bodyPr/>
        <a:p>
          <a:endParaRPr lang="zh-CN" altLang="en-US"/>
        </a:p>
      </dgm:t>
    </dgm:pt>
    <dgm:pt modelId="{4116C939-0673-4613-8FA7-CB6FE7258301}" cxnId="{BAF17B3A-E197-4F88-859E-A0F5D6DBDCB1}" type="sibTrans">
      <dgm:prSet/>
      <dgm:spPr/>
      <dgm:t>
        <a:bodyPr/>
        <a:p>
          <a:endParaRPr lang="zh-CN" altLang="en-US"/>
        </a:p>
      </dgm:t>
    </dgm:pt>
    <dgm:pt modelId="{D34FE5D7-7525-4D59-ABC9-3998105E634C}">
      <dgm:prSet phldrT="[文本]" phldr="0" custT="1"/>
      <dgm:spPr/>
      <dgm:t>
        <a:bodyPr vert="horz" wrap="square"/>
        <a:p>
          <a:pPr>
            <a:lnSpc>
              <a:spcPct val="100000"/>
            </a:lnSpc>
            <a:spcBef>
              <a:spcPct val="0"/>
            </a:spcBef>
            <a:spcAft>
              <a:spcPct val="35000"/>
            </a:spcAft>
          </a:pPr>
          <a:r>
            <a:rPr lang="zh-CN" altLang="en-US" sz="3200" b="1">
              <a:solidFill>
                <a:schemeClr val="bg1"/>
              </a:solidFill>
              <a:latin typeface="微软雅黑" panose="020B0503020204020204" charset="-122"/>
              <a:ea typeface="微软雅黑" panose="020B0503020204020204" charset="-122"/>
            </a:rPr>
            <a:t>评价体系</a:t>
          </a:r>
          <a:r>
            <a:rPr lang="zh-CN" altLang="en-US" sz="3200" b="1">
              <a:solidFill>
                <a:schemeClr val="bg1"/>
              </a:solidFill>
              <a:latin typeface="微软雅黑" panose="020B0503020204020204" charset="-122"/>
              <a:ea typeface="微软雅黑" panose="020B0503020204020204" charset="-122"/>
            </a:rPr>
            <a:t/>
          </a:r>
          <a:endParaRPr lang="zh-CN" altLang="en-US" sz="3200" b="1">
            <a:solidFill>
              <a:schemeClr val="bg1"/>
            </a:solidFill>
            <a:latin typeface="微软雅黑" panose="020B0503020204020204" charset="-122"/>
            <a:ea typeface="微软雅黑" panose="020B0503020204020204" charset="-122"/>
          </a:endParaRPr>
        </a:p>
      </dgm:t>
    </dgm:pt>
    <dgm:pt modelId="{A96BE2DD-535A-47FD-A010-195BD3C076B9}" cxnId="{3B34F7C0-12C4-4D73-B4FF-07413E5CC27C}" type="parTrans">
      <dgm:prSet/>
      <dgm:spPr/>
      <dgm:t>
        <a:bodyPr/>
        <a:p>
          <a:endParaRPr lang="zh-CN" altLang="en-US"/>
        </a:p>
      </dgm:t>
    </dgm:pt>
    <dgm:pt modelId="{75EA9321-EAFA-4AF6-8313-8107E8EB3526}" cxnId="{3B34F7C0-12C4-4D73-B4FF-07413E5CC27C}" type="sibTrans">
      <dgm:prSet/>
      <dgm:spPr/>
      <dgm:t>
        <a:bodyPr/>
        <a:p>
          <a:endParaRPr lang="zh-CN" altLang="en-US"/>
        </a:p>
      </dgm:t>
    </dgm:pt>
    <dgm:pt modelId="{E17F1310-B4AD-4B57-8D9B-BF776721EA77}">
      <dgm:prSet phldrT="[文本]" phldr="0" custT="1"/>
      <dgm:spPr/>
      <dgm:t>
        <a:bodyPr vert="horz" wrap="square"/>
        <a:p>
          <a:pPr>
            <a:lnSpc>
              <a:spcPct val="100000"/>
            </a:lnSpc>
            <a:spcBef>
              <a:spcPct val="0"/>
            </a:spcBef>
            <a:spcAft>
              <a:spcPct val="35000"/>
            </a:spcAft>
          </a:pPr>
          <a:r>
            <a:rPr sz="3200" b="1">
              <a:solidFill>
                <a:schemeClr val="bg1"/>
              </a:solidFill>
              <a:latin typeface="微软雅黑" panose="020B0503020204020204" charset="-122"/>
              <a:ea typeface="微软雅黑" panose="020B0503020204020204" charset="-122"/>
              <a:sym typeface="+mn-ea"/>
            </a:rPr>
            <a:t>教</a:t>
          </a:r>
          <a:r>
            <a:rPr lang="zh-CN" altLang="en-US" sz="3200" b="1">
              <a:solidFill>
                <a:schemeClr val="bg1"/>
              </a:solidFill>
              <a:latin typeface="微软雅黑" panose="020B0503020204020204" charset="-122"/>
              <a:ea typeface="微软雅黑" panose="020B0503020204020204" charset="-122"/>
              <a:sym typeface="+mn-ea"/>
            </a:rPr>
            <a:t>材内容</a:t>
          </a:r>
          <a:r>
            <a:rPr lang="zh-CN" altLang="en-US" sz="3200" b="1">
              <a:solidFill>
                <a:schemeClr val="bg1"/>
              </a:solidFill>
              <a:latin typeface="微软雅黑" panose="020B0503020204020204" charset="-122"/>
              <a:ea typeface="微软雅黑" panose="020B0503020204020204" charset="-122"/>
              <a:sym typeface="+mn-ea"/>
            </a:rPr>
            <a:t/>
          </a:r>
          <a:endParaRPr lang="zh-CN" altLang="en-US" sz="3200" b="1">
            <a:solidFill>
              <a:schemeClr val="bg1"/>
            </a:solidFill>
            <a:latin typeface="微软雅黑" panose="020B0503020204020204" charset="-122"/>
            <a:ea typeface="微软雅黑" panose="020B0503020204020204" charset="-122"/>
            <a:sym typeface="+mn-ea"/>
          </a:endParaRPr>
        </a:p>
      </dgm:t>
    </dgm:pt>
    <dgm:pt modelId="{6BAC1755-6217-4715-99C2-D1422148265D}" cxnId="{4E084CFB-0255-473E-90B2-A35038BC546C}" type="parTrans">
      <dgm:prSet/>
      <dgm:spPr/>
      <dgm:t>
        <a:bodyPr/>
        <a:p>
          <a:endParaRPr lang="zh-CN" altLang="en-US"/>
        </a:p>
      </dgm:t>
    </dgm:pt>
    <dgm:pt modelId="{925984A4-8E6F-4D28-B868-DBAB08F4BD28}" cxnId="{4E084CFB-0255-473E-90B2-A35038BC546C}" type="sibTrans">
      <dgm:prSet/>
      <dgm:spPr/>
      <dgm:t>
        <a:bodyPr/>
        <a:p>
          <a:endParaRPr lang="zh-CN" altLang="en-US"/>
        </a:p>
      </dgm:t>
    </dgm:pt>
    <dgm:pt modelId="{468FA009-1E87-4539-85FA-5C28B78DD6E9}">
      <dgm:prSet phldrT="[文本]" phldr="0" custT="1"/>
      <dgm:spPr/>
      <dgm:t>
        <a:bodyPr vert="horz" wrap="square"/>
        <a:p>
          <a:pPr>
            <a:lnSpc>
              <a:spcPct val="100000"/>
            </a:lnSpc>
            <a:spcBef>
              <a:spcPct val="0"/>
            </a:spcBef>
            <a:spcAft>
              <a:spcPct val="35000"/>
            </a:spcAft>
          </a:pPr>
          <a:r>
            <a:rPr lang="zh-CN" altLang="en-US" sz="3200" b="1">
              <a:solidFill>
                <a:schemeClr val="bg1"/>
              </a:solidFill>
              <a:latin typeface="微软雅黑" panose="020B0503020204020204" charset="-122"/>
              <a:ea typeface="微软雅黑" panose="020B0503020204020204" charset="-122"/>
              <a:sym typeface="+mn-ea"/>
            </a:rPr>
            <a:t>课标要求</a:t>
          </a:r>
          <a:r>
            <a:rPr lang="zh-CN" altLang="en-US" sz="3200" b="1">
              <a:solidFill>
                <a:schemeClr val="bg1"/>
              </a:solidFill>
              <a:latin typeface="微软雅黑" panose="020B0503020204020204" charset="-122"/>
              <a:ea typeface="微软雅黑" panose="020B0503020204020204" charset="-122"/>
              <a:sym typeface="+mn-ea"/>
            </a:rPr>
            <a:t/>
          </a:r>
          <a:endParaRPr lang="zh-CN" altLang="en-US" sz="3200" b="1">
            <a:solidFill>
              <a:schemeClr val="bg1"/>
            </a:solidFill>
            <a:latin typeface="微软雅黑" panose="020B0503020204020204" charset="-122"/>
            <a:ea typeface="微软雅黑" panose="020B0503020204020204" charset="-122"/>
            <a:sym typeface="+mn-ea"/>
          </a:endParaRPr>
        </a:p>
      </dgm:t>
    </dgm:pt>
    <dgm:pt modelId="{F205FF88-2C9B-4658-BCAA-BEA6EB7393B2}" cxnId="{0EBD509D-1926-4D96-A639-85979292F2A2}" type="parTrans">
      <dgm:prSet/>
      <dgm:spPr/>
      <dgm:t>
        <a:bodyPr/>
        <a:p>
          <a:endParaRPr lang="zh-CN" altLang="en-US"/>
        </a:p>
      </dgm:t>
    </dgm:pt>
    <dgm:pt modelId="{B5C730DE-1181-420B-A78D-195E914DCCF5}" cxnId="{0EBD509D-1926-4D96-A639-85979292F2A2}" type="sibTrans">
      <dgm:prSet/>
      <dgm:spPr/>
      <dgm:t>
        <a:bodyPr/>
        <a:p>
          <a:endParaRPr lang="zh-CN" altLang="en-US"/>
        </a:p>
      </dgm:t>
    </dgm:pt>
    <dgm:pt modelId="{D5B7622F-17AC-467C-B10C-28C38C38C350}" type="pres">
      <dgm:prSet presAssocID="{37D76233-2C52-45E9-94E8-FBDCAFC81AF1}" presName="Name0" presStyleCnt="0">
        <dgm:presLayoutVars>
          <dgm:chMax val="1"/>
          <dgm:dir/>
          <dgm:animLvl val="ctr"/>
          <dgm:resizeHandles val="exact"/>
        </dgm:presLayoutVars>
      </dgm:prSet>
      <dgm:spPr/>
    </dgm:pt>
    <dgm:pt modelId="{BADECBB5-37EA-4668-8A2F-BD2C2902F22A}" type="pres">
      <dgm:prSet presAssocID="{8E2A460B-45D3-4E20-A31D-4AFE676F0DDA}" presName="centerShape" presStyleLbl="node0" presStyleIdx="0" presStyleCnt="1"/>
      <dgm:spPr/>
    </dgm:pt>
    <dgm:pt modelId="{C2E7DEFD-0505-42BF-AE13-B6483BF86572}" type="pres">
      <dgm:prSet presAssocID="{ECE2948F-862B-4CC3-B6BC-3E6415C7F5DD}" presName="node" presStyleLbl="node1" presStyleIdx="0" presStyleCnt="4">
        <dgm:presLayoutVars>
          <dgm:bulletEnabled val="1"/>
        </dgm:presLayoutVars>
      </dgm:prSet>
      <dgm:spPr/>
    </dgm:pt>
    <dgm:pt modelId="{45046E67-FA41-4C32-9E33-BDDDFBBF1D6A}" type="pres">
      <dgm:prSet presAssocID="{ECE2948F-862B-4CC3-B6BC-3E6415C7F5DD}" presName="dummy" presStyleCnt="0"/>
      <dgm:spPr/>
    </dgm:pt>
    <dgm:pt modelId="{F3596884-C09F-4C70-900E-D61864BED5F1}" type="pres">
      <dgm:prSet presAssocID="{4116C939-0673-4613-8FA7-CB6FE7258301}" presName="sibTrans" presStyleLbl="sibTrans2D1" presStyleIdx="0" presStyleCnt="4"/>
      <dgm:spPr/>
    </dgm:pt>
    <dgm:pt modelId="{44F31994-0027-4DC3-B39E-FEE01FB1A852}" type="pres">
      <dgm:prSet presAssocID="{D34FE5D7-7525-4D59-ABC9-3998105E634C}" presName="node" presStyleLbl="node1" presStyleIdx="1" presStyleCnt="4">
        <dgm:presLayoutVars>
          <dgm:bulletEnabled val="1"/>
        </dgm:presLayoutVars>
      </dgm:prSet>
      <dgm:spPr/>
    </dgm:pt>
    <dgm:pt modelId="{C6A1073C-AEB6-41D2-8257-B02F52AE6460}" type="pres">
      <dgm:prSet presAssocID="{D34FE5D7-7525-4D59-ABC9-3998105E634C}" presName="dummy" presStyleCnt="0"/>
      <dgm:spPr/>
    </dgm:pt>
    <dgm:pt modelId="{15715456-3418-4DF0-AF3A-DA59307B110D}" type="pres">
      <dgm:prSet presAssocID="{75EA9321-EAFA-4AF6-8313-8107E8EB3526}" presName="sibTrans" presStyleLbl="sibTrans2D1" presStyleIdx="1" presStyleCnt="4"/>
      <dgm:spPr/>
    </dgm:pt>
    <dgm:pt modelId="{0DA4B7DF-BD6B-46E8-940A-69050C019BB3}" type="pres">
      <dgm:prSet presAssocID="{E17F1310-B4AD-4B57-8D9B-BF776721EA77}" presName="node" presStyleLbl="node1" presStyleIdx="2" presStyleCnt="4">
        <dgm:presLayoutVars>
          <dgm:bulletEnabled val="1"/>
        </dgm:presLayoutVars>
      </dgm:prSet>
      <dgm:spPr/>
    </dgm:pt>
    <dgm:pt modelId="{9268D1C0-A139-4893-A300-CF509D15352B}" type="pres">
      <dgm:prSet presAssocID="{E17F1310-B4AD-4B57-8D9B-BF776721EA77}" presName="dummy" presStyleCnt="0"/>
      <dgm:spPr/>
    </dgm:pt>
    <dgm:pt modelId="{EBDCA107-8C73-4044-AC95-50DA28B759A8}" type="pres">
      <dgm:prSet presAssocID="{925984A4-8E6F-4D28-B868-DBAB08F4BD28}" presName="sibTrans" presStyleLbl="sibTrans2D1" presStyleIdx="2" presStyleCnt="4"/>
      <dgm:spPr/>
    </dgm:pt>
    <dgm:pt modelId="{F539A410-44AA-4A02-9F1B-997DD2B71E87}" type="pres">
      <dgm:prSet presAssocID="{468FA009-1E87-4539-85FA-5C28B78DD6E9}" presName="node" presStyleLbl="node1" presStyleIdx="3" presStyleCnt="4">
        <dgm:presLayoutVars>
          <dgm:bulletEnabled val="1"/>
        </dgm:presLayoutVars>
      </dgm:prSet>
      <dgm:spPr/>
    </dgm:pt>
    <dgm:pt modelId="{2B016566-AAE3-46FD-A114-7C13E71734EF}" type="pres">
      <dgm:prSet presAssocID="{468FA009-1E87-4539-85FA-5C28B78DD6E9}" presName="dummy" presStyleCnt="0"/>
      <dgm:spPr/>
    </dgm:pt>
    <dgm:pt modelId="{B5FF6E04-452A-4146-97F4-3BC94EB5BB87}" type="pres">
      <dgm:prSet presAssocID="{B5C730DE-1181-420B-A78D-195E914DCCF5}" presName="sibTrans" presStyleLbl="sibTrans2D1" presStyleIdx="3" presStyleCnt="4"/>
      <dgm:spPr/>
    </dgm:pt>
  </dgm:ptLst>
  <dgm:cxnLst>
    <dgm:cxn modelId="{FE541A3F-518B-4251-8A38-0DCF9B987F1A}" srcId="{37D76233-2C52-45E9-94E8-FBDCAFC81AF1}" destId="{8E2A460B-45D3-4E20-A31D-4AFE676F0DDA}" srcOrd="0" destOrd="0" parTransId="{40722E6B-70D7-49DD-BCDB-C5F5A53BB946}" sibTransId="{AC66A5CC-387D-4D7B-8E90-1B8214C2F261}"/>
    <dgm:cxn modelId="{BAF17B3A-E197-4F88-859E-A0F5D6DBDCB1}" srcId="{8E2A460B-45D3-4E20-A31D-4AFE676F0DDA}" destId="{ECE2948F-862B-4CC3-B6BC-3E6415C7F5DD}" srcOrd="0" destOrd="0" parTransId="{055F34F9-26B5-46B6-B947-B5718EF53A09}" sibTransId="{4116C939-0673-4613-8FA7-CB6FE7258301}"/>
    <dgm:cxn modelId="{3B34F7C0-12C4-4D73-B4FF-07413E5CC27C}" srcId="{8E2A460B-45D3-4E20-A31D-4AFE676F0DDA}" destId="{D34FE5D7-7525-4D59-ABC9-3998105E634C}" srcOrd="1" destOrd="0" parTransId="{A96BE2DD-535A-47FD-A010-195BD3C076B9}" sibTransId="{75EA9321-EAFA-4AF6-8313-8107E8EB3526}"/>
    <dgm:cxn modelId="{4E084CFB-0255-473E-90B2-A35038BC546C}" srcId="{8E2A460B-45D3-4E20-A31D-4AFE676F0DDA}" destId="{E17F1310-B4AD-4B57-8D9B-BF776721EA77}" srcOrd="2" destOrd="0" parTransId="{6BAC1755-6217-4715-99C2-D1422148265D}" sibTransId="{925984A4-8E6F-4D28-B868-DBAB08F4BD28}"/>
    <dgm:cxn modelId="{0EBD509D-1926-4D96-A639-85979292F2A2}" srcId="{8E2A460B-45D3-4E20-A31D-4AFE676F0DDA}" destId="{468FA009-1E87-4539-85FA-5C28B78DD6E9}" srcOrd="3" destOrd="0" parTransId="{F205FF88-2C9B-4658-BCAA-BEA6EB7393B2}" sibTransId="{B5C730DE-1181-420B-A78D-195E914DCCF5}"/>
    <dgm:cxn modelId="{BE22E768-02CF-4B22-BFE3-8B16BCAFD410}" type="presOf" srcId="{37D76233-2C52-45E9-94E8-FBDCAFC81AF1}" destId="{D5B7622F-17AC-467C-B10C-28C38C38C350}" srcOrd="0" destOrd="0" presId="urn:microsoft.com/office/officeart/2005/8/layout/radial6"/>
    <dgm:cxn modelId="{FBA42E4E-5BAC-4564-8EC4-DEAE6E5C189B}" type="presParOf" srcId="{D5B7622F-17AC-467C-B10C-28C38C38C350}" destId="{BADECBB5-37EA-4668-8A2F-BD2C2902F22A}" srcOrd="0" destOrd="0" presId="urn:microsoft.com/office/officeart/2005/8/layout/radial6"/>
    <dgm:cxn modelId="{EE9CCEE7-AD02-4D8B-9CA7-0B76628E232E}" type="presOf" srcId="{8E2A460B-45D3-4E20-A31D-4AFE676F0DDA}" destId="{BADECBB5-37EA-4668-8A2F-BD2C2902F22A}" srcOrd="0" destOrd="0" presId="urn:microsoft.com/office/officeart/2005/8/layout/radial6"/>
    <dgm:cxn modelId="{817F54B9-F656-4D15-A878-E9FA1BBD7E8B}" type="presParOf" srcId="{D5B7622F-17AC-467C-B10C-28C38C38C350}" destId="{C2E7DEFD-0505-42BF-AE13-B6483BF86572}" srcOrd="1" destOrd="0" presId="urn:microsoft.com/office/officeart/2005/8/layout/radial6"/>
    <dgm:cxn modelId="{B004533C-A4A9-4955-8EE8-049F1941E534}" type="presOf" srcId="{ECE2948F-862B-4CC3-B6BC-3E6415C7F5DD}" destId="{C2E7DEFD-0505-42BF-AE13-B6483BF86572}" srcOrd="0" destOrd="0" presId="urn:microsoft.com/office/officeart/2005/8/layout/radial6"/>
    <dgm:cxn modelId="{3525A2C1-F0DE-4ED9-B5ED-B494E7156809}" type="presParOf" srcId="{D5B7622F-17AC-467C-B10C-28C38C38C350}" destId="{45046E67-FA41-4C32-9E33-BDDDFBBF1D6A}" srcOrd="2" destOrd="0" presId="urn:microsoft.com/office/officeart/2005/8/layout/radial6"/>
    <dgm:cxn modelId="{FE235168-8286-4BDE-99BB-3E184966CDD8}" type="presParOf" srcId="{D5B7622F-17AC-467C-B10C-28C38C38C350}" destId="{F3596884-C09F-4C70-900E-D61864BED5F1}" srcOrd="3" destOrd="0" presId="urn:microsoft.com/office/officeart/2005/8/layout/radial6"/>
    <dgm:cxn modelId="{1050C918-AD3E-40A0-9A7A-AEF11A86659E}" type="presOf" srcId="{4116C939-0673-4613-8FA7-CB6FE7258301}" destId="{F3596884-C09F-4C70-900E-D61864BED5F1}" srcOrd="0" destOrd="0" presId="urn:microsoft.com/office/officeart/2005/8/layout/radial6"/>
    <dgm:cxn modelId="{2B8906A3-B237-41FA-A5B7-02DA8EBAFCED}" type="presParOf" srcId="{D5B7622F-17AC-467C-B10C-28C38C38C350}" destId="{44F31994-0027-4DC3-B39E-FEE01FB1A852}" srcOrd="4" destOrd="0" presId="urn:microsoft.com/office/officeart/2005/8/layout/radial6"/>
    <dgm:cxn modelId="{D370D1B7-DD1D-41BD-8CB9-B586A703A994}" type="presOf" srcId="{D34FE5D7-7525-4D59-ABC9-3998105E634C}" destId="{44F31994-0027-4DC3-B39E-FEE01FB1A852}" srcOrd="0" destOrd="0" presId="urn:microsoft.com/office/officeart/2005/8/layout/radial6"/>
    <dgm:cxn modelId="{6A2F7C5D-FC65-4EBC-81AE-70A8897B165A}" type="presParOf" srcId="{D5B7622F-17AC-467C-B10C-28C38C38C350}" destId="{C6A1073C-AEB6-41D2-8257-B02F52AE6460}" srcOrd="5" destOrd="0" presId="urn:microsoft.com/office/officeart/2005/8/layout/radial6"/>
    <dgm:cxn modelId="{2A1E7C99-6239-46AF-A738-8643A185CD31}" type="presParOf" srcId="{D5B7622F-17AC-467C-B10C-28C38C38C350}" destId="{15715456-3418-4DF0-AF3A-DA59307B110D}" srcOrd="6" destOrd="0" presId="urn:microsoft.com/office/officeart/2005/8/layout/radial6"/>
    <dgm:cxn modelId="{B98342A8-DB18-4D05-8305-468F6D147EFD}" type="presOf" srcId="{75EA9321-EAFA-4AF6-8313-8107E8EB3526}" destId="{15715456-3418-4DF0-AF3A-DA59307B110D}" srcOrd="0" destOrd="0" presId="urn:microsoft.com/office/officeart/2005/8/layout/radial6"/>
    <dgm:cxn modelId="{849C077B-34E3-4167-8352-77E9C39D7F38}" type="presParOf" srcId="{D5B7622F-17AC-467C-B10C-28C38C38C350}" destId="{0DA4B7DF-BD6B-46E8-940A-69050C019BB3}" srcOrd="7" destOrd="0" presId="urn:microsoft.com/office/officeart/2005/8/layout/radial6"/>
    <dgm:cxn modelId="{5E2FD723-2892-4C05-B966-7B1AE185C385}" type="presOf" srcId="{E17F1310-B4AD-4B57-8D9B-BF776721EA77}" destId="{0DA4B7DF-BD6B-46E8-940A-69050C019BB3}" srcOrd="0" destOrd="0" presId="urn:microsoft.com/office/officeart/2005/8/layout/radial6"/>
    <dgm:cxn modelId="{D1A117B1-726E-4A1C-A699-0EF4152BE5CF}" type="presParOf" srcId="{D5B7622F-17AC-467C-B10C-28C38C38C350}" destId="{9268D1C0-A139-4893-A300-CF509D15352B}" srcOrd="8" destOrd="0" presId="urn:microsoft.com/office/officeart/2005/8/layout/radial6"/>
    <dgm:cxn modelId="{229D5BA7-21E7-4B40-AF0A-E9DD98CA6295}" type="presParOf" srcId="{D5B7622F-17AC-467C-B10C-28C38C38C350}" destId="{EBDCA107-8C73-4044-AC95-50DA28B759A8}" srcOrd="9" destOrd="0" presId="urn:microsoft.com/office/officeart/2005/8/layout/radial6"/>
    <dgm:cxn modelId="{DC539B8A-4EDC-4A8D-BFDE-38BF9918642F}" type="presOf" srcId="{925984A4-8E6F-4D28-B868-DBAB08F4BD28}" destId="{EBDCA107-8C73-4044-AC95-50DA28B759A8}" srcOrd="0" destOrd="0" presId="urn:microsoft.com/office/officeart/2005/8/layout/radial6"/>
    <dgm:cxn modelId="{5A86A458-E16F-41EF-926B-358D240965BC}" type="presParOf" srcId="{D5B7622F-17AC-467C-B10C-28C38C38C350}" destId="{F539A410-44AA-4A02-9F1B-997DD2B71E87}" srcOrd="10" destOrd="0" presId="urn:microsoft.com/office/officeart/2005/8/layout/radial6"/>
    <dgm:cxn modelId="{FC0A4620-C03B-4239-8316-3E3D6831222A}" type="presOf" srcId="{468FA009-1E87-4539-85FA-5C28B78DD6E9}" destId="{F539A410-44AA-4A02-9F1B-997DD2B71E87}" srcOrd="0" destOrd="0" presId="urn:microsoft.com/office/officeart/2005/8/layout/radial6"/>
    <dgm:cxn modelId="{B80F819D-A2D5-4B75-AFFC-733E748673C5}" type="presParOf" srcId="{D5B7622F-17AC-467C-B10C-28C38C38C350}" destId="{2B016566-AAE3-46FD-A114-7C13E71734EF}" srcOrd="11" destOrd="0" presId="urn:microsoft.com/office/officeart/2005/8/layout/radial6"/>
    <dgm:cxn modelId="{F5499A27-A4DF-4F13-B743-EA844955887E}" type="presParOf" srcId="{D5B7622F-17AC-467C-B10C-28C38C38C350}" destId="{B5FF6E04-452A-4146-97F4-3BC94EB5BB87}" srcOrd="12" destOrd="0" presId="urn:microsoft.com/office/officeart/2005/8/layout/radial6"/>
    <dgm:cxn modelId="{536C26EA-6C2F-4152-AB64-843A157E3E10}" type="presOf" srcId="{B5C730DE-1181-420B-A78D-195E914DCCF5}" destId="{B5FF6E04-452A-4146-97F4-3BC94EB5BB87}" srcOrd="0"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DB7357-6168-4348-9AA6-14144ED5A20B}" type="doc">
      <dgm:prSet loTypeId="urn:microsoft.com/office/officeart/2005/8/layout/pyramid2" loCatId="pyramid" qsTypeId="urn:microsoft.com/office/officeart/2005/8/quickstyle/simple1" qsCatId="simple" csTypeId="urn:microsoft.com/office/officeart/2005/8/colors/accent2_2" csCatId="accent1" phldr="0"/>
      <dgm:spPr/>
    </dgm:pt>
    <dgm:pt modelId="{0D5CC342-E700-4F12-88D9-3609A44E4D8F}">
      <dgm:prSet phldrT="[文本]" phldr="0" custT="0"/>
      <dgm:spPr/>
      <dgm:t>
        <a:bodyPr vert="horz" wrap="square"/>
        <a:p>
          <a:pPr>
            <a:lnSpc>
              <a:spcPct val="100000"/>
            </a:lnSpc>
            <a:spcBef>
              <a:spcPct val="0"/>
            </a:spcBef>
            <a:spcAft>
              <a:spcPct val="35000"/>
            </a:spcAft>
          </a:pPr>
          <a:r>
            <a:rPr lang="zh-CN" altLang="en-US"/>
            <a:t>核心</a:t>
          </a:r>
          <a:r>
            <a:rPr lang="zh-CN" altLang="en-US"/>
            <a:t>素养</a:t>
          </a:r>
          <a:r>
            <a:rPr lang="zh-CN" altLang="en-US"/>
            <a:t/>
          </a:r>
          <a:endParaRPr lang="zh-CN" altLang="en-US"/>
        </a:p>
      </dgm:t>
    </dgm:pt>
    <dgm:pt modelId="{603EB85E-5429-437F-AED4-8963E51BDC3F}" cxnId="{B4BF1C27-D02F-4146-BD8F-79620C44182B}" type="parTrans">
      <dgm:prSet/>
      <dgm:spPr/>
    </dgm:pt>
    <dgm:pt modelId="{8AD87326-AD3E-4413-B5A8-34F28727CF9D}" cxnId="{B4BF1C27-D02F-4146-BD8F-79620C44182B}" type="sibTrans">
      <dgm:prSet/>
      <dgm:spPr/>
    </dgm:pt>
    <dgm:pt modelId="{964857A0-EE3B-4FB6-B68F-99FDA9EA0BF8}">
      <dgm:prSet phldrT="[文本]" phldr="0" custT="0"/>
      <dgm:spPr/>
      <dgm:t>
        <a:bodyPr vert="horz" wrap="square"/>
        <a:p>
          <a:pPr>
            <a:lnSpc>
              <a:spcPct val="100000"/>
            </a:lnSpc>
            <a:spcBef>
              <a:spcPct val="0"/>
            </a:spcBef>
            <a:spcAft>
              <a:spcPct val="35000"/>
            </a:spcAft>
          </a:pPr>
          <a:r>
            <a:rPr lang="zh-CN" altLang="en-US"/>
            <a:t>关键</a:t>
          </a:r>
          <a:r>
            <a:rPr lang="zh-CN" altLang="en-US"/>
            <a:t>能力</a:t>
          </a:r>
          <a:r>
            <a:rPr lang="zh-CN" altLang="en-US"/>
            <a:t/>
          </a:r>
          <a:endParaRPr lang="zh-CN" altLang="en-US"/>
        </a:p>
      </dgm:t>
    </dgm:pt>
    <dgm:pt modelId="{AF096738-3511-4A94-AD57-45EB6703E7EE}" cxnId="{9F7AF34F-5952-446E-945D-E890A9257692}" type="parTrans">
      <dgm:prSet/>
      <dgm:spPr/>
    </dgm:pt>
    <dgm:pt modelId="{F0FED80C-473D-4EE5-B294-335782A56FB8}" cxnId="{9F7AF34F-5952-446E-945D-E890A9257692}" type="sibTrans">
      <dgm:prSet/>
      <dgm:spPr/>
    </dgm:pt>
    <dgm:pt modelId="{616917E7-A19B-468E-B568-EA7FEDDE3889}">
      <dgm:prSet phldrT="[文本]" phldr="0" custT="0"/>
      <dgm:spPr/>
      <dgm:t>
        <a:bodyPr vert="horz" wrap="square"/>
        <a:p>
          <a:pPr>
            <a:lnSpc>
              <a:spcPct val="100000"/>
            </a:lnSpc>
            <a:spcBef>
              <a:spcPct val="0"/>
            </a:spcBef>
            <a:spcAft>
              <a:spcPct val="35000"/>
            </a:spcAft>
          </a:pPr>
          <a:r>
            <a:rPr lang="zh-CN" altLang="en-US"/>
            <a:t>必备知识</a:t>
          </a:r>
          <a:r>
            <a:rPr lang="zh-CN" altLang="en-US"/>
            <a:t/>
          </a:r>
          <a:endParaRPr lang="zh-CN" altLang="en-US"/>
        </a:p>
      </dgm:t>
    </dgm:pt>
    <dgm:pt modelId="{D4D12987-1F64-4393-9F88-42463D324266}" cxnId="{C8332717-E149-464A-8593-B51FF66BAFCC}" type="parTrans">
      <dgm:prSet/>
      <dgm:spPr/>
    </dgm:pt>
    <dgm:pt modelId="{C05F2118-4932-4EDF-8473-967897C57045}" cxnId="{C8332717-E149-464A-8593-B51FF66BAFCC}" type="sibTrans">
      <dgm:prSet/>
      <dgm:spPr/>
    </dgm:pt>
    <dgm:pt modelId="{D0C460E9-19F5-4159-9AEF-E1B797A7262B}" type="pres">
      <dgm:prSet presAssocID="{F7DB7357-6168-4348-9AA6-14144ED5A20B}" presName="compositeShape" presStyleCnt="0">
        <dgm:presLayoutVars>
          <dgm:dir/>
          <dgm:resizeHandles/>
        </dgm:presLayoutVars>
      </dgm:prSet>
      <dgm:spPr/>
    </dgm:pt>
    <dgm:pt modelId="{6F2447E4-83EA-413B-A65B-5349BB409B13}" type="pres">
      <dgm:prSet presAssocID="{F7DB7357-6168-4348-9AA6-14144ED5A20B}" presName="pyramid" presStyleLbl="node1" presStyleIdx="0" presStyleCnt="1"/>
      <dgm:spPr/>
    </dgm:pt>
    <dgm:pt modelId="{B5765EC1-DEEA-429B-8906-3852E3DECAE9}" type="pres">
      <dgm:prSet presAssocID="{F7DB7357-6168-4348-9AA6-14144ED5A20B}" presName="theList" presStyleCnt="0"/>
      <dgm:spPr/>
    </dgm:pt>
    <dgm:pt modelId="{B3540AFB-F078-4904-A74C-8438A955DD66}" type="pres">
      <dgm:prSet presAssocID="{0D5CC342-E700-4F12-88D9-3609A44E4D8F}" presName="aNode" presStyleLbl="fgAcc1" presStyleIdx="0" presStyleCnt="3">
        <dgm:presLayoutVars>
          <dgm:bulletEnabled val="1"/>
        </dgm:presLayoutVars>
      </dgm:prSet>
      <dgm:spPr/>
    </dgm:pt>
    <dgm:pt modelId="{98D91EF3-25E7-410F-A42A-162DF452BD65}" type="pres">
      <dgm:prSet presAssocID="{0D5CC342-E700-4F12-88D9-3609A44E4D8F}" presName="aSpace" presStyleCnt="0"/>
      <dgm:spPr/>
    </dgm:pt>
    <dgm:pt modelId="{498138EA-C963-4850-8045-CDC976043C77}" type="pres">
      <dgm:prSet presAssocID="{964857A0-EE3B-4FB6-B68F-99FDA9EA0BF8}" presName="aNode" presStyleLbl="fgAcc1" presStyleIdx="1" presStyleCnt="3">
        <dgm:presLayoutVars>
          <dgm:bulletEnabled val="1"/>
        </dgm:presLayoutVars>
      </dgm:prSet>
      <dgm:spPr/>
    </dgm:pt>
    <dgm:pt modelId="{9C2EE1BB-982C-4B23-9114-E2CF46CA718D}" type="pres">
      <dgm:prSet presAssocID="{964857A0-EE3B-4FB6-B68F-99FDA9EA0BF8}" presName="aSpace" presStyleCnt="0"/>
      <dgm:spPr/>
    </dgm:pt>
    <dgm:pt modelId="{FAEF4662-DA73-4491-A6C9-6C7A850FFB5F}" type="pres">
      <dgm:prSet presAssocID="{616917E7-A19B-468E-B568-EA7FEDDE3889}" presName="aNode" presStyleLbl="fgAcc1" presStyleIdx="2" presStyleCnt="3">
        <dgm:presLayoutVars>
          <dgm:bulletEnabled val="1"/>
        </dgm:presLayoutVars>
      </dgm:prSet>
      <dgm:spPr/>
    </dgm:pt>
    <dgm:pt modelId="{D1A2CD23-48D9-4591-B463-66F193FE07C2}" type="pres">
      <dgm:prSet presAssocID="{616917E7-A19B-468E-B568-EA7FEDDE3889}" presName="aSpace" presStyleCnt="0"/>
      <dgm:spPr/>
    </dgm:pt>
  </dgm:ptLst>
  <dgm:cxnLst>
    <dgm:cxn modelId="{B4BF1C27-D02F-4146-BD8F-79620C44182B}" srcId="{F7DB7357-6168-4348-9AA6-14144ED5A20B}" destId="{0D5CC342-E700-4F12-88D9-3609A44E4D8F}" srcOrd="0" destOrd="0" parTransId="{603EB85E-5429-437F-AED4-8963E51BDC3F}" sibTransId="{8AD87326-AD3E-4413-B5A8-34F28727CF9D}"/>
    <dgm:cxn modelId="{9F7AF34F-5952-446E-945D-E890A9257692}" srcId="{F7DB7357-6168-4348-9AA6-14144ED5A20B}" destId="{964857A0-EE3B-4FB6-B68F-99FDA9EA0BF8}" srcOrd="1" destOrd="0" parTransId="{AF096738-3511-4A94-AD57-45EB6703E7EE}" sibTransId="{F0FED80C-473D-4EE5-B294-335782A56FB8}"/>
    <dgm:cxn modelId="{C8332717-E149-464A-8593-B51FF66BAFCC}" srcId="{F7DB7357-6168-4348-9AA6-14144ED5A20B}" destId="{616917E7-A19B-468E-B568-EA7FEDDE3889}" srcOrd="2" destOrd="0" parTransId="{D4D12987-1F64-4393-9F88-42463D324266}" sibTransId="{C05F2118-4932-4EDF-8473-967897C57045}"/>
    <dgm:cxn modelId="{940C45B7-10E6-45B1-ABBE-89A1F14F00CD}" type="presOf" srcId="{F7DB7357-6168-4348-9AA6-14144ED5A20B}" destId="{D0C460E9-19F5-4159-9AEF-E1B797A7262B}" srcOrd="0" destOrd="0" presId="urn:microsoft.com/office/officeart/2005/8/layout/pyramid2"/>
    <dgm:cxn modelId="{E2975426-E25F-4DD5-9B2C-72F89EF3FEE8}" type="presParOf" srcId="{D0C460E9-19F5-4159-9AEF-E1B797A7262B}" destId="{6F2447E4-83EA-413B-A65B-5349BB409B13}" srcOrd="0" destOrd="0" presId="urn:microsoft.com/office/officeart/2005/8/layout/pyramid2"/>
    <dgm:cxn modelId="{211965DA-452D-4B5B-BCC0-0E89913774D9}" type="presParOf" srcId="{D0C460E9-19F5-4159-9AEF-E1B797A7262B}" destId="{B5765EC1-DEEA-429B-8906-3852E3DECAE9}" srcOrd="1" destOrd="0" presId="urn:microsoft.com/office/officeart/2005/8/layout/pyramid2"/>
    <dgm:cxn modelId="{FF8297E2-85BE-4648-A743-E04988B42248}" type="presParOf" srcId="{B5765EC1-DEEA-429B-8906-3852E3DECAE9}" destId="{B3540AFB-F078-4904-A74C-8438A955DD66}" srcOrd="0" destOrd="1" presId="urn:microsoft.com/office/officeart/2005/8/layout/pyramid2"/>
    <dgm:cxn modelId="{D7E30030-D5D6-4EB5-BA66-1883E2B12CCB}" type="presOf" srcId="{0D5CC342-E700-4F12-88D9-3609A44E4D8F}" destId="{B3540AFB-F078-4904-A74C-8438A955DD66}" srcOrd="0" destOrd="0" presId="urn:microsoft.com/office/officeart/2005/8/layout/pyramid2"/>
    <dgm:cxn modelId="{74C8C090-A764-4FA9-81A7-F75914254839}" type="presParOf" srcId="{B5765EC1-DEEA-429B-8906-3852E3DECAE9}" destId="{98D91EF3-25E7-410F-A42A-162DF452BD65}" srcOrd="1" destOrd="1" presId="urn:microsoft.com/office/officeart/2005/8/layout/pyramid2"/>
    <dgm:cxn modelId="{815FD169-888A-4B7C-BFC0-1DCFDB2A8EFF}" type="presParOf" srcId="{B5765EC1-DEEA-429B-8906-3852E3DECAE9}" destId="{498138EA-C963-4850-8045-CDC976043C77}" srcOrd="2" destOrd="1" presId="urn:microsoft.com/office/officeart/2005/8/layout/pyramid2"/>
    <dgm:cxn modelId="{2131CAB8-95C9-48D0-A24E-0FB48CC308AF}" type="presOf" srcId="{964857A0-EE3B-4FB6-B68F-99FDA9EA0BF8}" destId="{498138EA-C963-4850-8045-CDC976043C77}" srcOrd="0" destOrd="0" presId="urn:microsoft.com/office/officeart/2005/8/layout/pyramid2"/>
    <dgm:cxn modelId="{A2B312B7-4DA8-4772-8BCA-D3693ACA1A78}" type="presParOf" srcId="{B5765EC1-DEEA-429B-8906-3852E3DECAE9}" destId="{9C2EE1BB-982C-4B23-9114-E2CF46CA718D}" srcOrd="3" destOrd="1" presId="urn:microsoft.com/office/officeart/2005/8/layout/pyramid2"/>
    <dgm:cxn modelId="{058513F6-440B-49DD-9E69-346446C73421}" type="presParOf" srcId="{B5765EC1-DEEA-429B-8906-3852E3DECAE9}" destId="{FAEF4662-DA73-4491-A6C9-6C7A850FFB5F}" srcOrd="4" destOrd="1" presId="urn:microsoft.com/office/officeart/2005/8/layout/pyramid2"/>
    <dgm:cxn modelId="{3DE174EC-B923-441B-B37E-4C11297F263E}" type="presOf" srcId="{616917E7-A19B-468E-B568-EA7FEDDE3889}" destId="{FAEF4662-DA73-4491-A6C9-6C7A850FFB5F}" srcOrd="0" destOrd="0" presId="urn:microsoft.com/office/officeart/2005/8/layout/pyramid2"/>
    <dgm:cxn modelId="{EA134520-3E1D-4701-A0D5-81110E96FFC9}" type="presParOf" srcId="{B5765EC1-DEEA-429B-8906-3852E3DECAE9}" destId="{D1A2CD23-48D9-4591-B463-66F193FE07C2}" srcOrd="5" destOrd="1"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388350" cy="5139690"/>
        <a:chOff x="0" y="0"/>
        <a:chExt cx="8388350" cy="5139690"/>
      </a:xfrm>
    </dsp:grpSpPr>
    <dsp:sp modelId="{F3596884-C09F-4C70-900E-D61864BED5F1}">
      <dsp:nvSpPr>
        <dsp:cNvPr id="5" name="空心弧 4"/>
        <dsp:cNvSpPr/>
      </dsp:nvSpPr>
      <dsp:spPr bwMode="white">
        <a:xfrm>
          <a:off x="2109138" y="484808"/>
          <a:ext cx="4170075" cy="4170075"/>
        </a:xfrm>
        <a:prstGeom prst="blockArc">
          <a:avLst>
            <a:gd name="adj1" fmla="val 16199999"/>
            <a:gd name="adj2" fmla="val 0"/>
            <a:gd name="adj3" fmla="val 3962"/>
          </a:avLst>
        </a:prstGeom>
      </dsp:spPr>
      <dsp:style>
        <a:lnRef idx="0">
          <a:schemeClr val="accent1">
            <a:tint val="60000"/>
          </a:schemeClr>
        </a:lnRef>
        <a:fillRef idx="1">
          <a:schemeClr val="accent1">
            <a:tint val="60000"/>
          </a:schemeClr>
        </a:fillRef>
        <a:effectRef idx="0">
          <a:scrgbClr r="0" g="0" b="0"/>
        </a:effectRef>
        <a:fontRef idx="minor">
          <a:schemeClr val="lt1"/>
        </a:fontRef>
      </dsp:style>
      <dsp:txXfrm>
        <a:off x="2109138" y="484808"/>
        <a:ext cx="4170075" cy="4170075"/>
      </dsp:txXfrm>
    </dsp:sp>
    <dsp:sp modelId="{15715456-3418-4DF0-AF3A-DA59307B110D}">
      <dsp:nvSpPr>
        <dsp:cNvPr id="7" name="空心弧 6"/>
        <dsp:cNvSpPr/>
      </dsp:nvSpPr>
      <dsp:spPr bwMode="white">
        <a:xfrm>
          <a:off x="2109138" y="484808"/>
          <a:ext cx="4170075" cy="4170075"/>
        </a:xfrm>
        <a:prstGeom prst="blockArc">
          <a:avLst>
            <a:gd name="adj1" fmla="val 0"/>
            <a:gd name="adj2" fmla="val 5400000"/>
            <a:gd name="adj3" fmla="val 3962"/>
          </a:avLst>
        </a:prstGeom>
      </dsp:spPr>
      <dsp:style>
        <a:lnRef idx="0">
          <a:schemeClr val="accent1">
            <a:tint val="60000"/>
          </a:schemeClr>
        </a:lnRef>
        <a:fillRef idx="1">
          <a:schemeClr val="accent1">
            <a:tint val="60000"/>
          </a:schemeClr>
        </a:fillRef>
        <a:effectRef idx="0">
          <a:scrgbClr r="0" g="0" b="0"/>
        </a:effectRef>
        <a:fontRef idx="minor">
          <a:schemeClr val="lt1"/>
        </a:fontRef>
      </dsp:style>
      <dsp:txXfrm>
        <a:off x="2109138" y="484808"/>
        <a:ext cx="4170075" cy="4170075"/>
      </dsp:txXfrm>
    </dsp:sp>
    <dsp:sp modelId="{EBDCA107-8C73-4044-AC95-50DA28B759A8}">
      <dsp:nvSpPr>
        <dsp:cNvPr id="9" name="空心弧 8"/>
        <dsp:cNvSpPr/>
      </dsp:nvSpPr>
      <dsp:spPr bwMode="white">
        <a:xfrm>
          <a:off x="2109138" y="484808"/>
          <a:ext cx="4170075" cy="4170075"/>
        </a:xfrm>
        <a:prstGeom prst="blockArc">
          <a:avLst>
            <a:gd name="adj1" fmla="val 5400000"/>
            <a:gd name="adj2" fmla="val 10800000"/>
            <a:gd name="adj3" fmla="val 3962"/>
          </a:avLst>
        </a:prstGeom>
      </dsp:spPr>
      <dsp:style>
        <a:lnRef idx="0">
          <a:schemeClr val="accent1">
            <a:tint val="60000"/>
          </a:schemeClr>
        </a:lnRef>
        <a:fillRef idx="1">
          <a:schemeClr val="accent1">
            <a:tint val="60000"/>
          </a:schemeClr>
        </a:fillRef>
        <a:effectRef idx="0">
          <a:scrgbClr r="0" g="0" b="0"/>
        </a:effectRef>
        <a:fontRef idx="minor">
          <a:schemeClr val="lt1"/>
        </a:fontRef>
      </dsp:style>
      <dsp:txXfrm>
        <a:off x="2109138" y="484808"/>
        <a:ext cx="4170075" cy="4170075"/>
      </dsp:txXfrm>
    </dsp:sp>
    <dsp:sp modelId="{B5FF6E04-452A-4146-97F4-3BC94EB5BB87}">
      <dsp:nvSpPr>
        <dsp:cNvPr id="11" name="空心弧 10"/>
        <dsp:cNvSpPr/>
      </dsp:nvSpPr>
      <dsp:spPr bwMode="white">
        <a:xfrm>
          <a:off x="2109138" y="484808"/>
          <a:ext cx="4170075" cy="4170075"/>
        </a:xfrm>
        <a:prstGeom prst="blockArc">
          <a:avLst>
            <a:gd name="adj1" fmla="val 10800000"/>
            <a:gd name="adj2" fmla="val 16199999"/>
            <a:gd name="adj3" fmla="val 3962"/>
          </a:avLst>
        </a:prstGeom>
      </dsp:spPr>
      <dsp:style>
        <a:lnRef idx="0">
          <a:schemeClr val="accent1">
            <a:tint val="60000"/>
          </a:schemeClr>
        </a:lnRef>
        <a:fillRef idx="1">
          <a:schemeClr val="accent1">
            <a:tint val="60000"/>
          </a:schemeClr>
        </a:fillRef>
        <a:effectRef idx="0">
          <a:scrgbClr r="0" g="0" b="0"/>
        </a:effectRef>
        <a:fontRef idx="minor">
          <a:schemeClr val="lt1"/>
        </a:fontRef>
      </dsp:style>
      <dsp:txXfrm>
        <a:off x="2109138" y="484808"/>
        <a:ext cx="4170075" cy="4170075"/>
      </dsp:txXfrm>
    </dsp:sp>
    <dsp:sp modelId="{BADECBB5-37EA-4668-8A2F-BD2C2902F22A}">
      <dsp:nvSpPr>
        <dsp:cNvPr id="3" name="椭圆 2"/>
        <dsp:cNvSpPr/>
      </dsp:nvSpPr>
      <dsp:spPr bwMode="white">
        <a:xfrm>
          <a:off x="3282882" y="1658552"/>
          <a:ext cx="1822585" cy="1822585"/>
        </a:xfrm>
        <a:prstGeom prst="ellipse">
          <a:avLst/>
        </a:prstGeom>
      </dsp:spPr>
      <dsp:style>
        <a:lnRef idx="2">
          <a:schemeClr val="lt1"/>
        </a:lnRef>
        <a:fillRef idx="1">
          <a:schemeClr val="accent1"/>
        </a:fillRef>
        <a:effectRef idx="0">
          <a:scrgbClr r="0" g="0" b="0"/>
        </a:effectRef>
        <a:fontRef idx="minor">
          <a:schemeClr val="lt1"/>
        </a:fontRef>
      </dsp:style>
      <dsp:txBody>
        <a:bodyPr vert="horz" wrap="square" lIns="46990" tIns="46990" rIns="46990" bIns="46990" anchor="ctr"/>
        <a:lstStyle>
          <a:lvl1pPr algn="ctr">
            <a:defRPr sz="37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lvl="0">
            <a:lnSpc>
              <a:spcPct val="100000"/>
            </a:lnSpc>
            <a:spcBef>
              <a:spcPct val="0"/>
            </a:spcBef>
            <a:spcAft>
              <a:spcPct val="35000"/>
            </a:spcAft>
          </a:pPr>
          <a:r>
            <a:rPr lang="zh-CN" altLang="en-US" b="1">
              <a:solidFill>
                <a:srgbClr val="FFFF00"/>
              </a:solidFill>
              <a:latin typeface="微软雅黑" panose="020B0503020204020204" charset="-122"/>
              <a:ea typeface="微软雅黑" panose="020B0503020204020204" charset="-122"/>
            </a:rPr>
            <a:t>高考备考</a:t>
          </a:r>
          <a:endParaRPr lang="zh-CN" altLang="en-US" b="1">
            <a:solidFill>
              <a:srgbClr val="FFFF00"/>
            </a:solidFill>
            <a:latin typeface="微软雅黑" panose="020B0503020204020204" charset="-122"/>
            <a:ea typeface="微软雅黑" panose="020B0503020204020204" charset="-122"/>
          </a:endParaRPr>
        </a:p>
      </dsp:txBody>
      <dsp:txXfrm>
        <a:off x="3282882" y="1658552"/>
        <a:ext cx="1822585" cy="1822585"/>
      </dsp:txXfrm>
    </dsp:sp>
    <dsp:sp modelId="{C2E7DEFD-0505-42BF-AE13-B6483BF86572}">
      <dsp:nvSpPr>
        <dsp:cNvPr id="4" name="椭圆 3"/>
        <dsp:cNvSpPr/>
      </dsp:nvSpPr>
      <dsp:spPr bwMode="white">
        <a:xfrm>
          <a:off x="3556270" y="0"/>
          <a:ext cx="1275810" cy="1275810"/>
        </a:xfrm>
        <a:prstGeom prst="ellipse">
          <a:avLst/>
        </a:prstGeom>
      </dsp:spPr>
      <dsp:style>
        <a:lnRef idx="2">
          <a:schemeClr val="lt1"/>
        </a:lnRef>
        <a:fillRef idx="1">
          <a:schemeClr val="accent1"/>
        </a:fillRef>
        <a:effectRef idx="0">
          <a:scrgbClr r="0" g="0" b="0"/>
        </a:effectRef>
        <a:fontRef idx="minor">
          <a:schemeClr val="lt1"/>
        </a:fontRef>
      </dsp:style>
      <dsp:txBody>
        <a:bodyPr vert="horz" wrap="square" lIns="40640" tIns="40640" rIns="40640" bIns="40640" anchor="ctr"/>
        <a:lstStyle>
          <a:lvl1pPr algn="ctr">
            <a:defRPr sz="3500"/>
          </a:lvl1pPr>
          <a:lvl2pPr marL="228600" indent="-228600" algn="ctr">
            <a:defRPr sz="2700"/>
          </a:lvl2pPr>
          <a:lvl3pPr marL="457200" indent="-228600" algn="ctr">
            <a:defRPr sz="2700"/>
          </a:lvl3pPr>
          <a:lvl4pPr marL="685800" indent="-228600" algn="ctr">
            <a:defRPr sz="2700"/>
          </a:lvl4pPr>
          <a:lvl5pPr marL="914400" indent="-228600" algn="ctr">
            <a:defRPr sz="2700"/>
          </a:lvl5pPr>
          <a:lvl6pPr marL="1143000" indent="-228600" algn="ctr">
            <a:defRPr sz="2700"/>
          </a:lvl6pPr>
          <a:lvl7pPr marL="1371600" indent="-228600" algn="ctr">
            <a:defRPr sz="2700"/>
          </a:lvl7pPr>
          <a:lvl8pPr marL="1600200" indent="-228600" algn="ctr">
            <a:defRPr sz="2700"/>
          </a:lvl8pPr>
          <a:lvl9pPr marL="1828800" indent="-228600" algn="ctr">
            <a:defRPr sz="2700"/>
          </a:lvl9pPr>
        </a:lstStyle>
        <a:p>
          <a:pPr lvl="0">
            <a:lnSpc>
              <a:spcPct val="100000"/>
            </a:lnSpc>
            <a:spcBef>
              <a:spcPct val="0"/>
            </a:spcBef>
            <a:spcAft>
              <a:spcPct val="35000"/>
            </a:spcAft>
          </a:pPr>
          <a:r>
            <a:rPr lang="zh-CN" altLang="en-US" sz="3200" b="1">
              <a:solidFill>
                <a:schemeClr val="bg1"/>
              </a:solidFill>
              <a:latin typeface="微软雅黑" panose="020B0503020204020204" charset="-122"/>
              <a:ea typeface="微软雅黑" panose="020B0503020204020204" charset="-122"/>
            </a:rPr>
            <a:t>高考</a:t>
          </a:r>
          <a:r>
            <a:rPr lang="zh-CN" altLang="en-US" sz="3200" b="1">
              <a:solidFill>
                <a:schemeClr val="bg1"/>
              </a:solidFill>
              <a:latin typeface="微软雅黑" panose="020B0503020204020204" charset="-122"/>
              <a:ea typeface="微软雅黑" panose="020B0503020204020204" charset="-122"/>
            </a:rPr>
            <a:t>试卷</a:t>
          </a:r>
          <a:endParaRPr lang="zh-CN" altLang="en-US" sz="3200" b="1">
            <a:solidFill>
              <a:schemeClr val="bg1"/>
            </a:solidFill>
            <a:latin typeface="微软雅黑" panose="020B0503020204020204" charset="-122"/>
            <a:ea typeface="微软雅黑" panose="020B0503020204020204" charset="-122"/>
          </a:endParaRPr>
        </a:p>
      </dsp:txBody>
      <dsp:txXfrm>
        <a:off x="3556270" y="0"/>
        <a:ext cx="1275810" cy="1275810"/>
      </dsp:txXfrm>
    </dsp:sp>
    <dsp:sp modelId="{44F31994-0027-4DC3-B39E-FEE01FB1A852}">
      <dsp:nvSpPr>
        <dsp:cNvPr id="6" name="椭圆 5"/>
        <dsp:cNvSpPr/>
      </dsp:nvSpPr>
      <dsp:spPr bwMode="white">
        <a:xfrm>
          <a:off x="5488210" y="1931940"/>
          <a:ext cx="1275810" cy="1275810"/>
        </a:xfrm>
        <a:prstGeom prst="ellipse">
          <a:avLst/>
        </a:prstGeom>
      </dsp:spPr>
      <dsp:style>
        <a:lnRef idx="2">
          <a:schemeClr val="lt1"/>
        </a:lnRef>
        <a:fillRef idx="1">
          <a:schemeClr val="accent1"/>
        </a:fillRef>
        <a:effectRef idx="0">
          <a:scrgbClr r="0" g="0" b="0"/>
        </a:effectRef>
        <a:fontRef idx="minor">
          <a:schemeClr val="lt1"/>
        </a:fontRef>
      </dsp:style>
      <dsp:txBody>
        <a:bodyPr vert="horz" wrap="square" lIns="40640" tIns="40640" rIns="40640" bIns="40640" anchor="ctr"/>
        <a:lstStyle>
          <a:lvl1pPr algn="ctr">
            <a:defRPr sz="3500"/>
          </a:lvl1pPr>
          <a:lvl2pPr marL="228600" indent="-228600" algn="ctr">
            <a:defRPr sz="2700"/>
          </a:lvl2pPr>
          <a:lvl3pPr marL="457200" indent="-228600" algn="ctr">
            <a:defRPr sz="2700"/>
          </a:lvl3pPr>
          <a:lvl4pPr marL="685800" indent="-228600" algn="ctr">
            <a:defRPr sz="2700"/>
          </a:lvl4pPr>
          <a:lvl5pPr marL="914400" indent="-228600" algn="ctr">
            <a:defRPr sz="2700"/>
          </a:lvl5pPr>
          <a:lvl6pPr marL="1143000" indent="-228600" algn="ctr">
            <a:defRPr sz="2700"/>
          </a:lvl6pPr>
          <a:lvl7pPr marL="1371600" indent="-228600" algn="ctr">
            <a:defRPr sz="2700"/>
          </a:lvl7pPr>
          <a:lvl8pPr marL="1600200" indent="-228600" algn="ctr">
            <a:defRPr sz="2700"/>
          </a:lvl8pPr>
          <a:lvl9pPr marL="1828800" indent="-228600" algn="ctr">
            <a:defRPr sz="2700"/>
          </a:lvl9pPr>
        </a:lstStyle>
        <a:p>
          <a:pPr lvl="0">
            <a:lnSpc>
              <a:spcPct val="100000"/>
            </a:lnSpc>
            <a:spcBef>
              <a:spcPct val="0"/>
            </a:spcBef>
            <a:spcAft>
              <a:spcPct val="35000"/>
            </a:spcAft>
          </a:pPr>
          <a:r>
            <a:rPr lang="zh-CN" altLang="en-US" sz="3200" b="1">
              <a:solidFill>
                <a:schemeClr val="bg1"/>
              </a:solidFill>
              <a:latin typeface="微软雅黑" panose="020B0503020204020204" charset="-122"/>
              <a:ea typeface="微软雅黑" panose="020B0503020204020204" charset="-122"/>
            </a:rPr>
            <a:t>评价体系</a:t>
          </a:r>
          <a:endParaRPr lang="zh-CN" altLang="en-US" sz="3200" b="1">
            <a:solidFill>
              <a:schemeClr val="bg1"/>
            </a:solidFill>
            <a:latin typeface="微软雅黑" panose="020B0503020204020204" charset="-122"/>
            <a:ea typeface="微软雅黑" panose="020B0503020204020204" charset="-122"/>
          </a:endParaRPr>
        </a:p>
      </dsp:txBody>
      <dsp:txXfrm>
        <a:off x="5488210" y="1931940"/>
        <a:ext cx="1275810" cy="1275810"/>
      </dsp:txXfrm>
    </dsp:sp>
    <dsp:sp modelId="{0DA4B7DF-BD6B-46E8-940A-69050C019BB3}">
      <dsp:nvSpPr>
        <dsp:cNvPr id="8" name="椭圆 7"/>
        <dsp:cNvSpPr/>
      </dsp:nvSpPr>
      <dsp:spPr bwMode="white">
        <a:xfrm>
          <a:off x="3556270" y="3863880"/>
          <a:ext cx="1275810" cy="1275810"/>
        </a:xfrm>
        <a:prstGeom prst="ellipse">
          <a:avLst/>
        </a:prstGeom>
      </dsp:spPr>
      <dsp:style>
        <a:lnRef idx="2">
          <a:schemeClr val="lt1"/>
        </a:lnRef>
        <a:fillRef idx="1">
          <a:schemeClr val="accent1"/>
        </a:fillRef>
        <a:effectRef idx="0">
          <a:scrgbClr r="0" g="0" b="0"/>
        </a:effectRef>
        <a:fontRef idx="minor">
          <a:schemeClr val="lt1"/>
        </a:fontRef>
      </dsp:style>
      <dsp:txBody>
        <a:bodyPr vert="horz" wrap="square" lIns="40640" tIns="40640" rIns="40640" bIns="40640" anchor="ctr"/>
        <a:lstStyle>
          <a:lvl1pPr algn="ctr">
            <a:defRPr sz="3500"/>
          </a:lvl1pPr>
          <a:lvl2pPr marL="228600" indent="-228600" algn="ctr">
            <a:defRPr sz="2700"/>
          </a:lvl2pPr>
          <a:lvl3pPr marL="457200" indent="-228600" algn="ctr">
            <a:defRPr sz="2700"/>
          </a:lvl3pPr>
          <a:lvl4pPr marL="685800" indent="-228600" algn="ctr">
            <a:defRPr sz="2700"/>
          </a:lvl4pPr>
          <a:lvl5pPr marL="914400" indent="-228600" algn="ctr">
            <a:defRPr sz="2700"/>
          </a:lvl5pPr>
          <a:lvl6pPr marL="1143000" indent="-228600" algn="ctr">
            <a:defRPr sz="2700"/>
          </a:lvl6pPr>
          <a:lvl7pPr marL="1371600" indent="-228600" algn="ctr">
            <a:defRPr sz="2700"/>
          </a:lvl7pPr>
          <a:lvl8pPr marL="1600200" indent="-228600" algn="ctr">
            <a:defRPr sz="2700"/>
          </a:lvl8pPr>
          <a:lvl9pPr marL="1828800" indent="-228600" algn="ctr">
            <a:defRPr sz="2700"/>
          </a:lvl9pPr>
        </a:lstStyle>
        <a:p>
          <a:pPr lvl="0">
            <a:lnSpc>
              <a:spcPct val="100000"/>
            </a:lnSpc>
            <a:spcBef>
              <a:spcPct val="0"/>
            </a:spcBef>
            <a:spcAft>
              <a:spcPct val="35000"/>
            </a:spcAft>
          </a:pPr>
          <a:r>
            <a:rPr sz="3200" b="1">
              <a:solidFill>
                <a:schemeClr val="bg1"/>
              </a:solidFill>
              <a:latin typeface="微软雅黑" panose="020B0503020204020204" charset="-122"/>
              <a:ea typeface="微软雅黑" panose="020B0503020204020204" charset="-122"/>
              <a:sym typeface="+mn-ea"/>
            </a:rPr>
            <a:t>教</a:t>
          </a:r>
          <a:r>
            <a:rPr lang="zh-CN" altLang="en-US" sz="3200" b="1">
              <a:solidFill>
                <a:schemeClr val="bg1"/>
              </a:solidFill>
              <a:latin typeface="微软雅黑" panose="020B0503020204020204" charset="-122"/>
              <a:ea typeface="微软雅黑" panose="020B0503020204020204" charset="-122"/>
              <a:sym typeface="+mn-ea"/>
            </a:rPr>
            <a:t>材内容</a:t>
          </a:r>
          <a:endParaRPr lang="zh-CN" altLang="en-US" sz="3200" b="1">
            <a:solidFill>
              <a:schemeClr val="bg1"/>
            </a:solidFill>
            <a:latin typeface="微软雅黑" panose="020B0503020204020204" charset="-122"/>
            <a:ea typeface="微软雅黑" panose="020B0503020204020204" charset="-122"/>
            <a:sym typeface="+mn-ea"/>
          </a:endParaRPr>
        </a:p>
      </dsp:txBody>
      <dsp:txXfrm>
        <a:off x="3556270" y="3863880"/>
        <a:ext cx="1275810" cy="1275810"/>
      </dsp:txXfrm>
    </dsp:sp>
    <dsp:sp modelId="{F539A410-44AA-4A02-9F1B-997DD2B71E87}">
      <dsp:nvSpPr>
        <dsp:cNvPr id="10" name="椭圆 9"/>
        <dsp:cNvSpPr/>
      </dsp:nvSpPr>
      <dsp:spPr bwMode="white">
        <a:xfrm>
          <a:off x="1624330" y="1931940"/>
          <a:ext cx="1275810" cy="1275810"/>
        </a:xfrm>
        <a:prstGeom prst="ellipse">
          <a:avLst/>
        </a:prstGeom>
      </dsp:spPr>
      <dsp:style>
        <a:lnRef idx="2">
          <a:schemeClr val="lt1"/>
        </a:lnRef>
        <a:fillRef idx="1">
          <a:schemeClr val="accent1"/>
        </a:fillRef>
        <a:effectRef idx="0">
          <a:scrgbClr r="0" g="0" b="0"/>
        </a:effectRef>
        <a:fontRef idx="minor">
          <a:schemeClr val="lt1"/>
        </a:fontRef>
      </dsp:style>
      <dsp:txBody>
        <a:bodyPr vert="horz" wrap="square" lIns="40640" tIns="40640" rIns="40640" bIns="40640" anchor="ctr"/>
        <a:lstStyle>
          <a:lvl1pPr algn="ctr">
            <a:defRPr sz="3500"/>
          </a:lvl1pPr>
          <a:lvl2pPr marL="228600" indent="-228600" algn="ctr">
            <a:defRPr sz="2700"/>
          </a:lvl2pPr>
          <a:lvl3pPr marL="457200" indent="-228600" algn="ctr">
            <a:defRPr sz="2700"/>
          </a:lvl3pPr>
          <a:lvl4pPr marL="685800" indent="-228600" algn="ctr">
            <a:defRPr sz="2700"/>
          </a:lvl4pPr>
          <a:lvl5pPr marL="914400" indent="-228600" algn="ctr">
            <a:defRPr sz="2700"/>
          </a:lvl5pPr>
          <a:lvl6pPr marL="1143000" indent="-228600" algn="ctr">
            <a:defRPr sz="2700"/>
          </a:lvl6pPr>
          <a:lvl7pPr marL="1371600" indent="-228600" algn="ctr">
            <a:defRPr sz="2700"/>
          </a:lvl7pPr>
          <a:lvl8pPr marL="1600200" indent="-228600" algn="ctr">
            <a:defRPr sz="2700"/>
          </a:lvl8pPr>
          <a:lvl9pPr marL="1828800" indent="-228600" algn="ctr">
            <a:defRPr sz="2700"/>
          </a:lvl9pPr>
        </a:lstStyle>
        <a:p>
          <a:pPr lvl="0">
            <a:lnSpc>
              <a:spcPct val="100000"/>
            </a:lnSpc>
            <a:spcBef>
              <a:spcPct val="0"/>
            </a:spcBef>
            <a:spcAft>
              <a:spcPct val="35000"/>
            </a:spcAft>
          </a:pPr>
          <a:r>
            <a:rPr lang="zh-CN" altLang="en-US" sz="3200" b="1">
              <a:solidFill>
                <a:schemeClr val="bg1"/>
              </a:solidFill>
              <a:latin typeface="微软雅黑" panose="020B0503020204020204" charset="-122"/>
              <a:ea typeface="微软雅黑" panose="020B0503020204020204" charset="-122"/>
              <a:sym typeface="+mn-ea"/>
            </a:rPr>
            <a:t>课标要求</a:t>
          </a:r>
          <a:endParaRPr lang="zh-CN" altLang="en-US" sz="3200" b="1">
            <a:solidFill>
              <a:schemeClr val="bg1"/>
            </a:solidFill>
            <a:latin typeface="微软雅黑" panose="020B0503020204020204" charset="-122"/>
            <a:ea typeface="微软雅黑" panose="020B0503020204020204" charset="-122"/>
            <a:sym typeface="+mn-ea"/>
          </a:endParaRPr>
        </a:p>
      </dsp:txBody>
      <dsp:txXfrm>
        <a:off x="1624330" y="1931940"/>
        <a:ext cx="1275810" cy="1275810"/>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3764280" cy="3848100"/>
        <a:chOff x="0" y="0"/>
        <a:chExt cx="3764280" cy="3848100"/>
      </a:xfrm>
    </dsp:grpSpPr>
    <dsp:sp modelId="{6F2447E4-83EA-413B-A65B-5349BB409B13}">
      <dsp:nvSpPr>
        <dsp:cNvPr id="3" name="等腰三角形 2"/>
        <dsp:cNvSpPr/>
      </dsp:nvSpPr>
      <dsp:spPr bwMode="white">
        <a:xfrm>
          <a:off x="0" y="0"/>
          <a:ext cx="3273287" cy="3848100"/>
        </a:xfrm>
        <a:prstGeom prst="triangle">
          <a:avLst/>
        </a:prstGeom>
      </dsp:spPr>
      <dsp:style>
        <a:lnRef idx="2">
          <a:schemeClr val="lt1"/>
        </a:lnRef>
        <a:fillRef idx="1">
          <a:schemeClr val="accent2"/>
        </a:fillRef>
        <a:effectRef idx="0">
          <a:scrgbClr r="0" g="0" b="0"/>
        </a:effectRef>
        <a:fontRef idx="minor">
          <a:schemeClr val="lt1"/>
        </a:fontRef>
      </dsp:style>
      <dsp:txXfrm>
        <a:off x="0" y="0"/>
        <a:ext cx="3273287" cy="3848100"/>
      </dsp:txXfrm>
    </dsp:sp>
    <dsp:sp modelId="{B3540AFB-F078-4904-A74C-8438A955DD66}">
      <dsp:nvSpPr>
        <dsp:cNvPr id="4" name="圆角矩形 3"/>
        <dsp:cNvSpPr/>
      </dsp:nvSpPr>
      <dsp:spPr bwMode="white">
        <a:xfrm>
          <a:off x="1636643" y="384810"/>
          <a:ext cx="2127637" cy="912142"/>
        </a:xfrm>
        <a:prstGeom prst="roundRect">
          <a:avLst/>
        </a:prstGeom>
      </dsp:spPr>
      <dsp:style>
        <a:lnRef idx="2">
          <a:schemeClr val="accent2"/>
        </a:lnRef>
        <a:fillRef idx="1">
          <a:schemeClr val="lt1">
            <a:alpha val="90000"/>
          </a:schemeClr>
        </a:fillRef>
        <a:effectRef idx="0">
          <a:scrgbClr r="0" g="0" b="0"/>
        </a:effectRef>
        <a:fontRef idx="minor"/>
      </dsp:style>
      <dsp:txBody>
        <a:bodyPr vert="horz" wrap="square" lIns="129539" tIns="129539" rIns="129539" bIns="129539" anchor="ctr"/>
        <a:lstStyle>
          <a:lvl1pPr algn="ctr">
            <a:defRPr sz="3400"/>
          </a:lvl1pPr>
          <a:lvl2pPr marL="228600" indent="-228600" algn="ctr">
            <a:defRPr sz="2600"/>
          </a:lvl2pPr>
          <a:lvl3pPr marL="457200" indent="-228600" algn="ctr">
            <a:defRPr sz="2600"/>
          </a:lvl3pPr>
          <a:lvl4pPr marL="685800" indent="-228600" algn="ctr">
            <a:defRPr sz="2600"/>
          </a:lvl4pPr>
          <a:lvl5pPr marL="914400" indent="-228600" algn="ctr">
            <a:defRPr sz="2600"/>
          </a:lvl5pPr>
          <a:lvl6pPr marL="1143000" indent="-228600" algn="ctr">
            <a:defRPr sz="2600"/>
          </a:lvl6pPr>
          <a:lvl7pPr marL="1371600" indent="-228600" algn="ctr">
            <a:defRPr sz="2600"/>
          </a:lvl7pPr>
          <a:lvl8pPr marL="1600200" indent="-228600" algn="ctr">
            <a:defRPr sz="2600"/>
          </a:lvl8pPr>
          <a:lvl9pPr marL="1828800" indent="-228600" algn="ctr">
            <a:defRPr sz="2600"/>
          </a:lvl9pPr>
        </a:lstStyle>
        <a:p>
          <a:pPr lvl="0">
            <a:lnSpc>
              <a:spcPct val="100000"/>
            </a:lnSpc>
            <a:spcBef>
              <a:spcPct val="0"/>
            </a:spcBef>
            <a:spcAft>
              <a:spcPct val="35000"/>
            </a:spcAft>
          </a:pPr>
          <a:r>
            <a:rPr lang="zh-CN" altLang="en-US">
              <a:solidFill>
                <a:schemeClr val="dk1"/>
              </a:solidFill>
            </a:rPr>
            <a:t>核心</a:t>
          </a:r>
          <a:r>
            <a:rPr lang="zh-CN" altLang="en-US">
              <a:solidFill>
                <a:schemeClr val="dk1"/>
              </a:solidFill>
            </a:rPr>
            <a:t>素养</a:t>
          </a:r>
          <a:endParaRPr lang="zh-CN" altLang="en-US">
            <a:solidFill>
              <a:schemeClr val="dk1"/>
            </a:solidFill>
          </a:endParaRPr>
        </a:p>
      </dsp:txBody>
      <dsp:txXfrm>
        <a:off x="1636643" y="384810"/>
        <a:ext cx="2127637" cy="912142"/>
      </dsp:txXfrm>
    </dsp:sp>
    <dsp:sp modelId="{498138EA-C963-4850-8045-CDC976043C77}">
      <dsp:nvSpPr>
        <dsp:cNvPr id="5" name="圆角矩形 4"/>
        <dsp:cNvSpPr/>
      </dsp:nvSpPr>
      <dsp:spPr bwMode="white">
        <a:xfrm>
          <a:off x="1636643" y="1410970"/>
          <a:ext cx="2127637" cy="912142"/>
        </a:xfrm>
        <a:prstGeom prst="roundRect">
          <a:avLst/>
        </a:prstGeom>
      </dsp:spPr>
      <dsp:style>
        <a:lnRef idx="2">
          <a:schemeClr val="accent2"/>
        </a:lnRef>
        <a:fillRef idx="1">
          <a:schemeClr val="lt1">
            <a:alpha val="90000"/>
          </a:schemeClr>
        </a:fillRef>
        <a:effectRef idx="0">
          <a:scrgbClr r="0" g="0" b="0"/>
        </a:effectRef>
        <a:fontRef idx="minor"/>
      </dsp:style>
      <dsp:txBody>
        <a:bodyPr vert="horz" wrap="square" lIns="129539" tIns="129539" rIns="129539" bIns="129539" anchor="ctr"/>
        <a:lstStyle>
          <a:lvl1pPr algn="ctr">
            <a:defRPr sz="3400"/>
          </a:lvl1pPr>
          <a:lvl2pPr marL="228600" indent="-228600" algn="ctr">
            <a:defRPr sz="2600"/>
          </a:lvl2pPr>
          <a:lvl3pPr marL="457200" indent="-228600" algn="ctr">
            <a:defRPr sz="2600"/>
          </a:lvl3pPr>
          <a:lvl4pPr marL="685800" indent="-228600" algn="ctr">
            <a:defRPr sz="2600"/>
          </a:lvl4pPr>
          <a:lvl5pPr marL="914400" indent="-228600" algn="ctr">
            <a:defRPr sz="2600"/>
          </a:lvl5pPr>
          <a:lvl6pPr marL="1143000" indent="-228600" algn="ctr">
            <a:defRPr sz="2600"/>
          </a:lvl6pPr>
          <a:lvl7pPr marL="1371600" indent="-228600" algn="ctr">
            <a:defRPr sz="2600"/>
          </a:lvl7pPr>
          <a:lvl8pPr marL="1600200" indent="-228600" algn="ctr">
            <a:defRPr sz="2600"/>
          </a:lvl8pPr>
          <a:lvl9pPr marL="1828800" indent="-228600" algn="ctr">
            <a:defRPr sz="2600"/>
          </a:lvl9pPr>
        </a:lstStyle>
        <a:p>
          <a:pPr lvl="0">
            <a:lnSpc>
              <a:spcPct val="100000"/>
            </a:lnSpc>
            <a:spcBef>
              <a:spcPct val="0"/>
            </a:spcBef>
            <a:spcAft>
              <a:spcPct val="35000"/>
            </a:spcAft>
          </a:pPr>
          <a:r>
            <a:rPr lang="zh-CN" altLang="en-US">
              <a:solidFill>
                <a:schemeClr val="dk1"/>
              </a:solidFill>
            </a:rPr>
            <a:t>关键</a:t>
          </a:r>
          <a:r>
            <a:rPr lang="zh-CN" altLang="en-US">
              <a:solidFill>
                <a:schemeClr val="dk1"/>
              </a:solidFill>
            </a:rPr>
            <a:t>能力</a:t>
          </a:r>
          <a:endParaRPr lang="zh-CN" altLang="en-US">
            <a:solidFill>
              <a:schemeClr val="dk1"/>
            </a:solidFill>
          </a:endParaRPr>
        </a:p>
      </dsp:txBody>
      <dsp:txXfrm>
        <a:off x="1636643" y="1410970"/>
        <a:ext cx="2127637" cy="912142"/>
      </dsp:txXfrm>
    </dsp:sp>
    <dsp:sp modelId="{FAEF4662-DA73-4491-A6C9-6C7A850FFB5F}">
      <dsp:nvSpPr>
        <dsp:cNvPr id="6" name="圆角矩形 5"/>
        <dsp:cNvSpPr/>
      </dsp:nvSpPr>
      <dsp:spPr bwMode="white">
        <a:xfrm>
          <a:off x="1636643" y="2437130"/>
          <a:ext cx="2127637" cy="912142"/>
        </a:xfrm>
        <a:prstGeom prst="roundRect">
          <a:avLst/>
        </a:prstGeom>
      </dsp:spPr>
      <dsp:style>
        <a:lnRef idx="2">
          <a:schemeClr val="accent2"/>
        </a:lnRef>
        <a:fillRef idx="1">
          <a:schemeClr val="lt1">
            <a:alpha val="90000"/>
          </a:schemeClr>
        </a:fillRef>
        <a:effectRef idx="0">
          <a:scrgbClr r="0" g="0" b="0"/>
        </a:effectRef>
        <a:fontRef idx="minor"/>
      </dsp:style>
      <dsp:txBody>
        <a:bodyPr vert="horz" wrap="square" lIns="129539" tIns="129539" rIns="129539" bIns="129539" anchor="ctr"/>
        <a:lstStyle>
          <a:lvl1pPr algn="ctr">
            <a:defRPr sz="3400"/>
          </a:lvl1pPr>
          <a:lvl2pPr marL="228600" indent="-228600" algn="ctr">
            <a:defRPr sz="2600"/>
          </a:lvl2pPr>
          <a:lvl3pPr marL="457200" indent="-228600" algn="ctr">
            <a:defRPr sz="2600"/>
          </a:lvl3pPr>
          <a:lvl4pPr marL="685800" indent="-228600" algn="ctr">
            <a:defRPr sz="2600"/>
          </a:lvl4pPr>
          <a:lvl5pPr marL="914400" indent="-228600" algn="ctr">
            <a:defRPr sz="2600"/>
          </a:lvl5pPr>
          <a:lvl6pPr marL="1143000" indent="-228600" algn="ctr">
            <a:defRPr sz="2600"/>
          </a:lvl6pPr>
          <a:lvl7pPr marL="1371600" indent="-228600" algn="ctr">
            <a:defRPr sz="2600"/>
          </a:lvl7pPr>
          <a:lvl8pPr marL="1600200" indent="-228600" algn="ctr">
            <a:defRPr sz="2600"/>
          </a:lvl8pPr>
          <a:lvl9pPr marL="1828800" indent="-228600" algn="ctr">
            <a:defRPr sz="2600"/>
          </a:lvl9pPr>
        </a:lstStyle>
        <a:p>
          <a:pPr lvl="0">
            <a:lnSpc>
              <a:spcPct val="100000"/>
            </a:lnSpc>
            <a:spcBef>
              <a:spcPct val="0"/>
            </a:spcBef>
            <a:spcAft>
              <a:spcPct val="35000"/>
            </a:spcAft>
          </a:pPr>
          <a:r>
            <a:rPr lang="zh-CN" altLang="en-US">
              <a:solidFill>
                <a:schemeClr val="dk1"/>
              </a:solidFill>
            </a:rPr>
            <a:t>必备知识</a:t>
          </a:r>
          <a:endParaRPr lang="zh-CN" altLang="en-US">
            <a:solidFill>
              <a:schemeClr val="dk1"/>
            </a:solidFill>
          </a:endParaRPr>
        </a:p>
      </dsp:txBody>
      <dsp:txXfrm>
        <a:off x="1636643" y="2437130"/>
        <a:ext cx="2127637" cy="91214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rSet qsTypeId="urn:microsoft.com/office/officeart/2005/8/quickstyle/simple5"/>
        </dgm:pt>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rSet csTypeId="urn:microsoft.com/office/officeart/2005/8/colors/accent6_5"/>
        </dgm:pt>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varLst>
      <dgm:dir/>
      <dgm:resizeHandles/>
    </dgm:varLst>
    <dgm:alg type="composite"/>
    <dgm:shape xmlns:r="http://schemas.openxmlformats.org/officeDocument/2006/relationships" r:blip="">
      <dgm:adjLst/>
    </dgm:shape>
    <dgm:presOf/>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9" Type="http://schemas.openxmlformats.org/officeDocument/2006/relationships/tags" Target="../tags/tag97.xml"/><Relationship Id="rId98" Type="http://schemas.openxmlformats.org/officeDocument/2006/relationships/tags" Target="../tags/tag96.xml"/><Relationship Id="rId97" Type="http://schemas.openxmlformats.org/officeDocument/2006/relationships/tags" Target="../tags/tag95.xml"/><Relationship Id="rId96" Type="http://schemas.openxmlformats.org/officeDocument/2006/relationships/tags" Target="../tags/tag94.xml"/><Relationship Id="rId95" Type="http://schemas.openxmlformats.org/officeDocument/2006/relationships/tags" Target="../tags/tag93.xml"/><Relationship Id="rId94" Type="http://schemas.openxmlformats.org/officeDocument/2006/relationships/tags" Target="../tags/tag92.xml"/><Relationship Id="rId93" Type="http://schemas.openxmlformats.org/officeDocument/2006/relationships/tags" Target="../tags/tag91.xml"/><Relationship Id="rId92" Type="http://schemas.openxmlformats.org/officeDocument/2006/relationships/tags" Target="../tags/tag90.xml"/><Relationship Id="rId91" Type="http://schemas.openxmlformats.org/officeDocument/2006/relationships/tags" Target="../tags/tag89.xml"/><Relationship Id="rId90" Type="http://schemas.openxmlformats.org/officeDocument/2006/relationships/tags" Target="../tags/tag88.xml"/><Relationship Id="rId9" Type="http://schemas.openxmlformats.org/officeDocument/2006/relationships/tags" Target="../tags/tag7.xml"/><Relationship Id="rId89" Type="http://schemas.openxmlformats.org/officeDocument/2006/relationships/tags" Target="../tags/tag87.xml"/><Relationship Id="rId88" Type="http://schemas.openxmlformats.org/officeDocument/2006/relationships/tags" Target="../tags/tag86.xml"/><Relationship Id="rId87" Type="http://schemas.openxmlformats.org/officeDocument/2006/relationships/tags" Target="../tags/tag85.xml"/><Relationship Id="rId86" Type="http://schemas.openxmlformats.org/officeDocument/2006/relationships/tags" Target="../tags/tag84.xml"/><Relationship Id="rId85" Type="http://schemas.openxmlformats.org/officeDocument/2006/relationships/tags" Target="../tags/tag83.xml"/><Relationship Id="rId84" Type="http://schemas.openxmlformats.org/officeDocument/2006/relationships/tags" Target="../tags/tag82.xml"/><Relationship Id="rId83" Type="http://schemas.openxmlformats.org/officeDocument/2006/relationships/tags" Target="../tags/tag81.xml"/><Relationship Id="rId82" Type="http://schemas.openxmlformats.org/officeDocument/2006/relationships/tags" Target="../tags/tag80.xml"/><Relationship Id="rId81" Type="http://schemas.openxmlformats.org/officeDocument/2006/relationships/tags" Target="../tags/tag79.xml"/><Relationship Id="rId80" Type="http://schemas.openxmlformats.org/officeDocument/2006/relationships/tags" Target="../tags/tag78.xml"/><Relationship Id="rId8" Type="http://schemas.openxmlformats.org/officeDocument/2006/relationships/tags" Target="../tags/tag6.xml"/><Relationship Id="rId79" Type="http://schemas.openxmlformats.org/officeDocument/2006/relationships/tags" Target="../tags/tag77.xml"/><Relationship Id="rId78" Type="http://schemas.openxmlformats.org/officeDocument/2006/relationships/tags" Target="../tags/tag76.xml"/><Relationship Id="rId77" Type="http://schemas.openxmlformats.org/officeDocument/2006/relationships/tags" Target="../tags/tag75.xml"/><Relationship Id="rId76" Type="http://schemas.openxmlformats.org/officeDocument/2006/relationships/tags" Target="../tags/tag74.xml"/><Relationship Id="rId75" Type="http://schemas.openxmlformats.org/officeDocument/2006/relationships/tags" Target="../tags/tag73.xml"/><Relationship Id="rId74" Type="http://schemas.openxmlformats.org/officeDocument/2006/relationships/tags" Target="../tags/tag72.xml"/><Relationship Id="rId73" Type="http://schemas.openxmlformats.org/officeDocument/2006/relationships/tags" Target="../tags/tag71.xml"/><Relationship Id="rId72" Type="http://schemas.openxmlformats.org/officeDocument/2006/relationships/tags" Target="../tags/tag70.xml"/><Relationship Id="rId71" Type="http://schemas.openxmlformats.org/officeDocument/2006/relationships/tags" Target="../tags/tag69.xml"/><Relationship Id="rId70" Type="http://schemas.openxmlformats.org/officeDocument/2006/relationships/tags" Target="../tags/tag68.xml"/><Relationship Id="rId7" Type="http://schemas.openxmlformats.org/officeDocument/2006/relationships/tags" Target="../tags/tag5.xml"/><Relationship Id="rId69" Type="http://schemas.openxmlformats.org/officeDocument/2006/relationships/tags" Target="../tags/tag67.xml"/><Relationship Id="rId68" Type="http://schemas.openxmlformats.org/officeDocument/2006/relationships/tags" Target="../tags/tag66.xml"/><Relationship Id="rId67" Type="http://schemas.openxmlformats.org/officeDocument/2006/relationships/tags" Target="../tags/tag65.xml"/><Relationship Id="rId66" Type="http://schemas.openxmlformats.org/officeDocument/2006/relationships/tags" Target="../tags/tag64.xml"/><Relationship Id="rId65" Type="http://schemas.openxmlformats.org/officeDocument/2006/relationships/tags" Target="../tags/tag63.xml"/><Relationship Id="rId64" Type="http://schemas.openxmlformats.org/officeDocument/2006/relationships/tags" Target="../tags/tag62.xml"/><Relationship Id="rId63" Type="http://schemas.openxmlformats.org/officeDocument/2006/relationships/tags" Target="../tags/tag61.xml"/><Relationship Id="rId62" Type="http://schemas.openxmlformats.org/officeDocument/2006/relationships/tags" Target="../tags/tag60.xml"/><Relationship Id="rId61" Type="http://schemas.openxmlformats.org/officeDocument/2006/relationships/tags" Target="../tags/tag59.xml"/><Relationship Id="rId60" Type="http://schemas.openxmlformats.org/officeDocument/2006/relationships/tags" Target="../tags/tag58.xml"/><Relationship Id="rId6" Type="http://schemas.openxmlformats.org/officeDocument/2006/relationships/tags" Target="../tags/tag4.xml"/><Relationship Id="rId59" Type="http://schemas.openxmlformats.org/officeDocument/2006/relationships/tags" Target="../tags/tag57.xml"/><Relationship Id="rId58" Type="http://schemas.openxmlformats.org/officeDocument/2006/relationships/tags" Target="../tags/tag56.xml"/><Relationship Id="rId57" Type="http://schemas.openxmlformats.org/officeDocument/2006/relationships/tags" Target="../tags/tag55.xml"/><Relationship Id="rId56" Type="http://schemas.openxmlformats.org/officeDocument/2006/relationships/tags" Target="../tags/tag54.xml"/><Relationship Id="rId55" Type="http://schemas.openxmlformats.org/officeDocument/2006/relationships/tags" Target="../tags/tag53.xml"/><Relationship Id="rId54" Type="http://schemas.openxmlformats.org/officeDocument/2006/relationships/tags" Target="../tags/tag52.xml"/><Relationship Id="rId53" Type="http://schemas.openxmlformats.org/officeDocument/2006/relationships/tags" Target="../tags/tag51.xml"/><Relationship Id="rId52" Type="http://schemas.openxmlformats.org/officeDocument/2006/relationships/tags" Target="../tags/tag50.xml"/><Relationship Id="rId51" Type="http://schemas.openxmlformats.org/officeDocument/2006/relationships/tags" Target="../tags/tag49.xml"/><Relationship Id="rId50" Type="http://schemas.openxmlformats.org/officeDocument/2006/relationships/tags" Target="../tags/tag48.xml"/><Relationship Id="rId5" Type="http://schemas.openxmlformats.org/officeDocument/2006/relationships/tags" Target="../tags/tag3.xml"/><Relationship Id="rId49" Type="http://schemas.openxmlformats.org/officeDocument/2006/relationships/tags" Target="../tags/tag47.xml"/><Relationship Id="rId48" Type="http://schemas.openxmlformats.org/officeDocument/2006/relationships/tags" Target="../tags/tag46.xml"/><Relationship Id="rId47" Type="http://schemas.openxmlformats.org/officeDocument/2006/relationships/tags" Target="../tags/tag45.xml"/><Relationship Id="rId46" Type="http://schemas.openxmlformats.org/officeDocument/2006/relationships/tags" Target="../tags/tag44.xml"/><Relationship Id="rId45" Type="http://schemas.openxmlformats.org/officeDocument/2006/relationships/tags" Target="../tags/tag43.xml"/><Relationship Id="rId44" Type="http://schemas.openxmlformats.org/officeDocument/2006/relationships/tags" Target="../tags/tag42.xml"/><Relationship Id="rId43" Type="http://schemas.openxmlformats.org/officeDocument/2006/relationships/tags" Target="../tags/tag41.xml"/><Relationship Id="rId42" Type="http://schemas.openxmlformats.org/officeDocument/2006/relationships/tags" Target="../tags/tag40.xml"/><Relationship Id="rId41" Type="http://schemas.openxmlformats.org/officeDocument/2006/relationships/tags" Target="../tags/tag39.xml"/><Relationship Id="rId40" Type="http://schemas.openxmlformats.org/officeDocument/2006/relationships/tags" Target="../tags/tag38.xml"/><Relationship Id="rId4" Type="http://schemas.openxmlformats.org/officeDocument/2006/relationships/tags" Target="../tags/tag2.xml"/><Relationship Id="rId39" Type="http://schemas.openxmlformats.org/officeDocument/2006/relationships/tags" Target="../tags/tag37.xml"/><Relationship Id="rId38" Type="http://schemas.openxmlformats.org/officeDocument/2006/relationships/tags" Target="../tags/tag36.xml"/><Relationship Id="rId37" Type="http://schemas.openxmlformats.org/officeDocument/2006/relationships/tags" Target="../tags/tag35.xml"/><Relationship Id="rId36" Type="http://schemas.openxmlformats.org/officeDocument/2006/relationships/tags" Target="../tags/tag34.xml"/><Relationship Id="rId35" Type="http://schemas.openxmlformats.org/officeDocument/2006/relationships/tags" Target="../tags/tag33.xml"/><Relationship Id="rId34" Type="http://schemas.openxmlformats.org/officeDocument/2006/relationships/tags" Target="../tags/tag32.xml"/><Relationship Id="rId33" Type="http://schemas.openxmlformats.org/officeDocument/2006/relationships/tags" Target="../tags/tag31.xml"/><Relationship Id="rId32" Type="http://schemas.openxmlformats.org/officeDocument/2006/relationships/tags" Target="../tags/tag30.xml"/><Relationship Id="rId31" Type="http://schemas.openxmlformats.org/officeDocument/2006/relationships/tags" Target="../tags/tag29.xml"/><Relationship Id="rId30" Type="http://schemas.openxmlformats.org/officeDocument/2006/relationships/tags" Target="../tags/tag28.xml"/><Relationship Id="rId3" Type="http://schemas.openxmlformats.org/officeDocument/2006/relationships/tags" Target="../tags/tag1.xml"/><Relationship Id="rId29" Type="http://schemas.openxmlformats.org/officeDocument/2006/relationships/tags" Target="../tags/tag27.xml"/><Relationship Id="rId28" Type="http://schemas.openxmlformats.org/officeDocument/2006/relationships/tags" Target="../tags/tag26.xml"/><Relationship Id="rId27" Type="http://schemas.openxmlformats.org/officeDocument/2006/relationships/tags" Target="../tags/tag25.xml"/><Relationship Id="rId26" Type="http://schemas.openxmlformats.org/officeDocument/2006/relationships/tags" Target="../tags/tag24.xml"/><Relationship Id="rId25" Type="http://schemas.openxmlformats.org/officeDocument/2006/relationships/tags" Target="../tags/tag23.xml"/><Relationship Id="rId24" Type="http://schemas.openxmlformats.org/officeDocument/2006/relationships/tags" Target="../tags/tag22.xml"/><Relationship Id="rId23" Type="http://schemas.openxmlformats.org/officeDocument/2006/relationships/tags" Target="../tags/tag21.xml"/><Relationship Id="rId22" Type="http://schemas.openxmlformats.org/officeDocument/2006/relationships/tags" Target="../tags/tag20.xml"/><Relationship Id="rId21" Type="http://schemas.openxmlformats.org/officeDocument/2006/relationships/tags" Target="../tags/tag19.xml"/><Relationship Id="rId20" Type="http://schemas.openxmlformats.org/officeDocument/2006/relationships/tags" Target="../tags/tag18.xml"/><Relationship Id="rId2" Type="http://schemas.openxmlformats.org/officeDocument/2006/relationships/image" Target="../media/image1.jpeg"/><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7" Type="http://schemas.openxmlformats.org/officeDocument/2006/relationships/tags" Target="../tags/tag115.xml"/><Relationship Id="rId116" Type="http://schemas.openxmlformats.org/officeDocument/2006/relationships/tags" Target="../tags/tag114.xml"/><Relationship Id="rId115" Type="http://schemas.openxmlformats.org/officeDocument/2006/relationships/tags" Target="../tags/tag113.xml"/><Relationship Id="rId114" Type="http://schemas.openxmlformats.org/officeDocument/2006/relationships/tags" Target="../tags/tag112.xml"/><Relationship Id="rId113" Type="http://schemas.openxmlformats.org/officeDocument/2006/relationships/tags" Target="../tags/tag111.xml"/><Relationship Id="rId112" Type="http://schemas.openxmlformats.org/officeDocument/2006/relationships/tags" Target="../tags/tag110.xml"/><Relationship Id="rId111" Type="http://schemas.openxmlformats.org/officeDocument/2006/relationships/tags" Target="../tags/tag109.xml"/><Relationship Id="rId110" Type="http://schemas.openxmlformats.org/officeDocument/2006/relationships/tags" Target="../tags/tag108.xml"/><Relationship Id="rId11" Type="http://schemas.openxmlformats.org/officeDocument/2006/relationships/tags" Target="../tags/tag9.xml"/><Relationship Id="rId109" Type="http://schemas.openxmlformats.org/officeDocument/2006/relationships/tags" Target="../tags/tag107.xml"/><Relationship Id="rId108" Type="http://schemas.openxmlformats.org/officeDocument/2006/relationships/tags" Target="../tags/tag106.xml"/><Relationship Id="rId107" Type="http://schemas.openxmlformats.org/officeDocument/2006/relationships/tags" Target="../tags/tag105.xml"/><Relationship Id="rId106" Type="http://schemas.openxmlformats.org/officeDocument/2006/relationships/tags" Target="../tags/tag104.xml"/><Relationship Id="rId105" Type="http://schemas.openxmlformats.org/officeDocument/2006/relationships/tags" Target="../tags/tag103.xml"/><Relationship Id="rId104" Type="http://schemas.openxmlformats.org/officeDocument/2006/relationships/tags" Target="../tags/tag102.xml"/><Relationship Id="rId103" Type="http://schemas.openxmlformats.org/officeDocument/2006/relationships/tags" Target="../tags/tag101.xml"/><Relationship Id="rId102" Type="http://schemas.openxmlformats.org/officeDocument/2006/relationships/tags" Target="../tags/tag100.xml"/><Relationship Id="rId101" Type="http://schemas.openxmlformats.org/officeDocument/2006/relationships/tags" Target="../tags/tag99.xml"/><Relationship Id="rId100" Type="http://schemas.openxmlformats.org/officeDocument/2006/relationships/tags" Target="../tags/tag98.xml"/><Relationship Id="rId10" Type="http://schemas.openxmlformats.org/officeDocument/2006/relationships/tags" Target="../tags/tag8.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127.xml"/><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tags" Target="../tags/tag140.xml"/><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154.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9" Type="http://schemas.openxmlformats.org/officeDocument/2006/relationships/tags" Target="../tags/tag260.xml"/><Relationship Id="rId98" Type="http://schemas.openxmlformats.org/officeDocument/2006/relationships/tags" Target="../tags/tag259.xml"/><Relationship Id="rId97" Type="http://schemas.openxmlformats.org/officeDocument/2006/relationships/tags" Target="../tags/tag258.xml"/><Relationship Id="rId96" Type="http://schemas.openxmlformats.org/officeDocument/2006/relationships/tags" Target="../tags/tag257.xml"/><Relationship Id="rId95" Type="http://schemas.openxmlformats.org/officeDocument/2006/relationships/tags" Target="../tags/tag256.xml"/><Relationship Id="rId94" Type="http://schemas.openxmlformats.org/officeDocument/2006/relationships/tags" Target="../tags/tag255.xml"/><Relationship Id="rId93" Type="http://schemas.openxmlformats.org/officeDocument/2006/relationships/tags" Target="../tags/tag254.xml"/><Relationship Id="rId92" Type="http://schemas.openxmlformats.org/officeDocument/2006/relationships/tags" Target="../tags/tag253.xml"/><Relationship Id="rId91" Type="http://schemas.openxmlformats.org/officeDocument/2006/relationships/tags" Target="../tags/tag252.xml"/><Relationship Id="rId90" Type="http://schemas.openxmlformats.org/officeDocument/2006/relationships/tags" Target="../tags/tag251.xml"/><Relationship Id="rId9" Type="http://schemas.openxmlformats.org/officeDocument/2006/relationships/tags" Target="../tags/tag170.xml"/><Relationship Id="rId89" Type="http://schemas.openxmlformats.org/officeDocument/2006/relationships/tags" Target="../tags/tag250.xml"/><Relationship Id="rId88" Type="http://schemas.openxmlformats.org/officeDocument/2006/relationships/tags" Target="../tags/tag249.xml"/><Relationship Id="rId87" Type="http://schemas.openxmlformats.org/officeDocument/2006/relationships/tags" Target="../tags/tag248.xml"/><Relationship Id="rId86" Type="http://schemas.openxmlformats.org/officeDocument/2006/relationships/tags" Target="../tags/tag247.xml"/><Relationship Id="rId85" Type="http://schemas.openxmlformats.org/officeDocument/2006/relationships/tags" Target="../tags/tag246.xml"/><Relationship Id="rId84" Type="http://schemas.openxmlformats.org/officeDocument/2006/relationships/tags" Target="../tags/tag245.xml"/><Relationship Id="rId83" Type="http://schemas.openxmlformats.org/officeDocument/2006/relationships/tags" Target="../tags/tag244.xml"/><Relationship Id="rId82" Type="http://schemas.openxmlformats.org/officeDocument/2006/relationships/tags" Target="../tags/tag243.xml"/><Relationship Id="rId81" Type="http://schemas.openxmlformats.org/officeDocument/2006/relationships/tags" Target="../tags/tag242.xml"/><Relationship Id="rId80" Type="http://schemas.openxmlformats.org/officeDocument/2006/relationships/tags" Target="../tags/tag241.xml"/><Relationship Id="rId8" Type="http://schemas.openxmlformats.org/officeDocument/2006/relationships/tags" Target="../tags/tag169.xml"/><Relationship Id="rId79" Type="http://schemas.openxmlformats.org/officeDocument/2006/relationships/tags" Target="../tags/tag240.xml"/><Relationship Id="rId78" Type="http://schemas.openxmlformats.org/officeDocument/2006/relationships/tags" Target="../tags/tag239.xml"/><Relationship Id="rId77" Type="http://schemas.openxmlformats.org/officeDocument/2006/relationships/tags" Target="../tags/tag238.xml"/><Relationship Id="rId76" Type="http://schemas.openxmlformats.org/officeDocument/2006/relationships/tags" Target="../tags/tag237.xml"/><Relationship Id="rId75" Type="http://schemas.openxmlformats.org/officeDocument/2006/relationships/tags" Target="../tags/tag236.xml"/><Relationship Id="rId74" Type="http://schemas.openxmlformats.org/officeDocument/2006/relationships/tags" Target="../tags/tag235.xml"/><Relationship Id="rId73" Type="http://schemas.openxmlformats.org/officeDocument/2006/relationships/tags" Target="../tags/tag234.xml"/><Relationship Id="rId72" Type="http://schemas.openxmlformats.org/officeDocument/2006/relationships/tags" Target="../tags/tag233.xml"/><Relationship Id="rId71" Type="http://schemas.openxmlformats.org/officeDocument/2006/relationships/tags" Target="../tags/tag232.xml"/><Relationship Id="rId70" Type="http://schemas.openxmlformats.org/officeDocument/2006/relationships/tags" Target="../tags/tag231.xml"/><Relationship Id="rId7" Type="http://schemas.openxmlformats.org/officeDocument/2006/relationships/tags" Target="../tags/tag168.xml"/><Relationship Id="rId69" Type="http://schemas.openxmlformats.org/officeDocument/2006/relationships/tags" Target="../tags/tag230.xml"/><Relationship Id="rId68" Type="http://schemas.openxmlformats.org/officeDocument/2006/relationships/tags" Target="../tags/tag229.xml"/><Relationship Id="rId67" Type="http://schemas.openxmlformats.org/officeDocument/2006/relationships/tags" Target="../tags/tag228.xml"/><Relationship Id="rId66" Type="http://schemas.openxmlformats.org/officeDocument/2006/relationships/tags" Target="../tags/tag227.xml"/><Relationship Id="rId65" Type="http://schemas.openxmlformats.org/officeDocument/2006/relationships/tags" Target="../tags/tag226.xml"/><Relationship Id="rId64" Type="http://schemas.openxmlformats.org/officeDocument/2006/relationships/tags" Target="../tags/tag225.xml"/><Relationship Id="rId63" Type="http://schemas.openxmlformats.org/officeDocument/2006/relationships/tags" Target="../tags/tag224.xml"/><Relationship Id="rId62" Type="http://schemas.openxmlformats.org/officeDocument/2006/relationships/tags" Target="../tags/tag223.xml"/><Relationship Id="rId61" Type="http://schemas.openxmlformats.org/officeDocument/2006/relationships/tags" Target="../tags/tag222.xml"/><Relationship Id="rId60" Type="http://schemas.openxmlformats.org/officeDocument/2006/relationships/tags" Target="../tags/tag221.xml"/><Relationship Id="rId6" Type="http://schemas.openxmlformats.org/officeDocument/2006/relationships/tags" Target="../tags/tag167.xml"/><Relationship Id="rId59" Type="http://schemas.openxmlformats.org/officeDocument/2006/relationships/tags" Target="../tags/tag220.xml"/><Relationship Id="rId58" Type="http://schemas.openxmlformats.org/officeDocument/2006/relationships/tags" Target="../tags/tag219.xml"/><Relationship Id="rId57" Type="http://schemas.openxmlformats.org/officeDocument/2006/relationships/tags" Target="../tags/tag218.xml"/><Relationship Id="rId56" Type="http://schemas.openxmlformats.org/officeDocument/2006/relationships/tags" Target="../tags/tag217.xml"/><Relationship Id="rId55" Type="http://schemas.openxmlformats.org/officeDocument/2006/relationships/tags" Target="../tags/tag216.xml"/><Relationship Id="rId54" Type="http://schemas.openxmlformats.org/officeDocument/2006/relationships/tags" Target="../tags/tag215.xml"/><Relationship Id="rId53" Type="http://schemas.openxmlformats.org/officeDocument/2006/relationships/tags" Target="../tags/tag214.xml"/><Relationship Id="rId52" Type="http://schemas.openxmlformats.org/officeDocument/2006/relationships/tags" Target="../tags/tag213.xml"/><Relationship Id="rId51" Type="http://schemas.openxmlformats.org/officeDocument/2006/relationships/tags" Target="../tags/tag212.xml"/><Relationship Id="rId50" Type="http://schemas.openxmlformats.org/officeDocument/2006/relationships/tags" Target="../tags/tag211.xml"/><Relationship Id="rId5" Type="http://schemas.openxmlformats.org/officeDocument/2006/relationships/tags" Target="../tags/tag166.xml"/><Relationship Id="rId49" Type="http://schemas.openxmlformats.org/officeDocument/2006/relationships/tags" Target="../tags/tag210.xml"/><Relationship Id="rId48" Type="http://schemas.openxmlformats.org/officeDocument/2006/relationships/tags" Target="../tags/tag209.xml"/><Relationship Id="rId47" Type="http://schemas.openxmlformats.org/officeDocument/2006/relationships/tags" Target="../tags/tag208.xml"/><Relationship Id="rId46" Type="http://schemas.openxmlformats.org/officeDocument/2006/relationships/tags" Target="../tags/tag207.xml"/><Relationship Id="rId45" Type="http://schemas.openxmlformats.org/officeDocument/2006/relationships/tags" Target="../tags/tag206.xml"/><Relationship Id="rId44" Type="http://schemas.openxmlformats.org/officeDocument/2006/relationships/tags" Target="../tags/tag205.xml"/><Relationship Id="rId43" Type="http://schemas.openxmlformats.org/officeDocument/2006/relationships/tags" Target="../tags/tag204.xml"/><Relationship Id="rId42" Type="http://schemas.openxmlformats.org/officeDocument/2006/relationships/tags" Target="../tags/tag203.xml"/><Relationship Id="rId41" Type="http://schemas.openxmlformats.org/officeDocument/2006/relationships/tags" Target="../tags/tag202.xml"/><Relationship Id="rId40" Type="http://schemas.openxmlformats.org/officeDocument/2006/relationships/tags" Target="../tags/tag201.xml"/><Relationship Id="rId4" Type="http://schemas.openxmlformats.org/officeDocument/2006/relationships/tags" Target="../tags/tag165.xml"/><Relationship Id="rId39" Type="http://schemas.openxmlformats.org/officeDocument/2006/relationships/tags" Target="../tags/tag200.xml"/><Relationship Id="rId38" Type="http://schemas.openxmlformats.org/officeDocument/2006/relationships/tags" Target="../tags/tag199.xml"/><Relationship Id="rId37" Type="http://schemas.openxmlformats.org/officeDocument/2006/relationships/tags" Target="../tags/tag198.xml"/><Relationship Id="rId36" Type="http://schemas.openxmlformats.org/officeDocument/2006/relationships/tags" Target="../tags/tag197.xml"/><Relationship Id="rId35" Type="http://schemas.openxmlformats.org/officeDocument/2006/relationships/tags" Target="../tags/tag196.xml"/><Relationship Id="rId34" Type="http://schemas.openxmlformats.org/officeDocument/2006/relationships/tags" Target="../tags/tag195.xml"/><Relationship Id="rId33" Type="http://schemas.openxmlformats.org/officeDocument/2006/relationships/tags" Target="../tags/tag194.xml"/><Relationship Id="rId32" Type="http://schemas.openxmlformats.org/officeDocument/2006/relationships/tags" Target="../tags/tag193.xml"/><Relationship Id="rId31" Type="http://schemas.openxmlformats.org/officeDocument/2006/relationships/tags" Target="../tags/tag192.xml"/><Relationship Id="rId30" Type="http://schemas.openxmlformats.org/officeDocument/2006/relationships/tags" Target="../tags/tag191.xml"/><Relationship Id="rId3" Type="http://schemas.openxmlformats.org/officeDocument/2006/relationships/tags" Target="../tags/tag164.xml"/><Relationship Id="rId29" Type="http://schemas.openxmlformats.org/officeDocument/2006/relationships/tags" Target="../tags/tag190.xml"/><Relationship Id="rId28" Type="http://schemas.openxmlformats.org/officeDocument/2006/relationships/tags" Target="../tags/tag189.xml"/><Relationship Id="rId27" Type="http://schemas.openxmlformats.org/officeDocument/2006/relationships/tags" Target="../tags/tag188.xml"/><Relationship Id="rId26" Type="http://schemas.openxmlformats.org/officeDocument/2006/relationships/tags" Target="../tags/tag187.xml"/><Relationship Id="rId25" Type="http://schemas.openxmlformats.org/officeDocument/2006/relationships/tags" Target="../tags/tag186.xml"/><Relationship Id="rId24" Type="http://schemas.openxmlformats.org/officeDocument/2006/relationships/tags" Target="../tags/tag185.xml"/><Relationship Id="rId23" Type="http://schemas.openxmlformats.org/officeDocument/2006/relationships/tags" Target="../tags/tag184.xml"/><Relationship Id="rId22" Type="http://schemas.openxmlformats.org/officeDocument/2006/relationships/tags" Target="../tags/tag183.xml"/><Relationship Id="rId21" Type="http://schemas.openxmlformats.org/officeDocument/2006/relationships/tags" Target="../tags/tag182.xml"/><Relationship Id="rId20" Type="http://schemas.openxmlformats.org/officeDocument/2006/relationships/tags" Target="../tags/tag181.xml"/><Relationship Id="rId2" Type="http://schemas.openxmlformats.org/officeDocument/2006/relationships/image" Target="../media/image2.jpeg"/><Relationship Id="rId19" Type="http://schemas.openxmlformats.org/officeDocument/2006/relationships/tags" Target="../tags/tag180.xml"/><Relationship Id="rId18" Type="http://schemas.openxmlformats.org/officeDocument/2006/relationships/tags" Target="../tags/tag179.xml"/><Relationship Id="rId17" Type="http://schemas.openxmlformats.org/officeDocument/2006/relationships/tags" Target="../tags/tag178.xml"/><Relationship Id="rId16" Type="http://schemas.openxmlformats.org/officeDocument/2006/relationships/tags" Target="../tags/tag177.xml"/><Relationship Id="rId15" Type="http://schemas.openxmlformats.org/officeDocument/2006/relationships/tags" Target="../tags/tag176.xml"/><Relationship Id="rId14" Type="http://schemas.openxmlformats.org/officeDocument/2006/relationships/tags" Target="../tags/tag175.xml"/><Relationship Id="rId13" Type="http://schemas.openxmlformats.org/officeDocument/2006/relationships/tags" Target="../tags/tag174.xml"/><Relationship Id="rId12" Type="http://schemas.openxmlformats.org/officeDocument/2006/relationships/tags" Target="../tags/tag173.xml"/><Relationship Id="rId116" Type="http://schemas.openxmlformats.org/officeDocument/2006/relationships/tags" Target="../tags/tag277.xml"/><Relationship Id="rId115" Type="http://schemas.openxmlformats.org/officeDocument/2006/relationships/tags" Target="../tags/tag276.xml"/><Relationship Id="rId114" Type="http://schemas.openxmlformats.org/officeDocument/2006/relationships/tags" Target="../tags/tag275.xml"/><Relationship Id="rId113" Type="http://schemas.openxmlformats.org/officeDocument/2006/relationships/tags" Target="../tags/tag274.xml"/><Relationship Id="rId112" Type="http://schemas.openxmlformats.org/officeDocument/2006/relationships/tags" Target="../tags/tag273.xml"/><Relationship Id="rId111" Type="http://schemas.openxmlformats.org/officeDocument/2006/relationships/tags" Target="../tags/tag272.xml"/><Relationship Id="rId110" Type="http://schemas.openxmlformats.org/officeDocument/2006/relationships/tags" Target="../tags/tag271.xml"/><Relationship Id="rId11" Type="http://schemas.openxmlformats.org/officeDocument/2006/relationships/tags" Target="../tags/tag172.xml"/><Relationship Id="rId109" Type="http://schemas.openxmlformats.org/officeDocument/2006/relationships/tags" Target="../tags/tag270.xml"/><Relationship Id="rId108" Type="http://schemas.openxmlformats.org/officeDocument/2006/relationships/tags" Target="../tags/tag269.xml"/><Relationship Id="rId107" Type="http://schemas.openxmlformats.org/officeDocument/2006/relationships/tags" Target="../tags/tag268.xml"/><Relationship Id="rId106" Type="http://schemas.openxmlformats.org/officeDocument/2006/relationships/tags" Target="../tags/tag267.xml"/><Relationship Id="rId105" Type="http://schemas.openxmlformats.org/officeDocument/2006/relationships/tags" Target="../tags/tag266.xml"/><Relationship Id="rId104" Type="http://schemas.openxmlformats.org/officeDocument/2006/relationships/tags" Target="../tags/tag265.xml"/><Relationship Id="rId103" Type="http://schemas.openxmlformats.org/officeDocument/2006/relationships/tags" Target="../tags/tag264.xml"/><Relationship Id="rId102" Type="http://schemas.openxmlformats.org/officeDocument/2006/relationships/tags" Target="../tags/tag263.xml"/><Relationship Id="rId101" Type="http://schemas.openxmlformats.org/officeDocument/2006/relationships/tags" Target="../tags/tag262.xml"/><Relationship Id="rId100" Type="http://schemas.openxmlformats.org/officeDocument/2006/relationships/tags" Target="../tags/tag261.xml"/><Relationship Id="rId10" Type="http://schemas.openxmlformats.org/officeDocument/2006/relationships/tags" Target="../tags/tag171.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285.xml"/><Relationship Id="rId8" Type="http://schemas.openxmlformats.org/officeDocument/2006/relationships/tags" Target="../tags/tag284.xml"/><Relationship Id="rId7" Type="http://schemas.openxmlformats.org/officeDocument/2006/relationships/tags" Target="../tags/tag283.xml"/><Relationship Id="rId6" Type="http://schemas.openxmlformats.org/officeDocument/2006/relationships/tags" Target="../tags/tag282.xml"/><Relationship Id="rId5" Type="http://schemas.openxmlformats.org/officeDocument/2006/relationships/tags" Target="../tags/tag281.xml"/><Relationship Id="rId4" Type="http://schemas.openxmlformats.org/officeDocument/2006/relationships/tags" Target="../tags/tag280.xml"/><Relationship Id="rId3" Type="http://schemas.openxmlformats.org/officeDocument/2006/relationships/tags" Target="../tags/tag279.xml"/><Relationship Id="rId2" Type="http://schemas.openxmlformats.org/officeDocument/2006/relationships/tags" Target="../tags/tag278.xml"/><Relationship Id="rId15" Type="http://schemas.openxmlformats.org/officeDocument/2006/relationships/tags" Target="../tags/tag291.xml"/><Relationship Id="rId14" Type="http://schemas.openxmlformats.org/officeDocument/2006/relationships/tags" Target="../tags/tag290.xml"/><Relationship Id="rId13" Type="http://schemas.openxmlformats.org/officeDocument/2006/relationships/tags" Target="../tags/tag289.xml"/><Relationship Id="rId12" Type="http://schemas.openxmlformats.org/officeDocument/2006/relationships/tags" Target="../tags/tag288.xml"/><Relationship Id="rId11" Type="http://schemas.openxmlformats.org/officeDocument/2006/relationships/tags" Target="../tags/tag287.xml"/><Relationship Id="rId10" Type="http://schemas.openxmlformats.org/officeDocument/2006/relationships/tags" Target="../tags/tag286.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299.xml"/><Relationship Id="rId8" Type="http://schemas.openxmlformats.org/officeDocument/2006/relationships/tags" Target="../tags/tag298.xml"/><Relationship Id="rId7" Type="http://schemas.openxmlformats.org/officeDocument/2006/relationships/tags" Target="../tags/tag297.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3" Type="http://schemas.openxmlformats.org/officeDocument/2006/relationships/tags" Target="../tags/tag293.xml"/><Relationship Id="rId2" Type="http://schemas.openxmlformats.org/officeDocument/2006/relationships/tags" Target="../tags/tag292.xml"/><Relationship Id="rId12" Type="http://schemas.openxmlformats.org/officeDocument/2006/relationships/tags" Target="../tags/tag302.xml"/><Relationship Id="rId11" Type="http://schemas.openxmlformats.org/officeDocument/2006/relationships/tags" Target="../tags/tag301.xml"/><Relationship Id="rId10" Type="http://schemas.openxmlformats.org/officeDocument/2006/relationships/tags" Target="../tags/tag300.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310.xml"/><Relationship Id="rId8" Type="http://schemas.openxmlformats.org/officeDocument/2006/relationships/tags" Target="../tags/tag309.xml"/><Relationship Id="rId7" Type="http://schemas.openxmlformats.org/officeDocument/2006/relationships/tags" Target="../tags/tag308.xml"/><Relationship Id="rId6" Type="http://schemas.openxmlformats.org/officeDocument/2006/relationships/tags" Target="../tags/tag307.xml"/><Relationship Id="rId5" Type="http://schemas.openxmlformats.org/officeDocument/2006/relationships/tags" Target="../tags/tag306.xml"/><Relationship Id="rId4" Type="http://schemas.openxmlformats.org/officeDocument/2006/relationships/tags" Target="../tags/tag305.xml"/><Relationship Id="rId3" Type="http://schemas.openxmlformats.org/officeDocument/2006/relationships/tags" Target="../tags/tag304.xml"/><Relationship Id="rId2" Type="http://schemas.openxmlformats.org/officeDocument/2006/relationships/tags" Target="../tags/tag303.xml"/><Relationship Id="rId13" Type="http://schemas.openxmlformats.org/officeDocument/2006/relationships/tags" Target="../tags/tag314.xml"/><Relationship Id="rId12" Type="http://schemas.openxmlformats.org/officeDocument/2006/relationships/tags" Target="../tags/tag313.xml"/><Relationship Id="rId11" Type="http://schemas.openxmlformats.org/officeDocument/2006/relationships/tags" Target="../tags/tag312.xml"/><Relationship Id="rId10" Type="http://schemas.openxmlformats.org/officeDocument/2006/relationships/tags" Target="../tags/tag311.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322.xml"/><Relationship Id="rId8" Type="http://schemas.openxmlformats.org/officeDocument/2006/relationships/tags" Target="../tags/tag321.xml"/><Relationship Id="rId7" Type="http://schemas.openxmlformats.org/officeDocument/2006/relationships/tags" Target="../tags/tag320.xml"/><Relationship Id="rId6" Type="http://schemas.openxmlformats.org/officeDocument/2006/relationships/tags" Target="../tags/tag319.xml"/><Relationship Id="rId5" Type="http://schemas.openxmlformats.org/officeDocument/2006/relationships/tags" Target="../tags/tag318.xml"/><Relationship Id="rId4" Type="http://schemas.openxmlformats.org/officeDocument/2006/relationships/tags" Target="../tags/tag317.xml"/><Relationship Id="rId3" Type="http://schemas.openxmlformats.org/officeDocument/2006/relationships/tags" Target="../tags/tag316.xml"/><Relationship Id="rId2" Type="http://schemas.openxmlformats.org/officeDocument/2006/relationships/tags" Target="../tags/tag315.xml"/><Relationship Id="rId18" Type="http://schemas.openxmlformats.org/officeDocument/2006/relationships/tags" Target="../tags/tag331.xml"/><Relationship Id="rId17" Type="http://schemas.openxmlformats.org/officeDocument/2006/relationships/tags" Target="../tags/tag330.xml"/><Relationship Id="rId16" Type="http://schemas.openxmlformats.org/officeDocument/2006/relationships/tags" Target="../tags/tag329.xml"/><Relationship Id="rId15" Type="http://schemas.openxmlformats.org/officeDocument/2006/relationships/tags" Target="../tags/tag328.xml"/><Relationship Id="rId14" Type="http://schemas.openxmlformats.org/officeDocument/2006/relationships/tags" Target="../tags/tag327.xml"/><Relationship Id="rId13" Type="http://schemas.openxmlformats.org/officeDocument/2006/relationships/tags" Target="../tags/tag326.xml"/><Relationship Id="rId12" Type="http://schemas.openxmlformats.org/officeDocument/2006/relationships/tags" Target="../tags/tag325.xml"/><Relationship Id="rId11" Type="http://schemas.openxmlformats.org/officeDocument/2006/relationships/tags" Target="../tags/tag324.xml"/><Relationship Id="rId10" Type="http://schemas.openxmlformats.org/officeDocument/2006/relationships/tags" Target="../tags/tag323.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339.xml"/><Relationship Id="rId8" Type="http://schemas.openxmlformats.org/officeDocument/2006/relationships/tags" Target="../tags/tag338.xml"/><Relationship Id="rId7" Type="http://schemas.openxmlformats.org/officeDocument/2006/relationships/tags" Target="../tags/tag337.xml"/><Relationship Id="rId6" Type="http://schemas.openxmlformats.org/officeDocument/2006/relationships/tags" Target="../tags/tag336.xml"/><Relationship Id="rId5" Type="http://schemas.openxmlformats.org/officeDocument/2006/relationships/tags" Target="../tags/tag335.xml"/><Relationship Id="rId4" Type="http://schemas.openxmlformats.org/officeDocument/2006/relationships/tags" Target="../tags/tag334.xml"/><Relationship Id="rId3" Type="http://schemas.openxmlformats.org/officeDocument/2006/relationships/tags" Target="../tags/tag333.xml"/><Relationship Id="rId2" Type="http://schemas.openxmlformats.org/officeDocument/2006/relationships/tags" Target="../tags/tag332.xml"/><Relationship Id="rId18" Type="http://schemas.openxmlformats.org/officeDocument/2006/relationships/tags" Target="../tags/tag348.xml"/><Relationship Id="rId17" Type="http://schemas.openxmlformats.org/officeDocument/2006/relationships/tags" Target="../tags/tag347.xml"/><Relationship Id="rId16" Type="http://schemas.openxmlformats.org/officeDocument/2006/relationships/tags" Target="../tags/tag346.xml"/><Relationship Id="rId15" Type="http://schemas.openxmlformats.org/officeDocument/2006/relationships/tags" Target="../tags/tag345.xml"/><Relationship Id="rId14" Type="http://schemas.openxmlformats.org/officeDocument/2006/relationships/tags" Target="../tags/tag344.xml"/><Relationship Id="rId13" Type="http://schemas.openxmlformats.org/officeDocument/2006/relationships/tags" Target="../tags/tag343.xml"/><Relationship Id="rId12" Type="http://schemas.openxmlformats.org/officeDocument/2006/relationships/tags" Target="../tags/tag342.xml"/><Relationship Id="rId11" Type="http://schemas.openxmlformats.org/officeDocument/2006/relationships/tags" Target="../tags/tag341.xml"/><Relationship Id="rId10" Type="http://schemas.openxmlformats.org/officeDocument/2006/relationships/tags" Target="../tags/tag340.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356.xml"/><Relationship Id="rId8" Type="http://schemas.openxmlformats.org/officeDocument/2006/relationships/tags" Target="../tags/tag355.xml"/><Relationship Id="rId7" Type="http://schemas.openxmlformats.org/officeDocument/2006/relationships/tags" Target="../tags/tag354.xml"/><Relationship Id="rId6" Type="http://schemas.openxmlformats.org/officeDocument/2006/relationships/tags" Target="../tags/tag353.xml"/><Relationship Id="rId5" Type="http://schemas.openxmlformats.org/officeDocument/2006/relationships/tags" Target="../tags/tag352.xml"/><Relationship Id="rId4" Type="http://schemas.openxmlformats.org/officeDocument/2006/relationships/tags" Target="../tags/tag351.xml"/><Relationship Id="rId3" Type="http://schemas.openxmlformats.org/officeDocument/2006/relationships/tags" Target="../tags/tag350.xml"/><Relationship Id="rId2" Type="http://schemas.openxmlformats.org/officeDocument/2006/relationships/tags" Target="../tags/tag349.xml"/><Relationship Id="rId15" Type="http://schemas.openxmlformats.org/officeDocument/2006/relationships/tags" Target="../tags/tag362.xml"/><Relationship Id="rId14" Type="http://schemas.openxmlformats.org/officeDocument/2006/relationships/tags" Target="../tags/tag361.xml"/><Relationship Id="rId13" Type="http://schemas.openxmlformats.org/officeDocument/2006/relationships/tags" Target="../tags/tag360.xml"/><Relationship Id="rId12" Type="http://schemas.openxmlformats.org/officeDocument/2006/relationships/tags" Target="../tags/tag359.xml"/><Relationship Id="rId11" Type="http://schemas.openxmlformats.org/officeDocument/2006/relationships/tags" Target="../tags/tag358.xml"/><Relationship Id="rId10" Type="http://schemas.openxmlformats.org/officeDocument/2006/relationships/tags" Target="../tags/tag357.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370.xml"/><Relationship Id="rId8" Type="http://schemas.openxmlformats.org/officeDocument/2006/relationships/tags" Target="../tags/tag369.xml"/><Relationship Id="rId7" Type="http://schemas.openxmlformats.org/officeDocument/2006/relationships/tags" Target="../tags/tag368.xml"/><Relationship Id="rId6" Type="http://schemas.openxmlformats.org/officeDocument/2006/relationships/tags" Target="../tags/tag367.xml"/><Relationship Id="rId5" Type="http://schemas.openxmlformats.org/officeDocument/2006/relationships/tags" Target="../tags/tag366.xml"/><Relationship Id="rId4" Type="http://schemas.openxmlformats.org/officeDocument/2006/relationships/tags" Target="../tags/tag365.xml"/><Relationship Id="rId3" Type="http://schemas.openxmlformats.org/officeDocument/2006/relationships/tags" Target="../tags/tag364.xml"/><Relationship Id="rId2" Type="http://schemas.openxmlformats.org/officeDocument/2006/relationships/tags" Target="../tags/tag363.xml"/><Relationship Id="rId17" Type="http://schemas.openxmlformats.org/officeDocument/2006/relationships/tags" Target="../tags/tag378.xml"/><Relationship Id="rId16" Type="http://schemas.openxmlformats.org/officeDocument/2006/relationships/tags" Target="../tags/tag377.xml"/><Relationship Id="rId15" Type="http://schemas.openxmlformats.org/officeDocument/2006/relationships/tags" Target="../tags/tag376.xml"/><Relationship Id="rId14" Type="http://schemas.openxmlformats.org/officeDocument/2006/relationships/tags" Target="../tags/tag375.xml"/><Relationship Id="rId13" Type="http://schemas.openxmlformats.org/officeDocument/2006/relationships/tags" Target="../tags/tag374.xml"/><Relationship Id="rId12" Type="http://schemas.openxmlformats.org/officeDocument/2006/relationships/tags" Target="../tags/tag373.xml"/><Relationship Id="rId11" Type="http://schemas.openxmlformats.org/officeDocument/2006/relationships/tags" Target="../tags/tag372.xml"/><Relationship Id="rId10" Type="http://schemas.openxmlformats.org/officeDocument/2006/relationships/tags" Target="../tags/tag371.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392.xml"/><Relationship Id="rId8" Type="http://schemas.openxmlformats.org/officeDocument/2006/relationships/tags" Target="../tags/tag391.xml"/><Relationship Id="rId7" Type="http://schemas.openxmlformats.org/officeDocument/2006/relationships/tags" Target="../tags/tag390.xml"/><Relationship Id="rId6" Type="http://schemas.openxmlformats.org/officeDocument/2006/relationships/tags" Target="../tags/tag389.xml"/><Relationship Id="rId5" Type="http://schemas.openxmlformats.org/officeDocument/2006/relationships/tags" Target="../tags/tag388.xml"/><Relationship Id="rId4" Type="http://schemas.openxmlformats.org/officeDocument/2006/relationships/tags" Target="../tags/tag387.xml"/><Relationship Id="rId3" Type="http://schemas.openxmlformats.org/officeDocument/2006/relationships/tags" Target="../tags/tag386.xml"/><Relationship Id="rId2" Type="http://schemas.openxmlformats.org/officeDocument/2006/relationships/tags" Target="../tags/tag385.xml"/><Relationship Id="rId17" Type="http://schemas.openxmlformats.org/officeDocument/2006/relationships/tags" Target="../tags/tag400.xml"/><Relationship Id="rId16" Type="http://schemas.openxmlformats.org/officeDocument/2006/relationships/tags" Target="../tags/tag399.xml"/><Relationship Id="rId15" Type="http://schemas.openxmlformats.org/officeDocument/2006/relationships/tags" Target="../tags/tag398.xml"/><Relationship Id="rId14" Type="http://schemas.openxmlformats.org/officeDocument/2006/relationships/tags" Target="../tags/tag397.xml"/><Relationship Id="rId13" Type="http://schemas.openxmlformats.org/officeDocument/2006/relationships/tags" Target="../tags/tag396.xml"/><Relationship Id="rId12" Type="http://schemas.openxmlformats.org/officeDocument/2006/relationships/tags" Target="../tags/tag395.xml"/><Relationship Id="rId11" Type="http://schemas.openxmlformats.org/officeDocument/2006/relationships/tags" Target="../tags/tag394.xml"/><Relationship Id="rId10" Type="http://schemas.openxmlformats.org/officeDocument/2006/relationships/tags" Target="../tags/tag393.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6" Type="http://schemas.openxmlformats.org/officeDocument/2006/relationships/tags" Target="../tags/tag405.xml"/><Relationship Id="rId5" Type="http://schemas.openxmlformats.org/officeDocument/2006/relationships/tags" Target="../tags/tag404.xml"/><Relationship Id="rId4" Type="http://schemas.openxmlformats.org/officeDocument/2006/relationships/tags" Target="../tags/tag403.xml"/><Relationship Id="rId3" Type="http://schemas.openxmlformats.org/officeDocument/2006/relationships/tags" Target="../tags/tag402.xml"/><Relationship Id="rId2" Type="http://schemas.openxmlformats.org/officeDocument/2006/relationships/tags" Target="../tags/tag401.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413.xml"/><Relationship Id="rId8" Type="http://schemas.openxmlformats.org/officeDocument/2006/relationships/tags" Target="../tags/tag412.xml"/><Relationship Id="rId7" Type="http://schemas.openxmlformats.org/officeDocument/2006/relationships/tags" Target="../tags/tag411.xml"/><Relationship Id="rId6" Type="http://schemas.openxmlformats.org/officeDocument/2006/relationships/tags" Target="../tags/tag410.xml"/><Relationship Id="rId5" Type="http://schemas.openxmlformats.org/officeDocument/2006/relationships/tags" Target="../tags/tag409.xml"/><Relationship Id="rId4" Type="http://schemas.openxmlformats.org/officeDocument/2006/relationships/tags" Target="../tags/tag408.xml"/><Relationship Id="rId3" Type="http://schemas.openxmlformats.org/officeDocument/2006/relationships/tags" Target="../tags/tag407.xml"/><Relationship Id="rId21" Type="http://schemas.openxmlformats.org/officeDocument/2006/relationships/tags" Target="../tags/tag425.xml"/><Relationship Id="rId20" Type="http://schemas.openxmlformats.org/officeDocument/2006/relationships/tags" Target="../tags/tag424.xml"/><Relationship Id="rId2" Type="http://schemas.openxmlformats.org/officeDocument/2006/relationships/tags" Target="../tags/tag406.xml"/><Relationship Id="rId19" Type="http://schemas.openxmlformats.org/officeDocument/2006/relationships/tags" Target="../tags/tag423.xml"/><Relationship Id="rId18" Type="http://schemas.openxmlformats.org/officeDocument/2006/relationships/tags" Target="../tags/tag422.xml"/><Relationship Id="rId17" Type="http://schemas.openxmlformats.org/officeDocument/2006/relationships/tags" Target="../tags/tag421.xml"/><Relationship Id="rId16" Type="http://schemas.openxmlformats.org/officeDocument/2006/relationships/tags" Target="../tags/tag420.xml"/><Relationship Id="rId15" Type="http://schemas.openxmlformats.org/officeDocument/2006/relationships/tags" Target="../tags/tag419.xml"/><Relationship Id="rId14" Type="http://schemas.openxmlformats.org/officeDocument/2006/relationships/tags" Target="../tags/tag418.xml"/><Relationship Id="rId13" Type="http://schemas.openxmlformats.org/officeDocument/2006/relationships/tags" Target="../tags/tag417.xml"/><Relationship Id="rId12" Type="http://schemas.openxmlformats.org/officeDocument/2006/relationships/tags" Target="../tags/tag416.xml"/><Relationship Id="rId11" Type="http://schemas.openxmlformats.org/officeDocument/2006/relationships/tags" Target="../tags/tag415.xml"/><Relationship Id="rId10" Type="http://schemas.openxmlformats.org/officeDocument/2006/relationships/tags" Target="../tags/tag414.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7" Type="http://schemas.openxmlformats.org/officeDocument/2006/relationships/tags" Target="../tags/tag431.xml"/><Relationship Id="rId6" Type="http://schemas.openxmlformats.org/officeDocument/2006/relationships/tags" Target="../tags/tag430.xml"/><Relationship Id="rId5" Type="http://schemas.openxmlformats.org/officeDocument/2006/relationships/tags" Target="../tags/tag429.xml"/><Relationship Id="rId4" Type="http://schemas.openxmlformats.org/officeDocument/2006/relationships/tags" Target="../tags/tag428.xml"/><Relationship Id="rId3" Type="http://schemas.openxmlformats.org/officeDocument/2006/relationships/tags" Target="../tags/tag427.xml"/><Relationship Id="rId2" Type="http://schemas.openxmlformats.org/officeDocument/2006/relationships/tags" Target="../tags/tag426.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439.xml"/><Relationship Id="rId8" Type="http://schemas.openxmlformats.org/officeDocument/2006/relationships/tags" Target="../tags/tag438.xml"/><Relationship Id="rId7" Type="http://schemas.openxmlformats.org/officeDocument/2006/relationships/tags" Target="../tags/tag437.xml"/><Relationship Id="rId6" Type="http://schemas.openxmlformats.org/officeDocument/2006/relationships/tags" Target="../tags/tag436.xml"/><Relationship Id="rId5" Type="http://schemas.openxmlformats.org/officeDocument/2006/relationships/tags" Target="../tags/tag435.xml"/><Relationship Id="rId4" Type="http://schemas.openxmlformats.org/officeDocument/2006/relationships/tags" Target="../tags/tag434.xml"/><Relationship Id="rId3" Type="http://schemas.openxmlformats.org/officeDocument/2006/relationships/tags" Target="../tags/tag433.xml"/><Relationship Id="rId2" Type="http://schemas.openxmlformats.org/officeDocument/2006/relationships/tags" Target="../tags/tag432.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5" Type="http://schemas.openxmlformats.org/officeDocument/2006/relationships/tags" Target="../tags/tag443.xml"/><Relationship Id="rId4" Type="http://schemas.openxmlformats.org/officeDocument/2006/relationships/tags" Target="../tags/tag442.xml"/><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4" Type="http://schemas.openxmlformats.org/officeDocument/2006/relationships/tags" Target="../tags/tag446.xml"/><Relationship Id="rId3" Type="http://schemas.openxmlformats.org/officeDocument/2006/relationships/tags" Target="../tags/tag445.xml"/><Relationship Id="rId2" Type="http://schemas.openxmlformats.org/officeDocument/2006/relationships/tags" Target="../tags/tag444.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7" Type="http://schemas.openxmlformats.org/officeDocument/2006/relationships/tags" Target="../tags/tag452.xml"/><Relationship Id="rId6" Type="http://schemas.openxmlformats.org/officeDocument/2006/relationships/tags" Target="../tags/tag451.xml"/><Relationship Id="rId5" Type="http://schemas.openxmlformats.org/officeDocument/2006/relationships/tags" Target="../tags/tag450.xml"/><Relationship Id="rId4" Type="http://schemas.openxmlformats.org/officeDocument/2006/relationships/tags" Target="../tags/tag449.xml"/><Relationship Id="rId3" Type="http://schemas.openxmlformats.org/officeDocument/2006/relationships/tags" Target="../tags/tag448.xml"/><Relationship Id="rId2" Type="http://schemas.openxmlformats.org/officeDocument/2006/relationships/tags" Target="../tags/tag447.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6" Type="http://schemas.openxmlformats.org/officeDocument/2006/relationships/tags" Target="../tags/tag457.xml"/><Relationship Id="rId5" Type="http://schemas.openxmlformats.org/officeDocument/2006/relationships/tags" Target="../tags/tag456.xml"/><Relationship Id="rId4" Type="http://schemas.openxmlformats.org/officeDocument/2006/relationships/tags" Target="../tags/tag455.xml"/><Relationship Id="rId3" Type="http://schemas.openxmlformats.org/officeDocument/2006/relationships/tags" Target="../tags/tag454.xml"/><Relationship Id="rId2" Type="http://schemas.openxmlformats.org/officeDocument/2006/relationships/tags" Target="../tags/tag453.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5" Type="http://schemas.openxmlformats.org/officeDocument/2006/relationships/tags" Target="../tags/tag461.xml"/><Relationship Id="rId4" Type="http://schemas.openxmlformats.org/officeDocument/2006/relationships/tags" Target="../tags/tag460.xml"/><Relationship Id="rId3" Type="http://schemas.openxmlformats.org/officeDocument/2006/relationships/tags" Target="../tags/tag459.xml"/><Relationship Id="rId2" Type="http://schemas.openxmlformats.org/officeDocument/2006/relationships/tags" Target="../tags/tag458.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9" Type="http://schemas.openxmlformats.org/officeDocument/2006/relationships/tags" Target="../tags/tag469.xml"/><Relationship Id="rId8" Type="http://schemas.openxmlformats.org/officeDocument/2006/relationships/tags" Target="../tags/tag468.xml"/><Relationship Id="rId7" Type="http://schemas.openxmlformats.org/officeDocument/2006/relationships/tags" Target="../tags/tag467.xml"/><Relationship Id="rId6" Type="http://schemas.openxmlformats.org/officeDocument/2006/relationships/tags" Target="../tags/tag466.xml"/><Relationship Id="rId5" Type="http://schemas.openxmlformats.org/officeDocument/2006/relationships/tags" Target="../tags/tag465.xml"/><Relationship Id="rId4" Type="http://schemas.openxmlformats.org/officeDocument/2006/relationships/tags" Target="../tags/tag464.xml"/><Relationship Id="rId3" Type="http://schemas.openxmlformats.org/officeDocument/2006/relationships/tags" Target="../tags/tag463.xml"/><Relationship Id="rId2" Type="http://schemas.openxmlformats.org/officeDocument/2006/relationships/tags" Target="../tags/tag462.xml"/><Relationship Id="rId17" Type="http://schemas.openxmlformats.org/officeDocument/2006/relationships/image" Target="../media/image3.png"/><Relationship Id="rId16" Type="http://schemas.openxmlformats.org/officeDocument/2006/relationships/tags" Target="../tags/tag476.xml"/><Relationship Id="rId15" Type="http://schemas.openxmlformats.org/officeDocument/2006/relationships/tags" Target="../tags/tag475.xml"/><Relationship Id="rId14" Type="http://schemas.openxmlformats.org/officeDocument/2006/relationships/tags" Target="../tags/tag474.xml"/><Relationship Id="rId13" Type="http://schemas.openxmlformats.org/officeDocument/2006/relationships/tags" Target="../tags/tag473.xml"/><Relationship Id="rId12" Type="http://schemas.openxmlformats.org/officeDocument/2006/relationships/tags" Target="../tags/tag472.xml"/><Relationship Id="rId11" Type="http://schemas.openxmlformats.org/officeDocument/2006/relationships/tags" Target="../tags/tag471.xml"/><Relationship Id="rId10" Type="http://schemas.openxmlformats.org/officeDocument/2006/relationships/tags" Target="../tags/tag470.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0574"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26" name="组合 25"/>
          <p:cNvGrpSpPr/>
          <p:nvPr>
            <p:custDataLst>
              <p:tags r:id="rId3"/>
            </p:custDataLst>
          </p:nvPr>
        </p:nvGrpSpPr>
        <p:grpSpPr>
          <a:xfrm>
            <a:off x="839171" y="1228661"/>
            <a:ext cx="10513659" cy="4341161"/>
            <a:chOff x="8531315" y="-2268311"/>
            <a:chExt cx="7669213" cy="3776663"/>
          </a:xfrm>
          <a:solidFill>
            <a:schemeClr val="bg1">
              <a:alpha val="10000"/>
            </a:schemeClr>
          </a:solidFill>
        </p:grpSpPr>
        <p:sp>
          <p:nvSpPr>
            <p:cNvPr id="27" name="Freeform 6"/>
            <p:cNvSpPr/>
            <p:nvPr>
              <p:custDataLst>
                <p:tags r:id="rId4"/>
              </p:custDataLst>
            </p:nvPr>
          </p:nvSpPr>
          <p:spPr bwMode="auto">
            <a:xfrm>
              <a:off x="13301752" y="-2147661"/>
              <a:ext cx="55563" cy="33338"/>
            </a:xfrm>
            <a:custGeom>
              <a:avLst/>
              <a:gdLst>
                <a:gd name="T0" fmla="*/ 8 w 15"/>
                <a:gd name="T1" fmla="*/ 1 h 9"/>
                <a:gd name="T2" fmla="*/ 9 w 15"/>
                <a:gd name="T3" fmla="*/ 2 h 9"/>
                <a:gd name="T4" fmla="*/ 12 w 15"/>
                <a:gd name="T5" fmla="*/ 8 h 9"/>
                <a:gd name="T6" fmla="*/ 5 w 15"/>
                <a:gd name="T7" fmla="*/ 5 h 9"/>
                <a:gd name="T8" fmla="*/ 8 w 15"/>
                <a:gd name="T9" fmla="*/ 1 h 9"/>
              </a:gdLst>
              <a:ahLst/>
              <a:cxnLst>
                <a:cxn ang="0">
                  <a:pos x="T0" y="T1"/>
                </a:cxn>
                <a:cxn ang="0">
                  <a:pos x="T2" y="T3"/>
                </a:cxn>
                <a:cxn ang="0">
                  <a:pos x="T4" y="T5"/>
                </a:cxn>
                <a:cxn ang="0">
                  <a:pos x="T6" y="T7"/>
                </a:cxn>
                <a:cxn ang="0">
                  <a:pos x="T8" y="T9"/>
                </a:cxn>
              </a:cxnLst>
              <a:rect l="0" t="0" r="r" b="b"/>
              <a:pathLst>
                <a:path w="15" h="9">
                  <a:moveTo>
                    <a:pt x="8" y="1"/>
                  </a:moveTo>
                  <a:cubicBezTo>
                    <a:pt x="9" y="0"/>
                    <a:pt x="9" y="1"/>
                    <a:pt x="9" y="2"/>
                  </a:cubicBezTo>
                  <a:cubicBezTo>
                    <a:pt x="10" y="4"/>
                    <a:pt x="15" y="4"/>
                    <a:pt x="12" y="8"/>
                  </a:cubicBezTo>
                  <a:cubicBezTo>
                    <a:pt x="8" y="9"/>
                    <a:pt x="10" y="3"/>
                    <a:pt x="5" y="5"/>
                  </a:cubicBezTo>
                  <a:cubicBezTo>
                    <a:pt x="0" y="3"/>
                    <a:pt x="11" y="5"/>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8" name="Freeform 7"/>
            <p:cNvSpPr/>
            <p:nvPr>
              <p:custDataLst>
                <p:tags r:id="rId5"/>
              </p:custDataLst>
            </p:nvPr>
          </p:nvSpPr>
          <p:spPr bwMode="auto">
            <a:xfrm>
              <a:off x="14105027" y="-2147661"/>
              <a:ext cx="109538" cy="60325"/>
            </a:xfrm>
            <a:custGeom>
              <a:avLst/>
              <a:gdLst>
                <a:gd name="T0" fmla="*/ 28 w 29"/>
                <a:gd name="T1" fmla="*/ 12 h 16"/>
                <a:gd name="T2" fmla="*/ 17 w 29"/>
                <a:gd name="T3" fmla="*/ 15 h 16"/>
                <a:gd name="T4" fmla="*/ 3 w 29"/>
                <a:gd name="T5" fmla="*/ 15 h 16"/>
                <a:gd name="T6" fmla="*/ 0 w 29"/>
                <a:gd name="T7" fmla="*/ 12 h 16"/>
                <a:gd name="T8" fmla="*/ 22 w 29"/>
                <a:gd name="T9" fmla="*/ 1 h 16"/>
                <a:gd name="T10" fmla="*/ 27 w 29"/>
                <a:gd name="T11" fmla="*/ 3 h 16"/>
                <a:gd name="T12" fmla="*/ 24 w 29"/>
                <a:gd name="T13" fmla="*/ 5 h 16"/>
                <a:gd name="T14" fmla="*/ 28 w 29"/>
                <a:gd name="T15" fmla="*/ 12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6">
                  <a:moveTo>
                    <a:pt x="28" y="12"/>
                  </a:moveTo>
                  <a:cubicBezTo>
                    <a:pt x="24" y="12"/>
                    <a:pt x="17" y="10"/>
                    <a:pt x="17" y="15"/>
                  </a:cubicBezTo>
                  <a:cubicBezTo>
                    <a:pt x="14" y="13"/>
                    <a:pt x="9" y="16"/>
                    <a:pt x="3" y="15"/>
                  </a:cubicBezTo>
                  <a:cubicBezTo>
                    <a:pt x="3" y="12"/>
                    <a:pt x="2" y="12"/>
                    <a:pt x="0" y="12"/>
                  </a:cubicBezTo>
                  <a:cubicBezTo>
                    <a:pt x="3" y="3"/>
                    <a:pt x="11" y="0"/>
                    <a:pt x="22" y="1"/>
                  </a:cubicBezTo>
                  <a:cubicBezTo>
                    <a:pt x="21" y="4"/>
                    <a:pt x="26" y="2"/>
                    <a:pt x="27" y="3"/>
                  </a:cubicBezTo>
                  <a:cubicBezTo>
                    <a:pt x="27" y="5"/>
                    <a:pt x="24" y="5"/>
                    <a:pt x="24" y="5"/>
                  </a:cubicBezTo>
                  <a:cubicBezTo>
                    <a:pt x="23" y="7"/>
                    <a:pt x="29" y="5"/>
                    <a:pt x="2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9" name="Freeform 8"/>
            <p:cNvSpPr/>
            <p:nvPr>
              <p:custDataLst>
                <p:tags r:id="rId6"/>
              </p:custDataLst>
            </p:nvPr>
          </p:nvSpPr>
          <p:spPr bwMode="auto">
            <a:xfrm>
              <a:off x="13474790" y="-2139723"/>
              <a:ext cx="55563" cy="30163"/>
            </a:xfrm>
            <a:custGeom>
              <a:avLst/>
              <a:gdLst>
                <a:gd name="T0" fmla="*/ 15 w 15"/>
                <a:gd name="T1" fmla="*/ 1 h 8"/>
                <a:gd name="T2" fmla="*/ 14 w 15"/>
                <a:gd name="T3" fmla="*/ 7 h 8"/>
                <a:gd name="T4" fmla="*/ 8 w 15"/>
                <a:gd name="T5" fmla="*/ 8 h 8"/>
                <a:gd name="T6" fmla="*/ 1 w 15"/>
                <a:gd name="T7" fmla="*/ 4 h 8"/>
                <a:gd name="T8" fmla="*/ 9 w 15"/>
                <a:gd name="T9" fmla="*/ 4 h 8"/>
                <a:gd name="T10" fmla="*/ 15 w 15"/>
                <a:gd name="T11" fmla="*/ 1 h 8"/>
              </a:gdLst>
              <a:ahLst/>
              <a:cxnLst>
                <a:cxn ang="0">
                  <a:pos x="T0" y="T1"/>
                </a:cxn>
                <a:cxn ang="0">
                  <a:pos x="T2" y="T3"/>
                </a:cxn>
                <a:cxn ang="0">
                  <a:pos x="T4" y="T5"/>
                </a:cxn>
                <a:cxn ang="0">
                  <a:pos x="T6" y="T7"/>
                </a:cxn>
                <a:cxn ang="0">
                  <a:pos x="T8" y="T9"/>
                </a:cxn>
                <a:cxn ang="0">
                  <a:pos x="T10" y="T11"/>
                </a:cxn>
              </a:cxnLst>
              <a:rect l="0" t="0" r="r" b="b"/>
              <a:pathLst>
                <a:path w="15" h="8">
                  <a:moveTo>
                    <a:pt x="15" y="1"/>
                  </a:moveTo>
                  <a:cubicBezTo>
                    <a:pt x="14" y="3"/>
                    <a:pt x="13" y="5"/>
                    <a:pt x="14" y="7"/>
                  </a:cubicBezTo>
                  <a:cubicBezTo>
                    <a:pt x="11" y="6"/>
                    <a:pt x="10" y="8"/>
                    <a:pt x="8" y="8"/>
                  </a:cubicBezTo>
                  <a:cubicBezTo>
                    <a:pt x="6" y="7"/>
                    <a:pt x="0" y="8"/>
                    <a:pt x="1" y="4"/>
                  </a:cubicBezTo>
                  <a:cubicBezTo>
                    <a:pt x="5" y="5"/>
                    <a:pt x="6" y="1"/>
                    <a:pt x="9" y="4"/>
                  </a:cubicBezTo>
                  <a:cubicBezTo>
                    <a:pt x="12" y="4"/>
                    <a:pt x="11" y="0"/>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0" name="Freeform 9"/>
            <p:cNvSpPr/>
            <p:nvPr>
              <p:custDataLst>
                <p:tags r:id="rId7"/>
              </p:custDataLst>
            </p:nvPr>
          </p:nvSpPr>
          <p:spPr bwMode="auto">
            <a:xfrm>
              <a:off x="13136652" y="-2125436"/>
              <a:ext cx="71438" cy="38100"/>
            </a:xfrm>
            <a:custGeom>
              <a:avLst/>
              <a:gdLst>
                <a:gd name="T0" fmla="*/ 18 w 19"/>
                <a:gd name="T1" fmla="*/ 0 h 10"/>
                <a:gd name="T2" fmla="*/ 15 w 19"/>
                <a:gd name="T3" fmla="*/ 4 h 10"/>
                <a:gd name="T4" fmla="*/ 11 w 19"/>
                <a:gd name="T5" fmla="*/ 9 h 10"/>
                <a:gd name="T6" fmla="*/ 8 w 19"/>
                <a:gd name="T7" fmla="*/ 6 h 10"/>
                <a:gd name="T8" fmla="*/ 4 w 19"/>
                <a:gd name="T9" fmla="*/ 7 h 10"/>
                <a:gd name="T10" fmla="*/ 1 w 19"/>
                <a:gd name="T11" fmla="*/ 4 h 10"/>
                <a:gd name="T12" fmla="*/ 8 w 19"/>
                <a:gd name="T13" fmla="*/ 3 h 10"/>
                <a:gd name="T14" fmla="*/ 8 w 19"/>
                <a:gd name="T15" fmla="*/ 2 h 10"/>
                <a:gd name="T16" fmla="*/ 18 w 19"/>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18" y="0"/>
                  </a:moveTo>
                  <a:cubicBezTo>
                    <a:pt x="19" y="3"/>
                    <a:pt x="15" y="2"/>
                    <a:pt x="15" y="4"/>
                  </a:cubicBezTo>
                  <a:cubicBezTo>
                    <a:pt x="15" y="5"/>
                    <a:pt x="13" y="8"/>
                    <a:pt x="11" y="9"/>
                  </a:cubicBezTo>
                  <a:cubicBezTo>
                    <a:pt x="8" y="10"/>
                    <a:pt x="9" y="6"/>
                    <a:pt x="8" y="6"/>
                  </a:cubicBezTo>
                  <a:cubicBezTo>
                    <a:pt x="8" y="6"/>
                    <a:pt x="6" y="8"/>
                    <a:pt x="4" y="7"/>
                  </a:cubicBezTo>
                  <a:cubicBezTo>
                    <a:pt x="3" y="7"/>
                    <a:pt x="3" y="4"/>
                    <a:pt x="1" y="4"/>
                  </a:cubicBezTo>
                  <a:cubicBezTo>
                    <a:pt x="0" y="1"/>
                    <a:pt x="7" y="5"/>
                    <a:pt x="8" y="3"/>
                  </a:cubicBezTo>
                  <a:cubicBezTo>
                    <a:pt x="8" y="3"/>
                    <a:pt x="8" y="2"/>
                    <a:pt x="8" y="2"/>
                  </a:cubicBezTo>
                  <a:cubicBezTo>
                    <a:pt x="12" y="1"/>
                    <a:pt x="13" y="1"/>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1" name="Freeform 10"/>
            <p:cNvSpPr/>
            <p:nvPr>
              <p:custDataLst>
                <p:tags r:id="rId8"/>
              </p:custDataLst>
            </p:nvPr>
          </p:nvSpPr>
          <p:spPr bwMode="auto">
            <a:xfrm>
              <a:off x="13409702" y="-2128611"/>
              <a:ext cx="57150" cy="19050"/>
            </a:xfrm>
            <a:custGeom>
              <a:avLst/>
              <a:gdLst>
                <a:gd name="T0" fmla="*/ 14 w 15"/>
                <a:gd name="T1" fmla="*/ 5 h 5"/>
                <a:gd name="T2" fmla="*/ 3 w 15"/>
                <a:gd name="T3" fmla="*/ 5 h 5"/>
                <a:gd name="T4" fmla="*/ 7 w 15"/>
                <a:gd name="T5" fmla="*/ 1 h 5"/>
                <a:gd name="T6" fmla="*/ 14 w 15"/>
                <a:gd name="T7" fmla="*/ 5 h 5"/>
              </a:gdLst>
              <a:ahLst/>
              <a:cxnLst>
                <a:cxn ang="0">
                  <a:pos x="T0" y="T1"/>
                </a:cxn>
                <a:cxn ang="0">
                  <a:pos x="T2" y="T3"/>
                </a:cxn>
                <a:cxn ang="0">
                  <a:pos x="T4" y="T5"/>
                </a:cxn>
                <a:cxn ang="0">
                  <a:pos x="T6" y="T7"/>
                </a:cxn>
              </a:cxnLst>
              <a:rect l="0" t="0" r="r" b="b"/>
              <a:pathLst>
                <a:path w="15" h="5">
                  <a:moveTo>
                    <a:pt x="14" y="5"/>
                  </a:moveTo>
                  <a:cubicBezTo>
                    <a:pt x="10" y="5"/>
                    <a:pt x="6" y="5"/>
                    <a:pt x="3" y="5"/>
                  </a:cubicBezTo>
                  <a:cubicBezTo>
                    <a:pt x="0" y="0"/>
                    <a:pt x="7" y="5"/>
                    <a:pt x="7" y="1"/>
                  </a:cubicBezTo>
                  <a:cubicBezTo>
                    <a:pt x="8" y="4"/>
                    <a:pt x="15" y="0"/>
                    <a:pt x="1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2" name="Freeform 11"/>
            <p:cNvSpPr/>
            <p:nvPr>
              <p:custDataLst>
                <p:tags r:id="rId9"/>
              </p:custDataLst>
            </p:nvPr>
          </p:nvSpPr>
          <p:spPr bwMode="auto">
            <a:xfrm>
              <a:off x="13331915" y="-2103211"/>
              <a:ext cx="66675" cy="23813"/>
            </a:xfrm>
            <a:custGeom>
              <a:avLst/>
              <a:gdLst>
                <a:gd name="T0" fmla="*/ 12 w 18"/>
                <a:gd name="T1" fmla="*/ 0 h 6"/>
                <a:gd name="T2" fmla="*/ 12 w 18"/>
                <a:gd name="T3" fmla="*/ 5 h 6"/>
                <a:gd name="T4" fmla="*/ 0 w 18"/>
                <a:gd name="T5" fmla="*/ 4 h 6"/>
                <a:gd name="T6" fmla="*/ 12 w 18"/>
                <a:gd name="T7" fmla="*/ 0 h 6"/>
              </a:gdLst>
              <a:ahLst/>
              <a:cxnLst>
                <a:cxn ang="0">
                  <a:pos x="T0" y="T1"/>
                </a:cxn>
                <a:cxn ang="0">
                  <a:pos x="T2" y="T3"/>
                </a:cxn>
                <a:cxn ang="0">
                  <a:pos x="T4" y="T5"/>
                </a:cxn>
                <a:cxn ang="0">
                  <a:pos x="T6" y="T7"/>
                </a:cxn>
              </a:cxnLst>
              <a:rect l="0" t="0" r="r" b="b"/>
              <a:pathLst>
                <a:path w="18" h="6">
                  <a:moveTo>
                    <a:pt x="12" y="0"/>
                  </a:moveTo>
                  <a:cubicBezTo>
                    <a:pt x="18" y="2"/>
                    <a:pt x="12" y="1"/>
                    <a:pt x="12" y="5"/>
                  </a:cubicBezTo>
                  <a:cubicBezTo>
                    <a:pt x="8" y="5"/>
                    <a:pt x="2" y="6"/>
                    <a:pt x="0" y="4"/>
                  </a:cubicBezTo>
                  <a:cubicBezTo>
                    <a:pt x="2" y="1"/>
                    <a:pt x="10" y="3"/>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3" name="Freeform 12"/>
            <p:cNvSpPr/>
            <p:nvPr>
              <p:custDataLst>
                <p:tags r:id="rId10"/>
              </p:custDataLst>
            </p:nvPr>
          </p:nvSpPr>
          <p:spPr bwMode="auto">
            <a:xfrm>
              <a:off x="9977527" y="-2084161"/>
              <a:ext cx="30163" cy="22225"/>
            </a:xfrm>
            <a:custGeom>
              <a:avLst/>
              <a:gdLst>
                <a:gd name="T0" fmla="*/ 0 w 8"/>
                <a:gd name="T1" fmla="*/ 0 h 6"/>
                <a:gd name="T2" fmla="*/ 8 w 8"/>
                <a:gd name="T3" fmla="*/ 6 h 6"/>
                <a:gd name="T4" fmla="*/ 0 w 8"/>
                <a:gd name="T5" fmla="*/ 0 h 6"/>
              </a:gdLst>
              <a:ahLst/>
              <a:cxnLst>
                <a:cxn ang="0">
                  <a:pos x="T0" y="T1"/>
                </a:cxn>
                <a:cxn ang="0">
                  <a:pos x="T2" y="T3"/>
                </a:cxn>
                <a:cxn ang="0">
                  <a:pos x="T4" y="T5"/>
                </a:cxn>
              </a:cxnLst>
              <a:rect l="0" t="0" r="r" b="b"/>
              <a:pathLst>
                <a:path w="8" h="6">
                  <a:moveTo>
                    <a:pt x="0" y="0"/>
                  </a:moveTo>
                  <a:cubicBezTo>
                    <a:pt x="5" y="0"/>
                    <a:pt x="8" y="1"/>
                    <a:pt x="8" y="6"/>
                  </a:cubicBezTo>
                  <a:cubicBezTo>
                    <a:pt x="5" y="4"/>
                    <a:pt x="0" y="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4" name="Freeform 13"/>
            <p:cNvSpPr/>
            <p:nvPr>
              <p:custDataLst>
                <p:tags r:id="rId11"/>
              </p:custDataLst>
            </p:nvPr>
          </p:nvSpPr>
          <p:spPr bwMode="auto">
            <a:xfrm>
              <a:off x="14143127" y="-2087336"/>
              <a:ext cx="123825" cy="63500"/>
            </a:xfrm>
            <a:custGeom>
              <a:avLst/>
              <a:gdLst>
                <a:gd name="T0" fmla="*/ 29 w 33"/>
                <a:gd name="T1" fmla="*/ 4 h 17"/>
                <a:gd name="T2" fmla="*/ 32 w 33"/>
                <a:gd name="T3" fmla="*/ 11 h 17"/>
                <a:gd name="T4" fmla="*/ 18 w 33"/>
                <a:gd name="T5" fmla="*/ 15 h 17"/>
                <a:gd name="T6" fmla="*/ 15 w 33"/>
                <a:gd name="T7" fmla="*/ 14 h 17"/>
                <a:gd name="T8" fmla="*/ 10 w 33"/>
                <a:gd name="T9" fmla="*/ 14 h 17"/>
                <a:gd name="T10" fmla="*/ 10 w 33"/>
                <a:gd name="T11" fmla="*/ 11 h 17"/>
                <a:gd name="T12" fmla="*/ 5 w 33"/>
                <a:gd name="T13" fmla="*/ 13 h 17"/>
                <a:gd name="T14" fmla="*/ 7 w 33"/>
                <a:gd name="T15" fmla="*/ 10 h 17"/>
                <a:gd name="T16" fmla="*/ 1 w 33"/>
                <a:gd name="T17" fmla="*/ 8 h 17"/>
                <a:gd name="T18" fmla="*/ 4 w 33"/>
                <a:gd name="T19" fmla="*/ 6 h 17"/>
                <a:gd name="T20" fmla="*/ 8 w 33"/>
                <a:gd name="T21" fmla="*/ 3 h 17"/>
                <a:gd name="T22" fmla="*/ 21 w 33"/>
                <a:gd name="T23" fmla="*/ 1 h 17"/>
                <a:gd name="T24" fmla="*/ 21 w 33"/>
                <a:gd name="T25" fmla="*/ 4 h 17"/>
                <a:gd name="T26" fmla="*/ 29 w 33"/>
                <a:gd name="T27"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7">
                  <a:moveTo>
                    <a:pt x="29" y="4"/>
                  </a:moveTo>
                  <a:cubicBezTo>
                    <a:pt x="28" y="8"/>
                    <a:pt x="24" y="11"/>
                    <a:pt x="32" y="11"/>
                  </a:cubicBezTo>
                  <a:cubicBezTo>
                    <a:pt x="33" y="17"/>
                    <a:pt x="23" y="16"/>
                    <a:pt x="18" y="15"/>
                  </a:cubicBezTo>
                  <a:cubicBezTo>
                    <a:pt x="16" y="15"/>
                    <a:pt x="16" y="15"/>
                    <a:pt x="15" y="14"/>
                  </a:cubicBezTo>
                  <a:cubicBezTo>
                    <a:pt x="12" y="11"/>
                    <a:pt x="13" y="16"/>
                    <a:pt x="10" y="14"/>
                  </a:cubicBezTo>
                  <a:cubicBezTo>
                    <a:pt x="9" y="14"/>
                    <a:pt x="10" y="11"/>
                    <a:pt x="10" y="11"/>
                  </a:cubicBezTo>
                  <a:cubicBezTo>
                    <a:pt x="9" y="11"/>
                    <a:pt x="7" y="13"/>
                    <a:pt x="5" y="13"/>
                  </a:cubicBezTo>
                  <a:cubicBezTo>
                    <a:pt x="5" y="12"/>
                    <a:pt x="7" y="10"/>
                    <a:pt x="7" y="10"/>
                  </a:cubicBezTo>
                  <a:cubicBezTo>
                    <a:pt x="6" y="9"/>
                    <a:pt x="0" y="11"/>
                    <a:pt x="1" y="8"/>
                  </a:cubicBezTo>
                  <a:cubicBezTo>
                    <a:pt x="0" y="5"/>
                    <a:pt x="3" y="7"/>
                    <a:pt x="4" y="6"/>
                  </a:cubicBezTo>
                  <a:cubicBezTo>
                    <a:pt x="6" y="4"/>
                    <a:pt x="5" y="4"/>
                    <a:pt x="8" y="3"/>
                  </a:cubicBezTo>
                  <a:cubicBezTo>
                    <a:pt x="9" y="3"/>
                    <a:pt x="15" y="0"/>
                    <a:pt x="21" y="1"/>
                  </a:cubicBezTo>
                  <a:cubicBezTo>
                    <a:pt x="21" y="1"/>
                    <a:pt x="21" y="4"/>
                    <a:pt x="21" y="4"/>
                  </a:cubicBezTo>
                  <a:cubicBezTo>
                    <a:pt x="23" y="6"/>
                    <a:pt x="28" y="3"/>
                    <a:pt x="2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5" name="Freeform 14"/>
            <p:cNvSpPr/>
            <p:nvPr>
              <p:custDataLst>
                <p:tags r:id="rId12"/>
              </p:custDataLst>
            </p:nvPr>
          </p:nvSpPr>
          <p:spPr bwMode="auto">
            <a:xfrm>
              <a:off x="14093915" y="-2084161"/>
              <a:ext cx="49213" cy="30163"/>
            </a:xfrm>
            <a:custGeom>
              <a:avLst/>
              <a:gdLst>
                <a:gd name="T0" fmla="*/ 13 w 13"/>
                <a:gd name="T1" fmla="*/ 5 h 8"/>
                <a:gd name="T2" fmla="*/ 9 w 13"/>
                <a:gd name="T3" fmla="*/ 5 h 8"/>
                <a:gd name="T4" fmla="*/ 7 w 13"/>
                <a:gd name="T5" fmla="*/ 7 h 8"/>
                <a:gd name="T6" fmla="*/ 0 w 13"/>
                <a:gd name="T7" fmla="*/ 5 h 8"/>
                <a:gd name="T8" fmla="*/ 13 w 13"/>
                <a:gd name="T9" fmla="*/ 5 h 8"/>
              </a:gdLst>
              <a:ahLst/>
              <a:cxnLst>
                <a:cxn ang="0">
                  <a:pos x="T0" y="T1"/>
                </a:cxn>
                <a:cxn ang="0">
                  <a:pos x="T2" y="T3"/>
                </a:cxn>
                <a:cxn ang="0">
                  <a:pos x="T4" y="T5"/>
                </a:cxn>
                <a:cxn ang="0">
                  <a:pos x="T6" y="T7"/>
                </a:cxn>
                <a:cxn ang="0">
                  <a:pos x="T8" y="T9"/>
                </a:cxn>
              </a:cxnLst>
              <a:rect l="0" t="0" r="r" b="b"/>
              <a:pathLst>
                <a:path w="13" h="8">
                  <a:moveTo>
                    <a:pt x="13" y="5"/>
                  </a:moveTo>
                  <a:cubicBezTo>
                    <a:pt x="12" y="7"/>
                    <a:pt x="10" y="5"/>
                    <a:pt x="9" y="5"/>
                  </a:cubicBezTo>
                  <a:cubicBezTo>
                    <a:pt x="7" y="5"/>
                    <a:pt x="7" y="6"/>
                    <a:pt x="7" y="7"/>
                  </a:cubicBezTo>
                  <a:cubicBezTo>
                    <a:pt x="3" y="8"/>
                    <a:pt x="4" y="4"/>
                    <a:pt x="0" y="5"/>
                  </a:cubicBezTo>
                  <a:cubicBezTo>
                    <a:pt x="3" y="0"/>
                    <a:pt x="9" y="3"/>
                    <a:pt x="1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6" name="Freeform 15"/>
            <p:cNvSpPr/>
            <p:nvPr>
              <p:custDataLst>
                <p:tags r:id="rId13"/>
              </p:custDataLst>
            </p:nvPr>
          </p:nvSpPr>
          <p:spPr bwMode="auto">
            <a:xfrm>
              <a:off x="9867990" y="-2049236"/>
              <a:ext cx="125413" cy="71438"/>
            </a:xfrm>
            <a:custGeom>
              <a:avLst/>
              <a:gdLst>
                <a:gd name="T0" fmla="*/ 24 w 33"/>
                <a:gd name="T1" fmla="*/ 5 h 19"/>
                <a:gd name="T2" fmla="*/ 28 w 33"/>
                <a:gd name="T3" fmla="*/ 11 h 19"/>
                <a:gd name="T4" fmla="*/ 32 w 33"/>
                <a:gd name="T5" fmla="*/ 18 h 19"/>
                <a:gd name="T6" fmla="*/ 28 w 33"/>
                <a:gd name="T7" fmla="*/ 18 h 19"/>
                <a:gd name="T8" fmla="*/ 28 w 33"/>
                <a:gd name="T9" fmla="*/ 15 h 19"/>
                <a:gd name="T10" fmla="*/ 25 w 33"/>
                <a:gd name="T11" fmla="*/ 14 h 19"/>
                <a:gd name="T12" fmla="*/ 7 w 33"/>
                <a:gd name="T13" fmla="*/ 12 h 19"/>
                <a:gd name="T14" fmla="*/ 11 w 33"/>
                <a:gd name="T15" fmla="*/ 10 h 19"/>
                <a:gd name="T16" fmla="*/ 8 w 33"/>
                <a:gd name="T17" fmla="*/ 7 h 19"/>
                <a:gd name="T18" fmla="*/ 0 w 33"/>
                <a:gd name="T19" fmla="*/ 3 h 19"/>
                <a:gd name="T20" fmla="*/ 11 w 33"/>
                <a:gd name="T21" fmla="*/ 3 h 19"/>
                <a:gd name="T22" fmla="*/ 14 w 33"/>
                <a:gd name="T23" fmla="*/ 5 h 19"/>
                <a:gd name="T24" fmla="*/ 20 w 33"/>
                <a:gd name="T25" fmla="*/ 5 h 19"/>
                <a:gd name="T26" fmla="*/ 24 w 33"/>
                <a:gd name="T2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9">
                  <a:moveTo>
                    <a:pt x="24" y="5"/>
                  </a:moveTo>
                  <a:cubicBezTo>
                    <a:pt x="26" y="7"/>
                    <a:pt x="27" y="9"/>
                    <a:pt x="28" y="11"/>
                  </a:cubicBezTo>
                  <a:cubicBezTo>
                    <a:pt x="30" y="13"/>
                    <a:pt x="33" y="14"/>
                    <a:pt x="32" y="18"/>
                  </a:cubicBezTo>
                  <a:cubicBezTo>
                    <a:pt x="32" y="17"/>
                    <a:pt x="29" y="19"/>
                    <a:pt x="28" y="18"/>
                  </a:cubicBezTo>
                  <a:cubicBezTo>
                    <a:pt x="28" y="18"/>
                    <a:pt x="29" y="16"/>
                    <a:pt x="28" y="15"/>
                  </a:cubicBezTo>
                  <a:cubicBezTo>
                    <a:pt x="28" y="15"/>
                    <a:pt x="24" y="18"/>
                    <a:pt x="25" y="14"/>
                  </a:cubicBezTo>
                  <a:cubicBezTo>
                    <a:pt x="17" y="14"/>
                    <a:pt x="12" y="14"/>
                    <a:pt x="7" y="12"/>
                  </a:cubicBezTo>
                  <a:cubicBezTo>
                    <a:pt x="6" y="9"/>
                    <a:pt x="9" y="10"/>
                    <a:pt x="11" y="10"/>
                  </a:cubicBezTo>
                  <a:cubicBezTo>
                    <a:pt x="11" y="8"/>
                    <a:pt x="8" y="9"/>
                    <a:pt x="8" y="7"/>
                  </a:cubicBezTo>
                  <a:cubicBezTo>
                    <a:pt x="3" y="5"/>
                    <a:pt x="1" y="9"/>
                    <a:pt x="0" y="3"/>
                  </a:cubicBezTo>
                  <a:cubicBezTo>
                    <a:pt x="3" y="0"/>
                    <a:pt x="8" y="2"/>
                    <a:pt x="11" y="3"/>
                  </a:cubicBezTo>
                  <a:cubicBezTo>
                    <a:pt x="13" y="3"/>
                    <a:pt x="14" y="3"/>
                    <a:pt x="14" y="5"/>
                  </a:cubicBezTo>
                  <a:cubicBezTo>
                    <a:pt x="16" y="7"/>
                    <a:pt x="20" y="1"/>
                    <a:pt x="20" y="5"/>
                  </a:cubicBezTo>
                  <a:cubicBezTo>
                    <a:pt x="20" y="7"/>
                    <a:pt x="24" y="7"/>
                    <a:pt x="2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7" name="Freeform 16"/>
            <p:cNvSpPr/>
            <p:nvPr>
              <p:custDataLst>
                <p:tags r:id="rId14"/>
              </p:custDataLst>
            </p:nvPr>
          </p:nvSpPr>
          <p:spPr bwMode="auto">
            <a:xfrm>
              <a:off x="14270127" y="-2046061"/>
              <a:ext cx="123825" cy="63500"/>
            </a:xfrm>
            <a:custGeom>
              <a:avLst/>
              <a:gdLst>
                <a:gd name="T0" fmla="*/ 13 w 33"/>
                <a:gd name="T1" fmla="*/ 0 h 17"/>
                <a:gd name="T2" fmla="*/ 19 w 33"/>
                <a:gd name="T3" fmla="*/ 4 h 17"/>
                <a:gd name="T4" fmla="*/ 20 w 33"/>
                <a:gd name="T5" fmla="*/ 2 h 17"/>
                <a:gd name="T6" fmla="*/ 23 w 33"/>
                <a:gd name="T7" fmla="*/ 4 h 17"/>
                <a:gd name="T8" fmla="*/ 26 w 33"/>
                <a:gd name="T9" fmla="*/ 4 h 17"/>
                <a:gd name="T10" fmla="*/ 26 w 33"/>
                <a:gd name="T11" fmla="*/ 6 h 17"/>
                <a:gd name="T12" fmla="*/ 32 w 33"/>
                <a:gd name="T13" fmla="*/ 7 h 17"/>
                <a:gd name="T14" fmla="*/ 22 w 33"/>
                <a:gd name="T15" fmla="*/ 10 h 17"/>
                <a:gd name="T16" fmla="*/ 20 w 33"/>
                <a:gd name="T17" fmla="*/ 13 h 17"/>
                <a:gd name="T18" fmla="*/ 8 w 33"/>
                <a:gd name="T19" fmla="*/ 13 h 17"/>
                <a:gd name="T20" fmla="*/ 6 w 33"/>
                <a:gd name="T21" fmla="*/ 16 h 17"/>
                <a:gd name="T22" fmla="*/ 1 w 33"/>
                <a:gd name="T23" fmla="*/ 14 h 17"/>
                <a:gd name="T24" fmla="*/ 1 w 33"/>
                <a:gd name="T25" fmla="*/ 10 h 17"/>
                <a:gd name="T26" fmla="*/ 4 w 33"/>
                <a:gd name="T27" fmla="*/ 10 h 17"/>
                <a:gd name="T28" fmla="*/ 5 w 33"/>
                <a:gd name="T29" fmla="*/ 6 h 17"/>
                <a:gd name="T30" fmla="*/ 8 w 33"/>
                <a:gd name="T31" fmla="*/ 6 h 17"/>
                <a:gd name="T32" fmla="*/ 13 w 33"/>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17">
                  <a:moveTo>
                    <a:pt x="13" y="0"/>
                  </a:moveTo>
                  <a:cubicBezTo>
                    <a:pt x="14" y="2"/>
                    <a:pt x="20" y="0"/>
                    <a:pt x="19" y="4"/>
                  </a:cubicBezTo>
                  <a:cubicBezTo>
                    <a:pt x="20" y="5"/>
                    <a:pt x="20" y="2"/>
                    <a:pt x="20" y="2"/>
                  </a:cubicBezTo>
                  <a:cubicBezTo>
                    <a:pt x="22" y="2"/>
                    <a:pt x="22" y="4"/>
                    <a:pt x="23" y="4"/>
                  </a:cubicBezTo>
                  <a:cubicBezTo>
                    <a:pt x="24" y="5"/>
                    <a:pt x="26" y="4"/>
                    <a:pt x="26" y="4"/>
                  </a:cubicBezTo>
                  <a:cubicBezTo>
                    <a:pt x="26" y="5"/>
                    <a:pt x="26" y="6"/>
                    <a:pt x="26" y="6"/>
                  </a:cubicBezTo>
                  <a:cubicBezTo>
                    <a:pt x="28" y="7"/>
                    <a:pt x="32" y="5"/>
                    <a:pt x="32" y="7"/>
                  </a:cubicBezTo>
                  <a:cubicBezTo>
                    <a:pt x="33" y="13"/>
                    <a:pt x="25" y="9"/>
                    <a:pt x="22" y="10"/>
                  </a:cubicBezTo>
                  <a:cubicBezTo>
                    <a:pt x="20" y="9"/>
                    <a:pt x="21" y="12"/>
                    <a:pt x="20" y="13"/>
                  </a:cubicBezTo>
                  <a:cubicBezTo>
                    <a:pt x="17" y="14"/>
                    <a:pt x="9" y="13"/>
                    <a:pt x="8" y="13"/>
                  </a:cubicBezTo>
                  <a:cubicBezTo>
                    <a:pt x="6" y="13"/>
                    <a:pt x="7" y="15"/>
                    <a:pt x="6" y="16"/>
                  </a:cubicBezTo>
                  <a:cubicBezTo>
                    <a:pt x="4" y="13"/>
                    <a:pt x="4" y="17"/>
                    <a:pt x="1" y="14"/>
                  </a:cubicBezTo>
                  <a:cubicBezTo>
                    <a:pt x="1" y="13"/>
                    <a:pt x="0" y="11"/>
                    <a:pt x="1" y="10"/>
                  </a:cubicBezTo>
                  <a:cubicBezTo>
                    <a:pt x="1" y="10"/>
                    <a:pt x="3" y="10"/>
                    <a:pt x="4" y="10"/>
                  </a:cubicBezTo>
                  <a:cubicBezTo>
                    <a:pt x="5" y="9"/>
                    <a:pt x="4" y="7"/>
                    <a:pt x="5" y="6"/>
                  </a:cubicBezTo>
                  <a:cubicBezTo>
                    <a:pt x="5" y="5"/>
                    <a:pt x="7" y="6"/>
                    <a:pt x="8" y="6"/>
                  </a:cubicBezTo>
                  <a:cubicBezTo>
                    <a:pt x="9" y="4"/>
                    <a:pt x="12" y="3"/>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8" name="Freeform 17"/>
            <p:cNvSpPr/>
            <p:nvPr>
              <p:custDataLst>
                <p:tags r:id="rId15"/>
              </p:custDataLst>
            </p:nvPr>
          </p:nvSpPr>
          <p:spPr bwMode="auto">
            <a:xfrm>
              <a:off x="9650502" y="-2001611"/>
              <a:ext cx="22225" cy="38100"/>
            </a:xfrm>
            <a:custGeom>
              <a:avLst/>
              <a:gdLst>
                <a:gd name="T0" fmla="*/ 6 w 6"/>
                <a:gd name="T1" fmla="*/ 5 h 10"/>
                <a:gd name="T2" fmla="*/ 6 w 6"/>
                <a:gd name="T3" fmla="*/ 5 h 10"/>
              </a:gdLst>
              <a:ahLst/>
              <a:cxnLst>
                <a:cxn ang="0">
                  <a:pos x="T0" y="T1"/>
                </a:cxn>
                <a:cxn ang="0">
                  <a:pos x="T2" y="T3"/>
                </a:cxn>
              </a:cxnLst>
              <a:rect l="0" t="0" r="r" b="b"/>
              <a:pathLst>
                <a:path w="6" h="10">
                  <a:moveTo>
                    <a:pt x="6" y="5"/>
                  </a:moveTo>
                  <a:cubicBezTo>
                    <a:pt x="3" y="10"/>
                    <a:pt x="0" y="0"/>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9" name="Freeform 18"/>
            <p:cNvSpPr/>
            <p:nvPr>
              <p:custDataLst>
                <p:tags r:id="rId16"/>
              </p:custDataLst>
            </p:nvPr>
          </p:nvSpPr>
          <p:spPr bwMode="auto">
            <a:xfrm>
              <a:off x="9699715" y="-1993673"/>
              <a:ext cx="68263" cy="41275"/>
            </a:xfrm>
            <a:custGeom>
              <a:avLst/>
              <a:gdLst>
                <a:gd name="T0" fmla="*/ 17 w 18"/>
                <a:gd name="T1" fmla="*/ 3 h 11"/>
                <a:gd name="T2" fmla="*/ 4 w 18"/>
                <a:gd name="T3" fmla="*/ 10 h 11"/>
                <a:gd name="T4" fmla="*/ 0 w 18"/>
                <a:gd name="T5" fmla="*/ 6 h 11"/>
                <a:gd name="T6" fmla="*/ 9 w 18"/>
                <a:gd name="T7" fmla="*/ 3 h 11"/>
                <a:gd name="T8" fmla="*/ 17 w 18"/>
                <a:gd name="T9" fmla="*/ 3 h 11"/>
              </a:gdLst>
              <a:ahLst/>
              <a:cxnLst>
                <a:cxn ang="0">
                  <a:pos x="T0" y="T1"/>
                </a:cxn>
                <a:cxn ang="0">
                  <a:pos x="T2" y="T3"/>
                </a:cxn>
                <a:cxn ang="0">
                  <a:pos x="T4" y="T5"/>
                </a:cxn>
                <a:cxn ang="0">
                  <a:pos x="T6" y="T7"/>
                </a:cxn>
                <a:cxn ang="0">
                  <a:pos x="T8" y="T9"/>
                </a:cxn>
              </a:cxnLst>
              <a:rect l="0" t="0" r="r" b="b"/>
              <a:pathLst>
                <a:path w="18" h="11">
                  <a:moveTo>
                    <a:pt x="17" y="3"/>
                  </a:moveTo>
                  <a:cubicBezTo>
                    <a:pt x="18" y="11"/>
                    <a:pt x="8" y="7"/>
                    <a:pt x="4" y="10"/>
                  </a:cubicBezTo>
                  <a:cubicBezTo>
                    <a:pt x="2" y="10"/>
                    <a:pt x="3" y="5"/>
                    <a:pt x="0" y="6"/>
                  </a:cubicBezTo>
                  <a:cubicBezTo>
                    <a:pt x="1" y="2"/>
                    <a:pt x="8" y="7"/>
                    <a:pt x="9" y="3"/>
                  </a:cubicBezTo>
                  <a:cubicBezTo>
                    <a:pt x="9" y="0"/>
                    <a:pt x="12" y="5"/>
                    <a:pt x="1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40" name="Freeform 19"/>
            <p:cNvSpPr/>
            <p:nvPr>
              <p:custDataLst>
                <p:tags r:id="rId17"/>
              </p:custDataLst>
            </p:nvPr>
          </p:nvSpPr>
          <p:spPr bwMode="auto">
            <a:xfrm>
              <a:off x="10075952" y="-1985736"/>
              <a:ext cx="58738" cy="30163"/>
            </a:xfrm>
            <a:custGeom>
              <a:avLst/>
              <a:gdLst>
                <a:gd name="T0" fmla="*/ 14 w 16"/>
                <a:gd name="T1" fmla="*/ 2 h 8"/>
                <a:gd name="T2" fmla="*/ 14 w 16"/>
                <a:gd name="T3" fmla="*/ 5 h 8"/>
                <a:gd name="T4" fmla="*/ 10 w 16"/>
                <a:gd name="T5" fmla="*/ 7 h 8"/>
                <a:gd name="T6" fmla="*/ 8 w 16"/>
                <a:gd name="T7" fmla="*/ 8 h 8"/>
                <a:gd name="T8" fmla="*/ 4 w 16"/>
                <a:gd name="T9" fmla="*/ 7 h 8"/>
                <a:gd name="T10" fmla="*/ 3 w 16"/>
                <a:gd name="T11" fmla="*/ 8 h 8"/>
                <a:gd name="T12" fmla="*/ 1 w 16"/>
                <a:gd name="T13" fmla="*/ 7 h 8"/>
                <a:gd name="T14" fmla="*/ 14 w 16"/>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
                  <a:moveTo>
                    <a:pt x="14" y="2"/>
                  </a:moveTo>
                  <a:cubicBezTo>
                    <a:pt x="16" y="3"/>
                    <a:pt x="15" y="5"/>
                    <a:pt x="14" y="5"/>
                  </a:cubicBezTo>
                  <a:cubicBezTo>
                    <a:pt x="13" y="6"/>
                    <a:pt x="12" y="6"/>
                    <a:pt x="10" y="7"/>
                  </a:cubicBezTo>
                  <a:cubicBezTo>
                    <a:pt x="9" y="7"/>
                    <a:pt x="8" y="8"/>
                    <a:pt x="8" y="8"/>
                  </a:cubicBezTo>
                  <a:cubicBezTo>
                    <a:pt x="7" y="8"/>
                    <a:pt x="6" y="7"/>
                    <a:pt x="4" y="7"/>
                  </a:cubicBezTo>
                  <a:cubicBezTo>
                    <a:pt x="4" y="7"/>
                    <a:pt x="3" y="8"/>
                    <a:pt x="3" y="8"/>
                  </a:cubicBezTo>
                  <a:cubicBezTo>
                    <a:pt x="1" y="8"/>
                    <a:pt x="1" y="8"/>
                    <a:pt x="1" y="7"/>
                  </a:cubicBezTo>
                  <a:cubicBezTo>
                    <a:pt x="0" y="0"/>
                    <a:pt x="13" y="7"/>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41" name="Freeform 20"/>
            <p:cNvSpPr/>
            <p:nvPr>
              <p:custDataLst>
                <p:tags r:id="rId18"/>
              </p:custDataLst>
            </p:nvPr>
          </p:nvSpPr>
          <p:spPr bwMode="auto">
            <a:xfrm>
              <a:off x="9853702" y="-1971448"/>
              <a:ext cx="33338" cy="15875"/>
            </a:xfrm>
            <a:custGeom>
              <a:avLst/>
              <a:gdLst>
                <a:gd name="T0" fmla="*/ 0 w 9"/>
                <a:gd name="T1" fmla="*/ 3 h 4"/>
                <a:gd name="T2" fmla="*/ 7 w 9"/>
                <a:gd name="T3" fmla="*/ 4 h 4"/>
                <a:gd name="T4" fmla="*/ 0 w 9"/>
                <a:gd name="T5" fmla="*/ 3 h 4"/>
              </a:gdLst>
              <a:ahLst/>
              <a:cxnLst>
                <a:cxn ang="0">
                  <a:pos x="T0" y="T1"/>
                </a:cxn>
                <a:cxn ang="0">
                  <a:pos x="T2" y="T3"/>
                </a:cxn>
                <a:cxn ang="0">
                  <a:pos x="T4" y="T5"/>
                </a:cxn>
              </a:cxnLst>
              <a:rect l="0" t="0" r="r" b="b"/>
              <a:pathLst>
                <a:path w="9" h="4">
                  <a:moveTo>
                    <a:pt x="0" y="3"/>
                  </a:moveTo>
                  <a:cubicBezTo>
                    <a:pt x="0" y="0"/>
                    <a:pt x="9" y="0"/>
                    <a:pt x="7" y="4"/>
                  </a:cubicBezTo>
                  <a:cubicBezTo>
                    <a:pt x="4" y="2"/>
                    <a:pt x="4"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42" name="Freeform 21"/>
            <p:cNvSpPr/>
            <p:nvPr>
              <p:custDataLst>
                <p:tags r:id="rId19"/>
              </p:custDataLst>
            </p:nvPr>
          </p:nvSpPr>
          <p:spPr bwMode="auto">
            <a:xfrm>
              <a:off x="10183902" y="-1966686"/>
              <a:ext cx="19050" cy="14288"/>
            </a:xfrm>
            <a:custGeom>
              <a:avLst/>
              <a:gdLst>
                <a:gd name="T0" fmla="*/ 0 w 5"/>
                <a:gd name="T1" fmla="*/ 0 h 4"/>
                <a:gd name="T2" fmla="*/ 4 w 5"/>
                <a:gd name="T3" fmla="*/ 4 h 4"/>
                <a:gd name="T4" fmla="*/ 0 w 5"/>
                <a:gd name="T5" fmla="*/ 4 h 4"/>
                <a:gd name="T6" fmla="*/ 0 w 5"/>
                <a:gd name="T7" fmla="*/ 0 h 4"/>
              </a:gdLst>
              <a:ahLst/>
              <a:cxnLst>
                <a:cxn ang="0">
                  <a:pos x="T0" y="T1"/>
                </a:cxn>
                <a:cxn ang="0">
                  <a:pos x="T2" y="T3"/>
                </a:cxn>
                <a:cxn ang="0">
                  <a:pos x="T4" y="T5"/>
                </a:cxn>
                <a:cxn ang="0">
                  <a:pos x="T6" y="T7"/>
                </a:cxn>
              </a:cxnLst>
              <a:rect l="0" t="0" r="r" b="b"/>
              <a:pathLst>
                <a:path w="5" h="4">
                  <a:moveTo>
                    <a:pt x="0" y="0"/>
                  </a:moveTo>
                  <a:cubicBezTo>
                    <a:pt x="3" y="0"/>
                    <a:pt x="5" y="1"/>
                    <a:pt x="4" y="4"/>
                  </a:cubicBezTo>
                  <a:cubicBezTo>
                    <a:pt x="3" y="4"/>
                    <a:pt x="2" y="4"/>
                    <a:pt x="0" y="4"/>
                  </a:cubicBezTo>
                  <a:cubicBezTo>
                    <a:pt x="0" y="3"/>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43" name="Freeform 22"/>
            <p:cNvSpPr/>
            <p:nvPr>
              <p:custDataLst>
                <p:tags r:id="rId20"/>
              </p:custDataLst>
            </p:nvPr>
          </p:nvSpPr>
          <p:spPr bwMode="auto">
            <a:xfrm>
              <a:off x="10041027" y="-1941286"/>
              <a:ext cx="376238" cy="112713"/>
            </a:xfrm>
            <a:custGeom>
              <a:avLst/>
              <a:gdLst>
                <a:gd name="T0" fmla="*/ 100 w 100"/>
                <a:gd name="T1" fmla="*/ 17 h 30"/>
                <a:gd name="T2" fmla="*/ 100 w 100"/>
                <a:gd name="T3" fmla="*/ 24 h 30"/>
                <a:gd name="T4" fmla="*/ 96 w 100"/>
                <a:gd name="T5" fmla="*/ 27 h 30"/>
                <a:gd name="T6" fmla="*/ 79 w 100"/>
                <a:gd name="T7" fmla="*/ 27 h 30"/>
                <a:gd name="T8" fmla="*/ 73 w 100"/>
                <a:gd name="T9" fmla="*/ 30 h 30"/>
                <a:gd name="T10" fmla="*/ 69 w 100"/>
                <a:gd name="T11" fmla="*/ 28 h 30"/>
                <a:gd name="T12" fmla="*/ 68 w 100"/>
                <a:gd name="T13" fmla="*/ 30 h 30"/>
                <a:gd name="T14" fmla="*/ 62 w 100"/>
                <a:gd name="T15" fmla="*/ 30 h 30"/>
                <a:gd name="T16" fmla="*/ 62 w 100"/>
                <a:gd name="T17" fmla="*/ 28 h 30"/>
                <a:gd name="T18" fmla="*/ 59 w 100"/>
                <a:gd name="T19" fmla="*/ 30 h 30"/>
                <a:gd name="T20" fmla="*/ 54 w 100"/>
                <a:gd name="T21" fmla="*/ 27 h 30"/>
                <a:gd name="T22" fmla="*/ 33 w 100"/>
                <a:gd name="T23" fmla="*/ 27 h 30"/>
                <a:gd name="T24" fmla="*/ 34 w 100"/>
                <a:gd name="T25" fmla="*/ 24 h 30"/>
                <a:gd name="T26" fmla="*/ 31 w 100"/>
                <a:gd name="T27" fmla="*/ 23 h 30"/>
                <a:gd name="T28" fmla="*/ 28 w 100"/>
                <a:gd name="T29" fmla="*/ 17 h 30"/>
                <a:gd name="T30" fmla="*/ 31 w 100"/>
                <a:gd name="T31" fmla="*/ 14 h 30"/>
                <a:gd name="T32" fmla="*/ 28 w 100"/>
                <a:gd name="T33" fmla="*/ 9 h 30"/>
                <a:gd name="T34" fmla="*/ 16 w 100"/>
                <a:gd name="T35" fmla="*/ 10 h 30"/>
                <a:gd name="T36" fmla="*/ 13 w 100"/>
                <a:gd name="T37" fmla="*/ 7 h 30"/>
                <a:gd name="T38" fmla="*/ 10 w 100"/>
                <a:gd name="T39" fmla="*/ 6 h 30"/>
                <a:gd name="T40" fmla="*/ 5 w 100"/>
                <a:gd name="T41" fmla="*/ 7 h 30"/>
                <a:gd name="T42" fmla="*/ 2 w 100"/>
                <a:gd name="T43" fmla="*/ 2 h 30"/>
                <a:gd name="T44" fmla="*/ 17 w 100"/>
                <a:gd name="T45" fmla="*/ 0 h 30"/>
                <a:gd name="T46" fmla="*/ 20 w 100"/>
                <a:gd name="T47" fmla="*/ 2 h 30"/>
                <a:gd name="T48" fmla="*/ 20 w 100"/>
                <a:gd name="T49" fmla="*/ 4 h 30"/>
                <a:gd name="T50" fmla="*/ 24 w 100"/>
                <a:gd name="T51" fmla="*/ 7 h 30"/>
                <a:gd name="T52" fmla="*/ 37 w 100"/>
                <a:gd name="T53" fmla="*/ 7 h 30"/>
                <a:gd name="T54" fmla="*/ 37 w 100"/>
                <a:gd name="T55" fmla="*/ 14 h 30"/>
                <a:gd name="T56" fmla="*/ 47 w 100"/>
                <a:gd name="T57" fmla="*/ 16 h 30"/>
                <a:gd name="T58" fmla="*/ 47 w 100"/>
                <a:gd name="T59" fmla="*/ 19 h 30"/>
                <a:gd name="T60" fmla="*/ 49 w 100"/>
                <a:gd name="T61" fmla="*/ 17 h 30"/>
                <a:gd name="T62" fmla="*/ 66 w 100"/>
                <a:gd name="T63" fmla="*/ 17 h 30"/>
                <a:gd name="T64" fmla="*/ 69 w 100"/>
                <a:gd name="T65" fmla="*/ 19 h 30"/>
                <a:gd name="T66" fmla="*/ 73 w 100"/>
                <a:gd name="T67" fmla="*/ 16 h 30"/>
                <a:gd name="T68" fmla="*/ 77 w 100"/>
                <a:gd name="T69" fmla="*/ 16 h 30"/>
                <a:gd name="T70" fmla="*/ 100 w 100"/>
                <a:gd name="T71"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30">
                  <a:moveTo>
                    <a:pt x="100" y="17"/>
                  </a:moveTo>
                  <a:cubicBezTo>
                    <a:pt x="100" y="19"/>
                    <a:pt x="100" y="22"/>
                    <a:pt x="100" y="24"/>
                  </a:cubicBezTo>
                  <a:cubicBezTo>
                    <a:pt x="98" y="24"/>
                    <a:pt x="96" y="25"/>
                    <a:pt x="96" y="27"/>
                  </a:cubicBezTo>
                  <a:cubicBezTo>
                    <a:pt x="89" y="27"/>
                    <a:pt x="84" y="26"/>
                    <a:pt x="79" y="27"/>
                  </a:cubicBezTo>
                  <a:cubicBezTo>
                    <a:pt x="77" y="27"/>
                    <a:pt x="75" y="29"/>
                    <a:pt x="73" y="30"/>
                  </a:cubicBezTo>
                  <a:cubicBezTo>
                    <a:pt x="71" y="30"/>
                    <a:pt x="71" y="28"/>
                    <a:pt x="69" y="28"/>
                  </a:cubicBezTo>
                  <a:cubicBezTo>
                    <a:pt x="70" y="28"/>
                    <a:pt x="68" y="30"/>
                    <a:pt x="68" y="30"/>
                  </a:cubicBezTo>
                  <a:cubicBezTo>
                    <a:pt x="67" y="30"/>
                    <a:pt x="62" y="30"/>
                    <a:pt x="62" y="30"/>
                  </a:cubicBezTo>
                  <a:cubicBezTo>
                    <a:pt x="62" y="30"/>
                    <a:pt x="62" y="28"/>
                    <a:pt x="62" y="28"/>
                  </a:cubicBezTo>
                  <a:cubicBezTo>
                    <a:pt x="61" y="28"/>
                    <a:pt x="59" y="30"/>
                    <a:pt x="59" y="30"/>
                  </a:cubicBezTo>
                  <a:cubicBezTo>
                    <a:pt x="56" y="29"/>
                    <a:pt x="56" y="27"/>
                    <a:pt x="54" y="27"/>
                  </a:cubicBezTo>
                  <a:cubicBezTo>
                    <a:pt x="48" y="27"/>
                    <a:pt x="41" y="30"/>
                    <a:pt x="33" y="27"/>
                  </a:cubicBezTo>
                  <a:cubicBezTo>
                    <a:pt x="33" y="26"/>
                    <a:pt x="34" y="25"/>
                    <a:pt x="34" y="24"/>
                  </a:cubicBezTo>
                  <a:cubicBezTo>
                    <a:pt x="34" y="22"/>
                    <a:pt x="32" y="24"/>
                    <a:pt x="31" y="23"/>
                  </a:cubicBezTo>
                  <a:cubicBezTo>
                    <a:pt x="30" y="21"/>
                    <a:pt x="31" y="18"/>
                    <a:pt x="28" y="17"/>
                  </a:cubicBezTo>
                  <a:cubicBezTo>
                    <a:pt x="29" y="16"/>
                    <a:pt x="31" y="16"/>
                    <a:pt x="31" y="14"/>
                  </a:cubicBezTo>
                  <a:cubicBezTo>
                    <a:pt x="31" y="12"/>
                    <a:pt x="27" y="13"/>
                    <a:pt x="28" y="9"/>
                  </a:cubicBezTo>
                  <a:cubicBezTo>
                    <a:pt x="26" y="11"/>
                    <a:pt x="20" y="10"/>
                    <a:pt x="16" y="10"/>
                  </a:cubicBezTo>
                  <a:cubicBezTo>
                    <a:pt x="13" y="11"/>
                    <a:pt x="14" y="8"/>
                    <a:pt x="13" y="7"/>
                  </a:cubicBezTo>
                  <a:cubicBezTo>
                    <a:pt x="12" y="7"/>
                    <a:pt x="10" y="8"/>
                    <a:pt x="10" y="6"/>
                  </a:cubicBezTo>
                  <a:cubicBezTo>
                    <a:pt x="9" y="7"/>
                    <a:pt x="7" y="7"/>
                    <a:pt x="5" y="7"/>
                  </a:cubicBezTo>
                  <a:cubicBezTo>
                    <a:pt x="9" y="3"/>
                    <a:pt x="0" y="7"/>
                    <a:pt x="2" y="2"/>
                  </a:cubicBezTo>
                  <a:cubicBezTo>
                    <a:pt x="8" y="2"/>
                    <a:pt x="12" y="1"/>
                    <a:pt x="17" y="0"/>
                  </a:cubicBezTo>
                  <a:cubicBezTo>
                    <a:pt x="17" y="2"/>
                    <a:pt x="19" y="1"/>
                    <a:pt x="20" y="2"/>
                  </a:cubicBezTo>
                  <a:cubicBezTo>
                    <a:pt x="20" y="2"/>
                    <a:pt x="20" y="4"/>
                    <a:pt x="20" y="4"/>
                  </a:cubicBezTo>
                  <a:cubicBezTo>
                    <a:pt x="21" y="6"/>
                    <a:pt x="25" y="4"/>
                    <a:pt x="24" y="7"/>
                  </a:cubicBezTo>
                  <a:cubicBezTo>
                    <a:pt x="28" y="4"/>
                    <a:pt x="32" y="8"/>
                    <a:pt x="37" y="7"/>
                  </a:cubicBezTo>
                  <a:cubicBezTo>
                    <a:pt x="36" y="12"/>
                    <a:pt x="39" y="12"/>
                    <a:pt x="37" y="14"/>
                  </a:cubicBezTo>
                  <a:cubicBezTo>
                    <a:pt x="39" y="15"/>
                    <a:pt x="43" y="14"/>
                    <a:pt x="47" y="16"/>
                  </a:cubicBezTo>
                  <a:cubicBezTo>
                    <a:pt x="48" y="16"/>
                    <a:pt x="40" y="19"/>
                    <a:pt x="47" y="19"/>
                  </a:cubicBezTo>
                  <a:cubicBezTo>
                    <a:pt x="48" y="18"/>
                    <a:pt x="48" y="17"/>
                    <a:pt x="49" y="17"/>
                  </a:cubicBezTo>
                  <a:cubicBezTo>
                    <a:pt x="54" y="17"/>
                    <a:pt x="60" y="16"/>
                    <a:pt x="66" y="17"/>
                  </a:cubicBezTo>
                  <a:cubicBezTo>
                    <a:pt x="67" y="17"/>
                    <a:pt x="69" y="18"/>
                    <a:pt x="69" y="19"/>
                  </a:cubicBezTo>
                  <a:cubicBezTo>
                    <a:pt x="72" y="18"/>
                    <a:pt x="66" y="16"/>
                    <a:pt x="73" y="16"/>
                  </a:cubicBezTo>
                  <a:cubicBezTo>
                    <a:pt x="75" y="16"/>
                    <a:pt x="76" y="16"/>
                    <a:pt x="77" y="16"/>
                  </a:cubicBezTo>
                  <a:cubicBezTo>
                    <a:pt x="83" y="15"/>
                    <a:pt x="92" y="15"/>
                    <a:pt x="10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44" name="Freeform 23"/>
            <p:cNvSpPr/>
            <p:nvPr>
              <p:custDataLst>
                <p:tags r:id="rId21"/>
              </p:custDataLst>
            </p:nvPr>
          </p:nvSpPr>
          <p:spPr bwMode="auto">
            <a:xfrm>
              <a:off x="13238252" y="-1941286"/>
              <a:ext cx="374650" cy="271463"/>
            </a:xfrm>
            <a:custGeom>
              <a:avLst/>
              <a:gdLst>
                <a:gd name="T0" fmla="*/ 82 w 100"/>
                <a:gd name="T1" fmla="*/ 2 h 72"/>
                <a:gd name="T2" fmla="*/ 99 w 100"/>
                <a:gd name="T3" fmla="*/ 0 h 72"/>
                <a:gd name="T4" fmla="*/ 98 w 100"/>
                <a:gd name="T5" fmla="*/ 7 h 72"/>
                <a:gd name="T6" fmla="*/ 79 w 100"/>
                <a:gd name="T7" fmla="*/ 10 h 72"/>
                <a:gd name="T8" fmla="*/ 77 w 100"/>
                <a:gd name="T9" fmla="*/ 13 h 72"/>
                <a:gd name="T10" fmla="*/ 74 w 100"/>
                <a:gd name="T11" fmla="*/ 13 h 72"/>
                <a:gd name="T12" fmla="*/ 71 w 100"/>
                <a:gd name="T13" fmla="*/ 16 h 72"/>
                <a:gd name="T14" fmla="*/ 68 w 100"/>
                <a:gd name="T15" fmla="*/ 14 h 72"/>
                <a:gd name="T16" fmla="*/ 63 w 100"/>
                <a:gd name="T17" fmla="*/ 16 h 72"/>
                <a:gd name="T18" fmla="*/ 57 w 100"/>
                <a:gd name="T19" fmla="*/ 17 h 72"/>
                <a:gd name="T20" fmla="*/ 56 w 100"/>
                <a:gd name="T21" fmla="*/ 20 h 72"/>
                <a:gd name="T22" fmla="*/ 49 w 100"/>
                <a:gd name="T23" fmla="*/ 24 h 72"/>
                <a:gd name="T24" fmla="*/ 44 w 100"/>
                <a:gd name="T25" fmla="*/ 27 h 72"/>
                <a:gd name="T26" fmla="*/ 42 w 100"/>
                <a:gd name="T27" fmla="*/ 30 h 72"/>
                <a:gd name="T28" fmla="*/ 40 w 100"/>
                <a:gd name="T29" fmla="*/ 33 h 72"/>
                <a:gd name="T30" fmla="*/ 33 w 100"/>
                <a:gd name="T31" fmla="*/ 35 h 72"/>
                <a:gd name="T32" fmla="*/ 32 w 100"/>
                <a:gd name="T33" fmla="*/ 37 h 72"/>
                <a:gd name="T34" fmla="*/ 26 w 100"/>
                <a:gd name="T35" fmla="*/ 40 h 72"/>
                <a:gd name="T36" fmla="*/ 23 w 100"/>
                <a:gd name="T37" fmla="*/ 45 h 72"/>
                <a:gd name="T38" fmla="*/ 25 w 100"/>
                <a:gd name="T39" fmla="*/ 54 h 72"/>
                <a:gd name="T40" fmla="*/ 20 w 100"/>
                <a:gd name="T41" fmla="*/ 56 h 72"/>
                <a:gd name="T42" fmla="*/ 23 w 100"/>
                <a:gd name="T43" fmla="*/ 62 h 72"/>
                <a:gd name="T44" fmla="*/ 22 w 100"/>
                <a:gd name="T45" fmla="*/ 63 h 72"/>
                <a:gd name="T46" fmla="*/ 23 w 100"/>
                <a:gd name="T47" fmla="*/ 65 h 72"/>
                <a:gd name="T48" fmla="*/ 25 w 100"/>
                <a:gd name="T49" fmla="*/ 63 h 72"/>
                <a:gd name="T50" fmla="*/ 29 w 100"/>
                <a:gd name="T51" fmla="*/ 66 h 72"/>
                <a:gd name="T52" fmla="*/ 27 w 100"/>
                <a:gd name="T53" fmla="*/ 72 h 72"/>
                <a:gd name="T54" fmla="*/ 15 w 100"/>
                <a:gd name="T55" fmla="*/ 72 h 72"/>
                <a:gd name="T56" fmla="*/ 16 w 100"/>
                <a:gd name="T57" fmla="*/ 69 h 72"/>
                <a:gd name="T58" fmla="*/ 12 w 100"/>
                <a:gd name="T59" fmla="*/ 68 h 72"/>
                <a:gd name="T60" fmla="*/ 9 w 100"/>
                <a:gd name="T61" fmla="*/ 65 h 72"/>
                <a:gd name="T62" fmla="*/ 6 w 100"/>
                <a:gd name="T63" fmla="*/ 65 h 72"/>
                <a:gd name="T64" fmla="*/ 2 w 100"/>
                <a:gd name="T65" fmla="*/ 65 h 72"/>
                <a:gd name="T66" fmla="*/ 1 w 100"/>
                <a:gd name="T67" fmla="*/ 55 h 72"/>
                <a:gd name="T68" fmla="*/ 8 w 100"/>
                <a:gd name="T69" fmla="*/ 52 h 72"/>
                <a:gd name="T70" fmla="*/ 6 w 100"/>
                <a:gd name="T71" fmla="*/ 51 h 72"/>
                <a:gd name="T72" fmla="*/ 8 w 100"/>
                <a:gd name="T73" fmla="*/ 48 h 72"/>
                <a:gd name="T74" fmla="*/ 15 w 100"/>
                <a:gd name="T75" fmla="*/ 45 h 72"/>
                <a:gd name="T76" fmla="*/ 15 w 100"/>
                <a:gd name="T77" fmla="*/ 40 h 72"/>
                <a:gd name="T78" fmla="*/ 19 w 100"/>
                <a:gd name="T79" fmla="*/ 38 h 72"/>
                <a:gd name="T80" fmla="*/ 22 w 100"/>
                <a:gd name="T81" fmla="*/ 34 h 72"/>
                <a:gd name="T82" fmla="*/ 22 w 100"/>
                <a:gd name="T83" fmla="*/ 27 h 72"/>
                <a:gd name="T84" fmla="*/ 33 w 100"/>
                <a:gd name="T85" fmla="*/ 23 h 72"/>
                <a:gd name="T86" fmla="*/ 35 w 100"/>
                <a:gd name="T87" fmla="*/ 20 h 72"/>
                <a:gd name="T88" fmla="*/ 36 w 100"/>
                <a:gd name="T89" fmla="*/ 21 h 72"/>
                <a:gd name="T90" fmla="*/ 39 w 100"/>
                <a:gd name="T91" fmla="*/ 19 h 72"/>
                <a:gd name="T92" fmla="*/ 40 w 100"/>
                <a:gd name="T93" fmla="*/ 16 h 72"/>
                <a:gd name="T94" fmla="*/ 47 w 100"/>
                <a:gd name="T95" fmla="*/ 14 h 72"/>
                <a:gd name="T96" fmla="*/ 56 w 100"/>
                <a:gd name="T97" fmla="*/ 13 h 72"/>
                <a:gd name="T98" fmla="*/ 57 w 100"/>
                <a:gd name="T99" fmla="*/ 11 h 72"/>
                <a:gd name="T100" fmla="*/ 60 w 100"/>
                <a:gd name="T101" fmla="*/ 13 h 72"/>
                <a:gd name="T102" fmla="*/ 61 w 100"/>
                <a:gd name="T103" fmla="*/ 10 h 72"/>
                <a:gd name="T104" fmla="*/ 63 w 100"/>
                <a:gd name="T105" fmla="*/ 10 h 72"/>
                <a:gd name="T106" fmla="*/ 72 w 100"/>
                <a:gd name="T107" fmla="*/ 9 h 72"/>
                <a:gd name="T108" fmla="*/ 75 w 100"/>
                <a:gd name="T109" fmla="*/ 7 h 72"/>
                <a:gd name="T110" fmla="*/ 77 w 100"/>
                <a:gd name="T111" fmla="*/ 6 h 72"/>
                <a:gd name="T112" fmla="*/ 82 w 100"/>
                <a:gd name="T113"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 h="72">
                  <a:moveTo>
                    <a:pt x="82" y="2"/>
                  </a:moveTo>
                  <a:cubicBezTo>
                    <a:pt x="87" y="5"/>
                    <a:pt x="93" y="0"/>
                    <a:pt x="99" y="0"/>
                  </a:cubicBezTo>
                  <a:cubicBezTo>
                    <a:pt x="100" y="4"/>
                    <a:pt x="97" y="4"/>
                    <a:pt x="98" y="7"/>
                  </a:cubicBezTo>
                  <a:cubicBezTo>
                    <a:pt x="93" y="5"/>
                    <a:pt x="86" y="10"/>
                    <a:pt x="79" y="10"/>
                  </a:cubicBezTo>
                  <a:cubicBezTo>
                    <a:pt x="78" y="10"/>
                    <a:pt x="78" y="12"/>
                    <a:pt x="77" y="13"/>
                  </a:cubicBezTo>
                  <a:cubicBezTo>
                    <a:pt x="76" y="13"/>
                    <a:pt x="74" y="12"/>
                    <a:pt x="74" y="13"/>
                  </a:cubicBezTo>
                  <a:cubicBezTo>
                    <a:pt x="74" y="13"/>
                    <a:pt x="71" y="16"/>
                    <a:pt x="71" y="16"/>
                  </a:cubicBezTo>
                  <a:cubicBezTo>
                    <a:pt x="70" y="16"/>
                    <a:pt x="70" y="14"/>
                    <a:pt x="68" y="14"/>
                  </a:cubicBezTo>
                  <a:cubicBezTo>
                    <a:pt x="67" y="15"/>
                    <a:pt x="65" y="15"/>
                    <a:pt x="63" y="16"/>
                  </a:cubicBezTo>
                  <a:cubicBezTo>
                    <a:pt x="62" y="16"/>
                    <a:pt x="59" y="16"/>
                    <a:pt x="57" y="17"/>
                  </a:cubicBezTo>
                  <a:cubicBezTo>
                    <a:pt x="55" y="18"/>
                    <a:pt x="57" y="19"/>
                    <a:pt x="56" y="20"/>
                  </a:cubicBezTo>
                  <a:cubicBezTo>
                    <a:pt x="55" y="21"/>
                    <a:pt x="49" y="20"/>
                    <a:pt x="49" y="24"/>
                  </a:cubicBezTo>
                  <a:cubicBezTo>
                    <a:pt x="48" y="25"/>
                    <a:pt x="45" y="26"/>
                    <a:pt x="44" y="27"/>
                  </a:cubicBezTo>
                  <a:cubicBezTo>
                    <a:pt x="44" y="27"/>
                    <a:pt x="42" y="29"/>
                    <a:pt x="42" y="30"/>
                  </a:cubicBezTo>
                  <a:cubicBezTo>
                    <a:pt x="41" y="30"/>
                    <a:pt x="40" y="31"/>
                    <a:pt x="40" y="33"/>
                  </a:cubicBezTo>
                  <a:cubicBezTo>
                    <a:pt x="35" y="34"/>
                    <a:pt x="36" y="32"/>
                    <a:pt x="33" y="35"/>
                  </a:cubicBezTo>
                  <a:cubicBezTo>
                    <a:pt x="33" y="36"/>
                    <a:pt x="32" y="35"/>
                    <a:pt x="32" y="37"/>
                  </a:cubicBezTo>
                  <a:cubicBezTo>
                    <a:pt x="32" y="39"/>
                    <a:pt x="28" y="38"/>
                    <a:pt x="26" y="40"/>
                  </a:cubicBezTo>
                  <a:cubicBezTo>
                    <a:pt x="26" y="42"/>
                    <a:pt x="28" y="47"/>
                    <a:pt x="23" y="45"/>
                  </a:cubicBezTo>
                  <a:cubicBezTo>
                    <a:pt x="24" y="48"/>
                    <a:pt x="22" y="53"/>
                    <a:pt x="25" y="54"/>
                  </a:cubicBezTo>
                  <a:cubicBezTo>
                    <a:pt x="24" y="55"/>
                    <a:pt x="22" y="56"/>
                    <a:pt x="20" y="56"/>
                  </a:cubicBezTo>
                  <a:cubicBezTo>
                    <a:pt x="19" y="60"/>
                    <a:pt x="24" y="59"/>
                    <a:pt x="23" y="62"/>
                  </a:cubicBezTo>
                  <a:cubicBezTo>
                    <a:pt x="23" y="62"/>
                    <a:pt x="21" y="62"/>
                    <a:pt x="22" y="63"/>
                  </a:cubicBezTo>
                  <a:cubicBezTo>
                    <a:pt x="22" y="63"/>
                    <a:pt x="24" y="65"/>
                    <a:pt x="23" y="65"/>
                  </a:cubicBezTo>
                  <a:cubicBezTo>
                    <a:pt x="24" y="65"/>
                    <a:pt x="25" y="64"/>
                    <a:pt x="25" y="63"/>
                  </a:cubicBezTo>
                  <a:cubicBezTo>
                    <a:pt x="26" y="64"/>
                    <a:pt x="26" y="67"/>
                    <a:pt x="29" y="66"/>
                  </a:cubicBezTo>
                  <a:cubicBezTo>
                    <a:pt x="29" y="69"/>
                    <a:pt x="27" y="69"/>
                    <a:pt x="27" y="72"/>
                  </a:cubicBezTo>
                  <a:cubicBezTo>
                    <a:pt x="23" y="72"/>
                    <a:pt x="19" y="72"/>
                    <a:pt x="15" y="72"/>
                  </a:cubicBezTo>
                  <a:cubicBezTo>
                    <a:pt x="15" y="71"/>
                    <a:pt x="17" y="70"/>
                    <a:pt x="16" y="69"/>
                  </a:cubicBezTo>
                  <a:cubicBezTo>
                    <a:pt x="15" y="68"/>
                    <a:pt x="14" y="68"/>
                    <a:pt x="12" y="68"/>
                  </a:cubicBezTo>
                  <a:cubicBezTo>
                    <a:pt x="11" y="67"/>
                    <a:pt x="10" y="65"/>
                    <a:pt x="9" y="65"/>
                  </a:cubicBezTo>
                  <a:cubicBezTo>
                    <a:pt x="9" y="65"/>
                    <a:pt x="7" y="65"/>
                    <a:pt x="6" y="65"/>
                  </a:cubicBezTo>
                  <a:cubicBezTo>
                    <a:pt x="5" y="63"/>
                    <a:pt x="5" y="65"/>
                    <a:pt x="2" y="65"/>
                  </a:cubicBezTo>
                  <a:cubicBezTo>
                    <a:pt x="2" y="62"/>
                    <a:pt x="0" y="60"/>
                    <a:pt x="1" y="55"/>
                  </a:cubicBezTo>
                  <a:cubicBezTo>
                    <a:pt x="5" y="60"/>
                    <a:pt x="1" y="50"/>
                    <a:pt x="8" y="52"/>
                  </a:cubicBezTo>
                  <a:cubicBezTo>
                    <a:pt x="9" y="51"/>
                    <a:pt x="6" y="51"/>
                    <a:pt x="6" y="51"/>
                  </a:cubicBezTo>
                  <a:cubicBezTo>
                    <a:pt x="7" y="49"/>
                    <a:pt x="11" y="49"/>
                    <a:pt x="8" y="48"/>
                  </a:cubicBezTo>
                  <a:cubicBezTo>
                    <a:pt x="9" y="46"/>
                    <a:pt x="12" y="46"/>
                    <a:pt x="15" y="45"/>
                  </a:cubicBezTo>
                  <a:cubicBezTo>
                    <a:pt x="14" y="43"/>
                    <a:pt x="19" y="40"/>
                    <a:pt x="15" y="40"/>
                  </a:cubicBezTo>
                  <a:cubicBezTo>
                    <a:pt x="15" y="38"/>
                    <a:pt x="17" y="38"/>
                    <a:pt x="19" y="38"/>
                  </a:cubicBezTo>
                  <a:cubicBezTo>
                    <a:pt x="19" y="36"/>
                    <a:pt x="20" y="35"/>
                    <a:pt x="22" y="34"/>
                  </a:cubicBezTo>
                  <a:cubicBezTo>
                    <a:pt x="19" y="31"/>
                    <a:pt x="23" y="31"/>
                    <a:pt x="22" y="27"/>
                  </a:cubicBezTo>
                  <a:cubicBezTo>
                    <a:pt x="27" y="27"/>
                    <a:pt x="29" y="24"/>
                    <a:pt x="33" y="23"/>
                  </a:cubicBezTo>
                  <a:cubicBezTo>
                    <a:pt x="35" y="23"/>
                    <a:pt x="34" y="20"/>
                    <a:pt x="35" y="20"/>
                  </a:cubicBezTo>
                  <a:cubicBezTo>
                    <a:pt x="35" y="19"/>
                    <a:pt x="36" y="21"/>
                    <a:pt x="36" y="21"/>
                  </a:cubicBezTo>
                  <a:cubicBezTo>
                    <a:pt x="37" y="21"/>
                    <a:pt x="38" y="19"/>
                    <a:pt x="39" y="19"/>
                  </a:cubicBezTo>
                  <a:cubicBezTo>
                    <a:pt x="39" y="18"/>
                    <a:pt x="40" y="17"/>
                    <a:pt x="40" y="16"/>
                  </a:cubicBezTo>
                  <a:cubicBezTo>
                    <a:pt x="43" y="16"/>
                    <a:pt x="45" y="16"/>
                    <a:pt x="47" y="14"/>
                  </a:cubicBezTo>
                  <a:cubicBezTo>
                    <a:pt x="49" y="13"/>
                    <a:pt x="51" y="14"/>
                    <a:pt x="56" y="13"/>
                  </a:cubicBezTo>
                  <a:cubicBezTo>
                    <a:pt x="57" y="13"/>
                    <a:pt x="56" y="12"/>
                    <a:pt x="57" y="11"/>
                  </a:cubicBezTo>
                  <a:cubicBezTo>
                    <a:pt x="59" y="11"/>
                    <a:pt x="60" y="13"/>
                    <a:pt x="60" y="13"/>
                  </a:cubicBezTo>
                  <a:cubicBezTo>
                    <a:pt x="62" y="12"/>
                    <a:pt x="59" y="10"/>
                    <a:pt x="61" y="10"/>
                  </a:cubicBezTo>
                  <a:cubicBezTo>
                    <a:pt x="62" y="10"/>
                    <a:pt x="62" y="10"/>
                    <a:pt x="63" y="10"/>
                  </a:cubicBezTo>
                  <a:cubicBezTo>
                    <a:pt x="64" y="9"/>
                    <a:pt x="68" y="10"/>
                    <a:pt x="72" y="9"/>
                  </a:cubicBezTo>
                  <a:cubicBezTo>
                    <a:pt x="75" y="8"/>
                    <a:pt x="74" y="8"/>
                    <a:pt x="75" y="7"/>
                  </a:cubicBezTo>
                  <a:cubicBezTo>
                    <a:pt x="75" y="7"/>
                    <a:pt x="77" y="6"/>
                    <a:pt x="77" y="6"/>
                  </a:cubicBezTo>
                  <a:cubicBezTo>
                    <a:pt x="81" y="4"/>
                    <a:pt x="82" y="8"/>
                    <a:pt x="8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45" name="Freeform 24"/>
            <p:cNvSpPr/>
            <p:nvPr>
              <p:custDataLst>
                <p:tags r:id="rId22"/>
              </p:custDataLst>
            </p:nvPr>
          </p:nvSpPr>
          <p:spPr bwMode="auto">
            <a:xfrm>
              <a:off x="9944190" y="-1925411"/>
              <a:ext cx="41275" cy="14288"/>
            </a:xfrm>
            <a:custGeom>
              <a:avLst/>
              <a:gdLst>
                <a:gd name="T0" fmla="*/ 8 w 11"/>
                <a:gd name="T1" fmla="*/ 0 h 4"/>
                <a:gd name="T2" fmla="*/ 11 w 11"/>
                <a:gd name="T3" fmla="*/ 0 h 4"/>
                <a:gd name="T4" fmla="*/ 8 w 11"/>
                <a:gd name="T5" fmla="*/ 0 h 4"/>
              </a:gdLst>
              <a:ahLst/>
              <a:cxnLst>
                <a:cxn ang="0">
                  <a:pos x="T0" y="T1"/>
                </a:cxn>
                <a:cxn ang="0">
                  <a:pos x="T2" y="T3"/>
                </a:cxn>
                <a:cxn ang="0">
                  <a:pos x="T4" y="T5"/>
                </a:cxn>
              </a:cxnLst>
              <a:rect l="0" t="0" r="r" b="b"/>
              <a:pathLst>
                <a:path w="11" h="4">
                  <a:moveTo>
                    <a:pt x="8" y="0"/>
                  </a:moveTo>
                  <a:cubicBezTo>
                    <a:pt x="9" y="0"/>
                    <a:pt x="10" y="0"/>
                    <a:pt x="11" y="0"/>
                  </a:cubicBezTo>
                  <a:cubicBezTo>
                    <a:pt x="11" y="4"/>
                    <a:pt x="0"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46" name="Freeform 25"/>
            <p:cNvSpPr/>
            <p:nvPr>
              <p:custDataLst>
                <p:tags r:id="rId23"/>
              </p:custDataLst>
            </p:nvPr>
          </p:nvSpPr>
          <p:spPr bwMode="auto">
            <a:xfrm>
              <a:off x="15073402" y="-1903186"/>
              <a:ext cx="117475" cy="85725"/>
            </a:xfrm>
            <a:custGeom>
              <a:avLst/>
              <a:gdLst>
                <a:gd name="T0" fmla="*/ 8 w 31"/>
                <a:gd name="T1" fmla="*/ 0 h 23"/>
                <a:gd name="T2" fmla="*/ 10 w 31"/>
                <a:gd name="T3" fmla="*/ 1 h 23"/>
                <a:gd name="T4" fmla="*/ 18 w 31"/>
                <a:gd name="T5" fmla="*/ 6 h 23"/>
                <a:gd name="T6" fmla="*/ 22 w 31"/>
                <a:gd name="T7" fmla="*/ 3 h 23"/>
                <a:gd name="T8" fmla="*/ 31 w 31"/>
                <a:gd name="T9" fmla="*/ 4 h 23"/>
                <a:gd name="T10" fmla="*/ 28 w 31"/>
                <a:gd name="T11" fmla="*/ 11 h 23"/>
                <a:gd name="T12" fmla="*/ 17 w 31"/>
                <a:gd name="T13" fmla="*/ 14 h 23"/>
                <a:gd name="T14" fmla="*/ 17 w 31"/>
                <a:gd name="T15" fmla="*/ 16 h 23"/>
                <a:gd name="T16" fmla="*/ 14 w 31"/>
                <a:gd name="T17" fmla="*/ 18 h 23"/>
                <a:gd name="T18" fmla="*/ 10 w 31"/>
                <a:gd name="T19" fmla="*/ 20 h 23"/>
                <a:gd name="T20" fmla="*/ 4 w 31"/>
                <a:gd name="T21" fmla="*/ 17 h 23"/>
                <a:gd name="T22" fmla="*/ 0 w 31"/>
                <a:gd name="T23" fmla="*/ 6 h 23"/>
                <a:gd name="T24" fmla="*/ 8 w 31"/>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3">
                  <a:moveTo>
                    <a:pt x="8" y="0"/>
                  </a:moveTo>
                  <a:cubicBezTo>
                    <a:pt x="10" y="0"/>
                    <a:pt x="10" y="1"/>
                    <a:pt x="10" y="1"/>
                  </a:cubicBezTo>
                  <a:cubicBezTo>
                    <a:pt x="11" y="4"/>
                    <a:pt x="16" y="4"/>
                    <a:pt x="18" y="6"/>
                  </a:cubicBezTo>
                  <a:cubicBezTo>
                    <a:pt x="21" y="7"/>
                    <a:pt x="22" y="3"/>
                    <a:pt x="22" y="3"/>
                  </a:cubicBezTo>
                  <a:cubicBezTo>
                    <a:pt x="24" y="2"/>
                    <a:pt x="26" y="6"/>
                    <a:pt x="31" y="4"/>
                  </a:cubicBezTo>
                  <a:cubicBezTo>
                    <a:pt x="30" y="6"/>
                    <a:pt x="23" y="9"/>
                    <a:pt x="28" y="11"/>
                  </a:cubicBezTo>
                  <a:cubicBezTo>
                    <a:pt x="27" y="15"/>
                    <a:pt x="22" y="14"/>
                    <a:pt x="17" y="14"/>
                  </a:cubicBezTo>
                  <a:cubicBezTo>
                    <a:pt x="15" y="14"/>
                    <a:pt x="16" y="16"/>
                    <a:pt x="17" y="16"/>
                  </a:cubicBezTo>
                  <a:cubicBezTo>
                    <a:pt x="18" y="18"/>
                    <a:pt x="9" y="16"/>
                    <a:pt x="14" y="18"/>
                  </a:cubicBezTo>
                  <a:cubicBezTo>
                    <a:pt x="14" y="23"/>
                    <a:pt x="9" y="15"/>
                    <a:pt x="10" y="20"/>
                  </a:cubicBezTo>
                  <a:cubicBezTo>
                    <a:pt x="8" y="19"/>
                    <a:pt x="9" y="15"/>
                    <a:pt x="4" y="17"/>
                  </a:cubicBezTo>
                  <a:cubicBezTo>
                    <a:pt x="3" y="13"/>
                    <a:pt x="4" y="7"/>
                    <a:pt x="0" y="6"/>
                  </a:cubicBezTo>
                  <a:cubicBezTo>
                    <a:pt x="1" y="2"/>
                    <a:pt x="9" y="6"/>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47" name="Freeform 26"/>
            <p:cNvSpPr/>
            <p:nvPr>
              <p:custDataLst>
                <p:tags r:id="rId24"/>
              </p:custDataLst>
            </p:nvPr>
          </p:nvSpPr>
          <p:spPr bwMode="auto">
            <a:xfrm>
              <a:off x="9564777" y="-1892073"/>
              <a:ext cx="30163" cy="22225"/>
            </a:xfrm>
            <a:custGeom>
              <a:avLst/>
              <a:gdLst>
                <a:gd name="T0" fmla="*/ 4 w 8"/>
                <a:gd name="T1" fmla="*/ 0 h 6"/>
                <a:gd name="T2" fmla="*/ 5 w 8"/>
                <a:gd name="T3" fmla="*/ 6 h 6"/>
                <a:gd name="T4" fmla="*/ 0 w 8"/>
                <a:gd name="T5" fmla="*/ 4 h 6"/>
                <a:gd name="T6" fmla="*/ 4 w 8"/>
                <a:gd name="T7" fmla="*/ 0 h 6"/>
              </a:gdLst>
              <a:ahLst/>
              <a:cxnLst>
                <a:cxn ang="0">
                  <a:pos x="T0" y="T1"/>
                </a:cxn>
                <a:cxn ang="0">
                  <a:pos x="T2" y="T3"/>
                </a:cxn>
                <a:cxn ang="0">
                  <a:pos x="T4" y="T5"/>
                </a:cxn>
                <a:cxn ang="0">
                  <a:pos x="T6" y="T7"/>
                </a:cxn>
              </a:cxnLst>
              <a:rect l="0" t="0" r="r" b="b"/>
              <a:pathLst>
                <a:path w="8" h="6">
                  <a:moveTo>
                    <a:pt x="4" y="0"/>
                  </a:moveTo>
                  <a:cubicBezTo>
                    <a:pt x="8" y="1"/>
                    <a:pt x="5" y="2"/>
                    <a:pt x="5" y="6"/>
                  </a:cubicBezTo>
                  <a:cubicBezTo>
                    <a:pt x="4" y="4"/>
                    <a:pt x="2" y="4"/>
                    <a:pt x="0" y="4"/>
                  </a:cubicBezTo>
                  <a:cubicBezTo>
                    <a:pt x="0" y="1"/>
                    <a:pt x="4" y="3"/>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48" name="Freeform 27"/>
            <p:cNvSpPr/>
            <p:nvPr>
              <p:custDataLst>
                <p:tags r:id="rId25"/>
              </p:custDataLst>
            </p:nvPr>
          </p:nvSpPr>
          <p:spPr bwMode="auto">
            <a:xfrm>
              <a:off x="15201990" y="-1892073"/>
              <a:ext cx="52388" cy="49213"/>
            </a:xfrm>
            <a:custGeom>
              <a:avLst/>
              <a:gdLst>
                <a:gd name="T0" fmla="*/ 0 w 14"/>
                <a:gd name="T1" fmla="*/ 4 h 13"/>
                <a:gd name="T2" fmla="*/ 14 w 14"/>
                <a:gd name="T3" fmla="*/ 7 h 13"/>
                <a:gd name="T4" fmla="*/ 8 w 14"/>
                <a:gd name="T5" fmla="*/ 13 h 13"/>
                <a:gd name="T6" fmla="*/ 5 w 14"/>
                <a:gd name="T7" fmla="*/ 10 h 13"/>
                <a:gd name="T8" fmla="*/ 3 w 14"/>
                <a:gd name="T9" fmla="*/ 10 h 13"/>
                <a:gd name="T10" fmla="*/ 0 w 14"/>
                <a:gd name="T11" fmla="*/ 4 h 13"/>
              </a:gdLst>
              <a:ahLst/>
              <a:cxnLst>
                <a:cxn ang="0">
                  <a:pos x="T0" y="T1"/>
                </a:cxn>
                <a:cxn ang="0">
                  <a:pos x="T2" y="T3"/>
                </a:cxn>
                <a:cxn ang="0">
                  <a:pos x="T4" y="T5"/>
                </a:cxn>
                <a:cxn ang="0">
                  <a:pos x="T6" y="T7"/>
                </a:cxn>
                <a:cxn ang="0">
                  <a:pos x="T8" y="T9"/>
                </a:cxn>
                <a:cxn ang="0">
                  <a:pos x="T10" y="T11"/>
                </a:cxn>
              </a:cxnLst>
              <a:rect l="0" t="0" r="r" b="b"/>
              <a:pathLst>
                <a:path w="14" h="13">
                  <a:moveTo>
                    <a:pt x="0" y="4"/>
                  </a:moveTo>
                  <a:cubicBezTo>
                    <a:pt x="4" y="0"/>
                    <a:pt x="12" y="4"/>
                    <a:pt x="14" y="7"/>
                  </a:cubicBezTo>
                  <a:cubicBezTo>
                    <a:pt x="13" y="10"/>
                    <a:pt x="7" y="8"/>
                    <a:pt x="8" y="13"/>
                  </a:cubicBezTo>
                  <a:cubicBezTo>
                    <a:pt x="6" y="13"/>
                    <a:pt x="6" y="10"/>
                    <a:pt x="5" y="10"/>
                  </a:cubicBezTo>
                  <a:cubicBezTo>
                    <a:pt x="5" y="9"/>
                    <a:pt x="3" y="10"/>
                    <a:pt x="3" y="10"/>
                  </a:cubicBezTo>
                  <a:cubicBezTo>
                    <a:pt x="1" y="8"/>
                    <a:pt x="3"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49" name="Freeform 28"/>
            <p:cNvSpPr/>
            <p:nvPr>
              <p:custDataLst>
                <p:tags r:id="rId26"/>
              </p:custDataLst>
            </p:nvPr>
          </p:nvSpPr>
          <p:spPr bwMode="auto">
            <a:xfrm>
              <a:off x="15268665" y="-1877786"/>
              <a:ext cx="79375" cy="42863"/>
            </a:xfrm>
            <a:custGeom>
              <a:avLst/>
              <a:gdLst>
                <a:gd name="T0" fmla="*/ 1 w 21"/>
                <a:gd name="T1" fmla="*/ 2 h 11"/>
                <a:gd name="T2" fmla="*/ 4 w 21"/>
                <a:gd name="T3" fmla="*/ 2 h 11"/>
                <a:gd name="T4" fmla="*/ 11 w 21"/>
                <a:gd name="T5" fmla="*/ 4 h 11"/>
                <a:gd name="T6" fmla="*/ 18 w 21"/>
                <a:gd name="T7" fmla="*/ 7 h 11"/>
                <a:gd name="T8" fmla="*/ 21 w 21"/>
                <a:gd name="T9" fmla="*/ 10 h 11"/>
                <a:gd name="T10" fmla="*/ 4 w 21"/>
                <a:gd name="T11" fmla="*/ 7 h 11"/>
                <a:gd name="T12" fmla="*/ 1 w 21"/>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1" h="11">
                  <a:moveTo>
                    <a:pt x="1" y="2"/>
                  </a:moveTo>
                  <a:cubicBezTo>
                    <a:pt x="2" y="2"/>
                    <a:pt x="3" y="2"/>
                    <a:pt x="4" y="2"/>
                  </a:cubicBezTo>
                  <a:cubicBezTo>
                    <a:pt x="8" y="0"/>
                    <a:pt x="8" y="4"/>
                    <a:pt x="11" y="4"/>
                  </a:cubicBezTo>
                  <a:cubicBezTo>
                    <a:pt x="14" y="5"/>
                    <a:pt x="16" y="6"/>
                    <a:pt x="18" y="7"/>
                  </a:cubicBezTo>
                  <a:cubicBezTo>
                    <a:pt x="20" y="8"/>
                    <a:pt x="21" y="7"/>
                    <a:pt x="21" y="10"/>
                  </a:cubicBezTo>
                  <a:cubicBezTo>
                    <a:pt x="13" y="11"/>
                    <a:pt x="10" y="7"/>
                    <a:pt x="4" y="7"/>
                  </a:cubicBezTo>
                  <a:cubicBezTo>
                    <a:pt x="6" y="3"/>
                    <a:pt x="0" y="6"/>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50" name="Freeform 29"/>
            <p:cNvSpPr/>
            <p:nvPr>
              <p:custDataLst>
                <p:tags r:id="rId27"/>
              </p:custDataLst>
            </p:nvPr>
          </p:nvSpPr>
          <p:spPr bwMode="auto">
            <a:xfrm>
              <a:off x="9921965" y="-1809523"/>
              <a:ext cx="130175" cy="112713"/>
            </a:xfrm>
            <a:custGeom>
              <a:avLst/>
              <a:gdLst>
                <a:gd name="T0" fmla="*/ 11 w 35"/>
                <a:gd name="T1" fmla="*/ 6 h 30"/>
                <a:gd name="T2" fmla="*/ 11 w 35"/>
                <a:gd name="T3" fmla="*/ 5 h 30"/>
                <a:gd name="T4" fmla="*/ 27 w 35"/>
                <a:gd name="T5" fmla="*/ 0 h 30"/>
                <a:gd name="T6" fmla="*/ 30 w 35"/>
                <a:gd name="T7" fmla="*/ 6 h 30"/>
                <a:gd name="T8" fmla="*/ 27 w 35"/>
                <a:gd name="T9" fmla="*/ 10 h 30"/>
                <a:gd name="T10" fmla="*/ 34 w 35"/>
                <a:gd name="T11" fmla="*/ 12 h 30"/>
                <a:gd name="T12" fmla="*/ 35 w 35"/>
                <a:gd name="T13" fmla="*/ 23 h 30"/>
                <a:gd name="T14" fmla="*/ 31 w 35"/>
                <a:gd name="T15" fmla="*/ 23 h 30"/>
                <a:gd name="T16" fmla="*/ 31 w 35"/>
                <a:gd name="T17" fmla="*/ 26 h 30"/>
                <a:gd name="T18" fmla="*/ 27 w 35"/>
                <a:gd name="T19" fmla="*/ 26 h 30"/>
                <a:gd name="T20" fmla="*/ 23 w 35"/>
                <a:gd name="T21" fmla="*/ 28 h 30"/>
                <a:gd name="T22" fmla="*/ 18 w 35"/>
                <a:gd name="T23" fmla="*/ 24 h 30"/>
                <a:gd name="T24" fmla="*/ 14 w 35"/>
                <a:gd name="T25" fmla="*/ 20 h 30"/>
                <a:gd name="T26" fmla="*/ 11 w 35"/>
                <a:gd name="T27" fmla="*/ 17 h 30"/>
                <a:gd name="T28" fmla="*/ 4 w 35"/>
                <a:gd name="T29" fmla="*/ 16 h 30"/>
                <a:gd name="T30" fmla="*/ 0 w 35"/>
                <a:gd name="T31" fmla="*/ 13 h 30"/>
                <a:gd name="T32" fmla="*/ 14 w 35"/>
                <a:gd name="T33" fmla="*/ 14 h 30"/>
                <a:gd name="T34" fmla="*/ 15 w 35"/>
                <a:gd name="T35" fmla="*/ 9 h 30"/>
                <a:gd name="T36" fmla="*/ 10 w 35"/>
                <a:gd name="T37" fmla="*/ 5 h 30"/>
                <a:gd name="T38" fmla="*/ 11 w 35"/>
                <a:gd name="T39"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0">
                  <a:moveTo>
                    <a:pt x="11" y="6"/>
                  </a:moveTo>
                  <a:cubicBezTo>
                    <a:pt x="13" y="6"/>
                    <a:pt x="12" y="5"/>
                    <a:pt x="11" y="5"/>
                  </a:cubicBezTo>
                  <a:cubicBezTo>
                    <a:pt x="15" y="1"/>
                    <a:pt x="25" y="5"/>
                    <a:pt x="27" y="0"/>
                  </a:cubicBezTo>
                  <a:cubicBezTo>
                    <a:pt x="29" y="1"/>
                    <a:pt x="29" y="3"/>
                    <a:pt x="30" y="6"/>
                  </a:cubicBezTo>
                  <a:cubicBezTo>
                    <a:pt x="30" y="9"/>
                    <a:pt x="27" y="8"/>
                    <a:pt x="27" y="10"/>
                  </a:cubicBezTo>
                  <a:cubicBezTo>
                    <a:pt x="28" y="15"/>
                    <a:pt x="30" y="12"/>
                    <a:pt x="34" y="12"/>
                  </a:cubicBezTo>
                  <a:cubicBezTo>
                    <a:pt x="35" y="17"/>
                    <a:pt x="34" y="17"/>
                    <a:pt x="35" y="23"/>
                  </a:cubicBezTo>
                  <a:cubicBezTo>
                    <a:pt x="34" y="23"/>
                    <a:pt x="32" y="22"/>
                    <a:pt x="31" y="23"/>
                  </a:cubicBezTo>
                  <a:cubicBezTo>
                    <a:pt x="31" y="23"/>
                    <a:pt x="31" y="25"/>
                    <a:pt x="31" y="26"/>
                  </a:cubicBezTo>
                  <a:cubicBezTo>
                    <a:pt x="30" y="26"/>
                    <a:pt x="28" y="25"/>
                    <a:pt x="27" y="26"/>
                  </a:cubicBezTo>
                  <a:cubicBezTo>
                    <a:pt x="25" y="26"/>
                    <a:pt x="25" y="28"/>
                    <a:pt x="23" y="28"/>
                  </a:cubicBezTo>
                  <a:cubicBezTo>
                    <a:pt x="19" y="30"/>
                    <a:pt x="19" y="25"/>
                    <a:pt x="18" y="24"/>
                  </a:cubicBezTo>
                  <a:cubicBezTo>
                    <a:pt x="17" y="23"/>
                    <a:pt x="13" y="23"/>
                    <a:pt x="14" y="20"/>
                  </a:cubicBezTo>
                  <a:cubicBezTo>
                    <a:pt x="12" y="20"/>
                    <a:pt x="11" y="19"/>
                    <a:pt x="11" y="17"/>
                  </a:cubicBezTo>
                  <a:cubicBezTo>
                    <a:pt x="9" y="18"/>
                    <a:pt x="7" y="17"/>
                    <a:pt x="4" y="16"/>
                  </a:cubicBezTo>
                  <a:cubicBezTo>
                    <a:pt x="2" y="15"/>
                    <a:pt x="0" y="16"/>
                    <a:pt x="0" y="13"/>
                  </a:cubicBezTo>
                  <a:cubicBezTo>
                    <a:pt x="6" y="12"/>
                    <a:pt x="8" y="15"/>
                    <a:pt x="14" y="14"/>
                  </a:cubicBezTo>
                  <a:cubicBezTo>
                    <a:pt x="16" y="14"/>
                    <a:pt x="15" y="11"/>
                    <a:pt x="15" y="9"/>
                  </a:cubicBezTo>
                  <a:cubicBezTo>
                    <a:pt x="16" y="5"/>
                    <a:pt x="8" y="10"/>
                    <a:pt x="10" y="5"/>
                  </a:cubicBezTo>
                  <a:cubicBezTo>
                    <a:pt x="11" y="4"/>
                    <a:pt x="11" y="5"/>
                    <a:pt x="1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51" name="Freeform 30"/>
            <p:cNvSpPr/>
            <p:nvPr>
              <p:custDataLst>
                <p:tags r:id="rId28"/>
              </p:custDataLst>
            </p:nvPr>
          </p:nvSpPr>
          <p:spPr bwMode="auto">
            <a:xfrm>
              <a:off x="10395040" y="-1798411"/>
              <a:ext cx="82550" cy="38100"/>
            </a:xfrm>
            <a:custGeom>
              <a:avLst/>
              <a:gdLst>
                <a:gd name="T0" fmla="*/ 0 w 22"/>
                <a:gd name="T1" fmla="*/ 2 h 10"/>
                <a:gd name="T2" fmla="*/ 6 w 22"/>
                <a:gd name="T3" fmla="*/ 0 h 10"/>
                <a:gd name="T4" fmla="*/ 21 w 22"/>
                <a:gd name="T5" fmla="*/ 4 h 10"/>
                <a:gd name="T6" fmla="*/ 20 w 22"/>
                <a:gd name="T7" fmla="*/ 10 h 10"/>
                <a:gd name="T8" fmla="*/ 5 w 22"/>
                <a:gd name="T9" fmla="*/ 4 h 10"/>
                <a:gd name="T10" fmla="*/ 0 w 22"/>
                <a:gd name="T11" fmla="*/ 2 h 10"/>
              </a:gdLst>
              <a:ahLst/>
              <a:cxnLst>
                <a:cxn ang="0">
                  <a:pos x="T0" y="T1"/>
                </a:cxn>
                <a:cxn ang="0">
                  <a:pos x="T2" y="T3"/>
                </a:cxn>
                <a:cxn ang="0">
                  <a:pos x="T4" y="T5"/>
                </a:cxn>
                <a:cxn ang="0">
                  <a:pos x="T6" y="T7"/>
                </a:cxn>
                <a:cxn ang="0">
                  <a:pos x="T8" y="T9"/>
                </a:cxn>
                <a:cxn ang="0">
                  <a:pos x="T10" y="T11"/>
                </a:cxn>
              </a:cxnLst>
              <a:rect l="0" t="0" r="r" b="b"/>
              <a:pathLst>
                <a:path w="22" h="10">
                  <a:moveTo>
                    <a:pt x="0" y="2"/>
                  </a:moveTo>
                  <a:cubicBezTo>
                    <a:pt x="1" y="0"/>
                    <a:pt x="4" y="0"/>
                    <a:pt x="6" y="0"/>
                  </a:cubicBezTo>
                  <a:cubicBezTo>
                    <a:pt x="11" y="1"/>
                    <a:pt x="17" y="4"/>
                    <a:pt x="21" y="4"/>
                  </a:cubicBezTo>
                  <a:cubicBezTo>
                    <a:pt x="22" y="7"/>
                    <a:pt x="20" y="7"/>
                    <a:pt x="20" y="10"/>
                  </a:cubicBezTo>
                  <a:cubicBezTo>
                    <a:pt x="12" y="10"/>
                    <a:pt x="9" y="8"/>
                    <a:pt x="5" y="4"/>
                  </a:cubicBezTo>
                  <a:cubicBezTo>
                    <a:pt x="3" y="3"/>
                    <a:pt x="3"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52" name="Freeform 31"/>
            <p:cNvSpPr/>
            <p:nvPr>
              <p:custDataLst>
                <p:tags r:id="rId29"/>
              </p:custDataLst>
            </p:nvPr>
          </p:nvSpPr>
          <p:spPr bwMode="auto">
            <a:xfrm>
              <a:off x="15149602" y="-1798411"/>
              <a:ext cx="52388" cy="22225"/>
            </a:xfrm>
            <a:custGeom>
              <a:avLst/>
              <a:gdLst>
                <a:gd name="T0" fmla="*/ 14 w 14"/>
                <a:gd name="T1" fmla="*/ 4 h 6"/>
                <a:gd name="T2" fmla="*/ 0 w 14"/>
                <a:gd name="T3" fmla="*/ 3 h 6"/>
                <a:gd name="T4" fmla="*/ 4 w 14"/>
                <a:gd name="T5" fmla="*/ 0 h 6"/>
                <a:gd name="T6" fmla="*/ 14 w 14"/>
                <a:gd name="T7" fmla="*/ 4 h 6"/>
              </a:gdLst>
              <a:ahLst/>
              <a:cxnLst>
                <a:cxn ang="0">
                  <a:pos x="T0" y="T1"/>
                </a:cxn>
                <a:cxn ang="0">
                  <a:pos x="T2" y="T3"/>
                </a:cxn>
                <a:cxn ang="0">
                  <a:pos x="T4" y="T5"/>
                </a:cxn>
                <a:cxn ang="0">
                  <a:pos x="T6" y="T7"/>
                </a:cxn>
              </a:cxnLst>
              <a:rect l="0" t="0" r="r" b="b"/>
              <a:pathLst>
                <a:path w="14" h="6">
                  <a:moveTo>
                    <a:pt x="14" y="4"/>
                  </a:moveTo>
                  <a:cubicBezTo>
                    <a:pt x="12" y="6"/>
                    <a:pt x="3" y="5"/>
                    <a:pt x="0" y="3"/>
                  </a:cubicBezTo>
                  <a:cubicBezTo>
                    <a:pt x="0" y="1"/>
                    <a:pt x="4" y="2"/>
                    <a:pt x="4" y="0"/>
                  </a:cubicBezTo>
                  <a:cubicBezTo>
                    <a:pt x="7" y="1"/>
                    <a:pt x="14" y="0"/>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53" name="Freeform 32"/>
            <p:cNvSpPr/>
            <p:nvPr>
              <p:custDataLst>
                <p:tags r:id="rId30"/>
              </p:custDataLst>
            </p:nvPr>
          </p:nvSpPr>
          <p:spPr bwMode="auto">
            <a:xfrm>
              <a:off x="10976065" y="-1680936"/>
              <a:ext cx="41275" cy="25400"/>
            </a:xfrm>
            <a:custGeom>
              <a:avLst/>
              <a:gdLst>
                <a:gd name="T0" fmla="*/ 11 w 11"/>
                <a:gd name="T1" fmla="*/ 6 h 7"/>
                <a:gd name="T2" fmla="*/ 0 w 11"/>
                <a:gd name="T3" fmla="*/ 3 h 7"/>
                <a:gd name="T4" fmla="*/ 11 w 11"/>
                <a:gd name="T5" fmla="*/ 6 h 7"/>
              </a:gdLst>
              <a:ahLst/>
              <a:cxnLst>
                <a:cxn ang="0">
                  <a:pos x="T0" y="T1"/>
                </a:cxn>
                <a:cxn ang="0">
                  <a:pos x="T2" y="T3"/>
                </a:cxn>
                <a:cxn ang="0">
                  <a:pos x="T4" y="T5"/>
                </a:cxn>
              </a:cxnLst>
              <a:rect l="0" t="0" r="r" b="b"/>
              <a:pathLst>
                <a:path w="11" h="7">
                  <a:moveTo>
                    <a:pt x="11" y="6"/>
                  </a:moveTo>
                  <a:cubicBezTo>
                    <a:pt x="4" y="7"/>
                    <a:pt x="5" y="2"/>
                    <a:pt x="0" y="3"/>
                  </a:cubicBezTo>
                  <a:cubicBezTo>
                    <a:pt x="2" y="0"/>
                    <a:pt x="11" y="1"/>
                    <a:pt x="1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54" name="Freeform 33"/>
            <p:cNvSpPr/>
            <p:nvPr>
              <p:custDataLst>
                <p:tags r:id="rId31"/>
              </p:custDataLst>
            </p:nvPr>
          </p:nvSpPr>
          <p:spPr bwMode="auto">
            <a:xfrm>
              <a:off x="10945902" y="-1650773"/>
              <a:ext cx="60325" cy="33338"/>
            </a:xfrm>
            <a:custGeom>
              <a:avLst/>
              <a:gdLst>
                <a:gd name="T0" fmla="*/ 16 w 16"/>
                <a:gd name="T1" fmla="*/ 5 h 9"/>
                <a:gd name="T2" fmla="*/ 2 w 16"/>
                <a:gd name="T3" fmla="*/ 5 h 9"/>
                <a:gd name="T4" fmla="*/ 6 w 16"/>
                <a:gd name="T5" fmla="*/ 0 h 9"/>
                <a:gd name="T6" fmla="*/ 16 w 16"/>
                <a:gd name="T7" fmla="*/ 5 h 9"/>
              </a:gdLst>
              <a:ahLst/>
              <a:cxnLst>
                <a:cxn ang="0">
                  <a:pos x="T0" y="T1"/>
                </a:cxn>
                <a:cxn ang="0">
                  <a:pos x="T2" y="T3"/>
                </a:cxn>
                <a:cxn ang="0">
                  <a:pos x="T4" y="T5"/>
                </a:cxn>
                <a:cxn ang="0">
                  <a:pos x="T6" y="T7"/>
                </a:cxn>
              </a:cxnLst>
              <a:rect l="0" t="0" r="r" b="b"/>
              <a:pathLst>
                <a:path w="16" h="9">
                  <a:moveTo>
                    <a:pt x="16" y="5"/>
                  </a:moveTo>
                  <a:cubicBezTo>
                    <a:pt x="14" y="9"/>
                    <a:pt x="4" y="9"/>
                    <a:pt x="2" y="5"/>
                  </a:cubicBezTo>
                  <a:cubicBezTo>
                    <a:pt x="0" y="0"/>
                    <a:pt x="7" y="4"/>
                    <a:pt x="6" y="0"/>
                  </a:cubicBezTo>
                  <a:cubicBezTo>
                    <a:pt x="9" y="2"/>
                    <a:pt x="12" y="4"/>
                    <a:pt x="1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55" name="Freeform 34"/>
            <p:cNvSpPr/>
            <p:nvPr>
              <p:custDataLst>
                <p:tags r:id="rId32"/>
              </p:custDataLst>
            </p:nvPr>
          </p:nvSpPr>
          <p:spPr bwMode="auto">
            <a:xfrm>
              <a:off x="13162052" y="-1628548"/>
              <a:ext cx="38100" cy="33338"/>
            </a:xfrm>
            <a:custGeom>
              <a:avLst/>
              <a:gdLst>
                <a:gd name="T0" fmla="*/ 4 w 10"/>
                <a:gd name="T1" fmla="*/ 0 h 9"/>
                <a:gd name="T2" fmla="*/ 10 w 10"/>
                <a:gd name="T3" fmla="*/ 6 h 9"/>
                <a:gd name="T4" fmla="*/ 3 w 10"/>
                <a:gd name="T5" fmla="*/ 8 h 9"/>
                <a:gd name="T6" fmla="*/ 1 w 10"/>
                <a:gd name="T7" fmla="*/ 1 h 9"/>
                <a:gd name="T8" fmla="*/ 4 w 10"/>
                <a:gd name="T9" fmla="*/ 0 h 9"/>
              </a:gdLst>
              <a:ahLst/>
              <a:cxnLst>
                <a:cxn ang="0">
                  <a:pos x="T0" y="T1"/>
                </a:cxn>
                <a:cxn ang="0">
                  <a:pos x="T2" y="T3"/>
                </a:cxn>
                <a:cxn ang="0">
                  <a:pos x="T4" y="T5"/>
                </a:cxn>
                <a:cxn ang="0">
                  <a:pos x="T6" y="T7"/>
                </a:cxn>
                <a:cxn ang="0">
                  <a:pos x="T8" y="T9"/>
                </a:cxn>
              </a:cxnLst>
              <a:rect l="0" t="0" r="r" b="b"/>
              <a:pathLst>
                <a:path w="10" h="9">
                  <a:moveTo>
                    <a:pt x="4" y="0"/>
                  </a:moveTo>
                  <a:cubicBezTo>
                    <a:pt x="8" y="0"/>
                    <a:pt x="9" y="2"/>
                    <a:pt x="10" y="6"/>
                  </a:cubicBezTo>
                  <a:cubicBezTo>
                    <a:pt x="6" y="5"/>
                    <a:pt x="3" y="5"/>
                    <a:pt x="3" y="8"/>
                  </a:cubicBezTo>
                  <a:cubicBezTo>
                    <a:pt x="0" y="9"/>
                    <a:pt x="2" y="3"/>
                    <a:pt x="1" y="1"/>
                  </a:cubicBezTo>
                  <a:cubicBezTo>
                    <a:pt x="3" y="2"/>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56" name="Freeform 35"/>
            <p:cNvSpPr/>
            <p:nvPr>
              <p:custDataLst>
                <p:tags r:id="rId33"/>
              </p:custDataLst>
            </p:nvPr>
          </p:nvSpPr>
          <p:spPr bwMode="auto">
            <a:xfrm>
              <a:off x="9801315" y="-1609498"/>
              <a:ext cx="38100" cy="30163"/>
            </a:xfrm>
            <a:custGeom>
              <a:avLst/>
              <a:gdLst>
                <a:gd name="T0" fmla="*/ 10 w 10"/>
                <a:gd name="T1" fmla="*/ 6 h 8"/>
                <a:gd name="T2" fmla="*/ 0 w 10"/>
                <a:gd name="T3" fmla="*/ 8 h 8"/>
                <a:gd name="T4" fmla="*/ 10 w 10"/>
                <a:gd name="T5" fmla="*/ 6 h 8"/>
              </a:gdLst>
              <a:ahLst/>
              <a:cxnLst>
                <a:cxn ang="0">
                  <a:pos x="T0" y="T1"/>
                </a:cxn>
                <a:cxn ang="0">
                  <a:pos x="T2" y="T3"/>
                </a:cxn>
                <a:cxn ang="0">
                  <a:pos x="T4" y="T5"/>
                </a:cxn>
              </a:cxnLst>
              <a:rect l="0" t="0" r="r" b="b"/>
              <a:pathLst>
                <a:path w="10" h="8">
                  <a:moveTo>
                    <a:pt x="10" y="6"/>
                  </a:moveTo>
                  <a:cubicBezTo>
                    <a:pt x="5" y="5"/>
                    <a:pt x="3" y="7"/>
                    <a:pt x="0" y="8"/>
                  </a:cubicBezTo>
                  <a:cubicBezTo>
                    <a:pt x="0" y="5"/>
                    <a:pt x="10" y="0"/>
                    <a:pt x="1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57" name="Freeform 36"/>
            <p:cNvSpPr/>
            <p:nvPr>
              <p:custDataLst>
                <p:tags r:id="rId34"/>
              </p:custDataLst>
            </p:nvPr>
          </p:nvSpPr>
          <p:spPr bwMode="auto">
            <a:xfrm>
              <a:off x="10461715" y="-1587273"/>
              <a:ext cx="68263" cy="41275"/>
            </a:xfrm>
            <a:custGeom>
              <a:avLst/>
              <a:gdLst>
                <a:gd name="T0" fmla="*/ 15 w 18"/>
                <a:gd name="T1" fmla="*/ 2 h 11"/>
                <a:gd name="T2" fmla="*/ 16 w 18"/>
                <a:gd name="T3" fmla="*/ 10 h 11"/>
                <a:gd name="T4" fmla="*/ 2 w 18"/>
                <a:gd name="T5" fmla="*/ 7 h 11"/>
                <a:gd name="T6" fmla="*/ 5 w 18"/>
                <a:gd name="T7" fmla="*/ 2 h 11"/>
                <a:gd name="T8" fmla="*/ 15 w 18"/>
                <a:gd name="T9" fmla="*/ 2 h 11"/>
              </a:gdLst>
              <a:ahLst/>
              <a:cxnLst>
                <a:cxn ang="0">
                  <a:pos x="T0" y="T1"/>
                </a:cxn>
                <a:cxn ang="0">
                  <a:pos x="T2" y="T3"/>
                </a:cxn>
                <a:cxn ang="0">
                  <a:pos x="T4" y="T5"/>
                </a:cxn>
                <a:cxn ang="0">
                  <a:pos x="T6" y="T7"/>
                </a:cxn>
                <a:cxn ang="0">
                  <a:pos x="T8" y="T9"/>
                </a:cxn>
              </a:cxnLst>
              <a:rect l="0" t="0" r="r" b="b"/>
              <a:pathLst>
                <a:path w="18" h="11">
                  <a:moveTo>
                    <a:pt x="15" y="2"/>
                  </a:moveTo>
                  <a:cubicBezTo>
                    <a:pt x="16" y="4"/>
                    <a:pt x="18" y="9"/>
                    <a:pt x="16" y="10"/>
                  </a:cubicBezTo>
                  <a:cubicBezTo>
                    <a:pt x="11" y="10"/>
                    <a:pt x="4" y="11"/>
                    <a:pt x="2" y="7"/>
                  </a:cubicBezTo>
                  <a:cubicBezTo>
                    <a:pt x="0" y="3"/>
                    <a:pt x="6" y="6"/>
                    <a:pt x="5" y="2"/>
                  </a:cubicBezTo>
                  <a:cubicBezTo>
                    <a:pt x="9" y="0"/>
                    <a:pt x="14" y="4"/>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58" name="Freeform 37"/>
            <p:cNvSpPr/>
            <p:nvPr>
              <p:custDataLst>
                <p:tags r:id="rId35"/>
              </p:custDataLst>
            </p:nvPr>
          </p:nvSpPr>
          <p:spPr bwMode="auto">
            <a:xfrm>
              <a:off x="10439490" y="-1474561"/>
              <a:ext cx="79375" cy="33338"/>
            </a:xfrm>
            <a:custGeom>
              <a:avLst/>
              <a:gdLst>
                <a:gd name="T0" fmla="*/ 19 w 21"/>
                <a:gd name="T1" fmla="*/ 4 h 9"/>
                <a:gd name="T2" fmla="*/ 14 w 21"/>
                <a:gd name="T3" fmla="*/ 7 h 9"/>
                <a:gd name="T4" fmla="*/ 8 w 21"/>
                <a:gd name="T5" fmla="*/ 8 h 9"/>
                <a:gd name="T6" fmla="*/ 2 w 21"/>
                <a:gd name="T7" fmla="*/ 7 h 9"/>
                <a:gd name="T8" fmla="*/ 4 w 21"/>
                <a:gd name="T9" fmla="*/ 3 h 9"/>
                <a:gd name="T10" fmla="*/ 8 w 21"/>
                <a:gd name="T11" fmla="*/ 0 h 9"/>
                <a:gd name="T12" fmla="*/ 19 w 21"/>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21" h="9">
                  <a:moveTo>
                    <a:pt x="19" y="4"/>
                  </a:moveTo>
                  <a:cubicBezTo>
                    <a:pt x="21" y="8"/>
                    <a:pt x="16" y="6"/>
                    <a:pt x="14" y="7"/>
                  </a:cubicBezTo>
                  <a:cubicBezTo>
                    <a:pt x="13" y="7"/>
                    <a:pt x="9" y="9"/>
                    <a:pt x="8" y="8"/>
                  </a:cubicBezTo>
                  <a:cubicBezTo>
                    <a:pt x="7" y="7"/>
                    <a:pt x="4" y="8"/>
                    <a:pt x="2" y="7"/>
                  </a:cubicBezTo>
                  <a:cubicBezTo>
                    <a:pt x="0" y="3"/>
                    <a:pt x="9" y="4"/>
                    <a:pt x="4" y="3"/>
                  </a:cubicBezTo>
                  <a:cubicBezTo>
                    <a:pt x="4" y="0"/>
                    <a:pt x="8" y="2"/>
                    <a:pt x="8" y="0"/>
                  </a:cubicBezTo>
                  <a:cubicBezTo>
                    <a:pt x="12" y="1"/>
                    <a:pt x="17" y="1"/>
                    <a:pt x="1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59" name="Freeform 38"/>
            <p:cNvSpPr/>
            <p:nvPr>
              <p:custDataLst>
                <p:tags r:id="rId36"/>
              </p:custDataLst>
            </p:nvPr>
          </p:nvSpPr>
          <p:spPr bwMode="auto">
            <a:xfrm>
              <a:off x="10439490" y="-1417411"/>
              <a:ext cx="38100" cy="14288"/>
            </a:xfrm>
            <a:custGeom>
              <a:avLst/>
              <a:gdLst>
                <a:gd name="T0" fmla="*/ 8 w 10"/>
                <a:gd name="T1" fmla="*/ 4 h 4"/>
                <a:gd name="T2" fmla="*/ 2 w 10"/>
                <a:gd name="T3" fmla="*/ 4 h 4"/>
                <a:gd name="T4" fmla="*/ 8 w 10"/>
                <a:gd name="T5" fmla="*/ 4 h 4"/>
              </a:gdLst>
              <a:ahLst/>
              <a:cxnLst>
                <a:cxn ang="0">
                  <a:pos x="T0" y="T1"/>
                </a:cxn>
                <a:cxn ang="0">
                  <a:pos x="T2" y="T3"/>
                </a:cxn>
                <a:cxn ang="0">
                  <a:pos x="T4" y="T5"/>
                </a:cxn>
              </a:cxnLst>
              <a:rect l="0" t="0" r="r" b="b"/>
              <a:pathLst>
                <a:path w="10" h="4">
                  <a:moveTo>
                    <a:pt x="8" y="4"/>
                  </a:moveTo>
                  <a:cubicBezTo>
                    <a:pt x="5" y="2"/>
                    <a:pt x="6" y="4"/>
                    <a:pt x="2" y="4"/>
                  </a:cubicBezTo>
                  <a:cubicBezTo>
                    <a:pt x="0" y="0"/>
                    <a:pt x="10" y="0"/>
                    <a:pt x="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60" name="Freeform 39"/>
            <p:cNvSpPr/>
            <p:nvPr>
              <p:custDataLst>
                <p:tags r:id="rId37"/>
              </p:custDataLst>
            </p:nvPr>
          </p:nvSpPr>
          <p:spPr bwMode="auto">
            <a:xfrm>
              <a:off x="10323602" y="-1395186"/>
              <a:ext cx="41275" cy="25400"/>
            </a:xfrm>
            <a:custGeom>
              <a:avLst/>
              <a:gdLst>
                <a:gd name="T0" fmla="*/ 9 w 11"/>
                <a:gd name="T1" fmla="*/ 1 h 7"/>
                <a:gd name="T2" fmla="*/ 11 w 11"/>
                <a:gd name="T3" fmla="*/ 4 h 7"/>
                <a:gd name="T4" fmla="*/ 5 w 11"/>
                <a:gd name="T5" fmla="*/ 5 h 7"/>
                <a:gd name="T6" fmla="*/ 0 w 11"/>
                <a:gd name="T7" fmla="*/ 5 h 7"/>
                <a:gd name="T8" fmla="*/ 9 w 11"/>
                <a:gd name="T9" fmla="*/ 1 h 7"/>
              </a:gdLst>
              <a:ahLst/>
              <a:cxnLst>
                <a:cxn ang="0">
                  <a:pos x="T0" y="T1"/>
                </a:cxn>
                <a:cxn ang="0">
                  <a:pos x="T2" y="T3"/>
                </a:cxn>
                <a:cxn ang="0">
                  <a:pos x="T4" y="T5"/>
                </a:cxn>
                <a:cxn ang="0">
                  <a:pos x="T6" y="T7"/>
                </a:cxn>
                <a:cxn ang="0">
                  <a:pos x="T8" y="T9"/>
                </a:cxn>
              </a:cxnLst>
              <a:rect l="0" t="0" r="r" b="b"/>
              <a:pathLst>
                <a:path w="11" h="7">
                  <a:moveTo>
                    <a:pt x="9" y="1"/>
                  </a:moveTo>
                  <a:cubicBezTo>
                    <a:pt x="9" y="3"/>
                    <a:pt x="10" y="4"/>
                    <a:pt x="11" y="4"/>
                  </a:cubicBezTo>
                  <a:cubicBezTo>
                    <a:pt x="11" y="7"/>
                    <a:pt x="6" y="4"/>
                    <a:pt x="5" y="5"/>
                  </a:cubicBezTo>
                  <a:cubicBezTo>
                    <a:pt x="4" y="7"/>
                    <a:pt x="5" y="5"/>
                    <a:pt x="0" y="5"/>
                  </a:cubicBezTo>
                  <a:cubicBezTo>
                    <a:pt x="2" y="3"/>
                    <a:pt x="4"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61" name="Freeform 40"/>
            <p:cNvSpPr/>
            <p:nvPr>
              <p:custDataLst>
                <p:tags r:id="rId38"/>
              </p:custDataLst>
            </p:nvPr>
          </p:nvSpPr>
          <p:spPr bwMode="auto">
            <a:xfrm>
              <a:off x="10401390" y="-1369786"/>
              <a:ext cx="15875" cy="26988"/>
            </a:xfrm>
            <a:custGeom>
              <a:avLst/>
              <a:gdLst>
                <a:gd name="T0" fmla="*/ 1 w 4"/>
                <a:gd name="T1" fmla="*/ 0 h 7"/>
                <a:gd name="T2" fmla="*/ 4 w 4"/>
                <a:gd name="T3" fmla="*/ 5 h 7"/>
                <a:gd name="T4" fmla="*/ 1 w 4"/>
                <a:gd name="T5" fmla="*/ 0 h 7"/>
              </a:gdLst>
              <a:ahLst/>
              <a:cxnLst>
                <a:cxn ang="0">
                  <a:pos x="T0" y="T1"/>
                </a:cxn>
                <a:cxn ang="0">
                  <a:pos x="T2" y="T3"/>
                </a:cxn>
                <a:cxn ang="0">
                  <a:pos x="T4" y="T5"/>
                </a:cxn>
              </a:cxnLst>
              <a:rect l="0" t="0" r="r" b="b"/>
              <a:pathLst>
                <a:path w="4" h="7">
                  <a:moveTo>
                    <a:pt x="1" y="0"/>
                  </a:moveTo>
                  <a:cubicBezTo>
                    <a:pt x="4" y="0"/>
                    <a:pt x="4" y="2"/>
                    <a:pt x="4" y="5"/>
                  </a:cubicBezTo>
                  <a:cubicBezTo>
                    <a:pt x="0" y="7"/>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62" name="Freeform 41"/>
            <p:cNvSpPr/>
            <p:nvPr>
              <p:custDataLst>
                <p:tags r:id="rId39"/>
              </p:custDataLst>
            </p:nvPr>
          </p:nvSpPr>
          <p:spPr bwMode="auto">
            <a:xfrm>
              <a:off x="11907927" y="-1150711"/>
              <a:ext cx="93663" cy="112713"/>
            </a:xfrm>
            <a:custGeom>
              <a:avLst/>
              <a:gdLst>
                <a:gd name="T0" fmla="*/ 10 w 25"/>
                <a:gd name="T1" fmla="*/ 1 h 30"/>
                <a:gd name="T2" fmla="*/ 11 w 25"/>
                <a:gd name="T3" fmla="*/ 2 h 30"/>
                <a:gd name="T4" fmla="*/ 21 w 25"/>
                <a:gd name="T5" fmla="*/ 2 h 30"/>
                <a:gd name="T6" fmla="*/ 25 w 25"/>
                <a:gd name="T7" fmla="*/ 5 h 30"/>
                <a:gd name="T8" fmla="*/ 24 w 25"/>
                <a:gd name="T9" fmla="*/ 8 h 30"/>
                <a:gd name="T10" fmla="*/ 21 w 25"/>
                <a:gd name="T11" fmla="*/ 9 h 30"/>
                <a:gd name="T12" fmla="*/ 24 w 25"/>
                <a:gd name="T13" fmla="*/ 16 h 30"/>
                <a:gd name="T14" fmla="*/ 22 w 25"/>
                <a:gd name="T15" fmla="*/ 23 h 30"/>
                <a:gd name="T16" fmla="*/ 15 w 25"/>
                <a:gd name="T17" fmla="*/ 23 h 30"/>
                <a:gd name="T18" fmla="*/ 14 w 25"/>
                <a:gd name="T19" fmla="*/ 27 h 30"/>
                <a:gd name="T20" fmla="*/ 11 w 25"/>
                <a:gd name="T21" fmla="*/ 30 h 30"/>
                <a:gd name="T22" fmla="*/ 3 w 25"/>
                <a:gd name="T23" fmla="*/ 30 h 30"/>
                <a:gd name="T24" fmla="*/ 6 w 25"/>
                <a:gd name="T25" fmla="*/ 22 h 30"/>
                <a:gd name="T26" fmla="*/ 6 w 25"/>
                <a:gd name="T27" fmla="*/ 16 h 30"/>
                <a:gd name="T28" fmla="*/ 3 w 25"/>
                <a:gd name="T29" fmla="*/ 9 h 30"/>
                <a:gd name="T30" fmla="*/ 8 w 25"/>
                <a:gd name="T31" fmla="*/ 10 h 30"/>
                <a:gd name="T32" fmla="*/ 10 w 25"/>
                <a:gd name="T33"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0">
                  <a:moveTo>
                    <a:pt x="10" y="1"/>
                  </a:moveTo>
                  <a:cubicBezTo>
                    <a:pt x="11" y="0"/>
                    <a:pt x="11" y="1"/>
                    <a:pt x="11" y="2"/>
                  </a:cubicBezTo>
                  <a:cubicBezTo>
                    <a:pt x="11" y="4"/>
                    <a:pt x="17" y="1"/>
                    <a:pt x="21" y="2"/>
                  </a:cubicBezTo>
                  <a:cubicBezTo>
                    <a:pt x="22" y="4"/>
                    <a:pt x="23" y="5"/>
                    <a:pt x="25" y="5"/>
                  </a:cubicBezTo>
                  <a:cubicBezTo>
                    <a:pt x="25" y="7"/>
                    <a:pt x="25" y="7"/>
                    <a:pt x="24" y="8"/>
                  </a:cubicBezTo>
                  <a:cubicBezTo>
                    <a:pt x="24" y="9"/>
                    <a:pt x="22" y="9"/>
                    <a:pt x="21" y="9"/>
                  </a:cubicBezTo>
                  <a:cubicBezTo>
                    <a:pt x="21" y="13"/>
                    <a:pt x="24" y="13"/>
                    <a:pt x="24" y="16"/>
                  </a:cubicBezTo>
                  <a:cubicBezTo>
                    <a:pt x="24" y="18"/>
                    <a:pt x="22" y="20"/>
                    <a:pt x="22" y="23"/>
                  </a:cubicBezTo>
                  <a:cubicBezTo>
                    <a:pt x="20" y="23"/>
                    <a:pt x="18" y="23"/>
                    <a:pt x="15" y="23"/>
                  </a:cubicBezTo>
                  <a:cubicBezTo>
                    <a:pt x="13" y="23"/>
                    <a:pt x="15" y="26"/>
                    <a:pt x="14" y="27"/>
                  </a:cubicBezTo>
                  <a:cubicBezTo>
                    <a:pt x="14" y="28"/>
                    <a:pt x="10" y="28"/>
                    <a:pt x="11" y="30"/>
                  </a:cubicBezTo>
                  <a:cubicBezTo>
                    <a:pt x="8" y="30"/>
                    <a:pt x="6" y="30"/>
                    <a:pt x="3" y="30"/>
                  </a:cubicBezTo>
                  <a:cubicBezTo>
                    <a:pt x="4" y="27"/>
                    <a:pt x="0" y="20"/>
                    <a:pt x="6" y="22"/>
                  </a:cubicBezTo>
                  <a:cubicBezTo>
                    <a:pt x="6" y="18"/>
                    <a:pt x="3" y="19"/>
                    <a:pt x="6" y="16"/>
                  </a:cubicBezTo>
                  <a:cubicBezTo>
                    <a:pt x="7" y="12"/>
                    <a:pt x="2" y="13"/>
                    <a:pt x="3" y="9"/>
                  </a:cubicBezTo>
                  <a:cubicBezTo>
                    <a:pt x="6" y="9"/>
                    <a:pt x="6" y="10"/>
                    <a:pt x="8" y="10"/>
                  </a:cubicBezTo>
                  <a:cubicBezTo>
                    <a:pt x="11" y="10"/>
                    <a:pt x="9" y="4"/>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63" name="Freeform 42"/>
            <p:cNvSpPr/>
            <p:nvPr>
              <p:custDataLst>
                <p:tags r:id="rId40"/>
              </p:custDataLst>
            </p:nvPr>
          </p:nvSpPr>
          <p:spPr bwMode="auto">
            <a:xfrm>
              <a:off x="8588465" y="-1144361"/>
              <a:ext cx="30163" cy="26988"/>
            </a:xfrm>
            <a:custGeom>
              <a:avLst/>
              <a:gdLst>
                <a:gd name="T0" fmla="*/ 7 w 8"/>
                <a:gd name="T1" fmla="*/ 0 h 7"/>
                <a:gd name="T2" fmla="*/ 6 w 8"/>
                <a:gd name="T3" fmla="*/ 3 h 7"/>
                <a:gd name="T4" fmla="*/ 0 w 8"/>
                <a:gd name="T5" fmla="*/ 4 h 7"/>
                <a:gd name="T6" fmla="*/ 7 w 8"/>
                <a:gd name="T7" fmla="*/ 0 h 7"/>
              </a:gdLst>
              <a:ahLst/>
              <a:cxnLst>
                <a:cxn ang="0">
                  <a:pos x="T0" y="T1"/>
                </a:cxn>
                <a:cxn ang="0">
                  <a:pos x="T2" y="T3"/>
                </a:cxn>
                <a:cxn ang="0">
                  <a:pos x="T4" y="T5"/>
                </a:cxn>
                <a:cxn ang="0">
                  <a:pos x="T6" y="T7"/>
                </a:cxn>
              </a:cxnLst>
              <a:rect l="0" t="0" r="r" b="b"/>
              <a:pathLst>
                <a:path w="8" h="7">
                  <a:moveTo>
                    <a:pt x="7" y="0"/>
                  </a:moveTo>
                  <a:cubicBezTo>
                    <a:pt x="8" y="2"/>
                    <a:pt x="6" y="2"/>
                    <a:pt x="6" y="3"/>
                  </a:cubicBezTo>
                  <a:cubicBezTo>
                    <a:pt x="4" y="5"/>
                    <a:pt x="3" y="7"/>
                    <a:pt x="0" y="4"/>
                  </a:cubicBezTo>
                  <a:cubicBezTo>
                    <a:pt x="1" y="2"/>
                    <a:pt x="4" y="1"/>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64" name="Freeform 43"/>
            <p:cNvSpPr/>
            <p:nvPr>
              <p:custDataLst>
                <p:tags r:id="rId41"/>
              </p:custDataLst>
            </p:nvPr>
          </p:nvSpPr>
          <p:spPr bwMode="auto">
            <a:xfrm>
              <a:off x="9275852" y="-1120548"/>
              <a:ext cx="33338" cy="52388"/>
            </a:xfrm>
            <a:custGeom>
              <a:avLst/>
              <a:gdLst>
                <a:gd name="T0" fmla="*/ 2 w 9"/>
                <a:gd name="T1" fmla="*/ 0 h 14"/>
                <a:gd name="T2" fmla="*/ 9 w 9"/>
                <a:gd name="T3" fmla="*/ 10 h 14"/>
                <a:gd name="T4" fmla="*/ 4 w 9"/>
                <a:gd name="T5" fmla="*/ 7 h 14"/>
                <a:gd name="T6" fmla="*/ 2 w 9"/>
                <a:gd name="T7" fmla="*/ 0 h 14"/>
              </a:gdLst>
              <a:ahLst/>
              <a:cxnLst>
                <a:cxn ang="0">
                  <a:pos x="T0" y="T1"/>
                </a:cxn>
                <a:cxn ang="0">
                  <a:pos x="T2" y="T3"/>
                </a:cxn>
                <a:cxn ang="0">
                  <a:pos x="T4" y="T5"/>
                </a:cxn>
                <a:cxn ang="0">
                  <a:pos x="T6" y="T7"/>
                </a:cxn>
              </a:cxnLst>
              <a:rect l="0" t="0" r="r" b="b"/>
              <a:pathLst>
                <a:path w="9" h="14">
                  <a:moveTo>
                    <a:pt x="2" y="0"/>
                  </a:moveTo>
                  <a:cubicBezTo>
                    <a:pt x="5" y="3"/>
                    <a:pt x="5" y="8"/>
                    <a:pt x="9" y="10"/>
                  </a:cubicBezTo>
                  <a:cubicBezTo>
                    <a:pt x="8" y="14"/>
                    <a:pt x="4" y="9"/>
                    <a:pt x="4" y="7"/>
                  </a:cubicBezTo>
                  <a:cubicBezTo>
                    <a:pt x="0" y="7"/>
                    <a:pt x="0"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65" name="Freeform 44"/>
            <p:cNvSpPr/>
            <p:nvPr>
              <p:custDataLst>
                <p:tags r:id="rId42"/>
              </p:custDataLst>
            </p:nvPr>
          </p:nvSpPr>
          <p:spPr bwMode="auto">
            <a:xfrm>
              <a:off x="15171827" y="-1144361"/>
              <a:ext cx="55563" cy="244475"/>
            </a:xfrm>
            <a:custGeom>
              <a:avLst/>
              <a:gdLst>
                <a:gd name="T0" fmla="*/ 5 w 15"/>
                <a:gd name="T1" fmla="*/ 7 h 65"/>
                <a:gd name="T2" fmla="*/ 8 w 15"/>
                <a:gd name="T3" fmla="*/ 17 h 65"/>
                <a:gd name="T4" fmla="*/ 9 w 15"/>
                <a:gd name="T5" fmla="*/ 23 h 65"/>
                <a:gd name="T6" fmla="*/ 9 w 15"/>
                <a:gd name="T7" fmla="*/ 27 h 65"/>
                <a:gd name="T8" fmla="*/ 11 w 15"/>
                <a:gd name="T9" fmla="*/ 38 h 65"/>
                <a:gd name="T10" fmla="*/ 15 w 15"/>
                <a:gd name="T11" fmla="*/ 44 h 65"/>
                <a:gd name="T12" fmla="*/ 9 w 15"/>
                <a:gd name="T13" fmla="*/ 45 h 65"/>
                <a:gd name="T14" fmla="*/ 9 w 15"/>
                <a:gd name="T15" fmla="*/ 55 h 65"/>
                <a:gd name="T16" fmla="*/ 6 w 15"/>
                <a:gd name="T17" fmla="*/ 55 h 65"/>
                <a:gd name="T18" fmla="*/ 9 w 15"/>
                <a:gd name="T19" fmla="*/ 65 h 65"/>
                <a:gd name="T20" fmla="*/ 2 w 15"/>
                <a:gd name="T21" fmla="*/ 63 h 65"/>
                <a:gd name="T22" fmla="*/ 4 w 15"/>
                <a:gd name="T23" fmla="*/ 55 h 65"/>
                <a:gd name="T24" fmla="*/ 1 w 15"/>
                <a:gd name="T25" fmla="*/ 51 h 65"/>
                <a:gd name="T26" fmla="*/ 4 w 15"/>
                <a:gd name="T27" fmla="*/ 34 h 65"/>
                <a:gd name="T28" fmla="*/ 1 w 15"/>
                <a:gd name="T29" fmla="*/ 27 h 65"/>
                <a:gd name="T30" fmla="*/ 1 w 15"/>
                <a:gd name="T31" fmla="*/ 17 h 65"/>
                <a:gd name="T32" fmla="*/ 5 w 15"/>
                <a:gd name="T33" fmla="*/ 13 h 65"/>
                <a:gd name="T34" fmla="*/ 6 w 15"/>
                <a:gd name="T35" fmla="*/ 8 h 65"/>
                <a:gd name="T36" fmla="*/ 5 w 15"/>
                <a:gd name="T37"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65">
                  <a:moveTo>
                    <a:pt x="5" y="7"/>
                  </a:moveTo>
                  <a:cubicBezTo>
                    <a:pt x="11" y="0"/>
                    <a:pt x="5" y="15"/>
                    <a:pt x="8" y="17"/>
                  </a:cubicBezTo>
                  <a:cubicBezTo>
                    <a:pt x="10" y="19"/>
                    <a:pt x="6" y="19"/>
                    <a:pt x="9" y="23"/>
                  </a:cubicBezTo>
                  <a:cubicBezTo>
                    <a:pt x="11" y="25"/>
                    <a:pt x="9" y="25"/>
                    <a:pt x="9" y="27"/>
                  </a:cubicBezTo>
                  <a:cubicBezTo>
                    <a:pt x="9" y="28"/>
                    <a:pt x="12" y="33"/>
                    <a:pt x="11" y="38"/>
                  </a:cubicBezTo>
                  <a:cubicBezTo>
                    <a:pt x="10" y="41"/>
                    <a:pt x="13" y="42"/>
                    <a:pt x="15" y="44"/>
                  </a:cubicBezTo>
                  <a:cubicBezTo>
                    <a:pt x="14" y="47"/>
                    <a:pt x="11" y="47"/>
                    <a:pt x="9" y="45"/>
                  </a:cubicBezTo>
                  <a:cubicBezTo>
                    <a:pt x="8" y="49"/>
                    <a:pt x="9" y="55"/>
                    <a:pt x="9" y="55"/>
                  </a:cubicBezTo>
                  <a:cubicBezTo>
                    <a:pt x="9" y="55"/>
                    <a:pt x="6" y="55"/>
                    <a:pt x="6" y="55"/>
                  </a:cubicBezTo>
                  <a:cubicBezTo>
                    <a:pt x="6" y="58"/>
                    <a:pt x="10" y="59"/>
                    <a:pt x="9" y="65"/>
                  </a:cubicBezTo>
                  <a:cubicBezTo>
                    <a:pt x="5" y="63"/>
                    <a:pt x="5" y="65"/>
                    <a:pt x="2" y="63"/>
                  </a:cubicBezTo>
                  <a:cubicBezTo>
                    <a:pt x="5" y="60"/>
                    <a:pt x="1" y="59"/>
                    <a:pt x="4" y="55"/>
                  </a:cubicBezTo>
                  <a:cubicBezTo>
                    <a:pt x="4" y="52"/>
                    <a:pt x="2" y="51"/>
                    <a:pt x="1" y="51"/>
                  </a:cubicBezTo>
                  <a:cubicBezTo>
                    <a:pt x="2" y="47"/>
                    <a:pt x="5" y="41"/>
                    <a:pt x="4" y="34"/>
                  </a:cubicBezTo>
                  <a:cubicBezTo>
                    <a:pt x="3" y="31"/>
                    <a:pt x="1" y="29"/>
                    <a:pt x="1" y="27"/>
                  </a:cubicBezTo>
                  <a:cubicBezTo>
                    <a:pt x="0" y="23"/>
                    <a:pt x="4" y="20"/>
                    <a:pt x="1" y="17"/>
                  </a:cubicBezTo>
                  <a:cubicBezTo>
                    <a:pt x="1" y="15"/>
                    <a:pt x="3" y="14"/>
                    <a:pt x="5" y="13"/>
                  </a:cubicBezTo>
                  <a:cubicBezTo>
                    <a:pt x="5" y="11"/>
                    <a:pt x="5" y="9"/>
                    <a:pt x="6" y="8"/>
                  </a:cubicBezTo>
                  <a:cubicBezTo>
                    <a:pt x="7" y="7"/>
                    <a:pt x="6" y="7"/>
                    <a:pt x="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66" name="Freeform 45"/>
            <p:cNvSpPr/>
            <p:nvPr>
              <p:custDataLst>
                <p:tags r:id="rId43"/>
              </p:custDataLst>
            </p:nvPr>
          </p:nvSpPr>
          <p:spPr bwMode="auto">
            <a:xfrm>
              <a:off x="8547190" y="-1117373"/>
              <a:ext cx="14288" cy="22225"/>
            </a:xfrm>
            <a:custGeom>
              <a:avLst/>
              <a:gdLst>
                <a:gd name="T0" fmla="*/ 1 w 4"/>
                <a:gd name="T1" fmla="*/ 0 h 6"/>
                <a:gd name="T2" fmla="*/ 0 w 4"/>
                <a:gd name="T3" fmla="*/ 4 h 6"/>
                <a:gd name="T4" fmla="*/ 0 w 4"/>
                <a:gd name="T5" fmla="*/ 1 h 6"/>
                <a:gd name="T6" fmla="*/ 1 w 4"/>
                <a:gd name="T7" fmla="*/ 0 h 6"/>
              </a:gdLst>
              <a:ahLst/>
              <a:cxnLst>
                <a:cxn ang="0">
                  <a:pos x="T0" y="T1"/>
                </a:cxn>
                <a:cxn ang="0">
                  <a:pos x="T2" y="T3"/>
                </a:cxn>
                <a:cxn ang="0">
                  <a:pos x="T4" y="T5"/>
                </a:cxn>
                <a:cxn ang="0">
                  <a:pos x="T6" y="T7"/>
                </a:cxn>
              </a:cxnLst>
              <a:rect l="0" t="0" r="r" b="b"/>
              <a:pathLst>
                <a:path w="4" h="6">
                  <a:moveTo>
                    <a:pt x="1" y="0"/>
                  </a:moveTo>
                  <a:cubicBezTo>
                    <a:pt x="4" y="0"/>
                    <a:pt x="3" y="6"/>
                    <a:pt x="0" y="4"/>
                  </a:cubicBezTo>
                  <a:cubicBezTo>
                    <a:pt x="0" y="3"/>
                    <a:pt x="0" y="2"/>
                    <a:pt x="0" y="1"/>
                  </a:cubicBezTo>
                  <a:cubicBezTo>
                    <a:pt x="1"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67" name="Freeform 46"/>
            <p:cNvSpPr/>
            <p:nvPr>
              <p:custDataLst>
                <p:tags r:id="rId44"/>
              </p:custDataLst>
            </p:nvPr>
          </p:nvSpPr>
          <p:spPr bwMode="auto">
            <a:xfrm>
              <a:off x="10849065" y="-1030061"/>
              <a:ext cx="157163" cy="130175"/>
            </a:xfrm>
            <a:custGeom>
              <a:avLst/>
              <a:gdLst>
                <a:gd name="T0" fmla="*/ 18 w 42"/>
                <a:gd name="T1" fmla="*/ 0 h 35"/>
                <a:gd name="T2" fmla="*/ 22 w 42"/>
                <a:gd name="T3" fmla="*/ 2 h 35"/>
                <a:gd name="T4" fmla="*/ 21 w 42"/>
                <a:gd name="T5" fmla="*/ 8 h 35"/>
                <a:gd name="T6" fmla="*/ 27 w 42"/>
                <a:gd name="T7" fmla="*/ 11 h 35"/>
                <a:gd name="T8" fmla="*/ 35 w 42"/>
                <a:gd name="T9" fmla="*/ 14 h 35"/>
                <a:gd name="T10" fmla="*/ 34 w 42"/>
                <a:gd name="T11" fmla="*/ 19 h 35"/>
                <a:gd name="T12" fmla="*/ 38 w 42"/>
                <a:gd name="T13" fmla="*/ 21 h 35"/>
                <a:gd name="T14" fmla="*/ 41 w 42"/>
                <a:gd name="T15" fmla="*/ 25 h 35"/>
                <a:gd name="T16" fmla="*/ 38 w 42"/>
                <a:gd name="T17" fmla="*/ 32 h 35"/>
                <a:gd name="T18" fmla="*/ 36 w 42"/>
                <a:gd name="T19" fmla="*/ 29 h 35"/>
                <a:gd name="T20" fmla="*/ 28 w 42"/>
                <a:gd name="T21" fmla="*/ 29 h 35"/>
                <a:gd name="T22" fmla="*/ 22 w 42"/>
                <a:gd name="T23" fmla="*/ 35 h 35"/>
                <a:gd name="T24" fmla="*/ 20 w 42"/>
                <a:gd name="T25" fmla="*/ 30 h 35"/>
                <a:gd name="T26" fmla="*/ 15 w 42"/>
                <a:gd name="T27" fmla="*/ 29 h 35"/>
                <a:gd name="T28" fmla="*/ 10 w 42"/>
                <a:gd name="T29" fmla="*/ 25 h 35"/>
                <a:gd name="T30" fmla="*/ 0 w 42"/>
                <a:gd name="T31" fmla="*/ 26 h 35"/>
                <a:gd name="T32" fmla="*/ 1 w 42"/>
                <a:gd name="T33" fmla="*/ 21 h 35"/>
                <a:gd name="T34" fmla="*/ 7 w 42"/>
                <a:gd name="T35" fmla="*/ 18 h 35"/>
                <a:gd name="T36" fmla="*/ 10 w 42"/>
                <a:gd name="T37" fmla="*/ 12 h 35"/>
                <a:gd name="T38" fmla="*/ 11 w 42"/>
                <a:gd name="T39" fmla="*/ 5 h 35"/>
                <a:gd name="T40" fmla="*/ 14 w 42"/>
                <a:gd name="T41" fmla="*/ 5 h 35"/>
                <a:gd name="T42" fmla="*/ 14 w 42"/>
                <a:gd name="T43" fmla="*/ 2 h 35"/>
                <a:gd name="T44" fmla="*/ 18 w 42"/>
                <a:gd name="T4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35">
                  <a:moveTo>
                    <a:pt x="18" y="0"/>
                  </a:moveTo>
                  <a:cubicBezTo>
                    <a:pt x="20" y="0"/>
                    <a:pt x="20" y="2"/>
                    <a:pt x="22" y="2"/>
                  </a:cubicBezTo>
                  <a:cubicBezTo>
                    <a:pt x="22" y="5"/>
                    <a:pt x="18" y="5"/>
                    <a:pt x="21" y="8"/>
                  </a:cubicBezTo>
                  <a:cubicBezTo>
                    <a:pt x="20" y="11"/>
                    <a:pt x="25" y="10"/>
                    <a:pt x="27" y="11"/>
                  </a:cubicBezTo>
                  <a:cubicBezTo>
                    <a:pt x="28" y="11"/>
                    <a:pt x="30" y="15"/>
                    <a:pt x="35" y="14"/>
                  </a:cubicBezTo>
                  <a:cubicBezTo>
                    <a:pt x="35" y="17"/>
                    <a:pt x="38" y="18"/>
                    <a:pt x="34" y="19"/>
                  </a:cubicBezTo>
                  <a:cubicBezTo>
                    <a:pt x="33" y="21"/>
                    <a:pt x="37" y="20"/>
                    <a:pt x="38" y="21"/>
                  </a:cubicBezTo>
                  <a:cubicBezTo>
                    <a:pt x="39" y="22"/>
                    <a:pt x="37" y="26"/>
                    <a:pt x="41" y="25"/>
                  </a:cubicBezTo>
                  <a:cubicBezTo>
                    <a:pt x="42" y="29"/>
                    <a:pt x="37" y="27"/>
                    <a:pt x="38" y="32"/>
                  </a:cubicBezTo>
                  <a:cubicBezTo>
                    <a:pt x="36" y="32"/>
                    <a:pt x="37" y="30"/>
                    <a:pt x="36" y="29"/>
                  </a:cubicBezTo>
                  <a:cubicBezTo>
                    <a:pt x="31" y="29"/>
                    <a:pt x="32" y="31"/>
                    <a:pt x="28" y="29"/>
                  </a:cubicBezTo>
                  <a:cubicBezTo>
                    <a:pt x="26" y="31"/>
                    <a:pt x="22" y="31"/>
                    <a:pt x="22" y="35"/>
                  </a:cubicBezTo>
                  <a:cubicBezTo>
                    <a:pt x="20" y="35"/>
                    <a:pt x="21" y="32"/>
                    <a:pt x="20" y="30"/>
                  </a:cubicBezTo>
                  <a:cubicBezTo>
                    <a:pt x="19" y="29"/>
                    <a:pt x="16" y="30"/>
                    <a:pt x="15" y="29"/>
                  </a:cubicBezTo>
                  <a:cubicBezTo>
                    <a:pt x="14" y="28"/>
                    <a:pt x="13" y="25"/>
                    <a:pt x="10" y="25"/>
                  </a:cubicBezTo>
                  <a:cubicBezTo>
                    <a:pt x="5" y="24"/>
                    <a:pt x="5" y="27"/>
                    <a:pt x="0" y="26"/>
                  </a:cubicBezTo>
                  <a:cubicBezTo>
                    <a:pt x="1" y="25"/>
                    <a:pt x="1" y="23"/>
                    <a:pt x="1" y="21"/>
                  </a:cubicBezTo>
                  <a:cubicBezTo>
                    <a:pt x="6" y="22"/>
                    <a:pt x="2" y="16"/>
                    <a:pt x="7" y="18"/>
                  </a:cubicBezTo>
                  <a:cubicBezTo>
                    <a:pt x="5" y="14"/>
                    <a:pt x="9" y="14"/>
                    <a:pt x="10" y="12"/>
                  </a:cubicBezTo>
                  <a:cubicBezTo>
                    <a:pt x="11" y="10"/>
                    <a:pt x="9" y="7"/>
                    <a:pt x="11" y="5"/>
                  </a:cubicBezTo>
                  <a:cubicBezTo>
                    <a:pt x="12" y="5"/>
                    <a:pt x="14" y="6"/>
                    <a:pt x="14" y="5"/>
                  </a:cubicBezTo>
                  <a:cubicBezTo>
                    <a:pt x="14" y="5"/>
                    <a:pt x="14" y="3"/>
                    <a:pt x="14" y="2"/>
                  </a:cubicBezTo>
                  <a:cubicBezTo>
                    <a:pt x="15" y="1"/>
                    <a:pt x="18" y="2"/>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68" name="Freeform 47"/>
            <p:cNvSpPr/>
            <p:nvPr>
              <p:custDataLst>
                <p:tags r:id="rId45"/>
              </p:custDataLst>
            </p:nvPr>
          </p:nvSpPr>
          <p:spPr bwMode="auto">
            <a:xfrm>
              <a:off x="10766515" y="-993548"/>
              <a:ext cx="33338" cy="38100"/>
            </a:xfrm>
            <a:custGeom>
              <a:avLst/>
              <a:gdLst>
                <a:gd name="T0" fmla="*/ 0 w 9"/>
                <a:gd name="T1" fmla="*/ 1 h 10"/>
                <a:gd name="T2" fmla="*/ 9 w 9"/>
                <a:gd name="T3" fmla="*/ 5 h 10"/>
                <a:gd name="T4" fmla="*/ 0 w 9"/>
                <a:gd name="T5" fmla="*/ 1 h 10"/>
              </a:gdLst>
              <a:ahLst/>
              <a:cxnLst>
                <a:cxn ang="0">
                  <a:pos x="T0" y="T1"/>
                </a:cxn>
                <a:cxn ang="0">
                  <a:pos x="T2" y="T3"/>
                </a:cxn>
                <a:cxn ang="0">
                  <a:pos x="T4" y="T5"/>
                </a:cxn>
              </a:cxnLst>
              <a:rect l="0" t="0" r="r" b="b"/>
              <a:pathLst>
                <a:path w="9" h="10">
                  <a:moveTo>
                    <a:pt x="0" y="1"/>
                  </a:moveTo>
                  <a:cubicBezTo>
                    <a:pt x="5" y="0"/>
                    <a:pt x="5" y="5"/>
                    <a:pt x="9" y="5"/>
                  </a:cubicBezTo>
                  <a:cubicBezTo>
                    <a:pt x="8" y="10"/>
                    <a:pt x="0" y="5"/>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69" name="Freeform 48"/>
            <p:cNvSpPr/>
            <p:nvPr>
              <p:custDataLst>
                <p:tags r:id="rId46"/>
              </p:custDataLst>
            </p:nvPr>
          </p:nvSpPr>
          <p:spPr bwMode="auto">
            <a:xfrm>
              <a:off x="15152777" y="-857023"/>
              <a:ext cx="112713" cy="77788"/>
            </a:xfrm>
            <a:custGeom>
              <a:avLst/>
              <a:gdLst>
                <a:gd name="T0" fmla="*/ 9 w 30"/>
                <a:gd name="T1" fmla="*/ 0 h 21"/>
                <a:gd name="T2" fmla="*/ 10 w 30"/>
                <a:gd name="T3" fmla="*/ 1 h 21"/>
                <a:gd name="T4" fmla="*/ 16 w 30"/>
                <a:gd name="T5" fmla="*/ 7 h 21"/>
                <a:gd name="T6" fmla="*/ 30 w 30"/>
                <a:gd name="T7" fmla="*/ 5 h 21"/>
                <a:gd name="T8" fmla="*/ 24 w 30"/>
                <a:gd name="T9" fmla="*/ 14 h 21"/>
                <a:gd name="T10" fmla="*/ 20 w 30"/>
                <a:gd name="T11" fmla="*/ 12 h 21"/>
                <a:gd name="T12" fmla="*/ 14 w 30"/>
                <a:gd name="T13" fmla="*/ 15 h 21"/>
                <a:gd name="T14" fmla="*/ 13 w 30"/>
                <a:gd name="T15" fmla="*/ 19 h 21"/>
                <a:gd name="T16" fmla="*/ 6 w 30"/>
                <a:gd name="T17" fmla="*/ 17 h 21"/>
                <a:gd name="T18" fmla="*/ 9 w 30"/>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1">
                  <a:moveTo>
                    <a:pt x="9" y="0"/>
                  </a:moveTo>
                  <a:cubicBezTo>
                    <a:pt x="10" y="0"/>
                    <a:pt x="10" y="0"/>
                    <a:pt x="10" y="1"/>
                  </a:cubicBezTo>
                  <a:cubicBezTo>
                    <a:pt x="10" y="5"/>
                    <a:pt x="15" y="3"/>
                    <a:pt x="16" y="7"/>
                  </a:cubicBezTo>
                  <a:cubicBezTo>
                    <a:pt x="20" y="5"/>
                    <a:pt x="24" y="8"/>
                    <a:pt x="30" y="5"/>
                  </a:cubicBezTo>
                  <a:cubicBezTo>
                    <a:pt x="29" y="10"/>
                    <a:pt x="24" y="10"/>
                    <a:pt x="24" y="14"/>
                  </a:cubicBezTo>
                  <a:cubicBezTo>
                    <a:pt x="22" y="14"/>
                    <a:pt x="22" y="13"/>
                    <a:pt x="20" y="12"/>
                  </a:cubicBezTo>
                  <a:cubicBezTo>
                    <a:pt x="17" y="12"/>
                    <a:pt x="15" y="19"/>
                    <a:pt x="14" y="15"/>
                  </a:cubicBezTo>
                  <a:cubicBezTo>
                    <a:pt x="12" y="16"/>
                    <a:pt x="13" y="18"/>
                    <a:pt x="13" y="19"/>
                  </a:cubicBezTo>
                  <a:cubicBezTo>
                    <a:pt x="9" y="21"/>
                    <a:pt x="9" y="12"/>
                    <a:pt x="6" y="17"/>
                  </a:cubicBezTo>
                  <a:cubicBezTo>
                    <a:pt x="0" y="13"/>
                    <a:pt x="4" y="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70" name="Freeform 49"/>
            <p:cNvSpPr/>
            <p:nvPr>
              <p:custDataLst>
                <p:tags r:id="rId47"/>
              </p:custDataLst>
            </p:nvPr>
          </p:nvSpPr>
          <p:spPr bwMode="auto">
            <a:xfrm>
              <a:off x="14957515" y="-763361"/>
              <a:ext cx="214313" cy="184150"/>
            </a:xfrm>
            <a:custGeom>
              <a:avLst/>
              <a:gdLst>
                <a:gd name="T0" fmla="*/ 51 w 57"/>
                <a:gd name="T1" fmla="*/ 0 h 49"/>
                <a:gd name="T2" fmla="*/ 55 w 57"/>
                <a:gd name="T3" fmla="*/ 2 h 49"/>
                <a:gd name="T4" fmla="*/ 55 w 57"/>
                <a:gd name="T5" fmla="*/ 23 h 49"/>
                <a:gd name="T6" fmla="*/ 53 w 57"/>
                <a:gd name="T7" fmla="*/ 20 h 49"/>
                <a:gd name="T8" fmla="*/ 53 w 57"/>
                <a:gd name="T9" fmla="*/ 28 h 49"/>
                <a:gd name="T10" fmla="*/ 51 w 57"/>
                <a:gd name="T11" fmla="*/ 27 h 49"/>
                <a:gd name="T12" fmla="*/ 51 w 57"/>
                <a:gd name="T13" fmla="*/ 41 h 49"/>
                <a:gd name="T14" fmla="*/ 48 w 57"/>
                <a:gd name="T15" fmla="*/ 39 h 49"/>
                <a:gd name="T16" fmla="*/ 44 w 57"/>
                <a:gd name="T17" fmla="*/ 42 h 49"/>
                <a:gd name="T18" fmla="*/ 41 w 57"/>
                <a:gd name="T19" fmla="*/ 41 h 49"/>
                <a:gd name="T20" fmla="*/ 35 w 57"/>
                <a:gd name="T21" fmla="*/ 42 h 49"/>
                <a:gd name="T22" fmla="*/ 28 w 57"/>
                <a:gd name="T23" fmla="*/ 44 h 49"/>
                <a:gd name="T24" fmla="*/ 25 w 57"/>
                <a:gd name="T25" fmla="*/ 49 h 49"/>
                <a:gd name="T26" fmla="*/ 20 w 57"/>
                <a:gd name="T27" fmla="*/ 42 h 49"/>
                <a:gd name="T28" fmla="*/ 17 w 57"/>
                <a:gd name="T29" fmla="*/ 45 h 49"/>
                <a:gd name="T30" fmla="*/ 14 w 57"/>
                <a:gd name="T31" fmla="*/ 44 h 49"/>
                <a:gd name="T32" fmla="*/ 0 w 57"/>
                <a:gd name="T33" fmla="*/ 46 h 49"/>
                <a:gd name="T34" fmla="*/ 2 w 57"/>
                <a:gd name="T35" fmla="*/ 41 h 49"/>
                <a:gd name="T36" fmla="*/ 4 w 57"/>
                <a:gd name="T37" fmla="*/ 42 h 49"/>
                <a:gd name="T38" fmla="*/ 6 w 57"/>
                <a:gd name="T39" fmla="*/ 39 h 49"/>
                <a:gd name="T40" fmla="*/ 25 w 57"/>
                <a:gd name="T41" fmla="*/ 38 h 49"/>
                <a:gd name="T42" fmla="*/ 28 w 57"/>
                <a:gd name="T43" fmla="*/ 28 h 49"/>
                <a:gd name="T44" fmla="*/ 31 w 57"/>
                <a:gd name="T45" fmla="*/ 25 h 49"/>
                <a:gd name="T46" fmla="*/ 39 w 57"/>
                <a:gd name="T47" fmla="*/ 27 h 49"/>
                <a:gd name="T48" fmla="*/ 39 w 57"/>
                <a:gd name="T49" fmla="*/ 21 h 49"/>
                <a:gd name="T50" fmla="*/ 41 w 57"/>
                <a:gd name="T51" fmla="*/ 24 h 49"/>
                <a:gd name="T52" fmla="*/ 42 w 57"/>
                <a:gd name="T53" fmla="*/ 17 h 49"/>
                <a:gd name="T54" fmla="*/ 46 w 57"/>
                <a:gd name="T55" fmla="*/ 6 h 49"/>
                <a:gd name="T56" fmla="*/ 51 w 57"/>
                <a:gd name="T5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 h="49">
                  <a:moveTo>
                    <a:pt x="51" y="0"/>
                  </a:moveTo>
                  <a:cubicBezTo>
                    <a:pt x="53" y="0"/>
                    <a:pt x="53" y="1"/>
                    <a:pt x="55" y="2"/>
                  </a:cubicBezTo>
                  <a:cubicBezTo>
                    <a:pt x="55" y="12"/>
                    <a:pt x="57" y="17"/>
                    <a:pt x="55" y="23"/>
                  </a:cubicBezTo>
                  <a:cubicBezTo>
                    <a:pt x="54" y="22"/>
                    <a:pt x="54" y="21"/>
                    <a:pt x="53" y="20"/>
                  </a:cubicBezTo>
                  <a:cubicBezTo>
                    <a:pt x="50" y="21"/>
                    <a:pt x="54" y="26"/>
                    <a:pt x="53" y="28"/>
                  </a:cubicBezTo>
                  <a:cubicBezTo>
                    <a:pt x="52" y="28"/>
                    <a:pt x="52" y="27"/>
                    <a:pt x="51" y="27"/>
                  </a:cubicBezTo>
                  <a:cubicBezTo>
                    <a:pt x="51" y="31"/>
                    <a:pt x="51" y="36"/>
                    <a:pt x="51" y="41"/>
                  </a:cubicBezTo>
                  <a:cubicBezTo>
                    <a:pt x="50" y="40"/>
                    <a:pt x="49" y="39"/>
                    <a:pt x="48" y="39"/>
                  </a:cubicBezTo>
                  <a:cubicBezTo>
                    <a:pt x="45" y="38"/>
                    <a:pt x="45" y="42"/>
                    <a:pt x="44" y="42"/>
                  </a:cubicBezTo>
                  <a:cubicBezTo>
                    <a:pt x="43" y="42"/>
                    <a:pt x="42" y="41"/>
                    <a:pt x="41" y="41"/>
                  </a:cubicBezTo>
                  <a:cubicBezTo>
                    <a:pt x="40" y="41"/>
                    <a:pt x="37" y="42"/>
                    <a:pt x="35" y="42"/>
                  </a:cubicBezTo>
                  <a:cubicBezTo>
                    <a:pt x="35" y="42"/>
                    <a:pt x="32" y="44"/>
                    <a:pt x="28" y="44"/>
                  </a:cubicBezTo>
                  <a:cubicBezTo>
                    <a:pt x="26" y="44"/>
                    <a:pt x="27" y="48"/>
                    <a:pt x="25" y="49"/>
                  </a:cubicBezTo>
                  <a:cubicBezTo>
                    <a:pt x="22" y="48"/>
                    <a:pt x="20" y="46"/>
                    <a:pt x="20" y="42"/>
                  </a:cubicBezTo>
                  <a:cubicBezTo>
                    <a:pt x="17" y="41"/>
                    <a:pt x="18" y="45"/>
                    <a:pt x="17" y="45"/>
                  </a:cubicBezTo>
                  <a:cubicBezTo>
                    <a:pt x="15" y="46"/>
                    <a:pt x="15" y="44"/>
                    <a:pt x="14" y="44"/>
                  </a:cubicBezTo>
                  <a:cubicBezTo>
                    <a:pt x="9" y="44"/>
                    <a:pt x="4" y="49"/>
                    <a:pt x="0" y="46"/>
                  </a:cubicBezTo>
                  <a:cubicBezTo>
                    <a:pt x="1" y="45"/>
                    <a:pt x="2" y="43"/>
                    <a:pt x="2" y="41"/>
                  </a:cubicBezTo>
                  <a:cubicBezTo>
                    <a:pt x="3" y="40"/>
                    <a:pt x="4" y="42"/>
                    <a:pt x="4" y="42"/>
                  </a:cubicBezTo>
                  <a:cubicBezTo>
                    <a:pt x="6" y="42"/>
                    <a:pt x="5" y="39"/>
                    <a:pt x="6" y="39"/>
                  </a:cubicBezTo>
                  <a:cubicBezTo>
                    <a:pt x="11" y="39"/>
                    <a:pt x="20" y="40"/>
                    <a:pt x="25" y="38"/>
                  </a:cubicBezTo>
                  <a:cubicBezTo>
                    <a:pt x="23" y="32"/>
                    <a:pt x="30" y="34"/>
                    <a:pt x="28" y="28"/>
                  </a:cubicBezTo>
                  <a:cubicBezTo>
                    <a:pt x="31" y="30"/>
                    <a:pt x="31" y="29"/>
                    <a:pt x="31" y="25"/>
                  </a:cubicBezTo>
                  <a:cubicBezTo>
                    <a:pt x="34" y="29"/>
                    <a:pt x="37" y="23"/>
                    <a:pt x="39" y="27"/>
                  </a:cubicBezTo>
                  <a:cubicBezTo>
                    <a:pt x="40" y="26"/>
                    <a:pt x="39" y="22"/>
                    <a:pt x="39" y="21"/>
                  </a:cubicBezTo>
                  <a:cubicBezTo>
                    <a:pt x="41" y="20"/>
                    <a:pt x="41" y="24"/>
                    <a:pt x="41" y="24"/>
                  </a:cubicBezTo>
                  <a:cubicBezTo>
                    <a:pt x="42" y="24"/>
                    <a:pt x="45" y="23"/>
                    <a:pt x="42" y="17"/>
                  </a:cubicBezTo>
                  <a:cubicBezTo>
                    <a:pt x="47" y="16"/>
                    <a:pt x="45" y="9"/>
                    <a:pt x="46" y="6"/>
                  </a:cubicBezTo>
                  <a:cubicBezTo>
                    <a:pt x="47" y="4"/>
                    <a:pt x="52" y="3"/>
                    <a:pt x="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71" name="Freeform 50"/>
            <p:cNvSpPr/>
            <p:nvPr>
              <p:custDataLst>
                <p:tags r:id="rId48"/>
              </p:custDataLst>
            </p:nvPr>
          </p:nvSpPr>
          <p:spPr bwMode="auto">
            <a:xfrm>
              <a:off x="12309565" y="-752248"/>
              <a:ext cx="38100" cy="41275"/>
            </a:xfrm>
            <a:custGeom>
              <a:avLst/>
              <a:gdLst>
                <a:gd name="T0" fmla="*/ 4 w 10"/>
                <a:gd name="T1" fmla="*/ 0 h 11"/>
                <a:gd name="T2" fmla="*/ 1 w 10"/>
                <a:gd name="T3" fmla="*/ 10 h 11"/>
                <a:gd name="T4" fmla="*/ 4 w 10"/>
                <a:gd name="T5" fmla="*/ 0 h 11"/>
              </a:gdLst>
              <a:ahLst/>
              <a:cxnLst>
                <a:cxn ang="0">
                  <a:pos x="T0" y="T1"/>
                </a:cxn>
                <a:cxn ang="0">
                  <a:pos x="T2" y="T3"/>
                </a:cxn>
                <a:cxn ang="0">
                  <a:pos x="T4" y="T5"/>
                </a:cxn>
              </a:cxnLst>
              <a:rect l="0" t="0" r="r" b="b"/>
              <a:pathLst>
                <a:path w="10" h="11">
                  <a:moveTo>
                    <a:pt x="4" y="0"/>
                  </a:moveTo>
                  <a:cubicBezTo>
                    <a:pt x="10" y="0"/>
                    <a:pt x="8" y="11"/>
                    <a:pt x="1" y="10"/>
                  </a:cubicBezTo>
                  <a:cubicBezTo>
                    <a:pt x="4" y="9"/>
                    <a:pt x="0"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72" name="Freeform 51"/>
            <p:cNvSpPr/>
            <p:nvPr>
              <p:custDataLst>
                <p:tags r:id="rId49"/>
              </p:custDataLst>
            </p:nvPr>
          </p:nvSpPr>
          <p:spPr bwMode="auto">
            <a:xfrm>
              <a:off x="12400052" y="-691923"/>
              <a:ext cx="55563" cy="36513"/>
            </a:xfrm>
            <a:custGeom>
              <a:avLst/>
              <a:gdLst>
                <a:gd name="T0" fmla="*/ 12 w 15"/>
                <a:gd name="T1" fmla="*/ 2 h 10"/>
                <a:gd name="T2" fmla="*/ 15 w 15"/>
                <a:gd name="T3" fmla="*/ 9 h 10"/>
                <a:gd name="T4" fmla="*/ 8 w 15"/>
                <a:gd name="T5" fmla="*/ 9 h 10"/>
                <a:gd name="T6" fmla="*/ 8 w 15"/>
                <a:gd name="T7" fmla="*/ 8 h 10"/>
                <a:gd name="T8" fmla="*/ 2 w 15"/>
                <a:gd name="T9" fmla="*/ 6 h 10"/>
                <a:gd name="T10" fmla="*/ 12 w 15"/>
                <a:gd name="T11" fmla="*/ 2 h 10"/>
              </a:gdLst>
              <a:ahLst/>
              <a:cxnLst>
                <a:cxn ang="0">
                  <a:pos x="T0" y="T1"/>
                </a:cxn>
                <a:cxn ang="0">
                  <a:pos x="T2" y="T3"/>
                </a:cxn>
                <a:cxn ang="0">
                  <a:pos x="T4" y="T5"/>
                </a:cxn>
                <a:cxn ang="0">
                  <a:pos x="T6" y="T7"/>
                </a:cxn>
                <a:cxn ang="0">
                  <a:pos x="T8" y="T9"/>
                </a:cxn>
                <a:cxn ang="0">
                  <a:pos x="T10" y="T11"/>
                </a:cxn>
              </a:cxnLst>
              <a:rect l="0" t="0" r="r" b="b"/>
              <a:pathLst>
                <a:path w="15" h="10">
                  <a:moveTo>
                    <a:pt x="12" y="2"/>
                  </a:moveTo>
                  <a:cubicBezTo>
                    <a:pt x="14" y="3"/>
                    <a:pt x="15" y="6"/>
                    <a:pt x="15" y="9"/>
                  </a:cubicBezTo>
                  <a:cubicBezTo>
                    <a:pt x="14" y="8"/>
                    <a:pt x="9" y="10"/>
                    <a:pt x="8" y="9"/>
                  </a:cubicBezTo>
                  <a:cubicBezTo>
                    <a:pt x="8" y="9"/>
                    <a:pt x="8" y="8"/>
                    <a:pt x="8" y="8"/>
                  </a:cubicBezTo>
                  <a:cubicBezTo>
                    <a:pt x="6" y="7"/>
                    <a:pt x="2" y="9"/>
                    <a:pt x="2" y="6"/>
                  </a:cubicBezTo>
                  <a:cubicBezTo>
                    <a:pt x="0" y="0"/>
                    <a:pt x="12" y="6"/>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73" name="Freeform 52"/>
            <p:cNvSpPr/>
            <p:nvPr>
              <p:custDataLst>
                <p:tags r:id="rId50"/>
              </p:custDataLst>
            </p:nvPr>
          </p:nvSpPr>
          <p:spPr bwMode="auto">
            <a:xfrm>
              <a:off x="12828677" y="-617311"/>
              <a:ext cx="41275" cy="19050"/>
            </a:xfrm>
            <a:custGeom>
              <a:avLst/>
              <a:gdLst>
                <a:gd name="T0" fmla="*/ 0 w 11"/>
                <a:gd name="T1" fmla="*/ 5 h 5"/>
                <a:gd name="T2" fmla="*/ 6 w 11"/>
                <a:gd name="T3" fmla="*/ 0 h 5"/>
                <a:gd name="T4" fmla="*/ 5 w 11"/>
                <a:gd name="T5" fmla="*/ 2 h 5"/>
                <a:gd name="T6" fmla="*/ 0 w 11"/>
                <a:gd name="T7" fmla="*/ 5 h 5"/>
              </a:gdLst>
              <a:ahLst/>
              <a:cxnLst>
                <a:cxn ang="0">
                  <a:pos x="T0" y="T1"/>
                </a:cxn>
                <a:cxn ang="0">
                  <a:pos x="T2" y="T3"/>
                </a:cxn>
                <a:cxn ang="0">
                  <a:pos x="T4" y="T5"/>
                </a:cxn>
                <a:cxn ang="0">
                  <a:pos x="T6" y="T7"/>
                </a:cxn>
              </a:cxnLst>
              <a:rect l="0" t="0" r="r" b="b"/>
              <a:pathLst>
                <a:path w="11" h="5">
                  <a:moveTo>
                    <a:pt x="0" y="5"/>
                  </a:moveTo>
                  <a:cubicBezTo>
                    <a:pt x="0" y="1"/>
                    <a:pt x="2" y="0"/>
                    <a:pt x="6" y="0"/>
                  </a:cubicBezTo>
                  <a:cubicBezTo>
                    <a:pt x="11" y="0"/>
                    <a:pt x="8" y="3"/>
                    <a:pt x="5" y="2"/>
                  </a:cubicBezTo>
                  <a:cubicBezTo>
                    <a:pt x="3" y="3"/>
                    <a:pt x="3"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74" name="Freeform 53"/>
            <p:cNvSpPr/>
            <p:nvPr>
              <p:custDataLst>
                <p:tags r:id="rId51"/>
              </p:custDataLst>
            </p:nvPr>
          </p:nvSpPr>
          <p:spPr bwMode="auto">
            <a:xfrm>
              <a:off x="14976565" y="-587148"/>
              <a:ext cx="41275" cy="26988"/>
            </a:xfrm>
            <a:custGeom>
              <a:avLst/>
              <a:gdLst>
                <a:gd name="T0" fmla="*/ 9 w 11"/>
                <a:gd name="T1" fmla="*/ 1 h 7"/>
                <a:gd name="T2" fmla="*/ 6 w 11"/>
                <a:gd name="T3" fmla="*/ 6 h 7"/>
                <a:gd name="T4" fmla="*/ 1 w 11"/>
                <a:gd name="T5" fmla="*/ 2 h 7"/>
                <a:gd name="T6" fmla="*/ 9 w 11"/>
                <a:gd name="T7" fmla="*/ 1 h 7"/>
              </a:gdLst>
              <a:ahLst/>
              <a:cxnLst>
                <a:cxn ang="0">
                  <a:pos x="T0" y="T1"/>
                </a:cxn>
                <a:cxn ang="0">
                  <a:pos x="T2" y="T3"/>
                </a:cxn>
                <a:cxn ang="0">
                  <a:pos x="T4" y="T5"/>
                </a:cxn>
                <a:cxn ang="0">
                  <a:pos x="T6" y="T7"/>
                </a:cxn>
              </a:cxnLst>
              <a:rect l="0" t="0" r="r" b="b"/>
              <a:pathLst>
                <a:path w="11" h="7">
                  <a:moveTo>
                    <a:pt x="9" y="1"/>
                  </a:moveTo>
                  <a:cubicBezTo>
                    <a:pt x="11" y="5"/>
                    <a:pt x="5" y="2"/>
                    <a:pt x="6" y="6"/>
                  </a:cubicBezTo>
                  <a:cubicBezTo>
                    <a:pt x="3" y="7"/>
                    <a:pt x="0" y="6"/>
                    <a:pt x="1" y="2"/>
                  </a:cubicBezTo>
                  <a:cubicBezTo>
                    <a:pt x="4" y="6"/>
                    <a:pt x="5"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75" name="Freeform 54"/>
            <p:cNvSpPr/>
            <p:nvPr>
              <p:custDataLst>
                <p:tags r:id="rId52"/>
              </p:custDataLst>
            </p:nvPr>
          </p:nvSpPr>
          <p:spPr bwMode="auto">
            <a:xfrm>
              <a:off x="14908302" y="-583973"/>
              <a:ext cx="57150" cy="60325"/>
            </a:xfrm>
            <a:custGeom>
              <a:avLst/>
              <a:gdLst>
                <a:gd name="T0" fmla="*/ 13 w 15"/>
                <a:gd name="T1" fmla="*/ 3 h 16"/>
                <a:gd name="T2" fmla="*/ 13 w 15"/>
                <a:gd name="T3" fmla="*/ 12 h 16"/>
                <a:gd name="T4" fmla="*/ 5 w 15"/>
                <a:gd name="T5" fmla="*/ 14 h 16"/>
                <a:gd name="T6" fmla="*/ 1 w 15"/>
                <a:gd name="T7" fmla="*/ 8 h 16"/>
                <a:gd name="T8" fmla="*/ 13 w 15"/>
                <a:gd name="T9" fmla="*/ 3 h 16"/>
              </a:gdLst>
              <a:ahLst/>
              <a:cxnLst>
                <a:cxn ang="0">
                  <a:pos x="T0" y="T1"/>
                </a:cxn>
                <a:cxn ang="0">
                  <a:pos x="T2" y="T3"/>
                </a:cxn>
                <a:cxn ang="0">
                  <a:pos x="T4" y="T5"/>
                </a:cxn>
                <a:cxn ang="0">
                  <a:pos x="T6" y="T7"/>
                </a:cxn>
                <a:cxn ang="0">
                  <a:pos x="T8" y="T9"/>
                </a:cxn>
              </a:cxnLst>
              <a:rect l="0" t="0" r="r" b="b"/>
              <a:pathLst>
                <a:path w="15" h="16">
                  <a:moveTo>
                    <a:pt x="13" y="3"/>
                  </a:moveTo>
                  <a:cubicBezTo>
                    <a:pt x="15" y="7"/>
                    <a:pt x="9" y="10"/>
                    <a:pt x="13" y="12"/>
                  </a:cubicBezTo>
                  <a:cubicBezTo>
                    <a:pt x="13" y="16"/>
                    <a:pt x="7" y="13"/>
                    <a:pt x="5" y="14"/>
                  </a:cubicBezTo>
                  <a:cubicBezTo>
                    <a:pt x="5" y="8"/>
                    <a:pt x="6" y="6"/>
                    <a:pt x="1" y="8"/>
                  </a:cubicBezTo>
                  <a:cubicBezTo>
                    <a:pt x="0" y="1"/>
                    <a:pt x="8" y="0"/>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76" name="Freeform 55"/>
            <p:cNvSpPr/>
            <p:nvPr>
              <p:custDataLst>
                <p:tags r:id="rId53"/>
              </p:custDataLst>
            </p:nvPr>
          </p:nvSpPr>
          <p:spPr bwMode="auto">
            <a:xfrm>
              <a:off x="14709865" y="-372836"/>
              <a:ext cx="33338" cy="52388"/>
            </a:xfrm>
            <a:custGeom>
              <a:avLst/>
              <a:gdLst>
                <a:gd name="T0" fmla="*/ 9 w 9"/>
                <a:gd name="T1" fmla="*/ 6 h 14"/>
                <a:gd name="T2" fmla="*/ 6 w 9"/>
                <a:gd name="T3" fmla="*/ 14 h 14"/>
                <a:gd name="T4" fmla="*/ 0 w 9"/>
                <a:gd name="T5" fmla="*/ 14 h 14"/>
                <a:gd name="T6" fmla="*/ 2 w 9"/>
                <a:gd name="T7" fmla="*/ 4 h 14"/>
                <a:gd name="T8" fmla="*/ 9 w 9"/>
                <a:gd name="T9" fmla="*/ 6 h 14"/>
              </a:gdLst>
              <a:ahLst/>
              <a:cxnLst>
                <a:cxn ang="0">
                  <a:pos x="T0" y="T1"/>
                </a:cxn>
                <a:cxn ang="0">
                  <a:pos x="T2" y="T3"/>
                </a:cxn>
                <a:cxn ang="0">
                  <a:pos x="T4" y="T5"/>
                </a:cxn>
                <a:cxn ang="0">
                  <a:pos x="T6" y="T7"/>
                </a:cxn>
                <a:cxn ang="0">
                  <a:pos x="T8" y="T9"/>
                </a:cxn>
              </a:cxnLst>
              <a:rect l="0" t="0" r="r" b="b"/>
              <a:pathLst>
                <a:path w="9" h="14">
                  <a:moveTo>
                    <a:pt x="9" y="6"/>
                  </a:moveTo>
                  <a:cubicBezTo>
                    <a:pt x="9" y="9"/>
                    <a:pt x="4" y="8"/>
                    <a:pt x="6" y="14"/>
                  </a:cubicBezTo>
                  <a:cubicBezTo>
                    <a:pt x="4" y="14"/>
                    <a:pt x="2" y="14"/>
                    <a:pt x="0" y="14"/>
                  </a:cubicBezTo>
                  <a:cubicBezTo>
                    <a:pt x="1" y="11"/>
                    <a:pt x="5" y="6"/>
                    <a:pt x="2" y="4"/>
                  </a:cubicBezTo>
                  <a:cubicBezTo>
                    <a:pt x="3" y="1"/>
                    <a:pt x="9" y="0"/>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77" name="Freeform 56"/>
            <p:cNvSpPr/>
            <p:nvPr>
              <p:custDataLst>
                <p:tags r:id="rId54"/>
              </p:custDataLst>
            </p:nvPr>
          </p:nvSpPr>
          <p:spPr bwMode="auto">
            <a:xfrm>
              <a:off x="9752102" y="-350611"/>
              <a:ext cx="22225" cy="19050"/>
            </a:xfrm>
            <a:custGeom>
              <a:avLst/>
              <a:gdLst>
                <a:gd name="T0" fmla="*/ 0 w 6"/>
                <a:gd name="T1" fmla="*/ 2 h 5"/>
                <a:gd name="T2" fmla="*/ 6 w 6"/>
                <a:gd name="T3" fmla="*/ 1 h 5"/>
                <a:gd name="T4" fmla="*/ 4 w 6"/>
                <a:gd name="T5" fmla="*/ 5 h 5"/>
                <a:gd name="T6" fmla="*/ 2 w 6"/>
                <a:gd name="T7" fmla="*/ 5 h 5"/>
                <a:gd name="T8" fmla="*/ 0 w 6"/>
                <a:gd name="T9" fmla="*/ 2 h 5"/>
              </a:gdLst>
              <a:ahLst/>
              <a:cxnLst>
                <a:cxn ang="0">
                  <a:pos x="T0" y="T1"/>
                </a:cxn>
                <a:cxn ang="0">
                  <a:pos x="T2" y="T3"/>
                </a:cxn>
                <a:cxn ang="0">
                  <a:pos x="T4" y="T5"/>
                </a:cxn>
                <a:cxn ang="0">
                  <a:pos x="T6" y="T7"/>
                </a:cxn>
                <a:cxn ang="0">
                  <a:pos x="T8" y="T9"/>
                </a:cxn>
              </a:cxnLst>
              <a:rect l="0" t="0" r="r" b="b"/>
              <a:pathLst>
                <a:path w="6" h="5">
                  <a:moveTo>
                    <a:pt x="0" y="2"/>
                  </a:moveTo>
                  <a:cubicBezTo>
                    <a:pt x="1" y="0"/>
                    <a:pt x="4" y="1"/>
                    <a:pt x="6" y="1"/>
                  </a:cubicBezTo>
                  <a:cubicBezTo>
                    <a:pt x="6" y="3"/>
                    <a:pt x="4" y="3"/>
                    <a:pt x="4" y="5"/>
                  </a:cubicBezTo>
                  <a:cubicBezTo>
                    <a:pt x="3" y="5"/>
                    <a:pt x="3" y="5"/>
                    <a:pt x="2" y="5"/>
                  </a:cubicBezTo>
                  <a:cubicBezTo>
                    <a:pt x="2" y="3"/>
                    <a:pt x="1"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78" name="Freeform 57"/>
            <p:cNvSpPr/>
            <p:nvPr>
              <p:custDataLst>
                <p:tags r:id="rId55"/>
              </p:custDataLst>
            </p:nvPr>
          </p:nvSpPr>
          <p:spPr bwMode="auto">
            <a:xfrm>
              <a:off x="10312490" y="-331561"/>
              <a:ext cx="212725" cy="82550"/>
            </a:xfrm>
            <a:custGeom>
              <a:avLst/>
              <a:gdLst>
                <a:gd name="T0" fmla="*/ 56 w 57"/>
                <a:gd name="T1" fmla="*/ 16 h 22"/>
                <a:gd name="T2" fmla="*/ 43 w 57"/>
                <a:gd name="T3" fmla="*/ 20 h 22"/>
                <a:gd name="T4" fmla="*/ 41 w 57"/>
                <a:gd name="T5" fmla="*/ 13 h 22"/>
                <a:gd name="T6" fmla="*/ 25 w 57"/>
                <a:gd name="T7" fmla="*/ 10 h 22"/>
                <a:gd name="T8" fmla="*/ 24 w 57"/>
                <a:gd name="T9" fmla="*/ 6 h 22"/>
                <a:gd name="T10" fmla="*/ 10 w 57"/>
                <a:gd name="T11" fmla="*/ 6 h 22"/>
                <a:gd name="T12" fmla="*/ 0 w 57"/>
                <a:gd name="T13" fmla="*/ 9 h 22"/>
                <a:gd name="T14" fmla="*/ 5 w 57"/>
                <a:gd name="T15" fmla="*/ 2 h 22"/>
                <a:gd name="T16" fmla="*/ 18 w 57"/>
                <a:gd name="T17" fmla="*/ 0 h 22"/>
                <a:gd name="T18" fmla="*/ 22 w 57"/>
                <a:gd name="T19" fmla="*/ 3 h 22"/>
                <a:gd name="T20" fmla="*/ 27 w 57"/>
                <a:gd name="T21" fmla="*/ 4 h 22"/>
                <a:gd name="T22" fmla="*/ 38 w 57"/>
                <a:gd name="T23" fmla="*/ 6 h 22"/>
                <a:gd name="T24" fmla="*/ 42 w 57"/>
                <a:gd name="T25" fmla="*/ 13 h 22"/>
                <a:gd name="T26" fmla="*/ 46 w 57"/>
                <a:gd name="T27" fmla="*/ 14 h 22"/>
                <a:gd name="T28" fmla="*/ 56 w 57"/>
                <a:gd name="T29"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22">
                  <a:moveTo>
                    <a:pt x="56" y="16"/>
                  </a:moveTo>
                  <a:cubicBezTo>
                    <a:pt x="57" y="22"/>
                    <a:pt x="44" y="15"/>
                    <a:pt x="43" y="20"/>
                  </a:cubicBezTo>
                  <a:cubicBezTo>
                    <a:pt x="40" y="19"/>
                    <a:pt x="43" y="14"/>
                    <a:pt x="41" y="13"/>
                  </a:cubicBezTo>
                  <a:cubicBezTo>
                    <a:pt x="36" y="11"/>
                    <a:pt x="30" y="11"/>
                    <a:pt x="25" y="10"/>
                  </a:cubicBezTo>
                  <a:cubicBezTo>
                    <a:pt x="24" y="9"/>
                    <a:pt x="24" y="8"/>
                    <a:pt x="24" y="6"/>
                  </a:cubicBezTo>
                  <a:cubicBezTo>
                    <a:pt x="18" y="6"/>
                    <a:pt x="14" y="5"/>
                    <a:pt x="10" y="6"/>
                  </a:cubicBezTo>
                  <a:cubicBezTo>
                    <a:pt x="6" y="6"/>
                    <a:pt x="4" y="10"/>
                    <a:pt x="0" y="9"/>
                  </a:cubicBezTo>
                  <a:cubicBezTo>
                    <a:pt x="0" y="5"/>
                    <a:pt x="6" y="6"/>
                    <a:pt x="5" y="2"/>
                  </a:cubicBezTo>
                  <a:cubicBezTo>
                    <a:pt x="9" y="1"/>
                    <a:pt x="17" y="3"/>
                    <a:pt x="18" y="0"/>
                  </a:cubicBezTo>
                  <a:cubicBezTo>
                    <a:pt x="24" y="1"/>
                    <a:pt x="16" y="1"/>
                    <a:pt x="22" y="3"/>
                  </a:cubicBezTo>
                  <a:cubicBezTo>
                    <a:pt x="22" y="3"/>
                    <a:pt x="26" y="4"/>
                    <a:pt x="27" y="4"/>
                  </a:cubicBezTo>
                  <a:cubicBezTo>
                    <a:pt x="28" y="6"/>
                    <a:pt x="32" y="6"/>
                    <a:pt x="38" y="6"/>
                  </a:cubicBezTo>
                  <a:cubicBezTo>
                    <a:pt x="36" y="11"/>
                    <a:pt x="45" y="6"/>
                    <a:pt x="42" y="13"/>
                  </a:cubicBezTo>
                  <a:cubicBezTo>
                    <a:pt x="44" y="11"/>
                    <a:pt x="45" y="11"/>
                    <a:pt x="46" y="14"/>
                  </a:cubicBezTo>
                  <a:cubicBezTo>
                    <a:pt x="49" y="15"/>
                    <a:pt x="55" y="12"/>
                    <a:pt x="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79" name="Freeform 58"/>
            <p:cNvSpPr/>
            <p:nvPr>
              <p:custDataLst>
                <p:tags r:id="rId56"/>
              </p:custDataLst>
            </p:nvPr>
          </p:nvSpPr>
          <p:spPr bwMode="auto">
            <a:xfrm>
              <a:off x="10563315" y="-255361"/>
              <a:ext cx="90488" cy="47625"/>
            </a:xfrm>
            <a:custGeom>
              <a:avLst/>
              <a:gdLst>
                <a:gd name="T0" fmla="*/ 2 w 24"/>
                <a:gd name="T1" fmla="*/ 0 h 13"/>
                <a:gd name="T2" fmla="*/ 13 w 24"/>
                <a:gd name="T3" fmla="*/ 1 h 13"/>
                <a:gd name="T4" fmla="*/ 18 w 24"/>
                <a:gd name="T5" fmla="*/ 3 h 13"/>
                <a:gd name="T6" fmla="*/ 24 w 24"/>
                <a:gd name="T7" fmla="*/ 5 h 13"/>
                <a:gd name="T8" fmla="*/ 4 w 24"/>
                <a:gd name="T9" fmla="*/ 8 h 13"/>
                <a:gd name="T10" fmla="*/ 7 w 24"/>
                <a:gd name="T11" fmla="*/ 7 h 13"/>
                <a:gd name="T12" fmla="*/ 2 w 24"/>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4" h="13">
                  <a:moveTo>
                    <a:pt x="2" y="0"/>
                  </a:moveTo>
                  <a:cubicBezTo>
                    <a:pt x="4" y="2"/>
                    <a:pt x="9" y="0"/>
                    <a:pt x="13" y="1"/>
                  </a:cubicBezTo>
                  <a:cubicBezTo>
                    <a:pt x="13" y="1"/>
                    <a:pt x="17" y="6"/>
                    <a:pt x="18" y="3"/>
                  </a:cubicBezTo>
                  <a:cubicBezTo>
                    <a:pt x="21" y="3"/>
                    <a:pt x="20" y="7"/>
                    <a:pt x="24" y="5"/>
                  </a:cubicBezTo>
                  <a:cubicBezTo>
                    <a:pt x="24" y="13"/>
                    <a:pt x="9" y="9"/>
                    <a:pt x="4" y="8"/>
                  </a:cubicBezTo>
                  <a:cubicBezTo>
                    <a:pt x="4" y="7"/>
                    <a:pt x="7" y="7"/>
                    <a:pt x="7" y="7"/>
                  </a:cubicBezTo>
                  <a:cubicBezTo>
                    <a:pt x="7" y="4"/>
                    <a:pt x="0" y="5"/>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80" name="Freeform 59"/>
            <p:cNvSpPr/>
            <p:nvPr>
              <p:custDataLst>
                <p:tags r:id="rId57"/>
              </p:custDataLst>
            </p:nvPr>
          </p:nvSpPr>
          <p:spPr bwMode="auto">
            <a:xfrm>
              <a:off x="14462215" y="-252186"/>
              <a:ext cx="44450" cy="33338"/>
            </a:xfrm>
            <a:custGeom>
              <a:avLst/>
              <a:gdLst>
                <a:gd name="T0" fmla="*/ 10 w 12"/>
                <a:gd name="T1" fmla="*/ 0 h 9"/>
                <a:gd name="T2" fmla="*/ 7 w 12"/>
                <a:gd name="T3" fmla="*/ 9 h 9"/>
                <a:gd name="T4" fmla="*/ 0 w 12"/>
                <a:gd name="T5" fmla="*/ 3 h 9"/>
                <a:gd name="T6" fmla="*/ 3 w 12"/>
                <a:gd name="T7" fmla="*/ 0 h 9"/>
                <a:gd name="T8" fmla="*/ 10 w 12"/>
                <a:gd name="T9" fmla="*/ 0 h 9"/>
              </a:gdLst>
              <a:ahLst/>
              <a:cxnLst>
                <a:cxn ang="0">
                  <a:pos x="T0" y="T1"/>
                </a:cxn>
                <a:cxn ang="0">
                  <a:pos x="T2" y="T3"/>
                </a:cxn>
                <a:cxn ang="0">
                  <a:pos x="T4" y="T5"/>
                </a:cxn>
                <a:cxn ang="0">
                  <a:pos x="T6" y="T7"/>
                </a:cxn>
                <a:cxn ang="0">
                  <a:pos x="T8" y="T9"/>
                </a:cxn>
              </a:cxnLst>
              <a:rect l="0" t="0" r="r" b="b"/>
              <a:pathLst>
                <a:path w="12" h="9">
                  <a:moveTo>
                    <a:pt x="10" y="0"/>
                  </a:moveTo>
                  <a:cubicBezTo>
                    <a:pt x="12" y="5"/>
                    <a:pt x="7" y="4"/>
                    <a:pt x="7" y="9"/>
                  </a:cubicBezTo>
                  <a:cubicBezTo>
                    <a:pt x="4" y="8"/>
                    <a:pt x="0" y="7"/>
                    <a:pt x="0" y="3"/>
                  </a:cubicBezTo>
                  <a:cubicBezTo>
                    <a:pt x="3" y="3"/>
                    <a:pt x="3" y="2"/>
                    <a:pt x="3" y="0"/>
                  </a:cubicBezTo>
                  <a:cubicBezTo>
                    <a:pt x="5" y="0"/>
                    <a:pt x="8" y="0"/>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81" name="Freeform 60"/>
            <p:cNvSpPr/>
            <p:nvPr>
              <p:custDataLst>
                <p:tags r:id="rId58"/>
              </p:custDataLst>
            </p:nvPr>
          </p:nvSpPr>
          <p:spPr bwMode="auto">
            <a:xfrm>
              <a:off x="10533152" y="-241073"/>
              <a:ext cx="34925" cy="26988"/>
            </a:xfrm>
            <a:custGeom>
              <a:avLst/>
              <a:gdLst>
                <a:gd name="T0" fmla="*/ 7 w 9"/>
                <a:gd name="T1" fmla="*/ 7 h 7"/>
                <a:gd name="T2" fmla="*/ 0 w 9"/>
                <a:gd name="T3" fmla="*/ 6 h 7"/>
                <a:gd name="T4" fmla="*/ 7 w 9"/>
                <a:gd name="T5" fmla="*/ 7 h 7"/>
              </a:gdLst>
              <a:ahLst/>
              <a:cxnLst>
                <a:cxn ang="0">
                  <a:pos x="T0" y="T1"/>
                </a:cxn>
                <a:cxn ang="0">
                  <a:pos x="T2" y="T3"/>
                </a:cxn>
                <a:cxn ang="0">
                  <a:pos x="T4" y="T5"/>
                </a:cxn>
              </a:cxnLst>
              <a:rect l="0" t="0" r="r" b="b"/>
              <a:pathLst>
                <a:path w="9" h="7">
                  <a:moveTo>
                    <a:pt x="7" y="7"/>
                  </a:moveTo>
                  <a:cubicBezTo>
                    <a:pt x="5" y="6"/>
                    <a:pt x="3" y="5"/>
                    <a:pt x="0" y="6"/>
                  </a:cubicBezTo>
                  <a:cubicBezTo>
                    <a:pt x="1" y="3"/>
                    <a:pt x="9" y="0"/>
                    <a:pt x="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82" name="Freeform 61"/>
            <p:cNvSpPr/>
            <p:nvPr>
              <p:custDataLst>
                <p:tags r:id="rId59"/>
              </p:custDataLst>
            </p:nvPr>
          </p:nvSpPr>
          <p:spPr bwMode="auto">
            <a:xfrm>
              <a:off x="10442665" y="-233136"/>
              <a:ext cx="41275" cy="25400"/>
            </a:xfrm>
            <a:custGeom>
              <a:avLst/>
              <a:gdLst>
                <a:gd name="T0" fmla="*/ 1 w 11"/>
                <a:gd name="T1" fmla="*/ 2 h 7"/>
                <a:gd name="T2" fmla="*/ 10 w 11"/>
                <a:gd name="T3" fmla="*/ 5 h 7"/>
                <a:gd name="T4" fmla="*/ 1 w 11"/>
                <a:gd name="T5" fmla="*/ 2 h 7"/>
              </a:gdLst>
              <a:ahLst/>
              <a:cxnLst>
                <a:cxn ang="0">
                  <a:pos x="T0" y="T1"/>
                </a:cxn>
                <a:cxn ang="0">
                  <a:pos x="T2" y="T3"/>
                </a:cxn>
                <a:cxn ang="0">
                  <a:pos x="T4" y="T5"/>
                </a:cxn>
              </a:cxnLst>
              <a:rect l="0" t="0" r="r" b="b"/>
              <a:pathLst>
                <a:path w="11" h="7">
                  <a:moveTo>
                    <a:pt x="1" y="2"/>
                  </a:moveTo>
                  <a:cubicBezTo>
                    <a:pt x="4" y="3"/>
                    <a:pt x="11" y="0"/>
                    <a:pt x="10" y="5"/>
                  </a:cubicBezTo>
                  <a:cubicBezTo>
                    <a:pt x="7" y="4"/>
                    <a:pt x="0" y="7"/>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83" name="Freeform 62"/>
            <p:cNvSpPr/>
            <p:nvPr>
              <p:custDataLst>
                <p:tags r:id="rId60"/>
              </p:custDataLst>
            </p:nvPr>
          </p:nvSpPr>
          <p:spPr bwMode="auto">
            <a:xfrm>
              <a:off x="14698752" y="-218848"/>
              <a:ext cx="60325" cy="101600"/>
            </a:xfrm>
            <a:custGeom>
              <a:avLst/>
              <a:gdLst>
                <a:gd name="T0" fmla="*/ 7 w 16"/>
                <a:gd name="T1" fmla="*/ 0 h 27"/>
                <a:gd name="T2" fmla="*/ 13 w 16"/>
                <a:gd name="T3" fmla="*/ 0 h 27"/>
                <a:gd name="T4" fmla="*/ 16 w 16"/>
                <a:gd name="T5" fmla="*/ 9 h 27"/>
                <a:gd name="T6" fmla="*/ 12 w 16"/>
                <a:gd name="T7" fmla="*/ 14 h 27"/>
                <a:gd name="T8" fmla="*/ 10 w 16"/>
                <a:gd name="T9" fmla="*/ 18 h 27"/>
                <a:gd name="T10" fmla="*/ 9 w 16"/>
                <a:gd name="T11" fmla="*/ 25 h 27"/>
                <a:gd name="T12" fmla="*/ 5 w 16"/>
                <a:gd name="T13" fmla="*/ 21 h 27"/>
                <a:gd name="T14" fmla="*/ 0 w 16"/>
                <a:gd name="T15" fmla="*/ 15 h 27"/>
                <a:gd name="T16" fmla="*/ 3 w 16"/>
                <a:gd name="T17" fmla="*/ 7 h 27"/>
                <a:gd name="T18" fmla="*/ 7 w 16"/>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7">
                  <a:moveTo>
                    <a:pt x="7" y="0"/>
                  </a:moveTo>
                  <a:cubicBezTo>
                    <a:pt x="9" y="0"/>
                    <a:pt x="11" y="0"/>
                    <a:pt x="13" y="0"/>
                  </a:cubicBezTo>
                  <a:cubicBezTo>
                    <a:pt x="15" y="2"/>
                    <a:pt x="15" y="6"/>
                    <a:pt x="16" y="9"/>
                  </a:cubicBezTo>
                  <a:cubicBezTo>
                    <a:pt x="13" y="10"/>
                    <a:pt x="15" y="14"/>
                    <a:pt x="12" y="14"/>
                  </a:cubicBezTo>
                  <a:cubicBezTo>
                    <a:pt x="12" y="16"/>
                    <a:pt x="12" y="18"/>
                    <a:pt x="10" y="18"/>
                  </a:cubicBezTo>
                  <a:cubicBezTo>
                    <a:pt x="9" y="20"/>
                    <a:pt x="12" y="25"/>
                    <a:pt x="9" y="25"/>
                  </a:cubicBezTo>
                  <a:cubicBezTo>
                    <a:pt x="4" y="27"/>
                    <a:pt x="8" y="21"/>
                    <a:pt x="5" y="21"/>
                  </a:cubicBezTo>
                  <a:cubicBezTo>
                    <a:pt x="3" y="21"/>
                    <a:pt x="2" y="17"/>
                    <a:pt x="0" y="15"/>
                  </a:cubicBezTo>
                  <a:cubicBezTo>
                    <a:pt x="0" y="11"/>
                    <a:pt x="5" y="12"/>
                    <a:pt x="3" y="7"/>
                  </a:cubicBezTo>
                  <a:cubicBezTo>
                    <a:pt x="7" y="10"/>
                    <a:pt x="7" y="3"/>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84" name="Freeform 63"/>
            <p:cNvSpPr/>
            <p:nvPr>
              <p:custDataLst>
                <p:tags r:id="rId61"/>
              </p:custDataLst>
            </p:nvPr>
          </p:nvSpPr>
          <p:spPr bwMode="auto">
            <a:xfrm>
              <a:off x="14759077" y="-131536"/>
              <a:ext cx="77788" cy="77788"/>
            </a:xfrm>
            <a:custGeom>
              <a:avLst/>
              <a:gdLst>
                <a:gd name="T0" fmla="*/ 11 w 21"/>
                <a:gd name="T1" fmla="*/ 2 h 21"/>
                <a:gd name="T2" fmla="*/ 15 w 21"/>
                <a:gd name="T3" fmla="*/ 6 h 21"/>
                <a:gd name="T4" fmla="*/ 14 w 21"/>
                <a:gd name="T5" fmla="*/ 7 h 21"/>
                <a:gd name="T6" fmla="*/ 15 w 21"/>
                <a:gd name="T7" fmla="*/ 10 h 21"/>
                <a:gd name="T8" fmla="*/ 21 w 21"/>
                <a:gd name="T9" fmla="*/ 17 h 21"/>
                <a:gd name="T10" fmla="*/ 18 w 21"/>
                <a:gd name="T11" fmla="*/ 21 h 21"/>
                <a:gd name="T12" fmla="*/ 14 w 21"/>
                <a:gd name="T13" fmla="*/ 21 h 21"/>
                <a:gd name="T14" fmla="*/ 7 w 21"/>
                <a:gd name="T15" fmla="*/ 14 h 21"/>
                <a:gd name="T16" fmla="*/ 10 w 21"/>
                <a:gd name="T17" fmla="*/ 12 h 21"/>
                <a:gd name="T18" fmla="*/ 0 w 21"/>
                <a:gd name="T19" fmla="*/ 3 h 21"/>
                <a:gd name="T20" fmla="*/ 11 w 21"/>
                <a:gd name="T21"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11" y="2"/>
                  </a:moveTo>
                  <a:cubicBezTo>
                    <a:pt x="7" y="6"/>
                    <a:pt x="14" y="5"/>
                    <a:pt x="15" y="6"/>
                  </a:cubicBezTo>
                  <a:cubicBezTo>
                    <a:pt x="16" y="7"/>
                    <a:pt x="14" y="7"/>
                    <a:pt x="14" y="7"/>
                  </a:cubicBezTo>
                  <a:cubicBezTo>
                    <a:pt x="14" y="8"/>
                    <a:pt x="15" y="10"/>
                    <a:pt x="15" y="10"/>
                  </a:cubicBezTo>
                  <a:cubicBezTo>
                    <a:pt x="17" y="13"/>
                    <a:pt x="21" y="13"/>
                    <a:pt x="21" y="17"/>
                  </a:cubicBezTo>
                  <a:cubicBezTo>
                    <a:pt x="18" y="17"/>
                    <a:pt x="18" y="19"/>
                    <a:pt x="18" y="21"/>
                  </a:cubicBezTo>
                  <a:cubicBezTo>
                    <a:pt x="17" y="21"/>
                    <a:pt x="14" y="19"/>
                    <a:pt x="14" y="21"/>
                  </a:cubicBezTo>
                  <a:cubicBezTo>
                    <a:pt x="10" y="21"/>
                    <a:pt x="11" y="15"/>
                    <a:pt x="7" y="14"/>
                  </a:cubicBezTo>
                  <a:cubicBezTo>
                    <a:pt x="7" y="13"/>
                    <a:pt x="10" y="14"/>
                    <a:pt x="10" y="12"/>
                  </a:cubicBezTo>
                  <a:cubicBezTo>
                    <a:pt x="6" y="9"/>
                    <a:pt x="4" y="5"/>
                    <a:pt x="0" y="3"/>
                  </a:cubicBezTo>
                  <a:cubicBezTo>
                    <a:pt x="3" y="0"/>
                    <a:pt x="6" y="1"/>
                    <a:pt x="1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85" name="Freeform 64"/>
            <p:cNvSpPr/>
            <p:nvPr>
              <p:custDataLst>
                <p:tags r:id="rId62"/>
              </p:custDataLst>
            </p:nvPr>
          </p:nvSpPr>
          <p:spPr bwMode="auto">
            <a:xfrm>
              <a:off x="14724152" y="-98198"/>
              <a:ext cx="19050" cy="11113"/>
            </a:xfrm>
            <a:custGeom>
              <a:avLst/>
              <a:gdLst>
                <a:gd name="T0" fmla="*/ 0 w 5"/>
                <a:gd name="T1" fmla="*/ 0 h 3"/>
                <a:gd name="T2" fmla="*/ 5 w 5"/>
                <a:gd name="T3" fmla="*/ 0 h 3"/>
                <a:gd name="T4" fmla="*/ 5 w 5"/>
                <a:gd name="T5" fmla="*/ 3 h 3"/>
                <a:gd name="T6" fmla="*/ 0 w 5"/>
                <a:gd name="T7" fmla="*/ 3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cubicBezTo>
                    <a:pt x="2" y="0"/>
                    <a:pt x="3" y="0"/>
                    <a:pt x="5" y="0"/>
                  </a:cubicBezTo>
                  <a:cubicBezTo>
                    <a:pt x="5" y="1"/>
                    <a:pt x="5" y="2"/>
                    <a:pt x="5" y="3"/>
                  </a:cubicBezTo>
                  <a:cubicBezTo>
                    <a:pt x="3" y="3"/>
                    <a:pt x="2" y="3"/>
                    <a:pt x="0" y="3"/>
                  </a:cubicBezTo>
                  <a:cubicBezTo>
                    <a:pt x="0" y="2"/>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86" name="Freeform 65"/>
            <p:cNvSpPr/>
            <p:nvPr>
              <p:custDataLst>
                <p:tags r:id="rId63"/>
              </p:custDataLst>
            </p:nvPr>
          </p:nvSpPr>
          <p:spPr bwMode="auto">
            <a:xfrm>
              <a:off x="14751140" y="-82323"/>
              <a:ext cx="44450" cy="63500"/>
            </a:xfrm>
            <a:custGeom>
              <a:avLst/>
              <a:gdLst>
                <a:gd name="T0" fmla="*/ 12 w 12"/>
                <a:gd name="T1" fmla="*/ 14 h 17"/>
                <a:gd name="T2" fmla="*/ 5 w 12"/>
                <a:gd name="T3" fmla="*/ 15 h 17"/>
                <a:gd name="T4" fmla="*/ 0 w 12"/>
                <a:gd name="T5" fmla="*/ 8 h 17"/>
                <a:gd name="T6" fmla="*/ 12 w 12"/>
                <a:gd name="T7" fmla="*/ 14 h 17"/>
              </a:gdLst>
              <a:ahLst/>
              <a:cxnLst>
                <a:cxn ang="0">
                  <a:pos x="T0" y="T1"/>
                </a:cxn>
                <a:cxn ang="0">
                  <a:pos x="T2" y="T3"/>
                </a:cxn>
                <a:cxn ang="0">
                  <a:pos x="T4" y="T5"/>
                </a:cxn>
                <a:cxn ang="0">
                  <a:pos x="T6" y="T7"/>
                </a:cxn>
              </a:cxnLst>
              <a:rect l="0" t="0" r="r" b="b"/>
              <a:pathLst>
                <a:path w="12" h="17">
                  <a:moveTo>
                    <a:pt x="12" y="14"/>
                  </a:moveTo>
                  <a:cubicBezTo>
                    <a:pt x="12" y="17"/>
                    <a:pt x="7" y="15"/>
                    <a:pt x="5" y="15"/>
                  </a:cubicBezTo>
                  <a:cubicBezTo>
                    <a:pt x="5" y="12"/>
                    <a:pt x="6" y="7"/>
                    <a:pt x="0" y="8"/>
                  </a:cubicBezTo>
                  <a:cubicBezTo>
                    <a:pt x="6" y="0"/>
                    <a:pt x="5" y="15"/>
                    <a:pt x="1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87" name="Freeform 66"/>
            <p:cNvSpPr/>
            <p:nvPr>
              <p:custDataLst>
                <p:tags r:id="rId64"/>
              </p:custDataLst>
            </p:nvPr>
          </p:nvSpPr>
          <p:spPr bwMode="auto">
            <a:xfrm>
              <a:off x="13841502" y="-29936"/>
              <a:ext cx="46038" cy="77788"/>
            </a:xfrm>
            <a:custGeom>
              <a:avLst/>
              <a:gdLst>
                <a:gd name="T0" fmla="*/ 3 w 12"/>
                <a:gd name="T1" fmla="*/ 1 h 21"/>
                <a:gd name="T2" fmla="*/ 7 w 12"/>
                <a:gd name="T3" fmla="*/ 6 h 21"/>
                <a:gd name="T4" fmla="*/ 8 w 12"/>
                <a:gd name="T5" fmla="*/ 7 h 21"/>
                <a:gd name="T6" fmla="*/ 11 w 12"/>
                <a:gd name="T7" fmla="*/ 10 h 21"/>
                <a:gd name="T8" fmla="*/ 10 w 12"/>
                <a:gd name="T9" fmla="*/ 11 h 21"/>
                <a:gd name="T10" fmla="*/ 11 w 12"/>
                <a:gd name="T11" fmla="*/ 18 h 21"/>
                <a:gd name="T12" fmla="*/ 8 w 12"/>
                <a:gd name="T13" fmla="*/ 21 h 21"/>
                <a:gd name="T14" fmla="*/ 3 w 12"/>
                <a:gd name="T15" fmla="*/ 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3" y="1"/>
                  </a:moveTo>
                  <a:cubicBezTo>
                    <a:pt x="5" y="0"/>
                    <a:pt x="6" y="5"/>
                    <a:pt x="7" y="6"/>
                  </a:cubicBezTo>
                  <a:cubicBezTo>
                    <a:pt x="7" y="6"/>
                    <a:pt x="8" y="5"/>
                    <a:pt x="8" y="7"/>
                  </a:cubicBezTo>
                  <a:cubicBezTo>
                    <a:pt x="8" y="9"/>
                    <a:pt x="11" y="9"/>
                    <a:pt x="11" y="10"/>
                  </a:cubicBezTo>
                  <a:cubicBezTo>
                    <a:pt x="12" y="12"/>
                    <a:pt x="10" y="11"/>
                    <a:pt x="10" y="11"/>
                  </a:cubicBezTo>
                  <a:cubicBezTo>
                    <a:pt x="9" y="12"/>
                    <a:pt x="12" y="14"/>
                    <a:pt x="11" y="18"/>
                  </a:cubicBezTo>
                  <a:cubicBezTo>
                    <a:pt x="9" y="18"/>
                    <a:pt x="8" y="19"/>
                    <a:pt x="8" y="21"/>
                  </a:cubicBezTo>
                  <a:cubicBezTo>
                    <a:pt x="0" y="19"/>
                    <a:pt x="1" y="1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88" name="Freeform 67"/>
            <p:cNvSpPr/>
            <p:nvPr>
              <p:custDataLst>
                <p:tags r:id="rId65"/>
              </p:custDataLst>
            </p:nvPr>
          </p:nvSpPr>
          <p:spPr bwMode="auto">
            <a:xfrm>
              <a:off x="14792415" y="-26761"/>
              <a:ext cx="55563" cy="87313"/>
            </a:xfrm>
            <a:custGeom>
              <a:avLst/>
              <a:gdLst>
                <a:gd name="T0" fmla="*/ 12 w 15"/>
                <a:gd name="T1" fmla="*/ 0 h 23"/>
                <a:gd name="T2" fmla="*/ 15 w 15"/>
                <a:gd name="T3" fmla="*/ 12 h 23"/>
                <a:gd name="T4" fmla="*/ 11 w 15"/>
                <a:gd name="T5" fmla="*/ 13 h 23"/>
                <a:gd name="T6" fmla="*/ 11 w 15"/>
                <a:gd name="T7" fmla="*/ 23 h 23"/>
                <a:gd name="T8" fmla="*/ 4 w 15"/>
                <a:gd name="T9" fmla="*/ 19 h 23"/>
                <a:gd name="T10" fmla="*/ 5 w 15"/>
                <a:gd name="T11" fmla="*/ 13 h 23"/>
                <a:gd name="T12" fmla="*/ 5 w 15"/>
                <a:gd name="T13" fmla="*/ 10 h 23"/>
                <a:gd name="T14" fmla="*/ 4 w 15"/>
                <a:gd name="T15" fmla="*/ 10 h 23"/>
                <a:gd name="T16" fmla="*/ 6 w 15"/>
                <a:gd name="T17" fmla="*/ 6 h 23"/>
                <a:gd name="T18" fmla="*/ 9 w 15"/>
                <a:gd name="T19" fmla="*/ 2 h 23"/>
                <a:gd name="T20" fmla="*/ 12 w 15"/>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3">
                  <a:moveTo>
                    <a:pt x="12" y="0"/>
                  </a:moveTo>
                  <a:cubicBezTo>
                    <a:pt x="12" y="5"/>
                    <a:pt x="11" y="10"/>
                    <a:pt x="15" y="12"/>
                  </a:cubicBezTo>
                  <a:cubicBezTo>
                    <a:pt x="15" y="13"/>
                    <a:pt x="12" y="13"/>
                    <a:pt x="11" y="13"/>
                  </a:cubicBezTo>
                  <a:cubicBezTo>
                    <a:pt x="13" y="15"/>
                    <a:pt x="9" y="18"/>
                    <a:pt x="11" y="23"/>
                  </a:cubicBezTo>
                  <a:cubicBezTo>
                    <a:pt x="7" y="23"/>
                    <a:pt x="7" y="19"/>
                    <a:pt x="4" y="19"/>
                  </a:cubicBezTo>
                  <a:cubicBezTo>
                    <a:pt x="3" y="16"/>
                    <a:pt x="5" y="15"/>
                    <a:pt x="5" y="13"/>
                  </a:cubicBezTo>
                  <a:cubicBezTo>
                    <a:pt x="5" y="12"/>
                    <a:pt x="2" y="11"/>
                    <a:pt x="5" y="10"/>
                  </a:cubicBezTo>
                  <a:cubicBezTo>
                    <a:pt x="5" y="9"/>
                    <a:pt x="4" y="10"/>
                    <a:pt x="4" y="10"/>
                  </a:cubicBezTo>
                  <a:cubicBezTo>
                    <a:pt x="0" y="10"/>
                    <a:pt x="3" y="5"/>
                    <a:pt x="6" y="6"/>
                  </a:cubicBezTo>
                  <a:cubicBezTo>
                    <a:pt x="6" y="4"/>
                    <a:pt x="8" y="3"/>
                    <a:pt x="9" y="2"/>
                  </a:cubicBezTo>
                  <a:cubicBezTo>
                    <a:pt x="10" y="1"/>
                    <a:pt x="10" y="0"/>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89" name="Freeform 68"/>
            <p:cNvSpPr/>
            <p:nvPr>
              <p:custDataLst>
                <p:tags r:id="rId66"/>
              </p:custDataLst>
            </p:nvPr>
          </p:nvSpPr>
          <p:spPr bwMode="auto">
            <a:xfrm>
              <a:off x="14751140" y="-10886"/>
              <a:ext cx="41275" cy="41275"/>
            </a:xfrm>
            <a:custGeom>
              <a:avLst/>
              <a:gdLst>
                <a:gd name="T0" fmla="*/ 6 w 11"/>
                <a:gd name="T1" fmla="*/ 1 h 11"/>
                <a:gd name="T2" fmla="*/ 10 w 11"/>
                <a:gd name="T3" fmla="*/ 5 h 11"/>
                <a:gd name="T4" fmla="*/ 9 w 11"/>
                <a:gd name="T5" fmla="*/ 6 h 11"/>
                <a:gd name="T6" fmla="*/ 0 w 11"/>
                <a:gd name="T7" fmla="*/ 11 h 11"/>
                <a:gd name="T8" fmla="*/ 6 w 11"/>
                <a:gd name="T9" fmla="*/ 1 h 11"/>
              </a:gdLst>
              <a:ahLst/>
              <a:cxnLst>
                <a:cxn ang="0">
                  <a:pos x="T0" y="T1"/>
                </a:cxn>
                <a:cxn ang="0">
                  <a:pos x="T2" y="T3"/>
                </a:cxn>
                <a:cxn ang="0">
                  <a:pos x="T4" y="T5"/>
                </a:cxn>
                <a:cxn ang="0">
                  <a:pos x="T6" y="T7"/>
                </a:cxn>
                <a:cxn ang="0">
                  <a:pos x="T8" y="T9"/>
                </a:cxn>
              </a:cxnLst>
              <a:rect l="0" t="0" r="r" b="b"/>
              <a:pathLst>
                <a:path w="11" h="11">
                  <a:moveTo>
                    <a:pt x="6" y="1"/>
                  </a:moveTo>
                  <a:cubicBezTo>
                    <a:pt x="9" y="0"/>
                    <a:pt x="11" y="2"/>
                    <a:pt x="10" y="5"/>
                  </a:cubicBezTo>
                  <a:cubicBezTo>
                    <a:pt x="8" y="5"/>
                    <a:pt x="7" y="6"/>
                    <a:pt x="9" y="6"/>
                  </a:cubicBezTo>
                  <a:cubicBezTo>
                    <a:pt x="8" y="8"/>
                    <a:pt x="4" y="10"/>
                    <a:pt x="0" y="11"/>
                  </a:cubicBezTo>
                  <a:cubicBezTo>
                    <a:pt x="0" y="4"/>
                    <a:pt x="6" y="6"/>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90" name="Freeform 69"/>
            <p:cNvSpPr/>
            <p:nvPr>
              <p:custDataLst>
                <p:tags r:id="rId67"/>
              </p:custDataLst>
            </p:nvPr>
          </p:nvSpPr>
          <p:spPr bwMode="auto">
            <a:xfrm>
              <a:off x="14867027" y="127227"/>
              <a:ext cx="26988" cy="52388"/>
            </a:xfrm>
            <a:custGeom>
              <a:avLst/>
              <a:gdLst>
                <a:gd name="T0" fmla="*/ 2 w 7"/>
                <a:gd name="T1" fmla="*/ 0 h 14"/>
                <a:gd name="T2" fmla="*/ 7 w 7"/>
                <a:gd name="T3" fmla="*/ 4 h 14"/>
                <a:gd name="T4" fmla="*/ 0 w 7"/>
                <a:gd name="T5" fmla="*/ 13 h 14"/>
                <a:gd name="T6" fmla="*/ 3 w 7"/>
                <a:gd name="T7" fmla="*/ 11 h 14"/>
                <a:gd name="T8" fmla="*/ 2 w 7"/>
                <a:gd name="T9" fmla="*/ 0 h 14"/>
              </a:gdLst>
              <a:ahLst/>
              <a:cxnLst>
                <a:cxn ang="0">
                  <a:pos x="T0" y="T1"/>
                </a:cxn>
                <a:cxn ang="0">
                  <a:pos x="T2" y="T3"/>
                </a:cxn>
                <a:cxn ang="0">
                  <a:pos x="T4" y="T5"/>
                </a:cxn>
                <a:cxn ang="0">
                  <a:pos x="T6" y="T7"/>
                </a:cxn>
                <a:cxn ang="0">
                  <a:pos x="T8" y="T9"/>
                </a:cxn>
              </a:cxnLst>
              <a:rect l="0" t="0" r="r" b="b"/>
              <a:pathLst>
                <a:path w="7" h="14">
                  <a:moveTo>
                    <a:pt x="2" y="0"/>
                  </a:moveTo>
                  <a:cubicBezTo>
                    <a:pt x="5" y="0"/>
                    <a:pt x="3" y="6"/>
                    <a:pt x="7" y="4"/>
                  </a:cubicBezTo>
                  <a:cubicBezTo>
                    <a:pt x="6" y="8"/>
                    <a:pt x="7" y="14"/>
                    <a:pt x="0" y="13"/>
                  </a:cubicBezTo>
                  <a:cubicBezTo>
                    <a:pt x="0" y="11"/>
                    <a:pt x="2" y="12"/>
                    <a:pt x="3" y="11"/>
                  </a:cubicBezTo>
                  <a:cubicBezTo>
                    <a:pt x="1" y="6"/>
                    <a:pt x="1" y="7"/>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91" name="Freeform 70"/>
            <p:cNvSpPr/>
            <p:nvPr>
              <p:custDataLst>
                <p:tags r:id="rId68"/>
              </p:custDataLst>
            </p:nvPr>
          </p:nvSpPr>
          <p:spPr bwMode="auto">
            <a:xfrm>
              <a:off x="14705102" y="143102"/>
              <a:ext cx="106363" cy="33338"/>
            </a:xfrm>
            <a:custGeom>
              <a:avLst/>
              <a:gdLst>
                <a:gd name="T0" fmla="*/ 28 w 28"/>
                <a:gd name="T1" fmla="*/ 3 h 9"/>
                <a:gd name="T2" fmla="*/ 19 w 28"/>
                <a:gd name="T3" fmla="*/ 7 h 9"/>
                <a:gd name="T4" fmla="*/ 0 w 28"/>
                <a:gd name="T5" fmla="*/ 9 h 9"/>
                <a:gd name="T6" fmla="*/ 24 w 28"/>
                <a:gd name="T7" fmla="*/ 2 h 9"/>
                <a:gd name="T8" fmla="*/ 28 w 28"/>
                <a:gd name="T9" fmla="*/ 3 h 9"/>
              </a:gdLst>
              <a:ahLst/>
              <a:cxnLst>
                <a:cxn ang="0">
                  <a:pos x="T0" y="T1"/>
                </a:cxn>
                <a:cxn ang="0">
                  <a:pos x="T2" y="T3"/>
                </a:cxn>
                <a:cxn ang="0">
                  <a:pos x="T4" y="T5"/>
                </a:cxn>
                <a:cxn ang="0">
                  <a:pos x="T6" y="T7"/>
                </a:cxn>
                <a:cxn ang="0">
                  <a:pos x="T8" y="T9"/>
                </a:cxn>
              </a:cxnLst>
              <a:rect l="0" t="0" r="r" b="b"/>
              <a:pathLst>
                <a:path w="28" h="9">
                  <a:moveTo>
                    <a:pt x="28" y="3"/>
                  </a:moveTo>
                  <a:cubicBezTo>
                    <a:pt x="28" y="7"/>
                    <a:pt x="23" y="7"/>
                    <a:pt x="19" y="7"/>
                  </a:cubicBezTo>
                  <a:cubicBezTo>
                    <a:pt x="13" y="8"/>
                    <a:pt x="5" y="7"/>
                    <a:pt x="0" y="9"/>
                  </a:cubicBezTo>
                  <a:cubicBezTo>
                    <a:pt x="1" y="0"/>
                    <a:pt x="20" y="9"/>
                    <a:pt x="24" y="2"/>
                  </a:cubicBezTo>
                  <a:cubicBezTo>
                    <a:pt x="25" y="3"/>
                    <a:pt x="26" y="3"/>
                    <a:pt x="2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92" name="Freeform 71"/>
            <p:cNvSpPr/>
            <p:nvPr>
              <p:custDataLst>
                <p:tags r:id="rId69"/>
              </p:custDataLst>
            </p:nvPr>
          </p:nvSpPr>
          <p:spPr bwMode="auto">
            <a:xfrm>
              <a:off x="14938465" y="184377"/>
              <a:ext cx="68263" cy="41275"/>
            </a:xfrm>
            <a:custGeom>
              <a:avLst/>
              <a:gdLst>
                <a:gd name="T0" fmla="*/ 18 w 18"/>
                <a:gd name="T1" fmla="*/ 8 h 11"/>
                <a:gd name="T2" fmla="*/ 15 w 18"/>
                <a:gd name="T3" fmla="*/ 10 h 11"/>
                <a:gd name="T4" fmla="*/ 7 w 18"/>
                <a:gd name="T5" fmla="*/ 10 h 11"/>
                <a:gd name="T6" fmla="*/ 5 w 18"/>
                <a:gd name="T7" fmla="*/ 9 h 11"/>
                <a:gd name="T8" fmla="*/ 0 w 18"/>
                <a:gd name="T9" fmla="*/ 5 h 11"/>
                <a:gd name="T10" fmla="*/ 7 w 18"/>
                <a:gd name="T11" fmla="*/ 2 h 11"/>
                <a:gd name="T12" fmla="*/ 11 w 18"/>
                <a:gd name="T13" fmla="*/ 1 h 11"/>
                <a:gd name="T14" fmla="*/ 11 w 18"/>
                <a:gd name="T15" fmla="*/ 2 h 11"/>
                <a:gd name="T16" fmla="*/ 12 w 18"/>
                <a:gd name="T17" fmla="*/ 1 h 11"/>
                <a:gd name="T18" fmla="*/ 18 w 18"/>
                <a:gd name="T19"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1">
                  <a:moveTo>
                    <a:pt x="18" y="8"/>
                  </a:moveTo>
                  <a:cubicBezTo>
                    <a:pt x="17" y="8"/>
                    <a:pt x="15" y="9"/>
                    <a:pt x="15" y="10"/>
                  </a:cubicBezTo>
                  <a:cubicBezTo>
                    <a:pt x="12" y="8"/>
                    <a:pt x="9" y="11"/>
                    <a:pt x="7" y="10"/>
                  </a:cubicBezTo>
                  <a:cubicBezTo>
                    <a:pt x="6" y="10"/>
                    <a:pt x="7" y="9"/>
                    <a:pt x="5" y="9"/>
                  </a:cubicBezTo>
                  <a:cubicBezTo>
                    <a:pt x="4" y="9"/>
                    <a:pt x="2" y="6"/>
                    <a:pt x="0" y="5"/>
                  </a:cubicBezTo>
                  <a:cubicBezTo>
                    <a:pt x="0" y="3"/>
                    <a:pt x="4" y="3"/>
                    <a:pt x="7" y="2"/>
                  </a:cubicBezTo>
                  <a:cubicBezTo>
                    <a:pt x="7" y="2"/>
                    <a:pt x="10" y="0"/>
                    <a:pt x="11" y="1"/>
                  </a:cubicBezTo>
                  <a:cubicBezTo>
                    <a:pt x="11" y="1"/>
                    <a:pt x="11" y="2"/>
                    <a:pt x="11" y="2"/>
                  </a:cubicBezTo>
                  <a:cubicBezTo>
                    <a:pt x="12" y="2"/>
                    <a:pt x="13" y="1"/>
                    <a:pt x="12" y="1"/>
                  </a:cubicBezTo>
                  <a:cubicBezTo>
                    <a:pt x="15" y="2"/>
                    <a:pt x="17" y="4"/>
                    <a:pt x="1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93" name="Freeform 72"/>
            <p:cNvSpPr/>
            <p:nvPr>
              <p:custDataLst>
                <p:tags r:id="rId70"/>
              </p:custDataLst>
            </p:nvPr>
          </p:nvSpPr>
          <p:spPr bwMode="auto">
            <a:xfrm>
              <a:off x="14971802" y="206602"/>
              <a:ext cx="387350" cy="203200"/>
            </a:xfrm>
            <a:custGeom>
              <a:avLst/>
              <a:gdLst>
                <a:gd name="T0" fmla="*/ 34 w 103"/>
                <a:gd name="T1" fmla="*/ 27 h 54"/>
                <a:gd name="T2" fmla="*/ 28 w 103"/>
                <a:gd name="T3" fmla="*/ 24 h 54"/>
                <a:gd name="T4" fmla="*/ 26 w 103"/>
                <a:gd name="T5" fmla="*/ 18 h 54"/>
                <a:gd name="T6" fmla="*/ 10 w 103"/>
                <a:gd name="T7" fmla="*/ 14 h 54"/>
                <a:gd name="T8" fmla="*/ 2 w 103"/>
                <a:gd name="T9" fmla="*/ 14 h 54"/>
                <a:gd name="T10" fmla="*/ 0 w 103"/>
                <a:gd name="T11" fmla="*/ 9 h 54"/>
                <a:gd name="T12" fmla="*/ 5 w 103"/>
                <a:gd name="T13" fmla="*/ 9 h 54"/>
                <a:gd name="T14" fmla="*/ 9 w 103"/>
                <a:gd name="T15" fmla="*/ 7 h 54"/>
                <a:gd name="T16" fmla="*/ 16 w 103"/>
                <a:gd name="T17" fmla="*/ 10 h 54"/>
                <a:gd name="T18" fmla="*/ 21 w 103"/>
                <a:gd name="T19" fmla="*/ 6 h 54"/>
                <a:gd name="T20" fmla="*/ 33 w 103"/>
                <a:gd name="T21" fmla="*/ 2 h 54"/>
                <a:gd name="T22" fmla="*/ 35 w 103"/>
                <a:gd name="T23" fmla="*/ 4 h 54"/>
                <a:gd name="T24" fmla="*/ 47 w 103"/>
                <a:gd name="T25" fmla="*/ 9 h 54"/>
                <a:gd name="T26" fmla="*/ 49 w 103"/>
                <a:gd name="T27" fmla="*/ 7 h 54"/>
                <a:gd name="T28" fmla="*/ 52 w 103"/>
                <a:gd name="T29" fmla="*/ 10 h 54"/>
                <a:gd name="T30" fmla="*/ 59 w 103"/>
                <a:gd name="T31" fmla="*/ 10 h 54"/>
                <a:gd name="T32" fmla="*/ 65 w 103"/>
                <a:gd name="T33" fmla="*/ 13 h 54"/>
                <a:gd name="T34" fmla="*/ 65 w 103"/>
                <a:gd name="T35" fmla="*/ 17 h 54"/>
                <a:gd name="T36" fmla="*/ 68 w 103"/>
                <a:gd name="T37" fmla="*/ 16 h 54"/>
                <a:gd name="T38" fmla="*/ 69 w 103"/>
                <a:gd name="T39" fmla="*/ 20 h 54"/>
                <a:gd name="T40" fmla="*/ 76 w 103"/>
                <a:gd name="T41" fmla="*/ 24 h 54"/>
                <a:gd name="T42" fmla="*/ 87 w 103"/>
                <a:gd name="T43" fmla="*/ 28 h 54"/>
                <a:gd name="T44" fmla="*/ 86 w 103"/>
                <a:gd name="T45" fmla="*/ 32 h 54"/>
                <a:gd name="T46" fmla="*/ 90 w 103"/>
                <a:gd name="T47" fmla="*/ 35 h 54"/>
                <a:gd name="T48" fmla="*/ 90 w 103"/>
                <a:gd name="T49" fmla="*/ 38 h 54"/>
                <a:gd name="T50" fmla="*/ 96 w 103"/>
                <a:gd name="T51" fmla="*/ 44 h 54"/>
                <a:gd name="T52" fmla="*/ 103 w 103"/>
                <a:gd name="T53" fmla="*/ 51 h 54"/>
                <a:gd name="T54" fmla="*/ 93 w 103"/>
                <a:gd name="T55" fmla="*/ 51 h 54"/>
                <a:gd name="T56" fmla="*/ 85 w 103"/>
                <a:gd name="T57" fmla="*/ 45 h 54"/>
                <a:gd name="T58" fmla="*/ 82 w 103"/>
                <a:gd name="T59" fmla="*/ 42 h 54"/>
                <a:gd name="T60" fmla="*/ 80 w 103"/>
                <a:gd name="T61" fmla="*/ 41 h 54"/>
                <a:gd name="T62" fmla="*/ 76 w 103"/>
                <a:gd name="T63" fmla="*/ 37 h 54"/>
                <a:gd name="T64" fmla="*/ 65 w 103"/>
                <a:gd name="T65" fmla="*/ 35 h 54"/>
                <a:gd name="T66" fmla="*/ 59 w 103"/>
                <a:gd name="T67" fmla="*/ 48 h 54"/>
                <a:gd name="T68" fmla="*/ 51 w 103"/>
                <a:gd name="T69" fmla="*/ 45 h 54"/>
                <a:gd name="T70" fmla="*/ 47 w 103"/>
                <a:gd name="T71" fmla="*/ 44 h 54"/>
                <a:gd name="T72" fmla="*/ 41 w 103"/>
                <a:gd name="T73" fmla="*/ 37 h 54"/>
                <a:gd name="T74" fmla="*/ 35 w 103"/>
                <a:gd name="T75" fmla="*/ 42 h 54"/>
                <a:gd name="T76" fmla="*/ 31 w 103"/>
                <a:gd name="T77" fmla="*/ 40 h 54"/>
                <a:gd name="T78" fmla="*/ 35 w 103"/>
                <a:gd name="T79" fmla="*/ 35 h 54"/>
                <a:gd name="T80" fmla="*/ 38 w 103"/>
                <a:gd name="T81" fmla="*/ 30 h 54"/>
                <a:gd name="T82" fmla="*/ 37 w 103"/>
                <a:gd name="T83" fmla="*/ 32 h 54"/>
                <a:gd name="T84" fmla="*/ 34 w 103"/>
                <a:gd name="T85"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3" h="54">
                  <a:moveTo>
                    <a:pt x="34" y="27"/>
                  </a:moveTo>
                  <a:cubicBezTo>
                    <a:pt x="31" y="27"/>
                    <a:pt x="32" y="23"/>
                    <a:pt x="28" y="24"/>
                  </a:cubicBezTo>
                  <a:cubicBezTo>
                    <a:pt x="28" y="22"/>
                    <a:pt x="26" y="21"/>
                    <a:pt x="26" y="18"/>
                  </a:cubicBezTo>
                  <a:cubicBezTo>
                    <a:pt x="20" y="18"/>
                    <a:pt x="14" y="17"/>
                    <a:pt x="10" y="14"/>
                  </a:cubicBezTo>
                  <a:cubicBezTo>
                    <a:pt x="6" y="16"/>
                    <a:pt x="7" y="14"/>
                    <a:pt x="2" y="14"/>
                  </a:cubicBezTo>
                  <a:cubicBezTo>
                    <a:pt x="2" y="12"/>
                    <a:pt x="2" y="9"/>
                    <a:pt x="0" y="9"/>
                  </a:cubicBezTo>
                  <a:cubicBezTo>
                    <a:pt x="1" y="6"/>
                    <a:pt x="3" y="9"/>
                    <a:pt x="5" y="9"/>
                  </a:cubicBezTo>
                  <a:cubicBezTo>
                    <a:pt x="7" y="9"/>
                    <a:pt x="7" y="7"/>
                    <a:pt x="9" y="7"/>
                  </a:cubicBezTo>
                  <a:cubicBezTo>
                    <a:pt x="12" y="8"/>
                    <a:pt x="13" y="10"/>
                    <a:pt x="16" y="10"/>
                  </a:cubicBezTo>
                  <a:cubicBezTo>
                    <a:pt x="19" y="12"/>
                    <a:pt x="20" y="7"/>
                    <a:pt x="21" y="6"/>
                  </a:cubicBezTo>
                  <a:cubicBezTo>
                    <a:pt x="25" y="4"/>
                    <a:pt x="30" y="4"/>
                    <a:pt x="33" y="2"/>
                  </a:cubicBezTo>
                  <a:cubicBezTo>
                    <a:pt x="36" y="0"/>
                    <a:pt x="35" y="4"/>
                    <a:pt x="35" y="4"/>
                  </a:cubicBezTo>
                  <a:cubicBezTo>
                    <a:pt x="38" y="6"/>
                    <a:pt x="47" y="4"/>
                    <a:pt x="47" y="9"/>
                  </a:cubicBezTo>
                  <a:cubicBezTo>
                    <a:pt x="48" y="10"/>
                    <a:pt x="49" y="7"/>
                    <a:pt x="49" y="7"/>
                  </a:cubicBezTo>
                  <a:cubicBezTo>
                    <a:pt x="51" y="7"/>
                    <a:pt x="51" y="10"/>
                    <a:pt x="52" y="10"/>
                  </a:cubicBezTo>
                  <a:cubicBezTo>
                    <a:pt x="54" y="11"/>
                    <a:pt x="57" y="9"/>
                    <a:pt x="59" y="10"/>
                  </a:cubicBezTo>
                  <a:cubicBezTo>
                    <a:pt x="60" y="10"/>
                    <a:pt x="60" y="14"/>
                    <a:pt x="65" y="13"/>
                  </a:cubicBezTo>
                  <a:cubicBezTo>
                    <a:pt x="67" y="15"/>
                    <a:pt x="65" y="15"/>
                    <a:pt x="65" y="17"/>
                  </a:cubicBezTo>
                  <a:cubicBezTo>
                    <a:pt x="67" y="17"/>
                    <a:pt x="67" y="17"/>
                    <a:pt x="68" y="16"/>
                  </a:cubicBezTo>
                  <a:cubicBezTo>
                    <a:pt x="69" y="16"/>
                    <a:pt x="69" y="18"/>
                    <a:pt x="69" y="20"/>
                  </a:cubicBezTo>
                  <a:cubicBezTo>
                    <a:pt x="70" y="22"/>
                    <a:pt x="74" y="22"/>
                    <a:pt x="76" y="24"/>
                  </a:cubicBezTo>
                  <a:cubicBezTo>
                    <a:pt x="78" y="25"/>
                    <a:pt x="83" y="28"/>
                    <a:pt x="87" y="28"/>
                  </a:cubicBezTo>
                  <a:cubicBezTo>
                    <a:pt x="88" y="31"/>
                    <a:pt x="86" y="31"/>
                    <a:pt x="86" y="32"/>
                  </a:cubicBezTo>
                  <a:cubicBezTo>
                    <a:pt x="87" y="34"/>
                    <a:pt x="89" y="34"/>
                    <a:pt x="90" y="35"/>
                  </a:cubicBezTo>
                  <a:cubicBezTo>
                    <a:pt x="91" y="36"/>
                    <a:pt x="90" y="38"/>
                    <a:pt x="90" y="38"/>
                  </a:cubicBezTo>
                  <a:cubicBezTo>
                    <a:pt x="92" y="39"/>
                    <a:pt x="94" y="41"/>
                    <a:pt x="96" y="44"/>
                  </a:cubicBezTo>
                  <a:cubicBezTo>
                    <a:pt x="98" y="46"/>
                    <a:pt x="99" y="50"/>
                    <a:pt x="103" y="51"/>
                  </a:cubicBezTo>
                  <a:cubicBezTo>
                    <a:pt x="100" y="54"/>
                    <a:pt x="95" y="51"/>
                    <a:pt x="93" y="51"/>
                  </a:cubicBezTo>
                  <a:cubicBezTo>
                    <a:pt x="90" y="50"/>
                    <a:pt x="88" y="49"/>
                    <a:pt x="85" y="45"/>
                  </a:cubicBezTo>
                  <a:cubicBezTo>
                    <a:pt x="84" y="44"/>
                    <a:pt x="83" y="43"/>
                    <a:pt x="82" y="42"/>
                  </a:cubicBezTo>
                  <a:cubicBezTo>
                    <a:pt x="81" y="42"/>
                    <a:pt x="80" y="43"/>
                    <a:pt x="80" y="41"/>
                  </a:cubicBezTo>
                  <a:cubicBezTo>
                    <a:pt x="80" y="41"/>
                    <a:pt x="76" y="37"/>
                    <a:pt x="76" y="37"/>
                  </a:cubicBezTo>
                  <a:cubicBezTo>
                    <a:pt x="73" y="35"/>
                    <a:pt x="69" y="38"/>
                    <a:pt x="65" y="35"/>
                  </a:cubicBezTo>
                  <a:cubicBezTo>
                    <a:pt x="62" y="38"/>
                    <a:pt x="61" y="43"/>
                    <a:pt x="59" y="48"/>
                  </a:cubicBezTo>
                  <a:cubicBezTo>
                    <a:pt x="58" y="46"/>
                    <a:pt x="53" y="47"/>
                    <a:pt x="51" y="45"/>
                  </a:cubicBezTo>
                  <a:cubicBezTo>
                    <a:pt x="49" y="44"/>
                    <a:pt x="52" y="41"/>
                    <a:pt x="47" y="44"/>
                  </a:cubicBezTo>
                  <a:cubicBezTo>
                    <a:pt x="50" y="37"/>
                    <a:pt x="40" y="42"/>
                    <a:pt x="41" y="37"/>
                  </a:cubicBezTo>
                  <a:cubicBezTo>
                    <a:pt x="38" y="37"/>
                    <a:pt x="35" y="38"/>
                    <a:pt x="35" y="42"/>
                  </a:cubicBezTo>
                  <a:cubicBezTo>
                    <a:pt x="34" y="41"/>
                    <a:pt x="34" y="39"/>
                    <a:pt x="31" y="40"/>
                  </a:cubicBezTo>
                  <a:cubicBezTo>
                    <a:pt x="32" y="37"/>
                    <a:pt x="34" y="37"/>
                    <a:pt x="35" y="35"/>
                  </a:cubicBezTo>
                  <a:cubicBezTo>
                    <a:pt x="37" y="33"/>
                    <a:pt x="39" y="34"/>
                    <a:pt x="38" y="30"/>
                  </a:cubicBezTo>
                  <a:cubicBezTo>
                    <a:pt x="37" y="29"/>
                    <a:pt x="37" y="32"/>
                    <a:pt x="37" y="32"/>
                  </a:cubicBezTo>
                  <a:cubicBezTo>
                    <a:pt x="34" y="31"/>
                    <a:pt x="35" y="23"/>
                    <a:pt x="34"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94" name="Freeform 73"/>
            <p:cNvSpPr/>
            <p:nvPr>
              <p:custDataLst>
                <p:tags r:id="rId71"/>
              </p:custDataLst>
            </p:nvPr>
          </p:nvSpPr>
          <p:spPr bwMode="auto">
            <a:xfrm>
              <a:off x="14886077" y="233589"/>
              <a:ext cx="38100" cy="33338"/>
            </a:xfrm>
            <a:custGeom>
              <a:avLst/>
              <a:gdLst>
                <a:gd name="T0" fmla="*/ 9 w 10"/>
                <a:gd name="T1" fmla="*/ 3 h 9"/>
                <a:gd name="T2" fmla="*/ 0 w 10"/>
                <a:gd name="T3" fmla="*/ 4 h 9"/>
                <a:gd name="T4" fmla="*/ 9 w 10"/>
                <a:gd name="T5" fmla="*/ 3 h 9"/>
              </a:gdLst>
              <a:ahLst/>
              <a:cxnLst>
                <a:cxn ang="0">
                  <a:pos x="T0" y="T1"/>
                </a:cxn>
                <a:cxn ang="0">
                  <a:pos x="T2" y="T3"/>
                </a:cxn>
                <a:cxn ang="0">
                  <a:pos x="T4" y="T5"/>
                </a:cxn>
              </a:cxnLst>
              <a:rect l="0" t="0" r="r" b="b"/>
              <a:pathLst>
                <a:path w="10" h="9">
                  <a:moveTo>
                    <a:pt x="9" y="3"/>
                  </a:moveTo>
                  <a:cubicBezTo>
                    <a:pt x="10" y="9"/>
                    <a:pt x="2" y="4"/>
                    <a:pt x="0" y="4"/>
                  </a:cubicBezTo>
                  <a:cubicBezTo>
                    <a:pt x="1" y="3"/>
                    <a:pt x="8" y="0"/>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95" name="Freeform 74"/>
            <p:cNvSpPr/>
            <p:nvPr>
              <p:custDataLst>
                <p:tags r:id="rId72"/>
              </p:custDataLst>
            </p:nvPr>
          </p:nvSpPr>
          <p:spPr bwMode="auto">
            <a:xfrm>
              <a:off x="14833690" y="239939"/>
              <a:ext cx="25400" cy="15875"/>
            </a:xfrm>
            <a:custGeom>
              <a:avLst/>
              <a:gdLst>
                <a:gd name="T0" fmla="*/ 1 w 7"/>
                <a:gd name="T1" fmla="*/ 2 h 4"/>
                <a:gd name="T2" fmla="*/ 5 w 7"/>
                <a:gd name="T3" fmla="*/ 4 h 4"/>
                <a:gd name="T4" fmla="*/ 2 w 7"/>
                <a:gd name="T5" fmla="*/ 4 h 4"/>
                <a:gd name="T6" fmla="*/ 1 w 7"/>
                <a:gd name="T7" fmla="*/ 2 h 4"/>
              </a:gdLst>
              <a:ahLst/>
              <a:cxnLst>
                <a:cxn ang="0">
                  <a:pos x="T0" y="T1"/>
                </a:cxn>
                <a:cxn ang="0">
                  <a:pos x="T2" y="T3"/>
                </a:cxn>
                <a:cxn ang="0">
                  <a:pos x="T4" y="T5"/>
                </a:cxn>
                <a:cxn ang="0">
                  <a:pos x="T6" y="T7"/>
                </a:cxn>
              </a:cxnLst>
              <a:rect l="0" t="0" r="r" b="b"/>
              <a:pathLst>
                <a:path w="7" h="4">
                  <a:moveTo>
                    <a:pt x="1" y="2"/>
                  </a:moveTo>
                  <a:cubicBezTo>
                    <a:pt x="0" y="0"/>
                    <a:pt x="7" y="0"/>
                    <a:pt x="5" y="4"/>
                  </a:cubicBezTo>
                  <a:cubicBezTo>
                    <a:pt x="4" y="4"/>
                    <a:pt x="3" y="4"/>
                    <a:pt x="2" y="4"/>
                  </a:cubicBezTo>
                  <a:cubicBezTo>
                    <a:pt x="3" y="3"/>
                    <a:pt x="2" y="3"/>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96" name="Freeform 75"/>
            <p:cNvSpPr/>
            <p:nvPr>
              <p:custDataLst>
                <p:tags r:id="rId73"/>
              </p:custDataLst>
            </p:nvPr>
          </p:nvSpPr>
          <p:spPr bwMode="auto">
            <a:xfrm>
              <a:off x="15325815" y="270102"/>
              <a:ext cx="79375" cy="57150"/>
            </a:xfrm>
            <a:custGeom>
              <a:avLst/>
              <a:gdLst>
                <a:gd name="T0" fmla="*/ 16 w 21"/>
                <a:gd name="T1" fmla="*/ 0 h 15"/>
                <a:gd name="T2" fmla="*/ 20 w 21"/>
                <a:gd name="T3" fmla="*/ 0 h 15"/>
                <a:gd name="T4" fmla="*/ 20 w 21"/>
                <a:gd name="T5" fmla="*/ 4 h 15"/>
                <a:gd name="T6" fmla="*/ 17 w 21"/>
                <a:gd name="T7" fmla="*/ 6 h 15"/>
                <a:gd name="T8" fmla="*/ 17 w 21"/>
                <a:gd name="T9" fmla="*/ 10 h 15"/>
                <a:gd name="T10" fmla="*/ 14 w 21"/>
                <a:gd name="T11" fmla="*/ 11 h 15"/>
                <a:gd name="T12" fmla="*/ 2 w 21"/>
                <a:gd name="T13" fmla="*/ 7 h 15"/>
                <a:gd name="T14" fmla="*/ 16 w 21"/>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16" y="0"/>
                  </a:moveTo>
                  <a:cubicBezTo>
                    <a:pt x="17" y="0"/>
                    <a:pt x="19" y="0"/>
                    <a:pt x="20" y="0"/>
                  </a:cubicBezTo>
                  <a:cubicBezTo>
                    <a:pt x="20" y="1"/>
                    <a:pt x="21" y="3"/>
                    <a:pt x="20" y="4"/>
                  </a:cubicBezTo>
                  <a:cubicBezTo>
                    <a:pt x="20" y="5"/>
                    <a:pt x="17" y="5"/>
                    <a:pt x="17" y="6"/>
                  </a:cubicBezTo>
                  <a:cubicBezTo>
                    <a:pt x="17" y="7"/>
                    <a:pt x="19" y="8"/>
                    <a:pt x="17" y="10"/>
                  </a:cubicBezTo>
                  <a:cubicBezTo>
                    <a:pt x="15" y="8"/>
                    <a:pt x="14" y="9"/>
                    <a:pt x="14" y="11"/>
                  </a:cubicBezTo>
                  <a:cubicBezTo>
                    <a:pt x="10" y="10"/>
                    <a:pt x="0" y="15"/>
                    <a:pt x="2" y="7"/>
                  </a:cubicBezTo>
                  <a:cubicBezTo>
                    <a:pt x="9" y="10"/>
                    <a:pt x="14" y="6"/>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97" name="Freeform 76"/>
            <p:cNvSpPr/>
            <p:nvPr>
              <p:custDataLst>
                <p:tags r:id="rId74"/>
              </p:custDataLst>
            </p:nvPr>
          </p:nvSpPr>
          <p:spPr bwMode="auto">
            <a:xfrm>
              <a:off x="14641602" y="352652"/>
              <a:ext cx="41275" cy="23813"/>
            </a:xfrm>
            <a:custGeom>
              <a:avLst/>
              <a:gdLst>
                <a:gd name="T0" fmla="*/ 11 w 11"/>
                <a:gd name="T1" fmla="*/ 1 h 6"/>
                <a:gd name="T2" fmla="*/ 0 w 11"/>
                <a:gd name="T3" fmla="*/ 5 h 6"/>
                <a:gd name="T4" fmla="*/ 11 w 11"/>
                <a:gd name="T5" fmla="*/ 1 h 6"/>
              </a:gdLst>
              <a:ahLst/>
              <a:cxnLst>
                <a:cxn ang="0">
                  <a:pos x="T0" y="T1"/>
                </a:cxn>
                <a:cxn ang="0">
                  <a:pos x="T2" y="T3"/>
                </a:cxn>
                <a:cxn ang="0">
                  <a:pos x="T4" y="T5"/>
                </a:cxn>
              </a:cxnLst>
              <a:rect l="0" t="0" r="r" b="b"/>
              <a:pathLst>
                <a:path w="11" h="6">
                  <a:moveTo>
                    <a:pt x="11" y="1"/>
                  </a:moveTo>
                  <a:cubicBezTo>
                    <a:pt x="9" y="3"/>
                    <a:pt x="6" y="6"/>
                    <a:pt x="0" y="5"/>
                  </a:cubicBezTo>
                  <a:cubicBezTo>
                    <a:pt x="0" y="0"/>
                    <a:pt x="6"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98" name="Freeform 77"/>
            <p:cNvSpPr/>
            <p:nvPr>
              <p:custDataLst>
                <p:tags r:id="rId75"/>
              </p:custDataLst>
            </p:nvPr>
          </p:nvSpPr>
          <p:spPr bwMode="auto">
            <a:xfrm>
              <a:off x="14705102" y="352652"/>
              <a:ext cx="42863" cy="15875"/>
            </a:xfrm>
            <a:custGeom>
              <a:avLst/>
              <a:gdLst>
                <a:gd name="T0" fmla="*/ 11 w 11"/>
                <a:gd name="T1" fmla="*/ 1 h 4"/>
                <a:gd name="T2" fmla="*/ 0 w 11"/>
                <a:gd name="T3" fmla="*/ 3 h 4"/>
                <a:gd name="T4" fmla="*/ 11 w 11"/>
                <a:gd name="T5" fmla="*/ 1 h 4"/>
              </a:gdLst>
              <a:ahLst/>
              <a:cxnLst>
                <a:cxn ang="0">
                  <a:pos x="T0" y="T1"/>
                </a:cxn>
                <a:cxn ang="0">
                  <a:pos x="T2" y="T3"/>
                </a:cxn>
                <a:cxn ang="0">
                  <a:pos x="T4" y="T5"/>
                </a:cxn>
              </a:cxnLst>
              <a:rect l="0" t="0" r="r" b="b"/>
              <a:pathLst>
                <a:path w="11" h="4">
                  <a:moveTo>
                    <a:pt x="11" y="1"/>
                  </a:moveTo>
                  <a:cubicBezTo>
                    <a:pt x="10" y="4"/>
                    <a:pt x="5" y="3"/>
                    <a:pt x="0" y="3"/>
                  </a:cubicBezTo>
                  <a:cubicBezTo>
                    <a:pt x="1" y="0"/>
                    <a:pt x="6" y="0"/>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99" name="Freeform 78"/>
            <p:cNvSpPr/>
            <p:nvPr>
              <p:custDataLst>
                <p:tags r:id="rId76"/>
              </p:custDataLst>
            </p:nvPr>
          </p:nvSpPr>
          <p:spPr bwMode="auto">
            <a:xfrm>
              <a:off x="14784477" y="352652"/>
              <a:ext cx="71438" cy="46038"/>
            </a:xfrm>
            <a:custGeom>
              <a:avLst/>
              <a:gdLst>
                <a:gd name="T0" fmla="*/ 18 w 19"/>
                <a:gd name="T1" fmla="*/ 1 h 12"/>
                <a:gd name="T2" fmla="*/ 17 w 19"/>
                <a:gd name="T3" fmla="*/ 6 h 12"/>
                <a:gd name="T4" fmla="*/ 14 w 19"/>
                <a:gd name="T5" fmla="*/ 6 h 12"/>
                <a:gd name="T6" fmla="*/ 1 w 19"/>
                <a:gd name="T7" fmla="*/ 12 h 12"/>
                <a:gd name="T8" fmla="*/ 6 w 19"/>
                <a:gd name="T9" fmla="*/ 8 h 12"/>
                <a:gd name="T10" fmla="*/ 8 w 19"/>
                <a:gd name="T11" fmla="*/ 5 h 12"/>
                <a:gd name="T12" fmla="*/ 11 w 19"/>
                <a:gd name="T13" fmla="*/ 2 h 12"/>
                <a:gd name="T14" fmla="*/ 18 w 19"/>
                <a:gd name="T15" fmla="*/ 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2">
                  <a:moveTo>
                    <a:pt x="18" y="1"/>
                  </a:moveTo>
                  <a:cubicBezTo>
                    <a:pt x="19" y="3"/>
                    <a:pt x="18" y="5"/>
                    <a:pt x="17" y="6"/>
                  </a:cubicBezTo>
                  <a:cubicBezTo>
                    <a:pt x="16" y="7"/>
                    <a:pt x="14" y="6"/>
                    <a:pt x="14" y="6"/>
                  </a:cubicBezTo>
                  <a:cubicBezTo>
                    <a:pt x="12" y="8"/>
                    <a:pt x="8" y="12"/>
                    <a:pt x="1" y="12"/>
                  </a:cubicBezTo>
                  <a:cubicBezTo>
                    <a:pt x="0" y="9"/>
                    <a:pt x="4" y="9"/>
                    <a:pt x="6" y="8"/>
                  </a:cubicBezTo>
                  <a:cubicBezTo>
                    <a:pt x="7" y="7"/>
                    <a:pt x="7" y="6"/>
                    <a:pt x="8" y="5"/>
                  </a:cubicBezTo>
                  <a:cubicBezTo>
                    <a:pt x="9" y="4"/>
                    <a:pt x="11" y="4"/>
                    <a:pt x="11" y="2"/>
                  </a:cubicBezTo>
                  <a:cubicBezTo>
                    <a:pt x="15" y="3"/>
                    <a:pt x="15" y="0"/>
                    <a:pt x="1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00" name="Freeform 79"/>
            <p:cNvSpPr/>
            <p:nvPr>
              <p:custDataLst>
                <p:tags r:id="rId77"/>
              </p:custDataLst>
            </p:nvPr>
          </p:nvSpPr>
          <p:spPr bwMode="auto">
            <a:xfrm>
              <a:off x="15854452" y="954314"/>
              <a:ext cx="38100" cy="57150"/>
            </a:xfrm>
            <a:custGeom>
              <a:avLst/>
              <a:gdLst>
                <a:gd name="T0" fmla="*/ 1 w 10"/>
                <a:gd name="T1" fmla="*/ 0 h 15"/>
                <a:gd name="T2" fmla="*/ 2 w 10"/>
                <a:gd name="T3" fmla="*/ 3 h 15"/>
                <a:gd name="T4" fmla="*/ 7 w 10"/>
                <a:gd name="T5" fmla="*/ 7 h 15"/>
                <a:gd name="T6" fmla="*/ 8 w 10"/>
                <a:gd name="T7" fmla="*/ 14 h 15"/>
                <a:gd name="T8" fmla="*/ 4 w 10"/>
                <a:gd name="T9" fmla="*/ 14 h 15"/>
                <a:gd name="T10" fmla="*/ 0 w 10"/>
                <a:gd name="T11" fmla="*/ 3 h 15"/>
                <a:gd name="T12" fmla="*/ 1 w 1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0" h="15">
                  <a:moveTo>
                    <a:pt x="1" y="0"/>
                  </a:moveTo>
                  <a:cubicBezTo>
                    <a:pt x="2" y="0"/>
                    <a:pt x="2" y="2"/>
                    <a:pt x="2" y="3"/>
                  </a:cubicBezTo>
                  <a:cubicBezTo>
                    <a:pt x="1" y="5"/>
                    <a:pt x="9" y="5"/>
                    <a:pt x="7" y="7"/>
                  </a:cubicBezTo>
                  <a:cubicBezTo>
                    <a:pt x="4" y="10"/>
                    <a:pt x="10" y="8"/>
                    <a:pt x="8" y="14"/>
                  </a:cubicBezTo>
                  <a:cubicBezTo>
                    <a:pt x="6" y="15"/>
                    <a:pt x="4" y="12"/>
                    <a:pt x="4" y="14"/>
                  </a:cubicBezTo>
                  <a:cubicBezTo>
                    <a:pt x="2" y="13"/>
                    <a:pt x="1" y="7"/>
                    <a:pt x="0" y="3"/>
                  </a:cubicBezTo>
                  <a:cubicBezTo>
                    <a:pt x="1" y="3"/>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01" name="Freeform 80"/>
            <p:cNvSpPr/>
            <p:nvPr>
              <p:custDataLst>
                <p:tags r:id="rId78"/>
              </p:custDataLst>
            </p:nvPr>
          </p:nvSpPr>
          <p:spPr bwMode="auto">
            <a:xfrm>
              <a:off x="15862390" y="1003527"/>
              <a:ext cx="87313" cy="117475"/>
            </a:xfrm>
            <a:custGeom>
              <a:avLst/>
              <a:gdLst>
                <a:gd name="T0" fmla="*/ 7 w 23"/>
                <a:gd name="T1" fmla="*/ 0 h 31"/>
                <a:gd name="T2" fmla="*/ 9 w 23"/>
                <a:gd name="T3" fmla="*/ 1 h 31"/>
                <a:gd name="T4" fmla="*/ 12 w 23"/>
                <a:gd name="T5" fmla="*/ 1 h 31"/>
                <a:gd name="T6" fmla="*/ 23 w 23"/>
                <a:gd name="T7" fmla="*/ 7 h 31"/>
                <a:gd name="T8" fmla="*/ 23 w 23"/>
                <a:gd name="T9" fmla="*/ 14 h 31"/>
                <a:gd name="T10" fmla="*/ 19 w 23"/>
                <a:gd name="T11" fmla="*/ 14 h 31"/>
                <a:gd name="T12" fmla="*/ 17 w 23"/>
                <a:gd name="T13" fmla="*/ 17 h 31"/>
                <a:gd name="T14" fmla="*/ 16 w 23"/>
                <a:gd name="T15" fmla="*/ 25 h 31"/>
                <a:gd name="T16" fmla="*/ 14 w 23"/>
                <a:gd name="T17" fmla="*/ 28 h 31"/>
                <a:gd name="T18" fmla="*/ 7 w 23"/>
                <a:gd name="T19" fmla="*/ 30 h 31"/>
                <a:gd name="T20" fmla="*/ 6 w 23"/>
                <a:gd name="T21" fmla="*/ 25 h 31"/>
                <a:gd name="T22" fmla="*/ 9 w 23"/>
                <a:gd name="T23" fmla="*/ 22 h 31"/>
                <a:gd name="T24" fmla="*/ 0 w 23"/>
                <a:gd name="T25" fmla="*/ 18 h 31"/>
                <a:gd name="T26" fmla="*/ 6 w 23"/>
                <a:gd name="T27" fmla="*/ 13 h 31"/>
                <a:gd name="T28" fmla="*/ 7 w 23"/>
                <a:gd name="T2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1">
                  <a:moveTo>
                    <a:pt x="7" y="0"/>
                  </a:moveTo>
                  <a:cubicBezTo>
                    <a:pt x="9" y="0"/>
                    <a:pt x="9" y="1"/>
                    <a:pt x="9" y="1"/>
                  </a:cubicBezTo>
                  <a:cubicBezTo>
                    <a:pt x="9" y="4"/>
                    <a:pt x="12" y="2"/>
                    <a:pt x="12" y="1"/>
                  </a:cubicBezTo>
                  <a:cubicBezTo>
                    <a:pt x="16" y="4"/>
                    <a:pt x="15" y="9"/>
                    <a:pt x="23" y="7"/>
                  </a:cubicBezTo>
                  <a:cubicBezTo>
                    <a:pt x="23" y="9"/>
                    <a:pt x="23" y="12"/>
                    <a:pt x="23" y="14"/>
                  </a:cubicBezTo>
                  <a:cubicBezTo>
                    <a:pt x="22" y="14"/>
                    <a:pt x="20" y="14"/>
                    <a:pt x="19" y="14"/>
                  </a:cubicBezTo>
                  <a:cubicBezTo>
                    <a:pt x="19" y="16"/>
                    <a:pt x="18" y="17"/>
                    <a:pt x="17" y="17"/>
                  </a:cubicBezTo>
                  <a:cubicBezTo>
                    <a:pt x="20" y="20"/>
                    <a:pt x="16" y="21"/>
                    <a:pt x="16" y="25"/>
                  </a:cubicBezTo>
                  <a:cubicBezTo>
                    <a:pt x="16" y="27"/>
                    <a:pt x="11" y="27"/>
                    <a:pt x="14" y="28"/>
                  </a:cubicBezTo>
                  <a:cubicBezTo>
                    <a:pt x="15" y="31"/>
                    <a:pt x="10" y="29"/>
                    <a:pt x="7" y="30"/>
                  </a:cubicBezTo>
                  <a:cubicBezTo>
                    <a:pt x="8" y="27"/>
                    <a:pt x="6" y="27"/>
                    <a:pt x="6" y="25"/>
                  </a:cubicBezTo>
                  <a:cubicBezTo>
                    <a:pt x="6" y="23"/>
                    <a:pt x="7" y="23"/>
                    <a:pt x="9" y="22"/>
                  </a:cubicBezTo>
                  <a:cubicBezTo>
                    <a:pt x="7" y="21"/>
                    <a:pt x="6" y="17"/>
                    <a:pt x="0" y="18"/>
                  </a:cubicBezTo>
                  <a:cubicBezTo>
                    <a:pt x="0" y="14"/>
                    <a:pt x="4" y="15"/>
                    <a:pt x="6" y="13"/>
                  </a:cubicBezTo>
                  <a:cubicBezTo>
                    <a:pt x="7" y="6"/>
                    <a:pt x="6" y="6"/>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02" name="Freeform 81"/>
            <p:cNvSpPr/>
            <p:nvPr>
              <p:custDataLst>
                <p:tags r:id="rId79"/>
              </p:custDataLst>
            </p:nvPr>
          </p:nvSpPr>
          <p:spPr bwMode="auto">
            <a:xfrm>
              <a:off x="15246440" y="1101952"/>
              <a:ext cx="74613" cy="74613"/>
            </a:xfrm>
            <a:custGeom>
              <a:avLst/>
              <a:gdLst>
                <a:gd name="T0" fmla="*/ 19 w 20"/>
                <a:gd name="T1" fmla="*/ 1 h 20"/>
                <a:gd name="T2" fmla="*/ 19 w 20"/>
                <a:gd name="T3" fmla="*/ 9 h 20"/>
                <a:gd name="T4" fmla="*/ 17 w 20"/>
                <a:gd name="T5" fmla="*/ 6 h 20"/>
                <a:gd name="T6" fmla="*/ 16 w 20"/>
                <a:gd name="T7" fmla="*/ 8 h 20"/>
                <a:gd name="T8" fmla="*/ 16 w 20"/>
                <a:gd name="T9" fmla="*/ 15 h 20"/>
                <a:gd name="T10" fmla="*/ 13 w 20"/>
                <a:gd name="T11" fmla="*/ 15 h 20"/>
                <a:gd name="T12" fmla="*/ 13 w 20"/>
                <a:gd name="T13" fmla="*/ 18 h 20"/>
                <a:gd name="T14" fmla="*/ 9 w 20"/>
                <a:gd name="T15" fmla="*/ 20 h 20"/>
                <a:gd name="T16" fmla="*/ 6 w 20"/>
                <a:gd name="T17" fmla="*/ 16 h 20"/>
                <a:gd name="T18" fmla="*/ 3 w 20"/>
                <a:gd name="T19" fmla="*/ 13 h 20"/>
                <a:gd name="T20" fmla="*/ 0 w 20"/>
                <a:gd name="T21" fmla="*/ 5 h 20"/>
                <a:gd name="T22" fmla="*/ 12 w 20"/>
                <a:gd name="T23" fmla="*/ 2 h 20"/>
                <a:gd name="T24" fmla="*/ 19 w 20"/>
                <a:gd name="T25"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0">
                  <a:moveTo>
                    <a:pt x="19" y="1"/>
                  </a:moveTo>
                  <a:cubicBezTo>
                    <a:pt x="18" y="3"/>
                    <a:pt x="20" y="6"/>
                    <a:pt x="19" y="9"/>
                  </a:cubicBezTo>
                  <a:cubicBezTo>
                    <a:pt x="18" y="9"/>
                    <a:pt x="17" y="7"/>
                    <a:pt x="17" y="6"/>
                  </a:cubicBezTo>
                  <a:cubicBezTo>
                    <a:pt x="17" y="7"/>
                    <a:pt x="16" y="7"/>
                    <a:pt x="16" y="8"/>
                  </a:cubicBezTo>
                  <a:cubicBezTo>
                    <a:pt x="15" y="10"/>
                    <a:pt x="17" y="13"/>
                    <a:pt x="16" y="15"/>
                  </a:cubicBezTo>
                  <a:cubicBezTo>
                    <a:pt x="16" y="15"/>
                    <a:pt x="13" y="14"/>
                    <a:pt x="13" y="15"/>
                  </a:cubicBezTo>
                  <a:cubicBezTo>
                    <a:pt x="13" y="15"/>
                    <a:pt x="13" y="17"/>
                    <a:pt x="13" y="18"/>
                  </a:cubicBezTo>
                  <a:cubicBezTo>
                    <a:pt x="12" y="19"/>
                    <a:pt x="9" y="18"/>
                    <a:pt x="9" y="20"/>
                  </a:cubicBezTo>
                  <a:cubicBezTo>
                    <a:pt x="7" y="19"/>
                    <a:pt x="7" y="18"/>
                    <a:pt x="6" y="16"/>
                  </a:cubicBezTo>
                  <a:cubicBezTo>
                    <a:pt x="5" y="15"/>
                    <a:pt x="3" y="14"/>
                    <a:pt x="3" y="13"/>
                  </a:cubicBezTo>
                  <a:cubicBezTo>
                    <a:pt x="2" y="10"/>
                    <a:pt x="3" y="7"/>
                    <a:pt x="0" y="5"/>
                  </a:cubicBezTo>
                  <a:cubicBezTo>
                    <a:pt x="2" y="3"/>
                    <a:pt x="7" y="3"/>
                    <a:pt x="12" y="2"/>
                  </a:cubicBezTo>
                  <a:cubicBezTo>
                    <a:pt x="14" y="2"/>
                    <a:pt x="16" y="0"/>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03" name="Freeform 82"/>
            <p:cNvSpPr/>
            <p:nvPr>
              <p:custDataLst>
                <p:tags r:id="rId80"/>
              </p:custDataLst>
            </p:nvPr>
          </p:nvSpPr>
          <p:spPr bwMode="auto">
            <a:xfrm>
              <a:off x="10571252" y="-2268311"/>
              <a:ext cx="1292225" cy="966788"/>
            </a:xfrm>
            <a:custGeom>
              <a:avLst/>
              <a:gdLst>
                <a:gd name="T0" fmla="*/ 244 w 344"/>
                <a:gd name="T1" fmla="*/ 28 h 257"/>
                <a:gd name="T2" fmla="*/ 258 w 344"/>
                <a:gd name="T3" fmla="*/ 30 h 257"/>
                <a:gd name="T4" fmla="*/ 277 w 344"/>
                <a:gd name="T5" fmla="*/ 26 h 257"/>
                <a:gd name="T6" fmla="*/ 289 w 344"/>
                <a:gd name="T7" fmla="*/ 27 h 257"/>
                <a:gd name="T8" fmla="*/ 287 w 344"/>
                <a:gd name="T9" fmla="*/ 31 h 257"/>
                <a:gd name="T10" fmla="*/ 324 w 344"/>
                <a:gd name="T11" fmla="*/ 24 h 257"/>
                <a:gd name="T12" fmla="*/ 343 w 344"/>
                <a:gd name="T13" fmla="*/ 28 h 257"/>
                <a:gd name="T14" fmla="*/ 318 w 344"/>
                <a:gd name="T15" fmla="*/ 41 h 257"/>
                <a:gd name="T16" fmla="*/ 311 w 344"/>
                <a:gd name="T17" fmla="*/ 51 h 257"/>
                <a:gd name="T18" fmla="*/ 298 w 344"/>
                <a:gd name="T19" fmla="*/ 65 h 257"/>
                <a:gd name="T20" fmla="*/ 301 w 344"/>
                <a:gd name="T21" fmla="*/ 77 h 257"/>
                <a:gd name="T22" fmla="*/ 293 w 344"/>
                <a:gd name="T23" fmla="*/ 90 h 257"/>
                <a:gd name="T24" fmla="*/ 303 w 344"/>
                <a:gd name="T25" fmla="*/ 107 h 257"/>
                <a:gd name="T26" fmla="*/ 294 w 344"/>
                <a:gd name="T27" fmla="*/ 120 h 257"/>
                <a:gd name="T28" fmla="*/ 284 w 344"/>
                <a:gd name="T29" fmla="*/ 131 h 257"/>
                <a:gd name="T30" fmla="*/ 298 w 344"/>
                <a:gd name="T31" fmla="*/ 156 h 257"/>
                <a:gd name="T32" fmla="*/ 276 w 344"/>
                <a:gd name="T33" fmla="*/ 153 h 257"/>
                <a:gd name="T34" fmla="*/ 275 w 344"/>
                <a:gd name="T35" fmla="*/ 162 h 257"/>
                <a:gd name="T36" fmla="*/ 265 w 344"/>
                <a:gd name="T37" fmla="*/ 176 h 257"/>
                <a:gd name="T38" fmla="*/ 242 w 344"/>
                <a:gd name="T39" fmla="*/ 181 h 257"/>
                <a:gd name="T40" fmla="*/ 231 w 344"/>
                <a:gd name="T41" fmla="*/ 188 h 257"/>
                <a:gd name="T42" fmla="*/ 224 w 344"/>
                <a:gd name="T43" fmla="*/ 197 h 257"/>
                <a:gd name="T44" fmla="*/ 193 w 344"/>
                <a:gd name="T45" fmla="*/ 205 h 257"/>
                <a:gd name="T46" fmla="*/ 185 w 344"/>
                <a:gd name="T47" fmla="*/ 218 h 257"/>
                <a:gd name="T48" fmla="*/ 176 w 344"/>
                <a:gd name="T49" fmla="*/ 229 h 257"/>
                <a:gd name="T50" fmla="*/ 174 w 344"/>
                <a:gd name="T51" fmla="*/ 240 h 257"/>
                <a:gd name="T52" fmla="*/ 155 w 344"/>
                <a:gd name="T53" fmla="*/ 251 h 257"/>
                <a:gd name="T54" fmla="*/ 136 w 344"/>
                <a:gd name="T55" fmla="*/ 242 h 257"/>
                <a:gd name="T56" fmla="*/ 124 w 344"/>
                <a:gd name="T57" fmla="*/ 228 h 257"/>
                <a:gd name="T58" fmla="*/ 117 w 344"/>
                <a:gd name="T59" fmla="*/ 218 h 257"/>
                <a:gd name="T60" fmla="*/ 112 w 344"/>
                <a:gd name="T61" fmla="*/ 197 h 257"/>
                <a:gd name="T62" fmla="*/ 115 w 344"/>
                <a:gd name="T63" fmla="*/ 190 h 257"/>
                <a:gd name="T64" fmla="*/ 124 w 344"/>
                <a:gd name="T65" fmla="*/ 178 h 257"/>
                <a:gd name="T66" fmla="*/ 119 w 344"/>
                <a:gd name="T67" fmla="*/ 164 h 257"/>
                <a:gd name="T68" fmla="*/ 122 w 344"/>
                <a:gd name="T69" fmla="*/ 153 h 257"/>
                <a:gd name="T70" fmla="*/ 108 w 344"/>
                <a:gd name="T71" fmla="*/ 149 h 257"/>
                <a:gd name="T72" fmla="*/ 98 w 344"/>
                <a:gd name="T73" fmla="*/ 131 h 257"/>
                <a:gd name="T74" fmla="*/ 88 w 344"/>
                <a:gd name="T75" fmla="*/ 111 h 257"/>
                <a:gd name="T76" fmla="*/ 63 w 344"/>
                <a:gd name="T77" fmla="*/ 98 h 257"/>
                <a:gd name="T78" fmla="*/ 28 w 344"/>
                <a:gd name="T79" fmla="*/ 100 h 257"/>
                <a:gd name="T80" fmla="*/ 28 w 344"/>
                <a:gd name="T81" fmla="*/ 91 h 257"/>
                <a:gd name="T82" fmla="*/ 14 w 344"/>
                <a:gd name="T83" fmla="*/ 79 h 257"/>
                <a:gd name="T84" fmla="*/ 21 w 344"/>
                <a:gd name="T85" fmla="*/ 66 h 257"/>
                <a:gd name="T86" fmla="*/ 37 w 344"/>
                <a:gd name="T87" fmla="*/ 59 h 257"/>
                <a:gd name="T88" fmla="*/ 40 w 344"/>
                <a:gd name="T89" fmla="*/ 51 h 257"/>
                <a:gd name="T90" fmla="*/ 36 w 344"/>
                <a:gd name="T91" fmla="*/ 45 h 257"/>
                <a:gd name="T92" fmla="*/ 49 w 344"/>
                <a:gd name="T93" fmla="*/ 41 h 257"/>
                <a:gd name="T94" fmla="*/ 63 w 344"/>
                <a:gd name="T95" fmla="*/ 27 h 257"/>
                <a:gd name="T96" fmla="*/ 105 w 344"/>
                <a:gd name="T97" fmla="*/ 21 h 257"/>
                <a:gd name="T98" fmla="*/ 124 w 344"/>
                <a:gd name="T99" fmla="*/ 27 h 257"/>
                <a:gd name="T100" fmla="*/ 143 w 344"/>
                <a:gd name="T101" fmla="*/ 17 h 257"/>
                <a:gd name="T102" fmla="*/ 160 w 344"/>
                <a:gd name="T103" fmla="*/ 19 h 257"/>
                <a:gd name="T104" fmla="*/ 165 w 344"/>
                <a:gd name="T105" fmla="*/ 9 h 257"/>
                <a:gd name="T106" fmla="*/ 197 w 344"/>
                <a:gd name="T107" fmla="*/ 2 h 257"/>
                <a:gd name="T108" fmla="*/ 242 w 344"/>
                <a:gd name="T109" fmla="*/ 0 h 257"/>
                <a:gd name="T110" fmla="*/ 276 w 344"/>
                <a:gd name="T111" fmla="*/ 12 h 257"/>
                <a:gd name="T112" fmla="*/ 287 w 344"/>
                <a:gd name="T113" fmla="*/ 20 h 257"/>
                <a:gd name="T114" fmla="*/ 240 w 344"/>
                <a:gd name="T115" fmla="*/ 2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4" h="257">
                  <a:moveTo>
                    <a:pt x="232" y="26"/>
                  </a:moveTo>
                  <a:cubicBezTo>
                    <a:pt x="233" y="27"/>
                    <a:pt x="235" y="26"/>
                    <a:pt x="235" y="28"/>
                  </a:cubicBezTo>
                  <a:cubicBezTo>
                    <a:pt x="237" y="30"/>
                    <a:pt x="239" y="27"/>
                    <a:pt x="240" y="27"/>
                  </a:cubicBezTo>
                  <a:cubicBezTo>
                    <a:pt x="242" y="27"/>
                    <a:pt x="242" y="29"/>
                    <a:pt x="244" y="28"/>
                  </a:cubicBezTo>
                  <a:cubicBezTo>
                    <a:pt x="245" y="28"/>
                    <a:pt x="245" y="27"/>
                    <a:pt x="247" y="27"/>
                  </a:cubicBezTo>
                  <a:cubicBezTo>
                    <a:pt x="248" y="27"/>
                    <a:pt x="249" y="27"/>
                    <a:pt x="251" y="27"/>
                  </a:cubicBezTo>
                  <a:cubicBezTo>
                    <a:pt x="256" y="26"/>
                    <a:pt x="262" y="24"/>
                    <a:pt x="266" y="26"/>
                  </a:cubicBezTo>
                  <a:cubicBezTo>
                    <a:pt x="265" y="29"/>
                    <a:pt x="259" y="27"/>
                    <a:pt x="258" y="30"/>
                  </a:cubicBezTo>
                  <a:cubicBezTo>
                    <a:pt x="258" y="33"/>
                    <a:pt x="261" y="30"/>
                    <a:pt x="261" y="30"/>
                  </a:cubicBezTo>
                  <a:cubicBezTo>
                    <a:pt x="263" y="30"/>
                    <a:pt x="263" y="32"/>
                    <a:pt x="268" y="30"/>
                  </a:cubicBezTo>
                  <a:cubicBezTo>
                    <a:pt x="268" y="29"/>
                    <a:pt x="269" y="29"/>
                    <a:pt x="270" y="28"/>
                  </a:cubicBezTo>
                  <a:cubicBezTo>
                    <a:pt x="271" y="28"/>
                    <a:pt x="277" y="25"/>
                    <a:pt x="277" y="26"/>
                  </a:cubicBezTo>
                  <a:cubicBezTo>
                    <a:pt x="280" y="29"/>
                    <a:pt x="276" y="24"/>
                    <a:pt x="279" y="24"/>
                  </a:cubicBezTo>
                  <a:cubicBezTo>
                    <a:pt x="279" y="24"/>
                    <a:pt x="283" y="25"/>
                    <a:pt x="283" y="24"/>
                  </a:cubicBezTo>
                  <a:cubicBezTo>
                    <a:pt x="284" y="23"/>
                    <a:pt x="286" y="22"/>
                    <a:pt x="290" y="23"/>
                  </a:cubicBezTo>
                  <a:cubicBezTo>
                    <a:pt x="290" y="25"/>
                    <a:pt x="290" y="27"/>
                    <a:pt x="289" y="27"/>
                  </a:cubicBezTo>
                  <a:cubicBezTo>
                    <a:pt x="288" y="28"/>
                    <a:pt x="287" y="29"/>
                    <a:pt x="286" y="30"/>
                  </a:cubicBezTo>
                  <a:cubicBezTo>
                    <a:pt x="284" y="32"/>
                    <a:pt x="284" y="34"/>
                    <a:pt x="280" y="34"/>
                  </a:cubicBezTo>
                  <a:cubicBezTo>
                    <a:pt x="281" y="38"/>
                    <a:pt x="283" y="33"/>
                    <a:pt x="286" y="34"/>
                  </a:cubicBezTo>
                  <a:cubicBezTo>
                    <a:pt x="287" y="34"/>
                    <a:pt x="286" y="32"/>
                    <a:pt x="287" y="31"/>
                  </a:cubicBezTo>
                  <a:cubicBezTo>
                    <a:pt x="289" y="30"/>
                    <a:pt x="294" y="32"/>
                    <a:pt x="294" y="28"/>
                  </a:cubicBezTo>
                  <a:cubicBezTo>
                    <a:pt x="298" y="33"/>
                    <a:pt x="306" y="26"/>
                    <a:pt x="308" y="30"/>
                  </a:cubicBezTo>
                  <a:cubicBezTo>
                    <a:pt x="310" y="28"/>
                    <a:pt x="311" y="27"/>
                    <a:pt x="312" y="26"/>
                  </a:cubicBezTo>
                  <a:cubicBezTo>
                    <a:pt x="317" y="27"/>
                    <a:pt x="320" y="24"/>
                    <a:pt x="324" y="24"/>
                  </a:cubicBezTo>
                  <a:cubicBezTo>
                    <a:pt x="323" y="24"/>
                    <a:pt x="325" y="25"/>
                    <a:pt x="325" y="26"/>
                  </a:cubicBezTo>
                  <a:cubicBezTo>
                    <a:pt x="326" y="26"/>
                    <a:pt x="331" y="25"/>
                    <a:pt x="332" y="26"/>
                  </a:cubicBezTo>
                  <a:cubicBezTo>
                    <a:pt x="334" y="27"/>
                    <a:pt x="333" y="25"/>
                    <a:pt x="335" y="26"/>
                  </a:cubicBezTo>
                  <a:cubicBezTo>
                    <a:pt x="338" y="26"/>
                    <a:pt x="340" y="29"/>
                    <a:pt x="343" y="28"/>
                  </a:cubicBezTo>
                  <a:cubicBezTo>
                    <a:pt x="344" y="31"/>
                    <a:pt x="342" y="30"/>
                    <a:pt x="340" y="31"/>
                  </a:cubicBezTo>
                  <a:cubicBezTo>
                    <a:pt x="340" y="32"/>
                    <a:pt x="338" y="34"/>
                    <a:pt x="338" y="34"/>
                  </a:cubicBezTo>
                  <a:cubicBezTo>
                    <a:pt x="334" y="36"/>
                    <a:pt x="328" y="35"/>
                    <a:pt x="328" y="40"/>
                  </a:cubicBezTo>
                  <a:cubicBezTo>
                    <a:pt x="324" y="40"/>
                    <a:pt x="320" y="39"/>
                    <a:pt x="318" y="41"/>
                  </a:cubicBezTo>
                  <a:cubicBezTo>
                    <a:pt x="320" y="43"/>
                    <a:pt x="323" y="44"/>
                    <a:pt x="317" y="44"/>
                  </a:cubicBezTo>
                  <a:cubicBezTo>
                    <a:pt x="317" y="45"/>
                    <a:pt x="319" y="45"/>
                    <a:pt x="321" y="45"/>
                  </a:cubicBezTo>
                  <a:cubicBezTo>
                    <a:pt x="319" y="49"/>
                    <a:pt x="312" y="48"/>
                    <a:pt x="311" y="54"/>
                  </a:cubicBezTo>
                  <a:cubicBezTo>
                    <a:pt x="309" y="54"/>
                    <a:pt x="312" y="51"/>
                    <a:pt x="311" y="51"/>
                  </a:cubicBezTo>
                  <a:cubicBezTo>
                    <a:pt x="310" y="50"/>
                    <a:pt x="307" y="53"/>
                    <a:pt x="304" y="54"/>
                  </a:cubicBezTo>
                  <a:cubicBezTo>
                    <a:pt x="304" y="55"/>
                    <a:pt x="306" y="55"/>
                    <a:pt x="307" y="55"/>
                  </a:cubicBezTo>
                  <a:cubicBezTo>
                    <a:pt x="303" y="58"/>
                    <a:pt x="305" y="57"/>
                    <a:pt x="304" y="62"/>
                  </a:cubicBezTo>
                  <a:cubicBezTo>
                    <a:pt x="304" y="63"/>
                    <a:pt x="299" y="64"/>
                    <a:pt x="298" y="65"/>
                  </a:cubicBezTo>
                  <a:cubicBezTo>
                    <a:pt x="298" y="66"/>
                    <a:pt x="299" y="68"/>
                    <a:pt x="298" y="69"/>
                  </a:cubicBezTo>
                  <a:cubicBezTo>
                    <a:pt x="297" y="70"/>
                    <a:pt x="295" y="70"/>
                    <a:pt x="293" y="70"/>
                  </a:cubicBezTo>
                  <a:cubicBezTo>
                    <a:pt x="293" y="72"/>
                    <a:pt x="295" y="73"/>
                    <a:pt x="296" y="75"/>
                  </a:cubicBezTo>
                  <a:cubicBezTo>
                    <a:pt x="296" y="77"/>
                    <a:pt x="300" y="76"/>
                    <a:pt x="301" y="77"/>
                  </a:cubicBezTo>
                  <a:cubicBezTo>
                    <a:pt x="302" y="78"/>
                    <a:pt x="301" y="80"/>
                    <a:pt x="301" y="80"/>
                  </a:cubicBezTo>
                  <a:cubicBezTo>
                    <a:pt x="302" y="81"/>
                    <a:pt x="304" y="81"/>
                    <a:pt x="305" y="82"/>
                  </a:cubicBezTo>
                  <a:cubicBezTo>
                    <a:pt x="305" y="84"/>
                    <a:pt x="307" y="85"/>
                    <a:pt x="307" y="87"/>
                  </a:cubicBezTo>
                  <a:cubicBezTo>
                    <a:pt x="302" y="89"/>
                    <a:pt x="298" y="87"/>
                    <a:pt x="293" y="90"/>
                  </a:cubicBezTo>
                  <a:cubicBezTo>
                    <a:pt x="296" y="94"/>
                    <a:pt x="299" y="98"/>
                    <a:pt x="307" y="97"/>
                  </a:cubicBezTo>
                  <a:cubicBezTo>
                    <a:pt x="306" y="99"/>
                    <a:pt x="308" y="100"/>
                    <a:pt x="310" y="100"/>
                  </a:cubicBezTo>
                  <a:cubicBezTo>
                    <a:pt x="310" y="103"/>
                    <a:pt x="307" y="102"/>
                    <a:pt x="307" y="104"/>
                  </a:cubicBezTo>
                  <a:cubicBezTo>
                    <a:pt x="307" y="106"/>
                    <a:pt x="305" y="107"/>
                    <a:pt x="303" y="107"/>
                  </a:cubicBezTo>
                  <a:cubicBezTo>
                    <a:pt x="301" y="112"/>
                    <a:pt x="308" y="109"/>
                    <a:pt x="307" y="114"/>
                  </a:cubicBezTo>
                  <a:cubicBezTo>
                    <a:pt x="304" y="114"/>
                    <a:pt x="304" y="115"/>
                    <a:pt x="305" y="115"/>
                  </a:cubicBezTo>
                  <a:cubicBezTo>
                    <a:pt x="304" y="119"/>
                    <a:pt x="301" y="114"/>
                    <a:pt x="298" y="115"/>
                  </a:cubicBezTo>
                  <a:cubicBezTo>
                    <a:pt x="296" y="115"/>
                    <a:pt x="297" y="120"/>
                    <a:pt x="294" y="120"/>
                  </a:cubicBezTo>
                  <a:cubicBezTo>
                    <a:pt x="294" y="122"/>
                    <a:pt x="295" y="123"/>
                    <a:pt x="297" y="124"/>
                  </a:cubicBezTo>
                  <a:cubicBezTo>
                    <a:pt x="297" y="126"/>
                    <a:pt x="293" y="125"/>
                    <a:pt x="291" y="125"/>
                  </a:cubicBezTo>
                  <a:cubicBezTo>
                    <a:pt x="287" y="126"/>
                    <a:pt x="284" y="129"/>
                    <a:pt x="280" y="129"/>
                  </a:cubicBezTo>
                  <a:cubicBezTo>
                    <a:pt x="280" y="131"/>
                    <a:pt x="283" y="130"/>
                    <a:pt x="284" y="131"/>
                  </a:cubicBezTo>
                  <a:cubicBezTo>
                    <a:pt x="286" y="132"/>
                    <a:pt x="287" y="136"/>
                    <a:pt x="290" y="135"/>
                  </a:cubicBezTo>
                  <a:cubicBezTo>
                    <a:pt x="291" y="138"/>
                    <a:pt x="288" y="138"/>
                    <a:pt x="287" y="139"/>
                  </a:cubicBezTo>
                  <a:cubicBezTo>
                    <a:pt x="286" y="141"/>
                    <a:pt x="289" y="145"/>
                    <a:pt x="286" y="146"/>
                  </a:cubicBezTo>
                  <a:cubicBezTo>
                    <a:pt x="288" y="152"/>
                    <a:pt x="297" y="150"/>
                    <a:pt x="298" y="156"/>
                  </a:cubicBezTo>
                  <a:cubicBezTo>
                    <a:pt x="296" y="156"/>
                    <a:pt x="293" y="157"/>
                    <a:pt x="293" y="155"/>
                  </a:cubicBezTo>
                  <a:cubicBezTo>
                    <a:pt x="291" y="155"/>
                    <a:pt x="292" y="156"/>
                    <a:pt x="293" y="156"/>
                  </a:cubicBezTo>
                  <a:cubicBezTo>
                    <a:pt x="289" y="160"/>
                    <a:pt x="287" y="160"/>
                    <a:pt x="280" y="159"/>
                  </a:cubicBezTo>
                  <a:cubicBezTo>
                    <a:pt x="282" y="153"/>
                    <a:pt x="274" y="159"/>
                    <a:pt x="276" y="153"/>
                  </a:cubicBezTo>
                  <a:cubicBezTo>
                    <a:pt x="272" y="152"/>
                    <a:pt x="272" y="156"/>
                    <a:pt x="268" y="155"/>
                  </a:cubicBezTo>
                  <a:cubicBezTo>
                    <a:pt x="269" y="156"/>
                    <a:pt x="269" y="157"/>
                    <a:pt x="266" y="157"/>
                  </a:cubicBezTo>
                  <a:cubicBezTo>
                    <a:pt x="266" y="159"/>
                    <a:pt x="274" y="159"/>
                    <a:pt x="268" y="160"/>
                  </a:cubicBezTo>
                  <a:cubicBezTo>
                    <a:pt x="269" y="163"/>
                    <a:pt x="272" y="161"/>
                    <a:pt x="275" y="162"/>
                  </a:cubicBezTo>
                  <a:cubicBezTo>
                    <a:pt x="278" y="162"/>
                    <a:pt x="282" y="164"/>
                    <a:pt x="286" y="163"/>
                  </a:cubicBezTo>
                  <a:cubicBezTo>
                    <a:pt x="283" y="167"/>
                    <a:pt x="280" y="171"/>
                    <a:pt x="276" y="174"/>
                  </a:cubicBezTo>
                  <a:cubicBezTo>
                    <a:pt x="273" y="174"/>
                    <a:pt x="270" y="175"/>
                    <a:pt x="268" y="176"/>
                  </a:cubicBezTo>
                  <a:cubicBezTo>
                    <a:pt x="267" y="176"/>
                    <a:pt x="265" y="175"/>
                    <a:pt x="265" y="176"/>
                  </a:cubicBezTo>
                  <a:cubicBezTo>
                    <a:pt x="263" y="177"/>
                    <a:pt x="264" y="176"/>
                    <a:pt x="262" y="176"/>
                  </a:cubicBezTo>
                  <a:cubicBezTo>
                    <a:pt x="258" y="176"/>
                    <a:pt x="255" y="179"/>
                    <a:pt x="249" y="178"/>
                  </a:cubicBezTo>
                  <a:cubicBezTo>
                    <a:pt x="247" y="178"/>
                    <a:pt x="249" y="180"/>
                    <a:pt x="249" y="180"/>
                  </a:cubicBezTo>
                  <a:cubicBezTo>
                    <a:pt x="248" y="183"/>
                    <a:pt x="247" y="180"/>
                    <a:pt x="242" y="181"/>
                  </a:cubicBezTo>
                  <a:cubicBezTo>
                    <a:pt x="242" y="183"/>
                    <a:pt x="244" y="182"/>
                    <a:pt x="245" y="183"/>
                  </a:cubicBezTo>
                  <a:cubicBezTo>
                    <a:pt x="245" y="185"/>
                    <a:pt x="235" y="186"/>
                    <a:pt x="237" y="181"/>
                  </a:cubicBezTo>
                  <a:cubicBezTo>
                    <a:pt x="236" y="182"/>
                    <a:pt x="232" y="182"/>
                    <a:pt x="231" y="183"/>
                  </a:cubicBezTo>
                  <a:cubicBezTo>
                    <a:pt x="230" y="184"/>
                    <a:pt x="232" y="187"/>
                    <a:pt x="231" y="188"/>
                  </a:cubicBezTo>
                  <a:cubicBezTo>
                    <a:pt x="231" y="188"/>
                    <a:pt x="227" y="187"/>
                    <a:pt x="227" y="188"/>
                  </a:cubicBezTo>
                  <a:cubicBezTo>
                    <a:pt x="227" y="189"/>
                    <a:pt x="229" y="191"/>
                    <a:pt x="228" y="192"/>
                  </a:cubicBezTo>
                  <a:cubicBezTo>
                    <a:pt x="226" y="194"/>
                    <a:pt x="226" y="193"/>
                    <a:pt x="224" y="192"/>
                  </a:cubicBezTo>
                  <a:cubicBezTo>
                    <a:pt x="224" y="194"/>
                    <a:pt x="224" y="195"/>
                    <a:pt x="224" y="197"/>
                  </a:cubicBezTo>
                  <a:cubicBezTo>
                    <a:pt x="223" y="197"/>
                    <a:pt x="222" y="196"/>
                    <a:pt x="221" y="197"/>
                  </a:cubicBezTo>
                  <a:cubicBezTo>
                    <a:pt x="220" y="197"/>
                    <a:pt x="221" y="199"/>
                    <a:pt x="220" y="199"/>
                  </a:cubicBezTo>
                  <a:cubicBezTo>
                    <a:pt x="218" y="201"/>
                    <a:pt x="212" y="199"/>
                    <a:pt x="213" y="204"/>
                  </a:cubicBezTo>
                  <a:cubicBezTo>
                    <a:pt x="207" y="205"/>
                    <a:pt x="201" y="205"/>
                    <a:pt x="193" y="205"/>
                  </a:cubicBezTo>
                  <a:cubicBezTo>
                    <a:pt x="190" y="207"/>
                    <a:pt x="189" y="214"/>
                    <a:pt x="185" y="211"/>
                  </a:cubicBezTo>
                  <a:cubicBezTo>
                    <a:pt x="185" y="212"/>
                    <a:pt x="187" y="213"/>
                    <a:pt x="186" y="215"/>
                  </a:cubicBezTo>
                  <a:cubicBezTo>
                    <a:pt x="186" y="215"/>
                    <a:pt x="184" y="215"/>
                    <a:pt x="183" y="215"/>
                  </a:cubicBezTo>
                  <a:cubicBezTo>
                    <a:pt x="183" y="215"/>
                    <a:pt x="185" y="217"/>
                    <a:pt x="185" y="218"/>
                  </a:cubicBezTo>
                  <a:cubicBezTo>
                    <a:pt x="185" y="218"/>
                    <a:pt x="183" y="218"/>
                    <a:pt x="183" y="219"/>
                  </a:cubicBezTo>
                  <a:cubicBezTo>
                    <a:pt x="183" y="221"/>
                    <a:pt x="179" y="224"/>
                    <a:pt x="182" y="225"/>
                  </a:cubicBezTo>
                  <a:cubicBezTo>
                    <a:pt x="182" y="226"/>
                    <a:pt x="180" y="225"/>
                    <a:pt x="179" y="226"/>
                  </a:cubicBezTo>
                  <a:cubicBezTo>
                    <a:pt x="179" y="227"/>
                    <a:pt x="177" y="228"/>
                    <a:pt x="176" y="229"/>
                  </a:cubicBezTo>
                  <a:cubicBezTo>
                    <a:pt x="176" y="229"/>
                    <a:pt x="177" y="231"/>
                    <a:pt x="176" y="232"/>
                  </a:cubicBezTo>
                  <a:cubicBezTo>
                    <a:pt x="174" y="233"/>
                    <a:pt x="176" y="235"/>
                    <a:pt x="175" y="237"/>
                  </a:cubicBezTo>
                  <a:cubicBezTo>
                    <a:pt x="175" y="238"/>
                    <a:pt x="172" y="237"/>
                    <a:pt x="172" y="237"/>
                  </a:cubicBezTo>
                  <a:cubicBezTo>
                    <a:pt x="172" y="238"/>
                    <a:pt x="173" y="239"/>
                    <a:pt x="174" y="240"/>
                  </a:cubicBezTo>
                  <a:cubicBezTo>
                    <a:pt x="174" y="242"/>
                    <a:pt x="172" y="243"/>
                    <a:pt x="172" y="244"/>
                  </a:cubicBezTo>
                  <a:cubicBezTo>
                    <a:pt x="172" y="245"/>
                    <a:pt x="173" y="248"/>
                    <a:pt x="174" y="247"/>
                  </a:cubicBezTo>
                  <a:cubicBezTo>
                    <a:pt x="172" y="252"/>
                    <a:pt x="169" y="254"/>
                    <a:pt x="165" y="257"/>
                  </a:cubicBezTo>
                  <a:cubicBezTo>
                    <a:pt x="161" y="256"/>
                    <a:pt x="158" y="254"/>
                    <a:pt x="155" y="251"/>
                  </a:cubicBezTo>
                  <a:cubicBezTo>
                    <a:pt x="151" y="257"/>
                    <a:pt x="143" y="248"/>
                    <a:pt x="144" y="249"/>
                  </a:cubicBezTo>
                  <a:cubicBezTo>
                    <a:pt x="143" y="248"/>
                    <a:pt x="142" y="251"/>
                    <a:pt x="143" y="251"/>
                  </a:cubicBezTo>
                  <a:cubicBezTo>
                    <a:pt x="141" y="250"/>
                    <a:pt x="141" y="249"/>
                    <a:pt x="140" y="247"/>
                  </a:cubicBezTo>
                  <a:cubicBezTo>
                    <a:pt x="139" y="246"/>
                    <a:pt x="135" y="246"/>
                    <a:pt x="136" y="242"/>
                  </a:cubicBezTo>
                  <a:cubicBezTo>
                    <a:pt x="134" y="240"/>
                    <a:pt x="132" y="239"/>
                    <a:pt x="130" y="237"/>
                  </a:cubicBezTo>
                  <a:cubicBezTo>
                    <a:pt x="130" y="236"/>
                    <a:pt x="132" y="236"/>
                    <a:pt x="133" y="236"/>
                  </a:cubicBezTo>
                  <a:cubicBezTo>
                    <a:pt x="132" y="232"/>
                    <a:pt x="129" y="234"/>
                    <a:pt x="127" y="232"/>
                  </a:cubicBezTo>
                  <a:cubicBezTo>
                    <a:pt x="126" y="231"/>
                    <a:pt x="126" y="228"/>
                    <a:pt x="124" y="228"/>
                  </a:cubicBezTo>
                  <a:cubicBezTo>
                    <a:pt x="122" y="231"/>
                    <a:pt x="124" y="225"/>
                    <a:pt x="124" y="226"/>
                  </a:cubicBezTo>
                  <a:cubicBezTo>
                    <a:pt x="124" y="224"/>
                    <a:pt x="122" y="226"/>
                    <a:pt x="122" y="225"/>
                  </a:cubicBezTo>
                  <a:cubicBezTo>
                    <a:pt x="121" y="223"/>
                    <a:pt x="123" y="221"/>
                    <a:pt x="120" y="221"/>
                  </a:cubicBezTo>
                  <a:cubicBezTo>
                    <a:pt x="118" y="220"/>
                    <a:pt x="120" y="214"/>
                    <a:pt x="117" y="218"/>
                  </a:cubicBezTo>
                  <a:cubicBezTo>
                    <a:pt x="116" y="217"/>
                    <a:pt x="116" y="214"/>
                    <a:pt x="113" y="215"/>
                  </a:cubicBezTo>
                  <a:cubicBezTo>
                    <a:pt x="114" y="213"/>
                    <a:pt x="116" y="213"/>
                    <a:pt x="116" y="211"/>
                  </a:cubicBezTo>
                  <a:cubicBezTo>
                    <a:pt x="116" y="209"/>
                    <a:pt x="113" y="210"/>
                    <a:pt x="110" y="209"/>
                  </a:cubicBezTo>
                  <a:cubicBezTo>
                    <a:pt x="109" y="204"/>
                    <a:pt x="110" y="201"/>
                    <a:pt x="112" y="197"/>
                  </a:cubicBezTo>
                  <a:cubicBezTo>
                    <a:pt x="109" y="195"/>
                    <a:pt x="115" y="192"/>
                    <a:pt x="109" y="192"/>
                  </a:cubicBezTo>
                  <a:cubicBezTo>
                    <a:pt x="109" y="191"/>
                    <a:pt x="111" y="192"/>
                    <a:pt x="112" y="191"/>
                  </a:cubicBezTo>
                  <a:cubicBezTo>
                    <a:pt x="112" y="191"/>
                    <a:pt x="112" y="188"/>
                    <a:pt x="112" y="188"/>
                  </a:cubicBezTo>
                  <a:cubicBezTo>
                    <a:pt x="113" y="188"/>
                    <a:pt x="113" y="190"/>
                    <a:pt x="115" y="190"/>
                  </a:cubicBezTo>
                  <a:cubicBezTo>
                    <a:pt x="115" y="187"/>
                    <a:pt x="115" y="184"/>
                    <a:pt x="115" y="181"/>
                  </a:cubicBezTo>
                  <a:cubicBezTo>
                    <a:pt x="117" y="181"/>
                    <a:pt x="118" y="180"/>
                    <a:pt x="119" y="178"/>
                  </a:cubicBezTo>
                  <a:cubicBezTo>
                    <a:pt x="120" y="178"/>
                    <a:pt x="120" y="180"/>
                    <a:pt x="120" y="181"/>
                  </a:cubicBezTo>
                  <a:cubicBezTo>
                    <a:pt x="122" y="180"/>
                    <a:pt x="122" y="178"/>
                    <a:pt x="124" y="178"/>
                  </a:cubicBezTo>
                  <a:cubicBezTo>
                    <a:pt x="126" y="177"/>
                    <a:pt x="123" y="176"/>
                    <a:pt x="123" y="176"/>
                  </a:cubicBezTo>
                  <a:cubicBezTo>
                    <a:pt x="123" y="174"/>
                    <a:pt x="127" y="174"/>
                    <a:pt x="127" y="173"/>
                  </a:cubicBezTo>
                  <a:cubicBezTo>
                    <a:pt x="128" y="170"/>
                    <a:pt x="123" y="169"/>
                    <a:pt x="126" y="166"/>
                  </a:cubicBezTo>
                  <a:cubicBezTo>
                    <a:pt x="120" y="169"/>
                    <a:pt x="128" y="162"/>
                    <a:pt x="119" y="164"/>
                  </a:cubicBezTo>
                  <a:cubicBezTo>
                    <a:pt x="118" y="159"/>
                    <a:pt x="123" y="160"/>
                    <a:pt x="127" y="160"/>
                  </a:cubicBezTo>
                  <a:cubicBezTo>
                    <a:pt x="127" y="159"/>
                    <a:pt x="124" y="159"/>
                    <a:pt x="124" y="157"/>
                  </a:cubicBezTo>
                  <a:cubicBezTo>
                    <a:pt x="125" y="156"/>
                    <a:pt x="122" y="157"/>
                    <a:pt x="122" y="156"/>
                  </a:cubicBezTo>
                  <a:cubicBezTo>
                    <a:pt x="121" y="156"/>
                    <a:pt x="122" y="154"/>
                    <a:pt x="122" y="153"/>
                  </a:cubicBezTo>
                  <a:cubicBezTo>
                    <a:pt x="121" y="153"/>
                    <a:pt x="118" y="150"/>
                    <a:pt x="117" y="150"/>
                  </a:cubicBezTo>
                  <a:cubicBezTo>
                    <a:pt x="116" y="150"/>
                    <a:pt x="115" y="147"/>
                    <a:pt x="113" y="145"/>
                  </a:cubicBezTo>
                  <a:cubicBezTo>
                    <a:pt x="111" y="147"/>
                    <a:pt x="110" y="149"/>
                    <a:pt x="109" y="145"/>
                  </a:cubicBezTo>
                  <a:cubicBezTo>
                    <a:pt x="107" y="145"/>
                    <a:pt x="108" y="147"/>
                    <a:pt x="108" y="149"/>
                  </a:cubicBezTo>
                  <a:cubicBezTo>
                    <a:pt x="105" y="149"/>
                    <a:pt x="103" y="149"/>
                    <a:pt x="101" y="149"/>
                  </a:cubicBezTo>
                  <a:cubicBezTo>
                    <a:pt x="96" y="143"/>
                    <a:pt x="99" y="139"/>
                    <a:pt x="101" y="132"/>
                  </a:cubicBezTo>
                  <a:cubicBezTo>
                    <a:pt x="100" y="131"/>
                    <a:pt x="99" y="130"/>
                    <a:pt x="99" y="128"/>
                  </a:cubicBezTo>
                  <a:cubicBezTo>
                    <a:pt x="98" y="128"/>
                    <a:pt x="98" y="130"/>
                    <a:pt x="98" y="131"/>
                  </a:cubicBezTo>
                  <a:cubicBezTo>
                    <a:pt x="94" y="131"/>
                    <a:pt x="99" y="123"/>
                    <a:pt x="94" y="125"/>
                  </a:cubicBezTo>
                  <a:cubicBezTo>
                    <a:pt x="95" y="123"/>
                    <a:pt x="95" y="122"/>
                    <a:pt x="94" y="120"/>
                  </a:cubicBezTo>
                  <a:cubicBezTo>
                    <a:pt x="93" y="118"/>
                    <a:pt x="91" y="118"/>
                    <a:pt x="89" y="118"/>
                  </a:cubicBezTo>
                  <a:cubicBezTo>
                    <a:pt x="88" y="116"/>
                    <a:pt x="89" y="113"/>
                    <a:pt x="88" y="111"/>
                  </a:cubicBezTo>
                  <a:cubicBezTo>
                    <a:pt x="87" y="109"/>
                    <a:pt x="83" y="109"/>
                    <a:pt x="85" y="106"/>
                  </a:cubicBezTo>
                  <a:cubicBezTo>
                    <a:pt x="83" y="107"/>
                    <a:pt x="82" y="104"/>
                    <a:pt x="81" y="104"/>
                  </a:cubicBezTo>
                  <a:cubicBezTo>
                    <a:pt x="80" y="104"/>
                    <a:pt x="79" y="105"/>
                    <a:pt x="78" y="104"/>
                  </a:cubicBezTo>
                  <a:cubicBezTo>
                    <a:pt x="76" y="102"/>
                    <a:pt x="66" y="103"/>
                    <a:pt x="63" y="98"/>
                  </a:cubicBezTo>
                  <a:cubicBezTo>
                    <a:pt x="58" y="101"/>
                    <a:pt x="46" y="95"/>
                    <a:pt x="43" y="98"/>
                  </a:cubicBezTo>
                  <a:cubicBezTo>
                    <a:pt x="41" y="101"/>
                    <a:pt x="41" y="98"/>
                    <a:pt x="39" y="98"/>
                  </a:cubicBezTo>
                  <a:cubicBezTo>
                    <a:pt x="35" y="99"/>
                    <a:pt x="33" y="101"/>
                    <a:pt x="29" y="101"/>
                  </a:cubicBezTo>
                  <a:cubicBezTo>
                    <a:pt x="29" y="101"/>
                    <a:pt x="28" y="100"/>
                    <a:pt x="28" y="100"/>
                  </a:cubicBezTo>
                  <a:cubicBezTo>
                    <a:pt x="26" y="100"/>
                    <a:pt x="25" y="100"/>
                    <a:pt x="23" y="100"/>
                  </a:cubicBezTo>
                  <a:cubicBezTo>
                    <a:pt x="24" y="97"/>
                    <a:pt x="22" y="96"/>
                    <a:pt x="21" y="96"/>
                  </a:cubicBezTo>
                  <a:cubicBezTo>
                    <a:pt x="20" y="93"/>
                    <a:pt x="24" y="95"/>
                    <a:pt x="25" y="94"/>
                  </a:cubicBezTo>
                  <a:cubicBezTo>
                    <a:pt x="25" y="94"/>
                    <a:pt x="21" y="90"/>
                    <a:pt x="28" y="91"/>
                  </a:cubicBezTo>
                  <a:cubicBezTo>
                    <a:pt x="25" y="88"/>
                    <a:pt x="15" y="92"/>
                    <a:pt x="12" y="89"/>
                  </a:cubicBezTo>
                  <a:cubicBezTo>
                    <a:pt x="15" y="82"/>
                    <a:pt x="24" y="89"/>
                    <a:pt x="29" y="83"/>
                  </a:cubicBezTo>
                  <a:cubicBezTo>
                    <a:pt x="26" y="80"/>
                    <a:pt x="17" y="82"/>
                    <a:pt x="14" y="83"/>
                  </a:cubicBezTo>
                  <a:cubicBezTo>
                    <a:pt x="12" y="81"/>
                    <a:pt x="13" y="81"/>
                    <a:pt x="14" y="79"/>
                  </a:cubicBezTo>
                  <a:cubicBezTo>
                    <a:pt x="12" y="79"/>
                    <a:pt x="12" y="79"/>
                    <a:pt x="12" y="80"/>
                  </a:cubicBezTo>
                  <a:cubicBezTo>
                    <a:pt x="11" y="80"/>
                    <a:pt x="11" y="79"/>
                    <a:pt x="11" y="77"/>
                  </a:cubicBezTo>
                  <a:cubicBezTo>
                    <a:pt x="5" y="78"/>
                    <a:pt x="3" y="76"/>
                    <a:pt x="0" y="75"/>
                  </a:cubicBezTo>
                  <a:cubicBezTo>
                    <a:pt x="2" y="65"/>
                    <a:pt x="13" y="68"/>
                    <a:pt x="21" y="66"/>
                  </a:cubicBezTo>
                  <a:cubicBezTo>
                    <a:pt x="23" y="66"/>
                    <a:pt x="22" y="66"/>
                    <a:pt x="23" y="65"/>
                  </a:cubicBezTo>
                  <a:cubicBezTo>
                    <a:pt x="23" y="65"/>
                    <a:pt x="25" y="63"/>
                    <a:pt x="25" y="63"/>
                  </a:cubicBezTo>
                  <a:cubicBezTo>
                    <a:pt x="29" y="62"/>
                    <a:pt x="34" y="63"/>
                    <a:pt x="36" y="62"/>
                  </a:cubicBezTo>
                  <a:cubicBezTo>
                    <a:pt x="38" y="61"/>
                    <a:pt x="36" y="60"/>
                    <a:pt x="37" y="59"/>
                  </a:cubicBezTo>
                  <a:cubicBezTo>
                    <a:pt x="39" y="58"/>
                    <a:pt x="41" y="58"/>
                    <a:pt x="42" y="58"/>
                  </a:cubicBezTo>
                  <a:cubicBezTo>
                    <a:pt x="43" y="57"/>
                    <a:pt x="44" y="55"/>
                    <a:pt x="46" y="54"/>
                  </a:cubicBezTo>
                  <a:cubicBezTo>
                    <a:pt x="48" y="49"/>
                    <a:pt x="41" y="53"/>
                    <a:pt x="43" y="48"/>
                  </a:cubicBezTo>
                  <a:cubicBezTo>
                    <a:pt x="40" y="46"/>
                    <a:pt x="41" y="51"/>
                    <a:pt x="40" y="51"/>
                  </a:cubicBezTo>
                  <a:cubicBezTo>
                    <a:pt x="39" y="51"/>
                    <a:pt x="33" y="48"/>
                    <a:pt x="29" y="49"/>
                  </a:cubicBezTo>
                  <a:cubicBezTo>
                    <a:pt x="27" y="46"/>
                    <a:pt x="32" y="48"/>
                    <a:pt x="33" y="47"/>
                  </a:cubicBezTo>
                  <a:cubicBezTo>
                    <a:pt x="33" y="46"/>
                    <a:pt x="33" y="45"/>
                    <a:pt x="33" y="45"/>
                  </a:cubicBezTo>
                  <a:cubicBezTo>
                    <a:pt x="34" y="45"/>
                    <a:pt x="36" y="46"/>
                    <a:pt x="36" y="45"/>
                  </a:cubicBezTo>
                  <a:cubicBezTo>
                    <a:pt x="36" y="45"/>
                    <a:pt x="37" y="43"/>
                    <a:pt x="37" y="42"/>
                  </a:cubicBezTo>
                  <a:cubicBezTo>
                    <a:pt x="39" y="42"/>
                    <a:pt x="38" y="44"/>
                    <a:pt x="39" y="44"/>
                  </a:cubicBezTo>
                  <a:cubicBezTo>
                    <a:pt x="39" y="44"/>
                    <a:pt x="44" y="43"/>
                    <a:pt x="43" y="40"/>
                  </a:cubicBezTo>
                  <a:cubicBezTo>
                    <a:pt x="46" y="39"/>
                    <a:pt x="46" y="41"/>
                    <a:pt x="49" y="41"/>
                  </a:cubicBezTo>
                  <a:cubicBezTo>
                    <a:pt x="51" y="41"/>
                    <a:pt x="49" y="39"/>
                    <a:pt x="49" y="40"/>
                  </a:cubicBezTo>
                  <a:cubicBezTo>
                    <a:pt x="49" y="38"/>
                    <a:pt x="52" y="38"/>
                    <a:pt x="52" y="35"/>
                  </a:cubicBezTo>
                  <a:cubicBezTo>
                    <a:pt x="55" y="35"/>
                    <a:pt x="58" y="35"/>
                    <a:pt x="61" y="35"/>
                  </a:cubicBezTo>
                  <a:cubicBezTo>
                    <a:pt x="64" y="35"/>
                    <a:pt x="62" y="29"/>
                    <a:pt x="63" y="27"/>
                  </a:cubicBezTo>
                  <a:cubicBezTo>
                    <a:pt x="68" y="28"/>
                    <a:pt x="72" y="29"/>
                    <a:pt x="77" y="27"/>
                  </a:cubicBezTo>
                  <a:cubicBezTo>
                    <a:pt x="77" y="26"/>
                    <a:pt x="75" y="26"/>
                    <a:pt x="74" y="26"/>
                  </a:cubicBezTo>
                  <a:cubicBezTo>
                    <a:pt x="75" y="23"/>
                    <a:pt x="80" y="24"/>
                    <a:pt x="82" y="23"/>
                  </a:cubicBezTo>
                  <a:cubicBezTo>
                    <a:pt x="86" y="21"/>
                    <a:pt x="97" y="22"/>
                    <a:pt x="105" y="21"/>
                  </a:cubicBezTo>
                  <a:cubicBezTo>
                    <a:pt x="107" y="21"/>
                    <a:pt x="107" y="20"/>
                    <a:pt x="109" y="20"/>
                  </a:cubicBezTo>
                  <a:cubicBezTo>
                    <a:pt x="113" y="20"/>
                    <a:pt x="116" y="21"/>
                    <a:pt x="119" y="20"/>
                  </a:cubicBezTo>
                  <a:cubicBezTo>
                    <a:pt x="118" y="21"/>
                    <a:pt x="120" y="25"/>
                    <a:pt x="120" y="24"/>
                  </a:cubicBezTo>
                  <a:cubicBezTo>
                    <a:pt x="122" y="22"/>
                    <a:pt x="121" y="23"/>
                    <a:pt x="124" y="27"/>
                  </a:cubicBezTo>
                  <a:cubicBezTo>
                    <a:pt x="127" y="26"/>
                    <a:pt x="122" y="23"/>
                    <a:pt x="129" y="24"/>
                  </a:cubicBezTo>
                  <a:cubicBezTo>
                    <a:pt x="126" y="22"/>
                    <a:pt x="131" y="19"/>
                    <a:pt x="124" y="19"/>
                  </a:cubicBezTo>
                  <a:cubicBezTo>
                    <a:pt x="125" y="16"/>
                    <a:pt x="135" y="11"/>
                    <a:pt x="136" y="17"/>
                  </a:cubicBezTo>
                  <a:cubicBezTo>
                    <a:pt x="140" y="18"/>
                    <a:pt x="139" y="15"/>
                    <a:pt x="143" y="17"/>
                  </a:cubicBezTo>
                  <a:cubicBezTo>
                    <a:pt x="144" y="18"/>
                    <a:pt x="145" y="19"/>
                    <a:pt x="147" y="20"/>
                  </a:cubicBezTo>
                  <a:cubicBezTo>
                    <a:pt x="149" y="21"/>
                    <a:pt x="153" y="21"/>
                    <a:pt x="158" y="23"/>
                  </a:cubicBezTo>
                  <a:cubicBezTo>
                    <a:pt x="158" y="21"/>
                    <a:pt x="156" y="22"/>
                    <a:pt x="155" y="21"/>
                  </a:cubicBezTo>
                  <a:cubicBezTo>
                    <a:pt x="156" y="20"/>
                    <a:pt x="157" y="18"/>
                    <a:pt x="160" y="19"/>
                  </a:cubicBezTo>
                  <a:cubicBezTo>
                    <a:pt x="157" y="15"/>
                    <a:pt x="152" y="15"/>
                    <a:pt x="147" y="14"/>
                  </a:cubicBezTo>
                  <a:cubicBezTo>
                    <a:pt x="147" y="10"/>
                    <a:pt x="153" y="12"/>
                    <a:pt x="157" y="12"/>
                  </a:cubicBezTo>
                  <a:cubicBezTo>
                    <a:pt x="157" y="9"/>
                    <a:pt x="155" y="9"/>
                    <a:pt x="153" y="9"/>
                  </a:cubicBezTo>
                  <a:cubicBezTo>
                    <a:pt x="156" y="3"/>
                    <a:pt x="161" y="8"/>
                    <a:pt x="165" y="9"/>
                  </a:cubicBezTo>
                  <a:cubicBezTo>
                    <a:pt x="168" y="9"/>
                    <a:pt x="168" y="7"/>
                    <a:pt x="171" y="7"/>
                  </a:cubicBezTo>
                  <a:cubicBezTo>
                    <a:pt x="178" y="8"/>
                    <a:pt x="182" y="11"/>
                    <a:pt x="188" y="7"/>
                  </a:cubicBezTo>
                  <a:cubicBezTo>
                    <a:pt x="190" y="6"/>
                    <a:pt x="193" y="7"/>
                    <a:pt x="196" y="6"/>
                  </a:cubicBezTo>
                  <a:cubicBezTo>
                    <a:pt x="198" y="6"/>
                    <a:pt x="197" y="3"/>
                    <a:pt x="197" y="2"/>
                  </a:cubicBezTo>
                  <a:cubicBezTo>
                    <a:pt x="200" y="1"/>
                    <a:pt x="202" y="2"/>
                    <a:pt x="204" y="2"/>
                  </a:cubicBezTo>
                  <a:cubicBezTo>
                    <a:pt x="206" y="1"/>
                    <a:pt x="207" y="0"/>
                    <a:pt x="209" y="0"/>
                  </a:cubicBezTo>
                  <a:cubicBezTo>
                    <a:pt x="212" y="0"/>
                    <a:pt x="215" y="3"/>
                    <a:pt x="221" y="2"/>
                  </a:cubicBezTo>
                  <a:cubicBezTo>
                    <a:pt x="225" y="1"/>
                    <a:pt x="234" y="0"/>
                    <a:pt x="242" y="0"/>
                  </a:cubicBezTo>
                  <a:cubicBezTo>
                    <a:pt x="245" y="0"/>
                    <a:pt x="245" y="1"/>
                    <a:pt x="247" y="2"/>
                  </a:cubicBezTo>
                  <a:cubicBezTo>
                    <a:pt x="255" y="3"/>
                    <a:pt x="262" y="0"/>
                    <a:pt x="262" y="7"/>
                  </a:cubicBezTo>
                  <a:cubicBezTo>
                    <a:pt x="266" y="8"/>
                    <a:pt x="266" y="5"/>
                    <a:pt x="269" y="6"/>
                  </a:cubicBezTo>
                  <a:cubicBezTo>
                    <a:pt x="269" y="10"/>
                    <a:pt x="274" y="9"/>
                    <a:pt x="276" y="12"/>
                  </a:cubicBezTo>
                  <a:cubicBezTo>
                    <a:pt x="280" y="13"/>
                    <a:pt x="280" y="10"/>
                    <a:pt x="283" y="10"/>
                  </a:cubicBezTo>
                  <a:cubicBezTo>
                    <a:pt x="282" y="15"/>
                    <a:pt x="289" y="12"/>
                    <a:pt x="291" y="13"/>
                  </a:cubicBezTo>
                  <a:cubicBezTo>
                    <a:pt x="289" y="16"/>
                    <a:pt x="289" y="14"/>
                    <a:pt x="290" y="19"/>
                  </a:cubicBezTo>
                  <a:cubicBezTo>
                    <a:pt x="288" y="17"/>
                    <a:pt x="287" y="17"/>
                    <a:pt x="287" y="20"/>
                  </a:cubicBezTo>
                  <a:cubicBezTo>
                    <a:pt x="272" y="21"/>
                    <a:pt x="254" y="22"/>
                    <a:pt x="244" y="23"/>
                  </a:cubicBezTo>
                  <a:cubicBezTo>
                    <a:pt x="243" y="22"/>
                    <a:pt x="242" y="23"/>
                    <a:pt x="242" y="24"/>
                  </a:cubicBezTo>
                  <a:cubicBezTo>
                    <a:pt x="241" y="24"/>
                    <a:pt x="242" y="23"/>
                    <a:pt x="242" y="23"/>
                  </a:cubicBezTo>
                  <a:cubicBezTo>
                    <a:pt x="243" y="22"/>
                    <a:pt x="240" y="21"/>
                    <a:pt x="240" y="21"/>
                  </a:cubicBezTo>
                  <a:cubicBezTo>
                    <a:pt x="239" y="22"/>
                    <a:pt x="240" y="24"/>
                    <a:pt x="240" y="24"/>
                  </a:cubicBezTo>
                  <a:cubicBezTo>
                    <a:pt x="237" y="25"/>
                    <a:pt x="234" y="23"/>
                    <a:pt x="232"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04" name="Freeform 83"/>
            <p:cNvSpPr/>
            <p:nvPr>
              <p:custDataLst>
                <p:tags r:id="rId81"/>
              </p:custDataLst>
            </p:nvPr>
          </p:nvSpPr>
          <p:spPr bwMode="auto">
            <a:xfrm>
              <a:off x="10175965" y="-2241323"/>
              <a:ext cx="635000" cy="346075"/>
            </a:xfrm>
            <a:custGeom>
              <a:avLst/>
              <a:gdLst>
                <a:gd name="T0" fmla="*/ 158 w 169"/>
                <a:gd name="T1" fmla="*/ 9 h 92"/>
                <a:gd name="T2" fmla="*/ 168 w 169"/>
                <a:gd name="T3" fmla="*/ 14 h 92"/>
                <a:gd name="T4" fmla="*/ 164 w 169"/>
                <a:gd name="T5" fmla="*/ 17 h 92"/>
                <a:gd name="T6" fmla="*/ 157 w 169"/>
                <a:gd name="T7" fmla="*/ 20 h 92"/>
                <a:gd name="T8" fmla="*/ 137 w 169"/>
                <a:gd name="T9" fmla="*/ 24 h 92"/>
                <a:gd name="T10" fmla="*/ 145 w 169"/>
                <a:gd name="T11" fmla="*/ 27 h 92"/>
                <a:gd name="T12" fmla="*/ 128 w 169"/>
                <a:gd name="T13" fmla="*/ 34 h 92"/>
                <a:gd name="T14" fmla="*/ 123 w 169"/>
                <a:gd name="T15" fmla="*/ 37 h 92"/>
                <a:gd name="T16" fmla="*/ 114 w 169"/>
                <a:gd name="T17" fmla="*/ 41 h 92"/>
                <a:gd name="T18" fmla="*/ 100 w 169"/>
                <a:gd name="T19" fmla="*/ 47 h 92"/>
                <a:gd name="T20" fmla="*/ 96 w 169"/>
                <a:gd name="T21" fmla="*/ 51 h 92"/>
                <a:gd name="T22" fmla="*/ 86 w 169"/>
                <a:gd name="T23" fmla="*/ 52 h 92"/>
                <a:gd name="T24" fmla="*/ 92 w 169"/>
                <a:gd name="T25" fmla="*/ 61 h 92"/>
                <a:gd name="T26" fmla="*/ 82 w 169"/>
                <a:gd name="T27" fmla="*/ 68 h 92"/>
                <a:gd name="T28" fmla="*/ 75 w 169"/>
                <a:gd name="T29" fmla="*/ 72 h 92"/>
                <a:gd name="T30" fmla="*/ 63 w 169"/>
                <a:gd name="T31" fmla="*/ 80 h 92"/>
                <a:gd name="T32" fmla="*/ 67 w 169"/>
                <a:gd name="T33" fmla="*/ 87 h 92"/>
                <a:gd name="T34" fmla="*/ 55 w 169"/>
                <a:gd name="T35" fmla="*/ 90 h 92"/>
                <a:gd name="T36" fmla="*/ 34 w 169"/>
                <a:gd name="T37" fmla="*/ 86 h 92"/>
                <a:gd name="T38" fmla="*/ 27 w 169"/>
                <a:gd name="T39" fmla="*/ 87 h 92"/>
                <a:gd name="T40" fmla="*/ 18 w 169"/>
                <a:gd name="T41" fmla="*/ 80 h 92"/>
                <a:gd name="T42" fmla="*/ 27 w 169"/>
                <a:gd name="T43" fmla="*/ 72 h 92"/>
                <a:gd name="T44" fmla="*/ 39 w 169"/>
                <a:gd name="T45" fmla="*/ 72 h 92"/>
                <a:gd name="T46" fmla="*/ 19 w 169"/>
                <a:gd name="T47" fmla="*/ 68 h 92"/>
                <a:gd name="T48" fmla="*/ 30 w 169"/>
                <a:gd name="T49" fmla="*/ 59 h 92"/>
                <a:gd name="T50" fmla="*/ 40 w 169"/>
                <a:gd name="T51" fmla="*/ 59 h 92"/>
                <a:gd name="T52" fmla="*/ 40 w 169"/>
                <a:gd name="T53" fmla="*/ 54 h 92"/>
                <a:gd name="T54" fmla="*/ 37 w 169"/>
                <a:gd name="T55" fmla="*/ 47 h 92"/>
                <a:gd name="T56" fmla="*/ 30 w 169"/>
                <a:gd name="T57" fmla="*/ 44 h 92"/>
                <a:gd name="T58" fmla="*/ 46 w 169"/>
                <a:gd name="T59" fmla="*/ 42 h 92"/>
                <a:gd name="T60" fmla="*/ 51 w 169"/>
                <a:gd name="T61" fmla="*/ 40 h 92"/>
                <a:gd name="T62" fmla="*/ 63 w 169"/>
                <a:gd name="T63" fmla="*/ 31 h 92"/>
                <a:gd name="T64" fmla="*/ 39 w 169"/>
                <a:gd name="T65" fmla="*/ 35 h 92"/>
                <a:gd name="T66" fmla="*/ 22 w 169"/>
                <a:gd name="T67" fmla="*/ 31 h 92"/>
                <a:gd name="T68" fmla="*/ 5 w 169"/>
                <a:gd name="T69" fmla="*/ 27 h 92"/>
                <a:gd name="T70" fmla="*/ 2 w 169"/>
                <a:gd name="T71" fmla="*/ 19 h 92"/>
                <a:gd name="T72" fmla="*/ 30 w 169"/>
                <a:gd name="T73" fmla="*/ 12 h 92"/>
                <a:gd name="T74" fmla="*/ 50 w 169"/>
                <a:gd name="T75" fmla="*/ 7 h 92"/>
                <a:gd name="T76" fmla="*/ 74 w 169"/>
                <a:gd name="T77" fmla="*/ 3 h 92"/>
                <a:gd name="T78" fmla="*/ 98 w 169"/>
                <a:gd name="T79" fmla="*/ 2 h 92"/>
                <a:gd name="T80" fmla="*/ 110 w 169"/>
                <a:gd name="T81" fmla="*/ 2 h 92"/>
                <a:gd name="T82" fmla="*/ 134 w 169"/>
                <a:gd name="T83" fmla="*/ 2 h 92"/>
                <a:gd name="T84" fmla="*/ 158 w 169"/>
                <a:gd name="T85" fmla="*/ 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 h="92">
                  <a:moveTo>
                    <a:pt x="158" y="3"/>
                  </a:moveTo>
                  <a:cubicBezTo>
                    <a:pt x="156" y="6"/>
                    <a:pt x="158" y="5"/>
                    <a:pt x="158" y="9"/>
                  </a:cubicBezTo>
                  <a:cubicBezTo>
                    <a:pt x="162" y="9"/>
                    <a:pt x="165" y="9"/>
                    <a:pt x="169" y="9"/>
                  </a:cubicBezTo>
                  <a:cubicBezTo>
                    <a:pt x="169" y="11"/>
                    <a:pt x="167" y="12"/>
                    <a:pt x="168" y="14"/>
                  </a:cubicBezTo>
                  <a:cubicBezTo>
                    <a:pt x="167" y="15"/>
                    <a:pt x="164" y="14"/>
                    <a:pt x="164" y="14"/>
                  </a:cubicBezTo>
                  <a:cubicBezTo>
                    <a:pt x="163" y="15"/>
                    <a:pt x="164" y="17"/>
                    <a:pt x="164" y="17"/>
                  </a:cubicBezTo>
                  <a:cubicBezTo>
                    <a:pt x="161" y="18"/>
                    <a:pt x="158" y="18"/>
                    <a:pt x="158" y="17"/>
                  </a:cubicBezTo>
                  <a:cubicBezTo>
                    <a:pt x="156" y="17"/>
                    <a:pt x="157" y="19"/>
                    <a:pt x="157" y="20"/>
                  </a:cubicBezTo>
                  <a:cubicBezTo>
                    <a:pt x="155" y="21"/>
                    <a:pt x="151" y="19"/>
                    <a:pt x="151" y="21"/>
                  </a:cubicBezTo>
                  <a:cubicBezTo>
                    <a:pt x="146" y="21"/>
                    <a:pt x="140" y="20"/>
                    <a:pt x="137" y="24"/>
                  </a:cubicBezTo>
                  <a:cubicBezTo>
                    <a:pt x="138" y="27"/>
                    <a:pt x="144" y="24"/>
                    <a:pt x="145" y="23"/>
                  </a:cubicBezTo>
                  <a:cubicBezTo>
                    <a:pt x="147" y="23"/>
                    <a:pt x="145" y="25"/>
                    <a:pt x="145" y="27"/>
                  </a:cubicBezTo>
                  <a:cubicBezTo>
                    <a:pt x="140" y="27"/>
                    <a:pt x="137" y="29"/>
                    <a:pt x="133" y="30"/>
                  </a:cubicBezTo>
                  <a:cubicBezTo>
                    <a:pt x="131" y="31"/>
                    <a:pt x="129" y="32"/>
                    <a:pt x="128" y="34"/>
                  </a:cubicBezTo>
                  <a:cubicBezTo>
                    <a:pt x="127" y="34"/>
                    <a:pt x="125" y="33"/>
                    <a:pt x="124" y="34"/>
                  </a:cubicBezTo>
                  <a:cubicBezTo>
                    <a:pt x="123" y="35"/>
                    <a:pt x="124" y="36"/>
                    <a:pt x="123" y="37"/>
                  </a:cubicBezTo>
                  <a:cubicBezTo>
                    <a:pt x="121" y="38"/>
                    <a:pt x="119" y="36"/>
                    <a:pt x="119" y="38"/>
                  </a:cubicBezTo>
                  <a:cubicBezTo>
                    <a:pt x="119" y="40"/>
                    <a:pt x="115" y="39"/>
                    <a:pt x="114" y="41"/>
                  </a:cubicBezTo>
                  <a:cubicBezTo>
                    <a:pt x="114" y="44"/>
                    <a:pt x="111" y="42"/>
                    <a:pt x="109" y="44"/>
                  </a:cubicBezTo>
                  <a:cubicBezTo>
                    <a:pt x="107" y="46"/>
                    <a:pt x="104" y="45"/>
                    <a:pt x="100" y="47"/>
                  </a:cubicBezTo>
                  <a:cubicBezTo>
                    <a:pt x="100" y="47"/>
                    <a:pt x="101" y="48"/>
                    <a:pt x="99" y="48"/>
                  </a:cubicBezTo>
                  <a:cubicBezTo>
                    <a:pt x="96" y="48"/>
                    <a:pt x="98" y="49"/>
                    <a:pt x="96" y="51"/>
                  </a:cubicBezTo>
                  <a:cubicBezTo>
                    <a:pt x="96" y="51"/>
                    <a:pt x="95" y="51"/>
                    <a:pt x="95" y="51"/>
                  </a:cubicBezTo>
                  <a:cubicBezTo>
                    <a:pt x="94" y="51"/>
                    <a:pt x="91" y="53"/>
                    <a:pt x="86" y="52"/>
                  </a:cubicBezTo>
                  <a:cubicBezTo>
                    <a:pt x="87" y="54"/>
                    <a:pt x="92" y="55"/>
                    <a:pt x="86" y="55"/>
                  </a:cubicBezTo>
                  <a:cubicBezTo>
                    <a:pt x="87" y="58"/>
                    <a:pt x="93" y="55"/>
                    <a:pt x="92" y="61"/>
                  </a:cubicBezTo>
                  <a:cubicBezTo>
                    <a:pt x="89" y="58"/>
                    <a:pt x="89" y="61"/>
                    <a:pt x="89" y="65"/>
                  </a:cubicBezTo>
                  <a:cubicBezTo>
                    <a:pt x="86" y="61"/>
                    <a:pt x="85" y="66"/>
                    <a:pt x="82" y="68"/>
                  </a:cubicBezTo>
                  <a:cubicBezTo>
                    <a:pt x="79" y="69"/>
                    <a:pt x="76" y="68"/>
                    <a:pt x="74" y="70"/>
                  </a:cubicBezTo>
                  <a:cubicBezTo>
                    <a:pt x="73" y="72"/>
                    <a:pt x="75" y="72"/>
                    <a:pt x="75" y="72"/>
                  </a:cubicBezTo>
                  <a:cubicBezTo>
                    <a:pt x="75" y="73"/>
                    <a:pt x="70" y="74"/>
                    <a:pt x="74" y="75"/>
                  </a:cubicBezTo>
                  <a:cubicBezTo>
                    <a:pt x="72" y="79"/>
                    <a:pt x="64" y="76"/>
                    <a:pt x="63" y="80"/>
                  </a:cubicBezTo>
                  <a:cubicBezTo>
                    <a:pt x="65" y="83"/>
                    <a:pt x="69" y="83"/>
                    <a:pt x="74" y="83"/>
                  </a:cubicBezTo>
                  <a:cubicBezTo>
                    <a:pt x="75" y="88"/>
                    <a:pt x="67" y="84"/>
                    <a:pt x="67" y="87"/>
                  </a:cubicBezTo>
                  <a:cubicBezTo>
                    <a:pt x="67" y="89"/>
                    <a:pt x="65" y="87"/>
                    <a:pt x="64" y="87"/>
                  </a:cubicBezTo>
                  <a:cubicBezTo>
                    <a:pt x="61" y="87"/>
                    <a:pt x="59" y="92"/>
                    <a:pt x="55" y="90"/>
                  </a:cubicBezTo>
                  <a:cubicBezTo>
                    <a:pt x="55" y="89"/>
                    <a:pt x="52" y="89"/>
                    <a:pt x="53" y="86"/>
                  </a:cubicBezTo>
                  <a:cubicBezTo>
                    <a:pt x="46" y="85"/>
                    <a:pt x="41" y="87"/>
                    <a:pt x="34" y="86"/>
                  </a:cubicBezTo>
                  <a:cubicBezTo>
                    <a:pt x="34" y="86"/>
                    <a:pt x="33" y="84"/>
                    <a:pt x="33" y="84"/>
                  </a:cubicBezTo>
                  <a:cubicBezTo>
                    <a:pt x="31" y="85"/>
                    <a:pt x="30" y="87"/>
                    <a:pt x="27" y="87"/>
                  </a:cubicBezTo>
                  <a:cubicBezTo>
                    <a:pt x="21" y="88"/>
                    <a:pt x="15" y="85"/>
                    <a:pt x="8" y="84"/>
                  </a:cubicBezTo>
                  <a:cubicBezTo>
                    <a:pt x="10" y="82"/>
                    <a:pt x="13" y="80"/>
                    <a:pt x="18" y="80"/>
                  </a:cubicBezTo>
                  <a:cubicBezTo>
                    <a:pt x="21" y="80"/>
                    <a:pt x="18" y="74"/>
                    <a:pt x="20" y="73"/>
                  </a:cubicBezTo>
                  <a:cubicBezTo>
                    <a:pt x="24" y="74"/>
                    <a:pt x="24" y="71"/>
                    <a:pt x="27" y="72"/>
                  </a:cubicBezTo>
                  <a:cubicBezTo>
                    <a:pt x="27" y="77"/>
                    <a:pt x="33" y="76"/>
                    <a:pt x="37" y="76"/>
                  </a:cubicBezTo>
                  <a:cubicBezTo>
                    <a:pt x="40" y="75"/>
                    <a:pt x="36" y="74"/>
                    <a:pt x="39" y="72"/>
                  </a:cubicBezTo>
                  <a:cubicBezTo>
                    <a:pt x="38" y="69"/>
                    <a:pt x="30" y="73"/>
                    <a:pt x="33" y="66"/>
                  </a:cubicBezTo>
                  <a:cubicBezTo>
                    <a:pt x="27" y="68"/>
                    <a:pt x="25" y="70"/>
                    <a:pt x="19" y="68"/>
                  </a:cubicBezTo>
                  <a:cubicBezTo>
                    <a:pt x="20" y="65"/>
                    <a:pt x="23" y="64"/>
                    <a:pt x="26" y="63"/>
                  </a:cubicBezTo>
                  <a:cubicBezTo>
                    <a:pt x="27" y="62"/>
                    <a:pt x="29" y="61"/>
                    <a:pt x="30" y="59"/>
                  </a:cubicBezTo>
                  <a:cubicBezTo>
                    <a:pt x="32" y="59"/>
                    <a:pt x="33" y="59"/>
                    <a:pt x="33" y="58"/>
                  </a:cubicBezTo>
                  <a:cubicBezTo>
                    <a:pt x="36" y="57"/>
                    <a:pt x="38" y="58"/>
                    <a:pt x="40" y="59"/>
                  </a:cubicBezTo>
                  <a:cubicBezTo>
                    <a:pt x="42" y="58"/>
                    <a:pt x="44" y="57"/>
                    <a:pt x="44" y="55"/>
                  </a:cubicBezTo>
                  <a:cubicBezTo>
                    <a:pt x="44" y="53"/>
                    <a:pt x="41" y="54"/>
                    <a:pt x="40" y="54"/>
                  </a:cubicBezTo>
                  <a:cubicBezTo>
                    <a:pt x="40" y="53"/>
                    <a:pt x="39" y="50"/>
                    <a:pt x="39" y="49"/>
                  </a:cubicBezTo>
                  <a:cubicBezTo>
                    <a:pt x="38" y="49"/>
                    <a:pt x="37" y="48"/>
                    <a:pt x="37" y="47"/>
                  </a:cubicBezTo>
                  <a:cubicBezTo>
                    <a:pt x="36" y="47"/>
                    <a:pt x="35" y="48"/>
                    <a:pt x="33" y="48"/>
                  </a:cubicBezTo>
                  <a:cubicBezTo>
                    <a:pt x="34" y="45"/>
                    <a:pt x="33" y="44"/>
                    <a:pt x="30" y="44"/>
                  </a:cubicBezTo>
                  <a:cubicBezTo>
                    <a:pt x="32" y="41"/>
                    <a:pt x="33" y="39"/>
                    <a:pt x="37" y="40"/>
                  </a:cubicBezTo>
                  <a:cubicBezTo>
                    <a:pt x="41" y="39"/>
                    <a:pt x="40" y="44"/>
                    <a:pt x="46" y="42"/>
                  </a:cubicBezTo>
                  <a:cubicBezTo>
                    <a:pt x="45" y="44"/>
                    <a:pt x="46" y="45"/>
                    <a:pt x="47" y="45"/>
                  </a:cubicBezTo>
                  <a:cubicBezTo>
                    <a:pt x="52" y="46"/>
                    <a:pt x="49" y="41"/>
                    <a:pt x="51" y="40"/>
                  </a:cubicBezTo>
                  <a:cubicBezTo>
                    <a:pt x="58" y="38"/>
                    <a:pt x="65" y="36"/>
                    <a:pt x="68" y="31"/>
                  </a:cubicBezTo>
                  <a:cubicBezTo>
                    <a:pt x="68" y="28"/>
                    <a:pt x="66" y="33"/>
                    <a:pt x="63" y="31"/>
                  </a:cubicBezTo>
                  <a:cubicBezTo>
                    <a:pt x="60" y="33"/>
                    <a:pt x="57" y="33"/>
                    <a:pt x="55" y="35"/>
                  </a:cubicBezTo>
                  <a:cubicBezTo>
                    <a:pt x="52" y="34"/>
                    <a:pt x="45" y="36"/>
                    <a:pt x="39" y="35"/>
                  </a:cubicBezTo>
                  <a:cubicBezTo>
                    <a:pt x="35" y="35"/>
                    <a:pt x="33" y="33"/>
                    <a:pt x="29" y="35"/>
                  </a:cubicBezTo>
                  <a:cubicBezTo>
                    <a:pt x="28" y="30"/>
                    <a:pt x="24" y="36"/>
                    <a:pt x="22" y="31"/>
                  </a:cubicBezTo>
                  <a:cubicBezTo>
                    <a:pt x="20" y="33"/>
                    <a:pt x="16" y="30"/>
                    <a:pt x="11" y="31"/>
                  </a:cubicBezTo>
                  <a:cubicBezTo>
                    <a:pt x="12" y="27"/>
                    <a:pt x="6" y="29"/>
                    <a:pt x="5" y="27"/>
                  </a:cubicBezTo>
                  <a:cubicBezTo>
                    <a:pt x="4" y="23"/>
                    <a:pt x="8" y="24"/>
                    <a:pt x="9" y="23"/>
                  </a:cubicBezTo>
                  <a:cubicBezTo>
                    <a:pt x="9" y="19"/>
                    <a:pt x="0" y="24"/>
                    <a:pt x="2" y="19"/>
                  </a:cubicBezTo>
                  <a:cubicBezTo>
                    <a:pt x="8" y="16"/>
                    <a:pt x="19" y="16"/>
                    <a:pt x="29" y="14"/>
                  </a:cubicBezTo>
                  <a:cubicBezTo>
                    <a:pt x="30" y="14"/>
                    <a:pt x="30" y="13"/>
                    <a:pt x="30" y="12"/>
                  </a:cubicBezTo>
                  <a:cubicBezTo>
                    <a:pt x="38" y="12"/>
                    <a:pt x="43" y="10"/>
                    <a:pt x="47" y="12"/>
                  </a:cubicBezTo>
                  <a:cubicBezTo>
                    <a:pt x="48" y="10"/>
                    <a:pt x="49" y="9"/>
                    <a:pt x="50" y="7"/>
                  </a:cubicBezTo>
                  <a:cubicBezTo>
                    <a:pt x="58" y="7"/>
                    <a:pt x="66" y="4"/>
                    <a:pt x="72" y="6"/>
                  </a:cubicBezTo>
                  <a:cubicBezTo>
                    <a:pt x="74" y="6"/>
                    <a:pt x="73" y="4"/>
                    <a:pt x="74" y="3"/>
                  </a:cubicBezTo>
                  <a:cubicBezTo>
                    <a:pt x="79" y="4"/>
                    <a:pt x="87" y="2"/>
                    <a:pt x="91" y="5"/>
                  </a:cubicBezTo>
                  <a:cubicBezTo>
                    <a:pt x="91" y="2"/>
                    <a:pt x="97" y="5"/>
                    <a:pt x="98" y="2"/>
                  </a:cubicBezTo>
                  <a:cubicBezTo>
                    <a:pt x="101" y="3"/>
                    <a:pt x="106" y="3"/>
                    <a:pt x="112" y="3"/>
                  </a:cubicBezTo>
                  <a:cubicBezTo>
                    <a:pt x="112" y="2"/>
                    <a:pt x="111" y="2"/>
                    <a:pt x="110" y="2"/>
                  </a:cubicBezTo>
                  <a:cubicBezTo>
                    <a:pt x="110" y="0"/>
                    <a:pt x="112" y="1"/>
                    <a:pt x="112" y="2"/>
                  </a:cubicBezTo>
                  <a:cubicBezTo>
                    <a:pt x="118" y="3"/>
                    <a:pt x="128" y="0"/>
                    <a:pt x="134" y="2"/>
                  </a:cubicBezTo>
                  <a:cubicBezTo>
                    <a:pt x="134" y="2"/>
                    <a:pt x="134" y="4"/>
                    <a:pt x="134" y="5"/>
                  </a:cubicBezTo>
                  <a:cubicBezTo>
                    <a:pt x="145" y="5"/>
                    <a:pt x="146" y="2"/>
                    <a:pt x="15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05" name="Freeform 84"/>
            <p:cNvSpPr/>
            <p:nvPr>
              <p:custDataLst>
                <p:tags r:id="rId82"/>
              </p:custDataLst>
            </p:nvPr>
          </p:nvSpPr>
          <p:spPr bwMode="auto">
            <a:xfrm>
              <a:off x="12527052" y="-2114323"/>
              <a:ext cx="184150" cy="68263"/>
            </a:xfrm>
            <a:custGeom>
              <a:avLst/>
              <a:gdLst>
                <a:gd name="T0" fmla="*/ 13 w 49"/>
                <a:gd name="T1" fmla="*/ 3 h 18"/>
                <a:gd name="T2" fmla="*/ 13 w 49"/>
                <a:gd name="T3" fmla="*/ 4 h 18"/>
                <a:gd name="T4" fmla="*/ 17 w 49"/>
                <a:gd name="T5" fmla="*/ 8 h 18"/>
                <a:gd name="T6" fmla="*/ 22 w 49"/>
                <a:gd name="T7" fmla="*/ 6 h 18"/>
                <a:gd name="T8" fmla="*/ 29 w 49"/>
                <a:gd name="T9" fmla="*/ 8 h 18"/>
                <a:gd name="T10" fmla="*/ 41 w 49"/>
                <a:gd name="T11" fmla="*/ 6 h 18"/>
                <a:gd name="T12" fmla="*/ 47 w 49"/>
                <a:gd name="T13" fmla="*/ 8 h 18"/>
                <a:gd name="T14" fmla="*/ 44 w 49"/>
                <a:gd name="T15" fmla="*/ 14 h 18"/>
                <a:gd name="T16" fmla="*/ 31 w 49"/>
                <a:gd name="T17" fmla="*/ 15 h 18"/>
                <a:gd name="T18" fmla="*/ 23 w 49"/>
                <a:gd name="T19" fmla="*/ 18 h 18"/>
                <a:gd name="T20" fmla="*/ 9 w 49"/>
                <a:gd name="T21" fmla="*/ 8 h 18"/>
                <a:gd name="T22" fmla="*/ 2 w 49"/>
                <a:gd name="T23" fmla="*/ 7 h 18"/>
                <a:gd name="T24" fmla="*/ 13 w 49"/>
                <a:gd name="T25"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18">
                  <a:moveTo>
                    <a:pt x="13" y="3"/>
                  </a:moveTo>
                  <a:cubicBezTo>
                    <a:pt x="15" y="3"/>
                    <a:pt x="14" y="4"/>
                    <a:pt x="13" y="4"/>
                  </a:cubicBezTo>
                  <a:cubicBezTo>
                    <a:pt x="13" y="8"/>
                    <a:pt x="19" y="3"/>
                    <a:pt x="17" y="8"/>
                  </a:cubicBezTo>
                  <a:cubicBezTo>
                    <a:pt x="20" y="9"/>
                    <a:pt x="19" y="6"/>
                    <a:pt x="22" y="6"/>
                  </a:cubicBezTo>
                  <a:cubicBezTo>
                    <a:pt x="25" y="8"/>
                    <a:pt x="28" y="3"/>
                    <a:pt x="29" y="8"/>
                  </a:cubicBezTo>
                  <a:cubicBezTo>
                    <a:pt x="32" y="7"/>
                    <a:pt x="37" y="7"/>
                    <a:pt x="41" y="6"/>
                  </a:cubicBezTo>
                  <a:cubicBezTo>
                    <a:pt x="40" y="9"/>
                    <a:pt x="48" y="5"/>
                    <a:pt x="47" y="8"/>
                  </a:cubicBezTo>
                  <a:cubicBezTo>
                    <a:pt x="49" y="13"/>
                    <a:pt x="38" y="11"/>
                    <a:pt x="44" y="14"/>
                  </a:cubicBezTo>
                  <a:cubicBezTo>
                    <a:pt x="42" y="17"/>
                    <a:pt x="35" y="15"/>
                    <a:pt x="31" y="15"/>
                  </a:cubicBezTo>
                  <a:cubicBezTo>
                    <a:pt x="28" y="16"/>
                    <a:pt x="26" y="17"/>
                    <a:pt x="23" y="18"/>
                  </a:cubicBezTo>
                  <a:cubicBezTo>
                    <a:pt x="17" y="16"/>
                    <a:pt x="12" y="13"/>
                    <a:pt x="9" y="8"/>
                  </a:cubicBezTo>
                  <a:cubicBezTo>
                    <a:pt x="7" y="8"/>
                    <a:pt x="2" y="10"/>
                    <a:pt x="2" y="7"/>
                  </a:cubicBezTo>
                  <a:cubicBezTo>
                    <a:pt x="0" y="0"/>
                    <a:pt x="12" y="7"/>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06" name="Freeform 85"/>
            <p:cNvSpPr/>
            <p:nvPr>
              <p:custDataLst>
                <p:tags r:id="rId83"/>
              </p:custDataLst>
            </p:nvPr>
          </p:nvSpPr>
          <p:spPr bwMode="auto">
            <a:xfrm>
              <a:off x="9688602" y="-2020661"/>
              <a:ext cx="82550" cy="23813"/>
            </a:xfrm>
            <a:custGeom>
              <a:avLst/>
              <a:gdLst>
                <a:gd name="T0" fmla="*/ 21 w 22"/>
                <a:gd name="T1" fmla="*/ 0 h 6"/>
                <a:gd name="T2" fmla="*/ 13 w 22"/>
                <a:gd name="T3" fmla="*/ 4 h 6"/>
                <a:gd name="T4" fmla="*/ 10 w 22"/>
                <a:gd name="T5" fmla="*/ 6 h 6"/>
                <a:gd name="T6" fmla="*/ 5 w 22"/>
                <a:gd name="T7" fmla="*/ 6 h 6"/>
                <a:gd name="T8" fmla="*/ 7 w 22"/>
                <a:gd name="T9" fmla="*/ 2 h 6"/>
                <a:gd name="T10" fmla="*/ 21 w 22"/>
                <a:gd name="T11" fmla="*/ 0 h 6"/>
              </a:gdLst>
              <a:ahLst/>
              <a:cxnLst>
                <a:cxn ang="0">
                  <a:pos x="T0" y="T1"/>
                </a:cxn>
                <a:cxn ang="0">
                  <a:pos x="T2" y="T3"/>
                </a:cxn>
                <a:cxn ang="0">
                  <a:pos x="T4" y="T5"/>
                </a:cxn>
                <a:cxn ang="0">
                  <a:pos x="T6" y="T7"/>
                </a:cxn>
                <a:cxn ang="0">
                  <a:pos x="T8" y="T9"/>
                </a:cxn>
                <a:cxn ang="0">
                  <a:pos x="T10" y="T11"/>
                </a:cxn>
              </a:cxnLst>
              <a:rect l="0" t="0" r="r" b="b"/>
              <a:pathLst>
                <a:path w="22" h="6">
                  <a:moveTo>
                    <a:pt x="21" y="0"/>
                  </a:moveTo>
                  <a:cubicBezTo>
                    <a:pt x="22" y="5"/>
                    <a:pt x="16" y="4"/>
                    <a:pt x="13" y="4"/>
                  </a:cubicBezTo>
                  <a:cubicBezTo>
                    <a:pt x="12" y="5"/>
                    <a:pt x="12" y="6"/>
                    <a:pt x="10" y="6"/>
                  </a:cubicBezTo>
                  <a:cubicBezTo>
                    <a:pt x="8" y="6"/>
                    <a:pt x="5" y="4"/>
                    <a:pt x="5" y="6"/>
                  </a:cubicBezTo>
                  <a:cubicBezTo>
                    <a:pt x="0" y="6"/>
                    <a:pt x="7" y="1"/>
                    <a:pt x="7" y="2"/>
                  </a:cubicBezTo>
                  <a:cubicBezTo>
                    <a:pt x="10" y="5"/>
                    <a:pt x="16" y="0"/>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07" name="Freeform 86"/>
            <p:cNvSpPr/>
            <p:nvPr>
              <p:custDataLst>
                <p:tags r:id="rId84"/>
              </p:custDataLst>
            </p:nvPr>
          </p:nvSpPr>
          <p:spPr bwMode="auto">
            <a:xfrm>
              <a:off x="10021977" y="-2020661"/>
              <a:ext cx="76200" cy="49213"/>
            </a:xfrm>
            <a:custGeom>
              <a:avLst/>
              <a:gdLst>
                <a:gd name="T0" fmla="*/ 10 w 20"/>
                <a:gd name="T1" fmla="*/ 0 h 13"/>
                <a:gd name="T2" fmla="*/ 7 w 20"/>
                <a:gd name="T3" fmla="*/ 2 h 13"/>
                <a:gd name="T4" fmla="*/ 14 w 20"/>
                <a:gd name="T5" fmla="*/ 6 h 13"/>
                <a:gd name="T6" fmla="*/ 17 w 20"/>
                <a:gd name="T7" fmla="*/ 4 h 13"/>
                <a:gd name="T8" fmla="*/ 8 w 20"/>
                <a:gd name="T9" fmla="*/ 13 h 13"/>
                <a:gd name="T10" fmla="*/ 0 w 20"/>
                <a:gd name="T11" fmla="*/ 3 h 13"/>
                <a:gd name="T12" fmla="*/ 10 w 2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0" h="13">
                  <a:moveTo>
                    <a:pt x="10" y="0"/>
                  </a:moveTo>
                  <a:cubicBezTo>
                    <a:pt x="9" y="2"/>
                    <a:pt x="8" y="1"/>
                    <a:pt x="7" y="2"/>
                  </a:cubicBezTo>
                  <a:cubicBezTo>
                    <a:pt x="6" y="6"/>
                    <a:pt x="16" y="0"/>
                    <a:pt x="14" y="6"/>
                  </a:cubicBezTo>
                  <a:cubicBezTo>
                    <a:pt x="15" y="6"/>
                    <a:pt x="16" y="6"/>
                    <a:pt x="17" y="4"/>
                  </a:cubicBezTo>
                  <a:cubicBezTo>
                    <a:pt x="20" y="8"/>
                    <a:pt x="9" y="9"/>
                    <a:pt x="8" y="13"/>
                  </a:cubicBezTo>
                  <a:cubicBezTo>
                    <a:pt x="5" y="10"/>
                    <a:pt x="5" y="4"/>
                    <a:pt x="0" y="3"/>
                  </a:cubicBezTo>
                  <a:cubicBezTo>
                    <a:pt x="1" y="0"/>
                    <a:pt x="7" y="2"/>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08" name="Freeform 87"/>
            <p:cNvSpPr>
              <a:spLocks noEditPoints="1"/>
            </p:cNvSpPr>
            <p:nvPr>
              <p:custDataLst>
                <p:tags r:id="rId85"/>
              </p:custDataLst>
            </p:nvPr>
          </p:nvSpPr>
          <p:spPr bwMode="auto">
            <a:xfrm>
              <a:off x="11750765" y="-1963511"/>
              <a:ext cx="4449763" cy="2922588"/>
            </a:xfrm>
            <a:custGeom>
              <a:avLst/>
              <a:gdLst>
                <a:gd name="T0" fmla="*/ 704 w 1185"/>
                <a:gd name="T1" fmla="*/ 54 h 777"/>
                <a:gd name="T2" fmla="*/ 832 w 1185"/>
                <a:gd name="T3" fmla="*/ 54 h 777"/>
                <a:gd name="T4" fmla="*/ 938 w 1185"/>
                <a:gd name="T5" fmla="*/ 64 h 777"/>
                <a:gd name="T6" fmla="*/ 1077 w 1185"/>
                <a:gd name="T7" fmla="*/ 86 h 777"/>
                <a:gd name="T8" fmla="*/ 1185 w 1185"/>
                <a:gd name="T9" fmla="*/ 121 h 777"/>
                <a:gd name="T10" fmla="*/ 1117 w 1185"/>
                <a:gd name="T11" fmla="*/ 138 h 777"/>
                <a:gd name="T12" fmla="*/ 1028 w 1185"/>
                <a:gd name="T13" fmla="*/ 205 h 777"/>
                <a:gd name="T14" fmla="*/ 993 w 1185"/>
                <a:gd name="T15" fmla="*/ 226 h 777"/>
                <a:gd name="T16" fmla="*/ 1039 w 1185"/>
                <a:gd name="T17" fmla="*/ 156 h 777"/>
                <a:gd name="T18" fmla="*/ 938 w 1185"/>
                <a:gd name="T19" fmla="*/ 186 h 777"/>
                <a:gd name="T20" fmla="*/ 906 w 1185"/>
                <a:gd name="T21" fmla="*/ 235 h 777"/>
                <a:gd name="T22" fmla="*/ 850 w 1185"/>
                <a:gd name="T23" fmla="*/ 312 h 777"/>
                <a:gd name="T24" fmla="*/ 814 w 1185"/>
                <a:gd name="T25" fmla="*/ 330 h 777"/>
                <a:gd name="T26" fmla="*/ 798 w 1185"/>
                <a:gd name="T27" fmla="*/ 349 h 777"/>
                <a:gd name="T28" fmla="*/ 748 w 1185"/>
                <a:gd name="T29" fmla="*/ 441 h 777"/>
                <a:gd name="T30" fmla="*/ 720 w 1185"/>
                <a:gd name="T31" fmla="*/ 507 h 777"/>
                <a:gd name="T32" fmla="*/ 673 w 1185"/>
                <a:gd name="T33" fmla="*/ 515 h 777"/>
                <a:gd name="T34" fmla="*/ 663 w 1185"/>
                <a:gd name="T35" fmla="*/ 518 h 777"/>
                <a:gd name="T36" fmla="*/ 638 w 1185"/>
                <a:gd name="T37" fmla="*/ 452 h 777"/>
                <a:gd name="T38" fmla="*/ 558 w 1185"/>
                <a:gd name="T39" fmla="*/ 494 h 777"/>
                <a:gd name="T40" fmla="*/ 501 w 1185"/>
                <a:gd name="T41" fmla="*/ 436 h 777"/>
                <a:gd name="T42" fmla="*/ 394 w 1185"/>
                <a:gd name="T43" fmla="*/ 419 h 777"/>
                <a:gd name="T44" fmla="*/ 419 w 1185"/>
                <a:gd name="T45" fmla="*/ 464 h 777"/>
                <a:gd name="T46" fmla="*/ 341 w 1185"/>
                <a:gd name="T47" fmla="*/ 468 h 777"/>
                <a:gd name="T48" fmla="*/ 294 w 1185"/>
                <a:gd name="T49" fmla="*/ 410 h 777"/>
                <a:gd name="T50" fmla="*/ 331 w 1185"/>
                <a:gd name="T51" fmla="*/ 486 h 777"/>
                <a:gd name="T52" fmla="*/ 353 w 1185"/>
                <a:gd name="T53" fmla="*/ 563 h 777"/>
                <a:gd name="T54" fmla="*/ 310 w 1185"/>
                <a:gd name="T55" fmla="*/ 675 h 777"/>
                <a:gd name="T56" fmla="*/ 265 w 1185"/>
                <a:gd name="T57" fmla="*/ 762 h 777"/>
                <a:gd name="T58" fmla="*/ 178 w 1185"/>
                <a:gd name="T59" fmla="*/ 695 h 777"/>
                <a:gd name="T60" fmla="*/ 168 w 1185"/>
                <a:gd name="T61" fmla="*/ 593 h 777"/>
                <a:gd name="T62" fmla="*/ 35 w 1185"/>
                <a:gd name="T63" fmla="*/ 528 h 777"/>
                <a:gd name="T64" fmla="*/ 4 w 1185"/>
                <a:gd name="T65" fmla="*/ 443 h 777"/>
                <a:gd name="T66" fmla="*/ 122 w 1185"/>
                <a:gd name="T67" fmla="*/ 350 h 777"/>
                <a:gd name="T68" fmla="*/ 198 w 1185"/>
                <a:gd name="T69" fmla="*/ 385 h 777"/>
                <a:gd name="T70" fmla="*/ 285 w 1185"/>
                <a:gd name="T71" fmla="*/ 385 h 777"/>
                <a:gd name="T72" fmla="*/ 233 w 1185"/>
                <a:gd name="T73" fmla="*/ 328 h 777"/>
                <a:gd name="T74" fmla="*/ 192 w 1185"/>
                <a:gd name="T75" fmla="*/ 302 h 777"/>
                <a:gd name="T76" fmla="*/ 195 w 1185"/>
                <a:gd name="T77" fmla="*/ 325 h 777"/>
                <a:gd name="T78" fmla="*/ 119 w 1185"/>
                <a:gd name="T79" fmla="*/ 306 h 777"/>
                <a:gd name="T80" fmla="*/ 87 w 1185"/>
                <a:gd name="T81" fmla="*/ 305 h 777"/>
                <a:gd name="T82" fmla="*/ 119 w 1185"/>
                <a:gd name="T83" fmla="*/ 248 h 777"/>
                <a:gd name="T84" fmla="*/ 161 w 1185"/>
                <a:gd name="T85" fmla="*/ 219 h 777"/>
                <a:gd name="T86" fmla="*/ 238 w 1185"/>
                <a:gd name="T87" fmla="*/ 186 h 777"/>
                <a:gd name="T88" fmla="*/ 236 w 1185"/>
                <a:gd name="T89" fmla="*/ 148 h 777"/>
                <a:gd name="T90" fmla="*/ 209 w 1185"/>
                <a:gd name="T91" fmla="*/ 179 h 777"/>
                <a:gd name="T92" fmla="*/ 137 w 1185"/>
                <a:gd name="T93" fmla="*/ 189 h 777"/>
                <a:gd name="T94" fmla="*/ 171 w 1185"/>
                <a:gd name="T95" fmla="*/ 126 h 777"/>
                <a:gd name="T96" fmla="*/ 266 w 1185"/>
                <a:gd name="T97" fmla="*/ 79 h 777"/>
                <a:gd name="T98" fmla="*/ 299 w 1185"/>
                <a:gd name="T99" fmla="*/ 116 h 777"/>
                <a:gd name="T100" fmla="*/ 353 w 1185"/>
                <a:gd name="T101" fmla="*/ 100 h 777"/>
                <a:gd name="T102" fmla="*/ 449 w 1185"/>
                <a:gd name="T103" fmla="*/ 95 h 777"/>
                <a:gd name="T104" fmla="*/ 496 w 1185"/>
                <a:gd name="T105" fmla="*/ 62 h 777"/>
                <a:gd name="T106" fmla="*/ 530 w 1185"/>
                <a:gd name="T107" fmla="*/ 97 h 777"/>
                <a:gd name="T108" fmla="*/ 553 w 1185"/>
                <a:gd name="T109" fmla="*/ 61 h 777"/>
                <a:gd name="T110" fmla="*/ 669 w 1185"/>
                <a:gd name="T111" fmla="*/ 13 h 777"/>
                <a:gd name="T112" fmla="*/ 280 w 1185"/>
                <a:gd name="T113" fmla="*/ 281 h 777"/>
                <a:gd name="T114" fmla="*/ 338 w 1185"/>
                <a:gd name="T115" fmla="*/ 319 h 777"/>
                <a:gd name="T116" fmla="*/ 400 w 1185"/>
                <a:gd name="T117" fmla="*/ 309 h 777"/>
                <a:gd name="T118" fmla="*/ 380 w 1185"/>
                <a:gd name="T119" fmla="*/ 339 h 777"/>
                <a:gd name="T120" fmla="*/ 282 w 1185"/>
                <a:gd name="T121" fmla="*/ 573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 h="777">
                  <a:moveTo>
                    <a:pt x="714" y="8"/>
                  </a:moveTo>
                  <a:cubicBezTo>
                    <a:pt x="714" y="9"/>
                    <a:pt x="716" y="9"/>
                    <a:pt x="718" y="9"/>
                  </a:cubicBezTo>
                  <a:cubicBezTo>
                    <a:pt x="718" y="11"/>
                    <a:pt x="716" y="10"/>
                    <a:pt x="714" y="10"/>
                  </a:cubicBezTo>
                  <a:cubicBezTo>
                    <a:pt x="720" y="16"/>
                    <a:pt x="726" y="8"/>
                    <a:pt x="736" y="10"/>
                  </a:cubicBezTo>
                  <a:cubicBezTo>
                    <a:pt x="739" y="14"/>
                    <a:pt x="743" y="16"/>
                    <a:pt x="748" y="17"/>
                  </a:cubicBezTo>
                  <a:cubicBezTo>
                    <a:pt x="748" y="19"/>
                    <a:pt x="747" y="21"/>
                    <a:pt x="748" y="23"/>
                  </a:cubicBezTo>
                  <a:cubicBezTo>
                    <a:pt x="748" y="25"/>
                    <a:pt x="751" y="24"/>
                    <a:pt x="750" y="27"/>
                  </a:cubicBezTo>
                  <a:cubicBezTo>
                    <a:pt x="747" y="27"/>
                    <a:pt x="748" y="29"/>
                    <a:pt x="748" y="32"/>
                  </a:cubicBezTo>
                  <a:cubicBezTo>
                    <a:pt x="746" y="31"/>
                    <a:pt x="744" y="30"/>
                    <a:pt x="742" y="30"/>
                  </a:cubicBezTo>
                  <a:cubicBezTo>
                    <a:pt x="740" y="30"/>
                    <a:pt x="742" y="32"/>
                    <a:pt x="741" y="33"/>
                  </a:cubicBezTo>
                  <a:cubicBezTo>
                    <a:pt x="740" y="33"/>
                    <a:pt x="739" y="31"/>
                    <a:pt x="738" y="32"/>
                  </a:cubicBezTo>
                  <a:cubicBezTo>
                    <a:pt x="737" y="32"/>
                    <a:pt x="734" y="34"/>
                    <a:pt x="729" y="33"/>
                  </a:cubicBezTo>
                  <a:cubicBezTo>
                    <a:pt x="728" y="32"/>
                    <a:pt x="729" y="35"/>
                    <a:pt x="728" y="36"/>
                  </a:cubicBezTo>
                  <a:cubicBezTo>
                    <a:pt x="728" y="36"/>
                    <a:pt x="725" y="35"/>
                    <a:pt x="725" y="36"/>
                  </a:cubicBezTo>
                  <a:cubicBezTo>
                    <a:pt x="724" y="37"/>
                    <a:pt x="727" y="38"/>
                    <a:pt x="725" y="41"/>
                  </a:cubicBezTo>
                  <a:cubicBezTo>
                    <a:pt x="724" y="39"/>
                    <a:pt x="718" y="42"/>
                    <a:pt x="721" y="43"/>
                  </a:cubicBezTo>
                  <a:cubicBezTo>
                    <a:pt x="718" y="46"/>
                    <a:pt x="713" y="44"/>
                    <a:pt x="710" y="46"/>
                  </a:cubicBezTo>
                  <a:cubicBezTo>
                    <a:pt x="707" y="47"/>
                    <a:pt x="706" y="50"/>
                    <a:pt x="703" y="50"/>
                  </a:cubicBezTo>
                  <a:cubicBezTo>
                    <a:pt x="703" y="52"/>
                    <a:pt x="703" y="54"/>
                    <a:pt x="701" y="54"/>
                  </a:cubicBezTo>
                  <a:cubicBezTo>
                    <a:pt x="702" y="56"/>
                    <a:pt x="703" y="54"/>
                    <a:pt x="704" y="54"/>
                  </a:cubicBezTo>
                  <a:cubicBezTo>
                    <a:pt x="708" y="54"/>
                    <a:pt x="710" y="51"/>
                    <a:pt x="712" y="50"/>
                  </a:cubicBezTo>
                  <a:cubicBezTo>
                    <a:pt x="715" y="49"/>
                    <a:pt x="715" y="51"/>
                    <a:pt x="717" y="51"/>
                  </a:cubicBezTo>
                  <a:cubicBezTo>
                    <a:pt x="718" y="51"/>
                    <a:pt x="718" y="49"/>
                    <a:pt x="720" y="48"/>
                  </a:cubicBezTo>
                  <a:cubicBezTo>
                    <a:pt x="722" y="47"/>
                    <a:pt x="726" y="48"/>
                    <a:pt x="729" y="47"/>
                  </a:cubicBezTo>
                  <a:cubicBezTo>
                    <a:pt x="731" y="46"/>
                    <a:pt x="728" y="45"/>
                    <a:pt x="731" y="44"/>
                  </a:cubicBezTo>
                  <a:cubicBezTo>
                    <a:pt x="731" y="44"/>
                    <a:pt x="733" y="45"/>
                    <a:pt x="734" y="44"/>
                  </a:cubicBezTo>
                  <a:cubicBezTo>
                    <a:pt x="734" y="44"/>
                    <a:pt x="735" y="41"/>
                    <a:pt x="735" y="41"/>
                  </a:cubicBezTo>
                  <a:cubicBezTo>
                    <a:pt x="735" y="41"/>
                    <a:pt x="739" y="43"/>
                    <a:pt x="741" y="43"/>
                  </a:cubicBezTo>
                  <a:cubicBezTo>
                    <a:pt x="744" y="43"/>
                    <a:pt x="744" y="42"/>
                    <a:pt x="748" y="41"/>
                  </a:cubicBezTo>
                  <a:cubicBezTo>
                    <a:pt x="748" y="43"/>
                    <a:pt x="748" y="44"/>
                    <a:pt x="748" y="46"/>
                  </a:cubicBezTo>
                  <a:cubicBezTo>
                    <a:pt x="749" y="44"/>
                    <a:pt x="750" y="44"/>
                    <a:pt x="750" y="47"/>
                  </a:cubicBezTo>
                  <a:cubicBezTo>
                    <a:pt x="758" y="46"/>
                    <a:pt x="770" y="48"/>
                    <a:pt x="781" y="47"/>
                  </a:cubicBezTo>
                  <a:cubicBezTo>
                    <a:pt x="781" y="53"/>
                    <a:pt x="791" y="49"/>
                    <a:pt x="790" y="55"/>
                  </a:cubicBezTo>
                  <a:cubicBezTo>
                    <a:pt x="791" y="53"/>
                    <a:pt x="793" y="55"/>
                    <a:pt x="795" y="55"/>
                  </a:cubicBezTo>
                  <a:cubicBezTo>
                    <a:pt x="799" y="55"/>
                    <a:pt x="805" y="54"/>
                    <a:pt x="806" y="55"/>
                  </a:cubicBezTo>
                  <a:cubicBezTo>
                    <a:pt x="809" y="55"/>
                    <a:pt x="807" y="49"/>
                    <a:pt x="809" y="48"/>
                  </a:cubicBezTo>
                  <a:cubicBezTo>
                    <a:pt x="814" y="49"/>
                    <a:pt x="819" y="48"/>
                    <a:pt x="823" y="50"/>
                  </a:cubicBezTo>
                  <a:cubicBezTo>
                    <a:pt x="823" y="50"/>
                    <a:pt x="823" y="51"/>
                    <a:pt x="823" y="51"/>
                  </a:cubicBezTo>
                  <a:cubicBezTo>
                    <a:pt x="826" y="52"/>
                    <a:pt x="828" y="51"/>
                    <a:pt x="830" y="51"/>
                  </a:cubicBezTo>
                  <a:cubicBezTo>
                    <a:pt x="831" y="51"/>
                    <a:pt x="831" y="54"/>
                    <a:pt x="832" y="54"/>
                  </a:cubicBezTo>
                  <a:cubicBezTo>
                    <a:pt x="834" y="55"/>
                    <a:pt x="838" y="53"/>
                    <a:pt x="839" y="55"/>
                  </a:cubicBezTo>
                  <a:cubicBezTo>
                    <a:pt x="838" y="58"/>
                    <a:pt x="838" y="61"/>
                    <a:pt x="835" y="61"/>
                  </a:cubicBezTo>
                  <a:cubicBezTo>
                    <a:pt x="835" y="63"/>
                    <a:pt x="837" y="64"/>
                    <a:pt x="840" y="64"/>
                  </a:cubicBezTo>
                  <a:cubicBezTo>
                    <a:pt x="839" y="72"/>
                    <a:pt x="845" y="73"/>
                    <a:pt x="849" y="76"/>
                  </a:cubicBezTo>
                  <a:cubicBezTo>
                    <a:pt x="851" y="75"/>
                    <a:pt x="854" y="74"/>
                    <a:pt x="856" y="72"/>
                  </a:cubicBezTo>
                  <a:cubicBezTo>
                    <a:pt x="857" y="71"/>
                    <a:pt x="856" y="69"/>
                    <a:pt x="857" y="68"/>
                  </a:cubicBezTo>
                  <a:cubicBezTo>
                    <a:pt x="858" y="67"/>
                    <a:pt x="860" y="68"/>
                    <a:pt x="860" y="67"/>
                  </a:cubicBezTo>
                  <a:cubicBezTo>
                    <a:pt x="864" y="66"/>
                    <a:pt x="862" y="69"/>
                    <a:pt x="864" y="71"/>
                  </a:cubicBezTo>
                  <a:cubicBezTo>
                    <a:pt x="867" y="71"/>
                    <a:pt x="871" y="71"/>
                    <a:pt x="874" y="71"/>
                  </a:cubicBezTo>
                  <a:cubicBezTo>
                    <a:pt x="875" y="69"/>
                    <a:pt x="879" y="70"/>
                    <a:pt x="878" y="67"/>
                  </a:cubicBezTo>
                  <a:cubicBezTo>
                    <a:pt x="883" y="68"/>
                    <a:pt x="893" y="63"/>
                    <a:pt x="893" y="69"/>
                  </a:cubicBezTo>
                  <a:cubicBezTo>
                    <a:pt x="897" y="70"/>
                    <a:pt x="896" y="65"/>
                    <a:pt x="902" y="67"/>
                  </a:cubicBezTo>
                  <a:cubicBezTo>
                    <a:pt x="902" y="65"/>
                    <a:pt x="900" y="65"/>
                    <a:pt x="899" y="65"/>
                  </a:cubicBezTo>
                  <a:cubicBezTo>
                    <a:pt x="900" y="64"/>
                    <a:pt x="900" y="61"/>
                    <a:pt x="902" y="61"/>
                  </a:cubicBezTo>
                  <a:cubicBezTo>
                    <a:pt x="906" y="61"/>
                    <a:pt x="905" y="56"/>
                    <a:pt x="910" y="58"/>
                  </a:cubicBezTo>
                  <a:cubicBezTo>
                    <a:pt x="912" y="58"/>
                    <a:pt x="911" y="56"/>
                    <a:pt x="910" y="57"/>
                  </a:cubicBezTo>
                  <a:cubicBezTo>
                    <a:pt x="913" y="54"/>
                    <a:pt x="917" y="56"/>
                    <a:pt x="922" y="55"/>
                  </a:cubicBezTo>
                  <a:cubicBezTo>
                    <a:pt x="920" y="63"/>
                    <a:pt x="929" y="53"/>
                    <a:pt x="927" y="60"/>
                  </a:cubicBezTo>
                  <a:cubicBezTo>
                    <a:pt x="933" y="60"/>
                    <a:pt x="938" y="59"/>
                    <a:pt x="943" y="58"/>
                  </a:cubicBezTo>
                  <a:cubicBezTo>
                    <a:pt x="943" y="62"/>
                    <a:pt x="937" y="59"/>
                    <a:pt x="938" y="64"/>
                  </a:cubicBezTo>
                  <a:cubicBezTo>
                    <a:pt x="939" y="66"/>
                    <a:pt x="944" y="65"/>
                    <a:pt x="947" y="65"/>
                  </a:cubicBezTo>
                  <a:cubicBezTo>
                    <a:pt x="952" y="65"/>
                    <a:pt x="956" y="65"/>
                    <a:pt x="961" y="64"/>
                  </a:cubicBezTo>
                  <a:cubicBezTo>
                    <a:pt x="962" y="69"/>
                    <a:pt x="969" y="69"/>
                    <a:pt x="971" y="74"/>
                  </a:cubicBezTo>
                  <a:cubicBezTo>
                    <a:pt x="973" y="72"/>
                    <a:pt x="975" y="75"/>
                    <a:pt x="978" y="75"/>
                  </a:cubicBezTo>
                  <a:cubicBezTo>
                    <a:pt x="986" y="76"/>
                    <a:pt x="996" y="74"/>
                    <a:pt x="1004" y="75"/>
                  </a:cubicBezTo>
                  <a:cubicBezTo>
                    <a:pt x="1008" y="76"/>
                    <a:pt x="1011" y="79"/>
                    <a:pt x="1014" y="78"/>
                  </a:cubicBezTo>
                  <a:cubicBezTo>
                    <a:pt x="1014" y="80"/>
                    <a:pt x="1015" y="80"/>
                    <a:pt x="1017" y="81"/>
                  </a:cubicBezTo>
                  <a:cubicBezTo>
                    <a:pt x="1017" y="82"/>
                    <a:pt x="1017" y="84"/>
                    <a:pt x="1017" y="86"/>
                  </a:cubicBezTo>
                  <a:cubicBezTo>
                    <a:pt x="1016" y="89"/>
                    <a:pt x="1022" y="86"/>
                    <a:pt x="1023" y="88"/>
                  </a:cubicBezTo>
                  <a:cubicBezTo>
                    <a:pt x="1024" y="90"/>
                    <a:pt x="1023" y="87"/>
                    <a:pt x="1025" y="88"/>
                  </a:cubicBezTo>
                  <a:cubicBezTo>
                    <a:pt x="1026" y="88"/>
                    <a:pt x="1025" y="89"/>
                    <a:pt x="1027" y="89"/>
                  </a:cubicBezTo>
                  <a:cubicBezTo>
                    <a:pt x="1029" y="89"/>
                    <a:pt x="1044" y="91"/>
                    <a:pt x="1045" y="89"/>
                  </a:cubicBezTo>
                  <a:cubicBezTo>
                    <a:pt x="1045" y="89"/>
                    <a:pt x="1045" y="88"/>
                    <a:pt x="1045" y="88"/>
                  </a:cubicBezTo>
                  <a:cubicBezTo>
                    <a:pt x="1046" y="87"/>
                    <a:pt x="1049" y="89"/>
                    <a:pt x="1049" y="89"/>
                  </a:cubicBezTo>
                  <a:cubicBezTo>
                    <a:pt x="1050" y="88"/>
                    <a:pt x="1053" y="87"/>
                    <a:pt x="1053" y="89"/>
                  </a:cubicBezTo>
                  <a:cubicBezTo>
                    <a:pt x="1056" y="86"/>
                    <a:pt x="1060" y="86"/>
                    <a:pt x="1065" y="85"/>
                  </a:cubicBezTo>
                  <a:cubicBezTo>
                    <a:pt x="1064" y="89"/>
                    <a:pt x="1066" y="91"/>
                    <a:pt x="1066" y="95"/>
                  </a:cubicBezTo>
                  <a:cubicBezTo>
                    <a:pt x="1072" y="94"/>
                    <a:pt x="1074" y="97"/>
                    <a:pt x="1079" y="95"/>
                  </a:cubicBezTo>
                  <a:cubicBezTo>
                    <a:pt x="1079" y="92"/>
                    <a:pt x="1078" y="92"/>
                    <a:pt x="1076" y="92"/>
                  </a:cubicBezTo>
                  <a:cubicBezTo>
                    <a:pt x="1077" y="91"/>
                    <a:pt x="1077" y="89"/>
                    <a:pt x="1077" y="86"/>
                  </a:cubicBezTo>
                  <a:cubicBezTo>
                    <a:pt x="1081" y="83"/>
                    <a:pt x="1089" y="84"/>
                    <a:pt x="1091" y="88"/>
                  </a:cubicBezTo>
                  <a:cubicBezTo>
                    <a:pt x="1097" y="88"/>
                    <a:pt x="1103" y="87"/>
                    <a:pt x="1109" y="88"/>
                  </a:cubicBezTo>
                  <a:cubicBezTo>
                    <a:pt x="1112" y="88"/>
                    <a:pt x="1116" y="91"/>
                    <a:pt x="1117" y="88"/>
                  </a:cubicBezTo>
                  <a:cubicBezTo>
                    <a:pt x="1119" y="89"/>
                    <a:pt x="1119" y="91"/>
                    <a:pt x="1124" y="92"/>
                  </a:cubicBezTo>
                  <a:cubicBezTo>
                    <a:pt x="1125" y="92"/>
                    <a:pt x="1126" y="95"/>
                    <a:pt x="1126" y="95"/>
                  </a:cubicBezTo>
                  <a:cubicBezTo>
                    <a:pt x="1127" y="95"/>
                    <a:pt x="1128" y="93"/>
                    <a:pt x="1128" y="93"/>
                  </a:cubicBezTo>
                  <a:cubicBezTo>
                    <a:pt x="1129" y="94"/>
                    <a:pt x="1128" y="95"/>
                    <a:pt x="1129" y="96"/>
                  </a:cubicBezTo>
                  <a:cubicBezTo>
                    <a:pt x="1130" y="96"/>
                    <a:pt x="1132" y="96"/>
                    <a:pt x="1132" y="96"/>
                  </a:cubicBezTo>
                  <a:cubicBezTo>
                    <a:pt x="1133" y="97"/>
                    <a:pt x="1135" y="98"/>
                    <a:pt x="1139" y="99"/>
                  </a:cubicBezTo>
                  <a:cubicBezTo>
                    <a:pt x="1141" y="99"/>
                    <a:pt x="1145" y="100"/>
                    <a:pt x="1147" y="102"/>
                  </a:cubicBezTo>
                  <a:cubicBezTo>
                    <a:pt x="1148" y="102"/>
                    <a:pt x="1148" y="104"/>
                    <a:pt x="1149" y="104"/>
                  </a:cubicBezTo>
                  <a:cubicBezTo>
                    <a:pt x="1149" y="105"/>
                    <a:pt x="1151" y="104"/>
                    <a:pt x="1152" y="104"/>
                  </a:cubicBezTo>
                  <a:cubicBezTo>
                    <a:pt x="1152" y="105"/>
                    <a:pt x="1151" y="107"/>
                    <a:pt x="1152" y="107"/>
                  </a:cubicBezTo>
                  <a:cubicBezTo>
                    <a:pt x="1152" y="108"/>
                    <a:pt x="1154" y="107"/>
                    <a:pt x="1154" y="107"/>
                  </a:cubicBezTo>
                  <a:cubicBezTo>
                    <a:pt x="1155" y="109"/>
                    <a:pt x="1153" y="113"/>
                    <a:pt x="1159" y="111"/>
                  </a:cubicBezTo>
                  <a:cubicBezTo>
                    <a:pt x="1159" y="115"/>
                    <a:pt x="1159" y="118"/>
                    <a:pt x="1159" y="121"/>
                  </a:cubicBezTo>
                  <a:cubicBezTo>
                    <a:pt x="1164" y="121"/>
                    <a:pt x="1168" y="120"/>
                    <a:pt x="1168" y="116"/>
                  </a:cubicBezTo>
                  <a:cubicBezTo>
                    <a:pt x="1173" y="118"/>
                    <a:pt x="1178" y="117"/>
                    <a:pt x="1181" y="118"/>
                  </a:cubicBezTo>
                  <a:cubicBezTo>
                    <a:pt x="1181" y="119"/>
                    <a:pt x="1181" y="121"/>
                    <a:pt x="1181" y="121"/>
                  </a:cubicBezTo>
                  <a:cubicBezTo>
                    <a:pt x="1182" y="122"/>
                    <a:pt x="1184" y="121"/>
                    <a:pt x="1185" y="121"/>
                  </a:cubicBezTo>
                  <a:cubicBezTo>
                    <a:pt x="1184" y="123"/>
                    <a:pt x="1182" y="123"/>
                    <a:pt x="1182" y="126"/>
                  </a:cubicBezTo>
                  <a:cubicBezTo>
                    <a:pt x="1180" y="126"/>
                    <a:pt x="1180" y="124"/>
                    <a:pt x="1178" y="124"/>
                  </a:cubicBezTo>
                  <a:cubicBezTo>
                    <a:pt x="1177" y="125"/>
                    <a:pt x="1177" y="127"/>
                    <a:pt x="1174" y="127"/>
                  </a:cubicBezTo>
                  <a:cubicBezTo>
                    <a:pt x="1175" y="129"/>
                    <a:pt x="1178" y="128"/>
                    <a:pt x="1177" y="133"/>
                  </a:cubicBezTo>
                  <a:cubicBezTo>
                    <a:pt x="1172" y="128"/>
                    <a:pt x="1176" y="135"/>
                    <a:pt x="1173" y="135"/>
                  </a:cubicBezTo>
                  <a:cubicBezTo>
                    <a:pt x="1171" y="136"/>
                    <a:pt x="1170" y="137"/>
                    <a:pt x="1170" y="138"/>
                  </a:cubicBezTo>
                  <a:cubicBezTo>
                    <a:pt x="1168" y="138"/>
                    <a:pt x="1167" y="138"/>
                    <a:pt x="1166" y="137"/>
                  </a:cubicBezTo>
                  <a:cubicBezTo>
                    <a:pt x="1165" y="136"/>
                    <a:pt x="1164" y="134"/>
                    <a:pt x="1163" y="134"/>
                  </a:cubicBezTo>
                  <a:cubicBezTo>
                    <a:pt x="1161" y="133"/>
                    <a:pt x="1159" y="133"/>
                    <a:pt x="1157" y="133"/>
                  </a:cubicBezTo>
                  <a:cubicBezTo>
                    <a:pt x="1156" y="132"/>
                    <a:pt x="1155" y="130"/>
                    <a:pt x="1154" y="130"/>
                  </a:cubicBezTo>
                  <a:cubicBezTo>
                    <a:pt x="1153" y="129"/>
                    <a:pt x="1150" y="130"/>
                    <a:pt x="1149" y="130"/>
                  </a:cubicBezTo>
                  <a:cubicBezTo>
                    <a:pt x="1148" y="130"/>
                    <a:pt x="1149" y="128"/>
                    <a:pt x="1147" y="128"/>
                  </a:cubicBezTo>
                  <a:cubicBezTo>
                    <a:pt x="1146" y="128"/>
                    <a:pt x="1144" y="123"/>
                    <a:pt x="1142" y="127"/>
                  </a:cubicBezTo>
                  <a:cubicBezTo>
                    <a:pt x="1140" y="127"/>
                    <a:pt x="1141" y="124"/>
                    <a:pt x="1140" y="123"/>
                  </a:cubicBezTo>
                  <a:cubicBezTo>
                    <a:pt x="1138" y="123"/>
                    <a:pt x="1135" y="123"/>
                    <a:pt x="1132" y="123"/>
                  </a:cubicBezTo>
                  <a:cubicBezTo>
                    <a:pt x="1129" y="123"/>
                    <a:pt x="1132" y="126"/>
                    <a:pt x="1132" y="126"/>
                  </a:cubicBezTo>
                  <a:cubicBezTo>
                    <a:pt x="1132" y="127"/>
                    <a:pt x="1129" y="128"/>
                    <a:pt x="1129" y="131"/>
                  </a:cubicBezTo>
                  <a:cubicBezTo>
                    <a:pt x="1123" y="131"/>
                    <a:pt x="1122" y="135"/>
                    <a:pt x="1115" y="134"/>
                  </a:cubicBezTo>
                  <a:cubicBezTo>
                    <a:pt x="1114" y="135"/>
                    <a:pt x="1114" y="137"/>
                    <a:pt x="1111" y="137"/>
                  </a:cubicBezTo>
                  <a:cubicBezTo>
                    <a:pt x="1111" y="139"/>
                    <a:pt x="1114" y="138"/>
                    <a:pt x="1117" y="138"/>
                  </a:cubicBezTo>
                  <a:cubicBezTo>
                    <a:pt x="1118" y="139"/>
                    <a:pt x="1119" y="141"/>
                    <a:pt x="1121" y="141"/>
                  </a:cubicBezTo>
                  <a:cubicBezTo>
                    <a:pt x="1120" y="145"/>
                    <a:pt x="1120" y="144"/>
                    <a:pt x="1122" y="147"/>
                  </a:cubicBezTo>
                  <a:cubicBezTo>
                    <a:pt x="1123" y="150"/>
                    <a:pt x="1127" y="150"/>
                    <a:pt x="1129" y="152"/>
                  </a:cubicBezTo>
                  <a:cubicBezTo>
                    <a:pt x="1129" y="152"/>
                    <a:pt x="1125" y="156"/>
                    <a:pt x="1125" y="156"/>
                  </a:cubicBezTo>
                  <a:cubicBezTo>
                    <a:pt x="1121" y="157"/>
                    <a:pt x="1121" y="153"/>
                    <a:pt x="1119" y="154"/>
                  </a:cubicBezTo>
                  <a:cubicBezTo>
                    <a:pt x="1120" y="153"/>
                    <a:pt x="1121" y="156"/>
                    <a:pt x="1119" y="156"/>
                  </a:cubicBezTo>
                  <a:cubicBezTo>
                    <a:pt x="1115" y="157"/>
                    <a:pt x="1108" y="156"/>
                    <a:pt x="1104" y="158"/>
                  </a:cubicBezTo>
                  <a:cubicBezTo>
                    <a:pt x="1101" y="159"/>
                    <a:pt x="1096" y="160"/>
                    <a:pt x="1097" y="163"/>
                  </a:cubicBezTo>
                  <a:cubicBezTo>
                    <a:pt x="1091" y="162"/>
                    <a:pt x="1090" y="167"/>
                    <a:pt x="1086" y="168"/>
                  </a:cubicBezTo>
                  <a:cubicBezTo>
                    <a:pt x="1085" y="169"/>
                    <a:pt x="1084" y="169"/>
                    <a:pt x="1083" y="170"/>
                  </a:cubicBezTo>
                  <a:cubicBezTo>
                    <a:pt x="1082" y="171"/>
                    <a:pt x="1080" y="173"/>
                    <a:pt x="1079" y="173"/>
                  </a:cubicBezTo>
                  <a:cubicBezTo>
                    <a:pt x="1077" y="173"/>
                    <a:pt x="1076" y="175"/>
                    <a:pt x="1076" y="176"/>
                  </a:cubicBezTo>
                  <a:cubicBezTo>
                    <a:pt x="1072" y="175"/>
                    <a:pt x="1064" y="178"/>
                    <a:pt x="1062" y="175"/>
                  </a:cubicBezTo>
                  <a:cubicBezTo>
                    <a:pt x="1060" y="176"/>
                    <a:pt x="1057" y="175"/>
                    <a:pt x="1058" y="179"/>
                  </a:cubicBezTo>
                  <a:cubicBezTo>
                    <a:pt x="1050" y="180"/>
                    <a:pt x="1049" y="180"/>
                    <a:pt x="1041" y="179"/>
                  </a:cubicBezTo>
                  <a:cubicBezTo>
                    <a:pt x="1040" y="179"/>
                    <a:pt x="1039" y="180"/>
                    <a:pt x="1038" y="180"/>
                  </a:cubicBezTo>
                  <a:cubicBezTo>
                    <a:pt x="1037" y="181"/>
                    <a:pt x="1034" y="182"/>
                    <a:pt x="1034" y="184"/>
                  </a:cubicBezTo>
                  <a:cubicBezTo>
                    <a:pt x="1034" y="188"/>
                    <a:pt x="1027" y="187"/>
                    <a:pt x="1028" y="193"/>
                  </a:cubicBezTo>
                  <a:cubicBezTo>
                    <a:pt x="1027" y="197"/>
                    <a:pt x="1032" y="197"/>
                    <a:pt x="1034" y="198"/>
                  </a:cubicBezTo>
                  <a:cubicBezTo>
                    <a:pt x="1033" y="202"/>
                    <a:pt x="1033" y="206"/>
                    <a:pt x="1028" y="205"/>
                  </a:cubicBezTo>
                  <a:cubicBezTo>
                    <a:pt x="1029" y="208"/>
                    <a:pt x="1028" y="210"/>
                    <a:pt x="1025" y="210"/>
                  </a:cubicBezTo>
                  <a:cubicBezTo>
                    <a:pt x="1025" y="212"/>
                    <a:pt x="1025" y="213"/>
                    <a:pt x="1025" y="215"/>
                  </a:cubicBezTo>
                  <a:cubicBezTo>
                    <a:pt x="1026" y="217"/>
                    <a:pt x="1028" y="214"/>
                    <a:pt x="1028" y="217"/>
                  </a:cubicBezTo>
                  <a:cubicBezTo>
                    <a:pt x="1029" y="220"/>
                    <a:pt x="1026" y="219"/>
                    <a:pt x="1025" y="219"/>
                  </a:cubicBezTo>
                  <a:cubicBezTo>
                    <a:pt x="1025" y="220"/>
                    <a:pt x="1024" y="223"/>
                    <a:pt x="1024" y="224"/>
                  </a:cubicBezTo>
                  <a:cubicBezTo>
                    <a:pt x="1022" y="225"/>
                    <a:pt x="1019" y="224"/>
                    <a:pt x="1017" y="225"/>
                  </a:cubicBezTo>
                  <a:cubicBezTo>
                    <a:pt x="1016" y="226"/>
                    <a:pt x="1018" y="230"/>
                    <a:pt x="1017" y="231"/>
                  </a:cubicBezTo>
                  <a:cubicBezTo>
                    <a:pt x="1016" y="232"/>
                    <a:pt x="1016" y="228"/>
                    <a:pt x="1015" y="228"/>
                  </a:cubicBezTo>
                  <a:cubicBezTo>
                    <a:pt x="1014" y="228"/>
                    <a:pt x="1011" y="229"/>
                    <a:pt x="1014" y="235"/>
                  </a:cubicBezTo>
                  <a:cubicBezTo>
                    <a:pt x="1011" y="234"/>
                    <a:pt x="1012" y="237"/>
                    <a:pt x="1011" y="238"/>
                  </a:cubicBezTo>
                  <a:cubicBezTo>
                    <a:pt x="1011" y="238"/>
                    <a:pt x="1009" y="237"/>
                    <a:pt x="1009" y="238"/>
                  </a:cubicBezTo>
                  <a:cubicBezTo>
                    <a:pt x="1008" y="238"/>
                    <a:pt x="1008" y="242"/>
                    <a:pt x="1006" y="241"/>
                  </a:cubicBezTo>
                  <a:cubicBezTo>
                    <a:pt x="1006" y="243"/>
                    <a:pt x="1004" y="243"/>
                    <a:pt x="1004" y="246"/>
                  </a:cubicBezTo>
                  <a:cubicBezTo>
                    <a:pt x="1002" y="246"/>
                    <a:pt x="999" y="245"/>
                    <a:pt x="999" y="248"/>
                  </a:cubicBezTo>
                  <a:cubicBezTo>
                    <a:pt x="997" y="247"/>
                    <a:pt x="999" y="246"/>
                    <a:pt x="999" y="243"/>
                  </a:cubicBezTo>
                  <a:cubicBezTo>
                    <a:pt x="999" y="244"/>
                    <a:pt x="997" y="242"/>
                    <a:pt x="997" y="242"/>
                  </a:cubicBezTo>
                  <a:cubicBezTo>
                    <a:pt x="997" y="241"/>
                    <a:pt x="997" y="240"/>
                    <a:pt x="997" y="239"/>
                  </a:cubicBezTo>
                  <a:cubicBezTo>
                    <a:pt x="996" y="238"/>
                    <a:pt x="995" y="237"/>
                    <a:pt x="994" y="236"/>
                  </a:cubicBezTo>
                  <a:cubicBezTo>
                    <a:pt x="994" y="236"/>
                    <a:pt x="993" y="235"/>
                    <a:pt x="992" y="235"/>
                  </a:cubicBezTo>
                  <a:cubicBezTo>
                    <a:pt x="993" y="233"/>
                    <a:pt x="993" y="229"/>
                    <a:pt x="993" y="226"/>
                  </a:cubicBezTo>
                  <a:cubicBezTo>
                    <a:pt x="993" y="224"/>
                    <a:pt x="992" y="224"/>
                    <a:pt x="992" y="222"/>
                  </a:cubicBezTo>
                  <a:cubicBezTo>
                    <a:pt x="991" y="217"/>
                    <a:pt x="993" y="211"/>
                    <a:pt x="992" y="207"/>
                  </a:cubicBezTo>
                  <a:cubicBezTo>
                    <a:pt x="997" y="211"/>
                    <a:pt x="992" y="204"/>
                    <a:pt x="994" y="201"/>
                  </a:cubicBezTo>
                  <a:cubicBezTo>
                    <a:pt x="995" y="201"/>
                    <a:pt x="996" y="206"/>
                    <a:pt x="997" y="203"/>
                  </a:cubicBezTo>
                  <a:cubicBezTo>
                    <a:pt x="997" y="202"/>
                    <a:pt x="997" y="200"/>
                    <a:pt x="997" y="200"/>
                  </a:cubicBezTo>
                  <a:cubicBezTo>
                    <a:pt x="999" y="198"/>
                    <a:pt x="1004" y="194"/>
                    <a:pt x="1006" y="193"/>
                  </a:cubicBezTo>
                  <a:cubicBezTo>
                    <a:pt x="1006" y="193"/>
                    <a:pt x="1008" y="192"/>
                    <a:pt x="1007" y="191"/>
                  </a:cubicBezTo>
                  <a:cubicBezTo>
                    <a:pt x="1005" y="190"/>
                    <a:pt x="1008" y="190"/>
                    <a:pt x="1010" y="190"/>
                  </a:cubicBezTo>
                  <a:cubicBezTo>
                    <a:pt x="1012" y="189"/>
                    <a:pt x="1013" y="187"/>
                    <a:pt x="1013" y="183"/>
                  </a:cubicBezTo>
                  <a:cubicBezTo>
                    <a:pt x="1013" y="183"/>
                    <a:pt x="1018" y="181"/>
                    <a:pt x="1017" y="180"/>
                  </a:cubicBezTo>
                  <a:cubicBezTo>
                    <a:pt x="1017" y="180"/>
                    <a:pt x="1016" y="180"/>
                    <a:pt x="1015" y="180"/>
                  </a:cubicBezTo>
                  <a:cubicBezTo>
                    <a:pt x="1016" y="180"/>
                    <a:pt x="1017" y="177"/>
                    <a:pt x="1017" y="177"/>
                  </a:cubicBezTo>
                  <a:cubicBezTo>
                    <a:pt x="1018" y="177"/>
                    <a:pt x="1020" y="181"/>
                    <a:pt x="1020" y="175"/>
                  </a:cubicBezTo>
                  <a:cubicBezTo>
                    <a:pt x="1022" y="175"/>
                    <a:pt x="1025" y="174"/>
                    <a:pt x="1027" y="173"/>
                  </a:cubicBezTo>
                  <a:cubicBezTo>
                    <a:pt x="1027" y="173"/>
                    <a:pt x="1028" y="171"/>
                    <a:pt x="1028" y="170"/>
                  </a:cubicBezTo>
                  <a:cubicBezTo>
                    <a:pt x="1029" y="170"/>
                    <a:pt x="1030" y="171"/>
                    <a:pt x="1031" y="170"/>
                  </a:cubicBezTo>
                  <a:cubicBezTo>
                    <a:pt x="1032" y="170"/>
                    <a:pt x="1033" y="168"/>
                    <a:pt x="1034" y="168"/>
                  </a:cubicBezTo>
                  <a:cubicBezTo>
                    <a:pt x="1034" y="167"/>
                    <a:pt x="1035" y="168"/>
                    <a:pt x="1035" y="166"/>
                  </a:cubicBezTo>
                  <a:cubicBezTo>
                    <a:pt x="1035" y="165"/>
                    <a:pt x="1037" y="160"/>
                    <a:pt x="1039" y="163"/>
                  </a:cubicBezTo>
                  <a:cubicBezTo>
                    <a:pt x="1039" y="161"/>
                    <a:pt x="1039" y="159"/>
                    <a:pt x="1039" y="156"/>
                  </a:cubicBezTo>
                  <a:cubicBezTo>
                    <a:pt x="1036" y="156"/>
                    <a:pt x="1034" y="157"/>
                    <a:pt x="1032" y="158"/>
                  </a:cubicBezTo>
                  <a:cubicBezTo>
                    <a:pt x="1032" y="159"/>
                    <a:pt x="1030" y="160"/>
                    <a:pt x="1030" y="161"/>
                  </a:cubicBezTo>
                  <a:cubicBezTo>
                    <a:pt x="1029" y="161"/>
                    <a:pt x="1028" y="160"/>
                    <a:pt x="1028" y="162"/>
                  </a:cubicBezTo>
                  <a:cubicBezTo>
                    <a:pt x="1028" y="164"/>
                    <a:pt x="1023" y="164"/>
                    <a:pt x="1023" y="168"/>
                  </a:cubicBezTo>
                  <a:cubicBezTo>
                    <a:pt x="1020" y="167"/>
                    <a:pt x="1018" y="168"/>
                    <a:pt x="1018" y="170"/>
                  </a:cubicBezTo>
                  <a:cubicBezTo>
                    <a:pt x="1017" y="171"/>
                    <a:pt x="1018" y="168"/>
                    <a:pt x="1017" y="168"/>
                  </a:cubicBezTo>
                  <a:cubicBezTo>
                    <a:pt x="1017" y="167"/>
                    <a:pt x="1014" y="168"/>
                    <a:pt x="1014" y="168"/>
                  </a:cubicBezTo>
                  <a:cubicBezTo>
                    <a:pt x="1014" y="166"/>
                    <a:pt x="1015" y="165"/>
                    <a:pt x="1014" y="163"/>
                  </a:cubicBezTo>
                  <a:cubicBezTo>
                    <a:pt x="1008" y="164"/>
                    <a:pt x="1004" y="162"/>
                    <a:pt x="1000" y="163"/>
                  </a:cubicBezTo>
                  <a:cubicBezTo>
                    <a:pt x="998" y="164"/>
                    <a:pt x="1000" y="166"/>
                    <a:pt x="999" y="166"/>
                  </a:cubicBezTo>
                  <a:cubicBezTo>
                    <a:pt x="997" y="167"/>
                    <a:pt x="995" y="167"/>
                    <a:pt x="993" y="168"/>
                  </a:cubicBezTo>
                  <a:cubicBezTo>
                    <a:pt x="991" y="169"/>
                    <a:pt x="991" y="170"/>
                    <a:pt x="989" y="172"/>
                  </a:cubicBezTo>
                  <a:cubicBezTo>
                    <a:pt x="988" y="173"/>
                    <a:pt x="987" y="175"/>
                    <a:pt x="985" y="175"/>
                  </a:cubicBezTo>
                  <a:cubicBezTo>
                    <a:pt x="983" y="179"/>
                    <a:pt x="987" y="178"/>
                    <a:pt x="986" y="182"/>
                  </a:cubicBezTo>
                  <a:cubicBezTo>
                    <a:pt x="984" y="182"/>
                    <a:pt x="983" y="183"/>
                    <a:pt x="983" y="186"/>
                  </a:cubicBezTo>
                  <a:cubicBezTo>
                    <a:pt x="977" y="185"/>
                    <a:pt x="976" y="188"/>
                    <a:pt x="971" y="187"/>
                  </a:cubicBezTo>
                  <a:cubicBezTo>
                    <a:pt x="969" y="185"/>
                    <a:pt x="970" y="185"/>
                    <a:pt x="971" y="183"/>
                  </a:cubicBezTo>
                  <a:cubicBezTo>
                    <a:pt x="968" y="184"/>
                    <a:pt x="968" y="182"/>
                    <a:pt x="968" y="180"/>
                  </a:cubicBezTo>
                  <a:cubicBezTo>
                    <a:pt x="966" y="180"/>
                    <a:pt x="962" y="181"/>
                    <a:pt x="962" y="179"/>
                  </a:cubicBezTo>
                  <a:cubicBezTo>
                    <a:pt x="956" y="182"/>
                    <a:pt x="947" y="185"/>
                    <a:pt x="938" y="186"/>
                  </a:cubicBezTo>
                  <a:cubicBezTo>
                    <a:pt x="938" y="184"/>
                    <a:pt x="934" y="185"/>
                    <a:pt x="936" y="180"/>
                  </a:cubicBezTo>
                  <a:cubicBezTo>
                    <a:pt x="934" y="180"/>
                    <a:pt x="932" y="180"/>
                    <a:pt x="930" y="180"/>
                  </a:cubicBezTo>
                  <a:cubicBezTo>
                    <a:pt x="924" y="182"/>
                    <a:pt x="919" y="183"/>
                    <a:pt x="915" y="186"/>
                  </a:cubicBezTo>
                  <a:cubicBezTo>
                    <a:pt x="911" y="188"/>
                    <a:pt x="908" y="192"/>
                    <a:pt x="903" y="193"/>
                  </a:cubicBezTo>
                  <a:cubicBezTo>
                    <a:pt x="904" y="196"/>
                    <a:pt x="903" y="197"/>
                    <a:pt x="900" y="197"/>
                  </a:cubicBezTo>
                  <a:cubicBezTo>
                    <a:pt x="902" y="201"/>
                    <a:pt x="898" y="201"/>
                    <a:pt x="899" y="204"/>
                  </a:cubicBezTo>
                  <a:cubicBezTo>
                    <a:pt x="896" y="202"/>
                    <a:pt x="894" y="210"/>
                    <a:pt x="892" y="208"/>
                  </a:cubicBezTo>
                  <a:cubicBezTo>
                    <a:pt x="889" y="206"/>
                    <a:pt x="892" y="209"/>
                    <a:pt x="888" y="210"/>
                  </a:cubicBezTo>
                  <a:cubicBezTo>
                    <a:pt x="885" y="210"/>
                    <a:pt x="885" y="210"/>
                    <a:pt x="885" y="212"/>
                  </a:cubicBezTo>
                  <a:cubicBezTo>
                    <a:pt x="878" y="210"/>
                    <a:pt x="881" y="217"/>
                    <a:pt x="875" y="217"/>
                  </a:cubicBezTo>
                  <a:cubicBezTo>
                    <a:pt x="876" y="218"/>
                    <a:pt x="880" y="224"/>
                    <a:pt x="881" y="221"/>
                  </a:cubicBezTo>
                  <a:cubicBezTo>
                    <a:pt x="883" y="221"/>
                    <a:pt x="882" y="224"/>
                    <a:pt x="882" y="226"/>
                  </a:cubicBezTo>
                  <a:cubicBezTo>
                    <a:pt x="884" y="225"/>
                    <a:pt x="886" y="228"/>
                    <a:pt x="886" y="228"/>
                  </a:cubicBezTo>
                  <a:cubicBezTo>
                    <a:pt x="888" y="228"/>
                    <a:pt x="889" y="226"/>
                    <a:pt x="892" y="226"/>
                  </a:cubicBezTo>
                  <a:cubicBezTo>
                    <a:pt x="892" y="227"/>
                    <a:pt x="894" y="228"/>
                    <a:pt x="893" y="228"/>
                  </a:cubicBezTo>
                  <a:cubicBezTo>
                    <a:pt x="895" y="228"/>
                    <a:pt x="897" y="224"/>
                    <a:pt x="898" y="226"/>
                  </a:cubicBezTo>
                  <a:cubicBezTo>
                    <a:pt x="899" y="226"/>
                    <a:pt x="899" y="225"/>
                    <a:pt x="899" y="224"/>
                  </a:cubicBezTo>
                  <a:cubicBezTo>
                    <a:pt x="901" y="224"/>
                    <a:pt x="901" y="234"/>
                    <a:pt x="905" y="229"/>
                  </a:cubicBezTo>
                  <a:cubicBezTo>
                    <a:pt x="908" y="229"/>
                    <a:pt x="904" y="236"/>
                    <a:pt x="909" y="234"/>
                  </a:cubicBezTo>
                  <a:cubicBezTo>
                    <a:pt x="909" y="235"/>
                    <a:pt x="906" y="234"/>
                    <a:pt x="906" y="235"/>
                  </a:cubicBezTo>
                  <a:cubicBezTo>
                    <a:pt x="906" y="235"/>
                    <a:pt x="908" y="239"/>
                    <a:pt x="907" y="241"/>
                  </a:cubicBezTo>
                  <a:cubicBezTo>
                    <a:pt x="907" y="241"/>
                    <a:pt x="906" y="241"/>
                    <a:pt x="906" y="242"/>
                  </a:cubicBezTo>
                  <a:cubicBezTo>
                    <a:pt x="906" y="243"/>
                    <a:pt x="905" y="243"/>
                    <a:pt x="905" y="245"/>
                  </a:cubicBezTo>
                  <a:cubicBezTo>
                    <a:pt x="904" y="249"/>
                    <a:pt x="907" y="257"/>
                    <a:pt x="902" y="253"/>
                  </a:cubicBezTo>
                  <a:cubicBezTo>
                    <a:pt x="903" y="266"/>
                    <a:pt x="897" y="271"/>
                    <a:pt x="895" y="280"/>
                  </a:cubicBezTo>
                  <a:cubicBezTo>
                    <a:pt x="893" y="282"/>
                    <a:pt x="893" y="280"/>
                    <a:pt x="891" y="280"/>
                  </a:cubicBezTo>
                  <a:cubicBezTo>
                    <a:pt x="890" y="281"/>
                    <a:pt x="891" y="283"/>
                    <a:pt x="891" y="284"/>
                  </a:cubicBezTo>
                  <a:cubicBezTo>
                    <a:pt x="890" y="285"/>
                    <a:pt x="888" y="284"/>
                    <a:pt x="886" y="285"/>
                  </a:cubicBezTo>
                  <a:cubicBezTo>
                    <a:pt x="886" y="286"/>
                    <a:pt x="887" y="288"/>
                    <a:pt x="886" y="288"/>
                  </a:cubicBezTo>
                  <a:cubicBezTo>
                    <a:pt x="886" y="289"/>
                    <a:pt x="884" y="288"/>
                    <a:pt x="884" y="288"/>
                  </a:cubicBezTo>
                  <a:cubicBezTo>
                    <a:pt x="883" y="289"/>
                    <a:pt x="885" y="290"/>
                    <a:pt x="885" y="290"/>
                  </a:cubicBezTo>
                  <a:cubicBezTo>
                    <a:pt x="884" y="291"/>
                    <a:pt x="882" y="291"/>
                    <a:pt x="881" y="292"/>
                  </a:cubicBezTo>
                  <a:cubicBezTo>
                    <a:pt x="880" y="293"/>
                    <a:pt x="880" y="296"/>
                    <a:pt x="879" y="297"/>
                  </a:cubicBezTo>
                  <a:cubicBezTo>
                    <a:pt x="878" y="298"/>
                    <a:pt x="877" y="297"/>
                    <a:pt x="875" y="298"/>
                  </a:cubicBezTo>
                  <a:cubicBezTo>
                    <a:pt x="874" y="299"/>
                    <a:pt x="875" y="301"/>
                    <a:pt x="874" y="302"/>
                  </a:cubicBezTo>
                  <a:cubicBezTo>
                    <a:pt x="873" y="303"/>
                    <a:pt x="871" y="302"/>
                    <a:pt x="871" y="302"/>
                  </a:cubicBezTo>
                  <a:cubicBezTo>
                    <a:pt x="871" y="302"/>
                    <a:pt x="871" y="306"/>
                    <a:pt x="870" y="305"/>
                  </a:cubicBezTo>
                  <a:cubicBezTo>
                    <a:pt x="869" y="304"/>
                    <a:pt x="867" y="303"/>
                    <a:pt x="867" y="308"/>
                  </a:cubicBezTo>
                  <a:cubicBezTo>
                    <a:pt x="860" y="309"/>
                    <a:pt x="860" y="308"/>
                    <a:pt x="853" y="308"/>
                  </a:cubicBezTo>
                  <a:cubicBezTo>
                    <a:pt x="853" y="309"/>
                    <a:pt x="847" y="311"/>
                    <a:pt x="850" y="312"/>
                  </a:cubicBezTo>
                  <a:cubicBezTo>
                    <a:pt x="851" y="315"/>
                    <a:pt x="840" y="312"/>
                    <a:pt x="846" y="315"/>
                  </a:cubicBezTo>
                  <a:cubicBezTo>
                    <a:pt x="845" y="317"/>
                    <a:pt x="843" y="316"/>
                    <a:pt x="843" y="315"/>
                  </a:cubicBezTo>
                  <a:cubicBezTo>
                    <a:pt x="839" y="318"/>
                    <a:pt x="841" y="321"/>
                    <a:pt x="842" y="326"/>
                  </a:cubicBezTo>
                  <a:cubicBezTo>
                    <a:pt x="837" y="327"/>
                    <a:pt x="839" y="327"/>
                    <a:pt x="835" y="326"/>
                  </a:cubicBezTo>
                  <a:cubicBezTo>
                    <a:pt x="836" y="328"/>
                    <a:pt x="836" y="329"/>
                    <a:pt x="833" y="329"/>
                  </a:cubicBezTo>
                  <a:cubicBezTo>
                    <a:pt x="833" y="332"/>
                    <a:pt x="834" y="344"/>
                    <a:pt x="836" y="340"/>
                  </a:cubicBezTo>
                  <a:cubicBezTo>
                    <a:pt x="839" y="340"/>
                    <a:pt x="836" y="351"/>
                    <a:pt x="840" y="351"/>
                  </a:cubicBezTo>
                  <a:cubicBezTo>
                    <a:pt x="844" y="352"/>
                    <a:pt x="839" y="356"/>
                    <a:pt x="843" y="357"/>
                  </a:cubicBezTo>
                  <a:cubicBezTo>
                    <a:pt x="842" y="357"/>
                    <a:pt x="842" y="360"/>
                    <a:pt x="842" y="360"/>
                  </a:cubicBezTo>
                  <a:cubicBezTo>
                    <a:pt x="840" y="360"/>
                    <a:pt x="839" y="358"/>
                    <a:pt x="839" y="358"/>
                  </a:cubicBezTo>
                  <a:cubicBezTo>
                    <a:pt x="837" y="359"/>
                    <a:pt x="838" y="360"/>
                    <a:pt x="837" y="361"/>
                  </a:cubicBezTo>
                  <a:cubicBezTo>
                    <a:pt x="836" y="362"/>
                    <a:pt x="834" y="361"/>
                    <a:pt x="833" y="361"/>
                  </a:cubicBezTo>
                  <a:cubicBezTo>
                    <a:pt x="830" y="362"/>
                    <a:pt x="826" y="365"/>
                    <a:pt x="823" y="363"/>
                  </a:cubicBezTo>
                  <a:cubicBezTo>
                    <a:pt x="823" y="360"/>
                    <a:pt x="824" y="359"/>
                    <a:pt x="825" y="357"/>
                  </a:cubicBezTo>
                  <a:cubicBezTo>
                    <a:pt x="825" y="354"/>
                    <a:pt x="823" y="350"/>
                    <a:pt x="826" y="349"/>
                  </a:cubicBezTo>
                  <a:cubicBezTo>
                    <a:pt x="826" y="346"/>
                    <a:pt x="822" y="347"/>
                    <a:pt x="823" y="343"/>
                  </a:cubicBezTo>
                  <a:cubicBezTo>
                    <a:pt x="820" y="341"/>
                    <a:pt x="818" y="344"/>
                    <a:pt x="815" y="340"/>
                  </a:cubicBezTo>
                  <a:cubicBezTo>
                    <a:pt x="814" y="336"/>
                    <a:pt x="820" y="338"/>
                    <a:pt x="818" y="333"/>
                  </a:cubicBezTo>
                  <a:cubicBezTo>
                    <a:pt x="817" y="332"/>
                    <a:pt x="816" y="332"/>
                    <a:pt x="816" y="333"/>
                  </a:cubicBezTo>
                  <a:cubicBezTo>
                    <a:pt x="815" y="333"/>
                    <a:pt x="814" y="331"/>
                    <a:pt x="814" y="330"/>
                  </a:cubicBezTo>
                  <a:cubicBezTo>
                    <a:pt x="813" y="329"/>
                    <a:pt x="811" y="329"/>
                    <a:pt x="811" y="328"/>
                  </a:cubicBezTo>
                  <a:cubicBezTo>
                    <a:pt x="810" y="328"/>
                    <a:pt x="808" y="329"/>
                    <a:pt x="806" y="329"/>
                  </a:cubicBezTo>
                  <a:cubicBezTo>
                    <a:pt x="805" y="329"/>
                    <a:pt x="806" y="330"/>
                    <a:pt x="806" y="330"/>
                  </a:cubicBezTo>
                  <a:cubicBezTo>
                    <a:pt x="806" y="334"/>
                    <a:pt x="803" y="327"/>
                    <a:pt x="804" y="333"/>
                  </a:cubicBezTo>
                  <a:cubicBezTo>
                    <a:pt x="800" y="330"/>
                    <a:pt x="800" y="336"/>
                    <a:pt x="795" y="333"/>
                  </a:cubicBezTo>
                  <a:cubicBezTo>
                    <a:pt x="799" y="330"/>
                    <a:pt x="795" y="328"/>
                    <a:pt x="799" y="325"/>
                  </a:cubicBezTo>
                  <a:cubicBezTo>
                    <a:pt x="802" y="323"/>
                    <a:pt x="793" y="324"/>
                    <a:pt x="792" y="326"/>
                  </a:cubicBezTo>
                  <a:cubicBezTo>
                    <a:pt x="792" y="329"/>
                    <a:pt x="790" y="325"/>
                    <a:pt x="791" y="325"/>
                  </a:cubicBezTo>
                  <a:cubicBezTo>
                    <a:pt x="788" y="325"/>
                    <a:pt x="789" y="329"/>
                    <a:pt x="787" y="329"/>
                  </a:cubicBezTo>
                  <a:cubicBezTo>
                    <a:pt x="786" y="329"/>
                    <a:pt x="783" y="331"/>
                    <a:pt x="783" y="332"/>
                  </a:cubicBezTo>
                  <a:cubicBezTo>
                    <a:pt x="782" y="332"/>
                    <a:pt x="781" y="333"/>
                    <a:pt x="781" y="335"/>
                  </a:cubicBezTo>
                  <a:cubicBezTo>
                    <a:pt x="776" y="334"/>
                    <a:pt x="777" y="334"/>
                    <a:pt x="771" y="335"/>
                  </a:cubicBezTo>
                  <a:cubicBezTo>
                    <a:pt x="773" y="335"/>
                    <a:pt x="772" y="338"/>
                    <a:pt x="773" y="339"/>
                  </a:cubicBezTo>
                  <a:cubicBezTo>
                    <a:pt x="774" y="339"/>
                    <a:pt x="776" y="338"/>
                    <a:pt x="777" y="339"/>
                  </a:cubicBezTo>
                  <a:cubicBezTo>
                    <a:pt x="777" y="339"/>
                    <a:pt x="777" y="341"/>
                    <a:pt x="777" y="342"/>
                  </a:cubicBezTo>
                  <a:cubicBezTo>
                    <a:pt x="778" y="342"/>
                    <a:pt x="780" y="341"/>
                    <a:pt x="781" y="342"/>
                  </a:cubicBezTo>
                  <a:cubicBezTo>
                    <a:pt x="782" y="342"/>
                    <a:pt x="781" y="344"/>
                    <a:pt x="781" y="344"/>
                  </a:cubicBezTo>
                  <a:cubicBezTo>
                    <a:pt x="782" y="345"/>
                    <a:pt x="784" y="345"/>
                    <a:pt x="785" y="346"/>
                  </a:cubicBezTo>
                  <a:cubicBezTo>
                    <a:pt x="787" y="345"/>
                    <a:pt x="786" y="343"/>
                    <a:pt x="788" y="343"/>
                  </a:cubicBezTo>
                  <a:cubicBezTo>
                    <a:pt x="794" y="342"/>
                    <a:pt x="798" y="343"/>
                    <a:pt x="798" y="349"/>
                  </a:cubicBezTo>
                  <a:cubicBezTo>
                    <a:pt x="796" y="350"/>
                    <a:pt x="793" y="350"/>
                    <a:pt x="791" y="349"/>
                  </a:cubicBezTo>
                  <a:cubicBezTo>
                    <a:pt x="790" y="350"/>
                    <a:pt x="789" y="352"/>
                    <a:pt x="790" y="356"/>
                  </a:cubicBezTo>
                  <a:cubicBezTo>
                    <a:pt x="787" y="355"/>
                    <a:pt x="787" y="357"/>
                    <a:pt x="788" y="357"/>
                  </a:cubicBezTo>
                  <a:cubicBezTo>
                    <a:pt x="788" y="359"/>
                    <a:pt x="785" y="358"/>
                    <a:pt x="783" y="358"/>
                  </a:cubicBezTo>
                  <a:cubicBezTo>
                    <a:pt x="785" y="363"/>
                    <a:pt x="790" y="365"/>
                    <a:pt x="790" y="372"/>
                  </a:cubicBezTo>
                  <a:cubicBezTo>
                    <a:pt x="793" y="368"/>
                    <a:pt x="791" y="371"/>
                    <a:pt x="794" y="374"/>
                  </a:cubicBezTo>
                  <a:cubicBezTo>
                    <a:pt x="793" y="379"/>
                    <a:pt x="795" y="386"/>
                    <a:pt x="792" y="389"/>
                  </a:cubicBezTo>
                  <a:cubicBezTo>
                    <a:pt x="795" y="392"/>
                    <a:pt x="796" y="397"/>
                    <a:pt x="795" y="403"/>
                  </a:cubicBezTo>
                  <a:cubicBezTo>
                    <a:pt x="791" y="400"/>
                    <a:pt x="793" y="410"/>
                    <a:pt x="791" y="407"/>
                  </a:cubicBezTo>
                  <a:cubicBezTo>
                    <a:pt x="789" y="406"/>
                    <a:pt x="791" y="407"/>
                    <a:pt x="790" y="409"/>
                  </a:cubicBezTo>
                  <a:cubicBezTo>
                    <a:pt x="789" y="410"/>
                    <a:pt x="786" y="410"/>
                    <a:pt x="787" y="415"/>
                  </a:cubicBezTo>
                  <a:cubicBezTo>
                    <a:pt x="782" y="413"/>
                    <a:pt x="786" y="419"/>
                    <a:pt x="781" y="417"/>
                  </a:cubicBezTo>
                  <a:cubicBezTo>
                    <a:pt x="785" y="421"/>
                    <a:pt x="775" y="423"/>
                    <a:pt x="777" y="424"/>
                  </a:cubicBezTo>
                  <a:cubicBezTo>
                    <a:pt x="779" y="427"/>
                    <a:pt x="776" y="425"/>
                    <a:pt x="774" y="427"/>
                  </a:cubicBezTo>
                  <a:cubicBezTo>
                    <a:pt x="773" y="428"/>
                    <a:pt x="774" y="430"/>
                    <a:pt x="773" y="431"/>
                  </a:cubicBezTo>
                  <a:cubicBezTo>
                    <a:pt x="772" y="432"/>
                    <a:pt x="770" y="431"/>
                    <a:pt x="770" y="431"/>
                  </a:cubicBezTo>
                  <a:cubicBezTo>
                    <a:pt x="770" y="432"/>
                    <a:pt x="770" y="434"/>
                    <a:pt x="770" y="434"/>
                  </a:cubicBezTo>
                  <a:cubicBezTo>
                    <a:pt x="769" y="435"/>
                    <a:pt x="764" y="433"/>
                    <a:pt x="766" y="437"/>
                  </a:cubicBezTo>
                  <a:cubicBezTo>
                    <a:pt x="757" y="438"/>
                    <a:pt x="758" y="438"/>
                    <a:pt x="749" y="437"/>
                  </a:cubicBezTo>
                  <a:cubicBezTo>
                    <a:pt x="747" y="437"/>
                    <a:pt x="748" y="440"/>
                    <a:pt x="748" y="441"/>
                  </a:cubicBezTo>
                  <a:cubicBezTo>
                    <a:pt x="744" y="438"/>
                    <a:pt x="740" y="445"/>
                    <a:pt x="739" y="444"/>
                  </a:cubicBezTo>
                  <a:cubicBezTo>
                    <a:pt x="737" y="442"/>
                    <a:pt x="739" y="445"/>
                    <a:pt x="734" y="445"/>
                  </a:cubicBezTo>
                  <a:cubicBezTo>
                    <a:pt x="731" y="446"/>
                    <a:pt x="735" y="448"/>
                    <a:pt x="732" y="448"/>
                  </a:cubicBezTo>
                  <a:cubicBezTo>
                    <a:pt x="729" y="451"/>
                    <a:pt x="727" y="446"/>
                    <a:pt x="724" y="445"/>
                  </a:cubicBezTo>
                  <a:cubicBezTo>
                    <a:pt x="719" y="444"/>
                    <a:pt x="719" y="447"/>
                    <a:pt x="715" y="447"/>
                  </a:cubicBezTo>
                  <a:cubicBezTo>
                    <a:pt x="713" y="448"/>
                    <a:pt x="713" y="450"/>
                    <a:pt x="712" y="452"/>
                  </a:cubicBezTo>
                  <a:cubicBezTo>
                    <a:pt x="708" y="451"/>
                    <a:pt x="708" y="455"/>
                    <a:pt x="705" y="455"/>
                  </a:cubicBezTo>
                  <a:cubicBezTo>
                    <a:pt x="704" y="459"/>
                    <a:pt x="708" y="458"/>
                    <a:pt x="708" y="461"/>
                  </a:cubicBezTo>
                  <a:cubicBezTo>
                    <a:pt x="708" y="462"/>
                    <a:pt x="708" y="463"/>
                    <a:pt x="710" y="464"/>
                  </a:cubicBezTo>
                  <a:cubicBezTo>
                    <a:pt x="711" y="464"/>
                    <a:pt x="710" y="466"/>
                    <a:pt x="711" y="466"/>
                  </a:cubicBezTo>
                  <a:cubicBezTo>
                    <a:pt x="712" y="467"/>
                    <a:pt x="714" y="467"/>
                    <a:pt x="715" y="468"/>
                  </a:cubicBezTo>
                  <a:cubicBezTo>
                    <a:pt x="716" y="468"/>
                    <a:pt x="715" y="470"/>
                    <a:pt x="715" y="471"/>
                  </a:cubicBezTo>
                  <a:cubicBezTo>
                    <a:pt x="716" y="471"/>
                    <a:pt x="718" y="470"/>
                    <a:pt x="718" y="471"/>
                  </a:cubicBezTo>
                  <a:cubicBezTo>
                    <a:pt x="719" y="472"/>
                    <a:pt x="719" y="475"/>
                    <a:pt x="721" y="478"/>
                  </a:cubicBezTo>
                  <a:cubicBezTo>
                    <a:pt x="722" y="479"/>
                    <a:pt x="725" y="482"/>
                    <a:pt x="725" y="482"/>
                  </a:cubicBezTo>
                  <a:cubicBezTo>
                    <a:pt x="726" y="483"/>
                    <a:pt x="725" y="486"/>
                    <a:pt x="725" y="487"/>
                  </a:cubicBezTo>
                  <a:cubicBezTo>
                    <a:pt x="725" y="490"/>
                    <a:pt x="727" y="490"/>
                    <a:pt x="727" y="493"/>
                  </a:cubicBezTo>
                  <a:cubicBezTo>
                    <a:pt x="726" y="495"/>
                    <a:pt x="725" y="495"/>
                    <a:pt x="725" y="497"/>
                  </a:cubicBezTo>
                  <a:cubicBezTo>
                    <a:pt x="725" y="500"/>
                    <a:pt x="726" y="503"/>
                    <a:pt x="722" y="500"/>
                  </a:cubicBezTo>
                  <a:cubicBezTo>
                    <a:pt x="724" y="505"/>
                    <a:pt x="718" y="503"/>
                    <a:pt x="720" y="507"/>
                  </a:cubicBezTo>
                  <a:cubicBezTo>
                    <a:pt x="714" y="505"/>
                    <a:pt x="715" y="510"/>
                    <a:pt x="711" y="510"/>
                  </a:cubicBezTo>
                  <a:cubicBezTo>
                    <a:pt x="709" y="509"/>
                    <a:pt x="710" y="512"/>
                    <a:pt x="710" y="513"/>
                  </a:cubicBezTo>
                  <a:cubicBezTo>
                    <a:pt x="709" y="513"/>
                    <a:pt x="706" y="513"/>
                    <a:pt x="707" y="514"/>
                  </a:cubicBezTo>
                  <a:cubicBezTo>
                    <a:pt x="708" y="515"/>
                    <a:pt x="708" y="515"/>
                    <a:pt x="707" y="515"/>
                  </a:cubicBezTo>
                  <a:cubicBezTo>
                    <a:pt x="706" y="517"/>
                    <a:pt x="705" y="519"/>
                    <a:pt x="703" y="518"/>
                  </a:cubicBezTo>
                  <a:cubicBezTo>
                    <a:pt x="704" y="511"/>
                    <a:pt x="700" y="517"/>
                    <a:pt x="700" y="514"/>
                  </a:cubicBezTo>
                  <a:cubicBezTo>
                    <a:pt x="700" y="513"/>
                    <a:pt x="699" y="510"/>
                    <a:pt x="697" y="508"/>
                  </a:cubicBezTo>
                  <a:cubicBezTo>
                    <a:pt x="697" y="508"/>
                    <a:pt x="695" y="509"/>
                    <a:pt x="694" y="508"/>
                  </a:cubicBezTo>
                  <a:cubicBezTo>
                    <a:pt x="694" y="508"/>
                    <a:pt x="695" y="506"/>
                    <a:pt x="694" y="506"/>
                  </a:cubicBezTo>
                  <a:cubicBezTo>
                    <a:pt x="693" y="505"/>
                    <a:pt x="689" y="505"/>
                    <a:pt x="689" y="504"/>
                  </a:cubicBezTo>
                  <a:cubicBezTo>
                    <a:pt x="688" y="504"/>
                    <a:pt x="689" y="502"/>
                    <a:pt x="689" y="501"/>
                  </a:cubicBezTo>
                  <a:cubicBezTo>
                    <a:pt x="688" y="501"/>
                    <a:pt x="686" y="502"/>
                    <a:pt x="684" y="501"/>
                  </a:cubicBezTo>
                  <a:cubicBezTo>
                    <a:pt x="683" y="502"/>
                    <a:pt x="684" y="498"/>
                    <a:pt x="683" y="497"/>
                  </a:cubicBezTo>
                  <a:cubicBezTo>
                    <a:pt x="682" y="497"/>
                    <a:pt x="681" y="498"/>
                    <a:pt x="682" y="499"/>
                  </a:cubicBezTo>
                  <a:cubicBezTo>
                    <a:pt x="679" y="496"/>
                    <a:pt x="680" y="496"/>
                    <a:pt x="677" y="493"/>
                  </a:cubicBezTo>
                  <a:cubicBezTo>
                    <a:pt x="673" y="491"/>
                    <a:pt x="674" y="498"/>
                    <a:pt x="673" y="500"/>
                  </a:cubicBezTo>
                  <a:cubicBezTo>
                    <a:pt x="673" y="501"/>
                    <a:pt x="671" y="501"/>
                    <a:pt x="670" y="501"/>
                  </a:cubicBezTo>
                  <a:cubicBezTo>
                    <a:pt x="670" y="504"/>
                    <a:pt x="671" y="508"/>
                    <a:pt x="669" y="510"/>
                  </a:cubicBezTo>
                  <a:cubicBezTo>
                    <a:pt x="670" y="511"/>
                    <a:pt x="670" y="512"/>
                    <a:pt x="670" y="514"/>
                  </a:cubicBezTo>
                  <a:cubicBezTo>
                    <a:pt x="671" y="516"/>
                    <a:pt x="673" y="518"/>
                    <a:pt x="673" y="515"/>
                  </a:cubicBezTo>
                  <a:cubicBezTo>
                    <a:pt x="677" y="519"/>
                    <a:pt x="675" y="520"/>
                    <a:pt x="675" y="525"/>
                  </a:cubicBezTo>
                  <a:cubicBezTo>
                    <a:pt x="675" y="526"/>
                    <a:pt x="676" y="527"/>
                    <a:pt x="676" y="528"/>
                  </a:cubicBezTo>
                  <a:cubicBezTo>
                    <a:pt x="677" y="529"/>
                    <a:pt x="678" y="530"/>
                    <a:pt x="679" y="531"/>
                  </a:cubicBezTo>
                  <a:cubicBezTo>
                    <a:pt x="681" y="532"/>
                    <a:pt x="683" y="533"/>
                    <a:pt x="686" y="535"/>
                  </a:cubicBezTo>
                  <a:cubicBezTo>
                    <a:pt x="687" y="536"/>
                    <a:pt x="686" y="536"/>
                    <a:pt x="687" y="537"/>
                  </a:cubicBezTo>
                  <a:cubicBezTo>
                    <a:pt x="689" y="537"/>
                    <a:pt x="688" y="538"/>
                    <a:pt x="689" y="539"/>
                  </a:cubicBezTo>
                  <a:cubicBezTo>
                    <a:pt x="689" y="541"/>
                    <a:pt x="691" y="540"/>
                    <a:pt x="691" y="541"/>
                  </a:cubicBezTo>
                  <a:cubicBezTo>
                    <a:pt x="692" y="542"/>
                    <a:pt x="691" y="545"/>
                    <a:pt x="691" y="546"/>
                  </a:cubicBezTo>
                  <a:cubicBezTo>
                    <a:pt x="692" y="547"/>
                    <a:pt x="694" y="549"/>
                    <a:pt x="694" y="549"/>
                  </a:cubicBezTo>
                  <a:cubicBezTo>
                    <a:pt x="694" y="550"/>
                    <a:pt x="691" y="554"/>
                    <a:pt x="696" y="555"/>
                  </a:cubicBezTo>
                  <a:cubicBezTo>
                    <a:pt x="695" y="558"/>
                    <a:pt x="692" y="556"/>
                    <a:pt x="690" y="556"/>
                  </a:cubicBezTo>
                  <a:cubicBezTo>
                    <a:pt x="688" y="556"/>
                    <a:pt x="684" y="556"/>
                    <a:pt x="683" y="555"/>
                  </a:cubicBezTo>
                  <a:cubicBezTo>
                    <a:pt x="684" y="555"/>
                    <a:pt x="685" y="549"/>
                    <a:pt x="682" y="553"/>
                  </a:cubicBezTo>
                  <a:cubicBezTo>
                    <a:pt x="679" y="552"/>
                    <a:pt x="680" y="548"/>
                    <a:pt x="679" y="546"/>
                  </a:cubicBezTo>
                  <a:cubicBezTo>
                    <a:pt x="678" y="545"/>
                    <a:pt x="676" y="544"/>
                    <a:pt x="675" y="542"/>
                  </a:cubicBezTo>
                  <a:cubicBezTo>
                    <a:pt x="674" y="540"/>
                    <a:pt x="674" y="538"/>
                    <a:pt x="676" y="538"/>
                  </a:cubicBezTo>
                  <a:cubicBezTo>
                    <a:pt x="674" y="535"/>
                    <a:pt x="673" y="531"/>
                    <a:pt x="669" y="530"/>
                  </a:cubicBezTo>
                  <a:cubicBezTo>
                    <a:pt x="669" y="527"/>
                    <a:pt x="667" y="526"/>
                    <a:pt x="669" y="525"/>
                  </a:cubicBezTo>
                  <a:cubicBezTo>
                    <a:pt x="668" y="524"/>
                    <a:pt x="666" y="523"/>
                    <a:pt x="665" y="523"/>
                  </a:cubicBezTo>
                  <a:cubicBezTo>
                    <a:pt x="665" y="521"/>
                    <a:pt x="665" y="519"/>
                    <a:pt x="663" y="518"/>
                  </a:cubicBezTo>
                  <a:cubicBezTo>
                    <a:pt x="663" y="515"/>
                    <a:pt x="664" y="515"/>
                    <a:pt x="665" y="513"/>
                  </a:cubicBezTo>
                  <a:cubicBezTo>
                    <a:pt x="665" y="510"/>
                    <a:pt x="664" y="509"/>
                    <a:pt x="662" y="508"/>
                  </a:cubicBezTo>
                  <a:cubicBezTo>
                    <a:pt x="663" y="507"/>
                    <a:pt x="664" y="506"/>
                    <a:pt x="662" y="506"/>
                  </a:cubicBezTo>
                  <a:cubicBezTo>
                    <a:pt x="662" y="504"/>
                    <a:pt x="665" y="505"/>
                    <a:pt x="668" y="504"/>
                  </a:cubicBezTo>
                  <a:cubicBezTo>
                    <a:pt x="667" y="503"/>
                    <a:pt x="666" y="503"/>
                    <a:pt x="666" y="501"/>
                  </a:cubicBezTo>
                  <a:cubicBezTo>
                    <a:pt x="666" y="500"/>
                    <a:pt x="668" y="500"/>
                    <a:pt x="668" y="499"/>
                  </a:cubicBezTo>
                  <a:cubicBezTo>
                    <a:pt x="667" y="497"/>
                    <a:pt x="665" y="494"/>
                    <a:pt x="665" y="492"/>
                  </a:cubicBezTo>
                  <a:cubicBezTo>
                    <a:pt x="664" y="489"/>
                    <a:pt x="665" y="485"/>
                    <a:pt x="665" y="483"/>
                  </a:cubicBezTo>
                  <a:cubicBezTo>
                    <a:pt x="664" y="481"/>
                    <a:pt x="663" y="482"/>
                    <a:pt x="662" y="480"/>
                  </a:cubicBezTo>
                  <a:cubicBezTo>
                    <a:pt x="661" y="479"/>
                    <a:pt x="661" y="478"/>
                    <a:pt x="661" y="476"/>
                  </a:cubicBezTo>
                  <a:cubicBezTo>
                    <a:pt x="659" y="474"/>
                    <a:pt x="658" y="472"/>
                    <a:pt x="656" y="471"/>
                  </a:cubicBezTo>
                  <a:cubicBezTo>
                    <a:pt x="652" y="470"/>
                    <a:pt x="654" y="476"/>
                    <a:pt x="651" y="472"/>
                  </a:cubicBezTo>
                  <a:cubicBezTo>
                    <a:pt x="649" y="472"/>
                    <a:pt x="650" y="475"/>
                    <a:pt x="649" y="476"/>
                  </a:cubicBezTo>
                  <a:cubicBezTo>
                    <a:pt x="649" y="477"/>
                    <a:pt x="647" y="476"/>
                    <a:pt x="647" y="476"/>
                  </a:cubicBezTo>
                  <a:cubicBezTo>
                    <a:pt x="646" y="477"/>
                    <a:pt x="647" y="479"/>
                    <a:pt x="645" y="479"/>
                  </a:cubicBezTo>
                  <a:cubicBezTo>
                    <a:pt x="642" y="479"/>
                    <a:pt x="642" y="478"/>
                    <a:pt x="641" y="475"/>
                  </a:cubicBezTo>
                  <a:cubicBezTo>
                    <a:pt x="641" y="474"/>
                    <a:pt x="640" y="474"/>
                    <a:pt x="640" y="473"/>
                  </a:cubicBezTo>
                  <a:cubicBezTo>
                    <a:pt x="639" y="471"/>
                    <a:pt x="641" y="471"/>
                    <a:pt x="641" y="471"/>
                  </a:cubicBezTo>
                  <a:cubicBezTo>
                    <a:pt x="641" y="469"/>
                    <a:pt x="637" y="463"/>
                    <a:pt x="641" y="461"/>
                  </a:cubicBezTo>
                  <a:cubicBezTo>
                    <a:pt x="640" y="460"/>
                    <a:pt x="637" y="458"/>
                    <a:pt x="638" y="452"/>
                  </a:cubicBezTo>
                  <a:cubicBezTo>
                    <a:pt x="637" y="452"/>
                    <a:pt x="637" y="454"/>
                    <a:pt x="637" y="455"/>
                  </a:cubicBezTo>
                  <a:cubicBezTo>
                    <a:pt x="634" y="454"/>
                    <a:pt x="636" y="449"/>
                    <a:pt x="634" y="447"/>
                  </a:cubicBezTo>
                  <a:cubicBezTo>
                    <a:pt x="633" y="446"/>
                    <a:pt x="632" y="445"/>
                    <a:pt x="631" y="444"/>
                  </a:cubicBezTo>
                  <a:cubicBezTo>
                    <a:pt x="631" y="443"/>
                    <a:pt x="630" y="442"/>
                    <a:pt x="630" y="441"/>
                  </a:cubicBezTo>
                  <a:cubicBezTo>
                    <a:pt x="629" y="440"/>
                    <a:pt x="624" y="440"/>
                    <a:pt x="626" y="437"/>
                  </a:cubicBezTo>
                  <a:cubicBezTo>
                    <a:pt x="621" y="436"/>
                    <a:pt x="620" y="439"/>
                    <a:pt x="617" y="441"/>
                  </a:cubicBezTo>
                  <a:cubicBezTo>
                    <a:pt x="615" y="441"/>
                    <a:pt x="613" y="441"/>
                    <a:pt x="613" y="443"/>
                  </a:cubicBezTo>
                  <a:cubicBezTo>
                    <a:pt x="610" y="443"/>
                    <a:pt x="606" y="443"/>
                    <a:pt x="603" y="443"/>
                  </a:cubicBezTo>
                  <a:cubicBezTo>
                    <a:pt x="602" y="444"/>
                    <a:pt x="601" y="444"/>
                    <a:pt x="600" y="445"/>
                  </a:cubicBezTo>
                  <a:cubicBezTo>
                    <a:pt x="600" y="446"/>
                    <a:pt x="599" y="445"/>
                    <a:pt x="599" y="447"/>
                  </a:cubicBezTo>
                  <a:cubicBezTo>
                    <a:pt x="599" y="448"/>
                    <a:pt x="596" y="449"/>
                    <a:pt x="595" y="450"/>
                  </a:cubicBezTo>
                  <a:cubicBezTo>
                    <a:pt x="592" y="452"/>
                    <a:pt x="589" y="457"/>
                    <a:pt x="583" y="459"/>
                  </a:cubicBezTo>
                  <a:cubicBezTo>
                    <a:pt x="580" y="462"/>
                    <a:pt x="579" y="467"/>
                    <a:pt x="574" y="468"/>
                  </a:cubicBezTo>
                  <a:cubicBezTo>
                    <a:pt x="576" y="470"/>
                    <a:pt x="575" y="471"/>
                    <a:pt x="571" y="471"/>
                  </a:cubicBezTo>
                  <a:cubicBezTo>
                    <a:pt x="571" y="472"/>
                    <a:pt x="571" y="473"/>
                    <a:pt x="572" y="473"/>
                  </a:cubicBezTo>
                  <a:cubicBezTo>
                    <a:pt x="572" y="475"/>
                    <a:pt x="569" y="475"/>
                    <a:pt x="569" y="473"/>
                  </a:cubicBezTo>
                  <a:cubicBezTo>
                    <a:pt x="567" y="474"/>
                    <a:pt x="568" y="478"/>
                    <a:pt x="564" y="476"/>
                  </a:cubicBezTo>
                  <a:cubicBezTo>
                    <a:pt x="562" y="477"/>
                    <a:pt x="562" y="479"/>
                    <a:pt x="560" y="479"/>
                  </a:cubicBezTo>
                  <a:cubicBezTo>
                    <a:pt x="559" y="481"/>
                    <a:pt x="561" y="481"/>
                    <a:pt x="561" y="483"/>
                  </a:cubicBezTo>
                  <a:cubicBezTo>
                    <a:pt x="561" y="486"/>
                    <a:pt x="559" y="490"/>
                    <a:pt x="558" y="494"/>
                  </a:cubicBezTo>
                  <a:cubicBezTo>
                    <a:pt x="557" y="501"/>
                    <a:pt x="558" y="507"/>
                    <a:pt x="557" y="510"/>
                  </a:cubicBezTo>
                  <a:cubicBezTo>
                    <a:pt x="557" y="510"/>
                    <a:pt x="554" y="510"/>
                    <a:pt x="554" y="510"/>
                  </a:cubicBezTo>
                  <a:cubicBezTo>
                    <a:pt x="553" y="511"/>
                    <a:pt x="554" y="514"/>
                    <a:pt x="553" y="515"/>
                  </a:cubicBezTo>
                  <a:cubicBezTo>
                    <a:pt x="551" y="517"/>
                    <a:pt x="549" y="516"/>
                    <a:pt x="547" y="517"/>
                  </a:cubicBezTo>
                  <a:cubicBezTo>
                    <a:pt x="546" y="518"/>
                    <a:pt x="546" y="521"/>
                    <a:pt x="543" y="520"/>
                  </a:cubicBezTo>
                  <a:cubicBezTo>
                    <a:pt x="539" y="516"/>
                    <a:pt x="537" y="511"/>
                    <a:pt x="536" y="506"/>
                  </a:cubicBezTo>
                  <a:cubicBezTo>
                    <a:pt x="535" y="505"/>
                    <a:pt x="534" y="504"/>
                    <a:pt x="533" y="503"/>
                  </a:cubicBezTo>
                  <a:cubicBezTo>
                    <a:pt x="532" y="502"/>
                    <a:pt x="532" y="501"/>
                    <a:pt x="530" y="501"/>
                  </a:cubicBezTo>
                  <a:cubicBezTo>
                    <a:pt x="529" y="497"/>
                    <a:pt x="532" y="497"/>
                    <a:pt x="533" y="494"/>
                  </a:cubicBezTo>
                  <a:cubicBezTo>
                    <a:pt x="533" y="492"/>
                    <a:pt x="530" y="490"/>
                    <a:pt x="529" y="489"/>
                  </a:cubicBezTo>
                  <a:cubicBezTo>
                    <a:pt x="527" y="487"/>
                    <a:pt x="527" y="485"/>
                    <a:pt x="524" y="485"/>
                  </a:cubicBezTo>
                  <a:cubicBezTo>
                    <a:pt x="524" y="482"/>
                    <a:pt x="523" y="479"/>
                    <a:pt x="522" y="476"/>
                  </a:cubicBezTo>
                  <a:cubicBezTo>
                    <a:pt x="520" y="474"/>
                    <a:pt x="520" y="464"/>
                    <a:pt x="519" y="457"/>
                  </a:cubicBezTo>
                  <a:cubicBezTo>
                    <a:pt x="518" y="453"/>
                    <a:pt x="517" y="445"/>
                    <a:pt x="516" y="440"/>
                  </a:cubicBezTo>
                  <a:cubicBezTo>
                    <a:pt x="514" y="440"/>
                    <a:pt x="510" y="446"/>
                    <a:pt x="513" y="447"/>
                  </a:cubicBezTo>
                  <a:cubicBezTo>
                    <a:pt x="513" y="450"/>
                    <a:pt x="508" y="447"/>
                    <a:pt x="506" y="447"/>
                  </a:cubicBezTo>
                  <a:cubicBezTo>
                    <a:pt x="505" y="447"/>
                    <a:pt x="504" y="447"/>
                    <a:pt x="503" y="447"/>
                  </a:cubicBezTo>
                  <a:cubicBezTo>
                    <a:pt x="502" y="446"/>
                    <a:pt x="501" y="441"/>
                    <a:pt x="498" y="443"/>
                  </a:cubicBezTo>
                  <a:cubicBezTo>
                    <a:pt x="497" y="440"/>
                    <a:pt x="499" y="440"/>
                    <a:pt x="501" y="440"/>
                  </a:cubicBezTo>
                  <a:cubicBezTo>
                    <a:pt x="499" y="438"/>
                    <a:pt x="500" y="438"/>
                    <a:pt x="501" y="436"/>
                  </a:cubicBezTo>
                  <a:cubicBezTo>
                    <a:pt x="500" y="433"/>
                    <a:pt x="497" y="435"/>
                    <a:pt x="495" y="434"/>
                  </a:cubicBezTo>
                  <a:cubicBezTo>
                    <a:pt x="494" y="433"/>
                    <a:pt x="492" y="427"/>
                    <a:pt x="491" y="431"/>
                  </a:cubicBezTo>
                  <a:cubicBezTo>
                    <a:pt x="488" y="431"/>
                    <a:pt x="489" y="426"/>
                    <a:pt x="489" y="427"/>
                  </a:cubicBezTo>
                  <a:cubicBezTo>
                    <a:pt x="489" y="426"/>
                    <a:pt x="486" y="426"/>
                    <a:pt x="487" y="423"/>
                  </a:cubicBezTo>
                  <a:cubicBezTo>
                    <a:pt x="486" y="422"/>
                    <a:pt x="482" y="424"/>
                    <a:pt x="481" y="423"/>
                  </a:cubicBezTo>
                  <a:cubicBezTo>
                    <a:pt x="481" y="423"/>
                    <a:pt x="481" y="420"/>
                    <a:pt x="481" y="420"/>
                  </a:cubicBezTo>
                  <a:cubicBezTo>
                    <a:pt x="478" y="419"/>
                    <a:pt x="475" y="421"/>
                    <a:pt x="473" y="422"/>
                  </a:cubicBezTo>
                  <a:cubicBezTo>
                    <a:pt x="472" y="422"/>
                    <a:pt x="471" y="422"/>
                    <a:pt x="470" y="422"/>
                  </a:cubicBezTo>
                  <a:cubicBezTo>
                    <a:pt x="468" y="421"/>
                    <a:pt x="467" y="419"/>
                    <a:pt x="467" y="423"/>
                  </a:cubicBezTo>
                  <a:cubicBezTo>
                    <a:pt x="454" y="424"/>
                    <a:pt x="443" y="422"/>
                    <a:pt x="433" y="420"/>
                  </a:cubicBezTo>
                  <a:cubicBezTo>
                    <a:pt x="434" y="417"/>
                    <a:pt x="431" y="418"/>
                    <a:pt x="431" y="416"/>
                  </a:cubicBezTo>
                  <a:cubicBezTo>
                    <a:pt x="430" y="413"/>
                    <a:pt x="424" y="419"/>
                    <a:pt x="428" y="413"/>
                  </a:cubicBezTo>
                  <a:cubicBezTo>
                    <a:pt x="426" y="413"/>
                    <a:pt x="425" y="413"/>
                    <a:pt x="425" y="412"/>
                  </a:cubicBezTo>
                  <a:cubicBezTo>
                    <a:pt x="421" y="414"/>
                    <a:pt x="411" y="411"/>
                    <a:pt x="407" y="410"/>
                  </a:cubicBezTo>
                  <a:cubicBezTo>
                    <a:pt x="405" y="410"/>
                    <a:pt x="404" y="410"/>
                    <a:pt x="404" y="407"/>
                  </a:cubicBezTo>
                  <a:cubicBezTo>
                    <a:pt x="398" y="409"/>
                    <a:pt x="399" y="403"/>
                    <a:pt x="394" y="403"/>
                  </a:cubicBezTo>
                  <a:cubicBezTo>
                    <a:pt x="393" y="398"/>
                    <a:pt x="390" y="395"/>
                    <a:pt x="388" y="391"/>
                  </a:cubicBezTo>
                  <a:cubicBezTo>
                    <a:pt x="376" y="389"/>
                    <a:pt x="376" y="395"/>
                    <a:pt x="377" y="402"/>
                  </a:cubicBezTo>
                  <a:cubicBezTo>
                    <a:pt x="377" y="404"/>
                    <a:pt x="383" y="407"/>
                    <a:pt x="387" y="412"/>
                  </a:cubicBezTo>
                  <a:cubicBezTo>
                    <a:pt x="388" y="413"/>
                    <a:pt x="391" y="420"/>
                    <a:pt x="394" y="419"/>
                  </a:cubicBezTo>
                  <a:cubicBezTo>
                    <a:pt x="393" y="422"/>
                    <a:pt x="397" y="422"/>
                    <a:pt x="395" y="426"/>
                  </a:cubicBezTo>
                  <a:cubicBezTo>
                    <a:pt x="399" y="426"/>
                    <a:pt x="407" y="425"/>
                    <a:pt x="402" y="429"/>
                  </a:cubicBezTo>
                  <a:cubicBezTo>
                    <a:pt x="405" y="430"/>
                    <a:pt x="404" y="426"/>
                    <a:pt x="405" y="426"/>
                  </a:cubicBezTo>
                  <a:cubicBezTo>
                    <a:pt x="407" y="425"/>
                    <a:pt x="411" y="426"/>
                    <a:pt x="411" y="423"/>
                  </a:cubicBezTo>
                  <a:cubicBezTo>
                    <a:pt x="411" y="422"/>
                    <a:pt x="413" y="422"/>
                    <a:pt x="414" y="422"/>
                  </a:cubicBezTo>
                  <a:cubicBezTo>
                    <a:pt x="415" y="421"/>
                    <a:pt x="414" y="419"/>
                    <a:pt x="415" y="419"/>
                  </a:cubicBezTo>
                  <a:cubicBezTo>
                    <a:pt x="417" y="418"/>
                    <a:pt x="421" y="418"/>
                    <a:pt x="423" y="417"/>
                  </a:cubicBezTo>
                  <a:cubicBezTo>
                    <a:pt x="424" y="418"/>
                    <a:pt x="421" y="420"/>
                    <a:pt x="422" y="420"/>
                  </a:cubicBezTo>
                  <a:cubicBezTo>
                    <a:pt x="422" y="420"/>
                    <a:pt x="425" y="420"/>
                    <a:pt x="425" y="420"/>
                  </a:cubicBezTo>
                  <a:cubicBezTo>
                    <a:pt x="426" y="422"/>
                    <a:pt x="425" y="424"/>
                    <a:pt x="426" y="426"/>
                  </a:cubicBezTo>
                  <a:cubicBezTo>
                    <a:pt x="425" y="429"/>
                    <a:pt x="430" y="427"/>
                    <a:pt x="431" y="430"/>
                  </a:cubicBezTo>
                  <a:cubicBezTo>
                    <a:pt x="431" y="433"/>
                    <a:pt x="433" y="431"/>
                    <a:pt x="436" y="433"/>
                  </a:cubicBezTo>
                  <a:cubicBezTo>
                    <a:pt x="438" y="434"/>
                    <a:pt x="437" y="436"/>
                    <a:pt x="440" y="437"/>
                  </a:cubicBezTo>
                  <a:cubicBezTo>
                    <a:pt x="437" y="440"/>
                    <a:pt x="441" y="444"/>
                    <a:pt x="440" y="448"/>
                  </a:cubicBezTo>
                  <a:cubicBezTo>
                    <a:pt x="439" y="448"/>
                    <a:pt x="438" y="448"/>
                    <a:pt x="436" y="448"/>
                  </a:cubicBezTo>
                  <a:cubicBezTo>
                    <a:pt x="438" y="453"/>
                    <a:pt x="433" y="452"/>
                    <a:pt x="433" y="457"/>
                  </a:cubicBezTo>
                  <a:cubicBezTo>
                    <a:pt x="431" y="456"/>
                    <a:pt x="429" y="457"/>
                    <a:pt x="429" y="459"/>
                  </a:cubicBezTo>
                  <a:cubicBezTo>
                    <a:pt x="427" y="459"/>
                    <a:pt x="425" y="459"/>
                    <a:pt x="423" y="459"/>
                  </a:cubicBezTo>
                  <a:cubicBezTo>
                    <a:pt x="421" y="459"/>
                    <a:pt x="423" y="462"/>
                    <a:pt x="422" y="464"/>
                  </a:cubicBezTo>
                  <a:cubicBezTo>
                    <a:pt x="422" y="464"/>
                    <a:pt x="420" y="463"/>
                    <a:pt x="419" y="464"/>
                  </a:cubicBezTo>
                  <a:cubicBezTo>
                    <a:pt x="419" y="464"/>
                    <a:pt x="420" y="467"/>
                    <a:pt x="419" y="468"/>
                  </a:cubicBezTo>
                  <a:cubicBezTo>
                    <a:pt x="416" y="467"/>
                    <a:pt x="415" y="468"/>
                    <a:pt x="415" y="471"/>
                  </a:cubicBezTo>
                  <a:cubicBezTo>
                    <a:pt x="412" y="470"/>
                    <a:pt x="411" y="471"/>
                    <a:pt x="409" y="472"/>
                  </a:cubicBezTo>
                  <a:cubicBezTo>
                    <a:pt x="407" y="473"/>
                    <a:pt x="408" y="474"/>
                    <a:pt x="404" y="475"/>
                  </a:cubicBezTo>
                  <a:cubicBezTo>
                    <a:pt x="402" y="475"/>
                    <a:pt x="395" y="477"/>
                    <a:pt x="395" y="482"/>
                  </a:cubicBezTo>
                  <a:cubicBezTo>
                    <a:pt x="394" y="482"/>
                    <a:pt x="391" y="481"/>
                    <a:pt x="390" y="482"/>
                  </a:cubicBezTo>
                  <a:cubicBezTo>
                    <a:pt x="388" y="483"/>
                    <a:pt x="389" y="484"/>
                    <a:pt x="388" y="485"/>
                  </a:cubicBezTo>
                  <a:cubicBezTo>
                    <a:pt x="388" y="485"/>
                    <a:pt x="386" y="484"/>
                    <a:pt x="386" y="485"/>
                  </a:cubicBezTo>
                  <a:cubicBezTo>
                    <a:pt x="386" y="485"/>
                    <a:pt x="382" y="486"/>
                    <a:pt x="381" y="486"/>
                  </a:cubicBezTo>
                  <a:cubicBezTo>
                    <a:pt x="379" y="489"/>
                    <a:pt x="368" y="487"/>
                    <a:pt x="363" y="490"/>
                  </a:cubicBezTo>
                  <a:cubicBezTo>
                    <a:pt x="359" y="491"/>
                    <a:pt x="367" y="493"/>
                    <a:pt x="360" y="493"/>
                  </a:cubicBezTo>
                  <a:cubicBezTo>
                    <a:pt x="360" y="493"/>
                    <a:pt x="358" y="493"/>
                    <a:pt x="358" y="493"/>
                  </a:cubicBezTo>
                  <a:cubicBezTo>
                    <a:pt x="356" y="494"/>
                    <a:pt x="356" y="497"/>
                    <a:pt x="353" y="496"/>
                  </a:cubicBezTo>
                  <a:cubicBezTo>
                    <a:pt x="355" y="493"/>
                    <a:pt x="351" y="494"/>
                    <a:pt x="351" y="493"/>
                  </a:cubicBezTo>
                  <a:cubicBezTo>
                    <a:pt x="350" y="491"/>
                    <a:pt x="352" y="487"/>
                    <a:pt x="348" y="487"/>
                  </a:cubicBezTo>
                  <a:cubicBezTo>
                    <a:pt x="347" y="485"/>
                    <a:pt x="349" y="485"/>
                    <a:pt x="349" y="483"/>
                  </a:cubicBezTo>
                  <a:cubicBezTo>
                    <a:pt x="348" y="482"/>
                    <a:pt x="345" y="481"/>
                    <a:pt x="348" y="480"/>
                  </a:cubicBezTo>
                  <a:cubicBezTo>
                    <a:pt x="347" y="479"/>
                    <a:pt x="346" y="478"/>
                    <a:pt x="344" y="478"/>
                  </a:cubicBezTo>
                  <a:cubicBezTo>
                    <a:pt x="345" y="474"/>
                    <a:pt x="341" y="469"/>
                    <a:pt x="344" y="469"/>
                  </a:cubicBezTo>
                  <a:cubicBezTo>
                    <a:pt x="344" y="468"/>
                    <a:pt x="341" y="469"/>
                    <a:pt x="341" y="468"/>
                  </a:cubicBezTo>
                  <a:cubicBezTo>
                    <a:pt x="339" y="467"/>
                    <a:pt x="340" y="463"/>
                    <a:pt x="341" y="464"/>
                  </a:cubicBezTo>
                  <a:cubicBezTo>
                    <a:pt x="340" y="463"/>
                    <a:pt x="339" y="461"/>
                    <a:pt x="338" y="461"/>
                  </a:cubicBezTo>
                  <a:cubicBezTo>
                    <a:pt x="337" y="460"/>
                    <a:pt x="338" y="459"/>
                    <a:pt x="337" y="459"/>
                  </a:cubicBezTo>
                  <a:cubicBezTo>
                    <a:pt x="336" y="459"/>
                    <a:pt x="334" y="454"/>
                    <a:pt x="334" y="455"/>
                  </a:cubicBezTo>
                  <a:cubicBezTo>
                    <a:pt x="334" y="455"/>
                    <a:pt x="334" y="457"/>
                    <a:pt x="334" y="457"/>
                  </a:cubicBezTo>
                  <a:cubicBezTo>
                    <a:pt x="331" y="454"/>
                    <a:pt x="331" y="450"/>
                    <a:pt x="327" y="450"/>
                  </a:cubicBezTo>
                  <a:cubicBezTo>
                    <a:pt x="330" y="444"/>
                    <a:pt x="323" y="442"/>
                    <a:pt x="324" y="436"/>
                  </a:cubicBezTo>
                  <a:cubicBezTo>
                    <a:pt x="324" y="434"/>
                    <a:pt x="321" y="435"/>
                    <a:pt x="321" y="433"/>
                  </a:cubicBezTo>
                  <a:cubicBezTo>
                    <a:pt x="321" y="430"/>
                    <a:pt x="316" y="432"/>
                    <a:pt x="316" y="430"/>
                  </a:cubicBezTo>
                  <a:cubicBezTo>
                    <a:pt x="317" y="428"/>
                    <a:pt x="317" y="427"/>
                    <a:pt x="314" y="427"/>
                  </a:cubicBezTo>
                  <a:cubicBezTo>
                    <a:pt x="316" y="425"/>
                    <a:pt x="315" y="424"/>
                    <a:pt x="314" y="420"/>
                  </a:cubicBezTo>
                  <a:cubicBezTo>
                    <a:pt x="314" y="420"/>
                    <a:pt x="314" y="418"/>
                    <a:pt x="314" y="417"/>
                  </a:cubicBezTo>
                  <a:cubicBezTo>
                    <a:pt x="314" y="417"/>
                    <a:pt x="313" y="417"/>
                    <a:pt x="313" y="417"/>
                  </a:cubicBezTo>
                  <a:cubicBezTo>
                    <a:pt x="312" y="414"/>
                    <a:pt x="315" y="415"/>
                    <a:pt x="313" y="412"/>
                  </a:cubicBezTo>
                  <a:cubicBezTo>
                    <a:pt x="311" y="410"/>
                    <a:pt x="310" y="419"/>
                    <a:pt x="310" y="412"/>
                  </a:cubicBezTo>
                  <a:cubicBezTo>
                    <a:pt x="310" y="406"/>
                    <a:pt x="305" y="403"/>
                    <a:pt x="300" y="398"/>
                  </a:cubicBezTo>
                  <a:cubicBezTo>
                    <a:pt x="296" y="401"/>
                    <a:pt x="299" y="402"/>
                    <a:pt x="297" y="406"/>
                  </a:cubicBezTo>
                  <a:cubicBezTo>
                    <a:pt x="294" y="407"/>
                    <a:pt x="295" y="403"/>
                    <a:pt x="293" y="403"/>
                  </a:cubicBezTo>
                  <a:cubicBezTo>
                    <a:pt x="291" y="404"/>
                    <a:pt x="291" y="402"/>
                    <a:pt x="289" y="402"/>
                  </a:cubicBezTo>
                  <a:cubicBezTo>
                    <a:pt x="292" y="404"/>
                    <a:pt x="290" y="410"/>
                    <a:pt x="294" y="410"/>
                  </a:cubicBezTo>
                  <a:cubicBezTo>
                    <a:pt x="293" y="414"/>
                    <a:pt x="295" y="418"/>
                    <a:pt x="297" y="423"/>
                  </a:cubicBezTo>
                  <a:cubicBezTo>
                    <a:pt x="297" y="423"/>
                    <a:pt x="297" y="425"/>
                    <a:pt x="297" y="426"/>
                  </a:cubicBezTo>
                  <a:cubicBezTo>
                    <a:pt x="299" y="427"/>
                    <a:pt x="300" y="434"/>
                    <a:pt x="301" y="437"/>
                  </a:cubicBezTo>
                  <a:cubicBezTo>
                    <a:pt x="303" y="437"/>
                    <a:pt x="305" y="437"/>
                    <a:pt x="307" y="437"/>
                  </a:cubicBezTo>
                  <a:cubicBezTo>
                    <a:pt x="306" y="438"/>
                    <a:pt x="306" y="439"/>
                    <a:pt x="306" y="441"/>
                  </a:cubicBezTo>
                  <a:cubicBezTo>
                    <a:pt x="307" y="441"/>
                    <a:pt x="308" y="441"/>
                    <a:pt x="308" y="440"/>
                  </a:cubicBezTo>
                  <a:cubicBezTo>
                    <a:pt x="311" y="442"/>
                    <a:pt x="310" y="444"/>
                    <a:pt x="311" y="447"/>
                  </a:cubicBezTo>
                  <a:cubicBezTo>
                    <a:pt x="312" y="448"/>
                    <a:pt x="314" y="447"/>
                    <a:pt x="314" y="448"/>
                  </a:cubicBezTo>
                  <a:cubicBezTo>
                    <a:pt x="314" y="449"/>
                    <a:pt x="314" y="451"/>
                    <a:pt x="314" y="451"/>
                  </a:cubicBezTo>
                  <a:cubicBezTo>
                    <a:pt x="314" y="451"/>
                    <a:pt x="315" y="451"/>
                    <a:pt x="316" y="451"/>
                  </a:cubicBezTo>
                  <a:cubicBezTo>
                    <a:pt x="316" y="452"/>
                    <a:pt x="314" y="454"/>
                    <a:pt x="314" y="454"/>
                  </a:cubicBezTo>
                  <a:cubicBezTo>
                    <a:pt x="315" y="455"/>
                    <a:pt x="316" y="455"/>
                    <a:pt x="317" y="457"/>
                  </a:cubicBezTo>
                  <a:cubicBezTo>
                    <a:pt x="317" y="457"/>
                    <a:pt x="316" y="459"/>
                    <a:pt x="317" y="459"/>
                  </a:cubicBezTo>
                  <a:cubicBezTo>
                    <a:pt x="317" y="459"/>
                    <a:pt x="318" y="459"/>
                    <a:pt x="318" y="459"/>
                  </a:cubicBezTo>
                  <a:cubicBezTo>
                    <a:pt x="319" y="461"/>
                    <a:pt x="316" y="466"/>
                    <a:pt x="321" y="465"/>
                  </a:cubicBezTo>
                  <a:cubicBezTo>
                    <a:pt x="321" y="468"/>
                    <a:pt x="321" y="470"/>
                    <a:pt x="323" y="473"/>
                  </a:cubicBezTo>
                  <a:cubicBezTo>
                    <a:pt x="323" y="474"/>
                    <a:pt x="325" y="475"/>
                    <a:pt x="325" y="476"/>
                  </a:cubicBezTo>
                  <a:cubicBezTo>
                    <a:pt x="326" y="477"/>
                    <a:pt x="326" y="479"/>
                    <a:pt x="327" y="480"/>
                  </a:cubicBezTo>
                  <a:cubicBezTo>
                    <a:pt x="327" y="481"/>
                    <a:pt x="329" y="481"/>
                    <a:pt x="330" y="482"/>
                  </a:cubicBezTo>
                  <a:cubicBezTo>
                    <a:pt x="331" y="483"/>
                    <a:pt x="328" y="486"/>
                    <a:pt x="331" y="486"/>
                  </a:cubicBezTo>
                  <a:cubicBezTo>
                    <a:pt x="333" y="486"/>
                    <a:pt x="332" y="490"/>
                    <a:pt x="332" y="492"/>
                  </a:cubicBezTo>
                  <a:cubicBezTo>
                    <a:pt x="338" y="489"/>
                    <a:pt x="337" y="494"/>
                    <a:pt x="344" y="493"/>
                  </a:cubicBezTo>
                  <a:cubicBezTo>
                    <a:pt x="344" y="497"/>
                    <a:pt x="346" y="499"/>
                    <a:pt x="346" y="503"/>
                  </a:cubicBezTo>
                  <a:cubicBezTo>
                    <a:pt x="351" y="511"/>
                    <a:pt x="368" y="508"/>
                    <a:pt x="379" y="507"/>
                  </a:cubicBezTo>
                  <a:cubicBezTo>
                    <a:pt x="380" y="508"/>
                    <a:pt x="379" y="505"/>
                    <a:pt x="380" y="504"/>
                  </a:cubicBezTo>
                  <a:cubicBezTo>
                    <a:pt x="383" y="503"/>
                    <a:pt x="390" y="507"/>
                    <a:pt x="388" y="501"/>
                  </a:cubicBezTo>
                  <a:cubicBezTo>
                    <a:pt x="391" y="503"/>
                    <a:pt x="391" y="505"/>
                    <a:pt x="390" y="508"/>
                  </a:cubicBezTo>
                  <a:cubicBezTo>
                    <a:pt x="390" y="509"/>
                    <a:pt x="388" y="510"/>
                    <a:pt x="388" y="510"/>
                  </a:cubicBezTo>
                  <a:cubicBezTo>
                    <a:pt x="388" y="512"/>
                    <a:pt x="389" y="516"/>
                    <a:pt x="388" y="518"/>
                  </a:cubicBezTo>
                  <a:cubicBezTo>
                    <a:pt x="388" y="519"/>
                    <a:pt x="386" y="518"/>
                    <a:pt x="386" y="518"/>
                  </a:cubicBezTo>
                  <a:cubicBezTo>
                    <a:pt x="385" y="519"/>
                    <a:pt x="385" y="525"/>
                    <a:pt x="384" y="527"/>
                  </a:cubicBezTo>
                  <a:cubicBezTo>
                    <a:pt x="384" y="528"/>
                    <a:pt x="380" y="529"/>
                    <a:pt x="381" y="534"/>
                  </a:cubicBezTo>
                  <a:cubicBezTo>
                    <a:pt x="377" y="534"/>
                    <a:pt x="380" y="541"/>
                    <a:pt x="374" y="541"/>
                  </a:cubicBezTo>
                  <a:cubicBezTo>
                    <a:pt x="375" y="545"/>
                    <a:pt x="373" y="546"/>
                    <a:pt x="373" y="549"/>
                  </a:cubicBezTo>
                  <a:cubicBezTo>
                    <a:pt x="368" y="548"/>
                    <a:pt x="371" y="554"/>
                    <a:pt x="366" y="553"/>
                  </a:cubicBezTo>
                  <a:cubicBezTo>
                    <a:pt x="366" y="555"/>
                    <a:pt x="366" y="556"/>
                    <a:pt x="366" y="558"/>
                  </a:cubicBezTo>
                  <a:cubicBezTo>
                    <a:pt x="365" y="558"/>
                    <a:pt x="364" y="556"/>
                    <a:pt x="363" y="556"/>
                  </a:cubicBezTo>
                  <a:cubicBezTo>
                    <a:pt x="360" y="558"/>
                    <a:pt x="362" y="559"/>
                    <a:pt x="358" y="560"/>
                  </a:cubicBezTo>
                  <a:cubicBezTo>
                    <a:pt x="358" y="560"/>
                    <a:pt x="353" y="562"/>
                    <a:pt x="353" y="562"/>
                  </a:cubicBezTo>
                  <a:cubicBezTo>
                    <a:pt x="353" y="562"/>
                    <a:pt x="354" y="563"/>
                    <a:pt x="353" y="563"/>
                  </a:cubicBezTo>
                  <a:cubicBezTo>
                    <a:pt x="352" y="564"/>
                    <a:pt x="349" y="565"/>
                    <a:pt x="348" y="566"/>
                  </a:cubicBezTo>
                  <a:cubicBezTo>
                    <a:pt x="344" y="568"/>
                    <a:pt x="343" y="573"/>
                    <a:pt x="338" y="573"/>
                  </a:cubicBezTo>
                  <a:cubicBezTo>
                    <a:pt x="339" y="577"/>
                    <a:pt x="336" y="577"/>
                    <a:pt x="337" y="580"/>
                  </a:cubicBezTo>
                  <a:cubicBezTo>
                    <a:pt x="335" y="582"/>
                    <a:pt x="334" y="581"/>
                    <a:pt x="332" y="580"/>
                  </a:cubicBezTo>
                  <a:cubicBezTo>
                    <a:pt x="333" y="582"/>
                    <a:pt x="330" y="583"/>
                    <a:pt x="331" y="584"/>
                  </a:cubicBezTo>
                  <a:cubicBezTo>
                    <a:pt x="334" y="587"/>
                    <a:pt x="330" y="585"/>
                    <a:pt x="330" y="588"/>
                  </a:cubicBezTo>
                  <a:cubicBezTo>
                    <a:pt x="329" y="590"/>
                    <a:pt x="327" y="589"/>
                    <a:pt x="327" y="590"/>
                  </a:cubicBezTo>
                  <a:cubicBezTo>
                    <a:pt x="326" y="591"/>
                    <a:pt x="327" y="592"/>
                    <a:pt x="327" y="593"/>
                  </a:cubicBezTo>
                  <a:cubicBezTo>
                    <a:pt x="326" y="594"/>
                    <a:pt x="323" y="605"/>
                    <a:pt x="324" y="608"/>
                  </a:cubicBezTo>
                  <a:cubicBezTo>
                    <a:pt x="324" y="611"/>
                    <a:pt x="325" y="611"/>
                    <a:pt x="327" y="614"/>
                  </a:cubicBezTo>
                  <a:cubicBezTo>
                    <a:pt x="327" y="618"/>
                    <a:pt x="326" y="619"/>
                    <a:pt x="327" y="622"/>
                  </a:cubicBezTo>
                  <a:cubicBezTo>
                    <a:pt x="327" y="623"/>
                    <a:pt x="328" y="628"/>
                    <a:pt x="330" y="628"/>
                  </a:cubicBezTo>
                  <a:cubicBezTo>
                    <a:pt x="334" y="628"/>
                    <a:pt x="325" y="634"/>
                    <a:pt x="332" y="635"/>
                  </a:cubicBezTo>
                  <a:cubicBezTo>
                    <a:pt x="332" y="642"/>
                    <a:pt x="333" y="647"/>
                    <a:pt x="332" y="653"/>
                  </a:cubicBezTo>
                  <a:cubicBezTo>
                    <a:pt x="332" y="657"/>
                    <a:pt x="328" y="660"/>
                    <a:pt x="328" y="664"/>
                  </a:cubicBezTo>
                  <a:cubicBezTo>
                    <a:pt x="325" y="664"/>
                    <a:pt x="320" y="668"/>
                    <a:pt x="318" y="670"/>
                  </a:cubicBezTo>
                  <a:cubicBezTo>
                    <a:pt x="317" y="671"/>
                    <a:pt x="317" y="671"/>
                    <a:pt x="318" y="671"/>
                  </a:cubicBezTo>
                  <a:cubicBezTo>
                    <a:pt x="318" y="673"/>
                    <a:pt x="316" y="672"/>
                    <a:pt x="314" y="673"/>
                  </a:cubicBezTo>
                  <a:cubicBezTo>
                    <a:pt x="313" y="673"/>
                    <a:pt x="314" y="675"/>
                    <a:pt x="313" y="675"/>
                  </a:cubicBezTo>
                  <a:cubicBezTo>
                    <a:pt x="312" y="676"/>
                    <a:pt x="310" y="673"/>
                    <a:pt x="310" y="675"/>
                  </a:cubicBezTo>
                  <a:cubicBezTo>
                    <a:pt x="310" y="677"/>
                    <a:pt x="308" y="676"/>
                    <a:pt x="307" y="677"/>
                  </a:cubicBezTo>
                  <a:cubicBezTo>
                    <a:pt x="305" y="678"/>
                    <a:pt x="305" y="682"/>
                    <a:pt x="301" y="681"/>
                  </a:cubicBezTo>
                  <a:cubicBezTo>
                    <a:pt x="300" y="689"/>
                    <a:pt x="301" y="700"/>
                    <a:pt x="303" y="712"/>
                  </a:cubicBezTo>
                  <a:cubicBezTo>
                    <a:pt x="302" y="713"/>
                    <a:pt x="300" y="714"/>
                    <a:pt x="300" y="712"/>
                  </a:cubicBezTo>
                  <a:cubicBezTo>
                    <a:pt x="298" y="711"/>
                    <a:pt x="299" y="714"/>
                    <a:pt x="299" y="715"/>
                  </a:cubicBezTo>
                  <a:cubicBezTo>
                    <a:pt x="297" y="716"/>
                    <a:pt x="295" y="714"/>
                    <a:pt x="294" y="716"/>
                  </a:cubicBezTo>
                  <a:cubicBezTo>
                    <a:pt x="294" y="718"/>
                    <a:pt x="289" y="718"/>
                    <a:pt x="287" y="720"/>
                  </a:cubicBezTo>
                  <a:cubicBezTo>
                    <a:pt x="287" y="723"/>
                    <a:pt x="287" y="726"/>
                    <a:pt x="287" y="729"/>
                  </a:cubicBezTo>
                  <a:cubicBezTo>
                    <a:pt x="284" y="729"/>
                    <a:pt x="286" y="734"/>
                    <a:pt x="285" y="736"/>
                  </a:cubicBezTo>
                  <a:cubicBezTo>
                    <a:pt x="284" y="736"/>
                    <a:pt x="282" y="737"/>
                    <a:pt x="282" y="737"/>
                  </a:cubicBezTo>
                  <a:cubicBezTo>
                    <a:pt x="281" y="739"/>
                    <a:pt x="281" y="742"/>
                    <a:pt x="279" y="744"/>
                  </a:cubicBezTo>
                  <a:cubicBezTo>
                    <a:pt x="279" y="745"/>
                    <a:pt x="279" y="746"/>
                    <a:pt x="279" y="747"/>
                  </a:cubicBezTo>
                  <a:cubicBezTo>
                    <a:pt x="279" y="747"/>
                    <a:pt x="276" y="747"/>
                    <a:pt x="276" y="747"/>
                  </a:cubicBezTo>
                  <a:cubicBezTo>
                    <a:pt x="276" y="748"/>
                    <a:pt x="277" y="750"/>
                    <a:pt x="276" y="751"/>
                  </a:cubicBezTo>
                  <a:cubicBezTo>
                    <a:pt x="276" y="752"/>
                    <a:pt x="274" y="751"/>
                    <a:pt x="273" y="751"/>
                  </a:cubicBezTo>
                  <a:cubicBezTo>
                    <a:pt x="273" y="752"/>
                    <a:pt x="274" y="754"/>
                    <a:pt x="273" y="754"/>
                  </a:cubicBezTo>
                  <a:cubicBezTo>
                    <a:pt x="273" y="754"/>
                    <a:pt x="271" y="754"/>
                    <a:pt x="271" y="754"/>
                  </a:cubicBezTo>
                  <a:cubicBezTo>
                    <a:pt x="270" y="755"/>
                    <a:pt x="268" y="757"/>
                    <a:pt x="268" y="758"/>
                  </a:cubicBezTo>
                  <a:cubicBezTo>
                    <a:pt x="268" y="760"/>
                    <a:pt x="266" y="759"/>
                    <a:pt x="265" y="760"/>
                  </a:cubicBezTo>
                  <a:cubicBezTo>
                    <a:pt x="265" y="760"/>
                    <a:pt x="265" y="762"/>
                    <a:pt x="265" y="762"/>
                  </a:cubicBezTo>
                  <a:cubicBezTo>
                    <a:pt x="264" y="763"/>
                    <a:pt x="263" y="762"/>
                    <a:pt x="262" y="762"/>
                  </a:cubicBezTo>
                  <a:cubicBezTo>
                    <a:pt x="261" y="763"/>
                    <a:pt x="260" y="764"/>
                    <a:pt x="259" y="765"/>
                  </a:cubicBezTo>
                  <a:cubicBezTo>
                    <a:pt x="259" y="766"/>
                    <a:pt x="257" y="768"/>
                    <a:pt x="257" y="768"/>
                  </a:cubicBezTo>
                  <a:cubicBezTo>
                    <a:pt x="256" y="768"/>
                    <a:pt x="252" y="769"/>
                    <a:pt x="252" y="769"/>
                  </a:cubicBezTo>
                  <a:cubicBezTo>
                    <a:pt x="251" y="769"/>
                    <a:pt x="251" y="768"/>
                    <a:pt x="250" y="769"/>
                  </a:cubicBezTo>
                  <a:cubicBezTo>
                    <a:pt x="248" y="771"/>
                    <a:pt x="247" y="770"/>
                    <a:pt x="244" y="771"/>
                  </a:cubicBezTo>
                  <a:cubicBezTo>
                    <a:pt x="243" y="771"/>
                    <a:pt x="234" y="775"/>
                    <a:pt x="231" y="771"/>
                  </a:cubicBezTo>
                  <a:cubicBezTo>
                    <a:pt x="229" y="771"/>
                    <a:pt x="231" y="773"/>
                    <a:pt x="231" y="772"/>
                  </a:cubicBezTo>
                  <a:cubicBezTo>
                    <a:pt x="229" y="776"/>
                    <a:pt x="226" y="773"/>
                    <a:pt x="222" y="774"/>
                  </a:cubicBezTo>
                  <a:cubicBezTo>
                    <a:pt x="220" y="774"/>
                    <a:pt x="221" y="775"/>
                    <a:pt x="222" y="775"/>
                  </a:cubicBezTo>
                  <a:cubicBezTo>
                    <a:pt x="220" y="777"/>
                    <a:pt x="213" y="773"/>
                    <a:pt x="209" y="774"/>
                  </a:cubicBezTo>
                  <a:cubicBezTo>
                    <a:pt x="209" y="767"/>
                    <a:pt x="203" y="763"/>
                    <a:pt x="206" y="757"/>
                  </a:cubicBezTo>
                  <a:cubicBezTo>
                    <a:pt x="203" y="754"/>
                    <a:pt x="200" y="752"/>
                    <a:pt x="200" y="746"/>
                  </a:cubicBezTo>
                  <a:cubicBezTo>
                    <a:pt x="196" y="750"/>
                    <a:pt x="200" y="748"/>
                    <a:pt x="198" y="741"/>
                  </a:cubicBezTo>
                  <a:cubicBezTo>
                    <a:pt x="196" y="735"/>
                    <a:pt x="187" y="730"/>
                    <a:pt x="189" y="722"/>
                  </a:cubicBezTo>
                  <a:cubicBezTo>
                    <a:pt x="188" y="721"/>
                    <a:pt x="188" y="725"/>
                    <a:pt x="188" y="725"/>
                  </a:cubicBezTo>
                  <a:cubicBezTo>
                    <a:pt x="185" y="724"/>
                    <a:pt x="188" y="715"/>
                    <a:pt x="185" y="719"/>
                  </a:cubicBezTo>
                  <a:cubicBezTo>
                    <a:pt x="183" y="717"/>
                    <a:pt x="183" y="712"/>
                    <a:pt x="184" y="709"/>
                  </a:cubicBezTo>
                  <a:cubicBezTo>
                    <a:pt x="184" y="705"/>
                    <a:pt x="185" y="702"/>
                    <a:pt x="182" y="696"/>
                  </a:cubicBezTo>
                  <a:cubicBezTo>
                    <a:pt x="183" y="694"/>
                    <a:pt x="179" y="696"/>
                    <a:pt x="178" y="695"/>
                  </a:cubicBezTo>
                  <a:cubicBezTo>
                    <a:pt x="177" y="694"/>
                    <a:pt x="182" y="691"/>
                    <a:pt x="175" y="692"/>
                  </a:cubicBezTo>
                  <a:cubicBezTo>
                    <a:pt x="175" y="691"/>
                    <a:pt x="176" y="689"/>
                    <a:pt x="175" y="688"/>
                  </a:cubicBezTo>
                  <a:cubicBezTo>
                    <a:pt x="175" y="688"/>
                    <a:pt x="173" y="688"/>
                    <a:pt x="172" y="688"/>
                  </a:cubicBezTo>
                  <a:cubicBezTo>
                    <a:pt x="172" y="688"/>
                    <a:pt x="176" y="682"/>
                    <a:pt x="171" y="684"/>
                  </a:cubicBezTo>
                  <a:cubicBezTo>
                    <a:pt x="171" y="681"/>
                    <a:pt x="173" y="681"/>
                    <a:pt x="172" y="678"/>
                  </a:cubicBezTo>
                  <a:cubicBezTo>
                    <a:pt x="170" y="677"/>
                    <a:pt x="173" y="671"/>
                    <a:pt x="168" y="673"/>
                  </a:cubicBezTo>
                  <a:cubicBezTo>
                    <a:pt x="168" y="659"/>
                    <a:pt x="169" y="655"/>
                    <a:pt x="175" y="647"/>
                  </a:cubicBezTo>
                  <a:cubicBezTo>
                    <a:pt x="174" y="645"/>
                    <a:pt x="177" y="640"/>
                    <a:pt x="174" y="640"/>
                  </a:cubicBezTo>
                  <a:cubicBezTo>
                    <a:pt x="174" y="638"/>
                    <a:pt x="177" y="640"/>
                    <a:pt x="178" y="639"/>
                  </a:cubicBezTo>
                  <a:cubicBezTo>
                    <a:pt x="179" y="638"/>
                    <a:pt x="178" y="636"/>
                    <a:pt x="179" y="636"/>
                  </a:cubicBezTo>
                  <a:cubicBezTo>
                    <a:pt x="179" y="634"/>
                    <a:pt x="178" y="621"/>
                    <a:pt x="177" y="625"/>
                  </a:cubicBezTo>
                  <a:cubicBezTo>
                    <a:pt x="174" y="622"/>
                    <a:pt x="175" y="619"/>
                    <a:pt x="175" y="617"/>
                  </a:cubicBezTo>
                  <a:cubicBezTo>
                    <a:pt x="175" y="613"/>
                    <a:pt x="176" y="609"/>
                    <a:pt x="175" y="607"/>
                  </a:cubicBezTo>
                  <a:cubicBezTo>
                    <a:pt x="175" y="605"/>
                    <a:pt x="173" y="606"/>
                    <a:pt x="172" y="605"/>
                  </a:cubicBezTo>
                  <a:cubicBezTo>
                    <a:pt x="172" y="605"/>
                    <a:pt x="174" y="604"/>
                    <a:pt x="174" y="602"/>
                  </a:cubicBezTo>
                  <a:cubicBezTo>
                    <a:pt x="174" y="603"/>
                    <a:pt x="172" y="602"/>
                    <a:pt x="172" y="601"/>
                  </a:cubicBezTo>
                  <a:cubicBezTo>
                    <a:pt x="172" y="598"/>
                    <a:pt x="171" y="598"/>
                    <a:pt x="170" y="597"/>
                  </a:cubicBezTo>
                  <a:cubicBezTo>
                    <a:pt x="169" y="596"/>
                    <a:pt x="170" y="595"/>
                    <a:pt x="170" y="594"/>
                  </a:cubicBezTo>
                  <a:cubicBezTo>
                    <a:pt x="169" y="594"/>
                    <a:pt x="166" y="594"/>
                    <a:pt x="167" y="593"/>
                  </a:cubicBezTo>
                  <a:cubicBezTo>
                    <a:pt x="167" y="593"/>
                    <a:pt x="168" y="593"/>
                    <a:pt x="168" y="593"/>
                  </a:cubicBezTo>
                  <a:cubicBezTo>
                    <a:pt x="166" y="590"/>
                    <a:pt x="165" y="589"/>
                    <a:pt x="161" y="587"/>
                  </a:cubicBezTo>
                  <a:cubicBezTo>
                    <a:pt x="160" y="587"/>
                    <a:pt x="161" y="586"/>
                    <a:pt x="160" y="586"/>
                  </a:cubicBezTo>
                  <a:cubicBezTo>
                    <a:pt x="158" y="586"/>
                    <a:pt x="158" y="582"/>
                    <a:pt x="156" y="583"/>
                  </a:cubicBezTo>
                  <a:cubicBezTo>
                    <a:pt x="153" y="571"/>
                    <a:pt x="156" y="561"/>
                    <a:pt x="156" y="548"/>
                  </a:cubicBezTo>
                  <a:cubicBezTo>
                    <a:pt x="155" y="545"/>
                    <a:pt x="152" y="550"/>
                    <a:pt x="153" y="544"/>
                  </a:cubicBezTo>
                  <a:cubicBezTo>
                    <a:pt x="145" y="544"/>
                    <a:pt x="138" y="543"/>
                    <a:pt x="133" y="541"/>
                  </a:cubicBezTo>
                  <a:cubicBezTo>
                    <a:pt x="135" y="533"/>
                    <a:pt x="129" y="541"/>
                    <a:pt x="130" y="534"/>
                  </a:cubicBezTo>
                  <a:cubicBezTo>
                    <a:pt x="124" y="532"/>
                    <a:pt x="123" y="530"/>
                    <a:pt x="115" y="532"/>
                  </a:cubicBezTo>
                  <a:cubicBezTo>
                    <a:pt x="114" y="533"/>
                    <a:pt x="111" y="533"/>
                    <a:pt x="109" y="534"/>
                  </a:cubicBezTo>
                  <a:cubicBezTo>
                    <a:pt x="109" y="534"/>
                    <a:pt x="105" y="536"/>
                    <a:pt x="101" y="535"/>
                  </a:cubicBezTo>
                  <a:cubicBezTo>
                    <a:pt x="103" y="539"/>
                    <a:pt x="105" y="536"/>
                    <a:pt x="98" y="538"/>
                  </a:cubicBezTo>
                  <a:cubicBezTo>
                    <a:pt x="93" y="539"/>
                    <a:pt x="90" y="540"/>
                    <a:pt x="83" y="541"/>
                  </a:cubicBezTo>
                  <a:cubicBezTo>
                    <a:pt x="80" y="541"/>
                    <a:pt x="80" y="540"/>
                    <a:pt x="78" y="539"/>
                  </a:cubicBezTo>
                  <a:cubicBezTo>
                    <a:pt x="69" y="538"/>
                    <a:pt x="60" y="544"/>
                    <a:pt x="52" y="542"/>
                  </a:cubicBezTo>
                  <a:cubicBezTo>
                    <a:pt x="52" y="537"/>
                    <a:pt x="47" y="539"/>
                    <a:pt x="45" y="538"/>
                  </a:cubicBezTo>
                  <a:cubicBezTo>
                    <a:pt x="44" y="538"/>
                    <a:pt x="45" y="535"/>
                    <a:pt x="45" y="535"/>
                  </a:cubicBezTo>
                  <a:cubicBezTo>
                    <a:pt x="44" y="534"/>
                    <a:pt x="41" y="536"/>
                    <a:pt x="41" y="535"/>
                  </a:cubicBezTo>
                  <a:cubicBezTo>
                    <a:pt x="40" y="535"/>
                    <a:pt x="41" y="533"/>
                    <a:pt x="41" y="532"/>
                  </a:cubicBezTo>
                  <a:cubicBezTo>
                    <a:pt x="39" y="531"/>
                    <a:pt x="38" y="533"/>
                    <a:pt x="38" y="531"/>
                  </a:cubicBezTo>
                  <a:cubicBezTo>
                    <a:pt x="38" y="531"/>
                    <a:pt x="35" y="528"/>
                    <a:pt x="35" y="528"/>
                  </a:cubicBezTo>
                  <a:cubicBezTo>
                    <a:pt x="34" y="528"/>
                    <a:pt x="35" y="527"/>
                    <a:pt x="34" y="527"/>
                  </a:cubicBezTo>
                  <a:cubicBezTo>
                    <a:pt x="32" y="527"/>
                    <a:pt x="33" y="525"/>
                    <a:pt x="32" y="524"/>
                  </a:cubicBezTo>
                  <a:cubicBezTo>
                    <a:pt x="31" y="522"/>
                    <a:pt x="30" y="524"/>
                    <a:pt x="29" y="523"/>
                  </a:cubicBezTo>
                  <a:cubicBezTo>
                    <a:pt x="29" y="522"/>
                    <a:pt x="30" y="520"/>
                    <a:pt x="29" y="520"/>
                  </a:cubicBezTo>
                  <a:cubicBezTo>
                    <a:pt x="28" y="518"/>
                    <a:pt x="26" y="520"/>
                    <a:pt x="26" y="518"/>
                  </a:cubicBezTo>
                  <a:cubicBezTo>
                    <a:pt x="26" y="518"/>
                    <a:pt x="28" y="516"/>
                    <a:pt x="28" y="517"/>
                  </a:cubicBezTo>
                  <a:cubicBezTo>
                    <a:pt x="26" y="512"/>
                    <a:pt x="20" y="513"/>
                    <a:pt x="21" y="508"/>
                  </a:cubicBezTo>
                  <a:cubicBezTo>
                    <a:pt x="14" y="510"/>
                    <a:pt x="17" y="503"/>
                    <a:pt x="11" y="504"/>
                  </a:cubicBezTo>
                  <a:cubicBezTo>
                    <a:pt x="12" y="503"/>
                    <a:pt x="13" y="502"/>
                    <a:pt x="12" y="500"/>
                  </a:cubicBezTo>
                  <a:cubicBezTo>
                    <a:pt x="12" y="498"/>
                    <a:pt x="9" y="499"/>
                    <a:pt x="7" y="499"/>
                  </a:cubicBezTo>
                  <a:cubicBezTo>
                    <a:pt x="8" y="496"/>
                    <a:pt x="4" y="495"/>
                    <a:pt x="4" y="494"/>
                  </a:cubicBezTo>
                  <a:cubicBezTo>
                    <a:pt x="4" y="492"/>
                    <a:pt x="6" y="492"/>
                    <a:pt x="4" y="489"/>
                  </a:cubicBezTo>
                  <a:cubicBezTo>
                    <a:pt x="4" y="488"/>
                    <a:pt x="3" y="489"/>
                    <a:pt x="3" y="487"/>
                  </a:cubicBezTo>
                  <a:cubicBezTo>
                    <a:pt x="3" y="486"/>
                    <a:pt x="1" y="483"/>
                    <a:pt x="0" y="482"/>
                  </a:cubicBezTo>
                  <a:cubicBezTo>
                    <a:pt x="0" y="480"/>
                    <a:pt x="3" y="481"/>
                    <a:pt x="4" y="480"/>
                  </a:cubicBezTo>
                  <a:cubicBezTo>
                    <a:pt x="5" y="480"/>
                    <a:pt x="4" y="476"/>
                    <a:pt x="7" y="476"/>
                  </a:cubicBezTo>
                  <a:cubicBezTo>
                    <a:pt x="7" y="468"/>
                    <a:pt x="7" y="460"/>
                    <a:pt x="7" y="452"/>
                  </a:cubicBezTo>
                  <a:cubicBezTo>
                    <a:pt x="7" y="451"/>
                    <a:pt x="4" y="452"/>
                    <a:pt x="4" y="451"/>
                  </a:cubicBezTo>
                  <a:cubicBezTo>
                    <a:pt x="4" y="451"/>
                    <a:pt x="5" y="449"/>
                    <a:pt x="5" y="448"/>
                  </a:cubicBezTo>
                  <a:cubicBezTo>
                    <a:pt x="6" y="446"/>
                    <a:pt x="4" y="445"/>
                    <a:pt x="4" y="443"/>
                  </a:cubicBezTo>
                  <a:cubicBezTo>
                    <a:pt x="9" y="448"/>
                    <a:pt x="4" y="432"/>
                    <a:pt x="10" y="438"/>
                  </a:cubicBezTo>
                  <a:cubicBezTo>
                    <a:pt x="11" y="437"/>
                    <a:pt x="9" y="432"/>
                    <a:pt x="11" y="430"/>
                  </a:cubicBezTo>
                  <a:cubicBezTo>
                    <a:pt x="11" y="430"/>
                    <a:pt x="14" y="430"/>
                    <a:pt x="14" y="430"/>
                  </a:cubicBezTo>
                  <a:cubicBezTo>
                    <a:pt x="14" y="429"/>
                    <a:pt x="12" y="427"/>
                    <a:pt x="12" y="426"/>
                  </a:cubicBezTo>
                  <a:cubicBezTo>
                    <a:pt x="18" y="425"/>
                    <a:pt x="17" y="417"/>
                    <a:pt x="22" y="416"/>
                  </a:cubicBezTo>
                  <a:cubicBezTo>
                    <a:pt x="22" y="411"/>
                    <a:pt x="27" y="411"/>
                    <a:pt x="26" y="406"/>
                  </a:cubicBezTo>
                  <a:cubicBezTo>
                    <a:pt x="29" y="407"/>
                    <a:pt x="29" y="405"/>
                    <a:pt x="29" y="403"/>
                  </a:cubicBezTo>
                  <a:cubicBezTo>
                    <a:pt x="38" y="402"/>
                    <a:pt x="44" y="400"/>
                    <a:pt x="43" y="389"/>
                  </a:cubicBezTo>
                  <a:cubicBezTo>
                    <a:pt x="49" y="391"/>
                    <a:pt x="44" y="381"/>
                    <a:pt x="49" y="382"/>
                  </a:cubicBezTo>
                  <a:cubicBezTo>
                    <a:pt x="49" y="379"/>
                    <a:pt x="49" y="377"/>
                    <a:pt x="49" y="374"/>
                  </a:cubicBezTo>
                  <a:cubicBezTo>
                    <a:pt x="51" y="374"/>
                    <a:pt x="52" y="372"/>
                    <a:pt x="55" y="372"/>
                  </a:cubicBezTo>
                  <a:cubicBezTo>
                    <a:pt x="57" y="370"/>
                    <a:pt x="59" y="367"/>
                    <a:pt x="62" y="364"/>
                  </a:cubicBezTo>
                  <a:cubicBezTo>
                    <a:pt x="62" y="363"/>
                    <a:pt x="63" y="364"/>
                    <a:pt x="63" y="363"/>
                  </a:cubicBezTo>
                  <a:cubicBezTo>
                    <a:pt x="63" y="361"/>
                    <a:pt x="67" y="361"/>
                    <a:pt x="66" y="358"/>
                  </a:cubicBezTo>
                  <a:cubicBezTo>
                    <a:pt x="72" y="360"/>
                    <a:pt x="73" y="355"/>
                    <a:pt x="78" y="356"/>
                  </a:cubicBezTo>
                  <a:cubicBezTo>
                    <a:pt x="76" y="361"/>
                    <a:pt x="85" y="356"/>
                    <a:pt x="83" y="361"/>
                  </a:cubicBezTo>
                  <a:cubicBezTo>
                    <a:pt x="85" y="358"/>
                    <a:pt x="97" y="363"/>
                    <a:pt x="97" y="357"/>
                  </a:cubicBezTo>
                  <a:cubicBezTo>
                    <a:pt x="103" y="356"/>
                    <a:pt x="109" y="354"/>
                    <a:pt x="112" y="350"/>
                  </a:cubicBezTo>
                  <a:cubicBezTo>
                    <a:pt x="114" y="350"/>
                    <a:pt x="116" y="350"/>
                    <a:pt x="116" y="349"/>
                  </a:cubicBezTo>
                  <a:cubicBezTo>
                    <a:pt x="119" y="349"/>
                    <a:pt x="119" y="350"/>
                    <a:pt x="122" y="350"/>
                  </a:cubicBezTo>
                  <a:cubicBezTo>
                    <a:pt x="125" y="350"/>
                    <a:pt x="128" y="348"/>
                    <a:pt x="130" y="349"/>
                  </a:cubicBezTo>
                  <a:cubicBezTo>
                    <a:pt x="130" y="349"/>
                    <a:pt x="131" y="350"/>
                    <a:pt x="132" y="350"/>
                  </a:cubicBezTo>
                  <a:cubicBezTo>
                    <a:pt x="135" y="350"/>
                    <a:pt x="141" y="352"/>
                    <a:pt x="147" y="351"/>
                  </a:cubicBezTo>
                  <a:cubicBezTo>
                    <a:pt x="150" y="351"/>
                    <a:pt x="154" y="347"/>
                    <a:pt x="157" y="350"/>
                  </a:cubicBezTo>
                  <a:cubicBezTo>
                    <a:pt x="159" y="352"/>
                    <a:pt x="158" y="350"/>
                    <a:pt x="163" y="350"/>
                  </a:cubicBezTo>
                  <a:cubicBezTo>
                    <a:pt x="163" y="351"/>
                    <a:pt x="164" y="351"/>
                    <a:pt x="164" y="353"/>
                  </a:cubicBezTo>
                  <a:cubicBezTo>
                    <a:pt x="164" y="353"/>
                    <a:pt x="161" y="354"/>
                    <a:pt x="161" y="354"/>
                  </a:cubicBezTo>
                  <a:cubicBezTo>
                    <a:pt x="161" y="356"/>
                    <a:pt x="162" y="355"/>
                    <a:pt x="163" y="356"/>
                  </a:cubicBezTo>
                  <a:cubicBezTo>
                    <a:pt x="163" y="357"/>
                    <a:pt x="161" y="357"/>
                    <a:pt x="161" y="357"/>
                  </a:cubicBezTo>
                  <a:cubicBezTo>
                    <a:pt x="161" y="358"/>
                    <a:pt x="163" y="358"/>
                    <a:pt x="163" y="360"/>
                  </a:cubicBezTo>
                  <a:cubicBezTo>
                    <a:pt x="162" y="364"/>
                    <a:pt x="160" y="366"/>
                    <a:pt x="164" y="371"/>
                  </a:cubicBezTo>
                  <a:cubicBezTo>
                    <a:pt x="165" y="374"/>
                    <a:pt x="166" y="369"/>
                    <a:pt x="168" y="372"/>
                  </a:cubicBezTo>
                  <a:cubicBezTo>
                    <a:pt x="168" y="374"/>
                    <a:pt x="171" y="373"/>
                    <a:pt x="171" y="374"/>
                  </a:cubicBezTo>
                  <a:cubicBezTo>
                    <a:pt x="171" y="374"/>
                    <a:pt x="171" y="376"/>
                    <a:pt x="171" y="377"/>
                  </a:cubicBezTo>
                  <a:cubicBezTo>
                    <a:pt x="172" y="377"/>
                    <a:pt x="175" y="376"/>
                    <a:pt x="175" y="378"/>
                  </a:cubicBezTo>
                  <a:cubicBezTo>
                    <a:pt x="180" y="376"/>
                    <a:pt x="183" y="382"/>
                    <a:pt x="185" y="378"/>
                  </a:cubicBezTo>
                  <a:cubicBezTo>
                    <a:pt x="187" y="378"/>
                    <a:pt x="186" y="380"/>
                    <a:pt x="186" y="381"/>
                  </a:cubicBezTo>
                  <a:cubicBezTo>
                    <a:pt x="189" y="382"/>
                    <a:pt x="190" y="381"/>
                    <a:pt x="193" y="382"/>
                  </a:cubicBezTo>
                  <a:cubicBezTo>
                    <a:pt x="194" y="383"/>
                    <a:pt x="194" y="385"/>
                    <a:pt x="195" y="385"/>
                  </a:cubicBezTo>
                  <a:cubicBezTo>
                    <a:pt x="195" y="385"/>
                    <a:pt x="197" y="385"/>
                    <a:pt x="198" y="385"/>
                  </a:cubicBezTo>
                  <a:cubicBezTo>
                    <a:pt x="199" y="387"/>
                    <a:pt x="200" y="385"/>
                    <a:pt x="202" y="386"/>
                  </a:cubicBezTo>
                  <a:cubicBezTo>
                    <a:pt x="202" y="387"/>
                    <a:pt x="203" y="389"/>
                    <a:pt x="203" y="389"/>
                  </a:cubicBezTo>
                  <a:cubicBezTo>
                    <a:pt x="204" y="389"/>
                    <a:pt x="206" y="388"/>
                    <a:pt x="207" y="388"/>
                  </a:cubicBezTo>
                  <a:cubicBezTo>
                    <a:pt x="207" y="388"/>
                    <a:pt x="208" y="389"/>
                    <a:pt x="209" y="389"/>
                  </a:cubicBezTo>
                  <a:cubicBezTo>
                    <a:pt x="210" y="389"/>
                    <a:pt x="211" y="389"/>
                    <a:pt x="212" y="389"/>
                  </a:cubicBezTo>
                  <a:cubicBezTo>
                    <a:pt x="212" y="388"/>
                    <a:pt x="214" y="387"/>
                    <a:pt x="214" y="386"/>
                  </a:cubicBezTo>
                  <a:cubicBezTo>
                    <a:pt x="214" y="386"/>
                    <a:pt x="217" y="386"/>
                    <a:pt x="216" y="385"/>
                  </a:cubicBezTo>
                  <a:cubicBezTo>
                    <a:pt x="212" y="382"/>
                    <a:pt x="220" y="383"/>
                    <a:pt x="220" y="378"/>
                  </a:cubicBezTo>
                  <a:cubicBezTo>
                    <a:pt x="224" y="379"/>
                    <a:pt x="224" y="375"/>
                    <a:pt x="229" y="377"/>
                  </a:cubicBezTo>
                  <a:cubicBezTo>
                    <a:pt x="229" y="377"/>
                    <a:pt x="230" y="378"/>
                    <a:pt x="230" y="378"/>
                  </a:cubicBezTo>
                  <a:cubicBezTo>
                    <a:pt x="232" y="378"/>
                    <a:pt x="234" y="377"/>
                    <a:pt x="236" y="378"/>
                  </a:cubicBezTo>
                  <a:cubicBezTo>
                    <a:pt x="236" y="378"/>
                    <a:pt x="238" y="381"/>
                    <a:pt x="238" y="381"/>
                  </a:cubicBezTo>
                  <a:cubicBezTo>
                    <a:pt x="239" y="381"/>
                    <a:pt x="241" y="379"/>
                    <a:pt x="243" y="379"/>
                  </a:cubicBezTo>
                  <a:cubicBezTo>
                    <a:pt x="243" y="379"/>
                    <a:pt x="242" y="382"/>
                    <a:pt x="243" y="382"/>
                  </a:cubicBezTo>
                  <a:cubicBezTo>
                    <a:pt x="244" y="382"/>
                    <a:pt x="246" y="380"/>
                    <a:pt x="248" y="381"/>
                  </a:cubicBezTo>
                  <a:cubicBezTo>
                    <a:pt x="249" y="382"/>
                    <a:pt x="245" y="382"/>
                    <a:pt x="245" y="382"/>
                  </a:cubicBezTo>
                  <a:cubicBezTo>
                    <a:pt x="246" y="385"/>
                    <a:pt x="255" y="385"/>
                    <a:pt x="259" y="385"/>
                  </a:cubicBezTo>
                  <a:cubicBezTo>
                    <a:pt x="259" y="391"/>
                    <a:pt x="271" y="389"/>
                    <a:pt x="273" y="385"/>
                  </a:cubicBezTo>
                  <a:cubicBezTo>
                    <a:pt x="274" y="386"/>
                    <a:pt x="280" y="383"/>
                    <a:pt x="282" y="385"/>
                  </a:cubicBezTo>
                  <a:cubicBezTo>
                    <a:pt x="283" y="387"/>
                    <a:pt x="282" y="385"/>
                    <a:pt x="285" y="385"/>
                  </a:cubicBezTo>
                  <a:cubicBezTo>
                    <a:pt x="287" y="385"/>
                    <a:pt x="289" y="387"/>
                    <a:pt x="292" y="386"/>
                  </a:cubicBezTo>
                  <a:cubicBezTo>
                    <a:pt x="294" y="386"/>
                    <a:pt x="295" y="384"/>
                    <a:pt x="299" y="384"/>
                  </a:cubicBezTo>
                  <a:cubicBezTo>
                    <a:pt x="300" y="380"/>
                    <a:pt x="299" y="376"/>
                    <a:pt x="303" y="375"/>
                  </a:cubicBezTo>
                  <a:cubicBezTo>
                    <a:pt x="303" y="373"/>
                    <a:pt x="301" y="372"/>
                    <a:pt x="301" y="370"/>
                  </a:cubicBezTo>
                  <a:cubicBezTo>
                    <a:pt x="306" y="370"/>
                    <a:pt x="306" y="361"/>
                    <a:pt x="310" y="365"/>
                  </a:cubicBezTo>
                  <a:cubicBezTo>
                    <a:pt x="311" y="360"/>
                    <a:pt x="308" y="359"/>
                    <a:pt x="304" y="358"/>
                  </a:cubicBezTo>
                  <a:cubicBezTo>
                    <a:pt x="305" y="357"/>
                    <a:pt x="306" y="355"/>
                    <a:pt x="306" y="353"/>
                  </a:cubicBezTo>
                  <a:cubicBezTo>
                    <a:pt x="304" y="349"/>
                    <a:pt x="296" y="351"/>
                    <a:pt x="294" y="347"/>
                  </a:cubicBezTo>
                  <a:cubicBezTo>
                    <a:pt x="292" y="349"/>
                    <a:pt x="287" y="348"/>
                    <a:pt x="286" y="351"/>
                  </a:cubicBezTo>
                  <a:cubicBezTo>
                    <a:pt x="284" y="352"/>
                    <a:pt x="285" y="349"/>
                    <a:pt x="285" y="349"/>
                  </a:cubicBezTo>
                  <a:cubicBezTo>
                    <a:pt x="282" y="347"/>
                    <a:pt x="278" y="350"/>
                    <a:pt x="275" y="349"/>
                  </a:cubicBezTo>
                  <a:cubicBezTo>
                    <a:pt x="273" y="349"/>
                    <a:pt x="273" y="352"/>
                    <a:pt x="271" y="351"/>
                  </a:cubicBezTo>
                  <a:cubicBezTo>
                    <a:pt x="267" y="352"/>
                    <a:pt x="267" y="346"/>
                    <a:pt x="261" y="347"/>
                  </a:cubicBezTo>
                  <a:cubicBezTo>
                    <a:pt x="261" y="345"/>
                    <a:pt x="259" y="344"/>
                    <a:pt x="259" y="342"/>
                  </a:cubicBezTo>
                  <a:cubicBezTo>
                    <a:pt x="258" y="342"/>
                    <a:pt x="257" y="341"/>
                    <a:pt x="257" y="340"/>
                  </a:cubicBezTo>
                  <a:cubicBezTo>
                    <a:pt x="256" y="338"/>
                    <a:pt x="254" y="338"/>
                    <a:pt x="251" y="337"/>
                  </a:cubicBezTo>
                  <a:cubicBezTo>
                    <a:pt x="254" y="334"/>
                    <a:pt x="252" y="326"/>
                    <a:pt x="251" y="322"/>
                  </a:cubicBezTo>
                  <a:cubicBezTo>
                    <a:pt x="247" y="324"/>
                    <a:pt x="243" y="319"/>
                    <a:pt x="243" y="326"/>
                  </a:cubicBezTo>
                  <a:cubicBezTo>
                    <a:pt x="238" y="324"/>
                    <a:pt x="238" y="327"/>
                    <a:pt x="234" y="325"/>
                  </a:cubicBezTo>
                  <a:cubicBezTo>
                    <a:pt x="234" y="326"/>
                    <a:pt x="234" y="327"/>
                    <a:pt x="233" y="328"/>
                  </a:cubicBezTo>
                  <a:cubicBezTo>
                    <a:pt x="234" y="328"/>
                    <a:pt x="235" y="329"/>
                    <a:pt x="236" y="330"/>
                  </a:cubicBezTo>
                  <a:cubicBezTo>
                    <a:pt x="236" y="331"/>
                    <a:pt x="235" y="334"/>
                    <a:pt x="238" y="333"/>
                  </a:cubicBezTo>
                  <a:cubicBezTo>
                    <a:pt x="237" y="338"/>
                    <a:pt x="237" y="336"/>
                    <a:pt x="240" y="339"/>
                  </a:cubicBezTo>
                  <a:cubicBezTo>
                    <a:pt x="241" y="342"/>
                    <a:pt x="238" y="341"/>
                    <a:pt x="237" y="342"/>
                  </a:cubicBezTo>
                  <a:cubicBezTo>
                    <a:pt x="237" y="342"/>
                    <a:pt x="235" y="347"/>
                    <a:pt x="234" y="346"/>
                  </a:cubicBezTo>
                  <a:cubicBezTo>
                    <a:pt x="231" y="343"/>
                    <a:pt x="234" y="349"/>
                    <a:pt x="229" y="349"/>
                  </a:cubicBezTo>
                  <a:cubicBezTo>
                    <a:pt x="228" y="347"/>
                    <a:pt x="227" y="346"/>
                    <a:pt x="226" y="346"/>
                  </a:cubicBezTo>
                  <a:cubicBezTo>
                    <a:pt x="225" y="343"/>
                    <a:pt x="227" y="343"/>
                    <a:pt x="229" y="343"/>
                  </a:cubicBezTo>
                  <a:cubicBezTo>
                    <a:pt x="227" y="341"/>
                    <a:pt x="222" y="339"/>
                    <a:pt x="226" y="336"/>
                  </a:cubicBezTo>
                  <a:cubicBezTo>
                    <a:pt x="224" y="335"/>
                    <a:pt x="221" y="337"/>
                    <a:pt x="220" y="336"/>
                  </a:cubicBezTo>
                  <a:cubicBezTo>
                    <a:pt x="219" y="335"/>
                    <a:pt x="223" y="334"/>
                    <a:pt x="223" y="335"/>
                  </a:cubicBezTo>
                  <a:cubicBezTo>
                    <a:pt x="223" y="334"/>
                    <a:pt x="219" y="331"/>
                    <a:pt x="216" y="329"/>
                  </a:cubicBezTo>
                  <a:cubicBezTo>
                    <a:pt x="217" y="322"/>
                    <a:pt x="213" y="321"/>
                    <a:pt x="213" y="315"/>
                  </a:cubicBezTo>
                  <a:cubicBezTo>
                    <a:pt x="214" y="313"/>
                    <a:pt x="209" y="314"/>
                    <a:pt x="209" y="313"/>
                  </a:cubicBezTo>
                  <a:cubicBezTo>
                    <a:pt x="209" y="313"/>
                    <a:pt x="211" y="311"/>
                    <a:pt x="210" y="311"/>
                  </a:cubicBezTo>
                  <a:cubicBezTo>
                    <a:pt x="207" y="308"/>
                    <a:pt x="207" y="311"/>
                    <a:pt x="205" y="309"/>
                  </a:cubicBezTo>
                  <a:cubicBezTo>
                    <a:pt x="204" y="309"/>
                    <a:pt x="206" y="307"/>
                    <a:pt x="206" y="306"/>
                  </a:cubicBezTo>
                  <a:cubicBezTo>
                    <a:pt x="206" y="305"/>
                    <a:pt x="204" y="308"/>
                    <a:pt x="205" y="308"/>
                  </a:cubicBezTo>
                  <a:cubicBezTo>
                    <a:pt x="203" y="308"/>
                    <a:pt x="204" y="306"/>
                    <a:pt x="203" y="305"/>
                  </a:cubicBezTo>
                  <a:cubicBezTo>
                    <a:pt x="198" y="306"/>
                    <a:pt x="198" y="301"/>
                    <a:pt x="192" y="302"/>
                  </a:cubicBezTo>
                  <a:cubicBezTo>
                    <a:pt x="192" y="301"/>
                    <a:pt x="190" y="300"/>
                    <a:pt x="189" y="299"/>
                  </a:cubicBezTo>
                  <a:cubicBezTo>
                    <a:pt x="189" y="299"/>
                    <a:pt x="190" y="297"/>
                    <a:pt x="189" y="297"/>
                  </a:cubicBezTo>
                  <a:cubicBezTo>
                    <a:pt x="189" y="296"/>
                    <a:pt x="187" y="297"/>
                    <a:pt x="186" y="297"/>
                  </a:cubicBezTo>
                  <a:cubicBezTo>
                    <a:pt x="186" y="296"/>
                    <a:pt x="186" y="291"/>
                    <a:pt x="185" y="292"/>
                  </a:cubicBezTo>
                  <a:cubicBezTo>
                    <a:pt x="184" y="294"/>
                    <a:pt x="183" y="293"/>
                    <a:pt x="182" y="291"/>
                  </a:cubicBezTo>
                  <a:cubicBezTo>
                    <a:pt x="182" y="290"/>
                    <a:pt x="180" y="290"/>
                    <a:pt x="181" y="288"/>
                  </a:cubicBezTo>
                  <a:cubicBezTo>
                    <a:pt x="176" y="288"/>
                    <a:pt x="177" y="290"/>
                    <a:pt x="172" y="288"/>
                  </a:cubicBezTo>
                  <a:cubicBezTo>
                    <a:pt x="171" y="289"/>
                    <a:pt x="171" y="291"/>
                    <a:pt x="170" y="291"/>
                  </a:cubicBezTo>
                  <a:cubicBezTo>
                    <a:pt x="168" y="295"/>
                    <a:pt x="172" y="294"/>
                    <a:pt x="172" y="297"/>
                  </a:cubicBezTo>
                  <a:cubicBezTo>
                    <a:pt x="172" y="297"/>
                    <a:pt x="175" y="300"/>
                    <a:pt x="175" y="301"/>
                  </a:cubicBezTo>
                  <a:cubicBezTo>
                    <a:pt x="176" y="302"/>
                    <a:pt x="176" y="302"/>
                    <a:pt x="178" y="302"/>
                  </a:cubicBezTo>
                  <a:cubicBezTo>
                    <a:pt x="176" y="306"/>
                    <a:pt x="181" y="306"/>
                    <a:pt x="182" y="308"/>
                  </a:cubicBezTo>
                  <a:cubicBezTo>
                    <a:pt x="183" y="308"/>
                    <a:pt x="184" y="314"/>
                    <a:pt x="185" y="312"/>
                  </a:cubicBezTo>
                  <a:cubicBezTo>
                    <a:pt x="187" y="310"/>
                    <a:pt x="185" y="312"/>
                    <a:pt x="186" y="313"/>
                  </a:cubicBezTo>
                  <a:cubicBezTo>
                    <a:pt x="188" y="315"/>
                    <a:pt x="191" y="314"/>
                    <a:pt x="192" y="318"/>
                  </a:cubicBezTo>
                  <a:cubicBezTo>
                    <a:pt x="194" y="317"/>
                    <a:pt x="194" y="319"/>
                    <a:pt x="195" y="319"/>
                  </a:cubicBezTo>
                  <a:cubicBezTo>
                    <a:pt x="196" y="319"/>
                    <a:pt x="197" y="318"/>
                    <a:pt x="196" y="318"/>
                  </a:cubicBezTo>
                  <a:cubicBezTo>
                    <a:pt x="198" y="318"/>
                    <a:pt x="198" y="322"/>
                    <a:pt x="199" y="319"/>
                  </a:cubicBezTo>
                  <a:cubicBezTo>
                    <a:pt x="202" y="319"/>
                    <a:pt x="198" y="325"/>
                    <a:pt x="203" y="323"/>
                  </a:cubicBezTo>
                  <a:cubicBezTo>
                    <a:pt x="203" y="326"/>
                    <a:pt x="197" y="324"/>
                    <a:pt x="195" y="325"/>
                  </a:cubicBezTo>
                  <a:cubicBezTo>
                    <a:pt x="196" y="326"/>
                    <a:pt x="197" y="326"/>
                    <a:pt x="198" y="328"/>
                  </a:cubicBezTo>
                  <a:cubicBezTo>
                    <a:pt x="199" y="330"/>
                    <a:pt x="195" y="335"/>
                    <a:pt x="198" y="335"/>
                  </a:cubicBezTo>
                  <a:cubicBezTo>
                    <a:pt x="196" y="337"/>
                    <a:pt x="193" y="337"/>
                    <a:pt x="191" y="337"/>
                  </a:cubicBezTo>
                  <a:cubicBezTo>
                    <a:pt x="193" y="336"/>
                    <a:pt x="191" y="332"/>
                    <a:pt x="193" y="332"/>
                  </a:cubicBezTo>
                  <a:cubicBezTo>
                    <a:pt x="192" y="331"/>
                    <a:pt x="193" y="328"/>
                    <a:pt x="191" y="328"/>
                  </a:cubicBezTo>
                  <a:cubicBezTo>
                    <a:pt x="188" y="327"/>
                    <a:pt x="192" y="325"/>
                    <a:pt x="188" y="323"/>
                  </a:cubicBezTo>
                  <a:cubicBezTo>
                    <a:pt x="186" y="322"/>
                    <a:pt x="183" y="323"/>
                    <a:pt x="184" y="319"/>
                  </a:cubicBezTo>
                  <a:cubicBezTo>
                    <a:pt x="178" y="320"/>
                    <a:pt x="177" y="316"/>
                    <a:pt x="172" y="316"/>
                  </a:cubicBezTo>
                  <a:cubicBezTo>
                    <a:pt x="172" y="313"/>
                    <a:pt x="169" y="311"/>
                    <a:pt x="167" y="308"/>
                  </a:cubicBezTo>
                  <a:cubicBezTo>
                    <a:pt x="166" y="307"/>
                    <a:pt x="165" y="308"/>
                    <a:pt x="165" y="306"/>
                  </a:cubicBezTo>
                  <a:cubicBezTo>
                    <a:pt x="165" y="305"/>
                    <a:pt x="163" y="306"/>
                    <a:pt x="163" y="305"/>
                  </a:cubicBezTo>
                  <a:cubicBezTo>
                    <a:pt x="162" y="305"/>
                    <a:pt x="163" y="303"/>
                    <a:pt x="163" y="302"/>
                  </a:cubicBezTo>
                  <a:cubicBezTo>
                    <a:pt x="161" y="301"/>
                    <a:pt x="158" y="303"/>
                    <a:pt x="157" y="302"/>
                  </a:cubicBezTo>
                  <a:cubicBezTo>
                    <a:pt x="156" y="302"/>
                    <a:pt x="159" y="300"/>
                    <a:pt x="160" y="301"/>
                  </a:cubicBezTo>
                  <a:cubicBezTo>
                    <a:pt x="158" y="298"/>
                    <a:pt x="150" y="298"/>
                    <a:pt x="146" y="299"/>
                  </a:cubicBezTo>
                  <a:cubicBezTo>
                    <a:pt x="145" y="300"/>
                    <a:pt x="148" y="301"/>
                    <a:pt x="149" y="301"/>
                  </a:cubicBezTo>
                  <a:cubicBezTo>
                    <a:pt x="147" y="303"/>
                    <a:pt x="146" y="301"/>
                    <a:pt x="144" y="302"/>
                  </a:cubicBezTo>
                  <a:cubicBezTo>
                    <a:pt x="141" y="304"/>
                    <a:pt x="141" y="308"/>
                    <a:pt x="139" y="308"/>
                  </a:cubicBezTo>
                  <a:cubicBezTo>
                    <a:pt x="133" y="308"/>
                    <a:pt x="132" y="303"/>
                    <a:pt x="125" y="304"/>
                  </a:cubicBezTo>
                  <a:cubicBezTo>
                    <a:pt x="123" y="304"/>
                    <a:pt x="124" y="308"/>
                    <a:pt x="119" y="306"/>
                  </a:cubicBezTo>
                  <a:cubicBezTo>
                    <a:pt x="119" y="310"/>
                    <a:pt x="119" y="313"/>
                    <a:pt x="119" y="316"/>
                  </a:cubicBezTo>
                  <a:cubicBezTo>
                    <a:pt x="115" y="318"/>
                    <a:pt x="106" y="316"/>
                    <a:pt x="108" y="325"/>
                  </a:cubicBezTo>
                  <a:cubicBezTo>
                    <a:pt x="99" y="323"/>
                    <a:pt x="106" y="330"/>
                    <a:pt x="98" y="330"/>
                  </a:cubicBezTo>
                  <a:cubicBezTo>
                    <a:pt x="98" y="332"/>
                    <a:pt x="103" y="336"/>
                    <a:pt x="99" y="336"/>
                  </a:cubicBezTo>
                  <a:cubicBezTo>
                    <a:pt x="99" y="341"/>
                    <a:pt x="97" y="336"/>
                    <a:pt x="94" y="340"/>
                  </a:cubicBezTo>
                  <a:cubicBezTo>
                    <a:pt x="94" y="342"/>
                    <a:pt x="94" y="343"/>
                    <a:pt x="95" y="343"/>
                  </a:cubicBezTo>
                  <a:cubicBezTo>
                    <a:pt x="95" y="346"/>
                    <a:pt x="90" y="344"/>
                    <a:pt x="88" y="344"/>
                  </a:cubicBezTo>
                  <a:cubicBezTo>
                    <a:pt x="87" y="345"/>
                    <a:pt x="87" y="348"/>
                    <a:pt x="85" y="349"/>
                  </a:cubicBezTo>
                  <a:cubicBezTo>
                    <a:pt x="81" y="351"/>
                    <a:pt x="74" y="347"/>
                    <a:pt x="70" y="353"/>
                  </a:cubicBezTo>
                  <a:cubicBezTo>
                    <a:pt x="68" y="351"/>
                    <a:pt x="67" y="349"/>
                    <a:pt x="66" y="347"/>
                  </a:cubicBezTo>
                  <a:cubicBezTo>
                    <a:pt x="60" y="346"/>
                    <a:pt x="53" y="349"/>
                    <a:pt x="50" y="347"/>
                  </a:cubicBezTo>
                  <a:cubicBezTo>
                    <a:pt x="51" y="342"/>
                    <a:pt x="53" y="336"/>
                    <a:pt x="49" y="333"/>
                  </a:cubicBezTo>
                  <a:cubicBezTo>
                    <a:pt x="48" y="331"/>
                    <a:pt x="51" y="330"/>
                    <a:pt x="52" y="328"/>
                  </a:cubicBezTo>
                  <a:cubicBezTo>
                    <a:pt x="53" y="324"/>
                    <a:pt x="50" y="319"/>
                    <a:pt x="53" y="316"/>
                  </a:cubicBezTo>
                  <a:cubicBezTo>
                    <a:pt x="52" y="313"/>
                    <a:pt x="52" y="309"/>
                    <a:pt x="49" y="308"/>
                  </a:cubicBezTo>
                  <a:cubicBezTo>
                    <a:pt x="50" y="306"/>
                    <a:pt x="52" y="306"/>
                    <a:pt x="52" y="304"/>
                  </a:cubicBezTo>
                  <a:cubicBezTo>
                    <a:pt x="55" y="305"/>
                    <a:pt x="64" y="301"/>
                    <a:pt x="63" y="306"/>
                  </a:cubicBezTo>
                  <a:cubicBezTo>
                    <a:pt x="66" y="304"/>
                    <a:pt x="80" y="310"/>
                    <a:pt x="83" y="306"/>
                  </a:cubicBezTo>
                  <a:cubicBezTo>
                    <a:pt x="84" y="305"/>
                    <a:pt x="83" y="306"/>
                    <a:pt x="85" y="306"/>
                  </a:cubicBezTo>
                  <a:cubicBezTo>
                    <a:pt x="85" y="306"/>
                    <a:pt x="86" y="304"/>
                    <a:pt x="87" y="305"/>
                  </a:cubicBezTo>
                  <a:cubicBezTo>
                    <a:pt x="87" y="305"/>
                    <a:pt x="87" y="306"/>
                    <a:pt x="87" y="306"/>
                  </a:cubicBezTo>
                  <a:cubicBezTo>
                    <a:pt x="91" y="305"/>
                    <a:pt x="93" y="304"/>
                    <a:pt x="94" y="299"/>
                  </a:cubicBezTo>
                  <a:cubicBezTo>
                    <a:pt x="94" y="298"/>
                    <a:pt x="97" y="290"/>
                    <a:pt x="94" y="287"/>
                  </a:cubicBezTo>
                  <a:cubicBezTo>
                    <a:pt x="92" y="285"/>
                    <a:pt x="95" y="285"/>
                    <a:pt x="92" y="281"/>
                  </a:cubicBezTo>
                  <a:cubicBezTo>
                    <a:pt x="92" y="280"/>
                    <a:pt x="90" y="280"/>
                    <a:pt x="88" y="280"/>
                  </a:cubicBezTo>
                  <a:cubicBezTo>
                    <a:pt x="89" y="279"/>
                    <a:pt x="90" y="278"/>
                    <a:pt x="90" y="276"/>
                  </a:cubicBezTo>
                  <a:cubicBezTo>
                    <a:pt x="88" y="275"/>
                    <a:pt x="87" y="277"/>
                    <a:pt x="87" y="277"/>
                  </a:cubicBezTo>
                  <a:cubicBezTo>
                    <a:pt x="85" y="276"/>
                    <a:pt x="87" y="275"/>
                    <a:pt x="85" y="274"/>
                  </a:cubicBezTo>
                  <a:cubicBezTo>
                    <a:pt x="84" y="274"/>
                    <a:pt x="80" y="273"/>
                    <a:pt x="78" y="273"/>
                  </a:cubicBezTo>
                  <a:cubicBezTo>
                    <a:pt x="78" y="273"/>
                    <a:pt x="78" y="271"/>
                    <a:pt x="77" y="271"/>
                  </a:cubicBezTo>
                  <a:cubicBezTo>
                    <a:pt x="75" y="271"/>
                    <a:pt x="74" y="271"/>
                    <a:pt x="74" y="270"/>
                  </a:cubicBezTo>
                  <a:cubicBezTo>
                    <a:pt x="73" y="266"/>
                    <a:pt x="77" y="268"/>
                    <a:pt x="77" y="269"/>
                  </a:cubicBezTo>
                  <a:cubicBezTo>
                    <a:pt x="81" y="267"/>
                    <a:pt x="84" y="264"/>
                    <a:pt x="92" y="266"/>
                  </a:cubicBezTo>
                  <a:cubicBezTo>
                    <a:pt x="93" y="263"/>
                    <a:pt x="91" y="263"/>
                    <a:pt x="90" y="263"/>
                  </a:cubicBezTo>
                  <a:cubicBezTo>
                    <a:pt x="91" y="259"/>
                    <a:pt x="96" y="263"/>
                    <a:pt x="98" y="263"/>
                  </a:cubicBezTo>
                  <a:cubicBezTo>
                    <a:pt x="99" y="263"/>
                    <a:pt x="102" y="260"/>
                    <a:pt x="102" y="263"/>
                  </a:cubicBezTo>
                  <a:cubicBezTo>
                    <a:pt x="105" y="261"/>
                    <a:pt x="106" y="256"/>
                    <a:pt x="111" y="256"/>
                  </a:cubicBezTo>
                  <a:cubicBezTo>
                    <a:pt x="109" y="251"/>
                    <a:pt x="115" y="253"/>
                    <a:pt x="113" y="249"/>
                  </a:cubicBezTo>
                  <a:cubicBezTo>
                    <a:pt x="116" y="249"/>
                    <a:pt x="119" y="249"/>
                    <a:pt x="122" y="249"/>
                  </a:cubicBezTo>
                  <a:cubicBezTo>
                    <a:pt x="122" y="248"/>
                    <a:pt x="120" y="248"/>
                    <a:pt x="119" y="248"/>
                  </a:cubicBezTo>
                  <a:cubicBezTo>
                    <a:pt x="120" y="245"/>
                    <a:pt x="124" y="246"/>
                    <a:pt x="122" y="242"/>
                  </a:cubicBezTo>
                  <a:cubicBezTo>
                    <a:pt x="126" y="242"/>
                    <a:pt x="125" y="244"/>
                    <a:pt x="127" y="242"/>
                  </a:cubicBezTo>
                  <a:cubicBezTo>
                    <a:pt x="124" y="235"/>
                    <a:pt x="130" y="238"/>
                    <a:pt x="130" y="231"/>
                  </a:cubicBezTo>
                  <a:cubicBezTo>
                    <a:pt x="132" y="230"/>
                    <a:pt x="134" y="231"/>
                    <a:pt x="136" y="231"/>
                  </a:cubicBezTo>
                  <a:cubicBezTo>
                    <a:pt x="138" y="230"/>
                    <a:pt x="138" y="228"/>
                    <a:pt x="139" y="228"/>
                  </a:cubicBezTo>
                  <a:cubicBezTo>
                    <a:pt x="140" y="227"/>
                    <a:pt x="140" y="229"/>
                    <a:pt x="140" y="229"/>
                  </a:cubicBezTo>
                  <a:cubicBezTo>
                    <a:pt x="142" y="230"/>
                    <a:pt x="141" y="228"/>
                    <a:pt x="142" y="228"/>
                  </a:cubicBezTo>
                  <a:cubicBezTo>
                    <a:pt x="143" y="228"/>
                    <a:pt x="146" y="228"/>
                    <a:pt x="147" y="228"/>
                  </a:cubicBezTo>
                  <a:cubicBezTo>
                    <a:pt x="149" y="227"/>
                    <a:pt x="150" y="223"/>
                    <a:pt x="153" y="225"/>
                  </a:cubicBezTo>
                  <a:cubicBezTo>
                    <a:pt x="152" y="222"/>
                    <a:pt x="148" y="222"/>
                    <a:pt x="149" y="218"/>
                  </a:cubicBezTo>
                  <a:cubicBezTo>
                    <a:pt x="152" y="217"/>
                    <a:pt x="150" y="216"/>
                    <a:pt x="150" y="211"/>
                  </a:cubicBezTo>
                  <a:cubicBezTo>
                    <a:pt x="150" y="207"/>
                    <a:pt x="152" y="205"/>
                    <a:pt x="151" y="201"/>
                  </a:cubicBezTo>
                  <a:cubicBezTo>
                    <a:pt x="153" y="201"/>
                    <a:pt x="155" y="201"/>
                    <a:pt x="157" y="201"/>
                  </a:cubicBezTo>
                  <a:cubicBezTo>
                    <a:pt x="161" y="201"/>
                    <a:pt x="154" y="197"/>
                    <a:pt x="160" y="198"/>
                  </a:cubicBezTo>
                  <a:cubicBezTo>
                    <a:pt x="160" y="200"/>
                    <a:pt x="162" y="200"/>
                    <a:pt x="163" y="200"/>
                  </a:cubicBezTo>
                  <a:cubicBezTo>
                    <a:pt x="160" y="203"/>
                    <a:pt x="160" y="200"/>
                    <a:pt x="161" y="204"/>
                  </a:cubicBezTo>
                  <a:cubicBezTo>
                    <a:pt x="162" y="207"/>
                    <a:pt x="161" y="209"/>
                    <a:pt x="164" y="208"/>
                  </a:cubicBezTo>
                  <a:cubicBezTo>
                    <a:pt x="164" y="210"/>
                    <a:pt x="164" y="212"/>
                    <a:pt x="163" y="212"/>
                  </a:cubicBezTo>
                  <a:cubicBezTo>
                    <a:pt x="162" y="215"/>
                    <a:pt x="169" y="210"/>
                    <a:pt x="171" y="214"/>
                  </a:cubicBezTo>
                  <a:cubicBezTo>
                    <a:pt x="170" y="218"/>
                    <a:pt x="162" y="215"/>
                    <a:pt x="161" y="219"/>
                  </a:cubicBezTo>
                  <a:cubicBezTo>
                    <a:pt x="160" y="222"/>
                    <a:pt x="164" y="223"/>
                    <a:pt x="165" y="224"/>
                  </a:cubicBezTo>
                  <a:cubicBezTo>
                    <a:pt x="167" y="225"/>
                    <a:pt x="167" y="227"/>
                    <a:pt x="170" y="226"/>
                  </a:cubicBezTo>
                  <a:cubicBezTo>
                    <a:pt x="168" y="224"/>
                    <a:pt x="164" y="224"/>
                    <a:pt x="171" y="224"/>
                  </a:cubicBezTo>
                  <a:cubicBezTo>
                    <a:pt x="173" y="224"/>
                    <a:pt x="175" y="223"/>
                    <a:pt x="177" y="224"/>
                  </a:cubicBezTo>
                  <a:cubicBezTo>
                    <a:pt x="179" y="224"/>
                    <a:pt x="180" y="225"/>
                    <a:pt x="182" y="225"/>
                  </a:cubicBezTo>
                  <a:cubicBezTo>
                    <a:pt x="186" y="225"/>
                    <a:pt x="187" y="223"/>
                    <a:pt x="191" y="224"/>
                  </a:cubicBezTo>
                  <a:cubicBezTo>
                    <a:pt x="191" y="224"/>
                    <a:pt x="196" y="226"/>
                    <a:pt x="198" y="224"/>
                  </a:cubicBezTo>
                  <a:cubicBezTo>
                    <a:pt x="198" y="224"/>
                    <a:pt x="198" y="222"/>
                    <a:pt x="198" y="222"/>
                  </a:cubicBezTo>
                  <a:cubicBezTo>
                    <a:pt x="202" y="221"/>
                    <a:pt x="206" y="223"/>
                    <a:pt x="207" y="219"/>
                  </a:cubicBezTo>
                  <a:cubicBezTo>
                    <a:pt x="213" y="225"/>
                    <a:pt x="217" y="215"/>
                    <a:pt x="220" y="218"/>
                  </a:cubicBezTo>
                  <a:cubicBezTo>
                    <a:pt x="220" y="216"/>
                    <a:pt x="220" y="214"/>
                    <a:pt x="220" y="212"/>
                  </a:cubicBezTo>
                  <a:cubicBezTo>
                    <a:pt x="223" y="213"/>
                    <a:pt x="222" y="211"/>
                    <a:pt x="223" y="210"/>
                  </a:cubicBezTo>
                  <a:cubicBezTo>
                    <a:pt x="223" y="210"/>
                    <a:pt x="224" y="206"/>
                    <a:pt x="224" y="205"/>
                  </a:cubicBezTo>
                  <a:cubicBezTo>
                    <a:pt x="226" y="204"/>
                    <a:pt x="224" y="204"/>
                    <a:pt x="224" y="201"/>
                  </a:cubicBezTo>
                  <a:cubicBezTo>
                    <a:pt x="228" y="202"/>
                    <a:pt x="230" y="201"/>
                    <a:pt x="230" y="198"/>
                  </a:cubicBezTo>
                  <a:cubicBezTo>
                    <a:pt x="231" y="199"/>
                    <a:pt x="231" y="200"/>
                    <a:pt x="231" y="201"/>
                  </a:cubicBezTo>
                  <a:cubicBezTo>
                    <a:pt x="233" y="200"/>
                    <a:pt x="234" y="200"/>
                    <a:pt x="237" y="200"/>
                  </a:cubicBezTo>
                  <a:cubicBezTo>
                    <a:pt x="238" y="200"/>
                    <a:pt x="238" y="197"/>
                    <a:pt x="240" y="197"/>
                  </a:cubicBezTo>
                  <a:cubicBezTo>
                    <a:pt x="240" y="194"/>
                    <a:pt x="239" y="192"/>
                    <a:pt x="237" y="191"/>
                  </a:cubicBezTo>
                  <a:cubicBezTo>
                    <a:pt x="238" y="190"/>
                    <a:pt x="238" y="188"/>
                    <a:pt x="238" y="186"/>
                  </a:cubicBezTo>
                  <a:cubicBezTo>
                    <a:pt x="241" y="186"/>
                    <a:pt x="243" y="186"/>
                    <a:pt x="243" y="183"/>
                  </a:cubicBezTo>
                  <a:cubicBezTo>
                    <a:pt x="246" y="187"/>
                    <a:pt x="247" y="181"/>
                    <a:pt x="252" y="183"/>
                  </a:cubicBezTo>
                  <a:cubicBezTo>
                    <a:pt x="253" y="183"/>
                    <a:pt x="254" y="184"/>
                    <a:pt x="254" y="184"/>
                  </a:cubicBezTo>
                  <a:cubicBezTo>
                    <a:pt x="255" y="184"/>
                    <a:pt x="255" y="183"/>
                    <a:pt x="257" y="183"/>
                  </a:cubicBezTo>
                  <a:cubicBezTo>
                    <a:pt x="258" y="183"/>
                    <a:pt x="260" y="184"/>
                    <a:pt x="259" y="184"/>
                  </a:cubicBezTo>
                  <a:cubicBezTo>
                    <a:pt x="261" y="184"/>
                    <a:pt x="260" y="182"/>
                    <a:pt x="261" y="182"/>
                  </a:cubicBezTo>
                  <a:cubicBezTo>
                    <a:pt x="261" y="181"/>
                    <a:pt x="263" y="182"/>
                    <a:pt x="264" y="182"/>
                  </a:cubicBezTo>
                  <a:cubicBezTo>
                    <a:pt x="266" y="180"/>
                    <a:pt x="265" y="178"/>
                    <a:pt x="269" y="179"/>
                  </a:cubicBezTo>
                  <a:cubicBezTo>
                    <a:pt x="267" y="177"/>
                    <a:pt x="269" y="172"/>
                    <a:pt x="265" y="172"/>
                  </a:cubicBezTo>
                  <a:cubicBezTo>
                    <a:pt x="262" y="170"/>
                    <a:pt x="263" y="174"/>
                    <a:pt x="262" y="175"/>
                  </a:cubicBezTo>
                  <a:cubicBezTo>
                    <a:pt x="261" y="175"/>
                    <a:pt x="261" y="173"/>
                    <a:pt x="259" y="173"/>
                  </a:cubicBezTo>
                  <a:cubicBezTo>
                    <a:pt x="259" y="173"/>
                    <a:pt x="258" y="175"/>
                    <a:pt x="258" y="175"/>
                  </a:cubicBezTo>
                  <a:cubicBezTo>
                    <a:pt x="257" y="175"/>
                    <a:pt x="257" y="173"/>
                    <a:pt x="255" y="173"/>
                  </a:cubicBezTo>
                  <a:cubicBezTo>
                    <a:pt x="253" y="173"/>
                    <a:pt x="251" y="176"/>
                    <a:pt x="248" y="175"/>
                  </a:cubicBezTo>
                  <a:cubicBezTo>
                    <a:pt x="247" y="175"/>
                    <a:pt x="247" y="176"/>
                    <a:pt x="247" y="177"/>
                  </a:cubicBezTo>
                  <a:cubicBezTo>
                    <a:pt x="241" y="176"/>
                    <a:pt x="235" y="178"/>
                    <a:pt x="230" y="176"/>
                  </a:cubicBezTo>
                  <a:cubicBezTo>
                    <a:pt x="230" y="176"/>
                    <a:pt x="230" y="173"/>
                    <a:pt x="230" y="173"/>
                  </a:cubicBezTo>
                  <a:cubicBezTo>
                    <a:pt x="229" y="172"/>
                    <a:pt x="225" y="174"/>
                    <a:pt x="224" y="172"/>
                  </a:cubicBezTo>
                  <a:cubicBezTo>
                    <a:pt x="228" y="164"/>
                    <a:pt x="226" y="160"/>
                    <a:pt x="224" y="151"/>
                  </a:cubicBezTo>
                  <a:cubicBezTo>
                    <a:pt x="228" y="150"/>
                    <a:pt x="234" y="145"/>
                    <a:pt x="236" y="148"/>
                  </a:cubicBezTo>
                  <a:cubicBezTo>
                    <a:pt x="238" y="147"/>
                    <a:pt x="235" y="146"/>
                    <a:pt x="237" y="142"/>
                  </a:cubicBezTo>
                  <a:cubicBezTo>
                    <a:pt x="241" y="142"/>
                    <a:pt x="242" y="135"/>
                    <a:pt x="243" y="133"/>
                  </a:cubicBezTo>
                  <a:cubicBezTo>
                    <a:pt x="243" y="132"/>
                    <a:pt x="245" y="133"/>
                    <a:pt x="245" y="133"/>
                  </a:cubicBezTo>
                  <a:cubicBezTo>
                    <a:pt x="246" y="130"/>
                    <a:pt x="240" y="129"/>
                    <a:pt x="243" y="126"/>
                  </a:cubicBezTo>
                  <a:cubicBezTo>
                    <a:pt x="241" y="127"/>
                    <a:pt x="237" y="125"/>
                    <a:pt x="234" y="126"/>
                  </a:cubicBezTo>
                  <a:cubicBezTo>
                    <a:pt x="231" y="126"/>
                    <a:pt x="228" y="129"/>
                    <a:pt x="224" y="128"/>
                  </a:cubicBezTo>
                  <a:cubicBezTo>
                    <a:pt x="222" y="126"/>
                    <a:pt x="222" y="137"/>
                    <a:pt x="223" y="134"/>
                  </a:cubicBezTo>
                  <a:cubicBezTo>
                    <a:pt x="222" y="136"/>
                    <a:pt x="221" y="133"/>
                    <a:pt x="220" y="134"/>
                  </a:cubicBezTo>
                  <a:cubicBezTo>
                    <a:pt x="219" y="135"/>
                    <a:pt x="221" y="138"/>
                    <a:pt x="220" y="140"/>
                  </a:cubicBezTo>
                  <a:cubicBezTo>
                    <a:pt x="220" y="140"/>
                    <a:pt x="216" y="143"/>
                    <a:pt x="214" y="145"/>
                  </a:cubicBezTo>
                  <a:cubicBezTo>
                    <a:pt x="211" y="149"/>
                    <a:pt x="211" y="152"/>
                    <a:pt x="205" y="152"/>
                  </a:cubicBezTo>
                  <a:cubicBezTo>
                    <a:pt x="204" y="154"/>
                    <a:pt x="207" y="156"/>
                    <a:pt x="205" y="156"/>
                  </a:cubicBezTo>
                  <a:cubicBezTo>
                    <a:pt x="203" y="156"/>
                    <a:pt x="204" y="158"/>
                    <a:pt x="203" y="159"/>
                  </a:cubicBezTo>
                  <a:cubicBezTo>
                    <a:pt x="203" y="160"/>
                    <a:pt x="201" y="159"/>
                    <a:pt x="200" y="159"/>
                  </a:cubicBezTo>
                  <a:cubicBezTo>
                    <a:pt x="200" y="160"/>
                    <a:pt x="201" y="162"/>
                    <a:pt x="200" y="162"/>
                  </a:cubicBezTo>
                  <a:cubicBezTo>
                    <a:pt x="200" y="162"/>
                    <a:pt x="199" y="162"/>
                    <a:pt x="199" y="162"/>
                  </a:cubicBezTo>
                  <a:cubicBezTo>
                    <a:pt x="198" y="164"/>
                    <a:pt x="200" y="168"/>
                    <a:pt x="198" y="168"/>
                  </a:cubicBezTo>
                  <a:cubicBezTo>
                    <a:pt x="198" y="169"/>
                    <a:pt x="202" y="170"/>
                    <a:pt x="199" y="170"/>
                  </a:cubicBezTo>
                  <a:cubicBezTo>
                    <a:pt x="201" y="172"/>
                    <a:pt x="202" y="174"/>
                    <a:pt x="206" y="175"/>
                  </a:cubicBezTo>
                  <a:cubicBezTo>
                    <a:pt x="206" y="177"/>
                    <a:pt x="207" y="178"/>
                    <a:pt x="209" y="179"/>
                  </a:cubicBezTo>
                  <a:cubicBezTo>
                    <a:pt x="208" y="180"/>
                    <a:pt x="207" y="180"/>
                    <a:pt x="206" y="182"/>
                  </a:cubicBezTo>
                  <a:cubicBezTo>
                    <a:pt x="205" y="183"/>
                    <a:pt x="206" y="185"/>
                    <a:pt x="205" y="186"/>
                  </a:cubicBezTo>
                  <a:cubicBezTo>
                    <a:pt x="203" y="187"/>
                    <a:pt x="202" y="187"/>
                    <a:pt x="199" y="187"/>
                  </a:cubicBezTo>
                  <a:cubicBezTo>
                    <a:pt x="198" y="193"/>
                    <a:pt x="194" y="195"/>
                    <a:pt x="195" y="203"/>
                  </a:cubicBezTo>
                  <a:cubicBezTo>
                    <a:pt x="190" y="201"/>
                    <a:pt x="190" y="210"/>
                    <a:pt x="186" y="210"/>
                  </a:cubicBezTo>
                  <a:cubicBezTo>
                    <a:pt x="186" y="210"/>
                    <a:pt x="185" y="210"/>
                    <a:pt x="185" y="210"/>
                  </a:cubicBezTo>
                  <a:cubicBezTo>
                    <a:pt x="183" y="210"/>
                    <a:pt x="185" y="212"/>
                    <a:pt x="184" y="212"/>
                  </a:cubicBezTo>
                  <a:cubicBezTo>
                    <a:pt x="181" y="214"/>
                    <a:pt x="178" y="210"/>
                    <a:pt x="177" y="214"/>
                  </a:cubicBezTo>
                  <a:cubicBezTo>
                    <a:pt x="174" y="214"/>
                    <a:pt x="176" y="208"/>
                    <a:pt x="175" y="205"/>
                  </a:cubicBezTo>
                  <a:cubicBezTo>
                    <a:pt x="174" y="205"/>
                    <a:pt x="174" y="201"/>
                    <a:pt x="172" y="201"/>
                  </a:cubicBezTo>
                  <a:cubicBezTo>
                    <a:pt x="169" y="201"/>
                    <a:pt x="174" y="197"/>
                    <a:pt x="168" y="197"/>
                  </a:cubicBezTo>
                  <a:cubicBezTo>
                    <a:pt x="171" y="194"/>
                    <a:pt x="166" y="193"/>
                    <a:pt x="165" y="191"/>
                  </a:cubicBezTo>
                  <a:cubicBezTo>
                    <a:pt x="165" y="191"/>
                    <a:pt x="167" y="190"/>
                    <a:pt x="167" y="189"/>
                  </a:cubicBezTo>
                  <a:cubicBezTo>
                    <a:pt x="167" y="185"/>
                    <a:pt x="163" y="183"/>
                    <a:pt x="160" y="180"/>
                  </a:cubicBezTo>
                  <a:cubicBezTo>
                    <a:pt x="155" y="182"/>
                    <a:pt x="157" y="189"/>
                    <a:pt x="150" y="187"/>
                  </a:cubicBezTo>
                  <a:cubicBezTo>
                    <a:pt x="150" y="189"/>
                    <a:pt x="152" y="188"/>
                    <a:pt x="153" y="189"/>
                  </a:cubicBezTo>
                  <a:cubicBezTo>
                    <a:pt x="153" y="190"/>
                    <a:pt x="151" y="190"/>
                    <a:pt x="150" y="190"/>
                  </a:cubicBezTo>
                  <a:cubicBezTo>
                    <a:pt x="147" y="190"/>
                    <a:pt x="149" y="195"/>
                    <a:pt x="146" y="194"/>
                  </a:cubicBezTo>
                  <a:cubicBezTo>
                    <a:pt x="139" y="196"/>
                    <a:pt x="141" y="189"/>
                    <a:pt x="135" y="190"/>
                  </a:cubicBezTo>
                  <a:cubicBezTo>
                    <a:pt x="135" y="189"/>
                    <a:pt x="136" y="189"/>
                    <a:pt x="137" y="189"/>
                  </a:cubicBezTo>
                  <a:cubicBezTo>
                    <a:pt x="139" y="185"/>
                    <a:pt x="134" y="182"/>
                    <a:pt x="137" y="180"/>
                  </a:cubicBezTo>
                  <a:cubicBezTo>
                    <a:pt x="136" y="179"/>
                    <a:pt x="135" y="178"/>
                    <a:pt x="133" y="177"/>
                  </a:cubicBezTo>
                  <a:cubicBezTo>
                    <a:pt x="132" y="176"/>
                    <a:pt x="135" y="175"/>
                    <a:pt x="135" y="175"/>
                  </a:cubicBezTo>
                  <a:cubicBezTo>
                    <a:pt x="135" y="173"/>
                    <a:pt x="132" y="172"/>
                    <a:pt x="132" y="172"/>
                  </a:cubicBezTo>
                  <a:cubicBezTo>
                    <a:pt x="132" y="170"/>
                    <a:pt x="134" y="162"/>
                    <a:pt x="132" y="168"/>
                  </a:cubicBezTo>
                  <a:cubicBezTo>
                    <a:pt x="129" y="167"/>
                    <a:pt x="131" y="164"/>
                    <a:pt x="133" y="165"/>
                  </a:cubicBezTo>
                  <a:cubicBezTo>
                    <a:pt x="130" y="160"/>
                    <a:pt x="138" y="159"/>
                    <a:pt x="135" y="158"/>
                  </a:cubicBezTo>
                  <a:cubicBezTo>
                    <a:pt x="135" y="156"/>
                    <a:pt x="139" y="157"/>
                    <a:pt x="139" y="155"/>
                  </a:cubicBezTo>
                  <a:cubicBezTo>
                    <a:pt x="139" y="153"/>
                    <a:pt x="140" y="155"/>
                    <a:pt x="140" y="155"/>
                  </a:cubicBezTo>
                  <a:cubicBezTo>
                    <a:pt x="141" y="154"/>
                    <a:pt x="141" y="153"/>
                    <a:pt x="143" y="152"/>
                  </a:cubicBezTo>
                  <a:cubicBezTo>
                    <a:pt x="145" y="152"/>
                    <a:pt x="144" y="150"/>
                    <a:pt x="144" y="148"/>
                  </a:cubicBezTo>
                  <a:cubicBezTo>
                    <a:pt x="147" y="148"/>
                    <a:pt x="149" y="148"/>
                    <a:pt x="149" y="145"/>
                  </a:cubicBezTo>
                  <a:cubicBezTo>
                    <a:pt x="153" y="144"/>
                    <a:pt x="150" y="150"/>
                    <a:pt x="156" y="148"/>
                  </a:cubicBezTo>
                  <a:cubicBezTo>
                    <a:pt x="156" y="147"/>
                    <a:pt x="154" y="147"/>
                    <a:pt x="153" y="147"/>
                  </a:cubicBezTo>
                  <a:cubicBezTo>
                    <a:pt x="157" y="143"/>
                    <a:pt x="161" y="145"/>
                    <a:pt x="164" y="141"/>
                  </a:cubicBezTo>
                  <a:cubicBezTo>
                    <a:pt x="164" y="140"/>
                    <a:pt x="164" y="139"/>
                    <a:pt x="164" y="138"/>
                  </a:cubicBezTo>
                  <a:cubicBezTo>
                    <a:pt x="164" y="138"/>
                    <a:pt x="166" y="139"/>
                    <a:pt x="167" y="138"/>
                  </a:cubicBezTo>
                  <a:cubicBezTo>
                    <a:pt x="167" y="137"/>
                    <a:pt x="166" y="135"/>
                    <a:pt x="167" y="134"/>
                  </a:cubicBezTo>
                  <a:cubicBezTo>
                    <a:pt x="167" y="133"/>
                    <a:pt x="171" y="132"/>
                    <a:pt x="171" y="131"/>
                  </a:cubicBezTo>
                  <a:cubicBezTo>
                    <a:pt x="172" y="130"/>
                    <a:pt x="170" y="127"/>
                    <a:pt x="171" y="126"/>
                  </a:cubicBezTo>
                  <a:cubicBezTo>
                    <a:pt x="171" y="125"/>
                    <a:pt x="173" y="127"/>
                    <a:pt x="174" y="127"/>
                  </a:cubicBezTo>
                  <a:cubicBezTo>
                    <a:pt x="173" y="128"/>
                    <a:pt x="176" y="120"/>
                    <a:pt x="175" y="120"/>
                  </a:cubicBezTo>
                  <a:cubicBezTo>
                    <a:pt x="178" y="123"/>
                    <a:pt x="179" y="118"/>
                    <a:pt x="182" y="117"/>
                  </a:cubicBezTo>
                  <a:cubicBezTo>
                    <a:pt x="182" y="115"/>
                    <a:pt x="185" y="113"/>
                    <a:pt x="182" y="113"/>
                  </a:cubicBezTo>
                  <a:cubicBezTo>
                    <a:pt x="182" y="110"/>
                    <a:pt x="186" y="112"/>
                    <a:pt x="186" y="109"/>
                  </a:cubicBezTo>
                  <a:cubicBezTo>
                    <a:pt x="187" y="107"/>
                    <a:pt x="189" y="107"/>
                    <a:pt x="191" y="107"/>
                  </a:cubicBezTo>
                  <a:cubicBezTo>
                    <a:pt x="191" y="106"/>
                    <a:pt x="190" y="105"/>
                    <a:pt x="189" y="104"/>
                  </a:cubicBezTo>
                  <a:cubicBezTo>
                    <a:pt x="193" y="101"/>
                    <a:pt x="196" y="101"/>
                    <a:pt x="199" y="100"/>
                  </a:cubicBezTo>
                  <a:cubicBezTo>
                    <a:pt x="201" y="99"/>
                    <a:pt x="199" y="98"/>
                    <a:pt x="200" y="95"/>
                  </a:cubicBezTo>
                  <a:cubicBezTo>
                    <a:pt x="202" y="94"/>
                    <a:pt x="205" y="93"/>
                    <a:pt x="205" y="90"/>
                  </a:cubicBezTo>
                  <a:cubicBezTo>
                    <a:pt x="205" y="87"/>
                    <a:pt x="209" y="92"/>
                    <a:pt x="209" y="86"/>
                  </a:cubicBezTo>
                  <a:cubicBezTo>
                    <a:pt x="214" y="84"/>
                    <a:pt x="220" y="89"/>
                    <a:pt x="220" y="81"/>
                  </a:cubicBezTo>
                  <a:cubicBezTo>
                    <a:pt x="223" y="82"/>
                    <a:pt x="229" y="79"/>
                    <a:pt x="233" y="82"/>
                  </a:cubicBezTo>
                  <a:cubicBezTo>
                    <a:pt x="234" y="81"/>
                    <a:pt x="235" y="79"/>
                    <a:pt x="236" y="78"/>
                  </a:cubicBezTo>
                  <a:cubicBezTo>
                    <a:pt x="240" y="76"/>
                    <a:pt x="243" y="82"/>
                    <a:pt x="243" y="76"/>
                  </a:cubicBezTo>
                  <a:cubicBezTo>
                    <a:pt x="245" y="77"/>
                    <a:pt x="245" y="80"/>
                    <a:pt x="248" y="81"/>
                  </a:cubicBezTo>
                  <a:cubicBezTo>
                    <a:pt x="250" y="80"/>
                    <a:pt x="249" y="76"/>
                    <a:pt x="254" y="78"/>
                  </a:cubicBezTo>
                  <a:cubicBezTo>
                    <a:pt x="254" y="80"/>
                    <a:pt x="252" y="80"/>
                    <a:pt x="252" y="82"/>
                  </a:cubicBezTo>
                  <a:cubicBezTo>
                    <a:pt x="253" y="83"/>
                    <a:pt x="260" y="76"/>
                    <a:pt x="264" y="79"/>
                  </a:cubicBezTo>
                  <a:cubicBezTo>
                    <a:pt x="265" y="81"/>
                    <a:pt x="264" y="79"/>
                    <a:pt x="266" y="79"/>
                  </a:cubicBezTo>
                  <a:cubicBezTo>
                    <a:pt x="269" y="79"/>
                    <a:pt x="272" y="82"/>
                    <a:pt x="276" y="81"/>
                  </a:cubicBezTo>
                  <a:cubicBezTo>
                    <a:pt x="276" y="81"/>
                    <a:pt x="277" y="84"/>
                    <a:pt x="276" y="85"/>
                  </a:cubicBezTo>
                  <a:cubicBezTo>
                    <a:pt x="276" y="85"/>
                    <a:pt x="274" y="84"/>
                    <a:pt x="273" y="85"/>
                  </a:cubicBezTo>
                  <a:cubicBezTo>
                    <a:pt x="272" y="86"/>
                    <a:pt x="273" y="89"/>
                    <a:pt x="271" y="88"/>
                  </a:cubicBezTo>
                  <a:cubicBezTo>
                    <a:pt x="273" y="91"/>
                    <a:pt x="282" y="88"/>
                    <a:pt x="285" y="88"/>
                  </a:cubicBezTo>
                  <a:cubicBezTo>
                    <a:pt x="288" y="86"/>
                    <a:pt x="287" y="90"/>
                    <a:pt x="287" y="90"/>
                  </a:cubicBezTo>
                  <a:cubicBezTo>
                    <a:pt x="289" y="91"/>
                    <a:pt x="292" y="89"/>
                    <a:pt x="292" y="92"/>
                  </a:cubicBezTo>
                  <a:cubicBezTo>
                    <a:pt x="302" y="89"/>
                    <a:pt x="304" y="97"/>
                    <a:pt x="310" y="95"/>
                  </a:cubicBezTo>
                  <a:cubicBezTo>
                    <a:pt x="309" y="99"/>
                    <a:pt x="314" y="97"/>
                    <a:pt x="314" y="100"/>
                  </a:cubicBezTo>
                  <a:cubicBezTo>
                    <a:pt x="318" y="100"/>
                    <a:pt x="323" y="99"/>
                    <a:pt x="320" y="103"/>
                  </a:cubicBezTo>
                  <a:cubicBezTo>
                    <a:pt x="323" y="104"/>
                    <a:pt x="326" y="103"/>
                    <a:pt x="328" y="104"/>
                  </a:cubicBezTo>
                  <a:cubicBezTo>
                    <a:pt x="328" y="105"/>
                    <a:pt x="328" y="107"/>
                    <a:pt x="328" y="107"/>
                  </a:cubicBezTo>
                  <a:cubicBezTo>
                    <a:pt x="329" y="108"/>
                    <a:pt x="332" y="107"/>
                    <a:pt x="332" y="107"/>
                  </a:cubicBezTo>
                  <a:cubicBezTo>
                    <a:pt x="334" y="113"/>
                    <a:pt x="334" y="114"/>
                    <a:pt x="332" y="120"/>
                  </a:cubicBezTo>
                  <a:cubicBezTo>
                    <a:pt x="330" y="116"/>
                    <a:pt x="327" y="121"/>
                    <a:pt x="324" y="121"/>
                  </a:cubicBezTo>
                  <a:cubicBezTo>
                    <a:pt x="320" y="122"/>
                    <a:pt x="315" y="117"/>
                    <a:pt x="311" y="121"/>
                  </a:cubicBezTo>
                  <a:cubicBezTo>
                    <a:pt x="310" y="122"/>
                    <a:pt x="311" y="119"/>
                    <a:pt x="310" y="118"/>
                  </a:cubicBezTo>
                  <a:cubicBezTo>
                    <a:pt x="308" y="118"/>
                    <a:pt x="308" y="120"/>
                    <a:pt x="307" y="120"/>
                  </a:cubicBezTo>
                  <a:cubicBezTo>
                    <a:pt x="306" y="120"/>
                    <a:pt x="305" y="117"/>
                    <a:pt x="304" y="117"/>
                  </a:cubicBezTo>
                  <a:cubicBezTo>
                    <a:pt x="302" y="117"/>
                    <a:pt x="298" y="121"/>
                    <a:pt x="299" y="116"/>
                  </a:cubicBezTo>
                  <a:cubicBezTo>
                    <a:pt x="294" y="117"/>
                    <a:pt x="295" y="116"/>
                    <a:pt x="290" y="116"/>
                  </a:cubicBezTo>
                  <a:cubicBezTo>
                    <a:pt x="290" y="118"/>
                    <a:pt x="291" y="118"/>
                    <a:pt x="293" y="118"/>
                  </a:cubicBezTo>
                  <a:cubicBezTo>
                    <a:pt x="295" y="118"/>
                    <a:pt x="295" y="120"/>
                    <a:pt x="297" y="120"/>
                  </a:cubicBezTo>
                  <a:cubicBezTo>
                    <a:pt x="295" y="123"/>
                    <a:pt x="297" y="121"/>
                    <a:pt x="299" y="123"/>
                  </a:cubicBezTo>
                  <a:cubicBezTo>
                    <a:pt x="299" y="123"/>
                    <a:pt x="298" y="125"/>
                    <a:pt x="299" y="126"/>
                  </a:cubicBezTo>
                  <a:cubicBezTo>
                    <a:pt x="299" y="127"/>
                    <a:pt x="301" y="127"/>
                    <a:pt x="301" y="128"/>
                  </a:cubicBezTo>
                  <a:cubicBezTo>
                    <a:pt x="302" y="130"/>
                    <a:pt x="305" y="134"/>
                    <a:pt x="304" y="138"/>
                  </a:cubicBezTo>
                  <a:cubicBezTo>
                    <a:pt x="305" y="143"/>
                    <a:pt x="313" y="140"/>
                    <a:pt x="314" y="144"/>
                  </a:cubicBezTo>
                  <a:cubicBezTo>
                    <a:pt x="316" y="143"/>
                    <a:pt x="316" y="141"/>
                    <a:pt x="318" y="141"/>
                  </a:cubicBezTo>
                  <a:cubicBezTo>
                    <a:pt x="318" y="137"/>
                    <a:pt x="312" y="138"/>
                    <a:pt x="310" y="135"/>
                  </a:cubicBezTo>
                  <a:cubicBezTo>
                    <a:pt x="309" y="130"/>
                    <a:pt x="318" y="134"/>
                    <a:pt x="321" y="133"/>
                  </a:cubicBezTo>
                  <a:cubicBezTo>
                    <a:pt x="321" y="136"/>
                    <a:pt x="327" y="132"/>
                    <a:pt x="325" y="137"/>
                  </a:cubicBezTo>
                  <a:cubicBezTo>
                    <a:pt x="329" y="138"/>
                    <a:pt x="331" y="132"/>
                    <a:pt x="331" y="138"/>
                  </a:cubicBezTo>
                  <a:cubicBezTo>
                    <a:pt x="335" y="136"/>
                    <a:pt x="331" y="131"/>
                    <a:pt x="328" y="131"/>
                  </a:cubicBezTo>
                  <a:cubicBezTo>
                    <a:pt x="329" y="128"/>
                    <a:pt x="332" y="127"/>
                    <a:pt x="335" y="127"/>
                  </a:cubicBezTo>
                  <a:cubicBezTo>
                    <a:pt x="337" y="125"/>
                    <a:pt x="337" y="122"/>
                    <a:pt x="339" y="120"/>
                  </a:cubicBezTo>
                  <a:cubicBezTo>
                    <a:pt x="345" y="119"/>
                    <a:pt x="348" y="121"/>
                    <a:pt x="352" y="123"/>
                  </a:cubicBezTo>
                  <a:cubicBezTo>
                    <a:pt x="353" y="122"/>
                    <a:pt x="353" y="120"/>
                    <a:pt x="355" y="120"/>
                  </a:cubicBezTo>
                  <a:cubicBezTo>
                    <a:pt x="355" y="117"/>
                    <a:pt x="354" y="116"/>
                    <a:pt x="352" y="116"/>
                  </a:cubicBezTo>
                  <a:cubicBezTo>
                    <a:pt x="354" y="110"/>
                    <a:pt x="354" y="105"/>
                    <a:pt x="353" y="100"/>
                  </a:cubicBezTo>
                  <a:cubicBezTo>
                    <a:pt x="358" y="100"/>
                    <a:pt x="362" y="100"/>
                    <a:pt x="365" y="102"/>
                  </a:cubicBezTo>
                  <a:cubicBezTo>
                    <a:pt x="365" y="102"/>
                    <a:pt x="369" y="102"/>
                    <a:pt x="369" y="106"/>
                  </a:cubicBezTo>
                  <a:cubicBezTo>
                    <a:pt x="366" y="106"/>
                    <a:pt x="363" y="106"/>
                    <a:pt x="360" y="106"/>
                  </a:cubicBezTo>
                  <a:cubicBezTo>
                    <a:pt x="360" y="107"/>
                    <a:pt x="360" y="109"/>
                    <a:pt x="360" y="110"/>
                  </a:cubicBezTo>
                  <a:cubicBezTo>
                    <a:pt x="364" y="114"/>
                    <a:pt x="365" y="110"/>
                    <a:pt x="367" y="111"/>
                  </a:cubicBezTo>
                  <a:cubicBezTo>
                    <a:pt x="369" y="112"/>
                    <a:pt x="363" y="113"/>
                    <a:pt x="363" y="113"/>
                  </a:cubicBezTo>
                  <a:cubicBezTo>
                    <a:pt x="362" y="115"/>
                    <a:pt x="367" y="113"/>
                    <a:pt x="369" y="116"/>
                  </a:cubicBezTo>
                  <a:cubicBezTo>
                    <a:pt x="371" y="114"/>
                    <a:pt x="374" y="113"/>
                    <a:pt x="376" y="110"/>
                  </a:cubicBezTo>
                  <a:cubicBezTo>
                    <a:pt x="376" y="109"/>
                    <a:pt x="378" y="109"/>
                    <a:pt x="377" y="107"/>
                  </a:cubicBezTo>
                  <a:cubicBezTo>
                    <a:pt x="384" y="109"/>
                    <a:pt x="383" y="103"/>
                    <a:pt x="388" y="104"/>
                  </a:cubicBezTo>
                  <a:cubicBezTo>
                    <a:pt x="390" y="104"/>
                    <a:pt x="391" y="103"/>
                    <a:pt x="391" y="100"/>
                  </a:cubicBezTo>
                  <a:cubicBezTo>
                    <a:pt x="394" y="100"/>
                    <a:pt x="395" y="99"/>
                    <a:pt x="395" y="97"/>
                  </a:cubicBezTo>
                  <a:cubicBezTo>
                    <a:pt x="401" y="102"/>
                    <a:pt x="405" y="95"/>
                    <a:pt x="411" y="95"/>
                  </a:cubicBezTo>
                  <a:cubicBezTo>
                    <a:pt x="411" y="97"/>
                    <a:pt x="411" y="98"/>
                    <a:pt x="411" y="100"/>
                  </a:cubicBezTo>
                  <a:cubicBezTo>
                    <a:pt x="416" y="101"/>
                    <a:pt x="420" y="100"/>
                    <a:pt x="423" y="99"/>
                  </a:cubicBezTo>
                  <a:cubicBezTo>
                    <a:pt x="424" y="99"/>
                    <a:pt x="426" y="99"/>
                    <a:pt x="426" y="99"/>
                  </a:cubicBezTo>
                  <a:cubicBezTo>
                    <a:pt x="426" y="99"/>
                    <a:pt x="426" y="98"/>
                    <a:pt x="426" y="97"/>
                  </a:cubicBezTo>
                  <a:cubicBezTo>
                    <a:pt x="429" y="96"/>
                    <a:pt x="433" y="98"/>
                    <a:pt x="433" y="93"/>
                  </a:cubicBezTo>
                  <a:cubicBezTo>
                    <a:pt x="437" y="95"/>
                    <a:pt x="442" y="95"/>
                    <a:pt x="445" y="99"/>
                  </a:cubicBezTo>
                  <a:cubicBezTo>
                    <a:pt x="447" y="98"/>
                    <a:pt x="448" y="97"/>
                    <a:pt x="449" y="95"/>
                  </a:cubicBezTo>
                  <a:cubicBezTo>
                    <a:pt x="449" y="93"/>
                    <a:pt x="443" y="92"/>
                    <a:pt x="447" y="90"/>
                  </a:cubicBezTo>
                  <a:cubicBezTo>
                    <a:pt x="445" y="87"/>
                    <a:pt x="438" y="88"/>
                    <a:pt x="440" y="81"/>
                  </a:cubicBezTo>
                  <a:cubicBezTo>
                    <a:pt x="443" y="82"/>
                    <a:pt x="443" y="84"/>
                    <a:pt x="447" y="85"/>
                  </a:cubicBezTo>
                  <a:cubicBezTo>
                    <a:pt x="449" y="85"/>
                    <a:pt x="452" y="89"/>
                    <a:pt x="456" y="88"/>
                  </a:cubicBezTo>
                  <a:cubicBezTo>
                    <a:pt x="457" y="87"/>
                    <a:pt x="457" y="86"/>
                    <a:pt x="457" y="86"/>
                  </a:cubicBezTo>
                  <a:cubicBezTo>
                    <a:pt x="458" y="86"/>
                    <a:pt x="460" y="89"/>
                    <a:pt x="460" y="86"/>
                  </a:cubicBezTo>
                  <a:cubicBezTo>
                    <a:pt x="462" y="86"/>
                    <a:pt x="462" y="89"/>
                    <a:pt x="463" y="89"/>
                  </a:cubicBezTo>
                  <a:cubicBezTo>
                    <a:pt x="465" y="90"/>
                    <a:pt x="468" y="88"/>
                    <a:pt x="467" y="92"/>
                  </a:cubicBezTo>
                  <a:cubicBezTo>
                    <a:pt x="471" y="90"/>
                    <a:pt x="473" y="93"/>
                    <a:pt x="478" y="90"/>
                  </a:cubicBezTo>
                  <a:cubicBezTo>
                    <a:pt x="476" y="95"/>
                    <a:pt x="483" y="92"/>
                    <a:pt x="481" y="96"/>
                  </a:cubicBezTo>
                  <a:cubicBezTo>
                    <a:pt x="483" y="96"/>
                    <a:pt x="485" y="97"/>
                    <a:pt x="485" y="99"/>
                  </a:cubicBezTo>
                  <a:cubicBezTo>
                    <a:pt x="490" y="98"/>
                    <a:pt x="490" y="101"/>
                    <a:pt x="495" y="100"/>
                  </a:cubicBezTo>
                  <a:cubicBezTo>
                    <a:pt x="498" y="92"/>
                    <a:pt x="487" y="96"/>
                    <a:pt x="489" y="88"/>
                  </a:cubicBezTo>
                  <a:cubicBezTo>
                    <a:pt x="489" y="86"/>
                    <a:pt x="488" y="88"/>
                    <a:pt x="485" y="88"/>
                  </a:cubicBezTo>
                  <a:cubicBezTo>
                    <a:pt x="485" y="84"/>
                    <a:pt x="488" y="83"/>
                    <a:pt x="487" y="79"/>
                  </a:cubicBezTo>
                  <a:cubicBezTo>
                    <a:pt x="487" y="78"/>
                    <a:pt x="484" y="79"/>
                    <a:pt x="484" y="78"/>
                  </a:cubicBezTo>
                  <a:cubicBezTo>
                    <a:pt x="484" y="77"/>
                    <a:pt x="486" y="75"/>
                    <a:pt x="484" y="75"/>
                  </a:cubicBezTo>
                  <a:cubicBezTo>
                    <a:pt x="484" y="72"/>
                    <a:pt x="488" y="73"/>
                    <a:pt x="487" y="69"/>
                  </a:cubicBezTo>
                  <a:cubicBezTo>
                    <a:pt x="489" y="69"/>
                    <a:pt x="488" y="66"/>
                    <a:pt x="492" y="67"/>
                  </a:cubicBezTo>
                  <a:cubicBezTo>
                    <a:pt x="492" y="64"/>
                    <a:pt x="493" y="62"/>
                    <a:pt x="496" y="62"/>
                  </a:cubicBezTo>
                  <a:cubicBezTo>
                    <a:pt x="495" y="56"/>
                    <a:pt x="501" y="58"/>
                    <a:pt x="501" y="53"/>
                  </a:cubicBezTo>
                  <a:cubicBezTo>
                    <a:pt x="507" y="51"/>
                    <a:pt x="510" y="54"/>
                    <a:pt x="515" y="55"/>
                  </a:cubicBezTo>
                  <a:cubicBezTo>
                    <a:pt x="515" y="57"/>
                    <a:pt x="514" y="59"/>
                    <a:pt x="516" y="60"/>
                  </a:cubicBezTo>
                  <a:cubicBezTo>
                    <a:pt x="516" y="61"/>
                    <a:pt x="514" y="61"/>
                    <a:pt x="512" y="61"/>
                  </a:cubicBezTo>
                  <a:cubicBezTo>
                    <a:pt x="512" y="67"/>
                    <a:pt x="514" y="69"/>
                    <a:pt x="512" y="74"/>
                  </a:cubicBezTo>
                  <a:cubicBezTo>
                    <a:pt x="513" y="74"/>
                    <a:pt x="514" y="76"/>
                    <a:pt x="515" y="76"/>
                  </a:cubicBezTo>
                  <a:cubicBezTo>
                    <a:pt x="515" y="77"/>
                    <a:pt x="516" y="78"/>
                    <a:pt x="517" y="78"/>
                  </a:cubicBezTo>
                  <a:cubicBezTo>
                    <a:pt x="515" y="81"/>
                    <a:pt x="517" y="88"/>
                    <a:pt x="515" y="92"/>
                  </a:cubicBezTo>
                  <a:cubicBezTo>
                    <a:pt x="513" y="96"/>
                    <a:pt x="518" y="95"/>
                    <a:pt x="519" y="97"/>
                  </a:cubicBezTo>
                  <a:cubicBezTo>
                    <a:pt x="518" y="109"/>
                    <a:pt x="513" y="116"/>
                    <a:pt x="503" y="118"/>
                  </a:cubicBezTo>
                  <a:cubicBezTo>
                    <a:pt x="504" y="121"/>
                    <a:pt x="510" y="119"/>
                    <a:pt x="511" y="121"/>
                  </a:cubicBezTo>
                  <a:cubicBezTo>
                    <a:pt x="514" y="121"/>
                    <a:pt x="513" y="116"/>
                    <a:pt x="517" y="117"/>
                  </a:cubicBezTo>
                  <a:cubicBezTo>
                    <a:pt x="517" y="118"/>
                    <a:pt x="516" y="119"/>
                    <a:pt x="516" y="121"/>
                  </a:cubicBezTo>
                  <a:cubicBezTo>
                    <a:pt x="518" y="121"/>
                    <a:pt x="517" y="119"/>
                    <a:pt x="519" y="118"/>
                  </a:cubicBezTo>
                  <a:cubicBezTo>
                    <a:pt x="521" y="119"/>
                    <a:pt x="520" y="116"/>
                    <a:pt x="520" y="116"/>
                  </a:cubicBezTo>
                  <a:cubicBezTo>
                    <a:pt x="521" y="115"/>
                    <a:pt x="523" y="116"/>
                    <a:pt x="523" y="116"/>
                  </a:cubicBezTo>
                  <a:cubicBezTo>
                    <a:pt x="524" y="115"/>
                    <a:pt x="523" y="113"/>
                    <a:pt x="523" y="111"/>
                  </a:cubicBezTo>
                  <a:cubicBezTo>
                    <a:pt x="524" y="111"/>
                    <a:pt x="526" y="111"/>
                    <a:pt x="527" y="111"/>
                  </a:cubicBezTo>
                  <a:cubicBezTo>
                    <a:pt x="526" y="107"/>
                    <a:pt x="532" y="103"/>
                    <a:pt x="527" y="100"/>
                  </a:cubicBezTo>
                  <a:cubicBezTo>
                    <a:pt x="528" y="99"/>
                    <a:pt x="530" y="99"/>
                    <a:pt x="530" y="97"/>
                  </a:cubicBezTo>
                  <a:cubicBezTo>
                    <a:pt x="530" y="96"/>
                    <a:pt x="528" y="96"/>
                    <a:pt x="527" y="96"/>
                  </a:cubicBezTo>
                  <a:cubicBezTo>
                    <a:pt x="527" y="93"/>
                    <a:pt x="532" y="95"/>
                    <a:pt x="534" y="95"/>
                  </a:cubicBezTo>
                  <a:cubicBezTo>
                    <a:pt x="533" y="93"/>
                    <a:pt x="534" y="89"/>
                    <a:pt x="530" y="90"/>
                  </a:cubicBezTo>
                  <a:cubicBezTo>
                    <a:pt x="527" y="92"/>
                    <a:pt x="525" y="87"/>
                    <a:pt x="524" y="90"/>
                  </a:cubicBezTo>
                  <a:cubicBezTo>
                    <a:pt x="522" y="88"/>
                    <a:pt x="522" y="85"/>
                    <a:pt x="523" y="82"/>
                  </a:cubicBezTo>
                  <a:cubicBezTo>
                    <a:pt x="523" y="82"/>
                    <a:pt x="526" y="82"/>
                    <a:pt x="526" y="82"/>
                  </a:cubicBezTo>
                  <a:cubicBezTo>
                    <a:pt x="527" y="81"/>
                    <a:pt x="525" y="76"/>
                    <a:pt x="526" y="75"/>
                  </a:cubicBezTo>
                  <a:cubicBezTo>
                    <a:pt x="526" y="73"/>
                    <a:pt x="524" y="75"/>
                    <a:pt x="524" y="75"/>
                  </a:cubicBezTo>
                  <a:cubicBezTo>
                    <a:pt x="522" y="73"/>
                    <a:pt x="523" y="70"/>
                    <a:pt x="522" y="67"/>
                  </a:cubicBezTo>
                  <a:cubicBezTo>
                    <a:pt x="527" y="68"/>
                    <a:pt x="525" y="62"/>
                    <a:pt x="529" y="62"/>
                  </a:cubicBezTo>
                  <a:cubicBezTo>
                    <a:pt x="529" y="60"/>
                    <a:pt x="529" y="58"/>
                    <a:pt x="529" y="55"/>
                  </a:cubicBezTo>
                  <a:cubicBezTo>
                    <a:pt x="533" y="54"/>
                    <a:pt x="531" y="60"/>
                    <a:pt x="532" y="62"/>
                  </a:cubicBezTo>
                  <a:cubicBezTo>
                    <a:pt x="532" y="65"/>
                    <a:pt x="534" y="61"/>
                    <a:pt x="534" y="64"/>
                  </a:cubicBezTo>
                  <a:cubicBezTo>
                    <a:pt x="534" y="65"/>
                    <a:pt x="533" y="66"/>
                    <a:pt x="533" y="65"/>
                  </a:cubicBezTo>
                  <a:cubicBezTo>
                    <a:pt x="534" y="69"/>
                    <a:pt x="537" y="70"/>
                    <a:pt x="541" y="72"/>
                  </a:cubicBezTo>
                  <a:cubicBezTo>
                    <a:pt x="544" y="73"/>
                    <a:pt x="541" y="68"/>
                    <a:pt x="540" y="68"/>
                  </a:cubicBezTo>
                  <a:cubicBezTo>
                    <a:pt x="542" y="66"/>
                    <a:pt x="546" y="66"/>
                    <a:pt x="550" y="65"/>
                  </a:cubicBezTo>
                  <a:cubicBezTo>
                    <a:pt x="550" y="64"/>
                    <a:pt x="547" y="64"/>
                    <a:pt x="546" y="64"/>
                  </a:cubicBezTo>
                  <a:cubicBezTo>
                    <a:pt x="547" y="60"/>
                    <a:pt x="544" y="60"/>
                    <a:pt x="544" y="57"/>
                  </a:cubicBezTo>
                  <a:cubicBezTo>
                    <a:pt x="545" y="60"/>
                    <a:pt x="554" y="55"/>
                    <a:pt x="553" y="61"/>
                  </a:cubicBezTo>
                  <a:cubicBezTo>
                    <a:pt x="554" y="62"/>
                    <a:pt x="555" y="60"/>
                    <a:pt x="555" y="60"/>
                  </a:cubicBezTo>
                  <a:cubicBezTo>
                    <a:pt x="557" y="60"/>
                    <a:pt x="556" y="61"/>
                    <a:pt x="557" y="62"/>
                  </a:cubicBezTo>
                  <a:cubicBezTo>
                    <a:pt x="557" y="63"/>
                    <a:pt x="559" y="62"/>
                    <a:pt x="560" y="62"/>
                  </a:cubicBezTo>
                  <a:cubicBezTo>
                    <a:pt x="562" y="65"/>
                    <a:pt x="567" y="62"/>
                    <a:pt x="564" y="67"/>
                  </a:cubicBezTo>
                  <a:cubicBezTo>
                    <a:pt x="566" y="67"/>
                    <a:pt x="568" y="67"/>
                    <a:pt x="571" y="67"/>
                  </a:cubicBezTo>
                  <a:cubicBezTo>
                    <a:pt x="571" y="65"/>
                    <a:pt x="565" y="64"/>
                    <a:pt x="569" y="62"/>
                  </a:cubicBezTo>
                  <a:cubicBezTo>
                    <a:pt x="568" y="61"/>
                    <a:pt x="567" y="60"/>
                    <a:pt x="565" y="60"/>
                  </a:cubicBezTo>
                  <a:cubicBezTo>
                    <a:pt x="564" y="53"/>
                    <a:pt x="565" y="52"/>
                    <a:pt x="565" y="44"/>
                  </a:cubicBezTo>
                  <a:cubicBezTo>
                    <a:pt x="573" y="43"/>
                    <a:pt x="583" y="45"/>
                    <a:pt x="589" y="44"/>
                  </a:cubicBezTo>
                  <a:cubicBezTo>
                    <a:pt x="592" y="44"/>
                    <a:pt x="590" y="40"/>
                    <a:pt x="593" y="43"/>
                  </a:cubicBezTo>
                  <a:cubicBezTo>
                    <a:pt x="598" y="40"/>
                    <a:pt x="594" y="37"/>
                    <a:pt x="596" y="33"/>
                  </a:cubicBezTo>
                  <a:cubicBezTo>
                    <a:pt x="599" y="33"/>
                    <a:pt x="601" y="33"/>
                    <a:pt x="603" y="32"/>
                  </a:cubicBezTo>
                  <a:cubicBezTo>
                    <a:pt x="605" y="28"/>
                    <a:pt x="609" y="27"/>
                    <a:pt x="611" y="25"/>
                  </a:cubicBezTo>
                  <a:cubicBezTo>
                    <a:pt x="626" y="22"/>
                    <a:pt x="641" y="21"/>
                    <a:pt x="652" y="16"/>
                  </a:cubicBezTo>
                  <a:cubicBezTo>
                    <a:pt x="654" y="14"/>
                    <a:pt x="655" y="19"/>
                    <a:pt x="655" y="19"/>
                  </a:cubicBezTo>
                  <a:cubicBezTo>
                    <a:pt x="656" y="19"/>
                    <a:pt x="657" y="15"/>
                    <a:pt x="656" y="15"/>
                  </a:cubicBezTo>
                  <a:cubicBezTo>
                    <a:pt x="659" y="16"/>
                    <a:pt x="656" y="17"/>
                    <a:pt x="658" y="19"/>
                  </a:cubicBezTo>
                  <a:cubicBezTo>
                    <a:pt x="658" y="20"/>
                    <a:pt x="661" y="18"/>
                    <a:pt x="661" y="20"/>
                  </a:cubicBezTo>
                  <a:cubicBezTo>
                    <a:pt x="663" y="20"/>
                    <a:pt x="659" y="18"/>
                    <a:pt x="662" y="17"/>
                  </a:cubicBezTo>
                  <a:cubicBezTo>
                    <a:pt x="664" y="17"/>
                    <a:pt x="669" y="18"/>
                    <a:pt x="669" y="13"/>
                  </a:cubicBezTo>
                  <a:cubicBezTo>
                    <a:pt x="672" y="14"/>
                    <a:pt x="673" y="13"/>
                    <a:pt x="673" y="10"/>
                  </a:cubicBezTo>
                  <a:cubicBezTo>
                    <a:pt x="675" y="11"/>
                    <a:pt x="675" y="13"/>
                    <a:pt x="677" y="13"/>
                  </a:cubicBezTo>
                  <a:cubicBezTo>
                    <a:pt x="681" y="13"/>
                    <a:pt x="680" y="9"/>
                    <a:pt x="680" y="5"/>
                  </a:cubicBezTo>
                  <a:cubicBezTo>
                    <a:pt x="687" y="2"/>
                    <a:pt x="694" y="0"/>
                    <a:pt x="704" y="1"/>
                  </a:cubicBezTo>
                  <a:cubicBezTo>
                    <a:pt x="703" y="2"/>
                    <a:pt x="703" y="4"/>
                    <a:pt x="703" y="6"/>
                  </a:cubicBezTo>
                  <a:cubicBezTo>
                    <a:pt x="705" y="9"/>
                    <a:pt x="711" y="9"/>
                    <a:pt x="714" y="6"/>
                  </a:cubicBezTo>
                  <a:cubicBezTo>
                    <a:pt x="715" y="7"/>
                    <a:pt x="715" y="8"/>
                    <a:pt x="714" y="8"/>
                  </a:cubicBezTo>
                  <a:close/>
                  <a:moveTo>
                    <a:pt x="1051" y="179"/>
                  </a:moveTo>
                  <a:cubicBezTo>
                    <a:pt x="1051" y="177"/>
                    <a:pt x="1048" y="178"/>
                    <a:pt x="1048" y="176"/>
                  </a:cubicBezTo>
                  <a:cubicBezTo>
                    <a:pt x="1043" y="175"/>
                    <a:pt x="1043" y="178"/>
                    <a:pt x="1048" y="177"/>
                  </a:cubicBezTo>
                  <a:cubicBezTo>
                    <a:pt x="1048" y="178"/>
                    <a:pt x="1049" y="179"/>
                    <a:pt x="1051" y="179"/>
                  </a:cubicBezTo>
                  <a:close/>
                  <a:moveTo>
                    <a:pt x="303" y="284"/>
                  </a:moveTo>
                  <a:cubicBezTo>
                    <a:pt x="302" y="288"/>
                    <a:pt x="308" y="286"/>
                    <a:pt x="306" y="291"/>
                  </a:cubicBezTo>
                  <a:cubicBezTo>
                    <a:pt x="308" y="292"/>
                    <a:pt x="309" y="289"/>
                    <a:pt x="310" y="291"/>
                  </a:cubicBezTo>
                  <a:cubicBezTo>
                    <a:pt x="310" y="292"/>
                    <a:pt x="309" y="292"/>
                    <a:pt x="308" y="292"/>
                  </a:cubicBezTo>
                  <a:cubicBezTo>
                    <a:pt x="306" y="293"/>
                    <a:pt x="300" y="295"/>
                    <a:pt x="299" y="295"/>
                  </a:cubicBezTo>
                  <a:cubicBezTo>
                    <a:pt x="295" y="295"/>
                    <a:pt x="294" y="292"/>
                    <a:pt x="292" y="290"/>
                  </a:cubicBezTo>
                  <a:cubicBezTo>
                    <a:pt x="292" y="287"/>
                    <a:pt x="296" y="289"/>
                    <a:pt x="296" y="287"/>
                  </a:cubicBezTo>
                  <a:cubicBezTo>
                    <a:pt x="293" y="284"/>
                    <a:pt x="292" y="284"/>
                    <a:pt x="287" y="285"/>
                  </a:cubicBezTo>
                  <a:cubicBezTo>
                    <a:pt x="286" y="283"/>
                    <a:pt x="285" y="281"/>
                    <a:pt x="280" y="281"/>
                  </a:cubicBezTo>
                  <a:cubicBezTo>
                    <a:pt x="279" y="281"/>
                    <a:pt x="280" y="283"/>
                    <a:pt x="279" y="284"/>
                  </a:cubicBezTo>
                  <a:cubicBezTo>
                    <a:pt x="278" y="285"/>
                    <a:pt x="276" y="285"/>
                    <a:pt x="275" y="285"/>
                  </a:cubicBezTo>
                  <a:cubicBezTo>
                    <a:pt x="273" y="287"/>
                    <a:pt x="273" y="291"/>
                    <a:pt x="269" y="290"/>
                  </a:cubicBezTo>
                  <a:cubicBezTo>
                    <a:pt x="271" y="294"/>
                    <a:pt x="267" y="296"/>
                    <a:pt x="266" y="297"/>
                  </a:cubicBezTo>
                  <a:cubicBezTo>
                    <a:pt x="265" y="300"/>
                    <a:pt x="266" y="303"/>
                    <a:pt x="265" y="306"/>
                  </a:cubicBezTo>
                  <a:cubicBezTo>
                    <a:pt x="264" y="306"/>
                    <a:pt x="263" y="305"/>
                    <a:pt x="262" y="305"/>
                  </a:cubicBezTo>
                  <a:cubicBezTo>
                    <a:pt x="261" y="310"/>
                    <a:pt x="265" y="312"/>
                    <a:pt x="262" y="315"/>
                  </a:cubicBezTo>
                  <a:cubicBezTo>
                    <a:pt x="265" y="314"/>
                    <a:pt x="264" y="317"/>
                    <a:pt x="265" y="318"/>
                  </a:cubicBezTo>
                  <a:cubicBezTo>
                    <a:pt x="266" y="318"/>
                    <a:pt x="267" y="317"/>
                    <a:pt x="268" y="318"/>
                  </a:cubicBezTo>
                  <a:cubicBezTo>
                    <a:pt x="271" y="318"/>
                    <a:pt x="272" y="321"/>
                    <a:pt x="273" y="319"/>
                  </a:cubicBezTo>
                  <a:cubicBezTo>
                    <a:pt x="274" y="319"/>
                    <a:pt x="276" y="319"/>
                    <a:pt x="276" y="319"/>
                  </a:cubicBezTo>
                  <a:cubicBezTo>
                    <a:pt x="281" y="318"/>
                    <a:pt x="280" y="318"/>
                    <a:pt x="282" y="316"/>
                  </a:cubicBezTo>
                  <a:cubicBezTo>
                    <a:pt x="284" y="316"/>
                    <a:pt x="285" y="318"/>
                    <a:pt x="287" y="318"/>
                  </a:cubicBezTo>
                  <a:cubicBezTo>
                    <a:pt x="288" y="316"/>
                    <a:pt x="288" y="315"/>
                    <a:pt x="289" y="315"/>
                  </a:cubicBezTo>
                  <a:cubicBezTo>
                    <a:pt x="292" y="314"/>
                    <a:pt x="298" y="314"/>
                    <a:pt x="301" y="315"/>
                  </a:cubicBezTo>
                  <a:cubicBezTo>
                    <a:pt x="304" y="315"/>
                    <a:pt x="304" y="317"/>
                    <a:pt x="307" y="318"/>
                  </a:cubicBezTo>
                  <a:cubicBezTo>
                    <a:pt x="308" y="318"/>
                    <a:pt x="309" y="316"/>
                    <a:pt x="310" y="316"/>
                  </a:cubicBezTo>
                  <a:cubicBezTo>
                    <a:pt x="309" y="316"/>
                    <a:pt x="311" y="318"/>
                    <a:pt x="311" y="318"/>
                  </a:cubicBezTo>
                  <a:cubicBezTo>
                    <a:pt x="315" y="319"/>
                    <a:pt x="315" y="319"/>
                    <a:pt x="318" y="319"/>
                  </a:cubicBezTo>
                  <a:cubicBezTo>
                    <a:pt x="325" y="320"/>
                    <a:pt x="331" y="318"/>
                    <a:pt x="338" y="319"/>
                  </a:cubicBezTo>
                  <a:cubicBezTo>
                    <a:pt x="337" y="316"/>
                    <a:pt x="338" y="314"/>
                    <a:pt x="339" y="312"/>
                  </a:cubicBezTo>
                  <a:cubicBezTo>
                    <a:pt x="334" y="306"/>
                    <a:pt x="331" y="299"/>
                    <a:pt x="321" y="298"/>
                  </a:cubicBezTo>
                  <a:cubicBezTo>
                    <a:pt x="322" y="295"/>
                    <a:pt x="319" y="295"/>
                    <a:pt x="318" y="294"/>
                  </a:cubicBezTo>
                  <a:cubicBezTo>
                    <a:pt x="318" y="292"/>
                    <a:pt x="318" y="291"/>
                    <a:pt x="317" y="290"/>
                  </a:cubicBezTo>
                  <a:cubicBezTo>
                    <a:pt x="318" y="286"/>
                    <a:pt x="322" y="285"/>
                    <a:pt x="321" y="280"/>
                  </a:cubicBezTo>
                  <a:cubicBezTo>
                    <a:pt x="313" y="279"/>
                    <a:pt x="309" y="283"/>
                    <a:pt x="303" y="284"/>
                  </a:cubicBezTo>
                  <a:close/>
                  <a:moveTo>
                    <a:pt x="400" y="349"/>
                  </a:moveTo>
                  <a:cubicBezTo>
                    <a:pt x="398" y="348"/>
                    <a:pt x="396" y="349"/>
                    <a:pt x="398" y="350"/>
                  </a:cubicBezTo>
                  <a:cubicBezTo>
                    <a:pt x="401" y="348"/>
                    <a:pt x="406" y="348"/>
                    <a:pt x="408" y="347"/>
                  </a:cubicBezTo>
                  <a:cubicBezTo>
                    <a:pt x="408" y="347"/>
                    <a:pt x="408" y="345"/>
                    <a:pt x="408" y="344"/>
                  </a:cubicBezTo>
                  <a:cubicBezTo>
                    <a:pt x="409" y="344"/>
                    <a:pt x="410" y="346"/>
                    <a:pt x="411" y="346"/>
                  </a:cubicBezTo>
                  <a:cubicBezTo>
                    <a:pt x="411" y="342"/>
                    <a:pt x="411" y="339"/>
                    <a:pt x="411" y="336"/>
                  </a:cubicBezTo>
                  <a:cubicBezTo>
                    <a:pt x="409" y="334"/>
                    <a:pt x="408" y="333"/>
                    <a:pt x="407" y="332"/>
                  </a:cubicBezTo>
                  <a:cubicBezTo>
                    <a:pt x="406" y="331"/>
                    <a:pt x="407" y="330"/>
                    <a:pt x="407" y="329"/>
                  </a:cubicBezTo>
                  <a:cubicBezTo>
                    <a:pt x="406" y="327"/>
                    <a:pt x="402" y="325"/>
                    <a:pt x="405" y="325"/>
                  </a:cubicBezTo>
                  <a:cubicBezTo>
                    <a:pt x="408" y="325"/>
                    <a:pt x="411" y="325"/>
                    <a:pt x="414" y="325"/>
                  </a:cubicBezTo>
                  <a:cubicBezTo>
                    <a:pt x="415" y="320"/>
                    <a:pt x="411" y="320"/>
                    <a:pt x="411" y="318"/>
                  </a:cubicBezTo>
                  <a:cubicBezTo>
                    <a:pt x="411" y="315"/>
                    <a:pt x="408" y="315"/>
                    <a:pt x="407" y="313"/>
                  </a:cubicBezTo>
                  <a:cubicBezTo>
                    <a:pt x="407" y="314"/>
                    <a:pt x="409" y="312"/>
                    <a:pt x="408" y="311"/>
                  </a:cubicBezTo>
                  <a:cubicBezTo>
                    <a:pt x="404" y="312"/>
                    <a:pt x="403" y="309"/>
                    <a:pt x="400" y="309"/>
                  </a:cubicBezTo>
                  <a:cubicBezTo>
                    <a:pt x="401" y="301"/>
                    <a:pt x="391" y="304"/>
                    <a:pt x="391" y="297"/>
                  </a:cubicBezTo>
                  <a:cubicBezTo>
                    <a:pt x="395" y="294"/>
                    <a:pt x="397" y="290"/>
                    <a:pt x="405" y="291"/>
                  </a:cubicBezTo>
                  <a:cubicBezTo>
                    <a:pt x="406" y="290"/>
                    <a:pt x="405" y="288"/>
                    <a:pt x="407" y="288"/>
                  </a:cubicBezTo>
                  <a:cubicBezTo>
                    <a:pt x="407" y="284"/>
                    <a:pt x="402" y="285"/>
                    <a:pt x="402" y="281"/>
                  </a:cubicBezTo>
                  <a:cubicBezTo>
                    <a:pt x="396" y="280"/>
                    <a:pt x="393" y="283"/>
                    <a:pt x="388" y="281"/>
                  </a:cubicBezTo>
                  <a:cubicBezTo>
                    <a:pt x="388" y="283"/>
                    <a:pt x="388" y="284"/>
                    <a:pt x="387" y="283"/>
                  </a:cubicBezTo>
                  <a:cubicBezTo>
                    <a:pt x="386" y="282"/>
                    <a:pt x="386" y="284"/>
                    <a:pt x="386" y="284"/>
                  </a:cubicBezTo>
                  <a:cubicBezTo>
                    <a:pt x="383" y="285"/>
                    <a:pt x="377" y="288"/>
                    <a:pt x="376" y="288"/>
                  </a:cubicBezTo>
                  <a:cubicBezTo>
                    <a:pt x="372" y="289"/>
                    <a:pt x="373" y="290"/>
                    <a:pt x="372" y="292"/>
                  </a:cubicBezTo>
                  <a:cubicBezTo>
                    <a:pt x="371" y="293"/>
                    <a:pt x="369" y="292"/>
                    <a:pt x="369" y="292"/>
                  </a:cubicBezTo>
                  <a:cubicBezTo>
                    <a:pt x="368" y="293"/>
                    <a:pt x="369" y="296"/>
                    <a:pt x="369" y="297"/>
                  </a:cubicBezTo>
                  <a:cubicBezTo>
                    <a:pt x="369" y="300"/>
                    <a:pt x="373" y="295"/>
                    <a:pt x="373" y="299"/>
                  </a:cubicBezTo>
                  <a:cubicBezTo>
                    <a:pt x="373" y="301"/>
                    <a:pt x="374" y="301"/>
                    <a:pt x="374" y="302"/>
                  </a:cubicBezTo>
                  <a:cubicBezTo>
                    <a:pt x="373" y="307"/>
                    <a:pt x="376" y="310"/>
                    <a:pt x="376" y="311"/>
                  </a:cubicBezTo>
                  <a:cubicBezTo>
                    <a:pt x="376" y="312"/>
                    <a:pt x="376" y="313"/>
                    <a:pt x="377" y="313"/>
                  </a:cubicBezTo>
                  <a:cubicBezTo>
                    <a:pt x="377" y="314"/>
                    <a:pt x="379" y="318"/>
                    <a:pt x="379" y="318"/>
                  </a:cubicBezTo>
                  <a:cubicBezTo>
                    <a:pt x="380" y="322"/>
                    <a:pt x="380" y="321"/>
                    <a:pt x="381" y="323"/>
                  </a:cubicBezTo>
                  <a:cubicBezTo>
                    <a:pt x="382" y="325"/>
                    <a:pt x="381" y="326"/>
                    <a:pt x="381" y="328"/>
                  </a:cubicBezTo>
                  <a:cubicBezTo>
                    <a:pt x="382" y="329"/>
                    <a:pt x="385" y="329"/>
                    <a:pt x="384" y="332"/>
                  </a:cubicBezTo>
                  <a:cubicBezTo>
                    <a:pt x="379" y="330"/>
                    <a:pt x="383" y="338"/>
                    <a:pt x="380" y="339"/>
                  </a:cubicBezTo>
                  <a:cubicBezTo>
                    <a:pt x="386" y="340"/>
                    <a:pt x="386" y="348"/>
                    <a:pt x="393" y="344"/>
                  </a:cubicBezTo>
                  <a:cubicBezTo>
                    <a:pt x="387" y="350"/>
                    <a:pt x="399" y="345"/>
                    <a:pt x="400" y="349"/>
                  </a:cubicBezTo>
                  <a:close/>
                  <a:moveTo>
                    <a:pt x="442" y="284"/>
                  </a:moveTo>
                  <a:cubicBezTo>
                    <a:pt x="441" y="285"/>
                    <a:pt x="441" y="287"/>
                    <a:pt x="440" y="288"/>
                  </a:cubicBezTo>
                  <a:cubicBezTo>
                    <a:pt x="439" y="289"/>
                    <a:pt x="437" y="289"/>
                    <a:pt x="436" y="291"/>
                  </a:cubicBezTo>
                  <a:cubicBezTo>
                    <a:pt x="437" y="292"/>
                    <a:pt x="440" y="295"/>
                    <a:pt x="440" y="297"/>
                  </a:cubicBezTo>
                  <a:cubicBezTo>
                    <a:pt x="440" y="297"/>
                    <a:pt x="438" y="297"/>
                    <a:pt x="439" y="298"/>
                  </a:cubicBezTo>
                  <a:cubicBezTo>
                    <a:pt x="440" y="299"/>
                    <a:pt x="443" y="299"/>
                    <a:pt x="445" y="301"/>
                  </a:cubicBezTo>
                  <a:cubicBezTo>
                    <a:pt x="445" y="299"/>
                    <a:pt x="446" y="299"/>
                    <a:pt x="447" y="298"/>
                  </a:cubicBezTo>
                  <a:cubicBezTo>
                    <a:pt x="449" y="294"/>
                    <a:pt x="445" y="294"/>
                    <a:pt x="445" y="291"/>
                  </a:cubicBezTo>
                  <a:cubicBezTo>
                    <a:pt x="447" y="290"/>
                    <a:pt x="449" y="289"/>
                    <a:pt x="449" y="285"/>
                  </a:cubicBezTo>
                  <a:cubicBezTo>
                    <a:pt x="446" y="286"/>
                    <a:pt x="446" y="284"/>
                    <a:pt x="447" y="283"/>
                  </a:cubicBezTo>
                  <a:cubicBezTo>
                    <a:pt x="445" y="283"/>
                    <a:pt x="443" y="283"/>
                    <a:pt x="442" y="284"/>
                  </a:cubicBezTo>
                  <a:close/>
                  <a:moveTo>
                    <a:pt x="258" y="322"/>
                  </a:moveTo>
                  <a:cubicBezTo>
                    <a:pt x="257" y="328"/>
                    <a:pt x="267" y="324"/>
                    <a:pt x="268" y="322"/>
                  </a:cubicBezTo>
                  <a:cubicBezTo>
                    <a:pt x="264" y="320"/>
                    <a:pt x="262" y="320"/>
                    <a:pt x="258" y="322"/>
                  </a:cubicBezTo>
                  <a:close/>
                  <a:moveTo>
                    <a:pt x="290" y="583"/>
                  </a:moveTo>
                  <a:cubicBezTo>
                    <a:pt x="292" y="577"/>
                    <a:pt x="300" y="577"/>
                    <a:pt x="299" y="569"/>
                  </a:cubicBezTo>
                  <a:cubicBezTo>
                    <a:pt x="295" y="572"/>
                    <a:pt x="288" y="566"/>
                    <a:pt x="283" y="570"/>
                  </a:cubicBezTo>
                  <a:cubicBezTo>
                    <a:pt x="289" y="571"/>
                    <a:pt x="282" y="571"/>
                    <a:pt x="282" y="573"/>
                  </a:cubicBezTo>
                  <a:cubicBezTo>
                    <a:pt x="282" y="572"/>
                    <a:pt x="283" y="576"/>
                    <a:pt x="283" y="577"/>
                  </a:cubicBezTo>
                  <a:cubicBezTo>
                    <a:pt x="283" y="579"/>
                    <a:pt x="283" y="581"/>
                    <a:pt x="282" y="581"/>
                  </a:cubicBezTo>
                  <a:cubicBezTo>
                    <a:pt x="282" y="581"/>
                    <a:pt x="281" y="580"/>
                    <a:pt x="280" y="581"/>
                  </a:cubicBezTo>
                  <a:cubicBezTo>
                    <a:pt x="282" y="583"/>
                    <a:pt x="287" y="583"/>
                    <a:pt x="290" y="5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09" name="Freeform 88"/>
            <p:cNvSpPr/>
            <p:nvPr>
              <p:custDataLst>
                <p:tags r:id="rId86"/>
              </p:custDataLst>
            </p:nvPr>
          </p:nvSpPr>
          <p:spPr bwMode="auto">
            <a:xfrm>
              <a:off x="10060077" y="-1869848"/>
              <a:ext cx="63500" cy="34925"/>
            </a:xfrm>
            <a:custGeom>
              <a:avLst/>
              <a:gdLst>
                <a:gd name="T0" fmla="*/ 12 w 17"/>
                <a:gd name="T1" fmla="*/ 0 h 9"/>
                <a:gd name="T2" fmla="*/ 15 w 17"/>
                <a:gd name="T3" fmla="*/ 8 h 9"/>
                <a:gd name="T4" fmla="*/ 0 w 17"/>
                <a:gd name="T5" fmla="*/ 4 h 9"/>
                <a:gd name="T6" fmla="*/ 12 w 17"/>
                <a:gd name="T7" fmla="*/ 0 h 9"/>
              </a:gdLst>
              <a:ahLst/>
              <a:cxnLst>
                <a:cxn ang="0">
                  <a:pos x="T0" y="T1"/>
                </a:cxn>
                <a:cxn ang="0">
                  <a:pos x="T2" y="T3"/>
                </a:cxn>
                <a:cxn ang="0">
                  <a:pos x="T4" y="T5"/>
                </a:cxn>
                <a:cxn ang="0">
                  <a:pos x="T6" y="T7"/>
                </a:cxn>
              </a:cxnLst>
              <a:rect l="0" t="0" r="r" b="b"/>
              <a:pathLst>
                <a:path w="17" h="9">
                  <a:moveTo>
                    <a:pt x="12" y="0"/>
                  </a:moveTo>
                  <a:cubicBezTo>
                    <a:pt x="12" y="3"/>
                    <a:pt x="17" y="2"/>
                    <a:pt x="15" y="8"/>
                  </a:cubicBezTo>
                  <a:cubicBezTo>
                    <a:pt x="7" y="9"/>
                    <a:pt x="3" y="7"/>
                    <a:pt x="0" y="4"/>
                  </a:cubicBezTo>
                  <a:cubicBezTo>
                    <a:pt x="2" y="1"/>
                    <a:pt x="7" y="0"/>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10" name="Freeform 89"/>
            <p:cNvSpPr>
              <a:spLocks noEditPoints="1"/>
            </p:cNvSpPr>
            <p:nvPr>
              <p:custDataLst>
                <p:tags r:id="rId87"/>
              </p:custDataLst>
            </p:nvPr>
          </p:nvSpPr>
          <p:spPr bwMode="auto">
            <a:xfrm>
              <a:off x="10191840" y="-1806348"/>
              <a:ext cx="635000" cy="444500"/>
            </a:xfrm>
            <a:custGeom>
              <a:avLst/>
              <a:gdLst>
                <a:gd name="T0" fmla="*/ 16 w 169"/>
                <a:gd name="T1" fmla="*/ 6 h 118"/>
                <a:gd name="T2" fmla="*/ 22 w 169"/>
                <a:gd name="T3" fmla="*/ 5 h 118"/>
                <a:gd name="T4" fmla="*/ 22 w 169"/>
                <a:gd name="T5" fmla="*/ 8 h 118"/>
                <a:gd name="T6" fmla="*/ 22 w 169"/>
                <a:gd name="T7" fmla="*/ 13 h 118"/>
                <a:gd name="T8" fmla="*/ 26 w 169"/>
                <a:gd name="T9" fmla="*/ 25 h 118"/>
                <a:gd name="T10" fmla="*/ 36 w 169"/>
                <a:gd name="T11" fmla="*/ 6 h 118"/>
                <a:gd name="T12" fmla="*/ 49 w 169"/>
                <a:gd name="T13" fmla="*/ 5 h 118"/>
                <a:gd name="T14" fmla="*/ 57 w 169"/>
                <a:gd name="T15" fmla="*/ 19 h 118"/>
                <a:gd name="T16" fmla="*/ 67 w 169"/>
                <a:gd name="T17" fmla="*/ 16 h 118"/>
                <a:gd name="T18" fmla="*/ 81 w 169"/>
                <a:gd name="T19" fmla="*/ 15 h 118"/>
                <a:gd name="T20" fmla="*/ 87 w 169"/>
                <a:gd name="T21" fmla="*/ 20 h 118"/>
                <a:gd name="T22" fmla="*/ 92 w 169"/>
                <a:gd name="T23" fmla="*/ 23 h 118"/>
                <a:gd name="T24" fmla="*/ 95 w 169"/>
                <a:gd name="T25" fmla="*/ 25 h 118"/>
                <a:gd name="T26" fmla="*/ 108 w 169"/>
                <a:gd name="T27" fmla="*/ 27 h 118"/>
                <a:gd name="T28" fmla="*/ 119 w 169"/>
                <a:gd name="T29" fmla="*/ 33 h 118"/>
                <a:gd name="T30" fmla="*/ 123 w 169"/>
                <a:gd name="T31" fmla="*/ 37 h 118"/>
                <a:gd name="T32" fmla="*/ 131 w 169"/>
                <a:gd name="T33" fmla="*/ 44 h 118"/>
                <a:gd name="T34" fmla="*/ 126 w 169"/>
                <a:gd name="T35" fmla="*/ 55 h 118"/>
                <a:gd name="T36" fmla="*/ 138 w 169"/>
                <a:gd name="T37" fmla="*/ 57 h 118"/>
                <a:gd name="T38" fmla="*/ 141 w 169"/>
                <a:gd name="T39" fmla="*/ 64 h 118"/>
                <a:gd name="T40" fmla="*/ 153 w 169"/>
                <a:gd name="T41" fmla="*/ 65 h 118"/>
                <a:gd name="T42" fmla="*/ 160 w 169"/>
                <a:gd name="T43" fmla="*/ 72 h 118"/>
                <a:gd name="T44" fmla="*/ 162 w 169"/>
                <a:gd name="T45" fmla="*/ 78 h 118"/>
                <a:gd name="T46" fmla="*/ 155 w 169"/>
                <a:gd name="T47" fmla="*/ 88 h 118"/>
                <a:gd name="T48" fmla="*/ 146 w 169"/>
                <a:gd name="T49" fmla="*/ 86 h 118"/>
                <a:gd name="T50" fmla="*/ 137 w 169"/>
                <a:gd name="T51" fmla="*/ 78 h 118"/>
                <a:gd name="T52" fmla="*/ 130 w 169"/>
                <a:gd name="T53" fmla="*/ 85 h 118"/>
                <a:gd name="T54" fmla="*/ 140 w 169"/>
                <a:gd name="T55" fmla="*/ 91 h 118"/>
                <a:gd name="T56" fmla="*/ 146 w 169"/>
                <a:gd name="T57" fmla="*/ 100 h 118"/>
                <a:gd name="T58" fmla="*/ 141 w 169"/>
                <a:gd name="T59" fmla="*/ 110 h 118"/>
                <a:gd name="T60" fmla="*/ 123 w 169"/>
                <a:gd name="T61" fmla="*/ 103 h 118"/>
                <a:gd name="T62" fmla="*/ 129 w 169"/>
                <a:gd name="T63" fmla="*/ 110 h 118"/>
                <a:gd name="T64" fmla="*/ 136 w 169"/>
                <a:gd name="T65" fmla="*/ 114 h 118"/>
                <a:gd name="T66" fmla="*/ 129 w 169"/>
                <a:gd name="T67" fmla="*/ 114 h 118"/>
                <a:gd name="T68" fmla="*/ 113 w 169"/>
                <a:gd name="T69" fmla="*/ 109 h 118"/>
                <a:gd name="T70" fmla="*/ 105 w 169"/>
                <a:gd name="T71" fmla="*/ 105 h 118"/>
                <a:gd name="T72" fmla="*/ 101 w 169"/>
                <a:gd name="T73" fmla="*/ 98 h 118"/>
                <a:gd name="T74" fmla="*/ 92 w 169"/>
                <a:gd name="T75" fmla="*/ 82 h 118"/>
                <a:gd name="T76" fmla="*/ 94 w 169"/>
                <a:gd name="T77" fmla="*/ 78 h 118"/>
                <a:gd name="T78" fmla="*/ 96 w 169"/>
                <a:gd name="T79" fmla="*/ 72 h 118"/>
                <a:gd name="T80" fmla="*/ 101 w 169"/>
                <a:gd name="T81" fmla="*/ 65 h 118"/>
                <a:gd name="T82" fmla="*/ 96 w 169"/>
                <a:gd name="T83" fmla="*/ 57 h 118"/>
                <a:gd name="T84" fmla="*/ 91 w 169"/>
                <a:gd name="T85" fmla="*/ 53 h 118"/>
                <a:gd name="T86" fmla="*/ 87 w 169"/>
                <a:gd name="T87" fmla="*/ 53 h 118"/>
                <a:gd name="T88" fmla="*/ 81 w 169"/>
                <a:gd name="T89" fmla="*/ 51 h 118"/>
                <a:gd name="T90" fmla="*/ 70 w 169"/>
                <a:gd name="T91" fmla="*/ 39 h 118"/>
                <a:gd name="T92" fmla="*/ 59 w 169"/>
                <a:gd name="T93" fmla="*/ 41 h 118"/>
                <a:gd name="T94" fmla="*/ 49 w 169"/>
                <a:gd name="T95" fmla="*/ 41 h 118"/>
                <a:gd name="T96" fmla="*/ 37 w 169"/>
                <a:gd name="T97" fmla="*/ 41 h 118"/>
                <a:gd name="T98" fmla="*/ 16 w 169"/>
                <a:gd name="T99" fmla="*/ 37 h 118"/>
                <a:gd name="T100" fmla="*/ 7 w 169"/>
                <a:gd name="T101" fmla="*/ 32 h 118"/>
                <a:gd name="T102" fmla="*/ 4 w 169"/>
                <a:gd name="T103" fmla="*/ 25 h 118"/>
                <a:gd name="T104" fmla="*/ 5 w 169"/>
                <a:gd name="T105" fmla="*/ 19 h 118"/>
                <a:gd name="T106" fmla="*/ 109 w 169"/>
                <a:gd name="T107" fmla="*/ 81 h 118"/>
                <a:gd name="T108" fmla="*/ 116 w 169"/>
                <a:gd name="T109" fmla="*/ 75 h 118"/>
                <a:gd name="T110" fmla="*/ 109 w 169"/>
                <a:gd name="T111" fmla="*/ 8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 h="118">
                  <a:moveTo>
                    <a:pt x="7" y="8"/>
                  </a:moveTo>
                  <a:cubicBezTo>
                    <a:pt x="9" y="12"/>
                    <a:pt x="15" y="3"/>
                    <a:pt x="16" y="6"/>
                  </a:cubicBezTo>
                  <a:cubicBezTo>
                    <a:pt x="18" y="7"/>
                    <a:pt x="17" y="4"/>
                    <a:pt x="18" y="4"/>
                  </a:cubicBezTo>
                  <a:cubicBezTo>
                    <a:pt x="20" y="3"/>
                    <a:pt x="21" y="5"/>
                    <a:pt x="22" y="5"/>
                  </a:cubicBezTo>
                  <a:cubicBezTo>
                    <a:pt x="24" y="5"/>
                    <a:pt x="24" y="0"/>
                    <a:pt x="28" y="4"/>
                  </a:cubicBezTo>
                  <a:cubicBezTo>
                    <a:pt x="28" y="10"/>
                    <a:pt x="24" y="5"/>
                    <a:pt x="22" y="8"/>
                  </a:cubicBezTo>
                  <a:cubicBezTo>
                    <a:pt x="21" y="9"/>
                    <a:pt x="25" y="9"/>
                    <a:pt x="25" y="9"/>
                  </a:cubicBezTo>
                  <a:cubicBezTo>
                    <a:pt x="25" y="11"/>
                    <a:pt x="22" y="11"/>
                    <a:pt x="22" y="13"/>
                  </a:cubicBezTo>
                  <a:cubicBezTo>
                    <a:pt x="22" y="15"/>
                    <a:pt x="23" y="16"/>
                    <a:pt x="23" y="18"/>
                  </a:cubicBezTo>
                  <a:cubicBezTo>
                    <a:pt x="24" y="20"/>
                    <a:pt x="22" y="24"/>
                    <a:pt x="26" y="25"/>
                  </a:cubicBezTo>
                  <a:cubicBezTo>
                    <a:pt x="29" y="24"/>
                    <a:pt x="27" y="17"/>
                    <a:pt x="28" y="13"/>
                  </a:cubicBezTo>
                  <a:cubicBezTo>
                    <a:pt x="34" y="15"/>
                    <a:pt x="34" y="9"/>
                    <a:pt x="36" y="6"/>
                  </a:cubicBezTo>
                  <a:cubicBezTo>
                    <a:pt x="38" y="10"/>
                    <a:pt x="41" y="3"/>
                    <a:pt x="43" y="8"/>
                  </a:cubicBezTo>
                  <a:cubicBezTo>
                    <a:pt x="46" y="8"/>
                    <a:pt x="45" y="4"/>
                    <a:pt x="49" y="5"/>
                  </a:cubicBezTo>
                  <a:cubicBezTo>
                    <a:pt x="48" y="10"/>
                    <a:pt x="52" y="11"/>
                    <a:pt x="56" y="12"/>
                  </a:cubicBezTo>
                  <a:cubicBezTo>
                    <a:pt x="54" y="16"/>
                    <a:pt x="55" y="16"/>
                    <a:pt x="57" y="19"/>
                  </a:cubicBezTo>
                  <a:cubicBezTo>
                    <a:pt x="59" y="17"/>
                    <a:pt x="61" y="17"/>
                    <a:pt x="63" y="19"/>
                  </a:cubicBezTo>
                  <a:cubicBezTo>
                    <a:pt x="66" y="20"/>
                    <a:pt x="66" y="17"/>
                    <a:pt x="67" y="16"/>
                  </a:cubicBezTo>
                  <a:cubicBezTo>
                    <a:pt x="69" y="15"/>
                    <a:pt x="71" y="17"/>
                    <a:pt x="71" y="15"/>
                  </a:cubicBezTo>
                  <a:cubicBezTo>
                    <a:pt x="75" y="16"/>
                    <a:pt x="77" y="16"/>
                    <a:pt x="81" y="15"/>
                  </a:cubicBezTo>
                  <a:cubicBezTo>
                    <a:pt x="81" y="18"/>
                    <a:pt x="85" y="17"/>
                    <a:pt x="84" y="16"/>
                  </a:cubicBezTo>
                  <a:cubicBezTo>
                    <a:pt x="85" y="17"/>
                    <a:pt x="85" y="19"/>
                    <a:pt x="87" y="20"/>
                  </a:cubicBezTo>
                  <a:cubicBezTo>
                    <a:pt x="87" y="21"/>
                    <a:pt x="90" y="21"/>
                    <a:pt x="91" y="22"/>
                  </a:cubicBezTo>
                  <a:cubicBezTo>
                    <a:pt x="92" y="22"/>
                    <a:pt x="91" y="23"/>
                    <a:pt x="92" y="23"/>
                  </a:cubicBezTo>
                  <a:cubicBezTo>
                    <a:pt x="95" y="23"/>
                    <a:pt x="91" y="25"/>
                    <a:pt x="94" y="27"/>
                  </a:cubicBezTo>
                  <a:cubicBezTo>
                    <a:pt x="94" y="28"/>
                    <a:pt x="95" y="25"/>
                    <a:pt x="95" y="25"/>
                  </a:cubicBezTo>
                  <a:cubicBezTo>
                    <a:pt x="97" y="26"/>
                    <a:pt x="97" y="28"/>
                    <a:pt x="101" y="29"/>
                  </a:cubicBezTo>
                  <a:cubicBezTo>
                    <a:pt x="103" y="29"/>
                    <a:pt x="105" y="28"/>
                    <a:pt x="108" y="27"/>
                  </a:cubicBezTo>
                  <a:cubicBezTo>
                    <a:pt x="107" y="33"/>
                    <a:pt x="116" y="30"/>
                    <a:pt x="116" y="34"/>
                  </a:cubicBezTo>
                  <a:cubicBezTo>
                    <a:pt x="118" y="35"/>
                    <a:pt x="119" y="34"/>
                    <a:pt x="119" y="33"/>
                  </a:cubicBezTo>
                  <a:cubicBezTo>
                    <a:pt x="121" y="34"/>
                    <a:pt x="121" y="36"/>
                    <a:pt x="122" y="39"/>
                  </a:cubicBezTo>
                  <a:cubicBezTo>
                    <a:pt x="123" y="39"/>
                    <a:pt x="123" y="38"/>
                    <a:pt x="123" y="37"/>
                  </a:cubicBezTo>
                  <a:cubicBezTo>
                    <a:pt x="125" y="39"/>
                    <a:pt x="127" y="42"/>
                    <a:pt x="131" y="41"/>
                  </a:cubicBezTo>
                  <a:cubicBezTo>
                    <a:pt x="131" y="43"/>
                    <a:pt x="130" y="44"/>
                    <a:pt x="131" y="44"/>
                  </a:cubicBezTo>
                  <a:cubicBezTo>
                    <a:pt x="133" y="47"/>
                    <a:pt x="127" y="49"/>
                    <a:pt x="131" y="50"/>
                  </a:cubicBezTo>
                  <a:cubicBezTo>
                    <a:pt x="130" y="52"/>
                    <a:pt x="126" y="52"/>
                    <a:pt x="126" y="55"/>
                  </a:cubicBezTo>
                  <a:cubicBezTo>
                    <a:pt x="129" y="61"/>
                    <a:pt x="135" y="54"/>
                    <a:pt x="137" y="60"/>
                  </a:cubicBezTo>
                  <a:cubicBezTo>
                    <a:pt x="138" y="60"/>
                    <a:pt x="138" y="58"/>
                    <a:pt x="138" y="57"/>
                  </a:cubicBezTo>
                  <a:cubicBezTo>
                    <a:pt x="141" y="57"/>
                    <a:pt x="139" y="60"/>
                    <a:pt x="140" y="61"/>
                  </a:cubicBezTo>
                  <a:cubicBezTo>
                    <a:pt x="140" y="61"/>
                    <a:pt x="141" y="64"/>
                    <a:pt x="141" y="64"/>
                  </a:cubicBezTo>
                  <a:cubicBezTo>
                    <a:pt x="143" y="64"/>
                    <a:pt x="145" y="60"/>
                    <a:pt x="144" y="67"/>
                  </a:cubicBezTo>
                  <a:cubicBezTo>
                    <a:pt x="147" y="67"/>
                    <a:pt x="148" y="64"/>
                    <a:pt x="153" y="65"/>
                  </a:cubicBezTo>
                  <a:cubicBezTo>
                    <a:pt x="153" y="66"/>
                    <a:pt x="154" y="68"/>
                    <a:pt x="154" y="69"/>
                  </a:cubicBezTo>
                  <a:cubicBezTo>
                    <a:pt x="156" y="70"/>
                    <a:pt x="161" y="68"/>
                    <a:pt x="160" y="72"/>
                  </a:cubicBezTo>
                  <a:cubicBezTo>
                    <a:pt x="165" y="70"/>
                    <a:pt x="162" y="73"/>
                    <a:pt x="167" y="74"/>
                  </a:cubicBezTo>
                  <a:cubicBezTo>
                    <a:pt x="169" y="77"/>
                    <a:pt x="162" y="78"/>
                    <a:pt x="162" y="78"/>
                  </a:cubicBezTo>
                  <a:cubicBezTo>
                    <a:pt x="162" y="79"/>
                    <a:pt x="163" y="80"/>
                    <a:pt x="164" y="79"/>
                  </a:cubicBezTo>
                  <a:cubicBezTo>
                    <a:pt x="160" y="83"/>
                    <a:pt x="157" y="82"/>
                    <a:pt x="155" y="88"/>
                  </a:cubicBezTo>
                  <a:cubicBezTo>
                    <a:pt x="154" y="87"/>
                    <a:pt x="153" y="88"/>
                    <a:pt x="153" y="89"/>
                  </a:cubicBezTo>
                  <a:cubicBezTo>
                    <a:pt x="151" y="88"/>
                    <a:pt x="146" y="89"/>
                    <a:pt x="146" y="86"/>
                  </a:cubicBezTo>
                  <a:cubicBezTo>
                    <a:pt x="146" y="83"/>
                    <a:pt x="138" y="86"/>
                    <a:pt x="140" y="81"/>
                  </a:cubicBezTo>
                  <a:cubicBezTo>
                    <a:pt x="137" y="81"/>
                    <a:pt x="137" y="80"/>
                    <a:pt x="137" y="78"/>
                  </a:cubicBezTo>
                  <a:cubicBezTo>
                    <a:pt x="135" y="78"/>
                    <a:pt x="133" y="78"/>
                    <a:pt x="131" y="78"/>
                  </a:cubicBezTo>
                  <a:cubicBezTo>
                    <a:pt x="128" y="78"/>
                    <a:pt x="131" y="83"/>
                    <a:pt x="130" y="85"/>
                  </a:cubicBezTo>
                  <a:cubicBezTo>
                    <a:pt x="130" y="88"/>
                    <a:pt x="134" y="88"/>
                    <a:pt x="134" y="91"/>
                  </a:cubicBezTo>
                  <a:cubicBezTo>
                    <a:pt x="137" y="89"/>
                    <a:pt x="140" y="94"/>
                    <a:pt x="140" y="91"/>
                  </a:cubicBezTo>
                  <a:cubicBezTo>
                    <a:pt x="142" y="92"/>
                    <a:pt x="143" y="95"/>
                    <a:pt x="143" y="99"/>
                  </a:cubicBezTo>
                  <a:cubicBezTo>
                    <a:pt x="142" y="101"/>
                    <a:pt x="145" y="100"/>
                    <a:pt x="146" y="100"/>
                  </a:cubicBezTo>
                  <a:cubicBezTo>
                    <a:pt x="147" y="104"/>
                    <a:pt x="144" y="110"/>
                    <a:pt x="144" y="113"/>
                  </a:cubicBezTo>
                  <a:cubicBezTo>
                    <a:pt x="141" y="114"/>
                    <a:pt x="142" y="111"/>
                    <a:pt x="141" y="110"/>
                  </a:cubicBezTo>
                  <a:cubicBezTo>
                    <a:pt x="139" y="109"/>
                    <a:pt x="135" y="110"/>
                    <a:pt x="134" y="106"/>
                  </a:cubicBezTo>
                  <a:cubicBezTo>
                    <a:pt x="129" y="107"/>
                    <a:pt x="129" y="101"/>
                    <a:pt x="123" y="103"/>
                  </a:cubicBezTo>
                  <a:cubicBezTo>
                    <a:pt x="123" y="106"/>
                    <a:pt x="128" y="104"/>
                    <a:pt x="129" y="106"/>
                  </a:cubicBezTo>
                  <a:cubicBezTo>
                    <a:pt x="124" y="110"/>
                    <a:pt x="133" y="108"/>
                    <a:pt x="129" y="110"/>
                  </a:cubicBezTo>
                  <a:cubicBezTo>
                    <a:pt x="129" y="112"/>
                    <a:pt x="132" y="112"/>
                    <a:pt x="134" y="113"/>
                  </a:cubicBezTo>
                  <a:cubicBezTo>
                    <a:pt x="135" y="113"/>
                    <a:pt x="134" y="114"/>
                    <a:pt x="136" y="114"/>
                  </a:cubicBezTo>
                  <a:cubicBezTo>
                    <a:pt x="138" y="114"/>
                    <a:pt x="138" y="115"/>
                    <a:pt x="138" y="117"/>
                  </a:cubicBezTo>
                  <a:cubicBezTo>
                    <a:pt x="134" y="118"/>
                    <a:pt x="132" y="116"/>
                    <a:pt x="129" y="114"/>
                  </a:cubicBezTo>
                  <a:cubicBezTo>
                    <a:pt x="127" y="113"/>
                    <a:pt x="123" y="113"/>
                    <a:pt x="120" y="112"/>
                  </a:cubicBezTo>
                  <a:cubicBezTo>
                    <a:pt x="119" y="111"/>
                    <a:pt x="115" y="109"/>
                    <a:pt x="113" y="109"/>
                  </a:cubicBezTo>
                  <a:cubicBezTo>
                    <a:pt x="111" y="109"/>
                    <a:pt x="111" y="107"/>
                    <a:pt x="110" y="106"/>
                  </a:cubicBezTo>
                  <a:cubicBezTo>
                    <a:pt x="109" y="105"/>
                    <a:pt x="106" y="106"/>
                    <a:pt x="105" y="105"/>
                  </a:cubicBezTo>
                  <a:cubicBezTo>
                    <a:pt x="104" y="103"/>
                    <a:pt x="104" y="102"/>
                    <a:pt x="103" y="100"/>
                  </a:cubicBezTo>
                  <a:cubicBezTo>
                    <a:pt x="103" y="100"/>
                    <a:pt x="99" y="100"/>
                    <a:pt x="101" y="98"/>
                  </a:cubicBezTo>
                  <a:cubicBezTo>
                    <a:pt x="95" y="98"/>
                    <a:pt x="94" y="92"/>
                    <a:pt x="91" y="89"/>
                  </a:cubicBezTo>
                  <a:cubicBezTo>
                    <a:pt x="92" y="89"/>
                    <a:pt x="90" y="84"/>
                    <a:pt x="92" y="82"/>
                  </a:cubicBezTo>
                  <a:cubicBezTo>
                    <a:pt x="92" y="82"/>
                    <a:pt x="95" y="82"/>
                    <a:pt x="95" y="82"/>
                  </a:cubicBezTo>
                  <a:cubicBezTo>
                    <a:pt x="95" y="81"/>
                    <a:pt x="93" y="80"/>
                    <a:pt x="94" y="78"/>
                  </a:cubicBezTo>
                  <a:cubicBezTo>
                    <a:pt x="94" y="78"/>
                    <a:pt x="96" y="78"/>
                    <a:pt x="96" y="78"/>
                  </a:cubicBezTo>
                  <a:cubicBezTo>
                    <a:pt x="97" y="77"/>
                    <a:pt x="96" y="73"/>
                    <a:pt x="96" y="72"/>
                  </a:cubicBezTo>
                  <a:cubicBezTo>
                    <a:pt x="97" y="72"/>
                    <a:pt x="99" y="73"/>
                    <a:pt x="99" y="72"/>
                  </a:cubicBezTo>
                  <a:cubicBezTo>
                    <a:pt x="101" y="70"/>
                    <a:pt x="99" y="66"/>
                    <a:pt x="101" y="65"/>
                  </a:cubicBezTo>
                  <a:cubicBezTo>
                    <a:pt x="100" y="64"/>
                    <a:pt x="98" y="64"/>
                    <a:pt x="96" y="64"/>
                  </a:cubicBezTo>
                  <a:cubicBezTo>
                    <a:pt x="96" y="62"/>
                    <a:pt x="96" y="59"/>
                    <a:pt x="96" y="57"/>
                  </a:cubicBezTo>
                  <a:cubicBezTo>
                    <a:pt x="95" y="57"/>
                    <a:pt x="94" y="57"/>
                    <a:pt x="94" y="58"/>
                  </a:cubicBezTo>
                  <a:cubicBezTo>
                    <a:pt x="91" y="57"/>
                    <a:pt x="92" y="54"/>
                    <a:pt x="91" y="53"/>
                  </a:cubicBezTo>
                  <a:cubicBezTo>
                    <a:pt x="90" y="52"/>
                    <a:pt x="89" y="54"/>
                    <a:pt x="88" y="54"/>
                  </a:cubicBezTo>
                  <a:cubicBezTo>
                    <a:pt x="88" y="54"/>
                    <a:pt x="87" y="53"/>
                    <a:pt x="87" y="53"/>
                  </a:cubicBezTo>
                  <a:cubicBezTo>
                    <a:pt x="86" y="52"/>
                    <a:pt x="84" y="50"/>
                    <a:pt x="84" y="50"/>
                  </a:cubicBezTo>
                  <a:cubicBezTo>
                    <a:pt x="83" y="50"/>
                    <a:pt x="82" y="52"/>
                    <a:pt x="81" y="51"/>
                  </a:cubicBezTo>
                  <a:cubicBezTo>
                    <a:pt x="81" y="51"/>
                    <a:pt x="79" y="48"/>
                    <a:pt x="75" y="48"/>
                  </a:cubicBezTo>
                  <a:cubicBezTo>
                    <a:pt x="81" y="42"/>
                    <a:pt x="68" y="46"/>
                    <a:pt x="70" y="39"/>
                  </a:cubicBezTo>
                  <a:cubicBezTo>
                    <a:pt x="66" y="39"/>
                    <a:pt x="63" y="39"/>
                    <a:pt x="63" y="43"/>
                  </a:cubicBezTo>
                  <a:cubicBezTo>
                    <a:pt x="61" y="44"/>
                    <a:pt x="59" y="41"/>
                    <a:pt x="59" y="41"/>
                  </a:cubicBezTo>
                  <a:cubicBezTo>
                    <a:pt x="57" y="41"/>
                    <a:pt x="56" y="43"/>
                    <a:pt x="54" y="43"/>
                  </a:cubicBezTo>
                  <a:cubicBezTo>
                    <a:pt x="52" y="43"/>
                    <a:pt x="51" y="41"/>
                    <a:pt x="49" y="41"/>
                  </a:cubicBezTo>
                  <a:cubicBezTo>
                    <a:pt x="46" y="41"/>
                    <a:pt x="46" y="43"/>
                    <a:pt x="43" y="43"/>
                  </a:cubicBezTo>
                  <a:cubicBezTo>
                    <a:pt x="40" y="43"/>
                    <a:pt x="39" y="42"/>
                    <a:pt x="37" y="41"/>
                  </a:cubicBezTo>
                  <a:cubicBezTo>
                    <a:pt x="31" y="41"/>
                    <a:pt x="26" y="42"/>
                    <a:pt x="19" y="40"/>
                  </a:cubicBezTo>
                  <a:cubicBezTo>
                    <a:pt x="19" y="40"/>
                    <a:pt x="17" y="37"/>
                    <a:pt x="16" y="37"/>
                  </a:cubicBezTo>
                  <a:cubicBezTo>
                    <a:pt x="14" y="36"/>
                    <a:pt x="12" y="38"/>
                    <a:pt x="12" y="34"/>
                  </a:cubicBezTo>
                  <a:cubicBezTo>
                    <a:pt x="10" y="34"/>
                    <a:pt x="5" y="36"/>
                    <a:pt x="7" y="32"/>
                  </a:cubicBezTo>
                  <a:cubicBezTo>
                    <a:pt x="11" y="33"/>
                    <a:pt x="13" y="30"/>
                    <a:pt x="15" y="29"/>
                  </a:cubicBezTo>
                  <a:cubicBezTo>
                    <a:pt x="13" y="26"/>
                    <a:pt x="5" y="28"/>
                    <a:pt x="4" y="25"/>
                  </a:cubicBezTo>
                  <a:cubicBezTo>
                    <a:pt x="3" y="24"/>
                    <a:pt x="2" y="25"/>
                    <a:pt x="2" y="26"/>
                  </a:cubicBezTo>
                  <a:cubicBezTo>
                    <a:pt x="0" y="26"/>
                    <a:pt x="4" y="20"/>
                    <a:pt x="5" y="19"/>
                  </a:cubicBezTo>
                  <a:cubicBezTo>
                    <a:pt x="4" y="14"/>
                    <a:pt x="8" y="13"/>
                    <a:pt x="7" y="8"/>
                  </a:cubicBezTo>
                  <a:close/>
                  <a:moveTo>
                    <a:pt x="109" y="81"/>
                  </a:moveTo>
                  <a:cubicBezTo>
                    <a:pt x="110" y="78"/>
                    <a:pt x="116" y="80"/>
                    <a:pt x="119" y="79"/>
                  </a:cubicBezTo>
                  <a:cubicBezTo>
                    <a:pt x="119" y="77"/>
                    <a:pt x="117" y="76"/>
                    <a:pt x="116" y="75"/>
                  </a:cubicBezTo>
                  <a:cubicBezTo>
                    <a:pt x="114" y="73"/>
                    <a:pt x="111" y="75"/>
                    <a:pt x="108" y="72"/>
                  </a:cubicBezTo>
                  <a:cubicBezTo>
                    <a:pt x="108" y="75"/>
                    <a:pt x="106" y="81"/>
                    <a:pt x="109"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11" name="Freeform 90"/>
            <p:cNvSpPr/>
            <p:nvPr>
              <p:custDataLst>
                <p:tags r:id="rId88"/>
              </p:custDataLst>
            </p:nvPr>
          </p:nvSpPr>
          <p:spPr bwMode="auto">
            <a:xfrm>
              <a:off x="9572715" y="-1782536"/>
              <a:ext cx="390525" cy="195263"/>
            </a:xfrm>
            <a:custGeom>
              <a:avLst/>
              <a:gdLst>
                <a:gd name="T0" fmla="*/ 12 w 104"/>
                <a:gd name="T1" fmla="*/ 40 h 52"/>
                <a:gd name="T2" fmla="*/ 13 w 104"/>
                <a:gd name="T3" fmla="*/ 35 h 52"/>
                <a:gd name="T4" fmla="*/ 19 w 104"/>
                <a:gd name="T5" fmla="*/ 34 h 52"/>
                <a:gd name="T6" fmla="*/ 22 w 104"/>
                <a:gd name="T7" fmla="*/ 33 h 52"/>
                <a:gd name="T8" fmla="*/ 37 w 104"/>
                <a:gd name="T9" fmla="*/ 31 h 52"/>
                <a:gd name="T10" fmla="*/ 22 w 104"/>
                <a:gd name="T11" fmla="*/ 30 h 52"/>
                <a:gd name="T12" fmla="*/ 20 w 104"/>
                <a:gd name="T13" fmla="*/ 28 h 52"/>
                <a:gd name="T14" fmla="*/ 16 w 104"/>
                <a:gd name="T15" fmla="*/ 30 h 52"/>
                <a:gd name="T16" fmla="*/ 7 w 104"/>
                <a:gd name="T17" fmla="*/ 28 h 52"/>
                <a:gd name="T18" fmla="*/ 15 w 104"/>
                <a:gd name="T19" fmla="*/ 23 h 52"/>
                <a:gd name="T20" fmla="*/ 19 w 104"/>
                <a:gd name="T21" fmla="*/ 23 h 52"/>
                <a:gd name="T22" fmla="*/ 3 w 104"/>
                <a:gd name="T23" fmla="*/ 20 h 52"/>
                <a:gd name="T24" fmla="*/ 0 w 104"/>
                <a:gd name="T25" fmla="*/ 16 h 52"/>
                <a:gd name="T26" fmla="*/ 7 w 104"/>
                <a:gd name="T27" fmla="*/ 10 h 52"/>
                <a:gd name="T28" fmla="*/ 7 w 104"/>
                <a:gd name="T29" fmla="*/ 9 h 52"/>
                <a:gd name="T30" fmla="*/ 22 w 104"/>
                <a:gd name="T31" fmla="*/ 3 h 52"/>
                <a:gd name="T32" fmla="*/ 26 w 104"/>
                <a:gd name="T33" fmla="*/ 0 h 52"/>
                <a:gd name="T34" fmla="*/ 29 w 104"/>
                <a:gd name="T35" fmla="*/ 2 h 52"/>
                <a:gd name="T36" fmla="*/ 31 w 104"/>
                <a:gd name="T37" fmla="*/ 7 h 52"/>
                <a:gd name="T38" fmla="*/ 29 w 104"/>
                <a:gd name="T39" fmla="*/ 9 h 52"/>
                <a:gd name="T40" fmla="*/ 31 w 104"/>
                <a:gd name="T41" fmla="*/ 10 h 52"/>
                <a:gd name="T42" fmla="*/ 33 w 104"/>
                <a:gd name="T43" fmla="*/ 7 h 52"/>
                <a:gd name="T44" fmla="*/ 41 w 104"/>
                <a:gd name="T45" fmla="*/ 6 h 52"/>
                <a:gd name="T46" fmla="*/ 45 w 104"/>
                <a:gd name="T47" fmla="*/ 13 h 52"/>
                <a:gd name="T48" fmla="*/ 51 w 104"/>
                <a:gd name="T49" fmla="*/ 10 h 52"/>
                <a:gd name="T50" fmla="*/ 55 w 104"/>
                <a:gd name="T51" fmla="*/ 6 h 52"/>
                <a:gd name="T52" fmla="*/ 59 w 104"/>
                <a:gd name="T53" fmla="*/ 7 h 52"/>
                <a:gd name="T54" fmla="*/ 61 w 104"/>
                <a:gd name="T55" fmla="*/ 13 h 52"/>
                <a:gd name="T56" fmla="*/ 64 w 104"/>
                <a:gd name="T57" fmla="*/ 19 h 52"/>
                <a:gd name="T58" fmla="*/ 69 w 104"/>
                <a:gd name="T59" fmla="*/ 14 h 52"/>
                <a:gd name="T60" fmla="*/ 65 w 104"/>
                <a:gd name="T61" fmla="*/ 12 h 52"/>
                <a:gd name="T62" fmla="*/ 65 w 104"/>
                <a:gd name="T63" fmla="*/ 3 h 52"/>
                <a:gd name="T64" fmla="*/ 71 w 104"/>
                <a:gd name="T65" fmla="*/ 2 h 52"/>
                <a:gd name="T66" fmla="*/ 76 w 104"/>
                <a:gd name="T67" fmla="*/ 12 h 52"/>
                <a:gd name="T68" fmla="*/ 80 w 104"/>
                <a:gd name="T69" fmla="*/ 14 h 52"/>
                <a:gd name="T70" fmla="*/ 83 w 104"/>
                <a:gd name="T71" fmla="*/ 19 h 52"/>
                <a:gd name="T72" fmla="*/ 82 w 104"/>
                <a:gd name="T73" fmla="*/ 23 h 52"/>
                <a:gd name="T74" fmla="*/ 86 w 104"/>
                <a:gd name="T75" fmla="*/ 28 h 52"/>
                <a:gd name="T76" fmla="*/ 99 w 104"/>
                <a:gd name="T77" fmla="*/ 30 h 52"/>
                <a:gd name="T78" fmla="*/ 103 w 104"/>
                <a:gd name="T79" fmla="*/ 34 h 52"/>
                <a:gd name="T80" fmla="*/ 104 w 104"/>
                <a:gd name="T81" fmla="*/ 37 h 52"/>
                <a:gd name="T82" fmla="*/ 93 w 104"/>
                <a:gd name="T83" fmla="*/ 37 h 52"/>
                <a:gd name="T84" fmla="*/ 96 w 104"/>
                <a:gd name="T85" fmla="*/ 47 h 52"/>
                <a:gd name="T86" fmla="*/ 80 w 104"/>
                <a:gd name="T87" fmla="*/ 47 h 52"/>
                <a:gd name="T88" fmla="*/ 61 w 104"/>
                <a:gd name="T89" fmla="*/ 47 h 52"/>
                <a:gd name="T90" fmla="*/ 54 w 104"/>
                <a:gd name="T91" fmla="*/ 48 h 52"/>
                <a:gd name="T92" fmla="*/ 52 w 104"/>
                <a:gd name="T93" fmla="*/ 51 h 52"/>
                <a:gd name="T94" fmla="*/ 34 w 104"/>
                <a:gd name="T95" fmla="*/ 51 h 52"/>
                <a:gd name="T96" fmla="*/ 29 w 104"/>
                <a:gd name="T97" fmla="*/ 42 h 52"/>
                <a:gd name="T98" fmla="*/ 17 w 104"/>
                <a:gd name="T99" fmla="*/ 40 h 52"/>
                <a:gd name="T100" fmla="*/ 16 w 104"/>
                <a:gd name="T101" fmla="*/ 41 h 52"/>
                <a:gd name="T102" fmla="*/ 16 w 104"/>
                <a:gd name="T103" fmla="*/ 38 h 52"/>
                <a:gd name="T104" fmla="*/ 12 w 104"/>
                <a:gd name="T105"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4" h="52">
                  <a:moveTo>
                    <a:pt x="12" y="40"/>
                  </a:moveTo>
                  <a:cubicBezTo>
                    <a:pt x="9" y="40"/>
                    <a:pt x="12" y="36"/>
                    <a:pt x="13" y="35"/>
                  </a:cubicBezTo>
                  <a:cubicBezTo>
                    <a:pt x="13" y="33"/>
                    <a:pt x="17" y="35"/>
                    <a:pt x="19" y="34"/>
                  </a:cubicBezTo>
                  <a:cubicBezTo>
                    <a:pt x="20" y="34"/>
                    <a:pt x="20" y="33"/>
                    <a:pt x="22" y="33"/>
                  </a:cubicBezTo>
                  <a:cubicBezTo>
                    <a:pt x="27" y="32"/>
                    <a:pt x="33" y="34"/>
                    <a:pt x="37" y="31"/>
                  </a:cubicBezTo>
                  <a:cubicBezTo>
                    <a:pt x="36" y="28"/>
                    <a:pt x="27" y="31"/>
                    <a:pt x="22" y="30"/>
                  </a:cubicBezTo>
                  <a:cubicBezTo>
                    <a:pt x="21" y="30"/>
                    <a:pt x="20" y="28"/>
                    <a:pt x="20" y="28"/>
                  </a:cubicBezTo>
                  <a:cubicBezTo>
                    <a:pt x="19" y="28"/>
                    <a:pt x="18" y="30"/>
                    <a:pt x="16" y="30"/>
                  </a:cubicBezTo>
                  <a:cubicBezTo>
                    <a:pt x="13" y="30"/>
                    <a:pt x="10" y="28"/>
                    <a:pt x="7" y="28"/>
                  </a:cubicBezTo>
                  <a:cubicBezTo>
                    <a:pt x="4" y="24"/>
                    <a:pt x="14" y="26"/>
                    <a:pt x="15" y="23"/>
                  </a:cubicBezTo>
                  <a:cubicBezTo>
                    <a:pt x="15" y="20"/>
                    <a:pt x="18" y="23"/>
                    <a:pt x="19" y="23"/>
                  </a:cubicBezTo>
                  <a:cubicBezTo>
                    <a:pt x="19" y="15"/>
                    <a:pt x="10" y="22"/>
                    <a:pt x="3" y="20"/>
                  </a:cubicBezTo>
                  <a:cubicBezTo>
                    <a:pt x="0" y="18"/>
                    <a:pt x="6" y="16"/>
                    <a:pt x="0" y="16"/>
                  </a:cubicBezTo>
                  <a:cubicBezTo>
                    <a:pt x="2" y="13"/>
                    <a:pt x="2" y="9"/>
                    <a:pt x="7" y="10"/>
                  </a:cubicBezTo>
                  <a:cubicBezTo>
                    <a:pt x="9" y="10"/>
                    <a:pt x="8" y="8"/>
                    <a:pt x="7" y="9"/>
                  </a:cubicBezTo>
                  <a:cubicBezTo>
                    <a:pt x="10" y="5"/>
                    <a:pt x="16" y="4"/>
                    <a:pt x="22" y="3"/>
                  </a:cubicBezTo>
                  <a:cubicBezTo>
                    <a:pt x="23" y="2"/>
                    <a:pt x="23" y="0"/>
                    <a:pt x="26" y="0"/>
                  </a:cubicBezTo>
                  <a:cubicBezTo>
                    <a:pt x="26" y="2"/>
                    <a:pt x="27" y="1"/>
                    <a:pt x="29" y="2"/>
                  </a:cubicBezTo>
                  <a:cubicBezTo>
                    <a:pt x="28" y="5"/>
                    <a:pt x="26" y="7"/>
                    <a:pt x="31" y="7"/>
                  </a:cubicBezTo>
                  <a:cubicBezTo>
                    <a:pt x="31" y="9"/>
                    <a:pt x="30" y="8"/>
                    <a:pt x="29" y="9"/>
                  </a:cubicBezTo>
                  <a:cubicBezTo>
                    <a:pt x="28" y="10"/>
                    <a:pt x="30" y="10"/>
                    <a:pt x="31" y="10"/>
                  </a:cubicBezTo>
                  <a:cubicBezTo>
                    <a:pt x="33" y="10"/>
                    <a:pt x="32" y="8"/>
                    <a:pt x="33" y="7"/>
                  </a:cubicBezTo>
                  <a:cubicBezTo>
                    <a:pt x="36" y="6"/>
                    <a:pt x="38" y="7"/>
                    <a:pt x="41" y="6"/>
                  </a:cubicBezTo>
                  <a:cubicBezTo>
                    <a:pt x="43" y="8"/>
                    <a:pt x="46" y="9"/>
                    <a:pt x="45" y="13"/>
                  </a:cubicBezTo>
                  <a:cubicBezTo>
                    <a:pt x="48" y="13"/>
                    <a:pt x="47" y="9"/>
                    <a:pt x="51" y="10"/>
                  </a:cubicBezTo>
                  <a:cubicBezTo>
                    <a:pt x="52" y="9"/>
                    <a:pt x="54" y="7"/>
                    <a:pt x="55" y="6"/>
                  </a:cubicBezTo>
                  <a:cubicBezTo>
                    <a:pt x="56" y="7"/>
                    <a:pt x="57" y="7"/>
                    <a:pt x="59" y="7"/>
                  </a:cubicBezTo>
                  <a:cubicBezTo>
                    <a:pt x="60" y="9"/>
                    <a:pt x="60" y="11"/>
                    <a:pt x="61" y="13"/>
                  </a:cubicBezTo>
                  <a:cubicBezTo>
                    <a:pt x="62" y="15"/>
                    <a:pt x="65" y="15"/>
                    <a:pt x="64" y="19"/>
                  </a:cubicBezTo>
                  <a:cubicBezTo>
                    <a:pt x="66" y="18"/>
                    <a:pt x="66" y="15"/>
                    <a:pt x="69" y="14"/>
                  </a:cubicBezTo>
                  <a:cubicBezTo>
                    <a:pt x="69" y="13"/>
                    <a:pt x="66" y="13"/>
                    <a:pt x="65" y="12"/>
                  </a:cubicBezTo>
                  <a:cubicBezTo>
                    <a:pt x="64" y="9"/>
                    <a:pt x="66" y="7"/>
                    <a:pt x="65" y="3"/>
                  </a:cubicBezTo>
                  <a:cubicBezTo>
                    <a:pt x="68" y="3"/>
                    <a:pt x="68" y="1"/>
                    <a:pt x="71" y="2"/>
                  </a:cubicBezTo>
                  <a:cubicBezTo>
                    <a:pt x="71" y="5"/>
                    <a:pt x="74" y="8"/>
                    <a:pt x="76" y="12"/>
                  </a:cubicBezTo>
                  <a:cubicBezTo>
                    <a:pt x="77" y="12"/>
                    <a:pt x="79" y="18"/>
                    <a:pt x="80" y="14"/>
                  </a:cubicBezTo>
                  <a:cubicBezTo>
                    <a:pt x="82" y="15"/>
                    <a:pt x="81" y="19"/>
                    <a:pt x="83" y="19"/>
                  </a:cubicBezTo>
                  <a:cubicBezTo>
                    <a:pt x="83" y="21"/>
                    <a:pt x="83" y="23"/>
                    <a:pt x="82" y="23"/>
                  </a:cubicBezTo>
                  <a:cubicBezTo>
                    <a:pt x="82" y="25"/>
                    <a:pt x="87" y="24"/>
                    <a:pt x="86" y="28"/>
                  </a:cubicBezTo>
                  <a:cubicBezTo>
                    <a:pt x="91" y="26"/>
                    <a:pt x="92" y="31"/>
                    <a:pt x="99" y="30"/>
                  </a:cubicBezTo>
                  <a:cubicBezTo>
                    <a:pt x="96" y="35"/>
                    <a:pt x="102" y="33"/>
                    <a:pt x="103" y="34"/>
                  </a:cubicBezTo>
                  <a:cubicBezTo>
                    <a:pt x="103" y="34"/>
                    <a:pt x="100" y="38"/>
                    <a:pt x="104" y="37"/>
                  </a:cubicBezTo>
                  <a:cubicBezTo>
                    <a:pt x="102" y="44"/>
                    <a:pt x="99" y="35"/>
                    <a:pt x="93" y="37"/>
                  </a:cubicBezTo>
                  <a:cubicBezTo>
                    <a:pt x="92" y="42"/>
                    <a:pt x="98" y="40"/>
                    <a:pt x="96" y="47"/>
                  </a:cubicBezTo>
                  <a:cubicBezTo>
                    <a:pt x="91" y="48"/>
                    <a:pt x="84" y="49"/>
                    <a:pt x="80" y="47"/>
                  </a:cubicBezTo>
                  <a:cubicBezTo>
                    <a:pt x="76" y="44"/>
                    <a:pt x="67" y="43"/>
                    <a:pt x="61" y="47"/>
                  </a:cubicBezTo>
                  <a:cubicBezTo>
                    <a:pt x="59" y="48"/>
                    <a:pt x="57" y="47"/>
                    <a:pt x="54" y="48"/>
                  </a:cubicBezTo>
                  <a:cubicBezTo>
                    <a:pt x="53" y="49"/>
                    <a:pt x="53" y="49"/>
                    <a:pt x="52" y="51"/>
                  </a:cubicBezTo>
                  <a:cubicBezTo>
                    <a:pt x="49" y="49"/>
                    <a:pt x="41" y="52"/>
                    <a:pt x="34" y="51"/>
                  </a:cubicBezTo>
                  <a:cubicBezTo>
                    <a:pt x="32" y="48"/>
                    <a:pt x="30" y="45"/>
                    <a:pt x="29" y="42"/>
                  </a:cubicBezTo>
                  <a:cubicBezTo>
                    <a:pt x="24" y="42"/>
                    <a:pt x="18" y="44"/>
                    <a:pt x="17" y="40"/>
                  </a:cubicBezTo>
                  <a:cubicBezTo>
                    <a:pt x="16" y="39"/>
                    <a:pt x="16" y="40"/>
                    <a:pt x="16" y="41"/>
                  </a:cubicBezTo>
                  <a:cubicBezTo>
                    <a:pt x="14" y="41"/>
                    <a:pt x="14" y="38"/>
                    <a:pt x="16" y="38"/>
                  </a:cubicBezTo>
                  <a:cubicBezTo>
                    <a:pt x="16" y="35"/>
                    <a:pt x="12" y="39"/>
                    <a:pt x="12"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12" name="Freeform 91"/>
            <p:cNvSpPr>
              <a:spLocks noEditPoints="1"/>
            </p:cNvSpPr>
            <p:nvPr>
              <p:custDataLst>
                <p:tags r:id="rId89"/>
              </p:custDataLst>
            </p:nvPr>
          </p:nvSpPr>
          <p:spPr bwMode="auto">
            <a:xfrm>
              <a:off x="8531315" y="-1738086"/>
              <a:ext cx="2794000" cy="3246438"/>
            </a:xfrm>
            <a:custGeom>
              <a:avLst/>
              <a:gdLst>
                <a:gd name="T0" fmla="*/ 486 w 744"/>
                <a:gd name="T1" fmla="*/ 57 h 863"/>
                <a:gd name="T2" fmla="*/ 437 w 744"/>
                <a:gd name="T3" fmla="*/ 91 h 863"/>
                <a:gd name="T4" fmla="*/ 432 w 744"/>
                <a:gd name="T5" fmla="*/ 141 h 863"/>
                <a:gd name="T6" fmla="*/ 492 w 744"/>
                <a:gd name="T7" fmla="*/ 182 h 863"/>
                <a:gd name="T8" fmla="*/ 512 w 744"/>
                <a:gd name="T9" fmla="*/ 127 h 863"/>
                <a:gd name="T10" fmla="*/ 562 w 744"/>
                <a:gd name="T11" fmla="*/ 126 h 863"/>
                <a:gd name="T12" fmla="*/ 609 w 744"/>
                <a:gd name="T13" fmla="*/ 138 h 863"/>
                <a:gd name="T14" fmla="*/ 627 w 744"/>
                <a:gd name="T15" fmla="*/ 186 h 863"/>
                <a:gd name="T16" fmla="*/ 569 w 744"/>
                <a:gd name="T17" fmla="*/ 207 h 863"/>
                <a:gd name="T18" fmla="*/ 604 w 744"/>
                <a:gd name="T19" fmla="*/ 228 h 863"/>
                <a:gd name="T20" fmla="*/ 590 w 744"/>
                <a:gd name="T21" fmla="*/ 235 h 863"/>
                <a:gd name="T22" fmla="*/ 527 w 744"/>
                <a:gd name="T23" fmla="*/ 282 h 863"/>
                <a:gd name="T24" fmla="*/ 501 w 744"/>
                <a:gd name="T25" fmla="*/ 360 h 863"/>
                <a:gd name="T26" fmla="*/ 446 w 744"/>
                <a:gd name="T27" fmla="*/ 329 h 863"/>
                <a:gd name="T28" fmla="*/ 402 w 744"/>
                <a:gd name="T29" fmla="*/ 388 h 863"/>
                <a:gd name="T30" fmla="*/ 451 w 744"/>
                <a:gd name="T31" fmla="*/ 412 h 863"/>
                <a:gd name="T32" fmla="*/ 520 w 744"/>
                <a:gd name="T33" fmla="*/ 458 h 863"/>
                <a:gd name="T34" fmla="*/ 576 w 744"/>
                <a:gd name="T35" fmla="*/ 450 h 863"/>
                <a:gd name="T36" fmla="*/ 665 w 744"/>
                <a:gd name="T37" fmla="*/ 488 h 863"/>
                <a:gd name="T38" fmla="*/ 743 w 744"/>
                <a:gd name="T39" fmla="*/ 535 h 863"/>
                <a:gd name="T40" fmla="*/ 710 w 744"/>
                <a:gd name="T41" fmla="*/ 643 h 863"/>
                <a:gd name="T42" fmla="*/ 666 w 744"/>
                <a:gd name="T43" fmla="*/ 691 h 863"/>
                <a:gd name="T44" fmla="*/ 624 w 744"/>
                <a:gd name="T45" fmla="*/ 737 h 863"/>
                <a:gd name="T46" fmla="*/ 586 w 744"/>
                <a:gd name="T47" fmla="*/ 781 h 863"/>
                <a:gd name="T48" fmla="*/ 569 w 744"/>
                <a:gd name="T49" fmla="*/ 815 h 863"/>
                <a:gd name="T50" fmla="*/ 538 w 744"/>
                <a:gd name="T51" fmla="*/ 848 h 863"/>
                <a:gd name="T52" fmla="*/ 529 w 744"/>
                <a:gd name="T53" fmla="*/ 802 h 863"/>
                <a:gd name="T54" fmla="*/ 552 w 744"/>
                <a:gd name="T55" fmla="*/ 705 h 863"/>
                <a:gd name="T56" fmla="*/ 550 w 744"/>
                <a:gd name="T57" fmla="*/ 613 h 863"/>
                <a:gd name="T58" fmla="*/ 501 w 744"/>
                <a:gd name="T59" fmla="*/ 549 h 863"/>
                <a:gd name="T60" fmla="*/ 510 w 744"/>
                <a:gd name="T61" fmla="*/ 498 h 863"/>
                <a:gd name="T62" fmla="*/ 467 w 744"/>
                <a:gd name="T63" fmla="*/ 443 h 863"/>
                <a:gd name="T64" fmla="*/ 421 w 744"/>
                <a:gd name="T65" fmla="*/ 415 h 863"/>
                <a:gd name="T66" fmla="*/ 349 w 744"/>
                <a:gd name="T67" fmla="*/ 374 h 863"/>
                <a:gd name="T68" fmla="*/ 308 w 744"/>
                <a:gd name="T69" fmla="*/ 332 h 863"/>
                <a:gd name="T70" fmla="*/ 308 w 744"/>
                <a:gd name="T71" fmla="*/ 349 h 863"/>
                <a:gd name="T72" fmla="*/ 266 w 744"/>
                <a:gd name="T73" fmla="*/ 296 h 863"/>
                <a:gd name="T74" fmla="*/ 240 w 744"/>
                <a:gd name="T75" fmla="*/ 202 h 863"/>
                <a:gd name="T76" fmla="*/ 224 w 744"/>
                <a:gd name="T77" fmla="*/ 176 h 863"/>
                <a:gd name="T78" fmla="*/ 183 w 744"/>
                <a:gd name="T79" fmla="*/ 131 h 863"/>
                <a:gd name="T80" fmla="*/ 113 w 744"/>
                <a:gd name="T81" fmla="*/ 109 h 863"/>
                <a:gd name="T82" fmla="*/ 78 w 744"/>
                <a:gd name="T83" fmla="*/ 127 h 863"/>
                <a:gd name="T84" fmla="*/ 43 w 744"/>
                <a:gd name="T85" fmla="*/ 150 h 863"/>
                <a:gd name="T86" fmla="*/ 18 w 744"/>
                <a:gd name="T87" fmla="*/ 116 h 863"/>
                <a:gd name="T88" fmla="*/ 7 w 744"/>
                <a:gd name="T89" fmla="*/ 74 h 863"/>
                <a:gd name="T90" fmla="*/ 21 w 744"/>
                <a:gd name="T91" fmla="*/ 47 h 863"/>
                <a:gd name="T92" fmla="*/ 71 w 744"/>
                <a:gd name="T93" fmla="*/ 16 h 863"/>
                <a:gd name="T94" fmla="*/ 192 w 744"/>
                <a:gd name="T95" fmla="*/ 29 h 863"/>
                <a:gd name="T96" fmla="*/ 249 w 744"/>
                <a:gd name="T97" fmla="*/ 32 h 863"/>
                <a:gd name="T98" fmla="*/ 339 w 744"/>
                <a:gd name="T99" fmla="*/ 56 h 863"/>
                <a:gd name="T100" fmla="*/ 404 w 744"/>
                <a:gd name="T101" fmla="*/ 40 h 863"/>
                <a:gd name="T102" fmla="*/ 422 w 744"/>
                <a:gd name="T103" fmla="*/ 9 h 863"/>
                <a:gd name="T104" fmla="*/ 456 w 744"/>
                <a:gd name="T105" fmla="*/ 39 h 863"/>
                <a:gd name="T106" fmla="*/ 244 w 744"/>
                <a:gd name="T107" fmla="*/ 66 h 863"/>
                <a:gd name="T108" fmla="*/ 314 w 744"/>
                <a:gd name="T109" fmla="*/ 102 h 863"/>
                <a:gd name="T110" fmla="*/ 303 w 744"/>
                <a:gd name="T111" fmla="*/ 101 h 863"/>
                <a:gd name="T112" fmla="*/ 401 w 744"/>
                <a:gd name="T113" fmla="*/ 189 h 863"/>
                <a:gd name="T114" fmla="*/ 433 w 744"/>
                <a:gd name="T115" fmla="*/ 223 h 863"/>
                <a:gd name="T116" fmla="*/ 461 w 744"/>
                <a:gd name="T117" fmla="*/ 204 h 863"/>
                <a:gd name="T118" fmla="*/ 456 w 744"/>
                <a:gd name="T119" fmla="*/ 256 h 863"/>
                <a:gd name="T120" fmla="*/ 505 w 744"/>
                <a:gd name="T121" fmla="*/ 239 h 863"/>
                <a:gd name="T122" fmla="*/ 491 w 744"/>
                <a:gd name="T123" fmla="*/ 255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4" h="863">
                  <a:moveTo>
                    <a:pt x="453" y="47"/>
                  </a:moveTo>
                  <a:cubicBezTo>
                    <a:pt x="453" y="50"/>
                    <a:pt x="457" y="45"/>
                    <a:pt x="456" y="51"/>
                  </a:cubicBezTo>
                  <a:cubicBezTo>
                    <a:pt x="457" y="51"/>
                    <a:pt x="458" y="51"/>
                    <a:pt x="460" y="51"/>
                  </a:cubicBezTo>
                  <a:cubicBezTo>
                    <a:pt x="462" y="50"/>
                    <a:pt x="463" y="48"/>
                    <a:pt x="463" y="44"/>
                  </a:cubicBezTo>
                  <a:cubicBezTo>
                    <a:pt x="464" y="44"/>
                    <a:pt x="466" y="43"/>
                    <a:pt x="465" y="40"/>
                  </a:cubicBezTo>
                  <a:cubicBezTo>
                    <a:pt x="470" y="42"/>
                    <a:pt x="467" y="36"/>
                    <a:pt x="471" y="37"/>
                  </a:cubicBezTo>
                  <a:cubicBezTo>
                    <a:pt x="471" y="34"/>
                    <a:pt x="471" y="31"/>
                    <a:pt x="471" y="28"/>
                  </a:cubicBezTo>
                  <a:cubicBezTo>
                    <a:pt x="476" y="27"/>
                    <a:pt x="478" y="26"/>
                    <a:pt x="482" y="28"/>
                  </a:cubicBezTo>
                  <a:cubicBezTo>
                    <a:pt x="484" y="28"/>
                    <a:pt x="483" y="31"/>
                    <a:pt x="484" y="32"/>
                  </a:cubicBezTo>
                  <a:cubicBezTo>
                    <a:pt x="484" y="32"/>
                    <a:pt x="486" y="32"/>
                    <a:pt x="486" y="32"/>
                  </a:cubicBezTo>
                  <a:cubicBezTo>
                    <a:pt x="488" y="32"/>
                    <a:pt x="489" y="34"/>
                    <a:pt x="491" y="35"/>
                  </a:cubicBezTo>
                  <a:cubicBezTo>
                    <a:pt x="491" y="39"/>
                    <a:pt x="489" y="40"/>
                    <a:pt x="486" y="42"/>
                  </a:cubicBezTo>
                  <a:cubicBezTo>
                    <a:pt x="489" y="43"/>
                    <a:pt x="488" y="49"/>
                    <a:pt x="492" y="50"/>
                  </a:cubicBezTo>
                  <a:cubicBezTo>
                    <a:pt x="491" y="53"/>
                    <a:pt x="487" y="54"/>
                    <a:pt x="486" y="57"/>
                  </a:cubicBezTo>
                  <a:cubicBezTo>
                    <a:pt x="484" y="57"/>
                    <a:pt x="483" y="59"/>
                    <a:pt x="482" y="57"/>
                  </a:cubicBezTo>
                  <a:cubicBezTo>
                    <a:pt x="480" y="58"/>
                    <a:pt x="480" y="62"/>
                    <a:pt x="478" y="64"/>
                  </a:cubicBezTo>
                  <a:cubicBezTo>
                    <a:pt x="476" y="63"/>
                    <a:pt x="479" y="60"/>
                    <a:pt x="472" y="61"/>
                  </a:cubicBezTo>
                  <a:cubicBezTo>
                    <a:pt x="473" y="60"/>
                    <a:pt x="474" y="60"/>
                    <a:pt x="475" y="60"/>
                  </a:cubicBezTo>
                  <a:cubicBezTo>
                    <a:pt x="472" y="56"/>
                    <a:pt x="467" y="61"/>
                    <a:pt x="463" y="60"/>
                  </a:cubicBezTo>
                  <a:cubicBezTo>
                    <a:pt x="464" y="64"/>
                    <a:pt x="463" y="63"/>
                    <a:pt x="463" y="68"/>
                  </a:cubicBezTo>
                  <a:cubicBezTo>
                    <a:pt x="461" y="68"/>
                    <a:pt x="462" y="67"/>
                    <a:pt x="461" y="66"/>
                  </a:cubicBezTo>
                  <a:cubicBezTo>
                    <a:pt x="458" y="66"/>
                    <a:pt x="459" y="70"/>
                    <a:pt x="454" y="70"/>
                  </a:cubicBezTo>
                  <a:cubicBezTo>
                    <a:pt x="455" y="71"/>
                    <a:pt x="457" y="71"/>
                    <a:pt x="457" y="73"/>
                  </a:cubicBezTo>
                  <a:cubicBezTo>
                    <a:pt x="457" y="75"/>
                    <a:pt x="455" y="75"/>
                    <a:pt x="456" y="78"/>
                  </a:cubicBezTo>
                  <a:cubicBezTo>
                    <a:pt x="452" y="75"/>
                    <a:pt x="448" y="84"/>
                    <a:pt x="447" y="82"/>
                  </a:cubicBezTo>
                  <a:cubicBezTo>
                    <a:pt x="446" y="82"/>
                    <a:pt x="445" y="80"/>
                    <a:pt x="444" y="85"/>
                  </a:cubicBezTo>
                  <a:cubicBezTo>
                    <a:pt x="443" y="85"/>
                    <a:pt x="441" y="85"/>
                    <a:pt x="439" y="85"/>
                  </a:cubicBezTo>
                  <a:cubicBezTo>
                    <a:pt x="437" y="86"/>
                    <a:pt x="438" y="89"/>
                    <a:pt x="437" y="91"/>
                  </a:cubicBezTo>
                  <a:cubicBezTo>
                    <a:pt x="436" y="89"/>
                    <a:pt x="435" y="90"/>
                    <a:pt x="435" y="92"/>
                  </a:cubicBezTo>
                  <a:cubicBezTo>
                    <a:pt x="432" y="90"/>
                    <a:pt x="431" y="92"/>
                    <a:pt x="428" y="92"/>
                  </a:cubicBezTo>
                  <a:cubicBezTo>
                    <a:pt x="429" y="93"/>
                    <a:pt x="429" y="95"/>
                    <a:pt x="429" y="98"/>
                  </a:cubicBezTo>
                  <a:cubicBezTo>
                    <a:pt x="426" y="95"/>
                    <a:pt x="427" y="98"/>
                    <a:pt x="425" y="102"/>
                  </a:cubicBezTo>
                  <a:cubicBezTo>
                    <a:pt x="423" y="105"/>
                    <a:pt x="419" y="108"/>
                    <a:pt x="419" y="115"/>
                  </a:cubicBezTo>
                  <a:cubicBezTo>
                    <a:pt x="416" y="117"/>
                    <a:pt x="415" y="120"/>
                    <a:pt x="412" y="123"/>
                  </a:cubicBezTo>
                  <a:cubicBezTo>
                    <a:pt x="412" y="125"/>
                    <a:pt x="414" y="123"/>
                    <a:pt x="414" y="123"/>
                  </a:cubicBezTo>
                  <a:cubicBezTo>
                    <a:pt x="415" y="123"/>
                    <a:pt x="414" y="124"/>
                    <a:pt x="415" y="124"/>
                  </a:cubicBezTo>
                  <a:cubicBezTo>
                    <a:pt x="416" y="125"/>
                    <a:pt x="417" y="127"/>
                    <a:pt x="418" y="127"/>
                  </a:cubicBezTo>
                  <a:cubicBezTo>
                    <a:pt x="419" y="128"/>
                    <a:pt x="420" y="124"/>
                    <a:pt x="423" y="127"/>
                  </a:cubicBezTo>
                  <a:cubicBezTo>
                    <a:pt x="424" y="128"/>
                    <a:pt x="425" y="129"/>
                    <a:pt x="426" y="129"/>
                  </a:cubicBezTo>
                  <a:cubicBezTo>
                    <a:pt x="426" y="131"/>
                    <a:pt x="426" y="132"/>
                    <a:pt x="426" y="134"/>
                  </a:cubicBezTo>
                  <a:cubicBezTo>
                    <a:pt x="427" y="136"/>
                    <a:pt x="429" y="135"/>
                    <a:pt x="429" y="137"/>
                  </a:cubicBezTo>
                  <a:cubicBezTo>
                    <a:pt x="430" y="138"/>
                    <a:pt x="432" y="139"/>
                    <a:pt x="432" y="141"/>
                  </a:cubicBezTo>
                  <a:cubicBezTo>
                    <a:pt x="439" y="140"/>
                    <a:pt x="444" y="143"/>
                    <a:pt x="449" y="141"/>
                  </a:cubicBezTo>
                  <a:cubicBezTo>
                    <a:pt x="449" y="146"/>
                    <a:pt x="455" y="145"/>
                    <a:pt x="458" y="148"/>
                  </a:cubicBezTo>
                  <a:cubicBezTo>
                    <a:pt x="459" y="149"/>
                    <a:pt x="460" y="148"/>
                    <a:pt x="460" y="150"/>
                  </a:cubicBezTo>
                  <a:cubicBezTo>
                    <a:pt x="460" y="152"/>
                    <a:pt x="461" y="150"/>
                    <a:pt x="461" y="150"/>
                  </a:cubicBezTo>
                  <a:cubicBezTo>
                    <a:pt x="463" y="150"/>
                    <a:pt x="463" y="152"/>
                    <a:pt x="464" y="152"/>
                  </a:cubicBezTo>
                  <a:cubicBezTo>
                    <a:pt x="466" y="153"/>
                    <a:pt x="469" y="152"/>
                    <a:pt x="468" y="155"/>
                  </a:cubicBezTo>
                  <a:cubicBezTo>
                    <a:pt x="476" y="155"/>
                    <a:pt x="480" y="158"/>
                    <a:pt x="486" y="158"/>
                  </a:cubicBezTo>
                  <a:cubicBezTo>
                    <a:pt x="487" y="163"/>
                    <a:pt x="485" y="167"/>
                    <a:pt x="488" y="169"/>
                  </a:cubicBezTo>
                  <a:cubicBezTo>
                    <a:pt x="488" y="169"/>
                    <a:pt x="489" y="171"/>
                    <a:pt x="489" y="171"/>
                  </a:cubicBezTo>
                  <a:cubicBezTo>
                    <a:pt x="490" y="172"/>
                    <a:pt x="488" y="174"/>
                    <a:pt x="488" y="174"/>
                  </a:cubicBezTo>
                  <a:cubicBezTo>
                    <a:pt x="489" y="175"/>
                    <a:pt x="490" y="174"/>
                    <a:pt x="491" y="175"/>
                  </a:cubicBezTo>
                  <a:cubicBezTo>
                    <a:pt x="491" y="175"/>
                    <a:pt x="488" y="179"/>
                    <a:pt x="492" y="178"/>
                  </a:cubicBezTo>
                  <a:cubicBezTo>
                    <a:pt x="491" y="179"/>
                    <a:pt x="491" y="180"/>
                    <a:pt x="491" y="182"/>
                  </a:cubicBezTo>
                  <a:cubicBezTo>
                    <a:pt x="491" y="184"/>
                    <a:pt x="492" y="183"/>
                    <a:pt x="492" y="182"/>
                  </a:cubicBezTo>
                  <a:cubicBezTo>
                    <a:pt x="494" y="182"/>
                    <a:pt x="493" y="184"/>
                    <a:pt x="493" y="185"/>
                  </a:cubicBezTo>
                  <a:cubicBezTo>
                    <a:pt x="494" y="185"/>
                    <a:pt x="496" y="184"/>
                    <a:pt x="496" y="185"/>
                  </a:cubicBezTo>
                  <a:cubicBezTo>
                    <a:pt x="498" y="186"/>
                    <a:pt x="503" y="187"/>
                    <a:pt x="508" y="185"/>
                  </a:cubicBezTo>
                  <a:cubicBezTo>
                    <a:pt x="509" y="179"/>
                    <a:pt x="509" y="176"/>
                    <a:pt x="508" y="171"/>
                  </a:cubicBezTo>
                  <a:cubicBezTo>
                    <a:pt x="508" y="169"/>
                    <a:pt x="505" y="170"/>
                    <a:pt x="505" y="169"/>
                  </a:cubicBezTo>
                  <a:cubicBezTo>
                    <a:pt x="503" y="167"/>
                    <a:pt x="507" y="162"/>
                    <a:pt x="502" y="164"/>
                  </a:cubicBezTo>
                  <a:cubicBezTo>
                    <a:pt x="503" y="162"/>
                    <a:pt x="505" y="162"/>
                    <a:pt x="505" y="159"/>
                  </a:cubicBezTo>
                  <a:cubicBezTo>
                    <a:pt x="511" y="161"/>
                    <a:pt x="510" y="157"/>
                    <a:pt x="515" y="157"/>
                  </a:cubicBezTo>
                  <a:cubicBezTo>
                    <a:pt x="517" y="157"/>
                    <a:pt x="515" y="153"/>
                    <a:pt x="516" y="152"/>
                  </a:cubicBezTo>
                  <a:cubicBezTo>
                    <a:pt x="516" y="152"/>
                    <a:pt x="520" y="154"/>
                    <a:pt x="520" y="152"/>
                  </a:cubicBezTo>
                  <a:cubicBezTo>
                    <a:pt x="517" y="147"/>
                    <a:pt x="522" y="140"/>
                    <a:pt x="519" y="137"/>
                  </a:cubicBezTo>
                  <a:cubicBezTo>
                    <a:pt x="519" y="135"/>
                    <a:pt x="517" y="137"/>
                    <a:pt x="517" y="137"/>
                  </a:cubicBezTo>
                  <a:cubicBezTo>
                    <a:pt x="515" y="136"/>
                    <a:pt x="518" y="132"/>
                    <a:pt x="513" y="133"/>
                  </a:cubicBezTo>
                  <a:cubicBezTo>
                    <a:pt x="513" y="130"/>
                    <a:pt x="511" y="130"/>
                    <a:pt x="512" y="127"/>
                  </a:cubicBezTo>
                  <a:cubicBezTo>
                    <a:pt x="511" y="124"/>
                    <a:pt x="513" y="123"/>
                    <a:pt x="516" y="123"/>
                  </a:cubicBezTo>
                  <a:cubicBezTo>
                    <a:pt x="513" y="122"/>
                    <a:pt x="518" y="113"/>
                    <a:pt x="512" y="113"/>
                  </a:cubicBezTo>
                  <a:cubicBezTo>
                    <a:pt x="513" y="112"/>
                    <a:pt x="513" y="111"/>
                    <a:pt x="513" y="109"/>
                  </a:cubicBezTo>
                  <a:cubicBezTo>
                    <a:pt x="513" y="109"/>
                    <a:pt x="512" y="109"/>
                    <a:pt x="512" y="108"/>
                  </a:cubicBezTo>
                  <a:cubicBezTo>
                    <a:pt x="512" y="107"/>
                    <a:pt x="513" y="108"/>
                    <a:pt x="513" y="106"/>
                  </a:cubicBezTo>
                  <a:cubicBezTo>
                    <a:pt x="513" y="105"/>
                    <a:pt x="512" y="105"/>
                    <a:pt x="512" y="103"/>
                  </a:cubicBezTo>
                  <a:cubicBezTo>
                    <a:pt x="512" y="102"/>
                    <a:pt x="515" y="99"/>
                    <a:pt x="512" y="98"/>
                  </a:cubicBezTo>
                  <a:cubicBezTo>
                    <a:pt x="512" y="96"/>
                    <a:pt x="523" y="95"/>
                    <a:pt x="522" y="99"/>
                  </a:cubicBezTo>
                  <a:cubicBezTo>
                    <a:pt x="527" y="99"/>
                    <a:pt x="535" y="101"/>
                    <a:pt x="537" y="96"/>
                  </a:cubicBezTo>
                  <a:cubicBezTo>
                    <a:pt x="540" y="100"/>
                    <a:pt x="547" y="100"/>
                    <a:pt x="547" y="108"/>
                  </a:cubicBezTo>
                  <a:cubicBezTo>
                    <a:pt x="551" y="108"/>
                    <a:pt x="554" y="108"/>
                    <a:pt x="558" y="108"/>
                  </a:cubicBezTo>
                  <a:cubicBezTo>
                    <a:pt x="558" y="110"/>
                    <a:pt x="559" y="110"/>
                    <a:pt x="561" y="110"/>
                  </a:cubicBezTo>
                  <a:cubicBezTo>
                    <a:pt x="561" y="113"/>
                    <a:pt x="561" y="116"/>
                    <a:pt x="561" y="119"/>
                  </a:cubicBezTo>
                  <a:cubicBezTo>
                    <a:pt x="561" y="122"/>
                    <a:pt x="565" y="125"/>
                    <a:pt x="562" y="126"/>
                  </a:cubicBezTo>
                  <a:cubicBezTo>
                    <a:pt x="562" y="127"/>
                    <a:pt x="565" y="127"/>
                    <a:pt x="566" y="127"/>
                  </a:cubicBezTo>
                  <a:cubicBezTo>
                    <a:pt x="566" y="132"/>
                    <a:pt x="572" y="129"/>
                    <a:pt x="568" y="133"/>
                  </a:cubicBezTo>
                  <a:cubicBezTo>
                    <a:pt x="574" y="134"/>
                    <a:pt x="575" y="131"/>
                    <a:pt x="580" y="131"/>
                  </a:cubicBezTo>
                  <a:cubicBezTo>
                    <a:pt x="581" y="130"/>
                    <a:pt x="580" y="129"/>
                    <a:pt x="579" y="129"/>
                  </a:cubicBezTo>
                  <a:cubicBezTo>
                    <a:pt x="580" y="126"/>
                    <a:pt x="581" y="126"/>
                    <a:pt x="583" y="127"/>
                  </a:cubicBezTo>
                  <a:cubicBezTo>
                    <a:pt x="582" y="123"/>
                    <a:pt x="586" y="123"/>
                    <a:pt x="588" y="122"/>
                  </a:cubicBezTo>
                  <a:cubicBezTo>
                    <a:pt x="588" y="120"/>
                    <a:pt x="586" y="120"/>
                    <a:pt x="586" y="120"/>
                  </a:cubicBezTo>
                  <a:cubicBezTo>
                    <a:pt x="586" y="119"/>
                    <a:pt x="589" y="118"/>
                    <a:pt x="592" y="117"/>
                  </a:cubicBezTo>
                  <a:cubicBezTo>
                    <a:pt x="589" y="121"/>
                    <a:pt x="591" y="120"/>
                    <a:pt x="595" y="124"/>
                  </a:cubicBezTo>
                  <a:cubicBezTo>
                    <a:pt x="596" y="127"/>
                    <a:pt x="598" y="130"/>
                    <a:pt x="603" y="130"/>
                  </a:cubicBezTo>
                  <a:cubicBezTo>
                    <a:pt x="603" y="132"/>
                    <a:pt x="600" y="131"/>
                    <a:pt x="600" y="133"/>
                  </a:cubicBezTo>
                  <a:cubicBezTo>
                    <a:pt x="601" y="134"/>
                    <a:pt x="603" y="134"/>
                    <a:pt x="603" y="137"/>
                  </a:cubicBezTo>
                  <a:cubicBezTo>
                    <a:pt x="605" y="138"/>
                    <a:pt x="604" y="134"/>
                    <a:pt x="604" y="134"/>
                  </a:cubicBezTo>
                  <a:cubicBezTo>
                    <a:pt x="608" y="133"/>
                    <a:pt x="603" y="140"/>
                    <a:pt x="609" y="138"/>
                  </a:cubicBezTo>
                  <a:cubicBezTo>
                    <a:pt x="606" y="142"/>
                    <a:pt x="610" y="144"/>
                    <a:pt x="606" y="147"/>
                  </a:cubicBezTo>
                  <a:cubicBezTo>
                    <a:pt x="606" y="150"/>
                    <a:pt x="610" y="148"/>
                    <a:pt x="611" y="150"/>
                  </a:cubicBezTo>
                  <a:cubicBezTo>
                    <a:pt x="612" y="150"/>
                    <a:pt x="609" y="152"/>
                    <a:pt x="610" y="152"/>
                  </a:cubicBezTo>
                  <a:cubicBezTo>
                    <a:pt x="611" y="153"/>
                    <a:pt x="613" y="153"/>
                    <a:pt x="614" y="154"/>
                  </a:cubicBezTo>
                  <a:cubicBezTo>
                    <a:pt x="615" y="154"/>
                    <a:pt x="616" y="156"/>
                    <a:pt x="617" y="157"/>
                  </a:cubicBezTo>
                  <a:cubicBezTo>
                    <a:pt x="619" y="158"/>
                    <a:pt x="622" y="158"/>
                    <a:pt x="624" y="161"/>
                  </a:cubicBezTo>
                  <a:cubicBezTo>
                    <a:pt x="626" y="162"/>
                    <a:pt x="627" y="155"/>
                    <a:pt x="628" y="159"/>
                  </a:cubicBezTo>
                  <a:cubicBezTo>
                    <a:pt x="628" y="163"/>
                    <a:pt x="625" y="164"/>
                    <a:pt x="621" y="164"/>
                  </a:cubicBezTo>
                  <a:cubicBezTo>
                    <a:pt x="624" y="166"/>
                    <a:pt x="628" y="167"/>
                    <a:pt x="632" y="168"/>
                  </a:cubicBezTo>
                  <a:cubicBezTo>
                    <a:pt x="632" y="170"/>
                    <a:pt x="633" y="171"/>
                    <a:pt x="635" y="171"/>
                  </a:cubicBezTo>
                  <a:cubicBezTo>
                    <a:pt x="635" y="174"/>
                    <a:pt x="635" y="175"/>
                    <a:pt x="638" y="175"/>
                  </a:cubicBezTo>
                  <a:cubicBezTo>
                    <a:pt x="637" y="177"/>
                    <a:pt x="636" y="179"/>
                    <a:pt x="637" y="182"/>
                  </a:cubicBezTo>
                  <a:cubicBezTo>
                    <a:pt x="634" y="183"/>
                    <a:pt x="631" y="183"/>
                    <a:pt x="628" y="185"/>
                  </a:cubicBezTo>
                  <a:cubicBezTo>
                    <a:pt x="627" y="185"/>
                    <a:pt x="628" y="186"/>
                    <a:pt x="627" y="186"/>
                  </a:cubicBezTo>
                  <a:cubicBezTo>
                    <a:pt x="625" y="186"/>
                    <a:pt x="624" y="186"/>
                    <a:pt x="624" y="188"/>
                  </a:cubicBezTo>
                  <a:cubicBezTo>
                    <a:pt x="624" y="190"/>
                    <a:pt x="621" y="188"/>
                    <a:pt x="621" y="188"/>
                  </a:cubicBezTo>
                  <a:cubicBezTo>
                    <a:pt x="621" y="188"/>
                    <a:pt x="619" y="190"/>
                    <a:pt x="618" y="190"/>
                  </a:cubicBezTo>
                  <a:cubicBezTo>
                    <a:pt x="618" y="191"/>
                    <a:pt x="618" y="194"/>
                    <a:pt x="617" y="195"/>
                  </a:cubicBezTo>
                  <a:cubicBezTo>
                    <a:pt x="616" y="196"/>
                    <a:pt x="611" y="194"/>
                    <a:pt x="614" y="196"/>
                  </a:cubicBezTo>
                  <a:cubicBezTo>
                    <a:pt x="613" y="199"/>
                    <a:pt x="608" y="197"/>
                    <a:pt x="606" y="197"/>
                  </a:cubicBezTo>
                  <a:cubicBezTo>
                    <a:pt x="603" y="197"/>
                    <a:pt x="600" y="197"/>
                    <a:pt x="597" y="197"/>
                  </a:cubicBezTo>
                  <a:cubicBezTo>
                    <a:pt x="595" y="197"/>
                    <a:pt x="595" y="196"/>
                    <a:pt x="593" y="196"/>
                  </a:cubicBezTo>
                  <a:cubicBezTo>
                    <a:pt x="587" y="195"/>
                    <a:pt x="581" y="197"/>
                    <a:pt x="575" y="197"/>
                  </a:cubicBezTo>
                  <a:cubicBezTo>
                    <a:pt x="570" y="199"/>
                    <a:pt x="568" y="205"/>
                    <a:pt x="562" y="206"/>
                  </a:cubicBezTo>
                  <a:cubicBezTo>
                    <a:pt x="565" y="209"/>
                    <a:pt x="560" y="209"/>
                    <a:pt x="558" y="211"/>
                  </a:cubicBezTo>
                  <a:cubicBezTo>
                    <a:pt x="559" y="213"/>
                    <a:pt x="560" y="214"/>
                    <a:pt x="559" y="216"/>
                  </a:cubicBezTo>
                  <a:cubicBezTo>
                    <a:pt x="562" y="215"/>
                    <a:pt x="562" y="212"/>
                    <a:pt x="564" y="210"/>
                  </a:cubicBezTo>
                  <a:cubicBezTo>
                    <a:pt x="565" y="209"/>
                    <a:pt x="569" y="210"/>
                    <a:pt x="569" y="207"/>
                  </a:cubicBezTo>
                  <a:cubicBezTo>
                    <a:pt x="570" y="202"/>
                    <a:pt x="572" y="211"/>
                    <a:pt x="572" y="204"/>
                  </a:cubicBezTo>
                  <a:cubicBezTo>
                    <a:pt x="574" y="203"/>
                    <a:pt x="575" y="206"/>
                    <a:pt x="575" y="206"/>
                  </a:cubicBezTo>
                  <a:cubicBezTo>
                    <a:pt x="576" y="206"/>
                    <a:pt x="576" y="203"/>
                    <a:pt x="576" y="203"/>
                  </a:cubicBezTo>
                  <a:cubicBezTo>
                    <a:pt x="579" y="202"/>
                    <a:pt x="582" y="203"/>
                    <a:pt x="586" y="203"/>
                  </a:cubicBezTo>
                  <a:cubicBezTo>
                    <a:pt x="586" y="205"/>
                    <a:pt x="588" y="204"/>
                    <a:pt x="588" y="203"/>
                  </a:cubicBezTo>
                  <a:cubicBezTo>
                    <a:pt x="590" y="203"/>
                    <a:pt x="590" y="211"/>
                    <a:pt x="586" y="209"/>
                  </a:cubicBezTo>
                  <a:cubicBezTo>
                    <a:pt x="589" y="212"/>
                    <a:pt x="584" y="213"/>
                    <a:pt x="585" y="218"/>
                  </a:cubicBezTo>
                  <a:cubicBezTo>
                    <a:pt x="585" y="220"/>
                    <a:pt x="586" y="221"/>
                    <a:pt x="586" y="223"/>
                  </a:cubicBezTo>
                  <a:cubicBezTo>
                    <a:pt x="587" y="222"/>
                    <a:pt x="589" y="221"/>
                    <a:pt x="589" y="223"/>
                  </a:cubicBezTo>
                  <a:cubicBezTo>
                    <a:pt x="589" y="224"/>
                    <a:pt x="591" y="223"/>
                    <a:pt x="592" y="224"/>
                  </a:cubicBezTo>
                  <a:cubicBezTo>
                    <a:pt x="592" y="224"/>
                    <a:pt x="594" y="227"/>
                    <a:pt x="595" y="227"/>
                  </a:cubicBezTo>
                  <a:cubicBezTo>
                    <a:pt x="595" y="227"/>
                    <a:pt x="596" y="227"/>
                    <a:pt x="597" y="227"/>
                  </a:cubicBezTo>
                  <a:cubicBezTo>
                    <a:pt x="598" y="227"/>
                    <a:pt x="599" y="228"/>
                    <a:pt x="599" y="228"/>
                  </a:cubicBezTo>
                  <a:cubicBezTo>
                    <a:pt x="601" y="229"/>
                    <a:pt x="603" y="225"/>
                    <a:pt x="604" y="228"/>
                  </a:cubicBezTo>
                  <a:cubicBezTo>
                    <a:pt x="606" y="229"/>
                    <a:pt x="605" y="226"/>
                    <a:pt x="606" y="225"/>
                  </a:cubicBezTo>
                  <a:cubicBezTo>
                    <a:pt x="606" y="225"/>
                    <a:pt x="608" y="226"/>
                    <a:pt x="609" y="225"/>
                  </a:cubicBezTo>
                  <a:cubicBezTo>
                    <a:pt x="609" y="224"/>
                    <a:pt x="608" y="222"/>
                    <a:pt x="609" y="221"/>
                  </a:cubicBezTo>
                  <a:cubicBezTo>
                    <a:pt x="611" y="221"/>
                    <a:pt x="611" y="222"/>
                    <a:pt x="611" y="224"/>
                  </a:cubicBezTo>
                  <a:cubicBezTo>
                    <a:pt x="612" y="226"/>
                    <a:pt x="616" y="225"/>
                    <a:pt x="614" y="230"/>
                  </a:cubicBezTo>
                  <a:cubicBezTo>
                    <a:pt x="612" y="230"/>
                    <a:pt x="612" y="228"/>
                    <a:pt x="610" y="228"/>
                  </a:cubicBezTo>
                  <a:cubicBezTo>
                    <a:pt x="608" y="229"/>
                    <a:pt x="608" y="231"/>
                    <a:pt x="606" y="232"/>
                  </a:cubicBezTo>
                  <a:cubicBezTo>
                    <a:pt x="605" y="233"/>
                    <a:pt x="603" y="232"/>
                    <a:pt x="602" y="232"/>
                  </a:cubicBezTo>
                  <a:cubicBezTo>
                    <a:pt x="599" y="233"/>
                    <a:pt x="600" y="236"/>
                    <a:pt x="595" y="235"/>
                  </a:cubicBezTo>
                  <a:cubicBezTo>
                    <a:pt x="592" y="235"/>
                    <a:pt x="593" y="239"/>
                    <a:pt x="592" y="239"/>
                  </a:cubicBezTo>
                  <a:cubicBezTo>
                    <a:pt x="591" y="240"/>
                    <a:pt x="590" y="238"/>
                    <a:pt x="590" y="238"/>
                  </a:cubicBezTo>
                  <a:cubicBezTo>
                    <a:pt x="588" y="240"/>
                    <a:pt x="588" y="243"/>
                    <a:pt x="583" y="242"/>
                  </a:cubicBezTo>
                  <a:cubicBezTo>
                    <a:pt x="586" y="239"/>
                    <a:pt x="583" y="240"/>
                    <a:pt x="583" y="237"/>
                  </a:cubicBezTo>
                  <a:cubicBezTo>
                    <a:pt x="586" y="235"/>
                    <a:pt x="587" y="232"/>
                    <a:pt x="590" y="235"/>
                  </a:cubicBezTo>
                  <a:cubicBezTo>
                    <a:pt x="592" y="231"/>
                    <a:pt x="588" y="231"/>
                    <a:pt x="586" y="230"/>
                  </a:cubicBezTo>
                  <a:cubicBezTo>
                    <a:pt x="583" y="228"/>
                    <a:pt x="581" y="234"/>
                    <a:pt x="578" y="234"/>
                  </a:cubicBezTo>
                  <a:cubicBezTo>
                    <a:pt x="578" y="234"/>
                    <a:pt x="574" y="235"/>
                    <a:pt x="573" y="235"/>
                  </a:cubicBezTo>
                  <a:cubicBezTo>
                    <a:pt x="572" y="236"/>
                    <a:pt x="572" y="236"/>
                    <a:pt x="572" y="238"/>
                  </a:cubicBezTo>
                  <a:cubicBezTo>
                    <a:pt x="564" y="237"/>
                    <a:pt x="565" y="242"/>
                    <a:pt x="558" y="239"/>
                  </a:cubicBezTo>
                  <a:cubicBezTo>
                    <a:pt x="561" y="241"/>
                    <a:pt x="562" y="243"/>
                    <a:pt x="555" y="242"/>
                  </a:cubicBezTo>
                  <a:cubicBezTo>
                    <a:pt x="552" y="245"/>
                    <a:pt x="551" y="252"/>
                    <a:pt x="555" y="253"/>
                  </a:cubicBezTo>
                  <a:cubicBezTo>
                    <a:pt x="555" y="256"/>
                    <a:pt x="551" y="255"/>
                    <a:pt x="552" y="259"/>
                  </a:cubicBezTo>
                  <a:cubicBezTo>
                    <a:pt x="551" y="259"/>
                    <a:pt x="549" y="259"/>
                    <a:pt x="548" y="259"/>
                  </a:cubicBezTo>
                  <a:cubicBezTo>
                    <a:pt x="547" y="260"/>
                    <a:pt x="547" y="261"/>
                    <a:pt x="545" y="262"/>
                  </a:cubicBezTo>
                  <a:cubicBezTo>
                    <a:pt x="543" y="263"/>
                    <a:pt x="539" y="262"/>
                    <a:pt x="537" y="265"/>
                  </a:cubicBezTo>
                  <a:cubicBezTo>
                    <a:pt x="536" y="266"/>
                    <a:pt x="535" y="267"/>
                    <a:pt x="534" y="268"/>
                  </a:cubicBezTo>
                  <a:cubicBezTo>
                    <a:pt x="533" y="269"/>
                    <a:pt x="532" y="272"/>
                    <a:pt x="530" y="275"/>
                  </a:cubicBezTo>
                  <a:cubicBezTo>
                    <a:pt x="529" y="276"/>
                    <a:pt x="526" y="276"/>
                    <a:pt x="527" y="282"/>
                  </a:cubicBezTo>
                  <a:cubicBezTo>
                    <a:pt x="524" y="281"/>
                    <a:pt x="524" y="278"/>
                    <a:pt x="522" y="277"/>
                  </a:cubicBezTo>
                  <a:cubicBezTo>
                    <a:pt x="520" y="278"/>
                    <a:pt x="521" y="280"/>
                    <a:pt x="519" y="280"/>
                  </a:cubicBezTo>
                  <a:cubicBezTo>
                    <a:pt x="524" y="286"/>
                    <a:pt x="524" y="290"/>
                    <a:pt x="524" y="298"/>
                  </a:cubicBezTo>
                  <a:cubicBezTo>
                    <a:pt x="521" y="297"/>
                    <a:pt x="522" y="300"/>
                    <a:pt x="522" y="301"/>
                  </a:cubicBezTo>
                  <a:cubicBezTo>
                    <a:pt x="521" y="302"/>
                    <a:pt x="519" y="301"/>
                    <a:pt x="519" y="301"/>
                  </a:cubicBezTo>
                  <a:cubicBezTo>
                    <a:pt x="518" y="303"/>
                    <a:pt x="517" y="303"/>
                    <a:pt x="516" y="304"/>
                  </a:cubicBezTo>
                  <a:cubicBezTo>
                    <a:pt x="514" y="305"/>
                    <a:pt x="513" y="308"/>
                    <a:pt x="512" y="308"/>
                  </a:cubicBezTo>
                  <a:cubicBezTo>
                    <a:pt x="510" y="309"/>
                    <a:pt x="507" y="308"/>
                    <a:pt x="506" y="310"/>
                  </a:cubicBezTo>
                  <a:cubicBezTo>
                    <a:pt x="503" y="311"/>
                    <a:pt x="502" y="314"/>
                    <a:pt x="501" y="317"/>
                  </a:cubicBezTo>
                  <a:cubicBezTo>
                    <a:pt x="497" y="317"/>
                    <a:pt x="497" y="321"/>
                    <a:pt x="493" y="321"/>
                  </a:cubicBezTo>
                  <a:cubicBezTo>
                    <a:pt x="495" y="325"/>
                    <a:pt x="490" y="336"/>
                    <a:pt x="496" y="336"/>
                  </a:cubicBezTo>
                  <a:cubicBezTo>
                    <a:pt x="493" y="341"/>
                    <a:pt x="499" y="342"/>
                    <a:pt x="498" y="349"/>
                  </a:cubicBezTo>
                  <a:cubicBezTo>
                    <a:pt x="498" y="350"/>
                    <a:pt x="499" y="350"/>
                    <a:pt x="501" y="350"/>
                  </a:cubicBezTo>
                  <a:cubicBezTo>
                    <a:pt x="499" y="355"/>
                    <a:pt x="501" y="354"/>
                    <a:pt x="501" y="360"/>
                  </a:cubicBezTo>
                  <a:cubicBezTo>
                    <a:pt x="498" y="360"/>
                    <a:pt x="496" y="361"/>
                    <a:pt x="495" y="363"/>
                  </a:cubicBezTo>
                  <a:cubicBezTo>
                    <a:pt x="493" y="363"/>
                    <a:pt x="494" y="360"/>
                    <a:pt x="493" y="359"/>
                  </a:cubicBezTo>
                  <a:cubicBezTo>
                    <a:pt x="493" y="357"/>
                    <a:pt x="491" y="358"/>
                    <a:pt x="489" y="357"/>
                  </a:cubicBezTo>
                  <a:cubicBezTo>
                    <a:pt x="488" y="357"/>
                    <a:pt x="489" y="353"/>
                    <a:pt x="486" y="355"/>
                  </a:cubicBezTo>
                  <a:cubicBezTo>
                    <a:pt x="487" y="351"/>
                    <a:pt x="489" y="348"/>
                    <a:pt x="484" y="347"/>
                  </a:cubicBezTo>
                  <a:cubicBezTo>
                    <a:pt x="486" y="341"/>
                    <a:pt x="483" y="341"/>
                    <a:pt x="482" y="335"/>
                  </a:cubicBezTo>
                  <a:cubicBezTo>
                    <a:pt x="481" y="335"/>
                    <a:pt x="481" y="336"/>
                    <a:pt x="479" y="336"/>
                  </a:cubicBezTo>
                  <a:cubicBezTo>
                    <a:pt x="479" y="335"/>
                    <a:pt x="479" y="334"/>
                    <a:pt x="479" y="333"/>
                  </a:cubicBezTo>
                  <a:cubicBezTo>
                    <a:pt x="477" y="334"/>
                    <a:pt x="470" y="335"/>
                    <a:pt x="468" y="333"/>
                  </a:cubicBezTo>
                  <a:cubicBezTo>
                    <a:pt x="467" y="332"/>
                    <a:pt x="467" y="331"/>
                    <a:pt x="465" y="331"/>
                  </a:cubicBezTo>
                  <a:cubicBezTo>
                    <a:pt x="464" y="330"/>
                    <a:pt x="462" y="332"/>
                    <a:pt x="460" y="332"/>
                  </a:cubicBezTo>
                  <a:cubicBezTo>
                    <a:pt x="460" y="332"/>
                    <a:pt x="465" y="327"/>
                    <a:pt x="460" y="329"/>
                  </a:cubicBezTo>
                  <a:cubicBezTo>
                    <a:pt x="459" y="329"/>
                    <a:pt x="460" y="330"/>
                    <a:pt x="458" y="331"/>
                  </a:cubicBezTo>
                  <a:cubicBezTo>
                    <a:pt x="455" y="331"/>
                    <a:pt x="449" y="331"/>
                    <a:pt x="446" y="329"/>
                  </a:cubicBezTo>
                  <a:cubicBezTo>
                    <a:pt x="443" y="329"/>
                    <a:pt x="445" y="334"/>
                    <a:pt x="444" y="336"/>
                  </a:cubicBezTo>
                  <a:cubicBezTo>
                    <a:pt x="437" y="335"/>
                    <a:pt x="428" y="334"/>
                    <a:pt x="419" y="333"/>
                  </a:cubicBezTo>
                  <a:cubicBezTo>
                    <a:pt x="418" y="334"/>
                    <a:pt x="418" y="335"/>
                    <a:pt x="416" y="335"/>
                  </a:cubicBezTo>
                  <a:cubicBezTo>
                    <a:pt x="415" y="335"/>
                    <a:pt x="415" y="338"/>
                    <a:pt x="414" y="338"/>
                  </a:cubicBezTo>
                  <a:cubicBezTo>
                    <a:pt x="412" y="338"/>
                    <a:pt x="412" y="339"/>
                    <a:pt x="412" y="340"/>
                  </a:cubicBezTo>
                  <a:cubicBezTo>
                    <a:pt x="410" y="341"/>
                    <a:pt x="408" y="340"/>
                    <a:pt x="407" y="340"/>
                  </a:cubicBezTo>
                  <a:cubicBezTo>
                    <a:pt x="405" y="341"/>
                    <a:pt x="405" y="344"/>
                    <a:pt x="402" y="343"/>
                  </a:cubicBezTo>
                  <a:cubicBezTo>
                    <a:pt x="403" y="346"/>
                    <a:pt x="401" y="352"/>
                    <a:pt x="404" y="353"/>
                  </a:cubicBezTo>
                  <a:cubicBezTo>
                    <a:pt x="402" y="355"/>
                    <a:pt x="401" y="357"/>
                    <a:pt x="400" y="359"/>
                  </a:cubicBezTo>
                  <a:cubicBezTo>
                    <a:pt x="400" y="363"/>
                    <a:pt x="399" y="366"/>
                    <a:pt x="400" y="370"/>
                  </a:cubicBezTo>
                  <a:cubicBezTo>
                    <a:pt x="400" y="372"/>
                    <a:pt x="401" y="372"/>
                    <a:pt x="401" y="374"/>
                  </a:cubicBezTo>
                  <a:cubicBezTo>
                    <a:pt x="401" y="377"/>
                    <a:pt x="402" y="382"/>
                    <a:pt x="400" y="384"/>
                  </a:cubicBezTo>
                  <a:cubicBezTo>
                    <a:pt x="399" y="386"/>
                    <a:pt x="403" y="384"/>
                    <a:pt x="404" y="385"/>
                  </a:cubicBezTo>
                  <a:cubicBezTo>
                    <a:pt x="404" y="386"/>
                    <a:pt x="402" y="387"/>
                    <a:pt x="402" y="388"/>
                  </a:cubicBezTo>
                  <a:cubicBezTo>
                    <a:pt x="402" y="388"/>
                    <a:pt x="404" y="389"/>
                    <a:pt x="404" y="390"/>
                  </a:cubicBezTo>
                  <a:cubicBezTo>
                    <a:pt x="405" y="391"/>
                    <a:pt x="406" y="390"/>
                    <a:pt x="407" y="391"/>
                  </a:cubicBezTo>
                  <a:cubicBezTo>
                    <a:pt x="407" y="391"/>
                    <a:pt x="406" y="393"/>
                    <a:pt x="407" y="394"/>
                  </a:cubicBezTo>
                  <a:cubicBezTo>
                    <a:pt x="407" y="394"/>
                    <a:pt x="408" y="394"/>
                    <a:pt x="408" y="394"/>
                  </a:cubicBezTo>
                  <a:cubicBezTo>
                    <a:pt x="408" y="394"/>
                    <a:pt x="408" y="396"/>
                    <a:pt x="408" y="397"/>
                  </a:cubicBezTo>
                  <a:cubicBezTo>
                    <a:pt x="409" y="397"/>
                    <a:pt x="412" y="400"/>
                    <a:pt x="412" y="402"/>
                  </a:cubicBezTo>
                  <a:cubicBezTo>
                    <a:pt x="423" y="403"/>
                    <a:pt x="429" y="400"/>
                    <a:pt x="435" y="402"/>
                  </a:cubicBezTo>
                  <a:cubicBezTo>
                    <a:pt x="436" y="402"/>
                    <a:pt x="436" y="400"/>
                    <a:pt x="437" y="399"/>
                  </a:cubicBezTo>
                  <a:cubicBezTo>
                    <a:pt x="439" y="398"/>
                    <a:pt x="440" y="396"/>
                    <a:pt x="442" y="392"/>
                  </a:cubicBezTo>
                  <a:cubicBezTo>
                    <a:pt x="442" y="391"/>
                    <a:pt x="444" y="390"/>
                    <a:pt x="442" y="390"/>
                  </a:cubicBezTo>
                  <a:cubicBezTo>
                    <a:pt x="445" y="385"/>
                    <a:pt x="455" y="382"/>
                    <a:pt x="463" y="385"/>
                  </a:cubicBezTo>
                  <a:cubicBezTo>
                    <a:pt x="459" y="389"/>
                    <a:pt x="459" y="394"/>
                    <a:pt x="456" y="398"/>
                  </a:cubicBezTo>
                  <a:cubicBezTo>
                    <a:pt x="454" y="402"/>
                    <a:pt x="458" y="402"/>
                    <a:pt x="457" y="405"/>
                  </a:cubicBezTo>
                  <a:cubicBezTo>
                    <a:pt x="454" y="406"/>
                    <a:pt x="453" y="409"/>
                    <a:pt x="451" y="412"/>
                  </a:cubicBezTo>
                  <a:cubicBezTo>
                    <a:pt x="451" y="413"/>
                    <a:pt x="451" y="414"/>
                    <a:pt x="450" y="413"/>
                  </a:cubicBezTo>
                  <a:cubicBezTo>
                    <a:pt x="449" y="417"/>
                    <a:pt x="456" y="413"/>
                    <a:pt x="454" y="418"/>
                  </a:cubicBezTo>
                  <a:cubicBezTo>
                    <a:pt x="458" y="418"/>
                    <a:pt x="458" y="415"/>
                    <a:pt x="463" y="416"/>
                  </a:cubicBezTo>
                  <a:cubicBezTo>
                    <a:pt x="462" y="419"/>
                    <a:pt x="465" y="418"/>
                    <a:pt x="465" y="420"/>
                  </a:cubicBezTo>
                  <a:cubicBezTo>
                    <a:pt x="473" y="417"/>
                    <a:pt x="474" y="423"/>
                    <a:pt x="482" y="422"/>
                  </a:cubicBezTo>
                  <a:cubicBezTo>
                    <a:pt x="479" y="425"/>
                    <a:pt x="484" y="429"/>
                    <a:pt x="479" y="432"/>
                  </a:cubicBezTo>
                  <a:cubicBezTo>
                    <a:pt x="482" y="435"/>
                    <a:pt x="481" y="443"/>
                    <a:pt x="479" y="447"/>
                  </a:cubicBezTo>
                  <a:cubicBezTo>
                    <a:pt x="480" y="450"/>
                    <a:pt x="482" y="450"/>
                    <a:pt x="485" y="450"/>
                  </a:cubicBezTo>
                  <a:cubicBezTo>
                    <a:pt x="484" y="453"/>
                    <a:pt x="488" y="452"/>
                    <a:pt x="488" y="454"/>
                  </a:cubicBezTo>
                  <a:cubicBezTo>
                    <a:pt x="488" y="456"/>
                    <a:pt x="492" y="455"/>
                    <a:pt x="492" y="457"/>
                  </a:cubicBezTo>
                  <a:cubicBezTo>
                    <a:pt x="497" y="453"/>
                    <a:pt x="505" y="458"/>
                    <a:pt x="509" y="455"/>
                  </a:cubicBezTo>
                  <a:cubicBezTo>
                    <a:pt x="509" y="456"/>
                    <a:pt x="509" y="457"/>
                    <a:pt x="509" y="458"/>
                  </a:cubicBezTo>
                  <a:cubicBezTo>
                    <a:pt x="511" y="458"/>
                    <a:pt x="516" y="455"/>
                    <a:pt x="516" y="460"/>
                  </a:cubicBezTo>
                  <a:cubicBezTo>
                    <a:pt x="517" y="459"/>
                    <a:pt x="518" y="458"/>
                    <a:pt x="520" y="458"/>
                  </a:cubicBezTo>
                  <a:cubicBezTo>
                    <a:pt x="521" y="457"/>
                    <a:pt x="522" y="456"/>
                    <a:pt x="523" y="455"/>
                  </a:cubicBezTo>
                  <a:cubicBezTo>
                    <a:pt x="524" y="455"/>
                    <a:pt x="524" y="456"/>
                    <a:pt x="524" y="454"/>
                  </a:cubicBezTo>
                  <a:cubicBezTo>
                    <a:pt x="524" y="452"/>
                    <a:pt x="527" y="455"/>
                    <a:pt x="527" y="453"/>
                  </a:cubicBezTo>
                  <a:cubicBezTo>
                    <a:pt x="527" y="452"/>
                    <a:pt x="527" y="450"/>
                    <a:pt x="527" y="450"/>
                  </a:cubicBezTo>
                  <a:cubicBezTo>
                    <a:pt x="528" y="449"/>
                    <a:pt x="529" y="451"/>
                    <a:pt x="529" y="451"/>
                  </a:cubicBezTo>
                  <a:cubicBezTo>
                    <a:pt x="530" y="451"/>
                    <a:pt x="530" y="449"/>
                    <a:pt x="531" y="448"/>
                  </a:cubicBezTo>
                  <a:cubicBezTo>
                    <a:pt x="533" y="447"/>
                    <a:pt x="535" y="446"/>
                    <a:pt x="537" y="444"/>
                  </a:cubicBezTo>
                  <a:cubicBezTo>
                    <a:pt x="538" y="444"/>
                    <a:pt x="539" y="443"/>
                    <a:pt x="538" y="441"/>
                  </a:cubicBezTo>
                  <a:cubicBezTo>
                    <a:pt x="540" y="443"/>
                    <a:pt x="554" y="444"/>
                    <a:pt x="547" y="446"/>
                  </a:cubicBezTo>
                  <a:cubicBezTo>
                    <a:pt x="547" y="448"/>
                    <a:pt x="550" y="447"/>
                    <a:pt x="552" y="447"/>
                  </a:cubicBezTo>
                  <a:cubicBezTo>
                    <a:pt x="554" y="447"/>
                    <a:pt x="554" y="445"/>
                    <a:pt x="554" y="444"/>
                  </a:cubicBezTo>
                  <a:cubicBezTo>
                    <a:pt x="558" y="444"/>
                    <a:pt x="561" y="444"/>
                    <a:pt x="565" y="444"/>
                  </a:cubicBezTo>
                  <a:cubicBezTo>
                    <a:pt x="563" y="449"/>
                    <a:pt x="571" y="447"/>
                    <a:pt x="575" y="448"/>
                  </a:cubicBezTo>
                  <a:cubicBezTo>
                    <a:pt x="575" y="449"/>
                    <a:pt x="575" y="450"/>
                    <a:pt x="576" y="450"/>
                  </a:cubicBezTo>
                  <a:cubicBezTo>
                    <a:pt x="577" y="450"/>
                    <a:pt x="578" y="451"/>
                    <a:pt x="579" y="451"/>
                  </a:cubicBezTo>
                  <a:cubicBezTo>
                    <a:pt x="582" y="452"/>
                    <a:pt x="583" y="450"/>
                    <a:pt x="585" y="450"/>
                  </a:cubicBezTo>
                  <a:cubicBezTo>
                    <a:pt x="592" y="449"/>
                    <a:pt x="599" y="451"/>
                    <a:pt x="606" y="451"/>
                  </a:cubicBezTo>
                  <a:cubicBezTo>
                    <a:pt x="605" y="454"/>
                    <a:pt x="607" y="456"/>
                    <a:pt x="607" y="454"/>
                  </a:cubicBezTo>
                  <a:cubicBezTo>
                    <a:pt x="609" y="454"/>
                    <a:pt x="608" y="455"/>
                    <a:pt x="607" y="455"/>
                  </a:cubicBezTo>
                  <a:cubicBezTo>
                    <a:pt x="607" y="459"/>
                    <a:pt x="611" y="456"/>
                    <a:pt x="613" y="458"/>
                  </a:cubicBezTo>
                  <a:cubicBezTo>
                    <a:pt x="613" y="459"/>
                    <a:pt x="612" y="461"/>
                    <a:pt x="613" y="461"/>
                  </a:cubicBezTo>
                  <a:cubicBezTo>
                    <a:pt x="614" y="462"/>
                    <a:pt x="617" y="461"/>
                    <a:pt x="618" y="461"/>
                  </a:cubicBezTo>
                  <a:cubicBezTo>
                    <a:pt x="617" y="464"/>
                    <a:pt x="619" y="465"/>
                    <a:pt x="621" y="467"/>
                  </a:cubicBezTo>
                  <a:cubicBezTo>
                    <a:pt x="623" y="469"/>
                    <a:pt x="626" y="470"/>
                    <a:pt x="627" y="474"/>
                  </a:cubicBezTo>
                  <a:cubicBezTo>
                    <a:pt x="636" y="473"/>
                    <a:pt x="639" y="478"/>
                    <a:pt x="646" y="475"/>
                  </a:cubicBezTo>
                  <a:cubicBezTo>
                    <a:pt x="644" y="481"/>
                    <a:pt x="654" y="475"/>
                    <a:pt x="652" y="481"/>
                  </a:cubicBezTo>
                  <a:cubicBezTo>
                    <a:pt x="657" y="478"/>
                    <a:pt x="657" y="485"/>
                    <a:pt x="660" y="485"/>
                  </a:cubicBezTo>
                  <a:cubicBezTo>
                    <a:pt x="662" y="485"/>
                    <a:pt x="662" y="489"/>
                    <a:pt x="665" y="488"/>
                  </a:cubicBezTo>
                  <a:cubicBezTo>
                    <a:pt x="661" y="492"/>
                    <a:pt x="666" y="491"/>
                    <a:pt x="666" y="495"/>
                  </a:cubicBezTo>
                  <a:cubicBezTo>
                    <a:pt x="666" y="497"/>
                    <a:pt x="669" y="496"/>
                    <a:pt x="670" y="498"/>
                  </a:cubicBezTo>
                  <a:cubicBezTo>
                    <a:pt x="671" y="498"/>
                    <a:pt x="670" y="502"/>
                    <a:pt x="673" y="500"/>
                  </a:cubicBezTo>
                  <a:cubicBezTo>
                    <a:pt x="668" y="506"/>
                    <a:pt x="680" y="507"/>
                    <a:pt x="676" y="512"/>
                  </a:cubicBezTo>
                  <a:cubicBezTo>
                    <a:pt x="679" y="511"/>
                    <a:pt x="680" y="512"/>
                    <a:pt x="680" y="514"/>
                  </a:cubicBezTo>
                  <a:cubicBezTo>
                    <a:pt x="687" y="513"/>
                    <a:pt x="697" y="515"/>
                    <a:pt x="700" y="521"/>
                  </a:cubicBezTo>
                  <a:cubicBezTo>
                    <a:pt x="707" y="521"/>
                    <a:pt x="710" y="524"/>
                    <a:pt x="718" y="523"/>
                  </a:cubicBezTo>
                  <a:cubicBezTo>
                    <a:pt x="719" y="524"/>
                    <a:pt x="715" y="525"/>
                    <a:pt x="715" y="524"/>
                  </a:cubicBezTo>
                  <a:cubicBezTo>
                    <a:pt x="717" y="527"/>
                    <a:pt x="726" y="525"/>
                    <a:pt x="731" y="526"/>
                  </a:cubicBezTo>
                  <a:cubicBezTo>
                    <a:pt x="731" y="527"/>
                    <a:pt x="732" y="527"/>
                    <a:pt x="733" y="527"/>
                  </a:cubicBezTo>
                  <a:cubicBezTo>
                    <a:pt x="733" y="530"/>
                    <a:pt x="736" y="529"/>
                    <a:pt x="738" y="530"/>
                  </a:cubicBezTo>
                  <a:cubicBezTo>
                    <a:pt x="738" y="530"/>
                    <a:pt x="737" y="532"/>
                    <a:pt x="738" y="533"/>
                  </a:cubicBezTo>
                  <a:cubicBezTo>
                    <a:pt x="738" y="533"/>
                    <a:pt x="740" y="532"/>
                    <a:pt x="740" y="533"/>
                  </a:cubicBezTo>
                  <a:cubicBezTo>
                    <a:pt x="741" y="534"/>
                    <a:pt x="740" y="536"/>
                    <a:pt x="743" y="535"/>
                  </a:cubicBezTo>
                  <a:cubicBezTo>
                    <a:pt x="743" y="550"/>
                    <a:pt x="743" y="564"/>
                    <a:pt x="743" y="579"/>
                  </a:cubicBezTo>
                  <a:cubicBezTo>
                    <a:pt x="737" y="577"/>
                    <a:pt x="744" y="587"/>
                    <a:pt x="738" y="585"/>
                  </a:cubicBezTo>
                  <a:cubicBezTo>
                    <a:pt x="737" y="589"/>
                    <a:pt x="736" y="594"/>
                    <a:pt x="736" y="599"/>
                  </a:cubicBezTo>
                  <a:cubicBezTo>
                    <a:pt x="736" y="601"/>
                    <a:pt x="739" y="607"/>
                    <a:pt x="738" y="613"/>
                  </a:cubicBezTo>
                  <a:cubicBezTo>
                    <a:pt x="738" y="612"/>
                    <a:pt x="736" y="613"/>
                    <a:pt x="736" y="614"/>
                  </a:cubicBezTo>
                  <a:cubicBezTo>
                    <a:pt x="736" y="615"/>
                    <a:pt x="737" y="616"/>
                    <a:pt x="736" y="617"/>
                  </a:cubicBezTo>
                  <a:cubicBezTo>
                    <a:pt x="736" y="618"/>
                    <a:pt x="732" y="619"/>
                    <a:pt x="733" y="624"/>
                  </a:cubicBezTo>
                  <a:cubicBezTo>
                    <a:pt x="730" y="625"/>
                    <a:pt x="729" y="627"/>
                    <a:pt x="726" y="628"/>
                  </a:cubicBezTo>
                  <a:cubicBezTo>
                    <a:pt x="726" y="629"/>
                    <a:pt x="727" y="631"/>
                    <a:pt x="726" y="632"/>
                  </a:cubicBezTo>
                  <a:cubicBezTo>
                    <a:pt x="726" y="633"/>
                    <a:pt x="724" y="632"/>
                    <a:pt x="724" y="632"/>
                  </a:cubicBezTo>
                  <a:cubicBezTo>
                    <a:pt x="723" y="633"/>
                    <a:pt x="724" y="635"/>
                    <a:pt x="724" y="635"/>
                  </a:cubicBezTo>
                  <a:cubicBezTo>
                    <a:pt x="722" y="636"/>
                    <a:pt x="718" y="635"/>
                    <a:pt x="718" y="638"/>
                  </a:cubicBezTo>
                  <a:cubicBezTo>
                    <a:pt x="718" y="640"/>
                    <a:pt x="715" y="639"/>
                    <a:pt x="712" y="641"/>
                  </a:cubicBezTo>
                  <a:cubicBezTo>
                    <a:pt x="712" y="641"/>
                    <a:pt x="710" y="643"/>
                    <a:pt x="710" y="643"/>
                  </a:cubicBezTo>
                  <a:cubicBezTo>
                    <a:pt x="709" y="644"/>
                    <a:pt x="708" y="642"/>
                    <a:pt x="707" y="642"/>
                  </a:cubicBezTo>
                  <a:cubicBezTo>
                    <a:pt x="707" y="642"/>
                    <a:pt x="706" y="643"/>
                    <a:pt x="705" y="643"/>
                  </a:cubicBezTo>
                  <a:cubicBezTo>
                    <a:pt x="703" y="644"/>
                    <a:pt x="703" y="644"/>
                    <a:pt x="703" y="646"/>
                  </a:cubicBezTo>
                  <a:cubicBezTo>
                    <a:pt x="697" y="644"/>
                    <a:pt x="694" y="650"/>
                    <a:pt x="691" y="652"/>
                  </a:cubicBezTo>
                  <a:cubicBezTo>
                    <a:pt x="691" y="652"/>
                    <a:pt x="689" y="651"/>
                    <a:pt x="689" y="652"/>
                  </a:cubicBezTo>
                  <a:cubicBezTo>
                    <a:pt x="688" y="653"/>
                    <a:pt x="686" y="654"/>
                    <a:pt x="686" y="655"/>
                  </a:cubicBezTo>
                  <a:cubicBezTo>
                    <a:pt x="685" y="655"/>
                    <a:pt x="683" y="657"/>
                    <a:pt x="683" y="657"/>
                  </a:cubicBezTo>
                  <a:cubicBezTo>
                    <a:pt x="683" y="658"/>
                    <a:pt x="686" y="661"/>
                    <a:pt x="681" y="660"/>
                  </a:cubicBezTo>
                  <a:cubicBezTo>
                    <a:pt x="683" y="667"/>
                    <a:pt x="679" y="669"/>
                    <a:pt x="680" y="676"/>
                  </a:cubicBezTo>
                  <a:cubicBezTo>
                    <a:pt x="676" y="674"/>
                    <a:pt x="678" y="679"/>
                    <a:pt x="677" y="680"/>
                  </a:cubicBezTo>
                  <a:cubicBezTo>
                    <a:pt x="677" y="680"/>
                    <a:pt x="675" y="680"/>
                    <a:pt x="674" y="680"/>
                  </a:cubicBezTo>
                  <a:cubicBezTo>
                    <a:pt x="674" y="681"/>
                    <a:pt x="677" y="683"/>
                    <a:pt x="674" y="683"/>
                  </a:cubicBezTo>
                  <a:cubicBezTo>
                    <a:pt x="672" y="683"/>
                    <a:pt x="673" y="688"/>
                    <a:pt x="669" y="688"/>
                  </a:cubicBezTo>
                  <a:cubicBezTo>
                    <a:pt x="668" y="688"/>
                    <a:pt x="666" y="691"/>
                    <a:pt x="666" y="691"/>
                  </a:cubicBezTo>
                  <a:cubicBezTo>
                    <a:pt x="664" y="693"/>
                    <a:pt x="662" y="697"/>
                    <a:pt x="659" y="700"/>
                  </a:cubicBezTo>
                  <a:cubicBezTo>
                    <a:pt x="659" y="701"/>
                    <a:pt x="659" y="703"/>
                    <a:pt x="659" y="705"/>
                  </a:cubicBezTo>
                  <a:cubicBezTo>
                    <a:pt x="657" y="706"/>
                    <a:pt x="655" y="707"/>
                    <a:pt x="655" y="711"/>
                  </a:cubicBezTo>
                  <a:cubicBezTo>
                    <a:pt x="652" y="711"/>
                    <a:pt x="650" y="711"/>
                    <a:pt x="648" y="711"/>
                  </a:cubicBezTo>
                  <a:cubicBezTo>
                    <a:pt x="648" y="712"/>
                    <a:pt x="650" y="712"/>
                    <a:pt x="651" y="712"/>
                  </a:cubicBezTo>
                  <a:cubicBezTo>
                    <a:pt x="650" y="714"/>
                    <a:pt x="648" y="713"/>
                    <a:pt x="646" y="714"/>
                  </a:cubicBezTo>
                  <a:cubicBezTo>
                    <a:pt x="645" y="715"/>
                    <a:pt x="644" y="717"/>
                    <a:pt x="644" y="719"/>
                  </a:cubicBezTo>
                  <a:cubicBezTo>
                    <a:pt x="642" y="718"/>
                    <a:pt x="641" y="718"/>
                    <a:pt x="641" y="721"/>
                  </a:cubicBezTo>
                  <a:cubicBezTo>
                    <a:pt x="639" y="721"/>
                    <a:pt x="640" y="719"/>
                    <a:pt x="639" y="718"/>
                  </a:cubicBezTo>
                  <a:cubicBezTo>
                    <a:pt x="637" y="718"/>
                    <a:pt x="635" y="718"/>
                    <a:pt x="635" y="716"/>
                  </a:cubicBezTo>
                  <a:cubicBezTo>
                    <a:pt x="634" y="717"/>
                    <a:pt x="634" y="720"/>
                    <a:pt x="631" y="719"/>
                  </a:cubicBezTo>
                  <a:cubicBezTo>
                    <a:pt x="631" y="723"/>
                    <a:pt x="634" y="723"/>
                    <a:pt x="634" y="726"/>
                  </a:cubicBezTo>
                  <a:cubicBezTo>
                    <a:pt x="634" y="730"/>
                    <a:pt x="629" y="732"/>
                    <a:pt x="632" y="735"/>
                  </a:cubicBezTo>
                  <a:cubicBezTo>
                    <a:pt x="632" y="738"/>
                    <a:pt x="625" y="735"/>
                    <a:pt x="624" y="737"/>
                  </a:cubicBezTo>
                  <a:cubicBezTo>
                    <a:pt x="622" y="737"/>
                    <a:pt x="623" y="740"/>
                    <a:pt x="623" y="740"/>
                  </a:cubicBezTo>
                  <a:cubicBezTo>
                    <a:pt x="621" y="741"/>
                    <a:pt x="616" y="740"/>
                    <a:pt x="617" y="744"/>
                  </a:cubicBezTo>
                  <a:cubicBezTo>
                    <a:pt x="614" y="742"/>
                    <a:pt x="604" y="742"/>
                    <a:pt x="603" y="746"/>
                  </a:cubicBezTo>
                  <a:cubicBezTo>
                    <a:pt x="603" y="747"/>
                    <a:pt x="604" y="747"/>
                    <a:pt x="604" y="746"/>
                  </a:cubicBezTo>
                  <a:cubicBezTo>
                    <a:pt x="608" y="746"/>
                    <a:pt x="604" y="750"/>
                    <a:pt x="602" y="749"/>
                  </a:cubicBezTo>
                  <a:cubicBezTo>
                    <a:pt x="602" y="752"/>
                    <a:pt x="597" y="756"/>
                    <a:pt x="600" y="757"/>
                  </a:cubicBezTo>
                  <a:cubicBezTo>
                    <a:pt x="600" y="758"/>
                    <a:pt x="598" y="759"/>
                    <a:pt x="597" y="759"/>
                  </a:cubicBezTo>
                  <a:cubicBezTo>
                    <a:pt x="597" y="758"/>
                    <a:pt x="595" y="757"/>
                    <a:pt x="596" y="757"/>
                  </a:cubicBezTo>
                  <a:cubicBezTo>
                    <a:pt x="595" y="757"/>
                    <a:pt x="591" y="761"/>
                    <a:pt x="592" y="756"/>
                  </a:cubicBezTo>
                  <a:cubicBezTo>
                    <a:pt x="590" y="756"/>
                    <a:pt x="590" y="760"/>
                    <a:pt x="589" y="757"/>
                  </a:cubicBezTo>
                  <a:cubicBezTo>
                    <a:pt x="587" y="758"/>
                    <a:pt x="590" y="765"/>
                    <a:pt x="590" y="768"/>
                  </a:cubicBezTo>
                  <a:cubicBezTo>
                    <a:pt x="591" y="772"/>
                    <a:pt x="588" y="771"/>
                    <a:pt x="588" y="774"/>
                  </a:cubicBezTo>
                  <a:cubicBezTo>
                    <a:pt x="587" y="776"/>
                    <a:pt x="588" y="779"/>
                    <a:pt x="583" y="778"/>
                  </a:cubicBezTo>
                  <a:cubicBezTo>
                    <a:pt x="583" y="780"/>
                    <a:pt x="586" y="780"/>
                    <a:pt x="586" y="781"/>
                  </a:cubicBezTo>
                  <a:cubicBezTo>
                    <a:pt x="586" y="783"/>
                    <a:pt x="584" y="780"/>
                    <a:pt x="583" y="781"/>
                  </a:cubicBezTo>
                  <a:cubicBezTo>
                    <a:pt x="582" y="782"/>
                    <a:pt x="582" y="786"/>
                    <a:pt x="583" y="785"/>
                  </a:cubicBezTo>
                  <a:cubicBezTo>
                    <a:pt x="583" y="787"/>
                    <a:pt x="582" y="785"/>
                    <a:pt x="580" y="785"/>
                  </a:cubicBezTo>
                  <a:cubicBezTo>
                    <a:pt x="581" y="785"/>
                    <a:pt x="580" y="787"/>
                    <a:pt x="579" y="787"/>
                  </a:cubicBezTo>
                  <a:cubicBezTo>
                    <a:pt x="577" y="784"/>
                    <a:pt x="580" y="787"/>
                    <a:pt x="578" y="789"/>
                  </a:cubicBezTo>
                  <a:cubicBezTo>
                    <a:pt x="575" y="792"/>
                    <a:pt x="575" y="788"/>
                    <a:pt x="572" y="791"/>
                  </a:cubicBezTo>
                  <a:cubicBezTo>
                    <a:pt x="570" y="794"/>
                    <a:pt x="579" y="794"/>
                    <a:pt x="573" y="796"/>
                  </a:cubicBezTo>
                  <a:cubicBezTo>
                    <a:pt x="574" y="798"/>
                    <a:pt x="576" y="798"/>
                    <a:pt x="578" y="798"/>
                  </a:cubicBezTo>
                  <a:cubicBezTo>
                    <a:pt x="577" y="801"/>
                    <a:pt x="578" y="802"/>
                    <a:pt x="580" y="802"/>
                  </a:cubicBezTo>
                  <a:cubicBezTo>
                    <a:pt x="583" y="805"/>
                    <a:pt x="578" y="806"/>
                    <a:pt x="578" y="808"/>
                  </a:cubicBezTo>
                  <a:cubicBezTo>
                    <a:pt x="578" y="808"/>
                    <a:pt x="579" y="810"/>
                    <a:pt x="579" y="809"/>
                  </a:cubicBezTo>
                  <a:cubicBezTo>
                    <a:pt x="578" y="811"/>
                    <a:pt x="579" y="809"/>
                    <a:pt x="578" y="809"/>
                  </a:cubicBezTo>
                  <a:cubicBezTo>
                    <a:pt x="576" y="809"/>
                    <a:pt x="576" y="812"/>
                    <a:pt x="572" y="812"/>
                  </a:cubicBezTo>
                  <a:cubicBezTo>
                    <a:pt x="574" y="814"/>
                    <a:pt x="573" y="815"/>
                    <a:pt x="569" y="815"/>
                  </a:cubicBezTo>
                  <a:cubicBezTo>
                    <a:pt x="570" y="819"/>
                    <a:pt x="567" y="818"/>
                    <a:pt x="568" y="822"/>
                  </a:cubicBezTo>
                  <a:cubicBezTo>
                    <a:pt x="563" y="822"/>
                    <a:pt x="569" y="828"/>
                    <a:pt x="564" y="824"/>
                  </a:cubicBezTo>
                  <a:cubicBezTo>
                    <a:pt x="564" y="828"/>
                    <a:pt x="563" y="831"/>
                    <a:pt x="564" y="834"/>
                  </a:cubicBezTo>
                  <a:cubicBezTo>
                    <a:pt x="564" y="835"/>
                    <a:pt x="565" y="836"/>
                    <a:pt x="565" y="836"/>
                  </a:cubicBezTo>
                  <a:cubicBezTo>
                    <a:pt x="565" y="838"/>
                    <a:pt x="562" y="838"/>
                    <a:pt x="565" y="841"/>
                  </a:cubicBezTo>
                  <a:cubicBezTo>
                    <a:pt x="567" y="843"/>
                    <a:pt x="565" y="844"/>
                    <a:pt x="566" y="848"/>
                  </a:cubicBezTo>
                  <a:cubicBezTo>
                    <a:pt x="568" y="851"/>
                    <a:pt x="571" y="852"/>
                    <a:pt x="572" y="855"/>
                  </a:cubicBezTo>
                  <a:cubicBezTo>
                    <a:pt x="576" y="858"/>
                    <a:pt x="578" y="853"/>
                    <a:pt x="580" y="857"/>
                  </a:cubicBezTo>
                  <a:cubicBezTo>
                    <a:pt x="582" y="861"/>
                    <a:pt x="576" y="859"/>
                    <a:pt x="573" y="860"/>
                  </a:cubicBezTo>
                  <a:cubicBezTo>
                    <a:pt x="568" y="861"/>
                    <a:pt x="561" y="863"/>
                    <a:pt x="557" y="862"/>
                  </a:cubicBezTo>
                  <a:cubicBezTo>
                    <a:pt x="556" y="862"/>
                    <a:pt x="557" y="860"/>
                    <a:pt x="557" y="860"/>
                  </a:cubicBezTo>
                  <a:cubicBezTo>
                    <a:pt x="550" y="861"/>
                    <a:pt x="549" y="857"/>
                    <a:pt x="544" y="857"/>
                  </a:cubicBezTo>
                  <a:cubicBezTo>
                    <a:pt x="544" y="855"/>
                    <a:pt x="544" y="854"/>
                    <a:pt x="544" y="852"/>
                  </a:cubicBezTo>
                  <a:cubicBezTo>
                    <a:pt x="543" y="849"/>
                    <a:pt x="539" y="852"/>
                    <a:pt x="538" y="848"/>
                  </a:cubicBezTo>
                  <a:cubicBezTo>
                    <a:pt x="538" y="847"/>
                    <a:pt x="537" y="847"/>
                    <a:pt x="537" y="845"/>
                  </a:cubicBezTo>
                  <a:cubicBezTo>
                    <a:pt x="537" y="844"/>
                    <a:pt x="536" y="844"/>
                    <a:pt x="536" y="844"/>
                  </a:cubicBezTo>
                  <a:cubicBezTo>
                    <a:pt x="536" y="843"/>
                    <a:pt x="539" y="840"/>
                    <a:pt x="536" y="840"/>
                  </a:cubicBezTo>
                  <a:cubicBezTo>
                    <a:pt x="534" y="840"/>
                    <a:pt x="536" y="838"/>
                    <a:pt x="536" y="837"/>
                  </a:cubicBezTo>
                  <a:cubicBezTo>
                    <a:pt x="535" y="835"/>
                    <a:pt x="533" y="835"/>
                    <a:pt x="533" y="834"/>
                  </a:cubicBezTo>
                  <a:cubicBezTo>
                    <a:pt x="532" y="833"/>
                    <a:pt x="535" y="833"/>
                    <a:pt x="534" y="831"/>
                  </a:cubicBezTo>
                  <a:cubicBezTo>
                    <a:pt x="534" y="832"/>
                    <a:pt x="533" y="831"/>
                    <a:pt x="533" y="830"/>
                  </a:cubicBezTo>
                  <a:cubicBezTo>
                    <a:pt x="532" y="829"/>
                    <a:pt x="531" y="826"/>
                    <a:pt x="530" y="826"/>
                  </a:cubicBezTo>
                  <a:cubicBezTo>
                    <a:pt x="529" y="824"/>
                    <a:pt x="532" y="823"/>
                    <a:pt x="531" y="822"/>
                  </a:cubicBezTo>
                  <a:cubicBezTo>
                    <a:pt x="531" y="821"/>
                    <a:pt x="529" y="820"/>
                    <a:pt x="529" y="820"/>
                  </a:cubicBezTo>
                  <a:cubicBezTo>
                    <a:pt x="529" y="819"/>
                    <a:pt x="534" y="818"/>
                    <a:pt x="530" y="816"/>
                  </a:cubicBezTo>
                  <a:cubicBezTo>
                    <a:pt x="530" y="815"/>
                    <a:pt x="532" y="815"/>
                    <a:pt x="533" y="815"/>
                  </a:cubicBezTo>
                  <a:cubicBezTo>
                    <a:pt x="533" y="811"/>
                    <a:pt x="533" y="808"/>
                    <a:pt x="533" y="805"/>
                  </a:cubicBezTo>
                  <a:cubicBezTo>
                    <a:pt x="532" y="803"/>
                    <a:pt x="530" y="803"/>
                    <a:pt x="529" y="802"/>
                  </a:cubicBezTo>
                  <a:cubicBezTo>
                    <a:pt x="530" y="798"/>
                    <a:pt x="534" y="794"/>
                    <a:pt x="531" y="789"/>
                  </a:cubicBezTo>
                  <a:cubicBezTo>
                    <a:pt x="535" y="791"/>
                    <a:pt x="535" y="787"/>
                    <a:pt x="538" y="788"/>
                  </a:cubicBezTo>
                  <a:cubicBezTo>
                    <a:pt x="538" y="784"/>
                    <a:pt x="538" y="780"/>
                    <a:pt x="538" y="775"/>
                  </a:cubicBezTo>
                  <a:cubicBezTo>
                    <a:pt x="545" y="775"/>
                    <a:pt x="542" y="766"/>
                    <a:pt x="545" y="763"/>
                  </a:cubicBezTo>
                  <a:cubicBezTo>
                    <a:pt x="544" y="764"/>
                    <a:pt x="543" y="764"/>
                    <a:pt x="543" y="763"/>
                  </a:cubicBezTo>
                  <a:cubicBezTo>
                    <a:pt x="540" y="764"/>
                    <a:pt x="538" y="767"/>
                    <a:pt x="538" y="771"/>
                  </a:cubicBezTo>
                  <a:cubicBezTo>
                    <a:pt x="536" y="770"/>
                    <a:pt x="534" y="769"/>
                    <a:pt x="534" y="766"/>
                  </a:cubicBezTo>
                  <a:cubicBezTo>
                    <a:pt x="532" y="763"/>
                    <a:pt x="538" y="761"/>
                    <a:pt x="537" y="760"/>
                  </a:cubicBezTo>
                  <a:cubicBezTo>
                    <a:pt x="534" y="758"/>
                    <a:pt x="537" y="761"/>
                    <a:pt x="540" y="759"/>
                  </a:cubicBezTo>
                  <a:cubicBezTo>
                    <a:pt x="541" y="751"/>
                    <a:pt x="537" y="745"/>
                    <a:pt x="538" y="739"/>
                  </a:cubicBezTo>
                  <a:cubicBezTo>
                    <a:pt x="538" y="739"/>
                    <a:pt x="541" y="739"/>
                    <a:pt x="541" y="739"/>
                  </a:cubicBezTo>
                  <a:cubicBezTo>
                    <a:pt x="540" y="732"/>
                    <a:pt x="541" y="731"/>
                    <a:pt x="541" y="723"/>
                  </a:cubicBezTo>
                  <a:cubicBezTo>
                    <a:pt x="544" y="719"/>
                    <a:pt x="549" y="715"/>
                    <a:pt x="547" y="709"/>
                  </a:cubicBezTo>
                  <a:cubicBezTo>
                    <a:pt x="552" y="715"/>
                    <a:pt x="547" y="699"/>
                    <a:pt x="552" y="705"/>
                  </a:cubicBezTo>
                  <a:cubicBezTo>
                    <a:pt x="552" y="702"/>
                    <a:pt x="552" y="699"/>
                    <a:pt x="551" y="695"/>
                  </a:cubicBezTo>
                  <a:cubicBezTo>
                    <a:pt x="550" y="694"/>
                    <a:pt x="548" y="691"/>
                    <a:pt x="548" y="690"/>
                  </a:cubicBezTo>
                  <a:cubicBezTo>
                    <a:pt x="548" y="688"/>
                    <a:pt x="549" y="687"/>
                    <a:pt x="550" y="686"/>
                  </a:cubicBezTo>
                  <a:cubicBezTo>
                    <a:pt x="550" y="683"/>
                    <a:pt x="549" y="678"/>
                    <a:pt x="552" y="681"/>
                  </a:cubicBezTo>
                  <a:cubicBezTo>
                    <a:pt x="552" y="677"/>
                    <a:pt x="552" y="674"/>
                    <a:pt x="554" y="670"/>
                  </a:cubicBezTo>
                  <a:cubicBezTo>
                    <a:pt x="555" y="667"/>
                    <a:pt x="554" y="669"/>
                    <a:pt x="554" y="666"/>
                  </a:cubicBezTo>
                  <a:cubicBezTo>
                    <a:pt x="554" y="665"/>
                    <a:pt x="557" y="660"/>
                    <a:pt x="555" y="659"/>
                  </a:cubicBezTo>
                  <a:cubicBezTo>
                    <a:pt x="554" y="658"/>
                    <a:pt x="555" y="657"/>
                    <a:pt x="555" y="655"/>
                  </a:cubicBezTo>
                  <a:cubicBezTo>
                    <a:pt x="555" y="653"/>
                    <a:pt x="555" y="651"/>
                    <a:pt x="555" y="649"/>
                  </a:cubicBezTo>
                  <a:cubicBezTo>
                    <a:pt x="555" y="647"/>
                    <a:pt x="556" y="647"/>
                    <a:pt x="557" y="645"/>
                  </a:cubicBezTo>
                  <a:cubicBezTo>
                    <a:pt x="557" y="640"/>
                    <a:pt x="556" y="635"/>
                    <a:pt x="557" y="629"/>
                  </a:cubicBezTo>
                  <a:cubicBezTo>
                    <a:pt x="557" y="628"/>
                    <a:pt x="558" y="627"/>
                    <a:pt x="558" y="625"/>
                  </a:cubicBezTo>
                  <a:cubicBezTo>
                    <a:pt x="558" y="621"/>
                    <a:pt x="553" y="617"/>
                    <a:pt x="554" y="613"/>
                  </a:cubicBezTo>
                  <a:cubicBezTo>
                    <a:pt x="553" y="611"/>
                    <a:pt x="552" y="613"/>
                    <a:pt x="550" y="613"/>
                  </a:cubicBezTo>
                  <a:cubicBezTo>
                    <a:pt x="548" y="610"/>
                    <a:pt x="543" y="606"/>
                    <a:pt x="540" y="606"/>
                  </a:cubicBezTo>
                  <a:cubicBezTo>
                    <a:pt x="539" y="606"/>
                    <a:pt x="538" y="602"/>
                    <a:pt x="537" y="603"/>
                  </a:cubicBezTo>
                  <a:cubicBezTo>
                    <a:pt x="535" y="605"/>
                    <a:pt x="537" y="602"/>
                    <a:pt x="536" y="601"/>
                  </a:cubicBezTo>
                  <a:cubicBezTo>
                    <a:pt x="534" y="600"/>
                    <a:pt x="529" y="603"/>
                    <a:pt x="533" y="599"/>
                  </a:cubicBezTo>
                  <a:cubicBezTo>
                    <a:pt x="533" y="596"/>
                    <a:pt x="529" y="598"/>
                    <a:pt x="527" y="597"/>
                  </a:cubicBezTo>
                  <a:cubicBezTo>
                    <a:pt x="527" y="597"/>
                    <a:pt x="528" y="595"/>
                    <a:pt x="527" y="594"/>
                  </a:cubicBezTo>
                  <a:cubicBezTo>
                    <a:pt x="527" y="594"/>
                    <a:pt x="525" y="594"/>
                    <a:pt x="524" y="593"/>
                  </a:cubicBezTo>
                  <a:cubicBezTo>
                    <a:pt x="523" y="591"/>
                    <a:pt x="521" y="587"/>
                    <a:pt x="520" y="583"/>
                  </a:cubicBezTo>
                  <a:cubicBezTo>
                    <a:pt x="520" y="581"/>
                    <a:pt x="518" y="582"/>
                    <a:pt x="517" y="582"/>
                  </a:cubicBezTo>
                  <a:cubicBezTo>
                    <a:pt x="516" y="581"/>
                    <a:pt x="517" y="575"/>
                    <a:pt x="515" y="575"/>
                  </a:cubicBezTo>
                  <a:cubicBezTo>
                    <a:pt x="512" y="575"/>
                    <a:pt x="511" y="567"/>
                    <a:pt x="509" y="564"/>
                  </a:cubicBezTo>
                  <a:cubicBezTo>
                    <a:pt x="507" y="562"/>
                    <a:pt x="505" y="558"/>
                    <a:pt x="503" y="555"/>
                  </a:cubicBezTo>
                  <a:cubicBezTo>
                    <a:pt x="503" y="554"/>
                    <a:pt x="501" y="553"/>
                    <a:pt x="501" y="552"/>
                  </a:cubicBezTo>
                  <a:cubicBezTo>
                    <a:pt x="500" y="552"/>
                    <a:pt x="501" y="550"/>
                    <a:pt x="501" y="549"/>
                  </a:cubicBezTo>
                  <a:cubicBezTo>
                    <a:pt x="500" y="548"/>
                    <a:pt x="499" y="549"/>
                    <a:pt x="498" y="548"/>
                  </a:cubicBezTo>
                  <a:cubicBezTo>
                    <a:pt x="498" y="548"/>
                    <a:pt x="496" y="537"/>
                    <a:pt x="495" y="545"/>
                  </a:cubicBezTo>
                  <a:cubicBezTo>
                    <a:pt x="492" y="544"/>
                    <a:pt x="494" y="536"/>
                    <a:pt x="493" y="533"/>
                  </a:cubicBezTo>
                  <a:cubicBezTo>
                    <a:pt x="497" y="533"/>
                    <a:pt x="497" y="529"/>
                    <a:pt x="499" y="527"/>
                  </a:cubicBezTo>
                  <a:cubicBezTo>
                    <a:pt x="500" y="523"/>
                    <a:pt x="496" y="524"/>
                    <a:pt x="495" y="523"/>
                  </a:cubicBezTo>
                  <a:cubicBezTo>
                    <a:pt x="495" y="518"/>
                    <a:pt x="497" y="517"/>
                    <a:pt x="496" y="512"/>
                  </a:cubicBezTo>
                  <a:cubicBezTo>
                    <a:pt x="497" y="511"/>
                    <a:pt x="499" y="510"/>
                    <a:pt x="501" y="510"/>
                  </a:cubicBezTo>
                  <a:cubicBezTo>
                    <a:pt x="501" y="509"/>
                    <a:pt x="500" y="507"/>
                    <a:pt x="501" y="506"/>
                  </a:cubicBezTo>
                  <a:cubicBezTo>
                    <a:pt x="501" y="506"/>
                    <a:pt x="503" y="506"/>
                    <a:pt x="503" y="506"/>
                  </a:cubicBezTo>
                  <a:cubicBezTo>
                    <a:pt x="504" y="506"/>
                    <a:pt x="503" y="505"/>
                    <a:pt x="503" y="505"/>
                  </a:cubicBezTo>
                  <a:cubicBezTo>
                    <a:pt x="504" y="504"/>
                    <a:pt x="507" y="502"/>
                    <a:pt x="506" y="502"/>
                  </a:cubicBezTo>
                  <a:cubicBezTo>
                    <a:pt x="506" y="502"/>
                    <a:pt x="505" y="502"/>
                    <a:pt x="505" y="502"/>
                  </a:cubicBezTo>
                  <a:cubicBezTo>
                    <a:pt x="505" y="502"/>
                    <a:pt x="505" y="499"/>
                    <a:pt x="506" y="500"/>
                  </a:cubicBezTo>
                  <a:cubicBezTo>
                    <a:pt x="509" y="504"/>
                    <a:pt x="507" y="498"/>
                    <a:pt x="510" y="498"/>
                  </a:cubicBezTo>
                  <a:cubicBezTo>
                    <a:pt x="513" y="497"/>
                    <a:pt x="511" y="495"/>
                    <a:pt x="513" y="492"/>
                  </a:cubicBezTo>
                  <a:cubicBezTo>
                    <a:pt x="513" y="492"/>
                    <a:pt x="520" y="487"/>
                    <a:pt x="516" y="484"/>
                  </a:cubicBezTo>
                  <a:cubicBezTo>
                    <a:pt x="514" y="482"/>
                    <a:pt x="516" y="483"/>
                    <a:pt x="516" y="481"/>
                  </a:cubicBezTo>
                  <a:cubicBezTo>
                    <a:pt x="516" y="477"/>
                    <a:pt x="513" y="467"/>
                    <a:pt x="515" y="464"/>
                  </a:cubicBezTo>
                  <a:cubicBezTo>
                    <a:pt x="508" y="465"/>
                    <a:pt x="508" y="459"/>
                    <a:pt x="501" y="461"/>
                  </a:cubicBezTo>
                  <a:cubicBezTo>
                    <a:pt x="498" y="462"/>
                    <a:pt x="501" y="463"/>
                    <a:pt x="499" y="467"/>
                  </a:cubicBezTo>
                  <a:cubicBezTo>
                    <a:pt x="492" y="467"/>
                    <a:pt x="489" y="463"/>
                    <a:pt x="482" y="463"/>
                  </a:cubicBezTo>
                  <a:cubicBezTo>
                    <a:pt x="482" y="460"/>
                    <a:pt x="478" y="461"/>
                    <a:pt x="479" y="457"/>
                  </a:cubicBezTo>
                  <a:cubicBezTo>
                    <a:pt x="478" y="456"/>
                    <a:pt x="475" y="457"/>
                    <a:pt x="474" y="455"/>
                  </a:cubicBezTo>
                  <a:cubicBezTo>
                    <a:pt x="473" y="455"/>
                    <a:pt x="474" y="453"/>
                    <a:pt x="474" y="453"/>
                  </a:cubicBezTo>
                  <a:cubicBezTo>
                    <a:pt x="473" y="452"/>
                    <a:pt x="471" y="453"/>
                    <a:pt x="471" y="453"/>
                  </a:cubicBezTo>
                  <a:cubicBezTo>
                    <a:pt x="470" y="451"/>
                    <a:pt x="471" y="448"/>
                    <a:pt x="468" y="448"/>
                  </a:cubicBezTo>
                  <a:cubicBezTo>
                    <a:pt x="468" y="445"/>
                    <a:pt x="471" y="446"/>
                    <a:pt x="468" y="443"/>
                  </a:cubicBezTo>
                  <a:cubicBezTo>
                    <a:pt x="468" y="441"/>
                    <a:pt x="467" y="442"/>
                    <a:pt x="467" y="443"/>
                  </a:cubicBezTo>
                  <a:cubicBezTo>
                    <a:pt x="465" y="441"/>
                    <a:pt x="464" y="438"/>
                    <a:pt x="460" y="439"/>
                  </a:cubicBezTo>
                  <a:cubicBezTo>
                    <a:pt x="462" y="434"/>
                    <a:pt x="455" y="438"/>
                    <a:pt x="457" y="433"/>
                  </a:cubicBezTo>
                  <a:cubicBezTo>
                    <a:pt x="456" y="433"/>
                    <a:pt x="448" y="432"/>
                    <a:pt x="450" y="433"/>
                  </a:cubicBezTo>
                  <a:cubicBezTo>
                    <a:pt x="448" y="432"/>
                    <a:pt x="450" y="431"/>
                    <a:pt x="449" y="430"/>
                  </a:cubicBezTo>
                  <a:cubicBezTo>
                    <a:pt x="448" y="430"/>
                    <a:pt x="446" y="430"/>
                    <a:pt x="446" y="430"/>
                  </a:cubicBezTo>
                  <a:cubicBezTo>
                    <a:pt x="445" y="430"/>
                    <a:pt x="442" y="428"/>
                    <a:pt x="437" y="429"/>
                  </a:cubicBezTo>
                  <a:cubicBezTo>
                    <a:pt x="439" y="424"/>
                    <a:pt x="434" y="427"/>
                    <a:pt x="432" y="425"/>
                  </a:cubicBezTo>
                  <a:cubicBezTo>
                    <a:pt x="431" y="424"/>
                    <a:pt x="432" y="422"/>
                    <a:pt x="432" y="422"/>
                  </a:cubicBezTo>
                  <a:cubicBezTo>
                    <a:pt x="431" y="421"/>
                    <a:pt x="429" y="422"/>
                    <a:pt x="429" y="422"/>
                  </a:cubicBezTo>
                  <a:cubicBezTo>
                    <a:pt x="429" y="421"/>
                    <a:pt x="429" y="420"/>
                    <a:pt x="429" y="419"/>
                  </a:cubicBezTo>
                  <a:cubicBezTo>
                    <a:pt x="429" y="419"/>
                    <a:pt x="427" y="419"/>
                    <a:pt x="426" y="419"/>
                  </a:cubicBezTo>
                  <a:cubicBezTo>
                    <a:pt x="426" y="419"/>
                    <a:pt x="427" y="417"/>
                    <a:pt x="426" y="416"/>
                  </a:cubicBezTo>
                  <a:cubicBezTo>
                    <a:pt x="425" y="415"/>
                    <a:pt x="425" y="418"/>
                    <a:pt x="425" y="418"/>
                  </a:cubicBezTo>
                  <a:cubicBezTo>
                    <a:pt x="424" y="418"/>
                    <a:pt x="421" y="416"/>
                    <a:pt x="421" y="415"/>
                  </a:cubicBezTo>
                  <a:cubicBezTo>
                    <a:pt x="419" y="417"/>
                    <a:pt x="418" y="415"/>
                    <a:pt x="416" y="415"/>
                  </a:cubicBezTo>
                  <a:cubicBezTo>
                    <a:pt x="414" y="415"/>
                    <a:pt x="412" y="417"/>
                    <a:pt x="409" y="418"/>
                  </a:cubicBezTo>
                  <a:cubicBezTo>
                    <a:pt x="406" y="418"/>
                    <a:pt x="406" y="416"/>
                    <a:pt x="404" y="416"/>
                  </a:cubicBezTo>
                  <a:cubicBezTo>
                    <a:pt x="400" y="416"/>
                    <a:pt x="401" y="418"/>
                    <a:pt x="398" y="416"/>
                  </a:cubicBezTo>
                  <a:cubicBezTo>
                    <a:pt x="396" y="415"/>
                    <a:pt x="395" y="416"/>
                    <a:pt x="391" y="415"/>
                  </a:cubicBezTo>
                  <a:cubicBezTo>
                    <a:pt x="390" y="415"/>
                    <a:pt x="390" y="412"/>
                    <a:pt x="390" y="412"/>
                  </a:cubicBezTo>
                  <a:cubicBezTo>
                    <a:pt x="389" y="412"/>
                    <a:pt x="388" y="412"/>
                    <a:pt x="387" y="412"/>
                  </a:cubicBezTo>
                  <a:cubicBezTo>
                    <a:pt x="385" y="412"/>
                    <a:pt x="379" y="411"/>
                    <a:pt x="383" y="408"/>
                  </a:cubicBezTo>
                  <a:cubicBezTo>
                    <a:pt x="379" y="408"/>
                    <a:pt x="378" y="405"/>
                    <a:pt x="374" y="405"/>
                  </a:cubicBezTo>
                  <a:cubicBezTo>
                    <a:pt x="374" y="404"/>
                    <a:pt x="373" y="403"/>
                    <a:pt x="373" y="401"/>
                  </a:cubicBezTo>
                  <a:cubicBezTo>
                    <a:pt x="367" y="400"/>
                    <a:pt x="365" y="395"/>
                    <a:pt x="359" y="395"/>
                  </a:cubicBezTo>
                  <a:cubicBezTo>
                    <a:pt x="358" y="390"/>
                    <a:pt x="355" y="388"/>
                    <a:pt x="356" y="381"/>
                  </a:cubicBezTo>
                  <a:cubicBezTo>
                    <a:pt x="356" y="376"/>
                    <a:pt x="348" y="379"/>
                    <a:pt x="352" y="373"/>
                  </a:cubicBezTo>
                  <a:cubicBezTo>
                    <a:pt x="350" y="372"/>
                    <a:pt x="349" y="373"/>
                    <a:pt x="349" y="374"/>
                  </a:cubicBezTo>
                  <a:cubicBezTo>
                    <a:pt x="347" y="374"/>
                    <a:pt x="348" y="372"/>
                    <a:pt x="348" y="371"/>
                  </a:cubicBezTo>
                  <a:cubicBezTo>
                    <a:pt x="347" y="370"/>
                    <a:pt x="344" y="370"/>
                    <a:pt x="343" y="367"/>
                  </a:cubicBezTo>
                  <a:cubicBezTo>
                    <a:pt x="343" y="365"/>
                    <a:pt x="341" y="366"/>
                    <a:pt x="339" y="366"/>
                  </a:cubicBezTo>
                  <a:cubicBezTo>
                    <a:pt x="339" y="365"/>
                    <a:pt x="341" y="364"/>
                    <a:pt x="341" y="363"/>
                  </a:cubicBezTo>
                  <a:cubicBezTo>
                    <a:pt x="341" y="363"/>
                    <a:pt x="339" y="360"/>
                    <a:pt x="339" y="360"/>
                  </a:cubicBezTo>
                  <a:cubicBezTo>
                    <a:pt x="339" y="360"/>
                    <a:pt x="337" y="361"/>
                    <a:pt x="336" y="360"/>
                  </a:cubicBezTo>
                  <a:cubicBezTo>
                    <a:pt x="335" y="359"/>
                    <a:pt x="336" y="357"/>
                    <a:pt x="335" y="356"/>
                  </a:cubicBezTo>
                  <a:cubicBezTo>
                    <a:pt x="332" y="353"/>
                    <a:pt x="328" y="352"/>
                    <a:pt x="327" y="346"/>
                  </a:cubicBezTo>
                  <a:cubicBezTo>
                    <a:pt x="324" y="344"/>
                    <a:pt x="324" y="347"/>
                    <a:pt x="321" y="345"/>
                  </a:cubicBezTo>
                  <a:cubicBezTo>
                    <a:pt x="322" y="342"/>
                    <a:pt x="319" y="342"/>
                    <a:pt x="318" y="340"/>
                  </a:cubicBezTo>
                  <a:cubicBezTo>
                    <a:pt x="317" y="338"/>
                    <a:pt x="318" y="333"/>
                    <a:pt x="314" y="333"/>
                  </a:cubicBezTo>
                  <a:cubicBezTo>
                    <a:pt x="315" y="327"/>
                    <a:pt x="311" y="324"/>
                    <a:pt x="307" y="322"/>
                  </a:cubicBezTo>
                  <a:cubicBezTo>
                    <a:pt x="306" y="323"/>
                    <a:pt x="305" y="325"/>
                    <a:pt x="304" y="326"/>
                  </a:cubicBezTo>
                  <a:cubicBezTo>
                    <a:pt x="303" y="330"/>
                    <a:pt x="307" y="330"/>
                    <a:pt x="308" y="332"/>
                  </a:cubicBezTo>
                  <a:cubicBezTo>
                    <a:pt x="309" y="333"/>
                    <a:pt x="308" y="334"/>
                    <a:pt x="308" y="335"/>
                  </a:cubicBezTo>
                  <a:cubicBezTo>
                    <a:pt x="308" y="335"/>
                    <a:pt x="310" y="335"/>
                    <a:pt x="310" y="335"/>
                  </a:cubicBezTo>
                  <a:cubicBezTo>
                    <a:pt x="311" y="337"/>
                    <a:pt x="309" y="340"/>
                    <a:pt x="311" y="340"/>
                  </a:cubicBezTo>
                  <a:cubicBezTo>
                    <a:pt x="313" y="341"/>
                    <a:pt x="312" y="344"/>
                    <a:pt x="314" y="347"/>
                  </a:cubicBezTo>
                  <a:cubicBezTo>
                    <a:pt x="314" y="348"/>
                    <a:pt x="315" y="347"/>
                    <a:pt x="315" y="349"/>
                  </a:cubicBezTo>
                  <a:cubicBezTo>
                    <a:pt x="315" y="352"/>
                    <a:pt x="319" y="351"/>
                    <a:pt x="318" y="356"/>
                  </a:cubicBezTo>
                  <a:cubicBezTo>
                    <a:pt x="318" y="358"/>
                    <a:pt x="321" y="357"/>
                    <a:pt x="322" y="357"/>
                  </a:cubicBezTo>
                  <a:cubicBezTo>
                    <a:pt x="321" y="359"/>
                    <a:pt x="324" y="360"/>
                    <a:pt x="324" y="360"/>
                  </a:cubicBezTo>
                  <a:cubicBezTo>
                    <a:pt x="324" y="361"/>
                    <a:pt x="322" y="363"/>
                    <a:pt x="322" y="363"/>
                  </a:cubicBezTo>
                  <a:cubicBezTo>
                    <a:pt x="323" y="365"/>
                    <a:pt x="327" y="364"/>
                    <a:pt x="325" y="369"/>
                  </a:cubicBezTo>
                  <a:cubicBezTo>
                    <a:pt x="323" y="367"/>
                    <a:pt x="323" y="365"/>
                    <a:pt x="318" y="366"/>
                  </a:cubicBezTo>
                  <a:cubicBezTo>
                    <a:pt x="320" y="360"/>
                    <a:pt x="315" y="361"/>
                    <a:pt x="315" y="357"/>
                  </a:cubicBezTo>
                  <a:cubicBezTo>
                    <a:pt x="315" y="355"/>
                    <a:pt x="313" y="355"/>
                    <a:pt x="311" y="353"/>
                  </a:cubicBezTo>
                  <a:cubicBezTo>
                    <a:pt x="310" y="352"/>
                    <a:pt x="309" y="350"/>
                    <a:pt x="308" y="349"/>
                  </a:cubicBezTo>
                  <a:cubicBezTo>
                    <a:pt x="306" y="349"/>
                    <a:pt x="304" y="348"/>
                    <a:pt x="303" y="346"/>
                  </a:cubicBezTo>
                  <a:cubicBezTo>
                    <a:pt x="303" y="342"/>
                    <a:pt x="304" y="344"/>
                    <a:pt x="306" y="345"/>
                  </a:cubicBezTo>
                  <a:cubicBezTo>
                    <a:pt x="307" y="339"/>
                    <a:pt x="301" y="340"/>
                    <a:pt x="301" y="335"/>
                  </a:cubicBezTo>
                  <a:cubicBezTo>
                    <a:pt x="299" y="334"/>
                    <a:pt x="298" y="332"/>
                    <a:pt x="294" y="332"/>
                  </a:cubicBezTo>
                  <a:cubicBezTo>
                    <a:pt x="295" y="328"/>
                    <a:pt x="297" y="329"/>
                    <a:pt x="294" y="325"/>
                  </a:cubicBezTo>
                  <a:cubicBezTo>
                    <a:pt x="294" y="325"/>
                    <a:pt x="293" y="324"/>
                    <a:pt x="293" y="324"/>
                  </a:cubicBezTo>
                  <a:cubicBezTo>
                    <a:pt x="291" y="320"/>
                    <a:pt x="293" y="316"/>
                    <a:pt x="286" y="317"/>
                  </a:cubicBezTo>
                  <a:cubicBezTo>
                    <a:pt x="287" y="315"/>
                    <a:pt x="287" y="314"/>
                    <a:pt x="286" y="312"/>
                  </a:cubicBezTo>
                  <a:cubicBezTo>
                    <a:pt x="286" y="312"/>
                    <a:pt x="285" y="310"/>
                    <a:pt x="284" y="310"/>
                  </a:cubicBezTo>
                  <a:cubicBezTo>
                    <a:pt x="284" y="309"/>
                    <a:pt x="281" y="310"/>
                    <a:pt x="280" y="310"/>
                  </a:cubicBezTo>
                  <a:cubicBezTo>
                    <a:pt x="279" y="309"/>
                    <a:pt x="283" y="308"/>
                    <a:pt x="283" y="308"/>
                  </a:cubicBezTo>
                  <a:cubicBezTo>
                    <a:pt x="282" y="305"/>
                    <a:pt x="274" y="304"/>
                    <a:pt x="270" y="303"/>
                  </a:cubicBezTo>
                  <a:cubicBezTo>
                    <a:pt x="270" y="302"/>
                    <a:pt x="270" y="301"/>
                    <a:pt x="269" y="300"/>
                  </a:cubicBezTo>
                  <a:cubicBezTo>
                    <a:pt x="268" y="298"/>
                    <a:pt x="267" y="297"/>
                    <a:pt x="266" y="296"/>
                  </a:cubicBezTo>
                  <a:cubicBezTo>
                    <a:pt x="265" y="294"/>
                    <a:pt x="265" y="291"/>
                    <a:pt x="263" y="287"/>
                  </a:cubicBezTo>
                  <a:cubicBezTo>
                    <a:pt x="263" y="287"/>
                    <a:pt x="261" y="286"/>
                    <a:pt x="261" y="286"/>
                  </a:cubicBezTo>
                  <a:cubicBezTo>
                    <a:pt x="260" y="284"/>
                    <a:pt x="261" y="281"/>
                    <a:pt x="258" y="282"/>
                  </a:cubicBezTo>
                  <a:cubicBezTo>
                    <a:pt x="258" y="276"/>
                    <a:pt x="255" y="273"/>
                    <a:pt x="252" y="269"/>
                  </a:cubicBezTo>
                  <a:cubicBezTo>
                    <a:pt x="251" y="267"/>
                    <a:pt x="251" y="263"/>
                    <a:pt x="248" y="265"/>
                  </a:cubicBezTo>
                  <a:cubicBezTo>
                    <a:pt x="250" y="248"/>
                    <a:pt x="248" y="239"/>
                    <a:pt x="248" y="218"/>
                  </a:cubicBezTo>
                  <a:cubicBezTo>
                    <a:pt x="248" y="217"/>
                    <a:pt x="247" y="217"/>
                    <a:pt x="247" y="216"/>
                  </a:cubicBezTo>
                  <a:cubicBezTo>
                    <a:pt x="246" y="215"/>
                    <a:pt x="245" y="214"/>
                    <a:pt x="244" y="213"/>
                  </a:cubicBezTo>
                  <a:cubicBezTo>
                    <a:pt x="243" y="212"/>
                    <a:pt x="243" y="211"/>
                    <a:pt x="241" y="211"/>
                  </a:cubicBezTo>
                  <a:cubicBezTo>
                    <a:pt x="240" y="205"/>
                    <a:pt x="234" y="201"/>
                    <a:pt x="230" y="196"/>
                  </a:cubicBezTo>
                  <a:cubicBezTo>
                    <a:pt x="229" y="195"/>
                    <a:pt x="228" y="195"/>
                    <a:pt x="228" y="193"/>
                  </a:cubicBezTo>
                  <a:cubicBezTo>
                    <a:pt x="229" y="194"/>
                    <a:pt x="232" y="195"/>
                    <a:pt x="233" y="193"/>
                  </a:cubicBezTo>
                  <a:cubicBezTo>
                    <a:pt x="235" y="193"/>
                    <a:pt x="234" y="197"/>
                    <a:pt x="238" y="196"/>
                  </a:cubicBezTo>
                  <a:cubicBezTo>
                    <a:pt x="239" y="197"/>
                    <a:pt x="240" y="199"/>
                    <a:pt x="240" y="202"/>
                  </a:cubicBezTo>
                  <a:cubicBezTo>
                    <a:pt x="247" y="201"/>
                    <a:pt x="248" y="205"/>
                    <a:pt x="252" y="207"/>
                  </a:cubicBezTo>
                  <a:cubicBezTo>
                    <a:pt x="251" y="212"/>
                    <a:pt x="254" y="213"/>
                    <a:pt x="256" y="216"/>
                  </a:cubicBezTo>
                  <a:cubicBezTo>
                    <a:pt x="258" y="215"/>
                    <a:pt x="258" y="213"/>
                    <a:pt x="258" y="211"/>
                  </a:cubicBezTo>
                  <a:cubicBezTo>
                    <a:pt x="258" y="210"/>
                    <a:pt x="255" y="209"/>
                    <a:pt x="255" y="209"/>
                  </a:cubicBezTo>
                  <a:cubicBezTo>
                    <a:pt x="254" y="206"/>
                    <a:pt x="254" y="205"/>
                    <a:pt x="254" y="203"/>
                  </a:cubicBezTo>
                  <a:cubicBezTo>
                    <a:pt x="253" y="202"/>
                    <a:pt x="252" y="202"/>
                    <a:pt x="252" y="202"/>
                  </a:cubicBezTo>
                  <a:cubicBezTo>
                    <a:pt x="252" y="201"/>
                    <a:pt x="253" y="200"/>
                    <a:pt x="254" y="200"/>
                  </a:cubicBezTo>
                  <a:cubicBezTo>
                    <a:pt x="252" y="197"/>
                    <a:pt x="249" y="198"/>
                    <a:pt x="249" y="195"/>
                  </a:cubicBezTo>
                  <a:cubicBezTo>
                    <a:pt x="243" y="195"/>
                    <a:pt x="242" y="190"/>
                    <a:pt x="235" y="190"/>
                  </a:cubicBezTo>
                  <a:cubicBezTo>
                    <a:pt x="237" y="186"/>
                    <a:pt x="231" y="189"/>
                    <a:pt x="233" y="185"/>
                  </a:cubicBezTo>
                  <a:cubicBezTo>
                    <a:pt x="231" y="183"/>
                    <a:pt x="229" y="185"/>
                    <a:pt x="227" y="182"/>
                  </a:cubicBezTo>
                  <a:cubicBezTo>
                    <a:pt x="227" y="181"/>
                    <a:pt x="229" y="181"/>
                    <a:pt x="230" y="181"/>
                  </a:cubicBezTo>
                  <a:cubicBezTo>
                    <a:pt x="232" y="177"/>
                    <a:pt x="225" y="179"/>
                    <a:pt x="226" y="179"/>
                  </a:cubicBezTo>
                  <a:cubicBezTo>
                    <a:pt x="224" y="178"/>
                    <a:pt x="225" y="177"/>
                    <a:pt x="224" y="176"/>
                  </a:cubicBezTo>
                  <a:cubicBezTo>
                    <a:pt x="224" y="176"/>
                    <a:pt x="221" y="177"/>
                    <a:pt x="221" y="176"/>
                  </a:cubicBezTo>
                  <a:cubicBezTo>
                    <a:pt x="221" y="175"/>
                    <a:pt x="223" y="175"/>
                    <a:pt x="223" y="174"/>
                  </a:cubicBezTo>
                  <a:cubicBezTo>
                    <a:pt x="222" y="171"/>
                    <a:pt x="221" y="174"/>
                    <a:pt x="219" y="174"/>
                  </a:cubicBezTo>
                  <a:cubicBezTo>
                    <a:pt x="216" y="171"/>
                    <a:pt x="217" y="168"/>
                    <a:pt x="216" y="166"/>
                  </a:cubicBezTo>
                  <a:cubicBezTo>
                    <a:pt x="215" y="166"/>
                    <a:pt x="214" y="165"/>
                    <a:pt x="212" y="165"/>
                  </a:cubicBezTo>
                  <a:cubicBezTo>
                    <a:pt x="217" y="157"/>
                    <a:pt x="200" y="162"/>
                    <a:pt x="202" y="154"/>
                  </a:cubicBezTo>
                  <a:cubicBezTo>
                    <a:pt x="203" y="154"/>
                    <a:pt x="205" y="154"/>
                    <a:pt x="206" y="154"/>
                  </a:cubicBezTo>
                  <a:cubicBezTo>
                    <a:pt x="206" y="151"/>
                    <a:pt x="200" y="155"/>
                    <a:pt x="202" y="150"/>
                  </a:cubicBezTo>
                  <a:cubicBezTo>
                    <a:pt x="199" y="150"/>
                    <a:pt x="196" y="150"/>
                    <a:pt x="193" y="150"/>
                  </a:cubicBezTo>
                  <a:cubicBezTo>
                    <a:pt x="196" y="148"/>
                    <a:pt x="192" y="146"/>
                    <a:pt x="195" y="145"/>
                  </a:cubicBezTo>
                  <a:cubicBezTo>
                    <a:pt x="195" y="143"/>
                    <a:pt x="191" y="143"/>
                    <a:pt x="192" y="144"/>
                  </a:cubicBezTo>
                  <a:cubicBezTo>
                    <a:pt x="189" y="141"/>
                    <a:pt x="192" y="140"/>
                    <a:pt x="189" y="137"/>
                  </a:cubicBezTo>
                  <a:cubicBezTo>
                    <a:pt x="186" y="137"/>
                    <a:pt x="183" y="137"/>
                    <a:pt x="181" y="137"/>
                  </a:cubicBezTo>
                  <a:cubicBezTo>
                    <a:pt x="181" y="135"/>
                    <a:pt x="183" y="134"/>
                    <a:pt x="183" y="131"/>
                  </a:cubicBezTo>
                  <a:cubicBezTo>
                    <a:pt x="182" y="129"/>
                    <a:pt x="179" y="130"/>
                    <a:pt x="182" y="127"/>
                  </a:cubicBezTo>
                  <a:cubicBezTo>
                    <a:pt x="177" y="128"/>
                    <a:pt x="174" y="129"/>
                    <a:pt x="168" y="129"/>
                  </a:cubicBezTo>
                  <a:cubicBezTo>
                    <a:pt x="168" y="125"/>
                    <a:pt x="165" y="123"/>
                    <a:pt x="161" y="122"/>
                  </a:cubicBezTo>
                  <a:cubicBezTo>
                    <a:pt x="160" y="121"/>
                    <a:pt x="158" y="121"/>
                    <a:pt x="157" y="120"/>
                  </a:cubicBezTo>
                  <a:cubicBezTo>
                    <a:pt x="156" y="120"/>
                    <a:pt x="157" y="118"/>
                    <a:pt x="157" y="117"/>
                  </a:cubicBezTo>
                  <a:cubicBezTo>
                    <a:pt x="156" y="117"/>
                    <a:pt x="153" y="118"/>
                    <a:pt x="154" y="116"/>
                  </a:cubicBezTo>
                  <a:cubicBezTo>
                    <a:pt x="149" y="114"/>
                    <a:pt x="140" y="119"/>
                    <a:pt x="137" y="116"/>
                  </a:cubicBezTo>
                  <a:cubicBezTo>
                    <a:pt x="137" y="116"/>
                    <a:pt x="137" y="115"/>
                    <a:pt x="137" y="115"/>
                  </a:cubicBezTo>
                  <a:cubicBezTo>
                    <a:pt x="136" y="114"/>
                    <a:pt x="134" y="116"/>
                    <a:pt x="134" y="116"/>
                  </a:cubicBezTo>
                  <a:cubicBezTo>
                    <a:pt x="133" y="116"/>
                    <a:pt x="133" y="112"/>
                    <a:pt x="127" y="113"/>
                  </a:cubicBezTo>
                  <a:cubicBezTo>
                    <a:pt x="127" y="110"/>
                    <a:pt x="121" y="111"/>
                    <a:pt x="125" y="108"/>
                  </a:cubicBezTo>
                  <a:cubicBezTo>
                    <a:pt x="123" y="108"/>
                    <a:pt x="123" y="109"/>
                    <a:pt x="122" y="109"/>
                  </a:cubicBezTo>
                  <a:cubicBezTo>
                    <a:pt x="121" y="109"/>
                    <a:pt x="120" y="108"/>
                    <a:pt x="120" y="108"/>
                  </a:cubicBezTo>
                  <a:cubicBezTo>
                    <a:pt x="117" y="108"/>
                    <a:pt x="116" y="111"/>
                    <a:pt x="113" y="109"/>
                  </a:cubicBezTo>
                  <a:cubicBezTo>
                    <a:pt x="110" y="109"/>
                    <a:pt x="113" y="114"/>
                    <a:pt x="112" y="116"/>
                  </a:cubicBezTo>
                  <a:cubicBezTo>
                    <a:pt x="111" y="115"/>
                    <a:pt x="110" y="114"/>
                    <a:pt x="108" y="115"/>
                  </a:cubicBezTo>
                  <a:cubicBezTo>
                    <a:pt x="106" y="115"/>
                    <a:pt x="107" y="117"/>
                    <a:pt x="106" y="117"/>
                  </a:cubicBezTo>
                  <a:cubicBezTo>
                    <a:pt x="105" y="118"/>
                    <a:pt x="100" y="118"/>
                    <a:pt x="98" y="119"/>
                  </a:cubicBezTo>
                  <a:cubicBezTo>
                    <a:pt x="97" y="120"/>
                    <a:pt x="97" y="121"/>
                    <a:pt x="95" y="122"/>
                  </a:cubicBezTo>
                  <a:cubicBezTo>
                    <a:pt x="93" y="122"/>
                    <a:pt x="92" y="120"/>
                    <a:pt x="89" y="120"/>
                  </a:cubicBezTo>
                  <a:cubicBezTo>
                    <a:pt x="92" y="118"/>
                    <a:pt x="95" y="117"/>
                    <a:pt x="94" y="112"/>
                  </a:cubicBezTo>
                  <a:cubicBezTo>
                    <a:pt x="96" y="112"/>
                    <a:pt x="96" y="111"/>
                    <a:pt x="97" y="109"/>
                  </a:cubicBezTo>
                  <a:cubicBezTo>
                    <a:pt x="96" y="107"/>
                    <a:pt x="94" y="108"/>
                    <a:pt x="92" y="108"/>
                  </a:cubicBezTo>
                  <a:cubicBezTo>
                    <a:pt x="90" y="109"/>
                    <a:pt x="91" y="111"/>
                    <a:pt x="88" y="113"/>
                  </a:cubicBezTo>
                  <a:cubicBezTo>
                    <a:pt x="87" y="114"/>
                    <a:pt x="87" y="116"/>
                    <a:pt x="85" y="116"/>
                  </a:cubicBezTo>
                  <a:cubicBezTo>
                    <a:pt x="84" y="116"/>
                    <a:pt x="84" y="120"/>
                    <a:pt x="81" y="119"/>
                  </a:cubicBezTo>
                  <a:cubicBezTo>
                    <a:pt x="82" y="121"/>
                    <a:pt x="80" y="121"/>
                    <a:pt x="78" y="122"/>
                  </a:cubicBezTo>
                  <a:cubicBezTo>
                    <a:pt x="78" y="123"/>
                    <a:pt x="78" y="125"/>
                    <a:pt x="78" y="127"/>
                  </a:cubicBezTo>
                  <a:cubicBezTo>
                    <a:pt x="74" y="129"/>
                    <a:pt x="73" y="133"/>
                    <a:pt x="70" y="136"/>
                  </a:cubicBezTo>
                  <a:cubicBezTo>
                    <a:pt x="69" y="136"/>
                    <a:pt x="68" y="135"/>
                    <a:pt x="67" y="136"/>
                  </a:cubicBezTo>
                  <a:cubicBezTo>
                    <a:pt x="67" y="136"/>
                    <a:pt x="68" y="138"/>
                    <a:pt x="67" y="138"/>
                  </a:cubicBezTo>
                  <a:cubicBezTo>
                    <a:pt x="67" y="139"/>
                    <a:pt x="61" y="139"/>
                    <a:pt x="63" y="140"/>
                  </a:cubicBezTo>
                  <a:cubicBezTo>
                    <a:pt x="65" y="142"/>
                    <a:pt x="59" y="141"/>
                    <a:pt x="57" y="144"/>
                  </a:cubicBezTo>
                  <a:cubicBezTo>
                    <a:pt x="57" y="144"/>
                    <a:pt x="55" y="149"/>
                    <a:pt x="54" y="148"/>
                  </a:cubicBezTo>
                  <a:cubicBezTo>
                    <a:pt x="53" y="147"/>
                    <a:pt x="54" y="148"/>
                    <a:pt x="53" y="150"/>
                  </a:cubicBezTo>
                  <a:cubicBezTo>
                    <a:pt x="51" y="150"/>
                    <a:pt x="49" y="150"/>
                    <a:pt x="47" y="150"/>
                  </a:cubicBezTo>
                  <a:cubicBezTo>
                    <a:pt x="44" y="151"/>
                    <a:pt x="50" y="152"/>
                    <a:pt x="43" y="152"/>
                  </a:cubicBezTo>
                  <a:cubicBezTo>
                    <a:pt x="40" y="153"/>
                    <a:pt x="38" y="152"/>
                    <a:pt x="35" y="154"/>
                  </a:cubicBezTo>
                  <a:cubicBezTo>
                    <a:pt x="33" y="155"/>
                    <a:pt x="32" y="158"/>
                    <a:pt x="29" y="157"/>
                  </a:cubicBezTo>
                  <a:cubicBezTo>
                    <a:pt x="29" y="153"/>
                    <a:pt x="33" y="154"/>
                    <a:pt x="36" y="152"/>
                  </a:cubicBezTo>
                  <a:cubicBezTo>
                    <a:pt x="37" y="152"/>
                    <a:pt x="38" y="152"/>
                    <a:pt x="38" y="151"/>
                  </a:cubicBezTo>
                  <a:cubicBezTo>
                    <a:pt x="38" y="149"/>
                    <a:pt x="41" y="150"/>
                    <a:pt x="43" y="150"/>
                  </a:cubicBezTo>
                  <a:cubicBezTo>
                    <a:pt x="45" y="150"/>
                    <a:pt x="44" y="146"/>
                    <a:pt x="45" y="145"/>
                  </a:cubicBezTo>
                  <a:cubicBezTo>
                    <a:pt x="45" y="145"/>
                    <a:pt x="46" y="148"/>
                    <a:pt x="49" y="144"/>
                  </a:cubicBezTo>
                  <a:cubicBezTo>
                    <a:pt x="49" y="143"/>
                    <a:pt x="50" y="144"/>
                    <a:pt x="50" y="143"/>
                  </a:cubicBezTo>
                  <a:cubicBezTo>
                    <a:pt x="50" y="141"/>
                    <a:pt x="54" y="142"/>
                    <a:pt x="56" y="140"/>
                  </a:cubicBezTo>
                  <a:cubicBezTo>
                    <a:pt x="56" y="138"/>
                    <a:pt x="56" y="135"/>
                    <a:pt x="56" y="133"/>
                  </a:cubicBezTo>
                  <a:cubicBezTo>
                    <a:pt x="60" y="137"/>
                    <a:pt x="56" y="129"/>
                    <a:pt x="61" y="130"/>
                  </a:cubicBezTo>
                  <a:cubicBezTo>
                    <a:pt x="62" y="127"/>
                    <a:pt x="55" y="131"/>
                    <a:pt x="57" y="126"/>
                  </a:cubicBezTo>
                  <a:cubicBezTo>
                    <a:pt x="56" y="129"/>
                    <a:pt x="47" y="125"/>
                    <a:pt x="46" y="129"/>
                  </a:cubicBezTo>
                  <a:cubicBezTo>
                    <a:pt x="44" y="129"/>
                    <a:pt x="45" y="126"/>
                    <a:pt x="45" y="126"/>
                  </a:cubicBezTo>
                  <a:cubicBezTo>
                    <a:pt x="43" y="125"/>
                    <a:pt x="39" y="127"/>
                    <a:pt x="36" y="126"/>
                  </a:cubicBezTo>
                  <a:cubicBezTo>
                    <a:pt x="38" y="123"/>
                    <a:pt x="34" y="124"/>
                    <a:pt x="33" y="123"/>
                  </a:cubicBezTo>
                  <a:cubicBezTo>
                    <a:pt x="33" y="122"/>
                    <a:pt x="35" y="121"/>
                    <a:pt x="35" y="122"/>
                  </a:cubicBezTo>
                  <a:cubicBezTo>
                    <a:pt x="32" y="118"/>
                    <a:pt x="30" y="119"/>
                    <a:pt x="28" y="115"/>
                  </a:cubicBezTo>
                  <a:cubicBezTo>
                    <a:pt x="26" y="117"/>
                    <a:pt x="22" y="116"/>
                    <a:pt x="18" y="116"/>
                  </a:cubicBezTo>
                  <a:cubicBezTo>
                    <a:pt x="18" y="114"/>
                    <a:pt x="18" y="114"/>
                    <a:pt x="19" y="113"/>
                  </a:cubicBezTo>
                  <a:cubicBezTo>
                    <a:pt x="18" y="111"/>
                    <a:pt x="14" y="111"/>
                    <a:pt x="15" y="106"/>
                  </a:cubicBezTo>
                  <a:cubicBezTo>
                    <a:pt x="15" y="105"/>
                    <a:pt x="13" y="103"/>
                    <a:pt x="12" y="105"/>
                  </a:cubicBezTo>
                  <a:cubicBezTo>
                    <a:pt x="9" y="105"/>
                    <a:pt x="12" y="101"/>
                    <a:pt x="12" y="99"/>
                  </a:cubicBezTo>
                  <a:cubicBezTo>
                    <a:pt x="13" y="98"/>
                    <a:pt x="12" y="97"/>
                    <a:pt x="12" y="96"/>
                  </a:cubicBezTo>
                  <a:cubicBezTo>
                    <a:pt x="13" y="96"/>
                    <a:pt x="15" y="97"/>
                    <a:pt x="15" y="96"/>
                  </a:cubicBezTo>
                  <a:cubicBezTo>
                    <a:pt x="16" y="95"/>
                    <a:pt x="15" y="93"/>
                    <a:pt x="17" y="92"/>
                  </a:cubicBezTo>
                  <a:cubicBezTo>
                    <a:pt x="20" y="92"/>
                    <a:pt x="25" y="91"/>
                    <a:pt x="28" y="89"/>
                  </a:cubicBezTo>
                  <a:cubicBezTo>
                    <a:pt x="29" y="88"/>
                    <a:pt x="31" y="89"/>
                    <a:pt x="33" y="88"/>
                  </a:cubicBezTo>
                  <a:cubicBezTo>
                    <a:pt x="36" y="87"/>
                    <a:pt x="31" y="84"/>
                    <a:pt x="39" y="85"/>
                  </a:cubicBezTo>
                  <a:cubicBezTo>
                    <a:pt x="38" y="82"/>
                    <a:pt x="38" y="79"/>
                    <a:pt x="36" y="74"/>
                  </a:cubicBezTo>
                  <a:cubicBezTo>
                    <a:pt x="33" y="71"/>
                    <a:pt x="26" y="79"/>
                    <a:pt x="22" y="75"/>
                  </a:cubicBezTo>
                  <a:cubicBezTo>
                    <a:pt x="20" y="73"/>
                    <a:pt x="22" y="77"/>
                    <a:pt x="17" y="77"/>
                  </a:cubicBezTo>
                  <a:cubicBezTo>
                    <a:pt x="15" y="74"/>
                    <a:pt x="10" y="76"/>
                    <a:pt x="7" y="74"/>
                  </a:cubicBezTo>
                  <a:cubicBezTo>
                    <a:pt x="6" y="74"/>
                    <a:pt x="9" y="71"/>
                    <a:pt x="7" y="71"/>
                  </a:cubicBezTo>
                  <a:cubicBezTo>
                    <a:pt x="4" y="71"/>
                    <a:pt x="1" y="70"/>
                    <a:pt x="1" y="66"/>
                  </a:cubicBezTo>
                  <a:cubicBezTo>
                    <a:pt x="10" y="66"/>
                    <a:pt x="0" y="61"/>
                    <a:pt x="10" y="63"/>
                  </a:cubicBezTo>
                  <a:cubicBezTo>
                    <a:pt x="11" y="62"/>
                    <a:pt x="10" y="61"/>
                    <a:pt x="10" y="61"/>
                  </a:cubicBezTo>
                  <a:cubicBezTo>
                    <a:pt x="10" y="58"/>
                    <a:pt x="12" y="61"/>
                    <a:pt x="12" y="61"/>
                  </a:cubicBezTo>
                  <a:cubicBezTo>
                    <a:pt x="15" y="61"/>
                    <a:pt x="15" y="60"/>
                    <a:pt x="18" y="60"/>
                  </a:cubicBezTo>
                  <a:cubicBezTo>
                    <a:pt x="19" y="60"/>
                    <a:pt x="19" y="62"/>
                    <a:pt x="21" y="63"/>
                  </a:cubicBezTo>
                  <a:cubicBezTo>
                    <a:pt x="24" y="63"/>
                    <a:pt x="27" y="62"/>
                    <a:pt x="31" y="63"/>
                  </a:cubicBezTo>
                  <a:cubicBezTo>
                    <a:pt x="33" y="63"/>
                    <a:pt x="33" y="64"/>
                    <a:pt x="35" y="63"/>
                  </a:cubicBezTo>
                  <a:cubicBezTo>
                    <a:pt x="37" y="62"/>
                    <a:pt x="35" y="61"/>
                    <a:pt x="35" y="60"/>
                  </a:cubicBezTo>
                  <a:cubicBezTo>
                    <a:pt x="36" y="60"/>
                    <a:pt x="37" y="60"/>
                    <a:pt x="38" y="58"/>
                  </a:cubicBezTo>
                  <a:cubicBezTo>
                    <a:pt x="38" y="55"/>
                    <a:pt x="31" y="59"/>
                    <a:pt x="33" y="54"/>
                  </a:cubicBezTo>
                  <a:cubicBezTo>
                    <a:pt x="29" y="54"/>
                    <a:pt x="26" y="52"/>
                    <a:pt x="22" y="51"/>
                  </a:cubicBezTo>
                  <a:cubicBezTo>
                    <a:pt x="24" y="49"/>
                    <a:pt x="24" y="49"/>
                    <a:pt x="21" y="47"/>
                  </a:cubicBezTo>
                  <a:cubicBezTo>
                    <a:pt x="20" y="47"/>
                    <a:pt x="20" y="46"/>
                    <a:pt x="19" y="46"/>
                  </a:cubicBezTo>
                  <a:cubicBezTo>
                    <a:pt x="18" y="45"/>
                    <a:pt x="15" y="45"/>
                    <a:pt x="14" y="44"/>
                  </a:cubicBezTo>
                  <a:cubicBezTo>
                    <a:pt x="14" y="45"/>
                    <a:pt x="17" y="40"/>
                    <a:pt x="14" y="40"/>
                  </a:cubicBezTo>
                  <a:cubicBezTo>
                    <a:pt x="13" y="40"/>
                    <a:pt x="14" y="42"/>
                    <a:pt x="12" y="42"/>
                  </a:cubicBezTo>
                  <a:cubicBezTo>
                    <a:pt x="11" y="42"/>
                    <a:pt x="10" y="40"/>
                    <a:pt x="8" y="40"/>
                  </a:cubicBezTo>
                  <a:cubicBezTo>
                    <a:pt x="11" y="36"/>
                    <a:pt x="17" y="35"/>
                    <a:pt x="22" y="33"/>
                  </a:cubicBezTo>
                  <a:cubicBezTo>
                    <a:pt x="21" y="28"/>
                    <a:pt x="26" y="29"/>
                    <a:pt x="28" y="26"/>
                  </a:cubicBezTo>
                  <a:cubicBezTo>
                    <a:pt x="29" y="24"/>
                    <a:pt x="27" y="22"/>
                    <a:pt x="29" y="21"/>
                  </a:cubicBezTo>
                  <a:cubicBezTo>
                    <a:pt x="33" y="24"/>
                    <a:pt x="33" y="22"/>
                    <a:pt x="39" y="22"/>
                  </a:cubicBezTo>
                  <a:cubicBezTo>
                    <a:pt x="42" y="18"/>
                    <a:pt x="46" y="15"/>
                    <a:pt x="54" y="16"/>
                  </a:cubicBezTo>
                  <a:cubicBezTo>
                    <a:pt x="56" y="17"/>
                    <a:pt x="55" y="14"/>
                    <a:pt x="56" y="14"/>
                  </a:cubicBezTo>
                  <a:cubicBezTo>
                    <a:pt x="58" y="12"/>
                    <a:pt x="64" y="15"/>
                    <a:pt x="64" y="11"/>
                  </a:cubicBezTo>
                  <a:cubicBezTo>
                    <a:pt x="66" y="10"/>
                    <a:pt x="66" y="13"/>
                    <a:pt x="67" y="14"/>
                  </a:cubicBezTo>
                  <a:cubicBezTo>
                    <a:pt x="69" y="15"/>
                    <a:pt x="72" y="13"/>
                    <a:pt x="71" y="16"/>
                  </a:cubicBezTo>
                  <a:cubicBezTo>
                    <a:pt x="77" y="16"/>
                    <a:pt x="83" y="16"/>
                    <a:pt x="89" y="16"/>
                  </a:cubicBezTo>
                  <a:cubicBezTo>
                    <a:pt x="84" y="22"/>
                    <a:pt x="99" y="14"/>
                    <a:pt x="94" y="21"/>
                  </a:cubicBezTo>
                  <a:cubicBezTo>
                    <a:pt x="97" y="21"/>
                    <a:pt x="99" y="20"/>
                    <a:pt x="99" y="18"/>
                  </a:cubicBezTo>
                  <a:cubicBezTo>
                    <a:pt x="102" y="21"/>
                    <a:pt x="108" y="19"/>
                    <a:pt x="112" y="21"/>
                  </a:cubicBezTo>
                  <a:cubicBezTo>
                    <a:pt x="112" y="21"/>
                    <a:pt x="112" y="22"/>
                    <a:pt x="113" y="22"/>
                  </a:cubicBezTo>
                  <a:cubicBezTo>
                    <a:pt x="114" y="22"/>
                    <a:pt x="115" y="23"/>
                    <a:pt x="116" y="23"/>
                  </a:cubicBezTo>
                  <a:cubicBezTo>
                    <a:pt x="120" y="24"/>
                    <a:pt x="121" y="21"/>
                    <a:pt x="123" y="23"/>
                  </a:cubicBezTo>
                  <a:cubicBezTo>
                    <a:pt x="124" y="24"/>
                    <a:pt x="140" y="24"/>
                    <a:pt x="141" y="25"/>
                  </a:cubicBezTo>
                  <a:cubicBezTo>
                    <a:pt x="143" y="26"/>
                    <a:pt x="152" y="27"/>
                    <a:pt x="157" y="28"/>
                  </a:cubicBezTo>
                  <a:cubicBezTo>
                    <a:pt x="158" y="29"/>
                    <a:pt x="161" y="30"/>
                    <a:pt x="161" y="33"/>
                  </a:cubicBezTo>
                  <a:cubicBezTo>
                    <a:pt x="166" y="34"/>
                    <a:pt x="168" y="37"/>
                    <a:pt x="172" y="35"/>
                  </a:cubicBezTo>
                  <a:cubicBezTo>
                    <a:pt x="173" y="39"/>
                    <a:pt x="179" y="37"/>
                    <a:pt x="183" y="37"/>
                  </a:cubicBezTo>
                  <a:cubicBezTo>
                    <a:pt x="183" y="36"/>
                    <a:pt x="182" y="36"/>
                    <a:pt x="181" y="36"/>
                  </a:cubicBezTo>
                  <a:cubicBezTo>
                    <a:pt x="183" y="33"/>
                    <a:pt x="187" y="30"/>
                    <a:pt x="192" y="29"/>
                  </a:cubicBezTo>
                  <a:cubicBezTo>
                    <a:pt x="192" y="32"/>
                    <a:pt x="193" y="32"/>
                    <a:pt x="193" y="30"/>
                  </a:cubicBezTo>
                  <a:cubicBezTo>
                    <a:pt x="195" y="31"/>
                    <a:pt x="194" y="33"/>
                    <a:pt x="196" y="33"/>
                  </a:cubicBezTo>
                  <a:cubicBezTo>
                    <a:pt x="199" y="34"/>
                    <a:pt x="199" y="31"/>
                    <a:pt x="199" y="29"/>
                  </a:cubicBezTo>
                  <a:cubicBezTo>
                    <a:pt x="202" y="28"/>
                    <a:pt x="203" y="30"/>
                    <a:pt x="205" y="30"/>
                  </a:cubicBezTo>
                  <a:cubicBezTo>
                    <a:pt x="206" y="29"/>
                    <a:pt x="204" y="27"/>
                    <a:pt x="207" y="25"/>
                  </a:cubicBezTo>
                  <a:cubicBezTo>
                    <a:pt x="210" y="25"/>
                    <a:pt x="211" y="27"/>
                    <a:pt x="212" y="25"/>
                  </a:cubicBezTo>
                  <a:cubicBezTo>
                    <a:pt x="214" y="26"/>
                    <a:pt x="212" y="28"/>
                    <a:pt x="210" y="28"/>
                  </a:cubicBezTo>
                  <a:cubicBezTo>
                    <a:pt x="212" y="32"/>
                    <a:pt x="221" y="24"/>
                    <a:pt x="224" y="29"/>
                  </a:cubicBezTo>
                  <a:cubicBezTo>
                    <a:pt x="229" y="29"/>
                    <a:pt x="221" y="25"/>
                    <a:pt x="226" y="25"/>
                  </a:cubicBezTo>
                  <a:cubicBezTo>
                    <a:pt x="226" y="23"/>
                    <a:pt x="227" y="22"/>
                    <a:pt x="230" y="22"/>
                  </a:cubicBezTo>
                  <a:cubicBezTo>
                    <a:pt x="230" y="23"/>
                    <a:pt x="230" y="25"/>
                    <a:pt x="230" y="26"/>
                  </a:cubicBezTo>
                  <a:cubicBezTo>
                    <a:pt x="233" y="23"/>
                    <a:pt x="234" y="28"/>
                    <a:pt x="237" y="29"/>
                  </a:cubicBezTo>
                  <a:cubicBezTo>
                    <a:pt x="241" y="29"/>
                    <a:pt x="244" y="29"/>
                    <a:pt x="245" y="26"/>
                  </a:cubicBezTo>
                  <a:cubicBezTo>
                    <a:pt x="247" y="27"/>
                    <a:pt x="251" y="27"/>
                    <a:pt x="249" y="32"/>
                  </a:cubicBezTo>
                  <a:cubicBezTo>
                    <a:pt x="253" y="31"/>
                    <a:pt x="256" y="30"/>
                    <a:pt x="256" y="26"/>
                  </a:cubicBezTo>
                  <a:cubicBezTo>
                    <a:pt x="260" y="29"/>
                    <a:pt x="262" y="25"/>
                    <a:pt x="265" y="29"/>
                  </a:cubicBezTo>
                  <a:cubicBezTo>
                    <a:pt x="268" y="29"/>
                    <a:pt x="271" y="29"/>
                    <a:pt x="275" y="29"/>
                  </a:cubicBezTo>
                  <a:cubicBezTo>
                    <a:pt x="275" y="29"/>
                    <a:pt x="273" y="31"/>
                    <a:pt x="273" y="32"/>
                  </a:cubicBezTo>
                  <a:cubicBezTo>
                    <a:pt x="273" y="32"/>
                    <a:pt x="277" y="33"/>
                    <a:pt x="276" y="33"/>
                  </a:cubicBezTo>
                  <a:cubicBezTo>
                    <a:pt x="277" y="33"/>
                    <a:pt x="278" y="31"/>
                    <a:pt x="280" y="32"/>
                  </a:cubicBezTo>
                  <a:cubicBezTo>
                    <a:pt x="281" y="32"/>
                    <a:pt x="280" y="34"/>
                    <a:pt x="280" y="35"/>
                  </a:cubicBezTo>
                  <a:cubicBezTo>
                    <a:pt x="284" y="37"/>
                    <a:pt x="290" y="33"/>
                    <a:pt x="294" y="35"/>
                  </a:cubicBezTo>
                  <a:cubicBezTo>
                    <a:pt x="295" y="36"/>
                    <a:pt x="297" y="36"/>
                    <a:pt x="299" y="36"/>
                  </a:cubicBezTo>
                  <a:cubicBezTo>
                    <a:pt x="296" y="41"/>
                    <a:pt x="303" y="37"/>
                    <a:pt x="303" y="40"/>
                  </a:cubicBezTo>
                  <a:cubicBezTo>
                    <a:pt x="304" y="43"/>
                    <a:pt x="300" y="42"/>
                    <a:pt x="300" y="44"/>
                  </a:cubicBezTo>
                  <a:cubicBezTo>
                    <a:pt x="300" y="47"/>
                    <a:pt x="301" y="47"/>
                    <a:pt x="301" y="49"/>
                  </a:cubicBezTo>
                  <a:cubicBezTo>
                    <a:pt x="316" y="47"/>
                    <a:pt x="329" y="47"/>
                    <a:pt x="341" y="51"/>
                  </a:cubicBezTo>
                  <a:cubicBezTo>
                    <a:pt x="340" y="53"/>
                    <a:pt x="339" y="54"/>
                    <a:pt x="339" y="56"/>
                  </a:cubicBezTo>
                  <a:cubicBezTo>
                    <a:pt x="342" y="56"/>
                    <a:pt x="342" y="54"/>
                    <a:pt x="345" y="54"/>
                  </a:cubicBezTo>
                  <a:cubicBezTo>
                    <a:pt x="344" y="49"/>
                    <a:pt x="345" y="51"/>
                    <a:pt x="343" y="46"/>
                  </a:cubicBezTo>
                  <a:cubicBezTo>
                    <a:pt x="344" y="43"/>
                    <a:pt x="355" y="43"/>
                    <a:pt x="352" y="42"/>
                  </a:cubicBezTo>
                  <a:cubicBezTo>
                    <a:pt x="353" y="39"/>
                    <a:pt x="354" y="41"/>
                    <a:pt x="356" y="42"/>
                  </a:cubicBezTo>
                  <a:cubicBezTo>
                    <a:pt x="356" y="43"/>
                    <a:pt x="359" y="43"/>
                    <a:pt x="359" y="44"/>
                  </a:cubicBezTo>
                  <a:cubicBezTo>
                    <a:pt x="364" y="45"/>
                    <a:pt x="368" y="43"/>
                    <a:pt x="373" y="44"/>
                  </a:cubicBezTo>
                  <a:cubicBezTo>
                    <a:pt x="373" y="45"/>
                    <a:pt x="373" y="46"/>
                    <a:pt x="374" y="46"/>
                  </a:cubicBezTo>
                  <a:cubicBezTo>
                    <a:pt x="375" y="46"/>
                    <a:pt x="376" y="47"/>
                    <a:pt x="377" y="47"/>
                  </a:cubicBezTo>
                  <a:cubicBezTo>
                    <a:pt x="382" y="48"/>
                    <a:pt x="387" y="44"/>
                    <a:pt x="394" y="46"/>
                  </a:cubicBezTo>
                  <a:cubicBezTo>
                    <a:pt x="398" y="43"/>
                    <a:pt x="397" y="41"/>
                    <a:pt x="398" y="37"/>
                  </a:cubicBezTo>
                  <a:cubicBezTo>
                    <a:pt x="397" y="33"/>
                    <a:pt x="393" y="35"/>
                    <a:pt x="393" y="33"/>
                  </a:cubicBezTo>
                  <a:cubicBezTo>
                    <a:pt x="393" y="26"/>
                    <a:pt x="406" y="30"/>
                    <a:pt x="409" y="32"/>
                  </a:cubicBezTo>
                  <a:cubicBezTo>
                    <a:pt x="409" y="34"/>
                    <a:pt x="408" y="35"/>
                    <a:pt x="405" y="35"/>
                  </a:cubicBezTo>
                  <a:cubicBezTo>
                    <a:pt x="408" y="37"/>
                    <a:pt x="405" y="38"/>
                    <a:pt x="404" y="40"/>
                  </a:cubicBezTo>
                  <a:cubicBezTo>
                    <a:pt x="403" y="43"/>
                    <a:pt x="406" y="43"/>
                    <a:pt x="408" y="43"/>
                  </a:cubicBezTo>
                  <a:cubicBezTo>
                    <a:pt x="406" y="47"/>
                    <a:pt x="409" y="48"/>
                    <a:pt x="407" y="51"/>
                  </a:cubicBezTo>
                  <a:cubicBezTo>
                    <a:pt x="411" y="54"/>
                    <a:pt x="413" y="45"/>
                    <a:pt x="412" y="46"/>
                  </a:cubicBezTo>
                  <a:cubicBezTo>
                    <a:pt x="413" y="45"/>
                    <a:pt x="416" y="49"/>
                    <a:pt x="415" y="43"/>
                  </a:cubicBezTo>
                  <a:cubicBezTo>
                    <a:pt x="421" y="44"/>
                    <a:pt x="420" y="38"/>
                    <a:pt x="423" y="36"/>
                  </a:cubicBezTo>
                  <a:cubicBezTo>
                    <a:pt x="422" y="32"/>
                    <a:pt x="419" y="29"/>
                    <a:pt x="414" y="29"/>
                  </a:cubicBezTo>
                  <a:cubicBezTo>
                    <a:pt x="416" y="27"/>
                    <a:pt x="411" y="23"/>
                    <a:pt x="407" y="22"/>
                  </a:cubicBezTo>
                  <a:cubicBezTo>
                    <a:pt x="407" y="20"/>
                    <a:pt x="407" y="18"/>
                    <a:pt x="405" y="18"/>
                  </a:cubicBezTo>
                  <a:cubicBezTo>
                    <a:pt x="405" y="15"/>
                    <a:pt x="409" y="13"/>
                    <a:pt x="409" y="11"/>
                  </a:cubicBezTo>
                  <a:cubicBezTo>
                    <a:pt x="409" y="10"/>
                    <a:pt x="413" y="9"/>
                    <a:pt x="412" y="8"/>
                  </a:cubicBezTo>
                  <a:cubicBezTo>
                    <a:pt x="408" y="4"/>
                    <a:pt x="417" y="9"/>
                    <a:pt x="414" y="5"/>
                  </a:cubicBezTo>
                  <a:cubicBezTo>
                    <a:pt x="414" y="0"/>
                    <a:pt x="417" y="6"/>
                    <a:pt x="418" y="7"/>
                  </a:cubicBezTo>
                  <a:cubicBezTo>
                    <a:pt x="419" y="7"/>
                    <a:pt x="422" y="6"/>
                    <a:pt x="423" y="7"/>
                  </a:cubicBezTo>
                  <a:cubicBezTo>
                    <a:pt x="424" y="7"/>
                    <a:pt x="421" y="9"/>
                    <a:pt x="422" y="9"/>
                  </a:cubicBezTo>
                  <a:cubicBezTo>
                    <a:pt x="423" y="10"/>
                    <a:pt x="426" y="9"/>
                    <a:pt x="426" y="9"/>
                  </a:cubicBezTo>
                  <a:cubicBezTo>
                    <a:pt x="427" y="10"/>
                    <a:pt x="425" y="13"/>
                    <a:pt x="426" y="14"/>
                  </a:cubicBezTo>
                  <a:cubicBezTo>
                    <a:pt x="426" y="14"/>
                    <a:pt x="429" y="13"/>
                    <a:pt x="429" y="14"/>
                  </a:cubicBezTo>
                  <a:cubicBezTo>
                    <a:pt x="430" y="17"/>
                    <a:pt x="427" y="16"/>
                    <a:pt x="429" y="19"/>
                  </a:cubicBezTo>
                  <a:cubicBezTo>
                    <a:pt x="430" y="20"/>
                    <a:pt x="431" y="20"/>
                    <a:pt x="430" y="22"/>
                  </a:cubicBezTo>
                  <a:cubicBezTo>
                    <a:pt x="430" y="22"/>
                    <a:pt x="429" y="22"/>
                    <a:pt x="429" y="23"/>
                  </a:cubicBezTo>
                  <a:cubicBezTo>
                    <a:pt x="429" y="26"/>
                    <a:pt x="428" y="26"/>
                    <a:pt x="428" y="28"/>
                  </a:cubicBezTo>
                  <a:cubicBezTo>
                    <a:pt x="427" y="30"/>
                    <a:pt x="437" y="30"/>
                    <a:pt x="435" y="26"/>
                  </a:cubicBezTo>
                  <a:cubicBezTo>
                    <a:pt x="437" y="26"/>
                    <a:pt x="436" y="30"/>
                    <a:pt x="440" y="29"/>
                  </a:cubicBezTo>
                  <a:cubicBezTo>
                    <a:pt x="438" y="32"/>
                    <a:pt x="441" y="32"/>
                    <a:pt x="440" y="36"/>
                  </a:cubicBezTo>
                  <a:cubicBezTo>
                    <a:pt x="446" y="37"/>
                    <a:pt x="445" y="32"/>
                    <a:pt x="450" y="35"/>
                  </a:cubicBezTo>
                  <a:cubicBezTo>
                    <a:pt x="451" y="35"/>
                    <a:pt x="451" y="34"/>
                    <a:pt x="451" y="33"/>
                  </a:cubicBezTo>
                  <a:cubicBezTo>
                    <a:pt x="455" y="34"/>
                    <a:pt x="450" y="35"/>
                    <a:pt x="453" y="37"/>
                  </a:cubicBezTo>
                  <a:cubicBezTo>
                    <a:pt x="453" y="38"/>
                    <a:pt x="456" y="39"/>
                    <a:pt x="456" y="39"/>
                  </a:cubicBezTo>
                  <a:cubicBezTo>
                    <a:pt x="456" y="41"/>
                    <a:pt x="451" y="43"/>
                    <a:pt x="453" y="47"/>
                  </a:cubicBezTo>
                  <a:close/>
                  <a:moveTo>
                    <a:pt x="286" y="63"/>
                  </a:moveTo>
                  <a:cubicBezTo>
                    <a:pt x="285" y="60"/>
                    <a:pt x="288" y="59"/>
                    <a:pt x="286" y="58"/>
                  </a:cubicBezTo>
                  <a:cubicBezTo>
                    <a:pt x="286" y="59"/>
                    <a:pt x="286" y="60"/>
                    <a:pt x="284" y="60"/>
                  </a:cubicBezTo>
                  <a:cubicBezTo>
                    <a:pt x="284" y="58"/>
                    <a:pt x="285" y="56"/>
                    <a:pt x="283" y="56"/>
                  </a:cubicBezTo>
                  <a:cubicBezTo>
                    <a:pt x="281" y="58"/>
                    <a:pt x="275" y="62"/>
                    <a:pt x="272" y="58"/>
                  </a:cubicBezTo>
                  <a:cubicBezTo>
                    <a:pt x="271" y="55"/>
                    <a:pt x="278" y="59"/>
                    <a:pt x="276" y="54"/>
                  </a:cubicBezTo>
                  <a:cubicBezTo>
                    <a:pt x="275" y="54"/>
                    <a:pt x="273" y="54"/>
                    <a:pt x="273" y="53"/>
                  </a:cubicBezTo>
                  <a:cubicBezTo>
                    <a:pt x="271" y="52"/>
                    <a:pt x="270" y="55"/>
                    <a:pt x="268" y="56"/>
                  </a:cubicBezTo>
                  <a:cubicBezTo>
                    <a:pt x="265" y="57"/>
                    <a:pt x="261" y="56"/>
                    <a:pt x="258" y="57"/>
                  </a:cubicBezTo>
                  <a:cubicBezTo>
                    <a:pt x="258" y="57"/>
                    <a:pt x="257" y="58"/>
                    <a:pt x="256" y="58"/>
                  </a:cubicBezTo>
                  <a:cubicBezTo>
                    <a:pt x="252" y="60"/>
                    <a:pt x="247" y="60"/>
                    <a:pt x="242" y="60"/>
                  </a:cubicBezTo>
                  <a:cubicBezTo>
                    <a:pt x="243" y="62"/>
                    <a:pt x="240" y="63"/>
                    <a:pt x="242" y="64"/>
                  </a:cubicBezTo>
                  <a:cubicBezTo>
                    <a:pt x="242" y="63"/>
                    <a:pt x="244" y="63"/>
                    <a:pt x="244" y="66"/>
                  </a:cubicBezTo>
                  <a:cubicBezTo>
                    <a:pt x="250" y="66"/>
                    <a:pt x="259" y="60"/>
                    <a:pt x="261" y="66"/>
                  </a:cubicBezTo>
                  <a:cubicBezTo>
                    <a:pt x="257" y="63"/>
                    <a:pt x="259" y="66"/>
                    <a:pt x="256" y="67"/>
                  </a:cubicBezTo>
                  <a:cubicBezTo>
                    <a:pt x="254" y="67"/>
                    <a:pt x="252" y="68"/>
                    <a:pt x="251" y="70"/>
                  </a:cubicBezTo>
                  <a:cubicBezTo>
                    <a:pt x="258" y="71"/>
                    <a:pt x="262" y="68"/>
                    <a:pt x="269" y="68"/>
                  </a:cubicBezTo>
                  <a:cubicBezTo>
                    <a:pt x="269" y="70"/>
                    <a:pt x="269" y="72"/>
                    <a:pt x="270" y="73"/>
                  </a:cubicBezTo>
                  <a:cubicBezTo>
                    <a:pt x="271" y="71"/>
                    <a:pt x="273" y="71"/>
                    <a:pt x="275" y="71"/>
                  </a:cubicBezTo>
                  <a:cubicBezTo>
                    <a:pt x="275" y="69"/>
                    <a:pt x="276" y="66"/>
                    <a:pt x="277" y="66"/>
                  </a:cubicBezTo>
                  <a:cubicBezTo>
                    <a:pt x="280" y="63"/>
                    <a:pt x="279" y="66"/>
                    <a:pt x="283" y="66"/>
                  </a:cubicBezTo>
                  <a:cubicBezTo>
                    <a:pt x="283" y="64"/>
                    <a:pt x="284" y="62"/>
                    <a:pt x="286" y="63"/>
                  </a:cubicBezTo>
                  <a:close/>
                  <a:moveTo>
                    <a:pt x="296" y="110"/>
                  </a:moveTo>
                  <a:cubicBezTo>
                    <a:pt x="297" y="107"/>
                    <a:pt x="301" y="108"/>
                    <a:pt x="303" y="106"/>
                  </a:cubicBezTo>
                  <a:cubicBezTo>
                    <a:pt x="303" y="106"/>
                    <a:pt x="305" y="106"/>
                    <a:pt x="306" y="106"/>
                  </a:cubicBezTo>
                  <a:cubicBezTo>
                    <a:pt x="308" y="105"/>
                    <a:pt x="310" y="106"/>
                    <a:pt x="313" y="105"/>
                  </a:cubicBezTo>
                  <a:cubicBezTo>
                    <a:pt x="313" y="105"/>
                    <a:pt x="314" y="102"/>
                    <a:pt x="314" y="102"/>
                  </a:cubicBezTo>
                  <a:cubicBezTo>
                    <a:pt x="318" y="99"/>
                    <a:pt x="320" y="103"/>
                    <a:pt x="321" y="101"/>
                  </a:cubicBezTo>
                  <a:cubicBezTo>
                    <a:pt x="320" y="101"/>
                    <a:pt x="319" y="99"/>
                    <a:pt x="321" y="99"/>
                  </a:cubicBezTo>
                  <a:cubicBezTo>
                    <a:pt x="324" y="99"/>
                    <a:pt x="324" y="98"/>
                    <a:pt x="325" y="99"/>
                  </a:cubicBezTo>
                  <a:cubicBezTo>
                    <a:pt x="326" y="100"/>
                    <a:pt x="327" y="98"/>
                    <a:pt x="327" y="98"/>
                  </a:cubicBezTo>
                  <a:cubicBezTo>
                    <a:pt x="324" y="99"/>
                    <a:pt x="327" y="94"/>
                    <a:pt x="329" y="98"/>
                  </a:cubicBezTo>
                  <a:cubicBezTo>
                    <a:pt x="330" y="95"/>
                    <a:pt x="332" y="94"/>
                    <a:pt x="332" y="91"/>
                  </a:cubicBezTo>
                  <a:cubicBezTo>
                    <a:pt x="327" y="90"/>
                    <a:pt x="326" y="93"/>
                    <a:pt x="321" y="92"/>
                  </a:cubicBezTo>
                  <a:cubicBezTo>
                    <a:pt x="321" y="95"/>
                    <a:pt x="320" y="96"/>
                    <a:pt x="318" y="96"/>
                  </a:cubicBezTo>
                  <a:cubicBezTo>
                    <a:pt x="314" y="99"/>
                    <a:pt x="315" y="96"/>
                    <a:pt x="311" y="96"/>
                  </a:cubicBezTo>
                  <a:cubicBezTo>
                    <a:pt x="310" y="96"/>
                    <a:pt x="311" y="98"/>
                    <a:pt x="308" y="98"/>
                  </a:cubicBezTo>
                  <a:cubicBezTo>
                    <a:pt x="306" y="98"/>
                    <a:pt x="306" y="96"/>
                    <a:pt x="303" y="96"/>
                  </a:cubicBezTo>
                  <a:cubicBezTo>
                    <a:pt x="302" y="95"/>
                    <a:pt x="303" y="94"/>
                    <a:pt x="301" y="94"/>
                  </a:cubicBezTo>
                  <a:cubicBezTo>
                    <a:pt x="301" y="95"/>
                    <a:pt x="301" y="97"/>
                    <a:pt x="300" y="98"/>
                  </a:cubicBezTo>
                  <a:cubicBezTo>
                    <a:pt x="300" y="100"/>
                    <a:pt x="302" y="99"/>
                    <a:pt x="303" y="101"/>
                  </a:cubicBezTo>
                  <a:cubicBezTo>
                    <a:pt x="298" y="100"/>
                    <a:pt x="298" y="102"/>
                    <a:pt x="297" y="103"/>
                  </a:cubicBezTo>
                  <a:cubicBezTo>
                    <a:pt x="295" y="105"/>
                    <a:pt x="292" y="104"/>
                    <a:pt x="292" y="106"/>
                  </a:cubicBezTo>
                  <a:cubicBezTo>
                    <a:pt x="291" y="110"/>
                    <a:pt x="285" y="106"/>
                    <a:pt x="287" y="110"/>
                  </a:cubicBezTo>
                  <a:cubicBezTo>
                    <a:pt x="290" y="110"/>
                    <a:pt x="293" y="110"/>
                    <a:pt x="296" y="110"/>
                  </a:cubicBezTo>
                  <a:close/>
                  <a:moveTo>
                    <a:pt x="398" y="165"/>
                  </a:moveTo>
                  <a:cubicBezTo>
                    <a:pt x="397" y="165"/>
                    <a:pt x="397" y="166"/>
                    <a:pt x="397" y="166"/>
                  </a:cubicBezTo>
                  <a:cubicBezTo>
                    <a:pt x="396" y="167"/>
                    <a:pt x="393" y="168"/>
                    <a:pt x="393" y="168"/>
                  </a:cubicBezTo>
                  <a:cubicBezTo>
                    <a:pt x="391" y="170"/>
                    <a:pt x="394" y="173"/>
                    <a:pt x="391" y="174"/>
                  </a:cubicBezTo>
                  <a:cubicBezTo>
                    <a:pt x="391" y="172"/>
                    <a:pt x="391" y="170"/>
                    <a:pt x="390" y="169"/>
                  </a:cubicBezTo>
                  <a:cubicBezTo>
                    <a:pt x="390" y="171"/>
                    <a:pt x="390" y="173"/>
                    <a:pt x="390" y="175"/>
                  </a:cubicBezTo>
                  <a:cubicBezTo>
                    <a:pt x="392" y="175"/>
                    <a:pt x="394" y="175"/>
                    <a:pt x="397" y="175"/>
                  </a:cubicBezTo>
                  <a:cubicBezTo>
                    <a:pt x="396" y="177"/>
                    <a:pt x="399" y="179"/>
                    <a:pt x="400" y="181"/>
                  </a:cubicBezTo>
                  <a:cubicBezTo>
                    <a:pt x="401" y="185"/>
                    <a:pt x="402" y="184"/>
                    <a:pt x="404" y="186"/>
                  </a:cubicBezTo>
                  <a:cubicBezTo>
                    <a:pt x="402" y="186"/>
                    <a:pt x="400" y="187"/>
                    <a:pt x="401" y="189"/>
                  </a:cubicBezTo>
                  <a:cubicBezTo>
                    <a:pt x="401" y="191"/>
                    <a:pt x="403" y="191"/>
                    <a:pt x="402" y="193"/>
                  </a:cubicBezTo>
                  <a:cubicBezTo>
                    <a:pt x="404" y="193"/>
                    <a:pt x="406" y="193"/>
                    <a:pt x="408" y="193"/>
                  </a:cubicBezTo>
                  <a:cubicBezTo>
                    <a:pt x="410" y="192"/>
                    <a:pt x="410" y="188"/>
                    <a:pt x="409" y="185"/>
                  </a:cubicBezTo>
                  <a:cubicBezTo>
                    <a:pt x="408" y="184"/>
                    <a:pt x="406" y="183"/>
                    <a:pt x="405" y="182"/>
                  </a:cubicBezTo>
                  <a:cubicBezTo>
                    <a:pt x="408" y="174"/>
                    <a:pt x="405" y="179"/>
                    <a:pt x="404" y="176"/>
                  </a:cubicBezTo>
                  <a:cubicBezTo>
                    <a:pt x="402" y="174"/>
                    <a:pt x="402" y="168"/>
                    <a:pt x="401" y="165"/>
                  </a:cubicBezTo>
                  <a:cubicBezTo>
                    <a:pt x="400" y="165"/>
                    <a:pt x="399" y="165"/>
                    <a:pt x="398" y="165"/>
                  </a:cubicBezTo>
                  <a:close/>
                  <a:moveTo>
                    <a:pt x="453" y="209"/>
                  </a:moveTo>
                  <a:cubicBezTo>
                    <a:pt x="448" y="207"/>
                    <a:pt x="449" y="211"/>
                    <a:pt x="447" y="211"/>
                  </a:cubicBezTo>
                  <a:cubicBezTo>
                    <a:pt x="447" y="210"/>
                    <a:pt x="446" y="210"/>
                    <a:pt x="444" y="210"/>
                  </a:cubicBezTo>
                  <a:cubicBezTo>
                    <a:pt x="445" y="215"/>
                    <a:pt x="439" y="212"/>
                    <a:pt x="437" y="214"/>
                  </a:cubicBezTo>
                  <a:cubicBezTo>
                    <a:pt x="436" y="215"/>
                    <a:pt x="437" y="216"/>
                    <a:pt x="436" y="217"/>
                  </a:cubicBezTo>
                  <a:cubicBezTo>
                    <a:pt x="435" y="218"/>
                    <a:pt x="433" y="217"/>
                    <a:pt x="433" y="218"/>
                  </a:cubicBezTo>
                  <a:cubicBezTo>
                    <a:pt x="436" y="219"/>
                    <a:pt x="433" y="220"/>
                    <a:pt x="433" y="223"/>
                  </a:cubicBezTo>
                  <a:cubicBezTo>
                    <a:pt x="436" y="225"/>
                    <a:pt x="437" y="220"/>
                    <a:pt x="439" y="220"/>
                  </a:cubicBezTo>
                  <a:cubicBezTo>
                    <a:pt x="441" y="219"/>
                    <a:pt x="444" y="220"/>
                    <a:pt x="447" y="220"/>
                  </a:cubicBezTo>
                  <a:cubicBezTo>
                    <a:pt x="449" y="220"/>
                    <a:pt x="449" y="219"/>
                    <a:pt x="451" y="218"/>
                  </a:cubicBezTo>
                  <a:cubicBezTo>
                    <a:pt x="455" y="218"/>
                    <a:pt x="459" y="220"/>
                    <a:pt x="460" y="221"/>
                  </a:cubicBezTo>
                  <a:cubicBezTo>
                    <a:pt x="459" y="222"/>
                    <a:pt x="457" y="221"/>
                    <a:pt x="457" y="223"/>
                  </a:cubicBezTo>
                  <a:cubicBezTo>
                    <a:pt x="458" y="222"/>
                    <a:pt x="458" y="224"/>
                    <a:pt x="458" y="224"/>
                  </a:cubicBezTo>
                  <a:cubicBezTo>
                    <a:pt x="459" y="224"/>
                    <a:pt x="460" y="223"/>
                    <a:pt x="460" y="223"/>
                  </a:cubicBezTo>
                  <a:cubicBezTo>
                    <a:pt x="465" y="223"/>
                    <a:pt x="463" y="223"/>
                    <a:pt x="467" y="221"/>
                  </a:cubicBezTo>
                  <a:cubicBezTo>
                    <a:pt x="471" y="219"/>
                    <a:pt x="474" y="223"/>
                    <a:pt x="477" y="220"/>
                  </a:cubicBezTo>
                  <a:cubicBezTo>
                    <a:pt x="473" y="219"/>
                    <a:pt x="477" y="214"/>
                    <a:pt x="474" y="217"/>
                  </a:cubicBezTo>
                  <a:cubicBezTo>
                    <a:pt x="471" y="219"/>
                    <a:pt x="471" y="211"/>
                    <a:pt x="471" y="211"/>
                  </a:cubicBezTo>
                  <a:cubicBezTo>
                    <a:pt x="471" y="211"/>
                    <a:pt x="467" y="212"/>
                    <a:pt x="468" y="209"/>
                  </a:cubicBezTo>
                  <a:cubicBezTo>
                    <a:pt x="466" y="209"/>
                    <a:pt x="464" y="209"/>
                    <a:pt x="461" y="209"/>
                  </a:cubicBezTo>
                  <a:cubicBezTo>
                    <a:pt x="462" y="207"/>
                    <a:pt x="463" y="206"/>
                    <a:pt x="461" y="204"/>
                  </a:cubicBezTo>
                  <a:cubicBezTo>
                    <a:pt x="457" y="206"/>
                    <a:pt x="458" y="204"/>
                    <a:pt x="453" y="204"/>
                  </a:cubicBezTo>
                  <a:cubicBezTo>
                    <a:pt x="452" y="206"/>
                    <a:pt x="451" y="207"/>
                    <a:pt x="453" y="209"/>
                  </a:cubicBezTo>
                  <a:close/>
                  <a:moveTo>
                    <a:pt x="491" y="244"/>
                  </a:moveTo>
                  <a:cubicBezTo>
                    <a:pt x="490" y="244"/>
                    <a:pt x="489" y="243"/>
                    <a:pt x="489" y="242"/>
                  </a:cubicBezTo>
                  <a:cubicBezTo>
                    <a:pt x="495" y="244"/>
                    <a:pt x="489" y="233"/>
                    <a:pt x="495" y="234"/>
                  </a:cubicBezTo>
                  <a:cubicBezTo>
                    <a:pt x="498" y="237"/>
                    <a:pt x="499" y="233"/>
                    <a:pt x="503" y="234"/>
                  </a:cubicBezTo>
                  <a:cubicBezTo>
                    <a:pt x="501" y="225"/>
                    <a:pt x="491" y="224"/>
                    <a:pt x="482" y="225"/>
                  </a:cubicBezTo>
                  <a:cubicBezTo>
                    <a:pt x="481" y="225"/>
                    <a:pt x="481" y="224"/>
                    <a:pt x="481" y="223"/>
                  </a:cubicBezTo>
                  <a:cubicBezTo>
                    <a:pt x="478" y="222"/>
                    <a:pt x="477" y="225"/>
                    <a:pt x="474" y="225"/>
                  </a:cubicBezTo>
                  <a:cubicBezTo>
                    <a:pt x="472" y="225"/>
                    <a:pt x="472" y="223"/>
                    <a:pt x="470" y="224"/>
                  </a:cubicBezTo>
                  <a:cubicBezTo>
                    <a:pt x="468" y="225"/>
                    <a:pt x="467" y="226"/>
                    <a:pt x="465" y="227"/>
                  </a:cubicBezTo>
                  <a:cubicBezTo>
                    <a:pt x="463" y="228"/>
                    <a:pt x="462" y="227"/>
                    <a:pt x="460" y="228"/>
                  </a:cubicBezTo>
                  <a:cubicBezTo>
                    <a:pt x="460" y="231"/>
                    <a:pt x="459" y="232"/>
                    <a:pt x="457" y="232"/>
                  </a:cubicBezTo>
                  <a:cubicBezTo>
                    <a:pt x="457" y="244"/>
                    <a:pt x="455" y="244"/>
                    <a:pt x="456" y="256"/>
                  </a:cubicBezTo>
                  <a:cubicBezTo>
                    <a:pt x="461" y="258"/>
                    <a:pt x="458" y="252"/>
                    <a:pt x="463" y="253"/>
                  </a:cubicBezTo>
                  <a:cubicBezTo>
                    <a:pt x="462" y="251"/>
                    <a:pt x="463" y="249"/>
                    <a:pt x="464" y="248"/>
                  </a:cubicBezTo>
                  <a:cubicBezTo>
                    <a:pt x="466" y="245"/>
                    <a:pt x="464" y="241"/>
                    <a:pt x="465" y="237"/>
                  </a:cubicBezTo>
                  <a:cubicBezTo>
                    <a:pt x="466" y="236"/>
                    <a:pt x="468" y="234"/>
                    <a:pt x="468" y="234"/>
                  </a:cubicBezTo>
                  <a:cubicBezTo>
                    <a:pt x="469" y="232"/>
                    <a:pt x="468" y="230"/>
                    <a:pt x="470" y="230"/>
                  </a:cubicBezTo>
                  <a:cubicBezTo>
                    <a:pt x="472" y="230"/>
                    <a:pt x="474" y="229"/>
                    <a:pt x="475" y="228"/>
                  </a:cubicBezTo>
                  <a:cubicBezTo>
                    <a:pt x="473" y="233"/>
                    <a:pt x="480" y="229"/>
                    <a:pt x="479" y="232"/>
                  </a:cubicBezTo>
                  <a:cubicBezTo>
                    <a:pt x="480" y="237"/>
                    <a:pt x="480" y="235"/>
                    <a:pt x="479" y="239"/>
                  </a:cubicBezTo>
                  <a:cubicBezTo>
                    <a:pt x="481" y="240"/>
                    <a:pt x="482" y="239"/>
                    <a:pt x="482" y="241"/>
                  </a:cubicBezTo>
                  <a:cubicBezTo>
                    <a:pt x="481" y="241"/>
                    <a:pt x="480" y="241"/>
                    <a:pt x="479" y="242"/>
                  </a:cubicBezTo>
                  <a:cubicBezTo>
                    <a:pt x="484" y="241"/>
                    <a:pt x="489" y="247"/>
                    <a:pt x="491" y="244"/>
                  </a:cubicBezTo>
                  <a:close/>
                  <a:moveTo>
                    <a:pt x="516" y="238"/>
                  </a:moveTo>
                  <a:cubicBezTo>
                    <a:pt x="516" y="238"/>
                    <a:pt x="516" y="241"/>
                    <a:pt x="516" y="241"/>
                  </a:cubicBezTo>
                  <a:cubicBezTo>
                    <a:pt x="514" y="243"/>
                    <a:pt x="507" y="237"/>
                    <a:pt x="505" y="239"/>
                  </a:cubicBezTo>
                  <a:cubicBezTo>
                    <a:pt x="505" y="242"/>
                    <a:pt x="503" y="242"/>
                    <a:pt x="502" y="244"/>
                  </a:cubicBezTo>
                  <a:cubicBezTo>
                    <a:pt x="505" y="248"/>
                    <a:pt x="506" y="245"/>
                    <a:pt x="510" y="245"/>
                  </a:cubicBezTo>
                  <a:cubicBezTo>
                    <a:pt x="513" y="245"/>
                    <a:pt x="518" y="246"/>
                    <a:pt x="520" y="244"/>
                  </a:cubicBezTo>
                  <a:cubicBezTo>
                    <a:pt x="519" y="244"/>
                    <a:pt x="519" y="243"/>
                    <a:pt x="520" y="242"/>
                  </a:cubicBezTo>
                  <a:cubicBezTo>
                    <a:pt x="521" y="242"/>
                    <a:pt x="523" y="242"/>
                    <a:pt x="523" y="241"/>
                  </a:cubicBezTo>
                  <a:cubicBezTo>
                    <a:pt x="519" y="241"/>
                    <a:pt x="518" y="238"/>
                    <a:pt x="516" y="238"/>
                  </a:cubicBezTo>
                  <a:close/>
                  <a:moveTo>
                    <a:pt x="496" y="249"/>
                  </a:moveTo>
                  <a:cubicBezTo>
                    <a:pt x="496" y="249"/>
                    <a:pt x="495" y="247"/>
                    <a:pt x="493" y="248"/>
                  </a:cubicBezTo>
                  <a:cubicBezTo>
                    <a:pt x="493" y="248"/>
                    <a:pt x="494" y="250"/>
                    <a:pt x="493" y="251"/>
                  </a:cubicBezTo>
                  <a:cubicBezTo>
                    <a:pt x="491" y="251"/>
                    <a:pt x="489" y="251"/>
                    <a:pt x="486" y="251"/>
                  </a:cubicBezTo>
                  <a:cubicBezTo>
                    <a:pt x="489" y="256"/>
                    <a:pt x="482" y="252"/>
                    <a:pt x="482" y="255"/>
                  </a:cubicBezTo>
                  <a:cubicBezTo>
                    <a:pt x="484" y="255"/>
                    <a:pt x="485" y="255"/>
                    <a:pt x="486" y="255"/>
                  </a:cubicBezTo>
                  <a:cubicBezTo>
                    <a:pt x="487" y="256"/>
                    <a:pt x="485" y="257"/>
                    <a:pt x="485" y="258"/>
                  </a:cubicBezTo>
                  <a:cubicBezTo>
                    <a:pt x="489" y="259"/>
                    <a:pt x="488" y="255"/>
                    <a:pt x="491" y="255"/>
                  </a:cubicBezTo>
                  <a:cubicBezTo>
                    <a:pt x="492" y="256"/>
                    <a:pt x="494" y="257"/>
                    <a:pt x="498" y="256"/>
                  </a:cubicBezTo>
                  <a:cubicBezTo>
                    <a:pt x="497" y="251"/>
                    <a:pt x="507" y="255"/>
                    <a:pt x="505" y="248"/>
                  </a:cubicBezTo>
                  <a:cubicBezTo>
                    <a:pt x="500" y="247"/>
                    <a:pt x="498" y="249"/>
                    <a:pt x="496" y="2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13" name="Freeform 92"/>
            <p:cNvSpPr/>
            <p:nvPr>
              <p:custDataLst>
                <p:tags r:id="rId90"/>
              </p:custDataLst>
            </p:nvPr>
          </p:nvSpPr>
          <p:spPr bwMode="auto">
            <a:xfrm>
              <a:off x="11990477" y="-1249136"/>
              <a:ext cx="173038" cy="260350"/>
            </a:xfrm>
            <a:custGeom>
              <a:avLst/>
              <a:gdLst>
                <a:gd name="T0" fmla="*/ 13 w 46"/>
                <a:gd name="T1" fmla="*/ 7 h 69"/>
                <a:gd name="T2" fmla="*/ 23 w 46"/>
                <a:gd name="T3" fmla="*/ 6 h 69"/>
                <a:gd name="T4" fmla="*/ 24 w 46"/>
                <a:gd name="T5" fmla="*/ 14 h 69"/>
                <a:gd name="T6" fmla="*/ 17 w 46"/>
                <a:gd name="T7" fmla="*/ 18 h 69"/>
                <a:gd name="T8" fmla="*/ 26 w 46"/>
                <a:gd name="T9" fmla="*/ 22 h 69"/>
                <a:gd name="T10" fmla="*/ 30 w 46"/>
                <a:gd name="T11" fmla="*/ 32 h 69"/>
                <a:gd name="T12" fmla="*/ 33 w 46"/>
                <a:gd name="T13" fmla="*/ 35 h 69"/>
                <a:gd name="T14" fmla="*/ 38 w 46"/>
                <a:gd name="T15" fmla="*/ 38 h 69"/>
                <a:gd name="T16" fmla="*/ 35 w 46"/>
                <a:gd name="T17" fmla="*/ 44 h 69"/>
                <a:gd name="T18" fmla="*/ 44 w 46"/>
                <a:gd name="T19" fmla="*/ 45 h 69"/>
                <a:gd name="T20" fmla="*/ 44 w 46"/>
                <a:gd name="T21" fmla="*/ 53 h 69"/>
                <a:gd name="T22" fmla="*/ 41 w 46"/>
                <a:gd name="T23" fmla="*/ 53 h 69"/>
                <a:gd name="T24" fmla="*/ 44 w 46"/>
                <a:gd name="T25" fmla="*/ 55 h 69"/>
                <a:gd name="T26" fmla="*/ 41 w 46"/>
                <a:gd name="T27" fmla="*/ 59 h 69"/>
                <a:gd name="T28" fmla="*/ 37 w 46"/>
                <a:gd name="T29" fmla="*/ 62 h 69"/>
                <a:gd name="T30" fmla="*/ 23 w 46"/>
                <a:gd name="T31" fmla="*/ 60 h 69"/>
                <a:gd name="T32" fmla="*/ 17 w 46"/>
                <a:gd name="T33" fmla="*/ 62 h 69"/>
                <a:gd name="T34" fmla="*/ 7 w 46"/>
                <a:gd name="T35" fmla="*/ 62 h 69"/>
                <a:gd name="T36" fmla="*/ 10 w 46"/>
                <a:gd name="T37" fmla="*/ 60 h 69"/>
                <a:gd name="T38" fmla="*/ 12 w 46"/>
                <a:gd name="T39" fmla="*/ 62 h 69"/>
                <a:gd name="T40" fmla="*/ 13 w 46"/>
                <a:gd name="T41" fmla="*/ 59 h 69"/>
                <a:gd name="T42" fmla="*/ 21 w 46"/>
                <a:gd name="T43" fmla="*/ 58 h 69"/>
                <a:gd name="T44" fmla="*/ 10 w 46"/>
                <a:gd name="T45" fmla="*/ 53 h 69"/>
                <a:gd name="T46" fmla="*/ 10 w 46"/>
                <a:gd name="T47" fmla="*/ 45 h 69"/>
                <a:gd name="T48" fmla="*/ 13 w 46"/>
                <a:gd name="T49" fmla="*/ 44 h 69"/>
                <a:gd name="T50" fmla="*/ 19 w 46"/>
                <a:gd name="T51" fmla="*/ 44 h 69"/>
                <a:gd name="T52" fmla="*/ 20 w 46"/>
                <a:gd name="T53" fmla="*/ 35 h 69"/>
                <a:gd name="T54" fmla="*/ 16 w 46"/>
                <a:gd name="T55" fmla="*/ 29 h 69"/>
                <a:gd name="T56" fmla="*/ 10 w 46"/>
                <a:gd name="T57" fmla="*/ 31 h 69"/>
                <a:gd name="T58" fmla="*/ 10 w 46"/>
                <a:gd name="T59" fmla="*/ 24 h 69"/>
                <a:gd name="T60" fmla="*/ 5 w 46"/>
                <a:gd name="T61" fmla="*/ 21 h 69"/>
                <a:gd name="T62" fmla="*/ 0 w 46"/>
                <a:gd name="T63" fmla="*/ 7 h 69"/>
                <a:gd name="T64" fmla="*/ 7 w 46"/>
                <a:gd name="T65" fmla="*/ 0 h 69"/>
                <a:gd name="T66" fmla="*/ 20 w 46"/>
                <a:gd name="T67" fmla="*/ 0 h 69"/>
                <a:gd name="T68" fmla="*/ 13 w 46"/>
                <a:gd name="T69" fmla="*/ 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69">
                  <a:moveTo>
                    <a:pt x="13" y="7"/>
                  </a:moveTo>
                  <a:cubicBezTo>
                    <a:pt x="14" y="9"/>
                    <a:pt x="20" y="6"/>
                    <a:pt x="23" y="6"/>
                  </a:cubicBezTo>
                  <a:cubicBezTo>
                    <a:pt x="24" y="7"/>
                    <a:pt x="24" y="11"/>
                    <a:pt x="24" y="14"/>
                  </a:cubicBezTo>
                  <a:cubicBezTo>
                    <a:pt x="21" y="15"/>
                    <a:pt x="18" y="15"/>
                    <a:pt x="17" y="18"/>
                  </a:cubicBezTo>
                  <a:cubicBezTo>
                    <a:pt x="18" y="21"/>
                    <a:pt x="21" y="23"/>
                    <a:pt x="26" y="22"/>
                  </a:cubicBezTo>
                  <a:cubicBezTo>
                    <a:pt x="25" y="28"/>
                    <a:pt x="31" y="26"/>
                    <a:pt x="30" y="32"/>
                  </a:cubicBezTo>
                  <a:cubicBezTo>
                    <a:pt x="30" y="34"/>
                    <a:pt x="33" y="33"/>
                    <a:pt x="33" y="35"/>
                  </a:cubicBezTo>
                  <a:cubicBezTo>
                    <a:pt x="33" y="38"/>
                    <a:pt x="37" y="36"/>
                    <a:pt x="38" y="38"/>
                  </a:cubicBezTo>
                  <a:cubicBezTo>
                    <a:pt x="38" y="40"/>
                    <a:pt x="36" y="41"/>
                    <a:pt x="35" y="44"/>
                  </a:cubicBezTo>
                  <a:cubicBezTo>
                    <a:pt x="39" y="43"/>
                    <a:pt x="42" y="43"/>
                    <a:pt x="44" y="45"/>
                  </a:cubicBezTo>
                  <a:cubicBezTo>
                    <a:pt x="42" y="47"/>
                    <a:pt x="46" y="51"/>
                    <a:pt x="44" y="53"/>
                  </a:cubicBezTo>
                  <a:cubicBezTo>
                    <a:pt x="44" y="54"/>
                    <a:pt x="41" y="53"/>
                    <a:pt x="41" y="53"/>
                  </a:cubicBezTo>
                  <a:cubicBezTo>
                    <a:pt x="41" y="55"/>
                    <a:pt x="43" y="54"/>
                    <a:pt x="44" y="55"/>
                  </a:cubicBezTo>
                  <a:cubicBezTo>
                    <a:pt x="43" y="56"/>
                    <a:pt x="41" y="56"/>
                    <a:pt x="41" y="59"/>
                  </a:cubicBezTo>
                  <a:cubicBezTo>
                    <a:pt x="39" y="59"/>
                    <a:pt x="39" y="61"/>
                    <a:pt x="37" y="62"/>
                  </a:cubicBezTo>
                  <a:cubicBezTo>
                    <a:pt x="32" y="61"/>
                    <a:pt x="29" y="60"/>
                    <a:pt x="23" y="60"/>
                  </a:cubicBezTo>
                  <a:cubicBezTo>
                    <a:pt x="20" y="63"/>
                    <a:pt x="22" y="63"/>
                    <a:pt x="17" y="62"/>
                  </a:cubicBezTo>
                  <a:cubicBezTo>
                    <a:pt x="16" y="64"/>
                    <a:pt x="7" y="69"/>
                    <a:pt x="7" y="62"/>
                  </a:cubicBezTo>
                  <a:cubicBezTo>
                    <a:pt x="9" y="63"/>
                    <a:pt x="10" y="60"/>
                    <a:pt x="10" y="60"/>
                  </a:cubicBezTo>
                  <a:cubicBezTo>
                    <a:pt x="11" y="60"/>
                    <a:pt x="12" y="62"/>
                    <a:pt x="12" y="62"/>
                  </a:cubicBezTo>
                  <a:cubicBezTo>
                    <a:pt x="13" y="61"/>
                    <a:pt x="12" y="60"/>
                    <a:pt x="13" y="59"/>
                  </a:cubicBezTo>
                  <a:cubicBezTo>
                    <a:pt x="15" y="57"/>
                    <a:pt x="18" y="59"/>
                    <a:pt x="21" y="58"/>
                  </a:cubicBezTo>
                  <a:cubicBezTo>
                    <a:pt x="20" y="51"/>
                    <a:pt x="14" y="56"/>
                    <a:pt x="10" y="53"/>
                  </a:cubicBezTo>
                  <a:cubicBezTo>
                    <a:pt x="10" y="51"/>
                    <a:pt x="10" y="48"/>
                    <a:pt x="10" y="45"/>
                  </a:cubicBezTo>
                  <a:cubicBezTo>
                    <a:pt x="13" y="46"/>
                    <a:pt x="15" y="44"/>
                    <a:pt x="13" y="44"/>
                  </a:cubicBezTo>
                  <a:cubicBezTo>
                    <a:pt x="14" y="39"/>
                    <a:pt x="16" y="45"/>
                    <a:pt x="19" y="44"/>
                  </a:cubicBezTo>
                  <a:cubicBezTo>
                    <a:pt x="21" y="44"/>
                    <a:pt x="16" y="38"/>
                    <a:pt x="20" y="35"/>
                  </a:cubicBezTo>
                  <a:cubicBezTo>
                    <a:pt x="19" y="32"/>
                    <a:pt x="15" y="34"/>
                    <a:pt x="16" y="29"/>
                  </a:cubicBezTo>
                  <a:cubicBezTo>
                    <a:pt x="15" y="31"/>
                    <a:pt x="13" y="31"/>
                    <a:pt x="10" y="31"/>
                  </a:cubicBezTo>
                  <a:cubicBezTo>
                    <a:pt x="10" y="29"/>
                    <a:pt x="10" y="26"/>
                    <a:pt x="10" y="24"/>
                  </a:cubicBezTo>
                  <a:cubicBezTo>
                    <a:pt x="10" y="21"/>
                    <a:pt x="5" y="23"/>
                    <a:pt x="5" y="21"/>
                  </a:cubicBezTo>
                  <a:cubicBezTo>
                    <a:pt x="7" y="16"/>
                    <a:pt x="6" y="8"/>
                    <a:pt x="0" y="7"/>
                  </a:cubicBezTo>
                  <a:cubicBezTo>
                    <a:pt x="2" y="4"/>
                    <a:pt x="6" y="4"/>
                    <a:pt x="7" y="0"/>
                  </a:cubicBezTo>
                  <a:cubicBezTo>
                    <a:pt x="12" y="0"/>
                    <a:pt x="16" y="0"/>
                    <a:pt x="20" y="0"/>
                  </a:cubicBezTo>
                  <a:cubicBezTo>
                    <a:pt x="17" y="2"/>
                    <a:pt x="15" y="4"/>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14" name="Freeform 93"/>
            <p:cNvSpPr/>
            <p:nvPr>
              <p:custDataLst>
                <p:tags r:id="rId91"/>
              </p:custDataLst>
            </p:nvPr>
          </p:nvSpPr>
          <p:spPr bwMode="auto">
            <a:xfrm>
              <a:off x="8805952" y="-1238023"/>
              <a:ext cx="44450" cy="38100"/>
            </a:xfrm>
            <a:custGeom>
              <a:avLst/>
              <a:gdLst>
                <a:gd name="T0" fmla="*/ 11 w 12"/>
                <a:gd name="T1" fmla="*/ 1 h 10"/>
                <a:gd name="T2" fmla="*/ 12 w 12"/>
                <a:gd name="T3" fmla="*/ 7 h 10"/>
                <a:gd name="T4" fmla="*/ 5 w 12"/>
                <a:gd name="T5" fmla="*/ 10 h 10"/>
                <a:gd name="T6" fmla="*/ 5 w 12"/>
                <a:gd name="T7" fmla="*/ 7 h 10"/>
                <a:gd name="T8" fmla="*/ 2 w 12"/>
                <a:gd name="T9" fmla="*/ 8 h 10"/>
                <a:gd name="T10" fmla="*/ 4 w 12"/>
                <a:gd name="T11" fmla="*/ 7 h 10"/>
                <a:gd name="T12" fmla="*/ 11 w 12"/>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11" y="1"/>
                  </a:moveTo>
                  <a:cubicBezTo>
                    <a:pt x="9" y="3"/>
                    <a:pt x="10" y="5"/>
                    <a:pt x="12" y="7"/>
                  </a:cubicBezTo>
                  <a:cubicBezTo>
                    <a:pt x="11" y="9"/>
                    <a:pt x="8" y="9"/>
                    <a:pt x="5" y="10"/>
                  </a:cubicBezTo>
                  <a:cubicBezTo>
                    <a:pt x="5" y="9"/>
                    <a:pt x="5" y="8"/>
                    <a:pt x="5" y="7"/>
                  </a:cubicBezTo>
                  <a:cubicBezTo>
                    <a:pt x="4" y="7"/>
                    <a:pt x="4" y="8"/>
                    <a:pt x="2" y="8"/>
                  </a:cubicBezTo>
                  <a:cubicBezTo>
                    <a:pt x="0" y="7"/>
                    <a:pt x="3" y="8"/>
                    <a:pt x="4" y="7"/>
                  </a:cubicBezTo>
                  <a:cubicBezTo>
                    <a:pt x="5" y="6"/>
                    <a:pt x="8" y="0"/>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15" name="Freeform 94"/>
            <p:cNvSpPr/>
            <p:nvPr>
              <p:custDataLst>
                <p:tags r:id="rId92"/>
              </p:custDataLst>
            </p:nvPr>
          </p:nvSpPr>
          <p:spPr bwMode="auto">
            <a:xfrm>
              <a:off x="15130552" y="-812573"/>
              <a:ext cx="25400" cy="30163"/>
            </a:xfrm>
            <a:custGeom>
              <a:avLst/>
              <a:gdLst>
                <a:gd name="T0" fmla="*/ 2 w 7"/>
                <a:gd name="T1" fmla="*/ 2 h 8"/>
                <a:gd name="T2" fmla="*/ 7 w 7"/>
                <a:gd name="T3" fmla="*/ 0 h 8"/>
                <a:gd name="T4" fmla="*/ 0 w 7"/>
                <a:gd name="T5" fmla="*/ 7 h 8"/>
                <a:gd name="T6" fmla="*/ 2 w 7"/>
                <a:gd name="T7" fmla="*/ 2 h 8"/>
              </a:gdLst>
              <a:ahLst/>
              <a:cxnLst>
                <a:cxn ang="0">
                  <a:pos x="T0" y="T1"/>
                </a:cxn>
                <a:cxn ang="0">
                  <a:pos x="T2" y="T3"/>
                </a:cxn>
                <a:cxn ang="0">
                  <a:pos x="T4" y="T5"/>
                </a:cxn>
                <a:cxn ang="0">
                  <a:pos x="T6" y="T7"/>
                </a:cxn>
              </a:cxnLst>
              <a:rect l="0" t="0" r="r" b="b"/>
              <a:pathLst>
                <a:path w="7" h="8">
                  <a:moveTo>
                    <a:pt x="2" y="2"/>
                  </a:moveTo>
                  <a:cubicBezTo>
                    <a:pt x="3" y="0"/>
                    <a:pt x="4" y="2"/>
                    <a:pt x="7" y="0"/>
                  </a:cubicBezTo>
                  <a:cubicBezTo>
                    <a:pt x="6" y="4"/>
                    <a:pt x="6" y="8"/>
                    <a:pt x="0" y="7"/>
                  </a:cubicBezTo>
                  <a:cubicBezTo>
                    <a:pt x="0" y="6"/>
                    <a:pt x="6" y="3"/>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16" name="Freeform 95"/>
            <p:cNvSpPr/>
            <p:nvPr>
              <p:custDataLst>
                <p:tags r:id="rId93"/>
              </p:custDataLst>
            </p:nvPr>
          </p:nvSpPr>
          <p:spPr bwMode="auto">
            <a:xfrm>
              <a:off x="14465390" y="19277"/>
              <a:ext cx="214313" cy="242888"/>
            </a:xfrm>
            <a:custGeom>
              <a:avLst/>
              <a:gdLst>
                <a:gd name="T0" fmla="*/ 46 w 57"/>
                <a:gd name="T1" fmla="*/ 4 h 65"/>
                <a:gd name="T2" fmla="*/ 51 w 57"/>
                <a:gd name="T3" fmla="*/ 7 h 65"/>
                <a:gd name="T4" fmla="*/ 57 w 57"/>
                <a:gd name="T5" fmla="*/ 11 h 65"/>
                <a:gd name="T6" fmla="*/ 51 w 57"/>
                <a:gd name="T7" fmla="*/ 18 h 65"/>
                <a:gd name="T8" fmla="*/ 50 w 57"/>
                <a:gd name="T9" fmla="*/ 26 h 65"/>
                <a:gd name="T10" fmla="*/ 53 w 57"/>
                <a:gd name="T11" fmla="*/ 29 h 65"/>
                <a:gd name="T12" fmla="*/ 53 w 57"/>
                <a:gd name="T13" fmla="*/ 33 h 65"/>
                <a:gd name="T14" fmla="*/ 55 w 57"/>
                <a:gd name="T15" fmla="*/ 36 h 65"/>
                <a:gd name="T16" fmla="*/ 48 w 57"/>
                <a:gd name="T17" fmla="*/ 40 h 65"/>
                <a:gd name="T18" fmla="*/ 47 w 57"/>
                <a:gd name="T19" fmla="*/ 47 h 65"/>
                <a:gd name="T20" fmla="*/ 47 w 57"/>
                <a:gd name="T21" fmla="*/ 50 h 65"/>
                <a:gd name="T22" fmla="*/ 44 w 57"/>
                <a:gd name="T23" fmla="*/ 50 h 65"/>
                <a:gd name="T24" fmla="*/ 40 w 57"/>
                <a:gd name="T25" fmla="*/ 56 h 65"/>
                <a:gd name="T26" fmla="*/ 40 w 57"/>
                <a:gd name="T27" fmla="*/ 64 h 65"/>
                <a:gd name="T28" fmla="*/ 26 w 57"/>
                <a:gd name="T29" fmla="*/ 60 h 65"/>
                <a:gd name="T30" fmla="*/ 25 w 57"/>
                <a:gd name="T31" fmla="*/ 63 h 65"/>
                <a:gd name="T32" fmla="*/ 20 w 57"/>
                <a:gd name="T33" fmla="*/ 60 h 65"/>
                <a:gd name="T34" fmla="*/ 13 w 57"/>
                <a:gd name="T35" fmla="*/ 60 h 65"/>
                <a:gd name="T36" fmla="*/ 9 w 57"/>
                <a:gd name="T37" fmla="*/ 59 h 65"/>
                <a:gd name="T38" fmla="*/ 4 w 57"/>
                <a:gd name="T39" fmla="*/ 50 h 65"/>
                <a:gd name="T40" fmla="*/ 5 w 57"/>
                <a:gd name="T41" fmla="*/ 45 h 65"/>
                <a:gd name="T42" fmla="*/ 4 w 57"/>
                <a:gd name="T43" fmla="*/ 45 h 65"/>
                <a:gd name="T44" fmla="*/ 2 w 57"/>
                <a:gd name="T45" fmla="*/ 33 h 65"/>
                <a:gd name="T46" fmla="*/ 16 w 57"/>
                <a:gd name="T47" fmla="*/ 32 h 65"/>
                <a:gd name="T48" fmla="*/ 16 w 57"/>
                <a:gd name="T49" fmla="*/ 28 h 65"/>
                <a:gd name="T50" fmla="*/ 26 w 57"/>
                <a:gd name="T51" fmla="*/ 21 h 65"/>
                <a:gd name="T52" fmla="*/ 34 w 57"/>
                <a:gd name="T53" fmla="*/ 18 h 65"/>
                <a:gd name="T54" fmla="*/ 36 w 57"/>
                <a:gd name="T55" fmla="*/ 14 h 65"/>
                <a:gd name="T56" fmla="*/ 39 w 57"/>
                <a:gd name="T57" fmla="*/ 14 h 65"/>
                <a:gd name="T58" fmla="*/ 41 w 57"/>
                <a:gd name="T59" fmla="*/ 11 h 65"/>
                <a:gd name="T60" fmla="*/ 47 w 57"/>
                <a:gd name="T61" fmla="*/ 4 h 65"/>
                <a:gd name="T62" fmla="*/ 46 w 57"/>
                <a:gd name="T63"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65">
                  <a:moveTo>
                    <a:pt x="46" y="4"/>
                  </a:moveTo>
                  <a:cubicBezTo>
                    <a:pt x="47" y="0"/>
                    <a:pt x="49" y="7"/>
                    <a:pt x="51" y="7"/>
                  </a:cubicBezTo>
                  <a:cubicBezTo>
                    <a:pt x="53" y="8"/>
                    <a:pt x="54" y="11"/>
                    <a:pt x="57" y="11"/>
                  </a:cubicBezTo>
                  <a:cubicBezTo>
                    <a:pt x="56" y="14"/>
                    <a:pt x="56" y="18"/>
                    <a:pt x="51" y="18"/>
                  </a:cubicBezTo>
                  <a:cubicBezTo>
                    <a:pt x="50" y="20"/>
                    <a:pt x="53" y="26"/>
                    <a:pt x="50" y="26"/>
                  </a:cubicBezTo>
                  <a:cubicBezTo>
                    <a:pt x="49" y="28"/>
                    <a:pt x="52" y="28"/>
                    <a:pt x="53" y="29"/>
                  </a:cubicBezTo>
                  <a:cubicBezTo>
                    <a:pt x="53" y="30"/>
                    <a:pt x="52" y="32"/>
                    <a:pt x="53" y="33"/>
                  </a:cubicBezTo>
                  <a:cubicBezTo>
                    <a:pt x="53" y="35"/>
                    <a:pt x="55" y="35"/>
                    <a:pt x="55" y="36"/>
                  </a:cubicBezTo>
                  <a:cubicBezTo>
                    <a:pt x="55" y="40"/>
                    <a:pt x="51" y="43"/>
                    <a:pt x="48" y="40"/>
                  </a:cubicBezTo>
                  <a:cubicBezTo>
                    <a:pt x="49" y="44"/>
                    <a:pt x="51" y="44"/>
                    <a:pt x="47" y="47"/>
                  </a:cubicBezTo>
                  <a:cubicBezTo>
                    <a:pt x="47" y="48"/>
                    <a:pt x="47" y="50"/>
                    <a:pt x="47" y="50"/>
                  </a:cubicBezTo>
                  <a:cubicBezTo>
                    <a:pt x="47" y="51"/>
                    <a:pt x="45" y="50"/>
                    <a:pt x="44" y="50"/>
                  </a:cubicBezTo>
                  <a:cubicBezTo>
                    <a:pt x="43" y="52"/>
                    <a:pt x="44" y="57"/>
                    <a:pt x="40" y="56"/>
                  </a:cubicBezTo>
                  <a:cubicBezTo>
                    <a:pt x="43" y="58"/>
                    <a:pt x="39" y="59"/>
                    <a:pt x="40" y="64"/>
                  </a:cubicBezTo>
                  <a:cubicBezTo>
                    <a:pt x="33" y="65"/>
                    <a:pt x="31" y="61"/>
                    <a:pt x="26" y="60"/>
                  </a:cubicBezTo>
                  <a:cubicBezTo>
                    <a:pt x="25" y="60"/>
                    <a:pt x="25" y="62"/>
                    <a:pt x="25" y="63"/>
                  </a:cubicBezTo>
                  <a:cubicBezTo>
                    <a:pt x="22" y="64"/>
                    <a:pt x="21" y="60"/>
                    <a:pt x="20" y="60"/>
                  </a:cubicBezTo>
                  <a:cubicBezTo>
                    <a:pt x="18" y="59"/>
                    <a:pt x="15" y="61"/>
                    <a:pt x="13" y="60"/>
                  </a:cubicBezTo>
                  <a:cubicBezTo>
                    <a:pt x="12" y="60"/>
                    <a:pt x="14" y="56"/>
                    <a:pt x="9" y="59"/>
                  </a:cubicBezTo>
                  <a:cubicBezTo>
                    <a:pt x="8" y="55"/>
                    <a:pt x="8" y="51"/>
                    <a:pt x="4" y="50"/>
                  </a:cubicBezTo>
                  <a:cubicBezTo>
                    <a:pt x="3" y="48"/>
                    <a:pt x="5" y="47"/>
                    <a:pt x="5" y="45"/>
                  </a:cubicBezTo>
                  <a:cubicBezTo>
                    <a:pt x="5" y="43"/>
                    <a:pt x="3" y="44"/>
                    <a:pt x="4" y="45"/>
                  </a:cubicBezTo>
                  <a:cubicBezTo>
                    <a:pt x="0" y="42"/>
                    <a:pt x="3" y="38"/>
                    <a:pt x="2" y="33"/>
                  </a:cubicBezTo>
                  <a:cubicBezTo>
                    <a:pt x="8" y="34"/>
                    <a:pt x="12" y="33"/>
                    <a:pt x="16" y="32"/>
                  </a:cubicBezTo>
                  <a:cubicBezTo>
                    <a:pt x="16" y="30"/>
                    <a:pt x="19" y="28"/>
                    <a:pt x="16" y="28"/>
                  </a:cubicBezTo>
                  <a:cubicBezTo>
                    <a:pt x="17" y="26"/>
                    <a:pt x="29" y="23"/>
                    <a:pt x="26" y="21"/>
                  </a:cubicBezTo>
                  <a:cubicBezTo>
                    <a:pt x="28" y="19"/>
                    <a:pt x="31" y="18"/>
                    <a:pt x="34" y="18"/>
                  </a:cubicBezTo>
                  <a:cubicBezTo>
                    <a:pt x="37" y="18"/>
                    <a:pt x="35" y="15"/>
                    <a:pt x="36" y="14"/>
                  </a:cubicBezTo>
                  <a:cubicBezTo>
                    <a:pt x="36" y="13"/>
                    <a:pt x="38" y="14"/>
                    <a:pt x="39" y="14"/>
                  </a:cubicBezTo>
                  <a:cubicBezTo>
                    <a:pt x="40" y="13"/>
                    <a:pt x="39" y="10"/>
                    <a:pt x="41" y="11"/>
                  </a:cubicBezTo>
                  <a:cubicBezTo>
                    <a:pt x="40" y="5"/>
                    <a:pt x="45" y="6"/>
                    <a:pt x="47" y="4"/>
                  </a:cubicBezTo>
                  <a:cubicBezTo>
                    <a:pt x="47" y="4"/>
                    <a:pt x="46" y="4"/>
                    <a:pt x="4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17" name="Freeform 96"/>
            <p:cNvSpPr/>
            <p:nvPr>
              <p:custDataLst>
                <p:tags r:id="rId94"/>
              </p:custDataLst>
            </p:nvPr>
          </p:nvSpPr>
          <p:spPr bwMode="auto">
            <a:xfrm>
              <a:off x="14682877" y="195489"/>
              <a:ext cx="98425" cy="109538"/>
            </a:xfrm>
            <a:custGeom>
              <a:avLst/>
              <a:gdLst>
                <a:gd name="T0" fmla="*/ 23 w 26"/>
                <a:gd name="T1" fmla="*/ 0 h 29"/>
                <a:gd name="T2" fmla="*/ 18 w 26"/>
                <a:gd name="T3" fmla="*/ 6 h 29"/>
                <a:gd name="T4" fmla="*/ 17 w 26"/>
                <a:gd name="T5" fmla="*/ 6 h 29"/>
                <a:gd name="T6" fmla="*/ 18 w 26"/>
                <a:gd name="T7" fmla="*/ 10 h 29"/>
                <a:gd name="T8" fmla="*/ 21 w 26"/>
                <a:gd name="T9" fmla="*/ 13 h 29"/>
                <a:gd name="T10" fmla="*/ 23 w 26"/>
                <a:gd name="T11" fmla="*/ 26 h 29"/>
                <a:gd name="T12" fmla="*/ 17 w 26"/>
                <a:gd name="T13" fmla="*/ 26 h 29"/>
                <a:gd name="T14" fmla="*/ 13 w 26"/>
                <a:gd name="T15" fmla="*/ 12 h 29"/>
                <a:gd name="T16" fmla="*/ 7 w 26"/>
                <a:gd name="T17" fmla="*/ 16 h 29"/>
                <a:gd name="T18" fmla="*/ 7 w 26"/>
                <a:gd name="T19" fmla="*/ 24 h 29"/>
                <a:gd name="T20" fmla="*/ 3 w 26"/>
                <a:gd name="T21" fmla="*/ 28 h 29"/>
                <a:gd name="T22" fmla="*/ 2 w 26"/>
                <a:gd name="T23" fmla="*/ 21 h 29"/>
                <a:gd name="T24" fmla="*/ 3 w 26"/>
                <a:gd name="T25" fmla="*/ 20 h 29"/>
                <a:gd name="T26" fmla="*/ 2 w 26"/>
                <a:gd name="T27" fmla="*/ 19 h 29"/>
                <a:gd name="T28" fmla="*/ 3 w 26"/>
                <a:gd name="T29" fmla="*/ 13 h 29"/>
                <a:gd name="T30" fmla="*/ 0 w 26"/>
                <a:gd name="T31" fmla="*/ 10 h 29"/>
                <a:gd name="T32" fmla="*/ 11 w 26"/>
                <a:gd name="T33" fmla="*/ 0 h 29"/>
                <a:gd name="T34" fmla="*/ 23 w 26"/>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9">
                  <a:moveTo>
                    <a:pt x="23" y="0"/>
                  </a:moveTo>
                  <a:cubicBezTo>
                    <a:pt x="26" y="6"/>
                    <a:pt x="16" y="4"/>
                    <a:pt x="18" y="6"/>
                  </a:cubicBezTo>
                  <a:cubicBezTo>
                    <a:pt x="20" y="8"/>
                    <a:pt x="19" y="6"/>
                    <a:pt x="17" y="6"/>
                  </a:cubicBezTo>
                  <a:cubicBezTo>
                    <a:pt x="17" y="8"/>
                    <a:pt x="18" y="9"/>
                    <a:pt x="18" y="10"/>
                  </a:cubicBezTo>
                  <a:cubicBezTo>
                    <a:pt x="19" y="11"/>
                    <a:pt x="21" y="12"/>
                    <a:pt x="21" y="13"/>
                  </a:cubicBezTo>
                  <a:cubicBezTo>
                    <a:pt x="22" y="16"/>
                    <a:pt x="22" y="21"/>
                    <a:pt x="23" y="26"/>
                  </a:cubicBezTo>
                  <a:cubicBezTo>
                    <a:pt x="21" y="26"/>
                    <a:pt x="19" y="26"/>
                    <a:pt x="17" y="26"/>
                  </a:cubicBezTo>
                  <a:cubicBezTo>
                    <a:pt x="15" y="21"/>
                    <a:pt x="13" y="17"/>
                    <a:pt x="13" y="12"/>
                  </a:cubicBezTo>
                  <a:cubicBezTo>
                    <a:pt x="10" y="12"/>
                    <a:pt x="12" y="17"/>
                    <a:pt x="7" y="16"/>
                  </a:cubicBezTo>
                  <a:cubicBezTo>
                    <a:pt x="7" y="19"/>
                    <a:pt x="7" y="21"/>
                    <a:pt x="7" y="24"/>
                  </a:cubicBezTo>
                  <a:cubicBezTo>
                    <a:pt x="8" y="27"/>
                    <a:pt x="3" y="26"/>
                    <a:pt x="3" y="28"/>
                  </a:cubicBezTo>
                  <a:cubicBezTo>
                    <a:pt x="1" y="29"/>
                    <a:pt x="1" y="24"/>
                    <a:pt x="2" y="21"/>
                  </a:cubicBezTo>
                  <a:cubicBezTo>
                    <a:pt x="2" y="21"/>
                    <a:pt x="3" y="20"/>
                    <a:pt x="3" y="20"/>
                  </a:cubicBezTo>
                  <a:cubicBezTo>
                    <a:pt x="3" y="18"/>
                    <a:pt x="2" y="19"/>
                    <a:pt x="2" y="19"/>
                  </a:cubicBezTo>
                  <a:cubicBezTo>
                    <a:pt x="1" y="18"/>
                    <a:pt x="4" y="15"/>
                    <a:pt x="3" y="13"/>
                  </a:cubicBezTo>
                  <a:cubicBezTo>
                    <a:pt x="4" y="11"/>
                    <a:pt x="2" y="10"/>
                    <a:pt x="0" y="10"/>
                  </a:cubicBezTo>
                  <a:cubicBezTo>
                    <a:pt x="2" y="5"/>
                    <a:pt x="4" y="0"/>
                    <a:pt x="11" y="0"/>
                  </a:cubicBezTo>
                  <a:cubicBezTo>
                    <a:pt x="7" y="5"/>
                    <a:pt x="19" y="1"/>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18" name="Freeform 97"/>
            <p:cNvSpPr/>
            <p:nvPr>
              <p:custDataLst>
                <p:tags r:id="rId95"/>
              </p:custDataLst>
            </p:nvPr>
          </p:nvSpPr>
          <p:spPr bwMode="auto">
            <a:xfrm>
              <a:off x="14393952" y="305027"/>
              <a:ext cx="225425" cy="63500"/>
            </a:xfrm>
            <a:custGeom>
              <a:avLst/>
              <a:gdLst>
                <a:gd name="T0" fmla="*/ 1 w 60"/>
                <a:gd name="T1" fmla="*/ 5 h 17"/>
                <a:gd name="T2" fmla="*/ 7 w 60"/>
                <a:gd name="T3" fmla="*/ 1 h 17"/>
                <a:gd name="T4" fmla="*/ 10 w 60"/>
                <a:gd name="T5" fmla="*/ 4 h 17"/>
                <a:gd name="T6" fmla="*/ 13 w 60"/>
                <a:gd name="T7" fmla="*/ 5 h 17"/>
                <a:gd name="T8" fmla="*/ 27 w 60"/>
                <a:gd name="T9" fmla="*/ 8 h 17"/>
                <a:gd name="T10" fmla="*/ 41 w 60"/>
                <a:gd name="T11" fmla="*/ 6 h 17"/>
                <a:gd name="T12" fmla="*/ 44 w 60"/>
                <a:gd name="T13" fmla="*/ 9 h 17"/>
                <a:gd name="T14" fmla="*/ 48 w 60"/>
                <a:gd name="T15" fmla="*/ 11 h 17"/>
                <a:gd name="T16" fmla="*/ 55 w 60"/>
                <a:gd name="T17" fmla="*/ 11 h 17"/>
                <a:gd name="T18" fmla="*/ 56 w 60"/>
                <a:gd name="T19" fmla="*/ 15 h 17"/>
                <a:gd name="T20" fmla="*/ 53 w 60"/>
                <a:gd name="T21" fmla="*/ 15 h 17"/>
                <a:gd name="T22" fmla="*/ 25 w 60"/>
                <a:gd name="T23" fmla="*/ 11 h 17"/>
                <a:gd name="T24" fmla="*/ 18 w 60"/>
                <a:gd name="T25" fmla="*/ 11 h 17"/>
                <a:gd name="T26" fmla="*/ 8 w 60"/>
                <a:gd name="T27" fmla="*/ 8 h 17"/>
                <a:gd name="T28" fmla="*/ 1 w 60"/>
                <a:gd name="T2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7">
                  <a:moveTo>
                    <a:pt x="1" y="5"/>
                  </a:moveTo>
                  <a:cubicBezTo>
                    <a:pt x="0" y="1"/>
                    <a:pt x="6" y="3"/>
                    <a:pt x="7" y="1"/>
                  </a:cubicBezTo>
                  <a:cubicBezTo>
                    <a:pt x="10" y="0"/>
                    <a:pt x="9" y="3"/>
                    <a:pt x="10" y="4"/>
                  </a:cubicBezTo>
                  <a:cubicBezTo>
                    <a:pt x="11" y="4"/>
                    <a:pt x="13" y="3"/>
                    <a:pt x="13" y="5"/>
                  </a:cubicBezTo>
                  <a:cubicBezTo>
                    <a:pt x="19" y="3"/>
                    <a:pt x="21" y="4"/>
                    <a:pt x="27" y="8"/>
                  </a:cubicBezTo>
                  <a:cubicBezTo>
                    <a:pt x="32" y="5"/>
                    <a:pt x="34" y="6"/>
                    <a:pt x="41" y="6"/>
                  </a:cubicBezTo>
                  <a:cubicBezTo>
                    <a:pt x="43" y="6"/>
                    <a:pt x="43" y="8"/>
                    <a:pt x="44" y="9"/>
                  </a:cubicBezTo>
                  <a:cubicBezTo>
                    <a:pt x="46" y="9"/>
                    <a:pt x="48" y="9"/>
                    <a:pt x="48" y="11"/>
                  </a:cubicBezTo>
                  <a:cubicBezTo>
                    <a:pt x="51" y="9"/>
                    <a:pt x="55" y="14"/>
                    <a:pt x="55" y="11"/>
                  </a:cubicBezTo>
                  <a:cubicBezTo>
                    <a:pt x="60" y="11"/>
                    <a:pt x="52" y="15"/>
                    <a:pt x="56" y="15"/>
                  </a:cubicBezTo>
                  <a:cubicBezTo>
                    <a:pt x="56" y="17"/>
                    <a:pt x="55" y="15"/>
                    <a:pt x="53" y="15"/>
                  </a:cubicBezTo>
                  <a:cubicBezTo>
                    <a:pt x="43" y="17"/>
                    <a:pt x="34" y="12"/>
                    <a:pt x="25" y="11"/>
                  </a:cubicBezTo>
                  <a:cubicBezTo>
                    <a:pt x="23" y="10"/>
                    <a:pt x="21" y="11"/>
                    <a:pt x="18" y="11"/>
                  </a:cubicBezTo>
                  <a:cubicBezTo>
                    <a:pt x="15" y="10"/>
                    <a:pt x="12" y="9"/>
                    <a:pt x="8" y="8"/>
                  </a:cubicBezTo>
                  <a:cubicBezTo>
                    <a:pt x="6" y="7"/>
                    <a:pt x="2" y="8"/>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19" name="Freeform 98"/>
            <p:cNvSpPr/>
            <p:nvPr>
              <p:custDataLst>
                <p:tags r:id="rId96"/>
              </p:custDataLst>
            </p:nvPr>
          </p:nvSpPr>
          <p:spPr bwMode="auto">
            <a:xfrm>
              <a:off x="14693990" y="379639"/>
              <a:ext cx="30163" cy="11113"/>
            </a:xfrm>
            <a:custGeom>
              <a:avLst/>
              <a:gdLst>
                <a:gd name="T0" fmla="*/ 3 w 8"/>
                <a:gd name="T1" fmla="*/ 2 h 3"/>
                <a:gd name="T2" fmla="*/ 8 w 8"/>
                <a:gd name="T3" fmla="*/ 3 h 3"/>
                <a:gd name="T4" fmla="*/ 3 w 8"/>
                <a:gd name="T5" fmla="*/ 3 h 3"/>
                <a:gd name="T6" fmla="*/ 1 w 8"/>
                <a:gd name="T7" fmla="*/ 2 h 3"/>
                <a:gd name="T8" fmla="*/ 3 w 8"/>
                <a:gd name="T9" fmla="*/ 2 h 3"/>
              </a:gdLst>
              <a:ahLst/>
              <a:cxnLst>
                <a:cxn ang="0">
                  <a:pos x="T0" y="T1"/>
                </a:cxn>
                <a:cxn ang="0">
                  <a:pos x="T2" y="T3"/>
                </a:cxn>
                <a:cxn ang="0">
                  <a:pos x="T4" y="T5"/>
                </a:cxn>
                <a:cxn ang="0">
                  <a:pos x="T6" y="T7"/>
                </a:cxn>
                <a:cxn ang="0">
                  <a:pos x="T8" y="T9"/>
                </a:cxn>
              </a:cxnLst>
              <a:rect l="0" t="0" r="r" b="b"/>
              <a:pathLst>
                <a:path w="8" h="3">
                  <a:moveTo>
                    <a:pt x="3" y="2"/>
                  </a:moveTo>
                  <a:cubicBezTo>
                    <a:pt x="5" y="2"/>
                    <a:pt x="8" y="1"/>
                    <a:pt x="8" y="3"/>
                  </a:cubicBezTo>
                  <a:cubicBezTo>
                    <a:pt x="7" y="3"/>
                    <a:pt x="5" y="3"/>
                    <a:pt x="3" y="3"/>
                  </a:cubicBezTo>
                  <a:cubicBezTo>
                    <a:pt x="3" y="2"/>
                    <a:pt x="2" y="2"/>
                    <a:pt x="1" y="2"/>
                  </a:cubicBezTo>
                  <a:cubicBezTo>
                    <a:pt x="0" y="0"/>
                    <a:pt x="2" y="0"/>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20" name="Freeform 99"/>
            <p:cNvSpPr/>
            <p:nvPr>
              <p:custDataLst>
                <p:tags r:id="rId97"/>
              </p:custDataLst>
            </p:nvPr>
          </p:nvSpPr>
          <p:spPr bwMode="auto">
            <a:xfrm>
              <a:off x="15697290" y="1105127"/>
              <a:ext cx="165100" cy="165100"/>
            </a:xfrm>
            <a:custGeom>
              <a:avLst/>
              <a:gdLst>
                <a:gd name="T0" fmla="*/ 1 w 44"/>
                <a:gd name="T1" fmla="*/ 38 h 44"/>
                <a:gd name="T2" fmla="*/ 4 w 44"/>
                <a:gd name="T3" fmla="*/ 32 h 44"/>
                <a:gd name="T4" fmla="*/ 7 w 44"/>
                <a:gd name="T5" fmla="*/ 31 h 44"/>
                <a:gd name="T6" fmla="*/ 7 w 44"/>
                <a:gd name="T7" fmla="*/ 28 h 44"/>
                <a:gd name="T8" fmla="*/ 9 w 44"/>
                <a:gd name="T9" fmla="*/ 28 h 44"/>
                <a:gd name="T10" fmla="*/ 11 w 44"/>
                <a:gd name="T11" fmla="*/ 25 h 44"/>
                <a:gd name="T12" fmla="*/ 16 w 44"/>
                <a:gd name="T13" fmla="*/ 24 h 44"/>
                <a:gd name="T14" fmla="*/ 19 w 44"/>
                <a:gd name="T15" fmla="*/ 21 h 44"/>
                <a:gd name="T16" fmla="*/ 22 w 44"/>
                <a:gd name="T17" fmla="*/ 17 h 44"/>
                <a:gd name="T18" fmla="*/ 25 w 44"/>
                <a:gd name="T19" fmla="*/ 14 h 44"/>
                <a:gd name="T20" fmla="*/ 29 w 44"/>
                <a:gd name="T21" fmla="*/ 15 h 44"/>
                <a:gd name="T22" fmla="*/ 28 w 44"/>
                <a:gd name="T23" fmla="*/ 10 h 44"/>
                <a:gd name="T24" fmla="*/ 33 w 44"/>
                <a:gd name="T25" fmla="*/ 3 h 44"/>
                <a:gd name="T26" fmla="*/ 37 w 44"/>
                <a:gd name="T27" fmla="*/ 0 h 44"/>
                <a:gd name="T28" fmla="*/ 42 w 44"/>
                <a:gd name="T29" fmla="*/ 3 h 44"/>
                <a:gd name="T30" fmla="*/ 43 w 44"/>
                <a:gd name="T31" fmla="*/ 10 h 44"/>
                <a:gd name="T32" fmla="*/ 42 w 44"/>
                <a:gd name="T33" fmla="*/ 14 h 44"/>
                <a:gd name="T34" fmla="*/ 39 w 44"/>
                <a:gd name="T35" fmla="*/ 14 h 44"/>
                <a:gd name="T36" fmla="*/ 37 w 44"/>
                <a:gd name="T37" fmla="*/ 21 h 44"/>
                <a:gd name="T38" fmla="*/ 32 w 44"/>
                <a:gd name="T39" fmla="*/ 22 h 44"/>
                <a:gd name="T40" fmla="*/ 28 w 44"/>
                <a:gd name="T41" fmla="*/ 32 h 44"/>
                <a:gd name="T42" fmla="*/ 25 w 44"/>
                <a:gd name="T43" fmla="*/ 38 h 44"/>
                <a:gd name="T44" fmla="*/ 22 w 44"/>
                <a:gd name="T45" fmla="*/ 40 h 44"/>
                <a:gd name="T46" fmla="*/ 11 w 44"/>
                <a:gd name="T47" fmla="*/ 36 h 44"/>
                <a:gd name="T48" fmla="*/ 5 w 44"/>
                <a:gd name="T49" fmla="*/ 38 h 44"/>
                <a:gd name="T50" fmla="*/ 4 w 44"/>
                <a:gd name="T51" fmla="*/ 35 h 44"/>
                <a:gd name="T52" fmla="*/ 1 w 44"/>
                <a:gd name="T53" fmla="*/ 3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44">
                  <a:moveTo>
                    <a:pt x="1" y="38"/>
                  </a:moveTo>
                  <a:cubicBezTo>
                    <a:pt x="0" y="36"/>
                    <a:pt x="3" y="34"/>
                    <a:pt x="4" y="32"/>
                  </a:cubicBezTo>
                  <a:cubicBezTo>
                    <a:pt x="4" y="32"/>
                    <a:pt x="6" y="31"/>
                    <a:pt x="7" y="31"/>
                  </a:cubicBezTo>
                  <a:cubicBezTo>
                    <a:pt x="7" y="30"/>
                    <a:pt x="6" y="28"/>
                    <a:pt x="7" y="28"/>
                  </a:cubicBezTo>
                  <a:cubicBezTo>
                    <a:pt x="7" y="27"/>
                    <a:pt x="9" y="28"/>
                    <a:pt x="9" y="28"/>
                  </a:cubicBezTo>
                  <a:cubicBezTo>
                    <a:pt x="10" y="27"/>
                    <a:pt x="10" y="25"/>
                    <a:pt x="11" y="25"/>
                  </a:cubicBezTo>
                  <a:cubicBezTo>
                    <a:pt x="13" y="24"/>
                    <a:pt x="16" y="25"/>
                    <a:pt x="16" y="24"/>
                  </a:cubicBezTo>
                  <a:cubicBezTo>
                    <a:pt x="17" y="21"/>
                    <a:pt x="16" y="21"/>
                    <a:pt x="19" y="21"/>
                  </a:cubicBezTo>
                  <a:cubicBezTo>
                    <a:pt x="22" y="20"/>
                    <a:pt x="21" y="18"/>
                    <a:pt x="22" y="17"/>
                  </a:cubicBezTo>
                  <a:cubicBezTo>
                    <a:pt x="22" y="16"/>
                    <a:pt x="26" y="20"/>
                    <a:pt x="25" y="14"/>
                  </a:cubicBezTo>
                  <a:cubicBezTo>
                    <a:pt x="27" y="13"/>
                    <a:pt x="27" y="15"/>
                    <a:pt x="29" y="15"/>
                  </a:cubicBezTo>
                  <a:cubicBezTo>
                    <a:pt x="29" y="13"/>
                    <a:pt x="27" y="12"/>
                    <a:pt x="28" y="10"/>
                  </a:cubicBezTo>
                  <a:cubicBezTo>
                    <a:pt x="33" y="11"/>
                    <a:pt x="32" y="4"/>
                    <a:pt x="33" y="3"/>
                  </a:cubicBezTo>
                  <a:cubicBezTo>
                    <a:pt x="34" y="1"/>
                    <a:pt x="38" y="2"/>
                    <a:pt x="37" y="0"/>
                  </a:cubicBezTo>
                  <a:cubicBezTo>
                    <a:pt x="39" y="1"/>
                    <a:pt x="39" y="3"/>
                    <a:pt x="42" y="3"/>
                  </a:cubicBezTo>
                  <a:cubicBezTo>
                    <a:pt x="40" y="6"/>
                    <a:pt x="44" y="6"/>
                    <a:pt x="43" y="10"/>
                  </a:cubicBezTo>
                  <a:cubicBezTo>
                    <a:pt x="41" y="9"/>
                    <a:pt x="42" y="12"/>
                    <a:pt x="42" y="14"/>
                  </a:cubicBezTo>
                  <a:cubicBezTo>
                    <a:pt x="41" y="14"/>
                    <a:pt x="39" y="13"/>
                    <a:pt x="39" y="14"/>
                  </a:cubicBezTo>
                  <a:cubicBezTo>
                    <a:pt x="38" y="14"/>
                    <a:pt x="38" y="18"/>
                    <a:pt x="37" y="21"/>
                  </a:cubicBezTo>
                  <a:cubicBezTo>
                    <a:pt x="35" y="23"/>
                    <a:pt x="35" y="20"/>
                    <a:pt x="32" y="22"/>
                  </a:cubicBezTo>
                  <a:cubicBezTo>
                    <a:pt x="28" y="24"/>
                    <a:pt x="29" y="29"/>
                    <a:pt x="28" y="32"/>
                  </a:cubicBezTo>
                  <a:cubicBezTo>
                    <a:pt x="27" y="33"/>
                    <a:pt x="23" y="33"/>
                    <a:pt x="25" y="38"/>
                  </a:cubicBezTo>
                  <a:cubicBezTo>
                    <a:pt x="22" y="37"/>
                    <a:pt x="22" y="39"/>
                    <a:pt x="22" y="40"/>
                  </a:cubicBezTo>
                  <a:cubicBezTo>
                    <a:pt x="19" y="37"/>
                    <a:pt x="11" y="44"/>
                    <a:pt x="11" y="36"/>
                  </a:cubicBezTo>
                  <a:cubicBezTo>
                    <a:pt x="10" y="37"/>
                    <a:pt x="7" y="39"/>
                    <a:pt x="5" y="38"/>
                  </a:cubicBezTo>
                  <a:cubicBezTo>
                    <a:pt x="5" y="38"/>
                    <a:pt x="4" y="35"/>
                    <a:pt x="4" y="35"/>
                  </a:cubicBezTo>
                  <a:cubicBezTo>
                    <a:pt x="1" y="35"/>
                    <a:pt x="7" y="40"/>
                    <a:pt x="1"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21" name="Freeform 100"/>
            <p:cNvSpPr/>
            <p:nvPr>
              <p:custDataLst>
                <p:tags r:id="rId98"/>
              </p:custDataLst>
            </p:nvPr>
          </p:nvSpPr>
          <p:spPr bwMode="auto">
            <a:xfrm>
              <a:off x="10060077" y="-2144486"/>
              <a:ext cx="228600" cy="169863"/>
            </a:xfrm>
            <a:custGeom>
              <a:avLst/>
              <a:gdLst>
                <a:gd name="T0" fmla="*/ 16 w 61"/>
                <a:gd name="T1" fmla="*/ 0 h 45"/>
                <a:gd name="T2" fmla="*/ 23 w 61"/>
                <a:gd name="T3" fmla="*/ 5 h 45"/>
                <a:gd name="T4" fmla="*/ 28 w 61"/>
                <a:gd name="T5" fmla="*/ 7 h 45"/>
                <a:gd name="T6" fmla="*/ 30 w 61"/>
                <a:gd name="T7" fmla="*/ 7 h 45"/>
                <a:gd name="T8" fmla="*/ 32 w 61"/>
                <a:gd name="T9" fmla="*/ 8 h 45"/>
                <a:gd name="T10" fmla="*/ 36 w 61"/>
                <a:gd name="T11" fmla="*/ 11 h 45"/>
                <a:gd name="T12" fmla="*/ 40 w 61"/>
                <a:gd name="T13" fmla="*/ 11 h 45"/>
                <a:gd name="T14" fmla="*/ 49 w 61"/>
                <a:gd name="T15" fmla="*/ 14 h 45"/>
                <a:gd name="T16" fmla="*/ 49 w 61"/>
                <a:gd name="T17" fmla="*/ 18 h 45"/>
                <a:gd name="T18" fmla="*/ 53 w 61"/>
                <a:gd name="T19" fmla="*/ 18 h 45"/>
                <a:gd name="T20" fmla="*/ 53 w 61"/>
                <a:gd name="T21" fmla="*/ 21 h 45"/>
                <a:gd name="T22" fmla="*/ 61 w 61"/>
                <a:gd name="T23" fmla="*/ 26 h 45"/>
                <a:gd name="T24" fmla="*/ 60 w 61"/>
                <a:gd name="T25" fmla="*/ 30 h 45"/>
                <a:gd name="T26" fmla="*/ 57 w 61"/>
                <a:gd name="T27" fmla="*/ 29 h 45"/>
                <a:gd name="T28" fmla="*/ 50 w 61"/>
                <a:gd name="T29" fmla="*/ 33 h 45"/>
                <a:gd name="T30" fmla="*/ 49 w 61"/>
                <a:gd name="T31" fmla="*/ 36 h 45"/>
                <a:gd name="T32" fmla="*/ 46 w 61"/>
                <a:gd name="T33" fmla="*/ 39 h 45"/>
                <a:gd name="T34" fmla="*/ 37 w 61"/>
                <a:gd name="T35" fmla="*/ 39 h 45"/>
                <a:gd name="T36" fmla="*/ 37 w 61"/>
                <a:gd name="T37" fmla="*/ 40 h 45"/>
                <a:gd name="T38" fmla="*/ 32 w 61"/>
                <a:gd name="T39" fmla="*/ 42 h 45"/>
                <a:gd name="T40" fmla="*/ 30 w 61"/>
                <a:gd name="T41" fmla="*/ 39 h 45"/>
                <a:gd name="T42" fmla="*/ 22 w 61"/>
                <a:gd name="T43" fmla="*/ 39 h 45"/>
                <a:gd name="T44" fmla="*/ 19 w 61"/>
                <a:gd name="T45" fmla="*/ 36 h 45"/>
                <a:gd name="T46" fmla="*/ 23 w 61"/>
                <a:gd name="T47" fmla="*/ 33 h 45"/>
                <a:gd name="T48" fmla="*/ 16 w 61"/>
                <a:gd name="T49" fmla="*/ 32 h 45"/>
                <a:gd name="T50" fmla="*/ 21 w 61"/>
                <a:gd name="T51" fmla="*/ 29 h 45"/>
                <a:gd name="T52" fmla="*/ 23 w 61"/>
                <a:gd name="T53" fmla="*/ 26 h 45"/>
                <a:gd name="T54" fmla="*/ 28 w 61"/>
                <a:gd name="T55" fmla="*/ 28 h 45"/>
                <a:gd name="T56" fmla="*/ 26 w 61"/>
                <a:gd name="T57" fmla="*/ 23 h 45"/>
                <a:gd name="T58" fmla="*/ 14 w 61"/>
                <a:gd name="T59" fmla="*/ 26 h 45"/>
                <a:gd name="T60" fmla="*/ 9 w 61"/>
                <a:gd name="T61" fmla="*/ 25 h 45"/>
                <a:gd name="T62" fmla="*/ 7 w 61"/>
                <a:gd name="T63" fmla="*/ 22 h 45"/>
                <a:gd name="T64" fmla="*/ 1 w 61"/>
                <a:gd name="T65" fmla="*/ 19 h 45"/>
                <a:gd name="T66" fmla="*/ 0 w 61"/>
                <a:gd name="T67" fmla="*/ 15 h 45"/>
                <a:gd name="T68" fmla="*/ 4 w 61"/>
                <a:gd name="T69" fmla="*/ 12 h 45"/>
                <a:gd name="T70" fmla="*/ 7 w 61"/>
                <a:gd name="T71" fmla="*/ 9 h 45"/>
                <a:gd name="T72" fmla="*/ 8 w 61"/>
                <a:gd name="T73" fmla="*/ 5 h 45"/>
                <a:gd name="T74" fmla="*/ 11 w 61"/>
                <a:gd name="T75" fmla="*/ 5 h 45"/>
                <a:gd name="T76" fmla="*/ 14 w 61"/>
                <a:gd name="T77" fmla="*/ 2 h 45"/>
                <a:gd name="T78" fmla="*/ 16 w 61"/>
                <a:gd name="T7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 h="45">
                  <a:moveTo>
                    <a:pt x="16" y="0"/>
                  </a:moveTo>
                  <a:cubicBezTo>
                    <a:pt x="18" y="2"/>
                    <a:pt x="22" y="2"/>
                    <a:pt x="23" y="5"/>
                  </a:cubicBezTo>
                  <a:cubicBezTo>
                    <a:pt x="26" y="4"/>
                    <a:pt x="27" y="6"/>
                    <a:pt x="28" y="7"/>
                  </a:cubicBezTo>
                  <a:cubicBezTo>
                    <a:pt x="28" y="7"/>
                    <a:pt x="30" y="6"/>
                    <a:pt x="30" y="7"/>
                  </a:cubicBezTo>
                  <a:cubicBezTo>
                    <a:pt x="31" y="7"/>
                    <a:pt x="31" y="9"/>
                    <a:pt x="32" y="8"/>
                  </a:cubicBezTo>
                  <a:cubicBezTo>
                    <a:pt x="34" y="6"/>
                    <a:pt x="33" y="9"/>
                    <a:pt x="36" y="11"/>
                  </a:cubicBezTo>
                  <a:cubicBezTo>
                    <a:pt x="37" y="11"/>
                    <a:pt x="39" y="10"/>
                    <a:pt x="40" y="11"/>
                  </a:cubicBezTo>
                  <a:cubicBezTo>
                    <a:pt x="41" y="11"/>
                    <a:pt x="43" y="16"/>
                    <a:pt x="49" y="14"/>
                  </a:cubicBezTo>
                  <a:cubicBezTo>
                    <a:pt x="49" y="15"/>
                    <a:pt x="49" y="16"/>
                    <a:pt x="49" y="18"/>
                  </a:cubicBezTo>
                  <a:cubicBezTo>
                    <a:pt x="50" y="18"/>
                    <a:pt x="52" y="17"/>
                    <a:pt x="53" y="18"/>
                  </a:cubicBezTo>
                  <a:cubicBezTo>
                    <a:pt x="53" y="18"/>
                    <a:pt x="52" y="20"/>
                    <a:pt x="53" y="21"/>
                  </a:cubicBezTo>
                  <a:cubicBezTo>
                    <a:pt x="55" y="22"/>
                    <a:pt x="58" y="23"/>
                    <a:pt x="61" y="26"/>
                  </a:cubicBezTo>
                  <a:cubicBezTo>
                    <a:pt x="61" y="27"/>
                    <a:pt x="61" y="30"/>
                    <a:pt x="60" y="30"/>
                  </a:cubicBezTo>
                  <a:cubicBezTo>
                    <a:pt x="58" y="31"/>
                    <a:pt x="57" y="29"/>
                    <a:pt x="57" y="29"/>
                  </a:cubicBezTo>
                  <a:cubicBezTo>
                    <a:pt x="54" y="30"/>
                    <a:pt x="53" y="32"/>
                    <a:pt x="50" y="33"/>
                  </a:cubicBezTo>
                  <a:cubicBezTo>
                    <a:pt x="49" y="33"/>
                    <a:pt x="49" y="35"/>
                    <a:pt x="49" y="36"/>
                  </a:cubicBezTo>
                  <a:cubicBezTo>
                    <a:pt x="46" y="36"/>
                    <a:pt x="46" y="37"/>
                    <a:pt x="46" y="39"/>
                  </a:cubicBezTo>
                  <a:cubicBezTo>
                    <a:pt x="41" y="40"/>
                    <a:pt x="40" y="36"/>
                    <a:pt x="37" y="39"/>
                  </a:cubicBezTo>
                  <a:cubicBezTo>
                    <a:pt x="36" y="39"/>
                    <a:pt x="37" y="40"/>
                    <a:pt x="37" y="40"/>
                  </a:cubicBezTo>
                  <a:cubicBezTo>
                    <a:pt x="37" y="45"/>
                    <a:pt x="32" y="37"/>
                    <a:pt x="32" y="42"/>
                  </a:cubicBezTo>
                  <a:cubicBezTo>
                    <a:pt x="30" y="42"/>
                    <a:pt x="31" y="40"/>
                    <a:pt x="30" y="39"/>
                  </a:cubicBezTo>
                  <a:cubicBezTo>
                    <a:pt x="27" y="42"/>
                    <a:pt x="26" y="38"/>
                    <a:pt x="22" y="39"/>
                  </a:cubicBezTo>
                  <a:cubicBezTo>
                    <a:pt x="22" y="36"/>
                    <a:pt x="21" y="36"/>
                    <a:pt x="19" y="36"/>
                  </a:cubicBezTo>
                  <a:cubicBezTo>
                    <a:pt x="19" y="34"/>
                    <a:pt x="23" y="36"/>
                    <a:pt x="23" y="33"/>
                  </a:cubicBezTo>
                  <a:cubicBezTo>
                    <a:pt x="24" y="30"/>
                    <a:pt x="18" y="33"/>
                    <a:pt x="16" y="32"/>
                  </a:cubicBezTo>
                  <a:cubicBezTo>
                    <a:pt x="15" y="28"/>
                    <a:pt x="19" y="30"/>
                    <a:pt x="21" y="29"/>
                  </a:cubicBezTo>
                  <a:cubicBezTo>
                    <a:pt x="21" y="29"/>
                    <a:pt x="23" y="26"/>
                    <a:pt x="23" y="26"/>
                  </a:cubicBezTo>
                  <a:cubicBezTo>
                    <a:pt x="24" y="26"/>
                    <a:pt x="26" y="28"/>
                    <a:pt x="28" y="28"/>
                  </a:cubicBezTo>
                  <a:cubicBezTo>
                    <a:pt x="28" y="25"/>
                    <a:pt x="26" y="25"/>
                    <a:pt x="26" y="23"/>
                  </a:cubicBezTo>
                  <a:cubicBezTo>
                    <a:pt x="25" y="24"/>
                    <a:pt x="16" y="24"/>
                    <a:pt x="14" y="26"/>
                  </a:cubicBezTo>
                  <a:cubicBezTo>
                    <a:pt x="11" y="29"/>
                    <a:pt x="13" y="26"/>
                    <a:pt x="9" y="25"/>
                  </a:cubicBezTo>
                  <a:cubicBezTo>
                    <a:pt x="5" y="24"/>
                    <a:pt x="2" y="26"/>
                    <a:pt x="7" y="22"/>
                  </a:cubicBezTo>
                  <a:cubicBezTo>
                    <a:pt x="6" y="19"/>
                    <a:pt x="2" y="21"/>
                    <a:pt x="1" y="19"/>
                  </a:cubicBezTo>
                  <a:cubicBezTo>
                    <a:pt x="3" y="16"/>
                    <a:pt x="6" y="12"/>
                    <a:pt x="0" y="15"/>
                  </a:cubicBezTo>
                  <a:cubicBezTo>
                    <a:pt x="0" y="13"/>
                    <a:pt x="1" y="12"/>
                    <a:pt x="4" y="12"/>
                  </a:cubicBezTo>
                  <a:cubicBezTo>
                    <a:pt x="5" y="12"/>
                    <a:pt x="5" y="9"/>
                    <a:pt x="7" y="9"/>
                  </a:cubicBezTo>
                  <a:cubicBezTo>
                    <a:pt x="9" y="9"/>
                    <a:pt x="7" y="6"/>
                    <a:pt x="8" y="5"/>
                  </a:cubicBezTo>
                  <a:cubicBezTo>
                    <a:pt x="8" y="5"/>
                    <a:pt x="10" y="5"/>
                    <a:pt x="11" y="5"/>
                  </a:cubicBezTo>
                  <a:cubicBezTo>
                    <a:pt x="12" y="5"/>
                    <a:pt x="12" y="2"/>
                    <a:pt x="14" y="2"/>
                  </a:cubicBezTo>
                  <a:cubicBezTo>
                    <a:pt x="14" y="1"/>
                    <a:pt x="16" y="1"/>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22" name="Freeform 101"/>
            <p:cNvSpPr/>
            <p:nvPr>
              <p:custDataLst>
                <p:tags r:id="rId99"/>
              </p:custDataLst>
            </p:nvPr>
          </p:nvSpPr>
          <p:spPr bwMode="auto">
            <a:xfrm>
              <a:off x="12358777" y="-2084161"/>
              <a:ext cx="307975" cy="153988"/>
            </a:xfrm>
            <a:custGeom>
              <a:avLst/>
              <a:gdLst>
                <a:gd name="T0" fmla="*/ 29 w 82"/>
                <a:gd name="T1" fmla="*/ 28 h 41"/>
                <a:gd name="T2" fmla="*/ 26 w 82"/>
                <a:gd name="T3" fmla="*/ 30 h 41"/>
                <a:gd name="T4" fmla="*/ 19 w 82"/>
                <a:gd name="T5" fmla="*/ 28 h 41"/>
                <a:gd name="T6" fmla="*/ 23 w 82"/>
                <a:gd name="T7" fmla="*/ 26 h 41"/>
                <a:gd name="T8" fmla="*/ 31 w 82"/>
                <a:gd name="T9" fmla="*/ 20 h 41"/>
                <a:gd name="T10" fmla="*/ 29 w 82"/>
                <a:gd name="T11" fmla="*/ 16 h 41"/>
                <a:gd name="T12" fmla="*/ 22 w 82"/>
                <a:gd name="T13" fmla="*/ 16 h 41"/>
                <a:gd name="T14" fmla="*/ 15 w 82"/>
                <a:gd name="T15" fmla="*/ 21 h 41"/>
                <a:gd name="T16" fmla="*/ 5 w 82"/>
                <a:gd name="T17" fmla="*/ 20 h 41"/>
                <a:gd name="T18" fmla="*/ 6 w 82"/>
                <a:gd name="T19" fmla="*/ 10 h 41"/>
                <a:gd name="T20" fmla="*/ 3 w 82"/>
                <a:gd name="T21" fmla="*/ 12 h 41"/>
                <a:gd name="T22" fmla="*/ 2 w 82"/>
                <a:gd name="T23" fmla="*/ 5 h 41"/>
                <a:gd name="T24" fmla="*/ 5 w 82"/>
                <a:gd name="T25" fmla="*/ 6 h 41"/>
                <a:gd name="T26" fmla="*/ 13 w 82"/>
                <a:gd name="T27" fmla="*/ 3 h 41"/>
                <a:gd name="T28" fmla="*/ 15 w 82"/>
                <a:gd name="T29" fmla="*/ 7 h 41"/>
                <a:gd name="T30" fmla="*/ 26 w 82"/>
                <a:gd name="T31" fmla="*/ 9 h 41"/>
                <a:gd name="T32" fmla="*/ 30 w 82"/>
                <a:gd name="T33" fmla="*/ 3 h 41"/>
                <a:gd name="T34" fmla="*/ 44 w 82"/>
                <a:gd name="T35" fmla="*/ 5 h 41"/>
                <a:gd name="T36" fmla="*/ 45 w 82"/>
                <a:gd name="T37" fmla="*/ 5 h 41"/>
                <a:gd name="T38" fmla="*/ 51 w 82"/>
                <a:gd name="T39" fmla="*/ 9 h 41"/>
                <a:gd name="T40" fmla="*/ 50 w 82"/>
                <a:gd name="T41" fmla="*/ 12 h 41"/>
                <a:gd name="T42" fmla="*/ 57 w 82"/>
                <a:gd name="T43" fmla="*/ 10 h 41"/>
                <a:gd name="T44" fmla="*/ 65 w 82"/>
                <a:gd name="T45" fmla="*/ 13 h 41"/>
                <a:gd name="T46" fmla="*/ 67 w 82"/>
                <a:gd name="T47" fmla="*/ 16 h 41"/>
                <a:gd name="T48" fmla="*/ 68 w 82"/>
                <a:gd name="T49" fmla="*/ 17 h 41"/>
                <a:gd name="T50" fmla="*/ 69 w 82"/>
                <a:gd name="T51" fmla="*/ 20 h 41"/>
                <a:gd name="T52" fmla="*/ 72 w 82"/>
                <a:gd name="T53" fmla="*/ 20 h 41"/>
                <a:gd name="T54" fmla="*/ 72 w 82"/>
                <a:gd name="T55" fmla="*/ 23 h 41"/>
                <a:gd name="T56" fmla="*/ 75 w 82"/>
                <a:gd name="T57" fmla="*/ 23 h 41"/>
                <a:gd name="T58" fmla="*/ 76 w 82"/>
                <a:gd name="T59" fmla="*/ 27 h 41"/>
                <a:gd name="T60" fmla="*/ 81 w 82"/>
                <a:gd name="T61" fmla="*/ 27 h 41"/>
                <a:gd name="T62" fmla="*/ 76 w 82"/>
                <a:gd name="T63" fmla="*/ 30 h 41"/>
                <a:gd name="T64" fmla="*/ 76 w 82"/>
                <a:gd name="T65" fmla="*/ 31 h 41"/>
                <a:gd name="T66" fmla="*/ 62 w 82"/>
                <a:gd name="T67" fmla="*/ 31 h 41"/>
                <a:gd name="T68" fmla="*/ 62 w 82"/>
                <a:gd name="T69" fmla="*/ 23 h 41"/>
                <a:gd name="T70" fmla="*/ 48 w 82"/>
                <a:gd name="T71" fmla="*/ 21 h 41"/>
                <a:gd name="T72" fmla="*/ 47 w 82"/>
                <a:gd name="T73" fmla="*/ 26 h 41"/>
                <a:gd name="T74" fmla="*/ 44 w 82"/>
                <a:gd name="T75" fmla="*/ 26 h 41"/>
                <a:gd name="T76" fmla="*/ 41 w 82"/>
                <a:gd name="T77" fmla="*/ 28 h 41"/>
                <a:gd name="T78" fmla="*/ 43 w 82"/>
                <a:gd name="T79" fmla="*/ 30 h 41"/>
                <a:gd name="T80" fmla="*/ 38 w 82"/>
                <a:gd name="T81" fmla="*/ 31 h 41"/>
                <a:gd name="T82" fmla="*/ 38 w 82"/>
                <a:gd name="T83" fmla="*/ 40 h 41"/>
                <a:gd name="T84" fmla="*/ 20 w 82"/>
                <a:gd name="T85" fmla="*/ 34 h 41"/>
                <a:gd name="T86" fmla="*/ 24 w 82"/>
                <a:gd name="T87" fmla="*/ 31 h 41"/>
                <a:gd name="T88" fmla="*/ 30 w 82"/>
                <a:gd name="T89" fmla="*/ 31 h 41"/>
                <a:gd name="T90" fmla="*/ 29 w 82"/>
                <a:gd name="T91" fmla="*/ 2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 h="41">
                  <a:moveTo>
                    <a:pt x="29" y="28"/>
                  </a:moveTo>
                  <a:cubicBezTo>
                    <a:pt x="28" y="25"/>
                    <a:pt x="26" y="30"/>
                    <a:pt x="26" y="30"/>
                  </a:cubicBezTo>
                  <a:cubicBezTo>
                    <a:pt x="24" y="30"/>
                    <a:pt x="22" y="27"/>
                    <a:pt x="19" y="28"/>
                  </a:cubicBezTo>
                  <a:cubicBezTo>
                    <a:pt x="19" y="26"/>
                    <a:pt x="21" y="27"/>
                    <a:pt x="23" y="26"/>
                  </a:cubicBezTo>
                  <a:cubicBezTo>
                    <a:pt x="26" y="24"/>
                    <a:pt x="28" y="20"/>
                    <a:pt x="31" y="20"/>
                  </a:cubicBezTo>
                  <a:cubicBezTo>
                    <a:pt x="31" y="19"/>
                    <a:pt x="28" y="19"/>
                    <a:pt x="29" y="16"/>
                  </a:cubicBezTo>
                  <a:cubicBezTo>
                    <a:pt x="26" y="15"/>
                    <a:pt x="23" y="20"/>
                    <a:pt x="22" y="16"/>
                  </a:cubicBezTo>
                  <a:cubicBezTo>
                    <a:pt x="20" y="18"/>
                    <a:pt x="17" y="20"/>
                    <a:pt x="15" y="21"/>
                  </a:cubicBezTo>
                  <a:cubicBezTo>
                    <a:pt x="10" y="22"/>
                    <a:pt x="10" y="19"/>
                    <a:pt x="5" y="20"/>
                  </a:cubicBezTo>
                  <a:cubicBezTo>
                    <a:pt x="8" y="17"/>
                    <a:pt x="8" y="14"/>
                    <a:pt x="6" y="10"/>
                  </a:cubicBezTo>
                  <a:cubicBezTo>
                    <a:pt x="5" y="10"/>
                    <a:pt x="4" y="11"/>
                    <a:pt x="3" y="12"/>
                  </a:cubicBezTo>
                  <a:cubicBezTo>
                    <a:pt x="0" y="12"/>
                    <a:pt x="3" y="7"/>
                    <a:pt x="2" y="5"/>
                  </a:cubicBezTo>
                  <a:cubicBezTo>
                    <a:pt x="4" y="4"/>
                    <a:pt x="4" y="5"/>
                    <a:pt x="5" y="6"/>
                  </a:cubicBezTo>
                  <a:cubicBezTo>
                    <a:pt x="6" y="3"/>
                    <a:pt x="13" y="6"/>
                    <a:pt x="13" y="3"/>
                  </a:cubicBezTo>
                  <a:cubicBezTo>
                    <a:pt x="15" y="3"/>
                    <a:pt x="14" y="6"/>
                    <a:pt x="15" y="7"/>
                  </a:cubicBezTo>
                  <a:cubicBezTo>
                    <a:pt x="20" y="8"/>
                    <a:pt x="25" y="0"/>
                    <a:pt x="26" y="9"/>
                  </a:cubicBezTo>
                  <a:cubicBezTo>
                    <a:pt x="30" y="9"/>
                    <a:pt x="30" y="7"/>
                    <a:pt x="30" y="3"/>
                  </a:cubicBezTo>
                  <a:cubicBezTo>
                    <a:pt x="34" y="5"/>
                    <a:pt x="38" y="4"/>
                    <a:pt x="44" y="5"/>
                  </a:cubicBezTo>
                  <a:cubicBezTo>
                    <a:pt x="45" y="5"/>
                    <a:pt x="45" y="7"/>
                    <a:pt x="45" y="5"/>
                  </a:cubicBezTo>
                  <a:cubicBezTo>
                    <a:pt x="48" y="5"/>
                    <a:pt x="46" y="11"/>
                    <a:pt x="51" y="9"/>
                  </a:cubicBezTo>
                  <a:cubicBezTo>
                    <a:pt x="51" y="10"/>
                    <a:pt x="50" y="10"/>
                    <a:pt x="50" y="12"/>
                  </a:cubicBezTo>
                  <a:cubicBezTo>
                    <a:pt x="52" y="11"/>
                    <a:pt x="57" y="13"/>
                    <a:pt x="57" y="10"/>
                  </a:cubicBezTo>
                  <a:cubicBezTo>
                    <a:pt x="58" y="12"/>
                    <a:pt x="59" y="14"/>
                    <a:pt x="65" y="13"/>
                  </a:cubicBezTo>
                  <a:cubicBezTo>
                    <a:pt x="63" y="16"/>
                    <a:pt x="64" y="15"/>
                    <a:pt x="67" y="16"/>
                  </a:cubicBezTo>
                  <a:cubicBezTo>
                    <a:pt x="67" y="16"/>
                    <a:pt x="66" y="17"/>
                    <a:pt x="68" y="17"/>
                  </a:cubicBezTo>
                  <a:cubicBezTo>
                    <a:pt x="70" y="17"/>
                    <a:pt x="68" y="19"/>
                    <a:pt x="69" y="20"/>
                  </a:cubicBezTo>
                  <a:cubicBezTo>
                    <a:pt x="70" y="20"/>
                    <a:pt x="72" y="20"/>
                    <a:pt x="72" y="20"/>
                  </a:cubicBezTo>
                  <a:cubicBezTo>
                    <a:pt x="73" y="21"/>
                    <a:pt x="72" y="22"/>
                    <a:pt x="72" y="23"/>
                  </a:cubicBezTo>
                  <a:cubicBezTo>
                    <a:pt x="73" y="23"/>
                    <a:pt x="75" y="22"/>
                    <a:pt x="75" y="23"/>
                  </a:cubicBezTo>
                  <a:cubicBezTo>
                    <a:pt x="76" y="24"/>
                    <a:pt x="75" y="26"/>
                    <a:pt x="76" y="27"/>
                  </a:cubicBezTo>
                  <a:cubicBezTo>
                    <a:pt x="79" y="27"/>
                    <a:pt x="80" y="25"/>
                    <a:pt x="81" y="27"/>
                  </a:cubicBezTo>
                  <a:cubicBezTo>
                    <a:pt x="82" y="31"/>
                    <a:pt x="77" y="29"/>
                    <a:pt x="76" y="30"/>
                  </a:cubicBezTo>
                  <a:cubicBezTo>
                    <a:pt x="76" y="30"/>
                    <a:pt x="76" y="31"/>
                    <a:pt x="76" y="31"/>
                  </a:cubicBezTo>
                  <a:cubicBezTo>
                    <a:pt x="73" y="32"/>
                    <a:pt x="67" y="30"/>
                    <a:pt x="62" y="31"/>
                  </a:cubicBezTo>
                  <a:cubicBezTo>
                    <a:pt x="61" y="27"/>
                    <a:pt x="62" y="28"/>
                    <a:pt x="62" y="23"/>
                  </a:cubicBezTo>
                  <a:cubicBezTo>
                    <a:pt x="61" y="19"/>
                    <a:pt x="51" y="19"/>
                    <a:pt x="48" y="21"/>
                  </a:cubicBezTo>
                  <a:cubicBezTo>
                    <a:pt x="46" y="21"/>
                    <a:pt x="48" y="24"/>
                    <a:pt x="47" y="26"/>
                  </a:cubicBezTo>
                  <a:cubicBezTo>
                    <a:pt x="47" y="26"/>
                    <a:pt x="44" y="25"/>
                    <a:pt x="44" y="26"/>
                  </a:cubicBezTo>
                  <a:cubicBezTo>
                    <a:pt x="43" y="27"/>
                    <a:pt x="44" y="29"/>
                    <a:pt x="41" y="28"/>
                  </a:cubicBezTo>
                  <a:cubicBezTo>
                    <a:pt x="41" y="30"/>
                    <a:pt x="42" y="30"/>
                    <a:pt x="43" y="30"/>
                  </a:cubicBezTo>
                  <a:cubicBezTo>
                    <a:pt x="42" y="31"/>
                    <a:pt x="40" y="31"/>
                    <a:pt x="38" y="31"/>
                  </a:cubicBezTo>
                  <a:cubicBezTo>
                    <a:pt x="37" y="36"/>
                    <a:pt x="38" y="34"/>
                    <a:pt x="38" y="40"/>
                  </a:cubicBezTo>
                  <a:cubicBezTo>
                    <a:pt x="34" y="41"/>
                    <a:pt x="21" y="41"/>
                    <a:pt x="20" y="34"/>
                  </a:cubicBezTo>
                  <a:cubicBezTo>
                    <a:pt x="23" y="34"/>
                    <a:pt x="24" y="33"/>
                    <a:pt x="24" y="31"/>
                  </a:cubicBezTo>
                  <a:cubicBezTo>
                    <a:pt x="28" y="31"/>
                    <a:pt x="27" y="34"/>
                    <a:pt x="30" y="31"/>
                  </a:cubicBezTo>
                  <a:cubicBezTo>
                    <a:pt x="29" y="30"/>
                    <a:pt x="26" y="29"/>
                    <a:pt x="29"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23" name="Freeform 102"/>
            <p:cNvSpPr/>
            <p:nvPr>
              <p:custDataLst>
                <p:tags r:id="rId100"/>
              </p:custDataLst>
            </p:nvPr>
          </p:nvSpPr>
          <p:spPr bwMode="auto">
            <a:xfrm>
              <a:off x="9493340" y="-1963511"/>
              <a:ext cx="146050" cy="79375"/>
            </a:xfrm>
            <a:custGeom>
              <a:avLst/>
              <a:gdLst>
                <a:gd name="T0" fmla="*/ 38 w 39"/>
                <a:gd name="T1" fmla="*/ 3 h 21"/>
                <a:gd name="T2" fmla="*/ 38 w 39"/>
                <a:gd name="T3" fmla="*/ 8 h 21"/>
                <a:gd name="T4" fmla="*/ 36 w 39"/>
                <a:gd name="T5" fmla="*/ 8 h 21"/>
                <a:gd name="T6" fmla="*/ 36 w 39"/>
                <a:gd name="T7" fmla="*/ 12 h 21"/>
                <a:gd name="T8" fmla="*/ 31 w 39"/>
                <a:gd name="T9" fmla="*/ 15 h 21"/>
                <a:gd name="T10" fmla="*/ 27 w 39"/>
                <a:gd name="T11" fmla="*/ 10 h 21"/>
                <a:gd name="T12" fmla="*/ 23 w 39"/>
                <a:gd name="T13" fmla="*/ 13 h 21"/>
                <a:gd name="T14" fmla="*/ 17 w 39"/>
                <a:gd name="T15" fmla="*/ 19 h 21"/>
                <a:gd name="T16" fmla="*/ 2 w 39"/>
                <a:gd name="T17" fmla="*/ 19 h 21"/>
                <a:gd name="T18" fmla="*/ 0 w 39"/>
                <a:gd name="T19" fmla="*/ 13 h 21"/>
                <a:gd name="T20" fmla="*/ 6 w 39"/>
                <a:gd name="T21" fmla="*/ 15 h 21"/>
                <a:gd name="T22" fmla="*/ 12 w 39"/>
                <a:gd name="T23" fmla="*/ 10 h 21"/>
                <a:gd name="T24" fmla="*/ 14 w 39"/>
                <a:gd name="T25" fmla="*/ 8 h 21"/>
                <a:gd name="T26" fmla="*/ 19 w 39"/>
                <a:gd name="T27" fmla="*/ 6 h 21"/>
                <a:gd name="T28" fmla="*/ 20 w 39"/>
                <a:gd name="T29" fmla="*/ 6 h 21"/>
                <a:gd name="T30" fmla="*/ 23 w 39"/>
                <a:gd name="T31" fmla="*/ 3 h 21"/>
                <a:gd name="T32" fmla="*/ 28 w 39"/>
                <a:gd name="T33" fmla="*/ 3 h 21"/>
                <a:gd name="T34" fmla="*/ 38 w 39"/>
                <a:gd name="T35"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21">
                  <a:moveTo>
                    <a:pt x="38" y="3"/>
                  </a:moveTo>
                  <a:cubicBezTo>
                    <a:pt x="38" y="4"/>
                    <a:pt x="39" y="7"/>
                    <a:pt x="38" y="8"/>
                  </a:cubicBezTo>
                  <a:cubicBezTo>
                    <a:pt x="38" y="8"/>
                    <a:pt x="36" y="7"/>
                    <a:pt x="36" y="8"/>
                  </a:cubicBezTo>
                  <a:cubicBezTo>
                    <a:pt x="35" y="8"/>
                    <a:pt x="37" y="12"/>
                    <a:pt x="36" y="12"/>
                  </a:cubicBezTo>
                  <a:cubicBezTo>
                    <a:pt x="34" y="12"/>
                    <a:pt x="32" y="10"/>
                    <a:pt x="31" y="15"/>
                  </a:cubicBezTo>
                  <a:cubicBezTo>
                    <a:pt x="29" y="15"/>
                    <a:pt x="30" y="10"/>
                    <a:pt x="27" y="10"/>
                  </a:cubicBezTo>
                  <a:cubicBezTo>
                    <a:pt x="24" y="10"/>
                    <a:pt x="25" y="13"/>
                    <a:pt x="23" y="13"/>
                  </a:cubicBezTo>
                  <a:cubicBezTo>
                    <a:pt x="21" y="15"/>
                    <a:pt x="17" y="15"/>
                    <a:pt x="17" y="19"/>
                  </a:cubicBezTo>
                  <a:cubicBezTo>
                    <a:pt x="11" y="21"/>
                    <a:pt x="8" y="20"/>
                    <a:pt x="2" y="19"/>
                  </a:cubicBezTo>
                  <a:cubicBezTo>
                    <a:pt x="2" y="16"/>
                    <a:pt x="0" y="16"/>
                    <a:pt x="0" y="13"/>
                  </a:cubicBezTo>
                  <a:cubicBezTo>
                    <a:pt x="2" y="14"/>
                    <a:pt x="4" y="15"/>
                    <a:pt x="6" y="15"/>
                  </a:cubicBezTo>
                  <a:cubicBezTo>
                    <a:pt x="9" y="15"/>
                    <a:pt x="9" y="11"/>
                    <a:pt x="12" y="10"/>
                  </a:cubicBezTo>
                  <a:cubicBezTo>
                    <a:pt x="12" y="10"/>
                    <a:pt x="14" y="7"/>
                    <a:pt x="14" y="8"/>
                  </a:cubicBezTo>
                  <a:cubicBezTo>
                    <a:pt x="17" y="10"/>
                    <a:pt x="15" y="6"/>
                    <a:pt x="19" y="6"/>
                  </a:cubicBezTo>
                  <a:cubicBezTo>
                    <a:pt x="19" y="6"/>
                    <a:pt x="20" y="6"/>
                    <a:pt x="20" y="6"/>
                  </a:cubicBezTo>
                  <a:cubicBezTo>
                    <a:pt x="21" y="6"/>
                    <a:pt x="23" y="4"/>
                    <a:pt x="23" y="3"/>
                  </a:cubicBezTo>
                  <a:cubicBezTo>
                    <a:pt x="25" y="3"/>
                    <a:pt x="27" y="4"/>
                    <a:pt x="28" y="3"/>
                  </a:cubicBezTo>
                  <a:cubicBezTo>
                    <a:pt x="30" y="3"/>
                    <a:pt x="35" y="0"/>
                    <a:pt x="3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24" name="Freeform 103"/>
            <p:cNvSpPr/>
            <p:nvPr>
              <p:custDataLst>
                <p:tags r:id="rId101"/>
              </p:custDataLst>
            </p:nvPr>
          </p:nvSpPr>
          <p:spPr bwMode="auto">
            <a:xfrm>
              <a:off x="9891802" y="-1930173"/>
              <a:ext cx="146050" cy="76200"/>
            </a:xfrm>
            <a:custGeom>
              <a:avLst/>
              <a:gdLst>
                <a:gd name="T0" fmla="*/ 35 w 39"/>
                <a:gd name="T1" fmla="*/ 1 h 20"/>
                <a:gd name="T2" fmla="*/ 39 w 39"/>
                <a:gd name="T3" fmla="*/ 14 h 20"/>
                <a:gd name="T4" fmla="*/ 36 w 39"/>
                <a:gd name="T5" fmla="*/ 13 h 20"/>
                <a:gd name="T6" fmla="*/ 36 w 39"/>
                <a:gd name="T7" fmla="*/ 17 h 20"/>
                <a:gd name="T8" fmla="*/ 31 w 39"/>
                <a:gd name="T9" fmla="*/ 18 h 20"/>
                <a:gd name="T10" fmla="*/ 29 w 39"/>
                <a:gd name="T11" fmla="*/ 20 h 20"/>
                <a:gd name="T12" fmla="*/ 25 w 39"/>
                <a:gd name="T13" fmla="*/ 20 h 20"/>
                <a:gd name="T14" fmla="*/ 25 w 39"/>
                <a:gd name="T15" fmla="*/ 14 h 20"/>
                <a:gd name="T16" fmla="*/ 11 w 39"/>
                <a:gd name="T17" fmla="*/ 13 h 20"/>
                <a:gd name="T18" fmla="*/ 0 w 39"/>
                <a:gd name="T19" fmla="*/ 6 h 20"/>
                <a:gd name="T20" fmla="*/ 1 w 39"/>
                <a:gd name="T21" fmla="*/ 3 h 20"/>
                <a:gd name="T22" fmla="*/ 4 w 39"/>
                <a:gd name="T23" fmla="*/ 4 h 20"/>
                <a:gd name="T24" fmla="*/ 11 w 39"/>
                <a:gd name="T25" fmla="*/ 7 h 20"/>
                <a:gd name="T26" fmla="*/ 14 w 39"/>
                <a:gd name="T27" fmla="*/ 7 h 20"/>
                <a:gd name="T28" fmla="*/ 15 w 39"/>
                <a:gd name="T29" fmla="*/ 10 h 20"/>
                <a:gd name="T30" fmla="*/ 16 w 39"/>
                <a:gd name="T31" fmla="*/ 4 h 20"/>
                <a:gd name="T32" fmla="*/ 19 w 39"/>
                <a:gd name="T33" fmla="*/ 7 h 20"/>
                <a:gd name="T34" fmla="*/ 35 w 39"/>
                <a:gd name="T35"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20">
                  <a:moveTo>
                    <a:pt x="35" y="1"/>
                  </a:moveTo>
                  <a:cubicBezTo>
                    <a:pt x="33" y="9"/>
                    <a:pt x="39" y="9"/>
                    <a:pt x="39" y="14"/>
                  </a:cubicBezTo>
                  <a:cubicBezTo>
                    <a:pt x="38" y="14"/>
                    <a:pt x="37" y="12"/>
                    <a:pt x="36" y="13"/>
                  </a:cubicBezTo>
                  <a:cubicBezTo>
                    <a:pt x="35" y="13"/>
                    <a:pt x="37" y="16"/>
                    <a:pt x="36" y="17"/>
                  </a:cubicBezTo>
                  <a:cubicBezTo>
                    <a:pt x="35" y="18"/>
                    <a:pt x="32" y="18"/>
                    <a:pt x="31" y="18"/>
                  </a:cubicBezTo>
                  <a:cubicBezTo>
                    <a:pt x="30" y="18"/>
                    <a:pt x="30" y="20"/>
                    <a:pt x="29" y="20"/>
                  </a:cubicBezTo>
                  <a:cubicBezTo>
                    <a:pt x="28" y="20"/>
                    <a:pt x="26" y="20"/>
                    <a:pt x="25" y="20"/>
                  </a:cubicBezTo>
                  <a:cubicBezTo>
                    <a:pt x="23" y="18"/>
                    <a:pt x="23" y="16"/>
                    <a:pt x="25" y="14"/>
                  </a:cubicBezTo>
                  <a:cubicBezTo>
                    <a:pt x="20" y="16"/>
                    <a:pt x="17" y="13"/>
                    <a:pt x="11" y="13"/>
                  </a:cubicBezTo>
                  <a:cubicBezTo>
                    <a:pt x="10" y="8"/>
                    <a:pt x="3" y="8"/>
                    <a:pt x="0" y="6"/>
                  </a:cubicBezTo>
                  <a:cubicBezTo>
                    <a:pt x="0" y="6"/>
                    <a:pt x="1" y="3"/>
                    <a:pt x="1" y="3"/>
                  </a:cubicBezTo>
                  <a:cubicBezTo>
                    <a:pt x="3" y="2"/>
                    <a:pt x="3" y="4"/>
                    <a:pt x="4" y="4"/>
                  </a:cubicBezTo>
                  <a:cubicBezTo>
                    <a:pt x="6" y="5"/>
                    <a:pt x="10" y="6"/>
                    <a:pt x="11" y="7"/>
                  </a:cubicBezTo>
                  <a:cubicBezTo>
                    <a:pt x="11" y="8"/>
                    <a:pt x="13" y="7"/>
                    <a:pt x="14" y="7"/>
                  </a:cubicBezTo>
                  <a:cubicBezTo>
                    <a:pt x="14" y="8"/>
                    <a:pt x="13" y="10"/>
                    <a:pt x="15" y="10"/>
                  </a:cubicBezTo>
                  <a:cubicBezTo>
                    <a:pt x="19" y="9"/>
                    <a:pt x="13" y="6"/>
                    <a:pt x="16" y="4"/>
                  </a:cubicBezTo>
                  <a:cubicBezTo>
                    <a:pt x="19" y="2"/>
                    <a:pt x="19" y="7"/>
                    <a:pt x="19" y="7"/>
                  </a:cubicBezTo>
                  <a:cubicBezTo>
                    <a:pt x="24" y="7"/>
                    <a:pt x="26" y="0"/>
                    <a:pt x="3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25" name="Freeform 104"/>
            <p:cNvSpPr/>
            <p:nvPr>
              <p:custDataLst>
                <p:tags r:id="rId102"/>
              </p:custDataLst>
            </p:nvPr>
          </p:nvSpPr>
          <p:spPr bwMode="auto">
            <a:xfrm>
              <a:off x="9609227" y="-1930173"/>
              <a:ext cx="258763" cy="101600"/>
            </a:xfrm>
            <a:custGeom>
              <a:avLst/>
              <a:gdLst>
                <a:gd name="T0" fmla="*/ 31 w 69"/>
                <a:gd name="T1" fmla="*/ 10 h 27"/>
                <a:gd name="T2" fmla="*/ 45 w 69"/>
                <a:gd name="T3" fmla="*/ 16 h 27"/>
                <a:gd name="T4" fmla="*/ 45 w 69"/>
                <a:gd name="T5" fmla="*/ 8 h 27"/>
                <a:gd name="T6" fmla="*/ 41 w 69"/>
                <a:gd name="T7" fmla="*/ 3 h 27"/>
                <a:gd name="T8" fmla="*/ 51 w 69"/>
                <a:gd name="T9" fmla="*/ 1 h 27"/>
                <a:gd name="T10" fmla="*/ 54 w 69"/>
                <a:gd name="T11" fmla="*/ 4 h 27"/>
                <a:gd name="T12" fmla="*/ 54 w 69"/>
                <a:gd name="T13" fmla="*/ 7 h 27"/>
                <a:gd name="T14" fmla="*/ 59 w 69"/>
                <a:gd name="T15" fmla="*/ 11 h 27"/>
                <a:gd name="T16" fmla="*/ 63 w 69"/>
                <a:gd name="T17" fmla="*/ 8 h 27"/>
                <a:gd name="T18" fmla="*/ 68 w 69"/>
                <a:gd name="T19" fmla="*/ 11 h 27"/>
                <a:gd name="T20" fmla="*/ 69 w 69"/>
                <a:gd name="T21" fmla="*/ 14 h 27"/>
                <a:gd name="T22" fmla="*/ 68 w 69"/>
                <a:gd name="T23" fmla="*/ 20 h 27"/>
                <a:gd name="T24" fmla="*/ 59 w 69"/>
                <a:gd name="T25" fmla="*/ 21 h 27"/>
                <a:gd name="T26" fmla="*/ 54 w 69"/>
                <a:gd name="T27" fmla="*/ 20 h 27"/>
                <a:gd name="T28" fmla="*/ 41 w 69"/>
                <a:gd name="T29" fmla="*/ 23 h 27"/>
                <a:gd name="T30" fmla="*/ 38 w 69"/>
                <a:gd name="T31" fmla="*/ 23 h 27"/>
                <a:gd name="T32" fmla="*/ 34 w 69"/>
                <a:gd name="T33" fmla="*/ 24 h 27"/>
                <a:gd name="T34" fmla="*/ 20 w 69"/>
                <a:gd name="T35" fmla="*/ 27 h 27"/>
                <a:gd name="T36" fmla="*/ 33 w 69"/>
                <a:gd name="T37" fmla="*/ 23 h 27"/>
                <a:gd name="T38" fmla="*/ 26 w 69"/>
                <a:gd name="T39" fmla="*/ 20 h 27"/>
                <a:gd name="T40" fmla="*/ 20 w 69"/>
                <a:gd name="T41" fmla="*/ 17 h 27"/>
                <a:gd name="T42" fmla="*/ 14 w 69"/>
                <a:gd name="T43" fmla="*/ 20 h 27"/>
                <a:gd name="T44" fmla="*/ 10 w 69"/>
                <a:gd name="T45" fmla="*/ 18 h 27"/>
                <a:gd name="T46" fmla="*/ 0 w 69"/>
                <a:gd name="T47" fmla="*/ 17 h 27"/>
                <a:gd name="T48" fmla="*/ 3 w 69"/>
                <a:gd name="T49" fmla="*/ 14 h 27"/>
                <a:gd name="T50" fmla="*/ 5 w 69"/>
                <a:gd name="T51" fmla="*/ 10 h 27"/>
                <a:gd name="T52" fmla="*/ 10 w 69"/>
                <a:gd name="T53" fmla="*/ 8 h 27"/>
                <a:gd name="T54" fmla="*/ 9 w 69"/>
                <a:gd name="T55" fmla="*/ 6 h 27"/>
                <a:gd name="T56" fmla="*/ 12 w 69"/>
                <a:gd name="T57" fmla="*/ 6 h 27"/>
                <a:gd name="T58" fmla="*/ 16 w 69"/>
                <a:gd name="T59" fmla="*/ 4 h 27"/>
                <a:gd name="T60" fmla="*/ 23 w 69"/>
                <a:gd name="T61" fmla="*/ 6 h 27"/>
                <a:gd name="T62" fmla="*/ 24 w 69"/>
                <a:gd name="T63" fmla="*/ 8 h 27"/>
                <a:gd name="T64" fmla="*/ 27 w 69"/>
                <a:gd name="T65" fmla="*/ 8 h 27"/>
                <a:gd name="T66" fmla="*/ 27 w 69"/>
                <a:gd name="T67" fmla="*/ 13 h 27"/>
                <a:gd name="T68" fmla="*/ 31 w 69"/>
                <a:gd name="T6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27">
                  <a:moveTo>
                    <a:pt x="31" y="10"/>
                  </a:moveTo>
                  <a:cubicBezTo>
                    <a:pt x="30" y="15"/>
                    <a:pt x="43" y="12"/>
                    <a:pt x="45" y="16"/>
                  </a:cubicBezTo>
                  <a:cubicBezTo>
                    <a:pt x="48" y="10"/>
                    <a:pt x="36" y="9"/>
                    <a:pt x="45" y="8"/>
                  </a:cubicBezTo>
                  <a:cubicBezTo>
                    <a:pt x="47" y="3"/>
                    <a:pt x="39" y="8"/>
                    <a:pt x="41" y="3"/>
                  </a:cubicBezTo>
                  <a:cubicBezTo>
                    <a:pt x="45" y="4"/>
                    <a:pt x="46" y="0"/>
                    <a:pt x="51" y="1"/>
                  </a:cubicBezTo>
                  <a:cubicBezTo>
                    <a:pt x="50" y="4"/>
                    <a:pt x="53" y="3"/>
                    <a:pt x="54" y="4"/>
                  </a:cubicBezTo>
                  <a:cubicBezTo>
                    <a:pt x="54" y="5"/>
                    <a:pt x="53" y="7"/>
                    <a:pt x="54" y="7"/>
                  </a:cubicBezTo>
                  <a:cubicBezTo>
                    <a:pt x="55" y="8"/>
                    <a:pt x="57" y="9"/>
                    <a:pt x="59" y="11"/>
                  </a:cubicBezTo>
                  <a:cubicBezTo>
                    <a:pt x="61" y="10"/>
                    <a:pt x="61" y="8"/>
                    <a:pt x="63" y="8"/>
                  </a:cubicBezTo>
                  <a:cubicBezTo>
                    <a:pt x="66" y="8"/>
                    <a:pt x="67" y="10"/>
                    <a:pt x="68" y="11"/>
                  </a:cubicBezTo>
                  <a:cubicBezTo>
                    <a:pt x="68" y="11"/>
                    <a:pt x="69" y="14"/>
                    <a:pt x="69" y="14"/>
                  </a:cubicBezTo>
                  <a:cubicBezTo>
                    <a:pt x="67" y="16"/>
                    <a:pt x="69" y="15"/>
                    <a:pt x="68" y="20"/>
                  </a:cubicBezTo>
                  <a:cubicBezTo>
                    <a:pt x="65" y="16"/>
                    <a:pt x="62" y="21"/>
                    <a:pt x="59" y="21"/>
                  </a:cubicBezTo>
                  <a:cubicBezTo>
                    <a:pt x="57" y="21"/>
                    <a:pt x="56" y="20"/>
                    <a:pt x="54" y="20"/>
                  </a:cubicBezTo>
                  <a:cubicBezTo>
                    <a:pt x="50" y="20"/>
                    <a:pt x="44" y="21"/>
                    <a:pt x="41" y="23"/>
                  </a:cubicBezTo>
                  <a:cubicBezTo>
                    <a:pt x="40" y="23"/>
                    <a:pt x="38" y="22"/>
                    <a:pt x="38" y="23"/>
                  </a:cubicBezTo>
                  <a:cubicBezTo>
                    <a:pt x="37" y="24"/>
                    <a:pt x="36" y="23"/>
                    <a:pt x="34" y="24"/>
                  </a:cubicBezTo>
                  <a:cubicBezTo>
                    <a:pt x="32" y="24"/>
                    <a:pt x="25" y="26"/>
                    <a:pt x="20" y="27"/>
                  </a:cubicBezTo>
                  <a:cubicBezTo>
                    <a:pt x="21" y="22"/>
                    <a:pt x="27" y="23"/>
                    <a:pt x="33" y="23"/>
                  </a:cubicBezTo>
                  <a:cubicBezTo>
                    <a:pt x="33" y="16"/>
                    <a:pt x="28" y="20"/>
                    <a:pt x="26" y="20"/>
                  </a:cubicBezTo>
                  <a:cubicBezTo>
                    <a:pt x="23" y="19"/>
                    <a:pt x="22" y="19"/>
                    <a:pt x="20" y="17"/>
                  </a:cubicBezTo>
                  <a:cubicBezTo>
                    <a:pt x="17" y="16"/>
                    <a:pt x="17" y="19"/>
                    <a:pt x="14" y="20"/>
                  </a:cubicBezTo>
                  <a:cubicBezTo>
                    <a:pt x="12" y="20"/>
                    <a:pt x="12" y="19"/>
                    <a:pt x="10" y="18"/>
                  </a:cubicBezTo>
                  <a:cubicBezTo>
                    <a:pt x="7" y="18"/>
                    <a:pt x="3" y="19"/>
                    <a:pt x="0" y="17"/>
                  </a:cubicBezTo>
                  <a:cubicBezTo>
                    <a:pt x="0" y="15"/>
                    <a:pt x="2" y="15"/>
                    <a:pt x="3" y="14"/>
                  </a:cubicBezTo>
                  <a:cubicBezTo>
                    <a:pt x="3" y="14"/>
                    <a:pt x="4" y="10"/>
                    <a:pt x="5" y="10"/>
                  </a:cubicBezTo>
                  <a:cubicBezTo>
                    <a:pt x="6" y="9"/>
                    <a:pt x="9" y="10"/>
                    <a:pt x="10" y="8"/>
                  </a:cubicBezTo>
                  <a:cubicBezTo>
                    <a:pt x="11" y="8"/>
                    <a:pt x="5" y="7"/>
                    <a:pt x="9" y="6"/>
                  </a:cubicBezTo>
                  <a:cubicBezTo>
                    <a:pt x="10" y="5"/>
                    <a:pt x="11" y="6"/>
                    <a:pt x="12" y="6"/>
                  </a:cubicBezTo>
                  <a:cubicBezTo>
                    <a:pt x="13" y="5"/>
                    <a:pt x="14" y="4"/>
                    <a:pt x="16" y="4"/>
                  </a:cubicBezTo>
                  <a:cubicBezTo>
                    <a:pt x="17" y="4"/>
                    <a:pt x="22" y="5"/>
                    <a:pt x="23" y="6"/>
                  </a:cubicBezTo>
                  <a:cubicBezTo>
                    <a:pt x="24" y="6"/>
                    <a:pt x="23" y="8"/>
                    <a:pt x="24" y="8"/>
                  </a:cubicBezTo>
                  <a:cubicBezTo>
                    <a:pt x="25" y="9"/>
                    <a:pt x="27" y="8"/>
                    <a:pt x="27" y="8"/>
                  </a:cubicBezTo>
                  <a:cubicBezTo>
                    <a:pt x="28" y="10"/>
                    <a:pt x="24" y="13"/>
                    <a:pt x="27" y="13"/>
                  </a:cubicBezTo>
                  <a:cubicBezTo>
                    <a:pt x="28" y="13"/>
                    <a:pt x="29" y="9"/>
                    <a:pt x="3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26" name="Freeform 105"/>
            <p:cNvSpPr/>
            <p:nvPr>
              <p:custDataLst>
                <p:tags r:id="rId103"/>
              </p:custDataLst>
            </p:nvPr>
          </p:nvSpPr>
          <p:spPr bwMode="auto">
            <a:xfrm>
              <a:off x="9433015" y="-1828573"/>
              <a:ext cx="206375" cy="139700"/>
            </a:xfrm>
            <a:custGeom>
              <a:avLst/>
              <a:gdLst>
                <a:gd name="T0" fmla="*/ 7 w 55"/>
                <a:gd name="T1" fmla="*/ 1 h 37"/>
                <a:gd name="T2" fmla="*/ 30 w 55"/>
                <a:gd name="T3" fmla="*/ 3 h 37"/>
                <a:gd name="T4" fmla="*/ 33 w 55"/>
                <a:gd name="T5" fmla="*/ 3 h 37"/>
                <a:gd name="T6" fmla="*/ 39 w 55"/>
                <a:gd name="T7" fmla="*/ 4 h 37"/>
                <a:gd name="T8" fmla="*/ 44 w 55"/>
                <a:gd name="T9" fmla="*/ 4 h 37"/>
                <a:gd name="T10" fmla="*/ 46 w 55"/>
                <a:gd name="T11" fmla="*/ 5 h 37"/>
                <a:gd name="T12" fmla="*/ 54 w 55"/>
                <a:gd name="T13" fmla="*/ 11 h 37"/>
                <a:gd name="T14" fmla="*/ 42 w 55"/>
                <a:gd name="T15" fmla="*/ 14 h 37"/>
                <a:gd name="T16" fmla="*/ 40 w 55"/>
                <a:gd name="T17" fmla="*/ 17 h 37"/>
                <a:gd name="T18" fmla="*/ 37 w 55"/>
                <a:gd name="T19" fmla="*/ 15 h 37"/>
                <a:gd name="T20" fmla="*/ 36 w 55"/>
                <a:gd name="T21" fmla="*/ 17 h 37"/>
                <a:gd name="T22" fmla="*/ 37 w 55"/>
                <a:gd name="T23" fmla="*/ 18 h 37"/>
                <a:gd name="T24" fmla="*/ 35 w 55"/>
                <a:gd name="T25" fmla="*/ 19 h 37"/>
                <a:gd name="T26" fmla="*/ 35 w 55"/>
                <a:gd name="T27" fmla="*/ 22 h 37"/>
                <a:gd name="T28" fmla="*/ 32 w 55"/>
                <a:gd name="T29" fmla="*/ 22 h 37"/>
                <a:gd name="T30" fmla="*/ 29 w 55"/>
                <a:gd name="T31" fmla="*/ 25 h 37"/>
                <a:gd name="T32" fmla="*/ 29 w 55"/>
                <a:gd name="T33" fmla="*/ 31 h 37"/>
                <a:gd name="T34" fmla="*/ 12 w 55"/>
                <a:gd name="T35" fmla="*/ 35 h 37"/>
                <a:gd name="T36" fmla="*/ 0 w 55"/>
                <a:gd name="T37" fmla="*/ 26 h 37"/>
                <a:gd name="T38" fmla="*/ 4 w 55"/>
                <a:gd name="T39" fmla="*/ 24 h 37"/>
                <a:gd name="T40" fmla="*/ 5 w 55"/>
                <a:gd name="T41" fmla="*/ 21 h 37"/>
                <a:gd name="T42" fmla="*/ 4 w 55"/>
                <a:gd name="T43" fmla="*/ 15 h 37"/>
                <a:gd name="T44" fmla="*/ 7 w 55"/>
                <a:gd name="T45" fmla="*/ 14 h 37"/>
                <a:gd name="T46" fmla="*/ 9 w 55"/>
                <a:gd name="T47" fmla="*/ 8 h 37"/>
                <a:gd name="T48" fmla="*/ 7 w 55"/>
                <a:gd name="T49"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37">
                  <a:moveTo>
                    <a:pt x="7" y="1"/>
                  </a:moveTo>
                  <a:cubicBezTo>
                    <a:pt x="15" y="1"/>
                    <a:pt x="24" y="0"/>
                    <a:pt x="30" y="3"/>
                  </a:cubicBezTo>
                  <a:cubicBezTo>
                    <a:pt x="31" y="3"/>
                    <a:pt x="33" y="2"/>
                    <a:pt x="33" y="3"/>
                  </a:cubicBezTo>
                  <a:cubicBezTo>
                    <a:pt x="35" y="4"/>
                    <a:pt x="37" y="3"/>
                    <a:pt x="39" y="4"/>
                  </a:cubicBezTo>
                  <a:cubicBezTo>
                    <a:pt x="41" y="6"/>
                    <a:pt x="39" y="2"/>
                    <a:pt x="44" y="4"/>
                  </a:cubicBezTo>
                  <a:cubicBezTo>
                    <a:pt x="45" y="4"/>
                    <a:pt x="45" y="5"/>
                    <a:pt x="46" y="5"/>
                  </a:cubicBezTo>
                  <a:cubicBezTo>
                    <a:pt x="47" y="5"/>
                    <a:pt x="55" y="7"/>
                    <a:pt x="54" y="11"/>
                  </a:cubicBezTo>
                  <a:cubicBezTo>
                    <a:pt x="50" y="12"/>
                    <a:pt x="45" y="12"/>
                    <a:pt x="42" y="14"/>
                  </a:cubicBezTo>
                  <a:cubicBezTo>
                    <a:pt x="40" y="14"/>
                    <a:pt x="41" y="16"/>
                    <a:pt x="40" y="17"/>
                  </a:cubicBezTo>
                  <a:cubicBezTo>
                    <a:pt x="40" y="17"/>
                    <a:pt x="38" y="14"/>
                    <a:pt x="37" y="15"/>
                  </a:cubicBezTo>
                  <a:cubicBezTo>
                    <a:pt x="38" y="15"/>
                    <a:pt x="36" y="17"/>
                    <a:pt x="36" y="17"/>
                  </a:cubicBezTo>
                  <a:cubicBezTo>
                    <a:pt x="36" y="17"/>
                    <a:pt x="37" y="18"/>
                    <a:pt x="37" y="18"/>
                  </a:cubicBezTo>
                  <a:cubicBezTo>
                    <a:pt x="37" y="19"/>
                    <a:pt x="35" y="18"/>
                    <a:pt x="35" y="19"/>
                  </a:cubicBezTo>
                  <a:cubicBezTo>
                    <a:pt x="34" y="20"/>
                    <a:pt x="35" y="22"/>
                    <a:pt x="35" y="22"/>
                  </a:cubicBezTo>
                  <a:cubicBezTo>
                    <a:pt x="34" y="23"/>
                    <a:pt x="32" y="22"/>
                    <a:pt x="32" y="22"/>
                  </a:cubicBezTo>
                  <a:cubicBezTo>
                    <a:pt x="31" y="23"/>
                    <a:pt x="31" y="25"/>
                    <a:pt x="29" y="25"/>
                  </a:cubicBezTo>
                  <a:cubicBezTo>
                    <a:pt x="29" y="27"/>
                    <a:pt x="29" y="29"/>
                    <a:pt x="29" y="31"/>
                  </a:cubicBezTo>
                  <a:cubicBezTo>
                    <a:pt x="22" y="30"/>
                    <a:pt x="23" y="37"/>
                    <a:pt x="12" y="35"/>
                  </a:cubicBezTo>
                  <a:cubicBezTo>
                    <a:pt x="14" y="26"/>
                    <a:pt x="5" y="28"/>
                    <a:pt x="0" y="26"/>
                  </a:cubicBezTo>
                  <a:cubicBezTo>
                    <a:pt x="0" y="25"/>
                    <a:pt x="3" y="25"/>
                    <a:pt x="4" y="24"/>
                  </a:cubicBezTo>
                  <a:cubicBezTo>
                    <a:pt x="4" y="23"/>
                    <a:pt x="1" y="20"/>
                    <a:pt x="5" y="21"/>
                  </a:cubicBezTo>
                  <a:cubicBezTo>
                    <a:pt x="5" y="18"/>
                    <a:pt x="3" y="18"/>
                    <a:pt x="4" y="15"/>
                  </a:cubicBezTo>
                  <a:cubicBezTo>
                    <a:pt x="6" y="17"/>
                    <a:pt x="6" y="16"/>
                    <a:pt x="7" y="14"/>
                  </a:cubicBezTo>
                  <a:cubicBezTo>
                    <a:pt x="7" y="12"/>
                    <a:pt x="9" y="12"/>
                    <a:pt x="9" y="8"/>
                  </a:cubicBezTo>
                  <a:cubicBezTo>
                    <a:pt x="10" y="4"/>
                    <a:pt x="5" y="6"/>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27" name="Freeform 106"/>
            <p:cNvSpPr/>
            <p:nvPr>
              <p:custDataLst>
                <p:tags r:id="rId104"/>
              </p:custDataLst>
            </p:nvPr>
          </p:nvSpPr>
          <p:spPr bwMode="auto">
            <a:xfrm>
              <a:off x="9845765" y="-1798411"/>
              <a:ext cx="46038" cy="34925"/>
            </a:xfrm>
            <a:custGeom>
              <a:avLst/>
              <a:gdLst>
                <a:gd name="T0" fmla="*/ 2 w 12"/>
                <a:gd name="T1" fmla="*/ 0 h 9"/>
                <a:gd name="T2" fmla="*/ 10 w 12"/>
                <a:gd name="T3" fmla="*/ 0 h 9"/>
                <a:gd name="T4" fmla="*/ 12 w 12"/>
                <a:gd name="T5" fmla="*/ 6 h 9"/>
                <a:gd name="T6" fmla="*/ 9 w 12"/>
                <a:gd name="T7" fmla="*/ 9 h 9"/>
                <a:gd name="T8" fmla="*/ 0 w 12"/>
                <a:gd name="T9" fmla="*/ 4 h 9"/>
                <a:gd name="T10" fmla="*/ 2 w 12"/>
                <a:gd name="T11" fmla="*/ 0 h 9"/>
              </a:gdLst>
              <a:ahLst/>
              <a:cxnLst>
                <a:cxn ang="0">
                  <a:pos x="T0" y="T1"/>
                </a:cxn>
                <a:cxn ang="0">
                  <a:pos x="T2" y="T3"/>
                </a:cxn>
                <a:cxn ang="0">
                  <a:pos x="T4" y="T5"/>
                </a:cxn>
                <a:cxn ang="0">
                  <a:pos x="T6" y="T7"/>
                </a:cxn>
                <a:cxn ang="0">
                  <a:pos x="T8" y="T9"/>
                </a:cxn>
                <a:cxn ang="0">
                  <a:pos x="T10" y="T11"/>
                </a:cxn>
              </a:cxnLst>
              <a:rect l="0" t="0" r="r" b="b"/>
              <a:pathLst>
                <a:path w="12" h="9">
                  <a:moveTo>
                    <a:pt x="2" y="0"/>
                  </a:moveTo>
                  <a:cubicBezTo>
                    <a:pt x="5" y="0"/>
                    <a:pt x="7" y="0"/>
                    <a:pt x="10" y="0"/>
                  </a:cubicBezTo>
                  <a:cubicBezTo>
                    <a:pt x="10" y="3"/>
                    <a:pt x="12" y="3"/>
                    <a:pt x="12" y="6"/>
                  </a:cubicBezTo>
                  <a:cubicBezTo>
                    <a:pt x="9" y="5"/>
                    <a:pt x="9" y="7"/>
                    <a:pt x="9" y="9"/>
                  </a:cubicBezTo>
                  <a:cubicBezTo>
                    <a:pt x="7" y="7"/>
                    <a:pt x="5" y="4"/>
                    <a:pt x="0" y="4"/>
                  </a:cubicBezTo>
                  <a:cubicBezTo>
                    <a:pt x="1" y="3"/>
                    <a:pt x="2"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28" name="Freeform 107"/>
            <p:cNvSpPr/>
            <p:nvPr>
              <p:custDataLst>
                <p:tags r:id="rId105"/>
              </p:custDataLst>
            </p:nvPr>
          </p:nvSpPr>
          <p:spPr bwMode="auto">
            <a:xfrm>
              <a:off x="10075952" y="-1812698"/>
              <a:ext cx="104775" cy="74613"/>
            </a:xfrm>
            <a:custGeom>
              <a:avLst/>
              <a:gdLst>
                <a:gd name="T0" fmla="*/ 25 w 28"/>
                <a:gd name="T1" fmla="*/ 1 h 20"/>
                <a:gd name="T2" fmla="*/ 26 w 28"/>
                <a:gd name="T3" fmla="*/ 8 h 20"/>
                <a:gd name="T4" fmla="*/ 24 w 28"/>
                <a:gd name="T5" fmla="*/ 11 h 20"/>
                <a:gd name="T6" fmla="*/ 17 w 28"/>
                <a:gd name="T7" fmla="*/ 13 h 20"/>
                <a:gd name="T8" fmla="*/ 5 w 28"/>
                <a:gd name="T9" fmla="*/ 20 h 20"/>
                <a:gd name="T10" fmla="*/ 4 w 28"/>
                <a:gd name="T11" fmla="*/ 14 h 20"/>
                <a:gd name="T12" fmla="*/ 1 w 28"/>
                <a:gd name="T13" fmla="*/ 11 h 20"/>
                <a:gd name="T14" fmla="*/ 1 w 28"/>
                <a:gd name="T15" fmla="*/ 4 h 20"/>
                <a:gd name="T16" fmla="*/ 4 w 28"/>
                <a:gd name="T17" fmla="*/ 1 h 20"/>
                <a:gd name="T18" fmla="*/ 8 w 28"/>
                <a:gd name="T19" fmla="*/ 0 h 20"/>
                <a:gd name="T20" fmla="*/ 19 w 28"/>
                <a:gd name="T21" fmla="*/ 3 h 20"/>
                <a:gd name="T22" fmla="*/ 25 w 28"/>
                <a:gd name="T23"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0">
                  <a:moveTo>
                    <a:pt x="25" y="1"/>
                  </a:moveTo>
                  <a:cubicBezTo>
                    <a:pt x="28" y="1"/>
                    <a:pt x="26" y="6"/>
                    <a:pt x="26" y="8"/>
                  </a:cubicBezTo>
                  <a:cubicBezTo>
                    <a:pt x="24" y="8"/>
                    <a:pt x="24" y="9"/>
                    <a:pt x="24" y="11"/>
                  </a:cubicBezTo>
                  <a:cubicBezTo>
                    <a:pt x="19" y="9"/>
                    <a:pt x="18" y="16"/>
                    <a:pt x="17" y="13"/>
                  </a:cubicBezTo>
                  <a:cubicBezTo>
                    <a:pt x="13" y="15"/>
                    <a:pt x="11" y="19"/>
                    <a:pt x="5" y="20"/>
                  </a:cubicBezTo>
                  <a:cubicBezTo>
                    <a:pt x="4" y="18"/>
                    <a:pt x="4" y="16"/>
                    <a:pt x="4" y="14"/>
                  </a:cubicBezTo>
                  <a:cubicBezTo>
                    <a:pt x="3" y="13"/>
                    <a:pt x="2" y="13"/>
                    <a:pt x="1" y="11"/>
                  </a:cubicBezTo>
                  <a:cubicBezTo>
                    <a:pt x="0" y="9"/>
                    <a:pt x="2" y="6"/>
                    <a:pt x="1" y="4"/>
                  </a:cubicBezTo>
                  <a:cubicBezTo>
                    <a:pt x="4" y="5"/>
                    <a:pt x="4" y="3"/>
                    <a:pt x="4" y="1"/>
                  </a:cubicBezTo>
                  <a:cubicBezTo>
                    <a:pt x="6" y="1"/>
                    <a:pt x="8" y="2"/>
                    <a:pt x="8" y="0"/>
                  </a:cubicBezTo>
                  <a:cubicBezTo>
                    <a:pt x="10" y="3"/>
                    <a:pt x="17" y="0"/>
                    <a:pt x="19" y="3"/>
                  </a:cubicBezTo>
                  <a:cubicBezTo>
                    <a:pt x="22" y="3"/>
                    <a:pt x="25" y="3"/>
                    <a:pt x="2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29" name="Freeform 108"/>
            <p:cNvSpPr/>
            <p:nvPr>
              <p:custDataLst>
                <p:tags r:id="rId106"/>
              </p:custDataLst>
            </p:nvPr>
          </p:nvSpPr>
          <p:spPr bwMode="auto">
            <a:xfrm>
              <a:off x="11611065" y="-1523773"/>
              <a:ext cx="225425" cy="109538"/>
            </a:xfrm>
            <a:custGeom>
              <a:avLst/>
              <a:gdLst>
                <a:gd name="T0" fmla="*/ 44 w 60"/>
                <a:gd name="T1" fmla="*/ 0 h 29"/>
                <a:gd name="T2" fmla="*/ 49 w 60"/>
                <a:gd name="T3" fmla="*/ 3 h 29"/>
                <a:gd name="T4" fmla="*/ 54 w 60"/>
                <a:gd name="T5" fmla="*/ 4 h 29"/>
                <a:gd name="T6" fmla="*/ 52 w 60"/>
                <a:gd name="T7" fmla="*/ 7 h 29"/>
                <a:gd name="T8" fmla="*/ 59 w 60"/>
                <a:gd name="T9" fmla="*/ 11 h 29"/>
                <a:gd name="T10" fmla="*/ 55 w 60"/>
                <a:gd name="T11" fmla="*/ 20 h 29"/>
                <a:gd name="T12" fmla="*/ 51 w 60"/>
                <a:gd name="T13" fmla="*/ 21 h 29"/>
                <a:gd name="T14" fmla="*/ 45 w 60"/>
                <a:gd name="T15" fmla="*/ 24 h 29"/>
                <a:gd name="T16" fmla="*/ 41 w 60"/>
                <a:gd name="T17" fmla="*/ 25 h 29"/>
                <a:gd name="T18" fmla="*/ 38 w 60"/>
                <a:gd name="T19" fmla="*/ 27 h 29"/>
                <a:gd name="T20" fmla="*/ 21 w 60"/>
                <a:gd name="T21" fmla="*/ 28 h 29"/>
                <a:gd name="T22" fmla="*/ 20 w 60"/>
                <a:gd name="T23" fmla="*/ 27 h 29"/>
                <a:gd name="T24" fmla="*/ 14 w 60"/>
                <a:gd name="T25" fmla="*/ 24 h 29"/>
                <a:gd name="T26" fmla="*/ 12 w 60"/>
                <a:gd name="T27" fmla="*/ 23 h 29"/>
                <a:gd name="T28" fmla="*/ 14 w 60"/>
                <a:gd name="T29" fmla="*/ 21 h 29"/>
                <a:gd name="T30" fmla="*/ 10 w 60"/>
                <a:gd name="T31" fmla="*/ 18 h 29"/>
                <a:gd name="T32" fmla="*/ 10 w 60"/>
                <a:gd name="T33" fmla="*/ 10 h 29"/>
                <a:gd name="T34" fmla="*/ 2 w 60"/>
                <a:gd name="T35" fmla="*/ 11 h 29"/>
                <a:gd name="T36" fmla="*/ 5 w 60"/>
                <a:gd name="T37" fmla="*/ 6 h 29"/>
                <a:gd name="T38" fmla="*/ 16 w 60"/>
                <a:gd name="T39" fmla="*/ 6 h 29"/>
                <a:gd name="T40" fmla="*/ 17 w 60"/>
                <a:gd name="T41" fmla="*/ 11 h 29"/>
                <a:gd name="T42" fmla="*/ 21 w 60"/>
                <a:gd name="T43" fmla="*/ 6 h 29"/>
                <a:gd name="T44" fmla="*/ 30 w 60"/>
                <a:gd name="T45" fmla="*/ 9 h 29"/>
                <a:gd name="T46" fmla="*/ 33 w 60"/>
                <a:gd name="T47" fmla="*/ 6 h 29"/>
                <a:gd name="T48" fmla="*/ 41 w 60"/>
                <a:gd name="T49" fmla="*/ 4 h 29"/>
                <a:gd name="T50" fmla="*/ 44 w 60"/>
                <a:gd name="T5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29">
                  <a:moveTo>
                    <a:pt x="44" y="0"/>
                  </a:moveTo>
                  <a:cubicBezTo>
                    <a:pt x="45" y="0"/>
                    <a:pt x="47" y="2"/>
                    <a:pt x="49" y="3"/>
                  </a:cubicBezTo>
                  <a:cubicBezTo>
                    <a:pt x="50" y="3"/>
                    <a:pt x="53" y="4"/>
                    <a:pt x="54" y="4"/>
                  </a:cubicBezTo>
                  <a:cubicBezTo>
                    <a:pt x="54" y="4"/>
                    <a:pt x="52" y="7"/>
                    <a:pt x="52" y="7"/>
                  </a:cubicBezTo>
                  <a:cubicBezTo>
                    <a:pt x="52" y="10"/>
                    <a:pt x="56" y="12"/>
                    <a:pt x="59" y="11"/>
                  </a:cubicBezTo>
                  <a:cubicBezTo>
                    <a:pt x="60" y="15"/>
                    <a:pt x="59" y="17"/>
                    <a:pt x="55" y="20"/>
                  </a:cubicBezTo>
                  <a:cubicBezTo>
                    <a:pt x="54" y="21"/>
                    <a:pt x="52" y="20"/>
                    <a:pt x="51" y="21"/>
                  </a:cubicBezTo>
                  <a:cubicBezTo>
                    <a:pt x="48" y="23"/>
                    <a:pt x="49" y="23"/>
                    <a:pt x="45" y="24"/>
                  </a:cubicBezTo>
                  <a:cubicBezTo>
                    <a:pt x="45" y="24"/>
                    <a:pt x="41" y="25"/>
                    <a:pt x="41" y="25"/>
                  </a:cubicBezTo>
                  <a:cubicBezTo>
                    <a:pt x="40" y="26"/>
                    <a:pt x="40" y="26"/>
                    <a:pt x="38" y="27"/>
                  </a:cubicBezTo>
                  <a:cubicBezTo>
                    <a:pt x="37" y="27"/>
                    <a:pt x="26" y="29"/>
                    <a:pt x="21" y="28"/>
                  </a:cubicBezTo>
                  <a:cubicBezTo>
                    <a:pt x="21" y="28"/>
                    <a:pt x="21" y="27"/>
                    <a:pt x="20" y="27"/>
                  </a:cubicBezTo>
                  <a:cubicBezTo>
                    <a:pt x="18" y="27"/>
                    <a:pt x="17" y="24"/>
                    <a:pt x="14" y="24"/>
                  </a:cubicBezTo>
                  <a:cubicBezTo>
                    <a:pt x="13" y="24"/>
                    <a:pt x="13" y="22"/>
                    <a:pt x="12" y="23"/>
                  </a:cubicBezTo>
                  <a:cubicBezTo>
                    <a:pt x="12" y="21"/>
                    <a:pt x="13" y="21"/>
                    <a:pt x="14" y="21"/>
                  </a:cubicBezTo>
                  <a:cubicBezTo>
                    <a:pt x="14" y="19"/>
                    <a:pt x="11" y="20"/>
                    <a:pt x="10" y="18"/>
                  </a:cubicBezTo>
                  <a:cubicBezTo>
                    <a:pt x="9" y="16"/>
                    <a:pt x="11" y="14"/>
                    <a:pt x="10" y="10"/>
                  </a:cubicBezTo>
                  <a:cubicBezTo>
                    <a:pt x="5" y="8"/>
                    <a:pt x="5" y="15"/>
                    <a:pt x="2" y="11"/>
                  </a:cubicBezTo>
                  <a:cubicBezTo>
                    <a:pt x="0" y="7"/>
                    <a:pt x="6" y="10"/>
                    <a:pt x="5" y="6"/>
                  </a:cubicBezTo>
                  <a:cubicBezTo>
                    <a:pt x="10" y="7"/>
                    <a:pt x="9" y="6"/>
                    <a:pt x="16" y="6"/>
                  </a:cubicBezTo>
                  <a:cubicBezTo>
                    <a:pt x="17" y="9"/>
                    <a:pt x="20" y="8"/>
                    <a:pt x="17" y="11"/>
                  </a:cubicBezTo>
                  <a:cubicBezTo>
                    <a:pt x="21" y="12"/>
                    <a:pt x="22" y="9"/>
                    <a:pt x="21" y="6"/>
                  </a:cubicBezTo>
                  <a:cubicBezTo>
                    <a:pt x="22" y="8"/>
                    <a:pt x="34" y="2"/>
                    <a:pt x="30" y="9"/>
                  </a:cubicBezTo>
                  <a:cubicBezTo>
                    <a:pt x="33" y="10"/>
                    <a:pt x="32" y="6"/>
                    <a:pt x="33" y="6"/>
                  </a:cubicBezTo>
                  <a:cubicBezTo>
                    <a:pt x="35" y="4"/>
                    <a:pt x="38" y="5"/>
                    <a:pt x="41" y="4"/>
                  </a:cubicBezTo>
                  <a:cubicBezTo>
                    <a:pt x="43" y="4"/>
                    <a:pt x="44" y="2"/>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30" name="Freeform 109"/>
            <p:cNvSpPr/>
            <p:nvPr>
              <p:custDataLst>
                <p:tags r:id="rId107"/>
              </p:custDataLst>
            </p:nvPr>
          </p:nvSpPr>
          <p:spPr bwMode="auto">
            <a:xfrm>
              <a:off x="10260102" y="-1496786"/>
              <a:ext cx="134938" cy="93663"/>
            </a:xfrm>
            <a:custGeom>
              <a:avLst/>
              <a:gdLst>
                <a:gd name="T0" fmla="*/ 10 w 36"/>
                <a:gd name="T1" fmla="*/ 0 h 25"/>
                <a:gd name="T2" fmla="*/ 18 w 36"/>
                <a:gd name="T3" fmla="*/ 9 h 25"/>
                <a:gd name="T4" fmla="*/ 21 w 36"/>
                <a:gd name="T5" fmla="*/ 7 h 25"/>
                <a:gd name="T6" fmla="*/ 25 w 36"/>
                <a:gd name="T7" fmla="*/ 11 h 25"/>
                <a:gd name="T8" fmla="*/ 31 w 36"/>
                <a:gd name="T9" fmla="*/ 18 h 25"/>
                <a:gd name="T10" fmla="*/ 36 w 36"/>
                <a:gd name="T11" fmla="*/ 20 h 25"/>
                <a:gd name="T12" fmla="*/ 18 w 36"/>
                <a:gd name="T13" fmla="*/ 21 h 25"/>
                <a:gd name="T14" fmla="*/ 11 w 36"/>
                <a:gd name="T15" fmla="*/ 25 h 25"/>
                <a:gd name="T16" fmla="*/ 0 w 36"/>
                <a:gd name="T17" fmla="*/ 21 h 25"/>
                <a:gd name="T18" fmla="*/ 3 w 36"/>
                <a:gd name="T19" fmla="*/ 20 h 25"/>
                <a:gd name="T20" fmla="*/ 4 w 36"/>
                <a:gd name="T21" fmla="*/ 17 h 25"/>
                <a:gd name="T22" fmla="*/ 4 w 36"/>
                <a:gd name="T23" fmla="*/ 4 h 25"/>
                <a:gd name="T24" fmla="*/ 10 w 36"/>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5">
                  <a:moveTo>
                    <a:pt x="10" y="0"/>
                  </a:moveTo>
                  <a:cubicBezTo>
                    <a:pt x="12" y="4"/>
                    <a:pt x="19" y="2"/>
                    <a:pt x="18" y="9"/>
                  </a:cubicBezTo>
                  <a:cubicBezTo>
                    <a:pt x="19" y="10"/>
                    <a:pt x="21" y="7"/>
                    <a:pt x="21" y="7"/>
                  </a:cubicBezTo>
                  <a:cubicBezTo>
                    <a:pt x="23" y="8"/>
                    <a:pt x="22" y="11"/>
                    <a:pt x="25" y="11"/>
                  </a:cubicBezTo>
                  <a:cubicBezTo>
                    <a:pt x="27" y="11"/>
                    <a:pt x="29" y="16"/>
                    <a:pt x="31" y="18"/>
                  </a:cubicBezTo>
                  <a:cubicBezTo>
                    <a:pt x="35" y="17"/>
                    <a:pt x="34" y="17"/>
                    <a:pt x="36" y="20"/>
                  </a:cubicBezTo>
                  <a:cubicBezTo>
                    <a:pt x="33" y="23"/>
                    <a:pt x="24" y="20"/>
                    <a:pt x="18" y="21"/>
                  </a:cubicBezTo>
                  <a:cubicBezTo>
                    <a:pt x="16" y="23"/>
                    <a:pt x="12" y="23"/>
                    <a:pt x="11" y="25"/>
                  </a:cubicBezTo>
                  <a:cubicBezTo>
                    <a:pt x="8" y="23"/>
                    <a:pt x="6" y="20"/>
                    <a:pt x="0" y="21"/>
                  </a:cubicBezTo>
                  <a:cubicBezTo>
                    <a:pt x="0" y="20"/>
                    <a:pt x="2" y="20"/>
                    <a:pt x="3" y="20"/>
                  </a:cubicBezTo>
                  <a:cubicBezTo>
                    <a:pt x="1" y="18"/>
                    <a:pt x="1" y="17"/>
                    <a:pt x="4" y="17"/>
                  </a:cubicBezTo>
                  <a:cubicBezTo>
                    <a:pt x="1" y="12"/>
                    <a:pt x="4" y="10"/>
                    <a:pt x="4" y="4"/>
                  </a:cubicBezTo>
                  <a:cubicBezTo>
                    <a:pt x="7" y="4"/>
                    <a:pt x="10" y="4"/>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31" name="Freeform 110"/>
            <p:cNvSpPr/>
            <p:nvPr>
              <p:custDataLst>
                <p:tags r:id="rId108"/>
              </p:custDataLst>
            </p:nvPr>
          </p:nvSpPr>
          <p:spPr bwMode="auto">
            <a:xfrm>
              <a:off x="14179640" y="55789"/>
              <a:ext cx="225425" cy="241300"/>
            </a:xfrm>
            <a:custGeom>
              <a:avLst/>
              <a:gdLst>
                <a:gd name="T0" fmla="*/ 5 w 60"/>
                <a:gd name="T1" fmla="*/ 9 h 64"/>
                <a:gd name="T2" fmla="*/ 2 w 60"/>
                <a:gd name="T3" fmla="*/ 8 h 64"/>
                <a:gd name="T4" fmla="*/ 0 w 60"/>
                <a:gd name="T5" fmla="*/ 4 h 64"/>
                <a:gd name="T6" fmla="*/ 11 w 60"/>
                <a:gd name="T7" fmla="*/ 2 h 64"/>
                <a:gd name="T8" fmla="*/ 16 w 60"/>
                <a:gd name="T9" fmla="*/ 5 h 64"/>
                <a:gd name="T10" fmla="*/ 16 w 60"/>
                <a:gd name="T11" fmla="*/ 8 h 64"/>
                <a:gd name="T12" fmla="*/ 19 w 60"/>
                <a:gd name="T13" fmla="*/ 11 h 64"/>
                <a:gd name="T14" fmla="*/ 25 w 60"/>
                <a:gd name="T15" fmla="*/ 14 h 64"/>
                <a:gd name="T16" fmla="*/ 35 w 60"/>
                <a:gd name="T17" fmla="*/ 22 h 64"/>
                <a:gd name="T18" fmla="*/ 37 w 60"/>
                <a:gd name="T19" fmla="*/ 26 h 64"/>
                <a:gd name="T20" fmla="*/ 42 w 60"/>
                <a:gd name="T21" fmla="*/ 28 h 64"/>
                <a:gd name="T22" fmla="*/ 44 w 60"/>
                <a:gd name="T23" fmla="*/ 30 h 64"/>
                <a:gd name="T24" fmla="*/ 44 w 60"/>
                <a:gd name="T25" fmla="*/ 33 h 64"/>
                <a:gd name="T26" fmla="*/ 47 w 60"/>
                <a:gd name="T27" fmla="*/ 36 h 64"/>
                <a:gd name="T28" fmla="*/ 51 w 60"/>
                <a:gd name="T29" fmla="*/ 40 h 64"/>
                <a:gd name="T30" fmla="*/ 54 w 60"/>
                <a:gd name="T31" fmla="*/ 43 h 64"/>
                <a:gd name="T32" fmla="*/ 57 w 60"/>
                <a:gd name="T33" fmla="*/ 50 h 64"/>
                <a:gd name="T34" fmla="*/ 58 w 60"/>
                <a:gd name="T35" fmla="*/ 56 h 64"/>
                <a:gd name="T36" fmla="*/ 60 w 60"/>
                <a:gd name="T37" fmla="*/ 60 h 64"/>
                <a:gd name="T38" fmla="*/ 53 w 60"/>
                <a:gd name="T39" fmla="*/ 61 h 64"/>
                <a:gd name="T40" fmla="*/ 47 w 60"/>
                <a:gd name="T41" fmla="*/ 61 h 64"/>
                <a:gd name="T42" fmla="*/ 47 w 60"/>
                <a:gd name="T43" fmla="*/ 58 h 64"/>
                <a:gd name="T44" fmla="*/ 44 w 60"/>
                <a:gd name="T45" fmla="*/ 58 h 64"/>
                <a:gd name="T46" fmla="*/ 37 w 60"/>
                <a:gd name="T47" fmla="*/ 53 h 64"/>
                <a:gd name="T48" fmla="*/ 39 w 60"/>
                <a:gd name="T49" fmla="*/ 50 h 64"/>
                <a:gd name="T50" fmla="*/ 37 w 60"/>
                <a:gd name="T51" fmla="*/ 50 h 64"/>
                <a:gd name="T52" fmla="*/ 36 w 60"/>
                <a:gd name="T53" fmla="*/ 47 h 64"/>
                <a:gd name="T54" fmla="*/ 33 w 60"/>
                <a:gd name="T55" fmla="*/ 47 h 64"/>
                <a:gd name="T56" fmla="*/ 28 w 60"/>
                <a:gd name="T57" fmla="*/ 42 h 64"/>
                <a:gd name="T58" fmla="*/ 25 w 60"/>
                <a:gd name="T59" fmla="*/ 32 h 64"/>
                <a:gd name="T60" fmla="*/ 23 w 60"/>
                <a:gd name="T61" fmla="*/ 35 h 64"/>
                <a:gd name="T62" fmla="*/ 21 w 60"/>
                <a:gd name="T63" fmla="*/ 28 h 64"/>
                <a:gd name="T64" fmla="*/ 18 w 60"/>
                <a:gd name="T65" fmla="*/ 25 h 64"/>
                <a:gd name="T66" fmla="*/ 15 w 60"/>
                <a:gd name="T67" fmla="*/ 23 h 64"/>
                <a:gd name="T68" fmla="*/ 14 w 60"/>
                <a:gd name="T69" fmla="*/ 18 h 64"/>
                <a:gd name="T70" fmla="*/ 9 w 60"/>
                <a:gd name="T71" fmla="*/ 15 h 64"/>
                <a:gd name="T72" fmla="*/ 7 w 60"/>
                <a:gd name="T73" fmla="*/ 12 h 64"/>
                <a:gd name="T74" fmla="*/ 5 w 60"/>
                <a:gd name="T75"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64">
                  <a:moveTo>
                    <a:pt x="5" y="9"/>
                  </a:moveTo>
                  <a:cubicBezTo>
                    <a:pt x="5" y="8"/>
                    <a:pt x="3" y="9"/>
                    <a:pt x="2" y="8"/>
                  </a:cubicBezTo>
                  <a:cubicBezTo>
                    <a:pt x="1" y="7"/>
                    <a:pt x="2" y="3"/>
                    <a:pt x="0" y="4"/>
                  </a:cubicBezTo>
                  <a:cubicBezTo>
                    <a:pt x="3" y="0"/>
                    <a:pt x="6" y="5"/>
                    <a:pt x="11" y="2"/>
                  </a:cubicBezTo>
                  <a:cubicBezTo>
                    <a:pt x="10" y="6"/>
                    <a:pt x="15" y="4"/>
                    <a:pt x="16" y="5"/>
                  </a:cubicBezTo>
                  <a:cubicBezTo>
                    <a:pt x="17" y="5"/>
                    <a:pt x="16" y="8"/>
                    <a:pt x="16" y="8"/>
                  </a:cubicBezTo>
                  <a:cubicBezTo>
                    <a:pt x="18" y="9"/>
                    <a:pt x="20" y="8"/>
                    <a:pt x="19" y="11"/>
                  </a:cubicBezTo>
                  <a:cubicBezTo>
                    <a:pt x="23" y="10"/>
                    <a:pt x="22" y="13"/>
                    <a:pt x="25" y="14"/>
                  </a:cubicBezTo>
                  <a:cubicBezTo>
                    <a:pt x="27" y="14"/>
                    <a:pt x="31" y="22"/>
                    <a:pt x="35" y="22"/>
                  </a:cubicBezTo>
                  <a:cubicBezTo>
                    <a:pt x="38" y="22"/>
                    <a:pt x="36" y="25"/>
                    <a:pt x="37" y="26"/>
                  </a:cubicBezTo>
                  <a:cubicBezTo>
                    <a:pt x="38" y="27"/>
                    <a:pt x="41" y="27"/>
                    <a:pt x="42" y="28"/>
                  </a:cubicBezTo>
                  <a:cubicBezTo>
                    <a:pt x="42" y="28"/>
                    <a:pt x="44" y="30"/>
                    <a:pt x="44" y="30"/>
                  </a:cubicBezTo>
                  <a:cubicBezTo>
                    <a:pt x="45" y="31"/>
                    <a:pt x="44" y="33"/>
                    <a:pt x="44" y="33"/>
                  </a:cubicBezTo>
                  <a:cubicBezTo>
                    <a:pt x="45" y="34"/>
                    <a:pt x="46" y="35"/>
                    <a:pt x="47" y="36"/>
                  </a:cubicBezTo>
                  <a:cubicBezTo>
                    <a:pt x="48" y="37"/>
                    <a:pt x="49" y="40"/>
                    <a:pt x="51" y="40"/>
                  </a:cubicBezTo>
                  <a:cubicBezTo>
                    <a:pt x="52" y="40"/>
                    <a:pt x="54" y="43"/>
                    <a:pt x="54" y="43"/>
                  </a:cubicBezTo>
                  <a:cubicBezTo>
                    <a:pt x="56" y="44"/>
                    <a:pt x="55" y="50"/>
                    <a:pt x="57" y="50"/>
                  </a:cubicBezTo>
                  <a:cubicBezTo>
                    <a:pt x="59" y="50"/>
                    <a:pt x="59" y="54"/>
                    <a:pt x="58" y="56"/>
                  </a:cubicBezTo>
                  <a:cubicBezTo>
                    <a:pt x="58" y="58"/>
                    <a:pt x="55" y="60"/>
                    <a:pt x="60" y="60"/>
                  </a:cubicBezTo>
                  <a:cubicBezTo>
                    <a:pt x="59" y="64"/>
                    <a:pt x="55" y="62"/>
                    <a:pt x="53" y="61"/>
                  </a:cubicBezTo>
                  <a:cubicBezTo>
                    <a:pt x="51" y="61"/>
                    <a:pt x="49" y="62"/>
                    <a:pt x="47" y="61"/>
                  </a:cubicBezTo>
                  <a:cubicBezTo>
                    <a:pt x="47" y="61"/>
                    <a:pt x="48" y="59"/>
                    <a:pt x="47" y="58"/>
                  </a:cubicBezTo>
                  <a:cubicBezTo>
                    <a:pt x="47" y="58"/>
                    <a:pt x="45" y="59"/>
                    <a:pt x="44" y="58"/>
                  </a:cubicBezTo>
                  <a:cubicBezTo>
                    <a:pt x="43" y="57"/>
                    <a:pt x="41" y="53"/>
                    <a:pt x="37" y="53"/>
                  </a:cubicBezTo>
                  <a:cubicBezTo>
                    <a:pt x="38" y="52"/>
                    <a:pt x="39" y="51"/>
                    <a:pt x="39" y="50"/>
                  </a:cubicBezTo>
                  <a:cubicBezTo>
                    <a:pt x="39" y="48"/>
                    <a:pt x="37" y="49"/>
                    <a:pt x="37" y="50"/>
                  </a:cubicBezTo>
                  <a:cubicBezTo>
                    <a:pt x="36" y="50"/>
                    <a:pt x="37" y="48"/>
                    <a:pt x="36" y="47"/>
                  </a:cubicBezTo>
                  <a:cubicBezTo>
                    <a:pt x="35" y="47"/>
                    <a:pt x="34" y="48"/>
                    <a:pt x="33" y="47"/>
                  </a:cubicBezTo>
                  <a:cubicBezTo>
                    <a:pt x="31" y="45"/>
                    <a:pt x="31" y="42"/>
                    <a:pt x="28" y="42"/>
                  </a:cubicBezTo>
                  <a:cubicBezTo>
                    <a:pt x="29" y="36"/>
                    <a:pt x="25" y="36"/>
                    <a:pt x="25" y="32"/>
                  </a:cubicBezTo>
                  <a:cubicBezTo>
                    <a:pt x="23" y="32"/>
                    <a:pt x="24" y="34"/>
                    <a:pt x="23" y="35"/>
                  </a:cubicBezTo>
                  <a:cubicBezTo>
                    <a:pt x="21" y="33"/>
                    <a:pt x="22" y="30"/>
                    <a:pt x="21" y="28"/>
                  </a:cubicBezTo>
                  <a:cubicBezTo>
                    <a:pt x="20" y="27"/>
                    <a:pt x="18" y="25"/>
                    <a:pt x="18" y="25"/>
                  </a:cubicBezTo>
                  <a:cubicBezTo>
                    <a:pt x="17" y="24"/>
                    <a:pt x="17" y="23"/>
                    <a:pt x="15" y="23"/>
                  </a:cubicBezTo>
                  <a:cubicBezTo>
                    <a:pt x="16" y="20"/>
                    <a:pt x="14" y="20"/>
                    <a:pt x="14" y="18"/>
                  </a:cubicBezTo>
                  <a:cubicBezTo>
                    <a:pt x="13" y="16"/>
                    <a:pt x="11" y="16"/>
                    <a:pt x="9" y="15"/>
                  </a:cubicBezTo>
                  <a:cubicBezTo>
                    <a:pt x="9" y="15"/>
                    <a:pt x="6" y="12"/>
                    <a:pt x="7" y="12"/>
                  </a:cubicBezTo>
                  <a:cubicBezTo>
                    <a:pt x="6" y="9"/>
                    <a:pt x="1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32" name="Freeform 111"/>
            <p:cNvSpPr/>
            <p:nvPr>
              <p:custDataLst>
                <p:tags r:id="rId109"/>
              </p:custDataLst>
            </p:nvPr>
          </p:nvSpPr>
          <p:spPr bwMode="auto">
            <a:xfrm>
              <a:off x="13060452" y="435202"/>
              <a:ext cx="161925" cy="293688"/>
            </a:xfrm>
            <a:custGeom>
              <a:avLst/>
              <a:gdLst>
                <a:gd name="T0" fmla="*/ 32 w 43"/>
                <a:gd name="T1" fmla="*/ 0 h 78"/>
                <a:gd name="T2" fmla="*/ 38 w 43"/>
                <a:gd name="T3" fmla="*/ 1 h 78"/>
                <a:gd name="T4" fmla="*/ 35 w 43"/>
                <a:gd name="T5" fmla="*/ 26 h 78"/>
                <a:gd name="T6" fmla="*/ 32 w 43"/>
                <a:gd name="T7" fmla="*/ 43 h 78"/>
                <a:gd name="T8" fmla="*/ 28 w 43"/>
                <a:gd name="T9" fmla="*/ 50 h 78"/>
                <a:gd name="T10" fmla="*/ 27 w 43"/>
                <a:gd name="T11" fmla="*/ 58 h 78"/>
                <a:gd name="T12" fmla="*/ 27 w 43"/>
                <a:gd name="T13" fmla="*/ 61 h 78"/>
                <a:gd name="T14" fmla="*/ 24 w 43"/>
                <a:gd name="T15" fmla="*/ 63 h 78"/>
                <a:gd name="T16" fmla="*/ 23 w 43"/>
                <a:gd name="T17" fmla="*/ 71 h 78"/>
                <a:gd name="T18" fmla="*/ 21 w 43"/>
                <a:gd name="T19" fmla="*/ 72 h 78"/>
                <a:gd name="T20" fmla="*/ 20 w 43"/>
                <a:gd name="T21" fmla="*/ 77 h 78"/>
                <a:gd name="T22" fmla="*/ 6 w 43"/>
                <a:gd name="T23" fmla="*/ 78 h 78"/>
                <a:gd name="T24" fmla="*/ 4 w 43"/>
                <a:gd name="T25" fmla="*/ 71 h 78"/>
                <a:gd name="T26" fmla="*/ 3 w 43"/>
                <a:gd name="T27" fmla="*/ 68 h 78"/>
                <a:gd name="T28" fmla="*/ 0 w 43"/>
                <a:gd name="T29" fmla="*/ 67 h 78"/>
                <a:gd name="T30" fmla="*/ 0 w 43"/>
                <a:gd name="T31" fmla="*/ 61 h 78"/>
                <a:gd name="T32" fmla="*/ 2 w 43"/>
                <a:gd name="T33" fmla="*/ 60 h 78"/>
                <a:gd name="T34" fmla="*/ 0 w 43"/>
                <a:gd name="T35" fmla="*/ 58 h 78"/>
                <a:gd name="T36" fmla="*/ 3 w 43"/>
                <a:gd name="T37" fmla="*/ 53 h 78"/>
                <a:gd name="T38" fmla="*/ 3 w 43"/>
                <a:gd name="T39" fmla="*/ 50 h 78"/>
                <a:gd name="T40" fmla="*/ 6 w 43"/>
                <a:gd name="T41" fmla="*/ 49 h 78"/>
                <a:gd name="T42" fmla="*/ 9 w 43"/>
                <a:gd name="T43" fmla="*/ 42 h 78"/>
                <a:gd name="T44" fmla="*/ 6 w 43"/>
                <a:gd name="T45" fmla="*/ 37 h 78"/>
                <a:gd name="T46" fmla="*/ 6 w 43"/>
                <a:gd name="T47" fmla="*/ 29 h 78"/>
                <a:gd name="T48" fmla="*/ 9 w 43"/>
                <a:gd name="T49" fmla="*/ 26 h 78"/>
                <a:gd name="T50" fmla="*/ 13 w 43"/>
                <a:gd name="T51" fmla="*/ 23 h 78"/>
                <a:gd name="T52" fmla="*/ 20 w 43"/>
                <a:gd name="T53" fmla="*/ 18 h 78"/>
                <a:gd name="T54" fmla="*/ 24 w 43"/>
                <a:gd name="T55" fmla="*/ 19 h 78"/>
                <a:gd name="T56" fmla="*/ 25 w 43"/>
                <a:gd name="T57" fmla="*/ 11 h 78"/>
                <a:gd name="T58" fmla="*/ 30 w 43"/>
                <a:gd name="T59" fmla="*/ 9 h 78"/>
                <a:gd name="T60" fmla="*/ 32 w 43"/>
                <a:gd name="T6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78">
                  <a:moveTo>
                    <a:pt x="32" y="0"/>
                  </a:moveTo>
                  <a:cubicBezTo>
                    <a:pt x="34" y="1"/>
                    <a:pt x="36" y="1"/>
                    <a:pt x="38" y="1"/>
                  </a:cubicBezTo>
                  <a:cubicBezTo>
                    <a:pt x="36" y="8"/>
                    <a:pt x="43" y="21"/>
                    <a:pt x="35" y="26"/>
                  </a:cubicBezTo>
                  <a:cubicBezTo>
                    <a:pt x="35" y="33"/>
                    <a:pt x="34" y="37"/>
                    <a:pt x="32" y="43"/>
                  </a:cubicBezTo>
                  <a:cubicBezTo>
                    <a:pt x="32" y="45"/>
                    <a:pt x="31" y="50"/>
                    <a:pt x="28" y="50"/>
                  </a:cubicBezTo>
                  <a:cubicBezTo>
                    <a:pt x="29" y="54"/>
                    <a:pt x="27" y="56"/>
                    <a:pt x="27" y="58"/>
                  </a:cubicBezTo>
                  <a:cubicBezTo>
                    <a:pt x="27" y="59"/>
                    <a:pt x="27" y="61"/>
                    <a:pt x="27" y="61"/>
                  </a:cubicBezTo>
                  <a:cubicBezTo>
                    <a:pt x="27" y="62"/>
                    <a:pt x="24" y="62"/>
                    <a:pt x="24" y="63"/>
                  </a:cubicBezTo>
                  <a:cubicBezTo>
                    <a:pt x="23" y="65"/>
                    <a:pt x="24" y="68"/>
                    <a:pt x="23" y="71"/>
                  </a:cubicBezTo>
                  <a:cubicBezTo>
                    <a:pt x="22" y="72"/>
                    <a:pt x="21" y="71"/>
                    <a:pt x="21" y="72"/>
                  </a:cubicBezTo>
                  <a:cubicBezTo>
                    <a:pt x="21" y="74"/>
                    <a:pt x="19" y="75"/>
                    <a:pt x="20" y="77"/>
                  </a:cubicBezTo>
                  <a:cubicBezTo>
                    <a:pt x="16" y="78"/>
                    <a:pt x="11" y="78"/>
                    <a:pt x="6" y="78"/>
                  </a:cubicBezTo>
                  <a:cubicBezTo>
                    <a:pt x="6" y="75"/>
                    <a:pt x="3" y="75"/>
                    <a:pt x="4" y="71"/>
                  </a:cubicBezTo>
                  <a:cubicBezTo>
                    <a:pt x="3" y="71"/>
                    <a:pt x="3" y="69"/>
                    <a:pt x="3" y="68"/>
                  </a:cubicBezTo>
                  <a:cubicBezTo>
                    <a:pt x="1" y="69"/>
                    <a:pt x="0" y="68"/>
                    <a:pt x="0" y="67"/>
                  </a:cubicBezTo>
                  <a:cubicBezTo>
                    <a:pt x="0" y="65"/>
                    <a:pt x="0" y="63"/>
                    <a:pt x="0" y="61"/>
                  </a:cubicBezTo>
                  <a:cubicBezTo>
                    <a:pt x="0" y="60"/>
                    <a:pt x="1" y="60"/>
                    <a:pt x="2" y="60"/>
                  </a:cubicBezTo>
                  <a:cubicBezTo>
                    <a:pt x="2" y="59"/>
                    <a:pt x="0" y="58"/>
                    <a:pt x="0" y="58"/>
                  </a:cubicBezTo>
                  <a:cubicBezTo>
                    <a:pt x="1" y="56"/>
                    <a:pt x="2" y="54"/>
                    <a:pt x="3" y="53"/>
                  </a:cubicBezTo>
                  <a:cubicBezTo>
                    <a:pt x="3" y="52"/>
                    <a:pt x="3" y="50"/>
                    <a:pt x="3" y="50"/>
                  </a:cubicBezTo>
                  <a:cubicBezTo>
                    <a:pt x="3" y="50"/>
                    <a:pt x="6" y="49"/>
                    <a:pt x="6" y="49"/>
                  </a:cubicBezTo>
                  <a:cubicBezTo>
                    <a:pt x="6" y="46"/>
                    <a:pt x="4" y="37"/>
                    <a:pt x="9" y="42"/>
                  </a:cubicBezTo>
                  <a:cubicBezTo>
                    <a:pt x="9" y="39"/>
                    <a:pt x="6" y="40"/>
                    <a:pt x="6" y="37"/>
                  </a:cubicBezTo>
                  <a:cubicBezTo>
                    <a:pt x="6" y="35"/>
                    <a:pt x="6" y="32"/>
                    <a:pt x="6" y="29"/>
                  </a:cubicBezTo>
                  <a:cubicBezTo>
                    <a:pt x="8" y="30"/>
                    <a:pt x="8" y="28"/>
                    <a:pt x="9" y="26"/>
                  </a:cubicBezTo>
                  <a:cubicBezTo>
                    <a:pt x="11" y="27"/>
                    <a:pt x="12" y="24"/>
                    <a:pt x="13" y="23"/>
                  </a:cubicBezTo>
                  <a:cubicBezTo>
                    <a:pt x="15" y="22"/>
                    <a:pt x="21" y="23"/>
                    <a:pt x="20" y="18"/>
                  </a:cubicBezTo>
                  <a:cubicBezTo>
                    <a:pt x="22" y="17"/>
                    <a:pt x="22" y="19"/>
                    <a:pt x="24" y="19"/>
                  </a:cubicBezTo>
                  <a:cubicBezTo>
                    <a:pt x="23" y="15"/>
                    <a:pt x="25" y="14"/>
                    <a:pt x="25" y="11"/>
                  </a:cubicBezTo>
                  <a:cubicBezTo>
                    <a:pt x="30" y="13"/>
                    <a:pt x="28" y="2"/>
                    <a:pt x="30" y="9"/>
                  </a:cubicBezTo>
                  <a:cubicBezTo>
                    <a:pt x="34" y="7"/>
                    <a:pt x="30" y="2"/>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33" name="Freeform 112"/>
            <p:cNvSpPr/>
            <p:nvPr>
              <p:custDataLst>
                <p:tags r:id="rId110"/>
              </p:custDataLst>
            </p:nvPr>
          </p:nvSpPr>
          <p:spPr bwMode="auto">
            <a:xfrm>
              <a:off x="14559052" y="420914"/>
              <a:ext cx="868363" cy="635000"/>
            </a:xfrm>
            <a:custGeom>
              <a:avLst/>
              <a:gdLst>
                <a:gd name="T0" fmla="*/ 134 w 231"/>
                <a:gd name="T1" fmla="*/ 13 h 169"/>
                <a:gd name="T2" fmla="*/ 129 w 231"/>
                <a:gd name="T3" fmla="*/ 16 h 169"/>
                <a:gd name="T4" fmla="*/ 136 w 231"/>
                <a:gd name="T5" fmla="*/ 25 h 169"/>
                <a:gd name="T6" fmla="*/ 155 w 231"/>
                <a:gd name="T7" fmla="*/ 36 h 169"/>
                <a:gd name="T8" fmla="*/ 161 w 231"/>
                <a:gd name="T9" fmla="*/ 27 h 169"/>
                <a:gd name="T10" fmla="*/ 162 w 231"/>
                <a:gd name="T11" fmla="*/ 22 h 169"/>
                <a:gd name="T12" fmla="*/ 164 w 231"/>
                <a:gd name="T13" fmla="*/ 9 h 169"/>
                <a:gd name="T14" fmla="*/ 168 w 231"/>
                <a:gd name="T15" fmla="*/ 2 h 169"/>
                <a:gd name="T16" fmla="*/ 172 w 231"/>
                <a:gd name="T17" fmla="*/ 8 h 169"/>
                <a:gd name="T18" fmla="*/ 179 w 231"/>
                <a:gd name="T19" fmla="*/ 22 h 169"/>
                <a:gd name="T20" fmla="*/ 186 w 231"/>
                <a:gd name="T21" fmla="*/ 32 h 169"/>
                <a:gd name="T22" fmla="*/ 193 w 231"/>
                <a:gd name="T23" fmla="*/ 41 h 169"/>
                <a:gd name="T24" fmla="*/ 197 w 231"/>
                <a:gd name="T25" fmla="*/ 53 h 169"/>
                <a:gd name="T26" fmla="*/ 202 w 231"/>
                <a:gd name="T27" fmla="*/ 55 h 169"/>
                <a:gd name="T28" fmla="*/ 210 w 231"/>
                <a:gd name="T29" fmla="*/ 61 h 169"/>
                <a:gd name="T30" fmla="*/ 217 w 231"/>
                <a:gd name="T31" fmla="*/ 75 h 169"/>
                <a:gd name="T32" fmla="*/ 220 w 231"/>
                <a:gd name="T33" fmla="*/ 78 h 169"/>
                <a:gd name="T34" fmla="*/ 228 w 231"/>
                <a:gd name="T35" fmla="*/ 83 h 169"/>
                <a:gd name="T36" fmla="*/ 231 w 231"/>
                <a:gd name="T37" fmla="*/ 107 h 169"/>
                <a:gd name="T38" fmla="*/ 227 w 231"/>
                <a:gd name="T39" fmla="*/ 119 h 169"/>
                <a:gd name="T40" fmla="*/ 227 w 231"/>
                <a:gd name="T41" fmla="*/ 123 h 169"/>
                <a:gd name="T42" fmla="*/ 224 w 231"/>
                <a:gd name="T43" fmla="*/ 131 h 169"/>
                <a:gd name="T44" fmla="*/ 216 w 231"/>
                <a:gd name="T45" fmla="*/ 138 h 169"/>
                <a:gd name="T46" fmla="*/ 209 w 231"/>
                <a:gd name="T47" fmla="*/ 159 h 169"/>
                <a:gd name="T48" fmla="*/ 196 w 231"/>
                <a:gd name="T49" fmla="*/ 165 h 169"/>
                <a:gd name="T50" fmla="*/ 190 w 231"/>
                <a:gd name="T51" fmla="*/ 169 h 169"/>
                <a:gd name="T52" fmla="*/ 179 w 231"/>
                <a:gd name="T53" fmla="*/ 166 h 169"/>
                <a:gd name="T54" fmla="*/ 154 w 231"/>
                <a:gd name="T55" fmla="*/ 162 h 169"/>
                <a:gd name="T56" fmla="*/ 152 w 231"/>
                <a:gd name="T57" fmla="*/ 154 h 169"/>
                <a:gd name="T58" fmla="*/ 151 w 231"/>
                <a:gd name="T59" fmla="*/ 149 h 169"/>
                <a:gd name="T60" fmla="*/ 140 w 231"/>
                <a:gd name="T61" fmla="*/ 141 h 169"/>
                <a:gd name="T62" fmla="*/ 134 w 231"/>
                <a:gd name="T63" fmla="*/ 134 h 169"/>
                <a:gd name="T64" fmla="*/ 123 w 231"/>
                <a:gd name="T65" fmla="*/ 130 h 169"/>
                <a:gd name="T66" fmla="*/ 117 w 231"/>
                <a:gd name="T67" fmla="*/ 127 h 169"/>
                <a:gd name="T68" fmla="*/ 91 w 231"/>
                <a:gd name="T69" fmla="*/ 121 h 169"/>
                <a:gd name="T70" fmla="*/ 77 w 231"/>
                <a:gd name="T71" fmla="*/ 126 h 169"/>
                <a:gd name="T72" fmla="*/ 71 w 231"/>
                <a:gd name="T73" fmla="*/ 128 h 169"/>
                <a:gd name="T74" fmla="*/ 67 w 231"/>
                <a:gd name="T75" fmla="*/ 133 h 169"/>
                <a:gd name="T76" fmla="*/ 64 w 231"/>
                <a:gd name="T77" fmla="*/ 133 h 169"/>
                <a:gd name="T78" fmla="*/ 39 w 231"/>
                <a:gd name="T79" fmla="*/ 137 h 169"/>
                <a:gd name="T80" fmla="*/ 35 w 231"/>
                <a:gd name="T81" fmla="*/ 140 h 169"/>
                <a:gd name="T82" fmla="*/ 11 w 231"/>
                <a:gd name="T83" fmla="*/ 144 h 169"/>
                <a:gd name="T84" fmla="*/ 14 w 231"/>
                <a:gd name="T85" fmla="*/ 128 h 169"/>
                <a:gd name="T86" fmla="*/ 11 w 231"/>
                <a:gd name="T87" fmla="*/ 120 h 169"/>
                <a:gd name="T88" fmla="*/ 11 w 231"/>
                <a:gd name="T89" fmla="*/ 114 h 169"/>
                <a:gd name="T90" fmla="*/ 7 w 231"/>
                <a:gd name="T91" fmla="*/ 106 h 169"/>
                <a:gd name="T92" fmla="*/ 5 w 231"/>
                <a:gd name="T93" fmla="*/ 99 h 169"/>
                <a:gd name="T94" fmla="*/ 2 w 231"/>
                <a:gd name="T95" fmla="*/ 91 h 169"/>
                <a:gd name="T96" fmla="*/ 4 w 231"/>
                <a:gd name="T97" fmla="*/ 83 h 169"/>
                <a:gd name="T98" fmla="*/ 4 w 231"/>
                <a:gd name="T99" fmla="*/ 65 h 169"/>
                <a:gd name="T100" fmla="*/ 19 w 231"/>
                <a:gd name="T101" fmla="*/ 55 h 169"/>
                <a:gd name="T102" fmla="*/ 37 w 231"/>
                <a:gd name="T103" fmla="*/ 51 h 169"/>
                <a:gd name="T104" fmla="*/ 47 w 231"/>
                <a:gd name="T105" fmla="*/ 47 h 169"/>
                <a:gd name="T106" fmla="*/ 51 w 231"/>
                <a:gd name="T107" fmla="*/ 32 h 169"/>
                <a:gd name="T108" fmla="*/ 64 w 231"/>
                <a:gd name="T109" fmla="*/ 32 h 169"/>
                <a:gd name="T110" fmla="*/ 67 w 231"/>
                <a:gd name="T111" fmla="*/ 22 h 169"/>
                <a:gd name="T112" fmla="*/ 78 w 231"/>
                <a:gd name="T113" fmla="*/ 15 h 169"/>
                <a:gd name="T114" fmla="*/ 87 w 231"/>
                <a:gd name="T115" fmla="*/ 19 h 169"/>
                <a:gd name="T116" fmla="*/ 89 w 231"/>
                <a:gd name="T117" fmla="*/ 20 h 169"/>
                <a:gd name="T118" fmla="*/ 92 w 231"/>
                <a:gd name="T119" fmla="*/ 18 h 169"/>
                <a:gd name="T120" fmla="*/ 102 w 231"/>
                <a:gd name="T121" fmla="*/ 9 h 169"/>
                <a:gd name="T122" fmla="*/ 109 w 231"/>
                <a:gd name="T123" fmla="*/ 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69">
                  <a:moveTo>
                    <a:pt x="134" y="6"/>
                  </a:moveTo>
                  <a:cubicBezTo>
                    <a:pt x="134" y="9"/>
                    <a:pt x="134" y="11"/>
                    <a:pt x="134" y="13"/>
                  </a:cubicBezTo>
                  <a:cubicBezTo>
                    <a:pt x="133" y="13"/>
                    <a:pt x="131" y="13"/>
                    <a:pt x="130" y="13"/>
                  </a:cubicBezTo>
                  <a:cubicBezTo>
                    <a:pt x="132" y="15"/>
                    <a:pt x="131" y="16"/>
                    <a:pt x="129" y="16"/>
                  </a:cubicBezTo>
                  <a:cubicBezTo>
                    <a:pt x="131" y="19"/>
                    <a:pt x="128" y="18"/>
                    <a:pt x="129" y="22"/>
                  </a:cubicBezTo>
                  <a:cubicBezTo>
                    <a:pt x="130" y="24"/>
                    <a:pt x="132" y="25"/>
                    <a:pt x="136" y="25"/>
                  </a:cubicBezTo>
                  <a:cubicBezTo>
                    <a:pt x="136" y="31"/>
                    <a:pt x="145" y="28"/>
                    <a:pt x="145" y="34"/>
                  </a:cubicBezTo>
                  <a:cubicBezTo>
                    <a:pt x="149" y="34"/>
                    <a:pt x="153" y="34"/>
                    <a:pt x="155" y="36"/>
                  </a:cubicBezTo>
                  <a:cubicBezTo>
                    <a:pt x="158" y="35"/>
                    <a:pt x="155" y="29"/>
                    <a:pt x="161" y="32"/>
                  </a:cubicBezTo>
                  <a:cubicBezTo>
                    <a:pt x="160" y="31"/>
                    <a:pt x="159" y="27"/>
                    <a:pt x="161" y="27"/>
                  </a:cubicBezTo>
                  <a:cubicBezTo>
                    <a:pt x="163" y="27"/>
                    <a:pt x="161" y="25"/>
                    <a:pt x="161" y="23"/>
                  </a:cubicBezTo>
                  <a:cubicBezTo>
                    <a:pt x="161" y="23"/>
                    <a:pt x="162" y="23"/>
                    <a:pt x="162" y="22"/>
                  </a:cubicBezTo>
                  <a:cubicBezTo>
                    <a:pt x="162" y="20"/>
                    <a:pt x="164" y="19"/>
                    <a:pt x="164" y="16"/>
                  </a:cubicBezTo>
                  <a:cubicBezTo>
                    <a:pt x="163" y="15"/>
                    <a:pt x="162" y="13"/>
                    <a:pt x="164" y="9"/>
                  </a:cubicBezTo>
                  <a:cubicBezTo>
                    <a:pt x="164" y="9"/>
                    <a:pt x="166" y="9"/>
                    <a:pt x="167" y="9"/>
                  </a:cubicBezTo>
                  <a:cubicBezTo>
                    <a:pt x="168" y="8"/>
                    <a:pt x="167" y="3"/>
                    <a:pt x="168" y="2"/>
                  </a:cubicBezTo>
                  <a:cubicBezTo>
                    <a:pt x="171" y="2"/>
                    <a:pt x="169" y="6"/>
                    <a:pt x="171" y="8"/>
                  </a:cubicBezTo>
                  <a:cubicBezTo>
                    <a:pt x="171" y="8"/>
                    <a:pt x="172" y="8"/>
                    <a:pt x="172" y="8"/>
                  </a:cubicBezTo>
                  <a:cubicBezTo>
                    <a:pt x="173" y="10"/>
                    <a:pt x="174" y="13"/>
                    <a:pt x="175" y="15"/>
                  </a:cubicBezTo>
                  <a:cubicBezTo>
                    <a:pt x="176" y="17"/>
                    <a:pt x="179" y="19"/>
                    <a:pt x="179" y="22"/>
                  </a:cubicBezTo>
                  <a:cubicBezTo>
                    <a:pt x="183" y="18"/>
                    <a:pt x="180" y="24"/>
                    <a:pt x="185" y="23"/>
                  </a:cubicBezTo>
                  <a:cubicBezTo>
                    <a:pt x="185" y="26"/>
                    <a:pt x="184" y="30"/>
                    <a:pt x="186" y="32"/>
                  </a:cubicBezTo>
                  <a:cubicBezTo>
                    <a:pt x="188" y="34"/>
                    <a:pt x="186" y="37"/>
                    <a:pt x="188" y="41"/>
                  </a:cubicBezTo>
                  <a:cubicBezTo>
                    <a:pt x="191" y="37"/>
                    <a:pt x="188" y="41"/>
                    <a:pt x="193" y="41"/>
                  </a:cubicBezTo>
                  <a:cubicBezTo>
                    <a:pt x="194" y="44"/>
                    <a:pt x="192" y="44"/>
                    <a:pt x="192" y="46"/>
                  </a:cubicBezTo>
                  <a:cubicBezTo>
                    <a:pt x="194" y="48"/>
                    <a:pt x="198" y="48"/>
                    <a:pt x="197" y="53"/>
                  </a:cubicBezTo>
                  <a:cubicBezTo>
                    <a:pt x="198" y="53"/>
                    <a:pt x="201" y="52"/>
                    <a:pt x="202" y="53"/>
                  </a:cubicBezTo>
                  <a:cubicBezTo>
                    <a:pt x="202" y="53"/>
                    <a:pt x="201" y="55"/>
                    <a:pt x="202" y="55"/>
                  </a:cubicBezTo>
                  <a:cubicBezTo>
                    <a:pt x="202" y="56"/>
                    <a:pt x="204" y="55"/>
                    <a:pt x="204" y="55"/>
                  </a:cubicBezTo>
                  <a:cubicBezTo>
                    <a:pt x="206" y="58"/>
                    <a:pt x="206" y="62"/>
                    <a:pt x="210" y="61"/>
                  </a:cubicBezTo>
                  <a:cubicBezTo>
                    <a:pt x="210" y="65"/>
                    <a:pt x="213" y="69"/>
                    <a:pt x="214" y="71"/>
                  </a:cubicBezTo>
                  <a:cubicBezTo>
                    <a:pt x="215" y="72"/>
                    <a:pt x="216" y="74"/>
                    <a:pt x="217" y="75"/>
                  </a:cubicBezTo>
                  <a:cubicBezTo>
                    <a:pt x="217" y="76"/>
                    <a:pt x="219" y="75"/>
                    <a:pt x="220" y="75"/>
                  </a:cubicBezTo>
                  <a:cubicBezTo>
                    <a:pt x="220" y="76"/>
                    <a:pt x="219" y="78"/>
                    <a:pt x="220" y="78"/>
                  </a:cubicBezTo>
                  <a:cubicBezTo>
                    <a:pt x="221" y="79"/>
                    <a:pt x="223" y="79"/>
                    <a:pt x="223" y="78"/>
                  </a:cubicBezTo>
                  <a:cubicBezTo>
                    <a:pt x="226" y="81"/>
                    <a:pt x="223" y="85"/>
                    <a:pt x="228" y="83"/>
                  </a:cubicBezTo>
                  <a:cubicBezTo>
                    <a:pt x="225" y="87"/>
                    <a:pt x="229" y="93"/>
                    <a:pt x="230" y="99"/>
                  </a:cubicBezTo>
                  <a:cubicBezTo>
                    <a:pt x="230" y="102"/>
                    <a:pt x="228" y="105"/>
                    <a:pt x="231" y="107"/>
                  </a:cubicBezTo>
                  <a:cubicBezTo>
                    <a:pt x="228" y="110"/>
                    <a:pt x="229" y="111"/>
                    <a:pt x="228" y="117"/>
                  </a:cubicBezTo>
                  <a:cubicBezTo>
                    <a:pt x="228" y="117"/>
                    <a:pt x="226" y="118"/>
                    <a:pt x="227" y="119"/>
                  </a:cubicBezTo>
                  <a:cubicBezTo>
                    <a:pt x="227" y="119"/>
                    <a:pt x="228" y="119"/>
                    <a:pt x="228" y="119"/>
                  </a:cubicBezTo>
                  <a:cubicBezTo>
                    <a:pt x="228" y="119"/>
                    <a:pt x="227" y="122"/>
                    <a:pt x="227" y="123"/>
                  </a:cubicBezTo>
                  <a:cubicBezTo>
                    <a:pt x="227" y="123"/>
                    <a:pt x="224" y="124"/>
                    <a:pt x="224" y="124"/>
                  </a:cubicBezTo>
                  <a:cubicBezTo>
                    <a:pt x="224" y="126"/>
                    <a:pt x="227" y="128"/>
                    <a:pt x="224" y="131"/>
                  </a:cubicBezTo>
                  <a:cubicBezTo>
                    <a:pt x="221" y="131"/>
                    <a:pt x="222" y="135"/>
                    <a:pt x="218" y="134"/>
                  </a:cubicBezTo>
                  <a:cubicBezTo>
                    <a:pt x="219" y="137"/>
                    <a:pt x="218" y="138"/>
                    <a:pt x="216" y="138"/>
                  </a:cubicBezTo>
                  <a:cubicBezTo>
                    <a:pt x="217" y="144"/>
                    <a:pt x="213" y="145"/>
                    <a:pt x="214" y="151"/>
                  </a:cubicBezTo>
                  <a:cubicBezTo>
                    <a:pt x="208" y="150"/>
                    <a:pt x="209" y="155"/>
                    <a:pt x="209" y="159"/>
                  </a:cubicBezTo>
                  <a:cubicBezTo>
                    <a:pt x="207" y="159"/>
                    <a:pt x="204" y="159"/>
                    <a:pt x="204" y="161"/>
                  </a:cubicBezTo>
                  <a:cubicBezTo>
                    <a:pt x="204" y="163"/>
                    <a:pt x="199" y="163"/>
                    <a:pt x="196" y="165"/>
                  </a:cubicBezTo>
                  <a:cubicBezTo>
                    <a:pt x="195" y="165"/>
                    <a:pt x="194" y="167"/>
                    <a:pt x="193" y="168"/>
                  </a:cubicBezTo>
                  <a:cubicBezTo>
                    <a:pt x="192" y="168"/>
                    <a:pt x="190" y="167"/>
                    <a:pt x="190" y="169"/>
                  </a:cubicBezTo>
                  <a:cubicBezTo>
                    <a:pt x="187" y="167"/>
                    <a:pt x="186" y="164"/>
                    <a:pt x="182" y="163"/>
                  </a:cubicBezTo>
                  <a:cubicBezTo>
                    <a:pt x="179" y="162"/>
                    <a:pt x="180" y="166"/>
                    <a:pt x="179" y="166"/>
                  </a:cubicBezTo>
                  <a:cubicBezTo>
                    <a:pt x="176" y="168"/>
                    <a:pt x="171" y="166"/>
                    <a:pt x="169" y="169"/>
                  </a:cubicBezTo>
                  <a:cubicBezTo>
                    <a:pt x="164" y="167"/>
                    <a:pt x="161" y="163"/>
                    <a:pt x="154" y="162"/>
                  </a:cubicBezTo>
                  <a:cubicBezTo>
                    <a:pt x="155" y="160"/>
                    <a:pt x="155" y="159"/>
                    <a:pt x="154" y="155"/>
                  </a:cubicBezTo>
                  <a:cubicBezTo>
                    <a:pt x="154" y="154"/>
                    <a:pt x="153" y="155"/>
                    <a:pt x="152" y="154"/>
                  </a:cubicBezTo>
                  <a:cubicBezTo>
                    <a:pt x="152" y="153"/>
                    <a:pt x="153" y="153"/>
                    <a:pt x="152" y="152"/>
                  </a:cubicBezTo>
                  <a:cubicBezTo>
                    <a:pt x="152" y="151"/>
                    <a:pt x="149" y="150"/>
                    <a:pt x="151" y="149"/>
                  </a:cubicBezTo>
                  <a:cubicBezTo>
                    <a:pt x="150" y="148"/>
                    <a:pt x="145" y="145"/>
                    <a:pt x="144" y="148"/>
                  </a:cubicBezTo>
                  <a:cubicBezTo>
                    <a:pt x="142" y="146"/>
                    <a:pt x="142" y="143"/>
                    <a:pt x="140" y="141"/>
                  </a:cubicBezTo>
                  <a:cubicBezTo>
                    <a:pt x="139" y="138"/>
                    <a:pt x="141" y="137"/>
                    <a:pt x="141" y="135"/>
                  </a:cubicBezTo>
                  <a:cubicBezTo>
                    <a:pt x="140" y="134"/>
                    <a:pt x="139" y="135"/>
                    <a:pt x="134" y="134"/>
                  </a:cubicBezTo>
                  <a:cubicBezTo>
                    <a:pt x="131" y="136"/>
                    <a:pt x="132" y="141"/>
                    <a:pt x="126" y="140"/>
                  </a:cubicBezTo>
                  <a:cubicBezTo>
                    <a:pt x="127" y="134"/>
                    <a:pt x="122" y="135"/>
                    <a:pt x="123" y="130"/>
                  </a:cubicBezTo>
                  <a:cubicBezTo>
                    <a:pt x="120" y="130"/>
                    <a:pt x="119" y="127"/>
                    <a:pt x="115" y="128"/>
                  </a:cubicBezTo>
                  <a:cubicBezTo>
                    <a:pt x="115" y="127"/>
                    <a:pt x="116" y="127"/>
                    <a:pt x="117" y="127"/>
                  </a:cubicBezTo>
                  <a:cubicBezTo>
                    <a:pt x="114" y="123"/>
                    <a:pt x="110" y="127"/>
                    <a:pt x="103" y="126"/>
                  </a:cubicBezTo>
                  <a:cubicBezTo>
                    <a:pt x="99" y="125"/>
                    <a:pt x="95" y="123"/>
                    <a:pt x="91" y="121"/>
                  </a:cubicBezTo>
                  <a:cubicBezTo>
                    <a:pt x="88" y="122"/>
                    <a:pt x="83" y="122"/>
                    <a:pt x="82" y="126"/>
                  </a:cubicBezTo>
                  <a:cubicBezTo>
                    <a:pt x="80" y="126"/>
                    <a:pt x="79" y="125"/>
                    <a:pt x="77" y="126"/>
                  </a:cubicBezTo>
                  <a:cubicBezTo>
                    <a:pt x="75" y="126"/>
                    <a:pt x="76" y="127"/>
                    <a:pt x="75" y="127"/>
                  </a:cubicBezTo>
                  <a:cubicBezTo>
                    <a:pt x="73" y="128"/>
                    <a:pt x="74" y="125"/>
                    <a:pt x="71" y="128"/>
                  </a:cubicBezTo>
                  <a:cubicBezTo>
                    <a:pt x="71" y="129"/>
                    <a:pt x="69" y="130"/>
                    <a:pt x="70" y="131"/>
                  </a:cubicBezTo>
                  <a:cubicBezTo>
                    <a:pt x="68" y="129"/>
                    <a:pt x="67" y="127"/>
                    <a:pt x="67" y="133"/>
                  </a:cubicBezTo>
                  <a:cubicBezTo>
                    <a:pt x="66" y="132"/>
                    <a:pt x="66" y="131"/>
                    <a:pt x="64" y="131"/>
                  </a:cubicBezTo>
                  <a:cubicBezTo>
                    <a:pt x="62" y="131"/>
                    <a:pt x="64" y="133"/>
                    <a:pt x="64" y="133"/>
                  </a:cubicBezTo>
                  <a:cubicBezTo>
                    <a:pt x="62" y="136"/>
                    <a:pt x="58" y="134"/>
                    <a:pt x="57" y="138"/>
                  </a:cubicBezTo>
                  <a:cubicBezTo>
                    <a:pt x="53" y="135"/>
                    <a:pt x="45" y="137"/>
                    <a:pt x="39" y="137"/>
                  </a:cubicBezTo>
                  <a:cubicBezTo>
                    <a:pt x="37" y="136"/>
                    <a:pt x="38" y="139"/>
                    <a:pt x="37" y="140"/>
                  </a:cubicBezTo>
                  <a:cubicBezTo>
                    <a:pt x="37" y="140"/>
                    <a:pt x="35" y="139"/>
                    <a:pt x="35" y="140"/>
                  </a:cubicBezTo>
                  <a:cubicBezTo>
                    <a:pt x="33" y="140"/>
                    <a:pt x="32" y="141"/>
                    <a:pt x="30" y="141"/>
                  </a:cubicBezTo>
                  <a:cubicBezTo>
                    <a:pt x="26" y="142"/>
                    <a:pt x="19" y="145"/>
                    <a:pt x="11" y="144"/>
                  </a:cubicBezTo>
                  <a:cubicBezTo>
                    <a:pt x="12" y="140"/>
                    <a:pt x="11" y="135"/>
                    <a:pt x="15" y="135"/>
                  </a:cubicBezTo>
                  <a:cubicBezTo>
                    <a:pt x="14" y="134"/>
                    <a:pt x="17" y="129"/>
                    <a:pt x="14" y="128"/>
                  </a:cubicBezTo>
                  <a:cubicBezTo>
                    <a:pt x="10" y="128"/>
                    <a:pt x="15" y="127"/>
                    <a:pt x="14" y="123"/>
                  </a:cubicBezTo>
                  <a:cubicBezTo>
                    <a:pt x="12" y="119"/>
                    <a:pt x="12" y="126"/>
                    <a:pt x="11" y="120"/>
                  </a:cubicBezTo>
                  <a:cubicBezTo>
                    <a:pt x="11" y="120"/>
                    <a:pt x="11" y="117"/>
                    <a:pt x="11" y="117"/>
                  </a:cubicBezTo>
                  <a:cubicBezTo>
                    <a:pt x="9" y="116"/>
                    <a:pt x="11" y="117"/>
                    <a:pt x="11" y="114"/>
                  </a:cubicBezTo>
                  <a:cubicBezTo>
                    <a:pt x="10" y="112"/>
                    <a:pt x="7" y="109"/>
                    <a:pt x="9" y="107"/>
                  </a:cubicBezTo>
                  <a:cubicBezTo>
                    <a:pt x="10" y="106"/>
                    <a:pt x="7" y="107"/>
                    <a:pt x="7" y="106"/>
                  </a:cubicBezTo>
                  <a:cubicBezTo>
                    <a:pt x="6" y="105"/>
                    <a:pt x="7" y="104"/>
                    <a:pt x="7" y="103"/>
                  </a:cubicBezTo>
                  <a:cubicBezTo>
                    <a:pt x="7" y="103"/>
                    <a:pt x="5" y="99"/>
                    <a:pt x="5" y="99"/>
                  </a:cubicBezTo>
                  <a:cubicBezTo>
                    <a:pt x="3" y="97"/>
                    <a:pt x="6" y="98"/>
                    <a:pt x="5" y="96"/>
                  </a:cubicBezTo>
                  <a:cubicBezTo>
                    <a:pt x="5" y="94"/>
                    <a:pt x="2" y="93"/>
                    <a:pt x="2" y="91"/>
                  </a:cubicBezTo>
                  <a:cubicBezTo>
                    <a:pt x="6" y="91"/>
                    <a:pt x="4" y="85"/>
                    <a:pt x="7" y="85"/>
                  </a:cubicBezTo>
                  <a:cubicBezTo>
                    <a:pt x="7" y="83"/>
                    <a:pt x="4" y="84"/>
                    <a:pt x="4" y="83"/>
                  </a:cubicBezTo>
                  <a:cubicBezTo>
                    <a:pt x="3" y="82"/>
                    <a:pt x="5" y="78"/>
                    <a:pt x="1" y="79"/>
                  </a:cubicBezTo>
                  <a:cubicBezTo>
                    <a:pt x="0" y="73"/>
                    <a:pt x="3" y="70"/>
                    <a:pt x="4" y="65"/>
                  </a:cubicBezTo>
                  <a:cubicBezTo>
                    <a:pt x="5" y="68"/>
                    <a:pt x="11" y="66"/>
                    <a:pt x="11" y="62"/>
                  </a:cubicBezTo>
                  <a:cubicBezTo>
                    <a:pt x="11" y="60"/>
                    <a:pt x="20" y="62"/>
                    <a:pt x="19" y="55"/>
                  </a:cubicBezTo>
                  <a:cubicBezTo>
                    <a:pt x="27" y="56"/>
                    <a:pt x="31" y="53"/>
                    <a:pt x="37" y="53"/>
                  </a:cubicBezTo>
                  <a:cubicBezTo>
                    <a:pt x="39" y="53"/>
                    <a:pt x="38" y="51"/>
                    <a:pt x="37" y="51"/>
                  </a:cubicBezTo>
                  <a:cubicBezTo>
                    <a:pt x="40" y="48"/>
                    <a:pt x="44" y="51"/>
                    <a:pt x="44" y="46"/>
                  </a:cubicBezTo>
                  <a:cubicBezTo>
                    <a:pt x="46" y="46"/>
                    <a:pt x="46" y="47"/>
                    <a:pt x="47" y="47"/>
                  </a:cubicBezTo>
                  <a:cubicBezTo>
                    <a:pt x="51" y="48"/>
                    <a:pt x="46" y="41"/>
                    <a:pt x="51" y="43"/>
                  </a:cubicBezTo>
                  <a:cubicBezTo>
                    <a:pt x="50" y="37"/>
                    <a:pt x="51" y="38"/>
                    <a:pt x="51" y="32"/>
                  </a:cubicBezTo>
                  <a:cubicBezTo>
                    <a:pt x="55" y="32"/>
                    <a:pt x="57" y="33"/>
                    <a:pt x="60" y="34"/>
                  </a:cubicBezTo>
                  <a:cubicBezTo>
                    <a:pt x="61" y="34"/>
                    <a:pt x="61" y="31"/>
                    <a:pt x="64" y="32"/>
                  </a:cubicBezTo>
                  <a:cubicBezTo>
                    <a:pt x="62" y="28"/>
                    <a:pt x="68" y="26"/>
                    <a:pt x="64" y="26"/>
                  </a:cubicBezTo>
                  <a:cubicBezTo>
                    <a:pt x="65" y="25"/>
                    <a:pt x="67" y="25"/>
                    <a:pt x="67" y="22"/>
                  </a:cubicBezTo>
                  <a:cubicBezTo>
                    <a:pt x="71" y="23"/>
                    <a:pt x="69" y="17"/>
                    <a:pt x="74" y="19"/>
                  </a:cubicBezTo>
                  <a:cubicBezTo>
                    <a:pt x="75" y="18"/>
                    <a:pt x="77" y="16"/>
                    <a:pt x="78" y="15"/>
                  </a:cubicBezTo>
                  <a:cubicBezTo>
                    <a:pt x="80" y="16"/>
                    <a:pt x="82" y="17"/>
                    <a:pt x="85" y="16"/>
                  </a:cubicBezTo>
                  <a:cubicBezTo>
                    <a:pt x="82" y="19"/>
                    <a:pt x="86" y="18"/>
                    <a:pt x="87" y="19"/>
                  </a:cubicBezTo>
                  <a:cubicBezTo>
                    <a:pt x="87" y="19"/>
                    <a:pt x="86" y="20"/>
                    <a:pt x="87" y="20"/>
                  </a:cubicBezTo>
                  <a:cubicBezTo>
                    <a:pt x="87" y="21"/>
                    <a:pt x="89" y="20"/>
                    <a:pt x="89" y="20"/>
                  </a:cubicBezTo>
                  <a:cubicBezTo>
                    <a:pt x="90" y="21"/>
                    <a:pt x="91" y="25"/>
                    <a:pt x="95" y="23"/>
                  </a:cubicBezTo>
                  <a:cubicBezTo>
                    <a:pt x="97" y="24"/>
                    <a:pt x="96" y="16"/>
                    <a:pt x="92" y="18"/>
                  </a:cubicBezTo>
                  <a:cubicBezTo>
                    <a:pt x="93" y="16"/>
                    <a:pt x="95" y="15"/>
                    <a:pt x="96" y="15"/>
                  </a:cubicBezTo>
                  <a:cubicBezTo>
                    <a:pt x="97" y="11"/>
                    <a:pt x="98" y="9"/>
                    <a:pt x="102" y="9"/>
                  </a:cubicBezTo>
                  <a:cubicBezTo>
                    <a:pt x="102" y="6"/>
                    <a:pt x="103" y="5"/>
                    <a:pt x="106" y="5"/>
                  </a:cubicBezTo>
                  <a:cubicBezTo>
                    <a:pt x="104" y="9"/>
                    <a:pt x="105" y="7"/>
                    <a:pt x="109" y="6"/>
                  </a:cubicBezTo>
                  <a:cubicBezTo>
                    <a:pt x="115" y="0"/>
                    <a:pt x="126" y="6"/>
                    <a:pt x="13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grpSp>
      <p:sp>
        <p:nvSpPr>
          <p:cNvPr id="4" name="日期占位符 3"/>
          <p:cNvSpPr>
            <a:spLocks noGrp="1"/>
          </p:cNvSpPr>
          <p:nvPr>
            <p:ph type="dt" sz="half" idx="10"/>
            <p:custDataLst>
              <p:tags r:id="rId111"/>
            </p:custDataLst>
          </p:nvPr>
        </p:nvSpPr>
        <p:spPr/>
        <p:txBody>
          <a:bodyPr/>
          <a:lstStyle/>
          <a:p>
            <a:fld id="{E064B8C9-A378-4C64-B7A4-AF6AC2E53730}" type="datetimeFigureOut">
              <a:rPr lang="zh-CN" altLang="en-US" smtClean="0"/>
            </a:fld>
            <a:endParaRPr lang="zh-CN" altLang="en-US" dirty="0"/>
          </a:p>
        </p:txBody>
      </p:sp>
      <p:sp>
        <p:nvSpPr>
          <p:cNvPr id="5" name="页脚占位符 4"/>
          <p:cNvSpPr>
            <a:spLocks noGrp="1"/>
          </p:cNvSpPr>
          <p:nvPr>
            <p:ph type="ftr" sz="quarter" idx="11"/>
            <p:custDataLst>
              <p:tags r:id="rId112"/>
            </p:custDataLst>
          </p:nvPr>
        </p:nvSpPr>
        <p:spPr/>
        <p:txBody>
          <a:bodyPr/>
          <a:lstStyle/>
          <a:p>
            <a:endParaRPr lang="zh-CN" altLang="en-US" dirty="0"/>
          </a:p>
        </p:txBody>
      </p:sp>
      <p:sp>
        <p:nvSpPr>
          <p:cNvPr id="6" name="灯片编号占位符 5"/>
          <p:cNvSpPr>
            <a:spLocks noGrp="1"/>
          </p:cNvSpPr>
          <p:nvPr>
            <p:ph type="sldNum" sz="quarter" idx="12"/>
            <p:custDataLst>
              <p:tags r:id="rId113"/>
            </p:custDataLst>
          </p:nvPr>
        </p:nvSpPr>
        <p:spPr/>
        <p:txBody>
          <a:bodyPr/>
          <a:lstStyle/>
          <a:p>
            <a:fld id="{60D4C947-7C49-4D5F-B96C-B396F3737F2A}" type="slidenum">
              <a:rPr lang="zh-CN" altLang="en-US" smtClean="0"/>
            </a:fld>
            <a:endParaRPr lang="zh-CN" altLang="en-US" dirty="0"/>
          </a:p>
        </p:txBody>
      </p:sp>
      <p:sp>
        <p:nvSpPr>
          <p:cNvPr id="2" name="标题 1"/>
          <p:cNvSpPr>
            <a:spLocks noGrp="1"/>
          </p:cNvSpPr>
          <p:nvPr>
            <p:ph type="ctrTitle"/>
            <p:custDataLst>
              <p:tags r:id="rId114"/>
            </p:custDataLst>
          </p:nvPr>
        </p:nvSpPr>
        <p:spPr>
          <a:xfrm>
            <a:off x="2173236" y="2298569"/>
            <a:ext cx="7845528" cy="1878064"/>
          </a:xfrm>
        </p:spPr>
        <p:txBody>
          <a:bodyPr anchor="b">
            <a:normAutofit/>
          </a:bodyPr>
          <a:lstStyle>
            <a:lvl1pPr algn="ctr">
              <a:defRPr sz="5400">
                <a:solidFill>
                  <a:schemeClr val="bg1"/>
                </a:solidFill>
              </a:defRPr>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115"/>
            </p:custDataLst>
          </p:nvPr>
        </p:nvSpPr>
        <p:spPr>
          <a:xfrm>
            <a:off x="2173236" y="4268707"/>
            <a:ext cx="7845528" cy="104199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a:t>
            </a:r>
            <a:r>
              <a:rPr lang="zh-CN" altLang="en-US" dirty="0"/>
              <a:t>编辑母版副标题样式</a:t>
            </a:r>
            <a:endParaRPr lang="zh-CN" altLang="en-US" dirty="0"/>
          </a:p>
        </p:txBody>
      </p:sp>
      <p:cxnSp>
        <p:nvCxnSpPr>
          <p:cNvPr id="136" name="直接连接符 135"/>
          <p:cNvCxnSpPr/>
          <p:nvPr>
            <p:custDataLst>
              <p:tags r:id="rId116"/>
            </p:custDataLst>
          </p:nvPr>
        </p:nvCxnSpPr>
        <p:spPr>
          <a:xfrm>
            <a:off x="2211675" y="4228205"/>
            <a:ext cx="7768651" cy="16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4" name="六边形 133"/>
          <p:cNvSpPr/>
          <p:nvPr>
            <p:custDataLst>
              <p:tags r:id="rId117"/>
            </p:custDataLst>
          </p:nvPr>
        </p:nvSpPr>
        <p:spPr>
          <a:xfrm rot="16200000">
            <a:off x="5564853" y="946752"/>
            <a:ext cx="1060704" cy="1174788"/>
          </a:xfrm>
          <a:prstGeom prst="hex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lvl1pPr>
              <a:defRPr>
                <a:solidFill>
                  <a:schemeClr val="accent1"/>
                </a:solidFill>
              </a:defRPr>
            </a:lvl1pPr>
          </a:lstStyle>
          <a:p>
            <a:r>
              <a:rPr lang="zh-CN" altLang="en-US" dirty="0"/>
              <a:t>单击此处编辑母版标题样式</a:t>
            </a:r>
            <a:endParaRPr lang="zh-CN" altLang="en-US" dirty="0"/>
          </a:p>
        </p:txBody>
      </p:sp>
      <p:sp>
        <p:nvSpPr>
          <p:cNvPr id="3" name="内容占位符 2"/>
          <p:cNvSpPr>
            <a:spLocks noGrp="1"/>
          </p:cNvSpPr>
          <p:nvPr>
            <p:ph idx="1" hasCustomPrompt="1"/>
            <p:custDataLst>
              <p:tags r:id="rId3"/>
            </p:custDataLst>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zh-CN" altLang="en-US" dirty="0"/>
              <a:t>编辑文本</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8D79B3E1-521E-4C78-B507-DA663BC00210}"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918CA3FF-6E51-428B-A57D-246A52E2B12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lumMod val="95000"/>
          </a:schemeClr>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E064B8C9-A378-4C64-B7A4-AF6AC2E53730}" type="datetimeFigureOut">
              <a:rPr lang="zh-CN" altLang="en-US" smtClean="0"/>
            </a:fld>
            <a:endParaRPr lang="zh-CN" altLang="en-US" dirty="0"/>
          </a:p>
        </p:txBody>
      </p:sp>
      <p:sp>
        <p:nvSpPr>
          <p:cNvPr id="5" name="页脚占位符 4"/>
          <p:cNvSpPr>
            <a:spLocks noGrp="1"/>
          </p:cNvSpPr>
          <p:nvPr>
            <p:ph type="ftr" sz="quarter" idx="11"/>
            <p:custDataLst>
              <p:tags r:id="rId3"/>
            </p:custDataLst>
          </p:nvPr>
        </p:nvSpPr>
        <p:spPr/>
        <p:txBody>
          <a:bodyPr/>
          <a:lstStyle/>
          <a:p>
            <a:endParaRPr lang="zh-CN" altLang="en-US" dirty="0"/>
          </a:p>
        </p:txBody>
      </p:sp>
      <p:sp>
        <p:nvSpPr>
          <p:cNvPr id="6" name="灯片编号占位符 5"/>
          <p:cNvSpPr>
            <a:spLocks noGrp="1"/>
          </p:cNvSpPr>
          <p:nvPr>
            <p:ph type="sldNum" sz="quarter" idx="12"/>
            <p:custDataLst>
              <p:tags r:id="rId4"/>
            </p:custDataLst>
          </p:nvPr>
        </p:nvSpPr>
        <p:spPr/>
        <p:txBody>
          <a:bodyPr/>
          <a:lstStyle/>
          <a:p>
            <a:fld id="{60D4C947-7C49-4D5F-B96C-B396F3737F2A}" type="slidenum">
              <a:rPr lang="zh-CN" altLang="en-US" smtClean="0"/>
            </a:fld>
            <a:endParaRPr lang="zh-CN" altLang="en-US" dirty="0"/>
          </a:p>
        </p:txBody>
      </p:sp>
      <p:sp>
        <p:nvSpPr>
          <p:cNvPr id="2" name="标题 1"/>
          <p:cNvSpPr>
            <a:spLocks noGrp="1"/>
          </p:cNvSpPr>
          <p:nvPr>
            <p:ph type="title"/>
            <p:custDataLst>
              <p:tags r:id="rId5"/>
            </p:custDataLst>
          </p:nvPr>
        </p:nvSpPr>
        <p:spPr>
          <a:xfrm>
            <a:off x="838200" y="3358120"/>
            <a:ext cx="8392596" cy="1848117"/>
          </a:xfrm>
        </p:spPr>
        <p:txBody>
          <a:bodyPr anchor="b"/>
          <a:lstStyle>
            <a:lvl1pPr algn="l">
              <a:defRPr sz="6000">
                <a:solidFill>
                  <a:schemeClr val="tx1"/>
                </a:solidFill>
                <a:latin typeface="+mn-ea"/>
                <a:ea typeface="+mn-ea"/>
              </a:defRPr>
            </a:lvl1pPr>
          </a:lstStyle>
          <a:p>
            <a:r>
              <a:rPr lang="zh-CN" altLang="en-US" dirty="0"/>
              <a:t>单击此处编辑母版标题样式</a:t>
            </a:r>
            <a:endParaRPr lang="zh-CN" altLang="en-US" dirty="0"/>
          </a:p>
        </p:txBody>
      </p:sp>
      <p:sp>
        <p:nvSpPr>
          <p:cNvPr id="3" name="文本占位符 2"/>
          <p:cNvSpPr>
            <a:spLocks noGrp="1"/>
          </p:cNvSpPr>
          <p:nvPr>
            <p:ph type="body" idx="1" hasCustomPrompt="1"/>
            <p:custDataLst>
              <p:tags r:id="rId6"/>
            </p:custDataLst>
          </p:nvPr>
        </p:nvSpPr>
        <p:spPr>
          <a:xfrm>
            <a:off x="838200" y="5233225"/>
            <a:ext cx="8392596" cy="1040623"/>
          </a:xfrm>
        </p:spPr>
        <p:txBody>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编辑文本</a:t>
            </a:r>
            <a:endParaRPr lang="zh-CN" altLang="en-US" dirty="0"/>
          </a:p>
        </p:txBody>
      </p:sp>
      <p:sp>
        <p:nvSpPr>
          <p:cNvPr id="9" name="任意多边形 17"/>
          <p:cNvSpPr/>
          <p:nvPr>
            <p:custDataLst>
              <p:tags r:id="rId7"/>
            </p:custDataLst>
          </p:nvPr>
        </p:nvSpPr>
        <p:spPr>
          <a:xfrm>
            <a:off x="0" y="-44033"/>
            <a:ext cx="12193033" cy="3146322"/>
          </a:xfrm>
          <a:custGeom>
            <a:avLst/>
            <a:gdLst>
              <a:gd name="connsiteX0" fmla="*/ 0 w 12206748"/>
              <a:gd name="connsiteY0" fmla="*/ 19664 h 3146322"/>
              <a:gd name="connsiteX1" fmla="*/ 0 w 12206748"/>
              <a:gd name="connsiteY1" fmla="*/ 3146322 h 3146322"/>
              <a:gd name="connsiteX2" fmla="*/ 12206748 w 12206748"/>
              <a:gd name="connsiteY2" fmla="*/ 776748 h 3146322"/>
              <a:gd name="connsiteX3" fmla="*/ 12206748 w 12206748"/>
              <a:gd name="connsiteY3" fmla="*/ 0 h 3146322"/>
              <a:gd name="connsiteX4" fmla="*/ 0 w 12206748"/>
              <a:gd name="connsiteY4" fmla="*/ 19664 h 3146322"/>
              <a:gd name="connsiteX0-1" fmla="*/ 0 w 12206748"/>
              <a:gd name="connsiteY0-2" fmla="*/ 19664 h 3149612"/>
              <a:gd name="connsiteX1-3" fmla="*/ 16446 w 12206748"/>
              <a:gd name="connsiteY1-4" fmla="*/ 3149612 h 3149612"/>
              <a:gd name="connsiteX2-5" fmla="*/ 12206748 w 12206748"/>
              <a:gd name="connsiteY2-6" fmla="*/ 776748 h 3149612"/>
              <a:gd name="connsiteX3-7" fmla="*/ 12206748 w 12206748"/>
              <a:gd name="connsiteY3-8" fmla="*/ 0 h 3149612"/>
              <a:gd name="connsiteX4-9" fmla="*/ 0 w 12206748"/>
              <a:gd name="connsiteY4-10" fmla="*/ 19664 h 3149612"/>
              <a:gd name="connsiteX0-11" fmla="*/ 0 w 12193591"/>
              <a:gd name="connsiteY0-12" fmla="*/ 22953 h 3149612"/>
              <a:gd name="connsiteX1-13" fmla="*/ 3289 w 12193591"/>
              <a:gd name="connsiteY1-14" fmla="*/ 3149612 h 3149612"/>
              <a:gd name="connsiteX2-15" fmla="*/ 12193591 w 12193591"/>
              <a:gd name="connsiteY2-16" fmla="*/ 776748 h 3149612"/>
              <a:gd name="connsiteX3-17" fmla="*/ 12193591 w 12193591"/>
              <a:gd name="connsiteY3-18" fmla="*/ 0 h 3149612"/>
              <a:gd name="connsiteX4-19" fmla="*/ 0 w 12193591"/>
              <a:gd name="connsiteY4-20" fmla="*/ 22953 h 3149612"/>
              <a:gd name="connsiteX0-21" fmla="*/ 0 w 12193591"/>
              <a:gd name="connsiteY0-22" fmla="*/ 16374 h 3149612"/>
              <a:gd name="connsiteX1-23" fmla="*/ 3289 w 12193591"/>
              <a:gd name="connsiteY1-24" fmla="*/ 3149612 h 3149612"/>
              <a:gd name="connsiteX2-25" fmla="*/ 12193591 w 12193591"/>
              <a:gd name="connsiteY2-26" fmla="*/ 776748 h 3149612"/>
              <a:gd name="connsiteX3-27" fmla="*/ 12193591 w 12193591"/>
              <a:gd name="connsiteY3-28" fmla="*/ 0 h 3149612"/>
              <a:gd name="connsiteX4-29" fmla="*/ 0 w 12193591"/>
              <a:gd name="connsiteY4-30" fmla="*/ 16374 h 3149612"/>
              <a:gd name="connsiteX0-31" fmla="*/ 6673 w 12200264"/>
              <a:gd name="connsiteY0-32" fmla="*/ 16374 h 3152901"/>
              <a:gd name="connsiteX1-33" fmla="*/ 95 w 12200264"/>
              <a:gd name="connsiteY1-34" fmla="*/ 3152901 h 3152901"/>
              <a:gd name="connsiteX2-35" fmla="*/ 12200264 w 12200264"/>
              <a:gd name="connsiteY2-36" fmla="*/ 776748 h 3152901"/>
              <a:gd name="connsiteX3-37" fmla="*/ 12200264 w 12200264"/>
              <a:gd name="connsiteY3-38" fmla="*/ 0 h 3152901"/>
              <a:gd name="connsiteX4-39" fmla="*/ 6673 w 12200264"/>
              <a:gd name="connsiteY4-40" fmla="*/ 16374 h 3152901"/>
              <a:gd name="connsiteX0-41" fmla="*/ 3433 w 12200314"/>
              <a:gd name="connsiteY0-42" fmla="*/ 16374 h 3152901"/>
              <a:gd name="connsiteX1-43" fmla="*/ 145 w 12200314"/>
              <a:gd name="connsiteY1-44" fmla="*/ 3152901 h 3152901"/>
              <a:gd name="connsiteX2-45" fmla="*/ 12200314 w 12200314"/>
              <a:gd name="connsiteY2-46" fmla="*/ 776748 h 3152901"/>
              <a:gd name="connsiteX3-47" fmla="*/ 12200314 w 12200314"/>
              <a:gd name="connsiteY3-48" fmla="*/ 0 h 3152901"/>
              <a:gd name="connsiteX4-49" fmla="*/ 3433 w 12200314"/>
              <a:gd name="connsiteY4-50" fmla="*/ 16374 h 3152901"/>
              <a:gd name="connsiteX0-51" fmla="*/ 0 w 12196881"/>
              <a:gd name="connsiteY0-52" fmla="*/ 16374 h 3146322"/>
              <a:gd name="connsiteX1-53" fmla="*/ 6580 w 12196881"/>
              <a:gd name="connsiteY1-54" fmla="*/ 3146322 h 3146322"/>
              <a:gd name="connsiteX2-55" fmla="*/ 12196881 w 12196881"/>
              <a:gd name="connsiteY2-56" fmla="*/ 776748 h 3146322"/>
              <a:gd name="connsiteX3-57" fmla="*/ 12196881 w 12196881"/>
              <a:gd name="connsiteY3-58" fmla="*/ 0 h 3146322"/>
              <a:gd name="connsiteX4-59" fmla="*/ 0 w 12196881"/>
              <a:gd name="connsiteY4-60" fmla="*/ 16374 h 3146322"/>
              <a:gd name="connsiteX0-61" fmla="*/ 3432 w 12200313"/>
              <a:gd name="connsiteY0-62" fmla="*/ 16374 h 3146322"/>
              <a:gd name="connsiteX1-63" fmla="*/ 145 w 12200313"/>
              <a:gd name="connsiteY1-64" fmla="*/ 3146322 h 3146322"/>
              <a:gd name="connsiteX2-65" fmla="*/ 12200313 w 12200313"/>
              <a:gd name="connsiteY2-66" fmla="*/ 776748 h 3146322"/>
              <a:gd name="connsiteX3-67" fmla="*/ 12200313 w 12200313"/>
              <a:gd name="connsiteY3-68" fmla="*/ 0 h 3146322"/>
              <a:gd name="connsiteX4-69" fmla="*/ 3432 w 12200313"/>
              <a:gd name="connsiteY4-70" fmla="*/ 16374 h 3146322"/>
              <a:gd name="connsiteX0-71" fmla="*/ 0 w 12206748"/>
              <a:gd name="connsiteY0-72" fmla="*/ 16374 h 3146322"/>
              <a:gd name="connsiteX1-73" fmla="*/ 6580 w 12206748"/>
              <a:gd name="connsiteY1-74" fmla="*/ 3146322 h 3146322"/>
              <a:gd name="connsiteX2-75" fmla="*/ 12206748 w 12206748"/>
              <a:gd name="connsiteY2-76" fmla="*/ 776748 h 3146322"/>
              <a:gd name="connsiteX3-77" fmla="*/ 12206748 w 12206748"/>
              <a:gd name="connsiteY3-78" fmla="*/ 0 h 3146322"/>
              <a:gd name="connsiteX4-79" fmla="*/ 0 w 12206748"/>
              <a:gd name="connsiteY4-80" fmla="*/ 16374 h 3146322"/>
              <a:gd name="connsiteX0-81" fmla="*/ 1034 w 12207782"/>
              <a:gd name="connsiteY0-82" fmla="*/ 16374 h 3146322"/>
              <a:gd name="connsiteX1-83" fmla="*/ 246 w 12207782"/>
              <a:gd name="connsiteY1-84" fmla="*/ 3146322 h 3146322"/>
              <a:gd name="connsiteX2-85" fmla="*/ 12207782 w 12207782"/>
              <a:gd name="connsiteY2-86" fmla="*/ 776748 h 3146322"/>
              <a:gd name="connsiteX3-87" fmla="*/ 12207782 w 12207782"/>
              <a:gd name="connsiteY3-88" fmla="*/ 0 h 3146322"/>
              <a:gd name="connsiteX4-89" fmla="*/ 1034 w 12207782"/>
              <a:gd name="connsiteY4-90" fmla="*/ 16374 h 31463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207782" h="3146322">
                <a:moveTo>
                  <a:pt x="1034" y="16374"/>
                </a:moveTo>
                <a:cubicBezTo>
                  <a:pt x="2130" y="1058594"/>
                  <a:pt x="-850" y="2104102"/>
                  <a:pt x="246" y="3146322"/>
                </a:cubicBezTo>
                <a:lnTo>
                  <a:pt x="12207782" y="776748"/>
                </a:lnTo>
                <a:lnTo>
                  <a:pt x="12207782" y="0"/>
                </a:lnTo>
                <a:lnTo>
                  <a:pt x="1034" y="16374"/>
                </a:lnTo>
                <a:close/>
              </a:path>
            </a:pathLst>
          </a:custGeom>
          <a:gradFill>
            <a:gsLst>
              <a:gs pos="0">
                <a:schemeClr val="accent2">
                  <a:lumMod val="60000"/>
                  <a:lumOff val="40000"/>
                </a:schemeClr>
              </a:gs>
              <a:gs pos="48000">
                <a:schemeClr val="accent2"/>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
        <p:nvSpPr>
          <p:cNvPr id="8" name="六边形 7"/>
          <p:cNvSpPr/>
          <p:nvPr>
            <p:custDataLst>
              <p:tags r:id="rId8"/>
            </p:custDataLst>
          </p:nvPr>
        </p:nvSpPr>
        <p:spPr>
          <a:xfrm rot="16200000">
            <a:off x="734728" y="295751"/>
            <a:ext cx="1572800" cy="1741962"/>
          </a:xfrm>
          <a:prstGeom prst="hex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lvl1pPr>
              <a:defRPr>
                <a:solidFill>
                  <a:schemeClr val="accent1"/>
                </a:solidFill>
              </a:defRPr>
            </a:lvl1pPr>
          </a:lstStyle>
          <a:p>
            <a:r>
              <a:rPr lang="zh-CN" altLang="en-US" dirty="0"/>
              <a:t>单击此处编辑母版标题样式</a:t>
            </a:r>
            <a:endParaRPr lang="zh-CN" altLang="en-US" dirty="0"/>
          </a:p>
        </p:txBody>
      </p:sp>
      <p:sp>
        <p:nvSpPr>
          <p:cNvPr id="3" name="内容占位符 2"/>
          <p:cNvSpPr>
            <a:spLocks noGrp="1"/>
          </p:cNvSpPr>
          <p:nvPr>
            <p:ph sz="half" idx="1" hasCustomPrompt="1"/>
            <p:custDataLst>
              <p:tags r:id="rId3"/>
            </p:custDataLst>
          </p:nvPr>
        </p:nvSpPr>
        <p:spPr>
          <a:xfrm>
            <a:off x="838200" y="1825625"/>
            <a:ext cx="5181600" cy="4351338"/>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zh-CN" altLang="en-US" dirty="0"/>
              <a:t>编辑文本</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hasCustomPrompt="1"/>
            <p:custDataLst>
              <p:tags r:id="rId4"/>
            </p:custDataLst>
          </p:nvPr>
        </p:nvSpPr>
        <p:spPr>
          <a:xfrm>
            <a:off x="6172200" y="1825625"/>
            <a:ext cx="5181600" cy="4351338"/>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zh-CN" altLang="en-US" dirty="0"/>
              <a:t>编辑文本</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8D79B3E1-521E-4C78-B507-DA663BC00210}"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918CA3FF-6E51-428B-A57D-246A52E2B12D}"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lvl1pPr>
              <a:defRPr>
                <a:solidFill>
                  <a:schemeClr val="accent1"/>
                </a:solidFill>
              </a:defRPr>
            </a:lvl1pPr>
          </a:lstStyle>
          <a:p>
            <a:r>
              <a:rPr lang="zh-CN" altLang="en-US" dirty="0"/>
              <a:t>单击此处编辑母版标题样式</a:t>
            </a:r>
            <a:endParaRPr lang="zh-CN" altLang="en-US" dirty="0"/>
          </a:p>
        </p:txBody>
      </p:sp>
      <p:sp>
        <p:nvSpPr>
          <p:cNvPr id="3" name="文本占位符 2"/>
          <p:cNvSpPr>
            <a:spLocks noGrp="1"/>
          </p:cNvSpPr>
          <p:nvPr>
            <p:ph type="body" idx="1" hasCustomPrompt="1"/>
            <p:custDataLst>
              <p:tags r:id="rId3"/>
            </p:custDataLst>
          </p:nvPr>
        </p:nvSpPr>
        <p:spPr>
          <a:xfrm>
            <a:off x="839788" y="1743075"/>
            <a:ext cx="5157787" cy="73342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编辑文本</a:t>
            </a:r>
            <a:endParaRPr lang="zh-CN" altLang="en-US" dirty="0"/>
          </a:p>
        </p:txBody>
      </p:sp>
      <p:sp>
        <p:nvSpPr>
          <p:cNvPr id="4" name="内容占位符 3"/>
          <p:cNvSpPr>
            <a:spLocks noGrp="1"/>
          </p:cNvSpPr>
          <p:nvPr>
            <p:ph sz="half" idx="2" hasCustomPrompt="1"/>
            <p:custDataLst>
              <p:tags r:id="rId4"/>
            </p:custDataLst>
          </p:nvPr>
        </p:nvSpPr>
        <p:spPr>
          <a:xfrm>
            <a:off x="839788" y="2505075"/>
            <a:ext cx="5157787" cy="3684588"/>
          </a:xfrm>
        </p:spPr>
        <p:txBody>
          <a:bodyPr/>
          <a:lstStyle/>
          <a:p>
            <a:pPr lvl="0"/>
            <a:r>
              <a:rPr lang="zh-CN" altLang="en-US" dirty="0"/>
              <a:t>编辑文本</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hasCustomPrompt="1"/>
            <p:custDataLst>
              <p:tags r:id="rId5"/>
            </p:custDataLst>
          </p:nvPr>
        </p:nvSpPr>
        <p:spPr>
          <a:xfrm>
            <a:off x="6172200" y="1743075"/>
            <a:ext cx="5183188" cy="73342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编辑文本</a:t>
            </a:r>
            <a:endParaRPr lang="zh-CN" altLang="en-US" dirty="0"/>
          </a:p>
        </p:txBody>
      </p:sp>
      <p:sp>
        <p:nvSpPr>
          <p:cNvPr id="6" name="内容占位符 5"/>
          <p:cNvSpPr>
            <a:spLocks noGrp="1"/>
          </p:cNvSpPr>
          <p:nvPr>
            <p:ph sz="quarter" idx="4" hasCustomPrompt="1"/>
            <p:custDataLst>
              <p:tags r:id="rId6"/>
            </p:custDataLst>
          </p:nvPr>
        </p:nvSpPr>
        <p:spPr>
          <a:xfrm>
            <a:off x="6172200" y="2505075"/>
            <a:ext cx="5183188" cy="3684588"/>
          </a:xfrm>
        </p:spPr>
        <p:txBody>
          <a:bodyPr/>
          <a:lstStyle/>
          <a:p>
            <a:pPr lvl="0"/>
            <a:r>
              <a:rPr lang="zh-CN" altLang="en-US" dirty="0"/>
              <a:t>编辑文本</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custDataLst>
              <p:tags r:id="rId7"/>
            </p:custDataLst>
          </p:nvPr>
        </p:nvSpPr>
        <p:spPr/>
        <p:txBody>
          <a:bodyPr/>
          <a:lstStyle/>
          <a:p>
            <a:fld id="{8D79B3E1-521E-4C78-B507-DA663BC00210}"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918CA3FF-6E51-428B-A57D-246A52E2B12D}"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accent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E064B8C9-A378-4C64-B7A4-AF6AC2E53730}"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60D4C947-7C49-4D5F-B96C-B396F3737F2A}"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7" y="457200"/>
            <a:ext cx="4165200" cy="1600200"/>
          </a:xfrm>
        </p:spPr>
        <p:txBody>
          <a:bodyPr anchor="t" anchorCtr="0"/>
          <a:lstStyle>
            <a:lvl1pPr>
              <a:defRPr sz="3200"/>
            </a:lvl1pPr>
          </a:lstStyle>
          <a:p>
            <a:r>
              <a:rPr lang="zh-CN" altLang="en-US" dirty="0"/>
              <a:t>单击此处编辑母版标题样式</a:t>
            </a:r>
            <a:endParaRPr lang="zh-CN" altLang="en-US" dirty="0"/>
          </a:p>
        </p:txBody>
      </p:sp>
      <p:sp>
        <p:nvSpPr>
          <p:cNvPr id="3" name="图片占位符 2"/>
          <p:cNvSpPr>
            <a:spLocks noGrp="1" noChangeAspect="1"/>
          </p:cNvSpPr>
          <p:nvPr>
            <p:ph type="pic" idx="1"/>
            <p:custDataLst>
              <p:tags r:id="rId3"/>
            </p:custDataLst>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custDataLst>
              <p:tags r:id="rId4"/>
            </p:custDataLst>
          </p:nvPr>
        </p:nvSpPr>
        <p:spPr>
          <a:xfrm>
            <a:off x="839787" y="2057400"/>
            <a:ext cx="4165200" cy="3811588"/>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9961122" y="365125"/>
            <a:ext cx="1392677" cy="5811838"/>
          </a:xfrm>
        </p:spPr>
        <p:txBody>
          <a:bodyPr vert="eaVert"/>
          <a:lstStyle/>
          <a:p>
            <a:r>
              <a:rPr lang="zh-CN" altLang="en-US" dirty="0"/>
              <a:t>单击此处编辑标题</a:t>
            </a:r>
            <a:endParaRPr lang="zh-CN" altLang="en-US" dirty="0"/>
          </a:p>
        </p:txBody>
      </p:sp>
      <p:sp>
        <p:nvSpPr>
          <p:cNvPr id="3" name="竖排文字占位符 2"/>
          <p:cNvSpPr>
            <a:spLocks noGrp="1"/>
          </p:cNvSpPr>
          <p:nvPr>
            <p:ph type="body" orient="vert" idx="1"/>
            <p:custDataLst>
              <p:tags r:id="rId3"/>
            </p:custDataLst>
          </p:nvPr>
        </p:nvSpPr>
        <p:spPr>
          <a:xfrm>
            <a:off x="838200" y="365125"/>
            <a:ext cx="8967280" cy="5811838"/>
          </a:xfrm>
        </p:spPr>
        <p:txBody>
          <a:bodyPr vert="eaVert"/>
          <a:lstStyle>
            <a:lvl1pPr>
              <a:defRPr sz="2400"/>
            </a:lvl1pPr>
            <a:lvl2pPr>
              <a:defRPr sz="2000"/>
            </a:lvl2pPr>
            <a:lvl3pPr>
              <a:defRPr sz="1800"/>
            </a:lvl3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noChangeArrowheads="1"/>
          </p:cNvSpPr>
          <p:nvPr>
            <p:ph type="dt" sz="half" idx="10"/>
            <p:custDataLst>
              <p:tags r:id="rId4"/>
            </p:custDataLst>
          </p:nvPr>
        </p:nvSpPr>
        <p:spPr/>
        <p:txBody>
          <a:bodyPr/>
          <a:lstStyle>
            <a:lvl1pPr>
              <a:defRPr/>
            </a:lvl1pPr>
          </a:lstStyle>
          <a:p>
            <a:fld id="{4D63A677-E8B9-45CF-91F4-5B5B6469D09C}" type="datetime1">
              <a:rPr lang="zh-CN" altLang="en-US"/>
            </a:fld>
            <a:endParaRPr lang="zh-CN" altLang="en-US" sz="1800">
              <a:solidFill>
                <a:schemeClr val="tx1"/>
              </a:solidFill>
            </a:endParaRPr>
          </a:p>
        </p:txBody>
      </p:sp>
      <p:sp>
        <p:nvSpPr>
          <p:cNvPr id="5" name="页脚占位符 4"/>
          <p:cNvSpPr>
            <a:spLocks noGrp="1" noChangeArrowheads="1"/>
          </p:cNvSpPr>
          <p:nvPr>
            <p:ph type="ftr" sz="quarter" idx="11"/>
            <p:custDataLst>
              <p:tags r:id="rId5"/>
            </p:custDataLst>
          </p:nvPr>
        </p:nvSpPr>
        <p:spPr/>
        <p:txBody>
          <a:bodyPr/>
          <a:lstStyle>
            <a:lvl1pPr>
              <a:defRPr/>
            </a:lvl1pPr>
          </a:lstStyle>
          <a:p>
            <a:endParaRPr lang="zh-CN" altLang="zh-CN"/>
          </a:p>
        </p:txBody>
      </p:sp>
      <p:sp>
        <p:nvSpPr>
          <p:cNvPr id="6" name="灯片编号占位符 5"/>
          <p:cNvSpPr>
            <a:spLocks noGrp="1" noChangeArrowheads="1"/>
          </p:cNvSpPr>
          <p:nvPr>
            <p:ph type="sldNum" sz="quarter" idx="12"/>
            <p:custDataLst>
              <p:tags r:id="rId6"/>
            </p:custDataLst>
          </p:nvPr>
        </p:nvSpPr>
        <p:spPr/>
        <p:txBody>
          <a:bodyPr/>
          <a:lstStyle>
            <a:lvl1pPr>
              <a:defRPr/>
            </a:lvl1pPr>
          </a:lstStyle>
          <a:p>
            <a:fld id="{4627A72B-71C5-4CC3-957C-63ED0D8C9BBD}" type="slidenum">
              <a:rPr lang="zh-CN" altLang="en-US"/>
            </a:fld>
            <a:endParaRPr lang="zh-CN" altLang="en-US" sz="1800">
              <a:solidFill>
                <a:schemeClr val="tx1"/>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E064B8C9-A378-4C64-B7A4-AF6AC2E53730}"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60D4C947-7C49-4D5F-B96C-B396F3737F2A}"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838200" y="524933"/>
            <a:ext cx="10515600" cy="560493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8" name="组合 7"/>
          <p:cNvGrpSpPr/>
          <p:nvPr>
            <p:custDataLst>
              <p:tags r:id="rId3"/>
            </p:custDataLst>
          </p:nvPr>
        </p:nvGrpSpPr>
        <p:grpSpPr>
          <a:xfrm>
            <a:off x="839171" y="1228661"/>
            <a:ext cx="10513659" cy="4341161"/>
            <a:chOff x="8531315" y="-2268311"/>
            <a:chExt cx="7669213" cy="3776663"/>
          </a:xfrm>
          <a:solidFill>
            <a:schemeClr val="bg1">
              <a:alpha val="10000"/>
            </a:schemeClr>
          </a:solidFill>
        </p:grpSpPr>
        <p:sp>
          <p:nvSpPr>
            <p:cNvPr id="9" name="Freeform 6"/>
            <p:cNvSpPr/>
            <p:nvPr>
              <p:custDataLst>
                <p:tags r:id="rId4"/>
              </p:custDataLst>
            </p:nvPr>
          </p:nvSpPr>
          <p:spPr bwMode="auto">
            <a:xfrm>
              <a:off x="13301752" y="-2147661"/>
              <a:ext cx="55563" cy="33338"/>
            </a:xfrm>
            <a:custGeom>
              <a:avLst/>
              <a:gdLst>
                <a:gd name="T0" fmla="*/ 8 w 15"/>
                <a:gd name="T1" fmla="*/ 1 h 9"/>
                <a:gd name="T2" fmla="*/ 9 w 15"/>
                <a:gd name="T3" fmla="*/ 2 h 9"/>
                <a:gd name="T4" fmla="*/ 12 w 15"/>
                <a:gd name="T5" fmla="*/ 8 h 9"/>
                <a:gd name="T6" fmla="*/ 5 w 15"/>
                <a:gd name="T7" fmla="*/ 5 h 9"/>
                <a:gd name="T8" fmla="*/ 8 w 15"/>
                <a:gd name="T9" fmla="*/ 1 h 9"/>
              </a:gdLst>
              <a:ahLst/>
              <a:cxnLst>
                <a:cxn ang="0">
                  <a:pos x="T0" y="T1"/>
                </a:cxn>
                <a:cxn ang="0">
                  <a:pos x="T2" y="T3"/>
                </a:cxn>
                <a:cxn ang="0">
                  <a:pos x="T4" y="T5"/>
                </a:cxn>
                <a:cxn ang="0">
                  <a:pos x="T6" y="T7"/>
                </a:cxn>
                <a:cxn ang="0">
                  <a:pos x="T8" y="T9"/>
                </a:cxn>
              </a:cxnLst>
              <a:rect l="0" t="0" r="r" b="b"/>
              <a:pathLst>
                <a:path w="15" h="9">
                  <a:moveTo>
                    <a:pt x="8" y="1"/>
                  </a:moveTo>
                  <a:cubicBezTo>
                    <a:pt x="9" y="0"/>
                    <a:pt x="9" y="1"/>
                    <a:pt x="9" y="2"/>
                  </a:cubicBezTo>
                  <a:cubicBezTo>
                    <a:pt x="10" y="4"/>
                    <a:pt x="15" y="4"/>
                    <a:pt x="12" y="8"/>
                  </a:cubicBezTo>
                  <a:cubicBezTo>
                    <a:pt x="8" y="9"/>
                    <a:pt x="10" y="3"/>
                    <a:pt x="5" y="5"/>
                  </a:cubicBezTo>
                  <a:cubicBezTo>
                    <a:pt x="0" y="3"/>
                    <a:pt x="11" y="5"/>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0" name="Freeform 7"/>
            <p:cNvSpPr/>
            <p:nvPr>
              <p:custDataLst>
                <p:tags r:id="rId5"/>
              </p:custDataLst>
            </p:nvPr>
          </p:nvSpPr>
          <p:spPr bwMode="auto">
            <a:xfrm>
              <a:off x="14105027" y="-2147661"/>
              <a:ext cx="109538" cy="60325"/>
            </a:xfrm>
            <a:custGeom>
              <a:avLst/>
              <a:gdLst>
                <a:gd name="T0" fmla="*/ 28 w 29"/>
                <a:gd name="T1" fmla="*/ 12 h 16"/>
                <a:gd name="T2" fmla="*/ 17 w 29"/>
                <a:gd name="T3" fmla="*/ 15 h 16"/>
                <a:gd name="T4" fmla="*/ 3 w 29"/>
                <a:gd name="T5" fmla="*/ 15 h 16"/>
                <a:gd name="T6" fmla="*/ 0 w 29"/>
                <a:gd name="T7" fmla="*/ 12 h 16"/>
                <a:gd name="T8" fmla="*/ 22 w 29"/>
                <a:gd name="T9" fmla="*/ 1 h 16"/>
                <a:gd name="T10" fmla="*/ 27 w 29"/>
                <a:gd name="T11" fmla="*/ 3 h 16"/>
                <a:gd name="T12" fmla="*/ 24 w 29"/>
                <a:gd name="T13" fmla="*/ 5 h 16"/>
                <a:gd name="T14" fmla="*/ 28 w 29"/>
                <a:gd name="T15" fmla="*/ 12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6">
                  <a:moveTo>
                    <a:pt x="28" y="12"/>
                  </a:moveTo>
                  <a:cubicBezTo>
                    <a:pt x="24" y="12"/>
                    <a:pt x="17" y="10"/>
                    <a:pt x="17" y="15"/>
                  </a:cubicBezTo>
                  <a:cubicBezTo>
                    <a:pt x="14" y="13"/>
                    <a:pt x="9" y="16"/>
                    <a:pt x="3" y="15"/>
                  </a:cubicBezTo>
                  <a:cubicBezTo>
                    <a:pt x="3" y="12"/>
                    <a:pt x="2" y="12"/>
                    <a:pt x="0" y="12"/>
                  </a:cubicBezTo>
                  <a:cubicBezTo>
                    <a:pt x="3" y="3"/>
                    <a:pt x="11" y="0"/>
                    <a:pt x="22" y="1"/>
                  </a:cubicBezTo>
                  <a:cubicBezTo>
                    <a:pt x="21" y="4"/>
                    <a:pt x="26" y="2"/>
                    <a:pt x="27" y="3"/>
                  </a:cubicBezTo>
                  <a:cubicBezTo>
                    <a:pt x="27" y="5"/>
                    <a:pt x="24" y="5"/>
                    <a:pt x="24" y="5"/>
                  </a:cubicBezTo>
                  <a:cubicBezTo>
                    <a:pt x="23" y="7"/>
                    <a:pt x="29" y="5"/>
                    <a:pt x="2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1" name="Freeform 8"/>
            <p:cNvSpPr/>
            <p:nvPr>
              <p:custDataLst>
                <p:tags r:id="rId6"/>
              </p:custDataLst>
            </p:nvPr>
          </p:nvSpPr>
          <p:spPr bwMode="auto">
            <a:xfrm>
              <a:off x="13474790" y="-2139723"/>
              <a:ext cx="55563" cy="30163"/>
            </a:xfrm>
            <a:custGeom>
              <a:avLst/>
              <a:gdLst>
                <a:gd name="T0" fmla="*/ 15 w 15"/>
                <a:gd name="T1" fmla="*/ 1 h 8"/>
                <a:gd name="T2" fmla="*/ 14 w 15"/>
                <a:gd name="T3" fmla="*/ 7 h 8"/>
                <a:gd name="T4" fmla="*/ 8 w 15"/>
                <a:gd name="T5" fmla="*/ 8 h 8"/>
                <a:gd name="T6" fmla="*/ 1 w 15"/>
                <a:gd name="T7" fmla="*/ 4 h 8"/>
                <a:gd name="T8" fmla="*/ 9 w 15"/>
                <a:gd name="T9" fmla="*/ 4 h 8"/>
                <a:gd name="T10" fmla="*/ 15 w 15"/>
                <a:gd name="T11" fmla="*/ 1 h 8"/>
              </a:gdLst>
              <a:ahLst/>
              <a:cxnLst>
                <a:cxn ang="0">
                  <a:pos x="T0" y="T1"/>
                </a:cxn>
                <a:cxn ang="0">
                  <a:pos x="T2" y="T3"/>
                </a:cxn>
                <a:cxn ang="0">
                  <a:pos x="T4" y="T5"/>
                </a:cxn>
                <a:cxn ang="0">
                  <a:pos x="T6" y="T7"/>
                </a:cxn>
                <a:cxn ang="0">
                  <a:pos x="T8" y="T9"/>
                </a:cxn>
                <a:cxn ang="0">
                  <a:pos x="T10" y="T11"/>
                </a:cxn>
              </a:cxnLst>
              <a:rect l="0" t="0" r="r" b="b"/>
              <a:pathLst>
                <a:path w="15" h="8">
                  <a:moveTo>
                    <a:pt x="15" y="1"/>
                  </a:moveTo>
                  <a:cubicBezTo>
                    <a:pt x="14" y="3"/>
                    <a:pt x="13" y="5"/>
                    <a:pt x="14" y="7"/>
                  </a:cubicBezTo>
                  <a:cubicBezTo>
                    <a:pt x="11" y="6"/>
                    <a:pt x="10" y="8"/>
                    <a:pt x="8" y="8"/>
                  </a:cubicBezTo>
                  <a:cubicBezTo>
                    <a:pt x="6" y="7"/>
                    <a:pt x="0" y="8"/>
                    <a:pt x="1" y="4"/>
                  </a:cubicBezTo>
                  <a:cubicBezTo>
                    <a:pt x="5" y="5"/>
                    <a:pt x="6" y="1"/>
                    <a:pt x="9" y="4"/>
                  </a:cubicBezTo>
                  <a:cubicBezTo>
                    <a:pt x="12" y="4"/>
                    <a:pt x="11" y="0"/>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2" name="Freeform 9"/>
            <p:cNvSpPr/>
            <p:nvPr>
              <p:custDataLst>
                <p:tags r:id="rId7"/>
              </p:custDataLst>
            </p:nvPr>
          </p:nvSpPr>
          <p:spPr bwMode="auto">
            <a:xfrm>
              <a:off x="13136652" y="-2125436"/>
              <a:ext cx="71438" cy="38100"/>
            </a:xfrm>
            <a:custGeom>
              <a:avLst/>
              <a:gdLst>
                <a:gd name="T0" fmla="*/ 18 w 19"/>
                <a:gd name="T1" fmla="*/ 0 h 10"/>
                <a:gd name="T2" fmla="*/ 15 w 19"/>
                <a:gd name="T3" fmla="*/ 4 h 10"/>
                <a:gd name="T4" fmla="*/ 11 w 19"/>
                <a:gd name="T5" fmla="*/ 9 h 10"/>
                <a:gd name="T6" fmla="*/ 8 w 19"/>
                <a:gd name="T7" fmla="*/ 6 h 10"/>
                <a:gd name="T8" fmla="*/ 4 w 19"/>
                <a:gd name="T9" fmla="*/ 7 h 10"/>
                <a:gd name="T10" fmla="*/ 1 w 19"/>
                <a:gd name="T11" fmla="*/ 4 h 10"/>
                <a:gd name="T12" fmla="*/ 8 w 19"/>
                <a:gd name="T13" fmla="*/ 3 h 10"/>
                <a:gd name="T14" fmla="*/ 8 w 19"/>
                <a:gd name="T15" fmla="*/ 2 h 10"/>
                <a:gd name="T16" fmla="*/ 18 w 19"/>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18" y="0"/>
                  </a:moveTo>
                  <a:cubicBezTo>
                    <a:pt x="19" y="3"/>
                    <a:pt x="15" y="2"/>
                    <a:pt x="15" y="4"/>
                  </a:cubicBezTo>
                  <a:cubicBezTo>
                    <a:pt x="15" y="5"/>
                    <a:pt x="13" y="8"/>
                    <a:pt x="11" y="9"/>
                  </a:cubicBezTo>
                  <a:cubicBezTo>
                    <a:pt x="8" y="10"/>
                    <a:pt x="9" y="6"/>
                    <a:pt x="8" y="6"/>
                  </a:cubicBezTo>
                  <a:cubicBezTo>
                    <a:pt x="8" y="6"/>
                    <a:pt x="6" y="8"/>
                    <a:pt x="4" y="7"/>
                  </a:cubicBezTo>
                  <a:cubicBezTo>
                    <a:pt x="3" y="7"/>
                    <a:pt x="3" y="4"/>
                    <a:pt x="1" y="4"/>
                  </a:cubicBezTo>
                  <a:cubicBezTo>
                    <a:pt x="0" y="1"/>
                    <a:pt x="7" y="5"/>
                    <a:pt x="8" y="3"/>
                  </a:cubicBezTo>
                  <a:cubicBezTo>
                    <a:pt x="8" y="3"/>
                    <a:pt x="8" y="2"/>
                    <a:pt x="8" y="2"/>
                  </a:cubicBezTo>
                  <a:cubicBezTo>
                    <a:pt x="12" y="1"/>
                    <a:pt x="13" y="1"/>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3" name="Freeform 10"/>
            <p:cNvSpPr/>
            <p:nvPr>
              <p:custDataLst>
                <p:tags r:id="rId8"/>
              </p:custDataLst>
            </p:nvPr>
          </p:nvSpPr>
          <p:spPr bwMode="auto">
            <a:xfrm>
              <a:off x="13409702" y="-2128611"/>
              <a:ext cx="57150" cy="19050"/>
            </a:xfrm>
            <a:custGeom>
              <a:avLst/>
              <a:gdLst>
                <a:gd name="T0" fmla="*/ 14 w 15"/>
                <a:gd name="T1" fmla="*/ 5 h 5"/>
                <a:gd name="T2" fmla="*/ 3 w 15"/>
                <a:gd name="T3" fmla="*/ 5 h 5"/>
                <a:gd name="T4" fmla="*/ 7 w 15"/>
                <a:gd name="T5" fmla="*/ 1 h 5"/>
                <a:gd name="T6" fmla="*/ 14 w 15"/>
                <a:gd name="T7" fmla="*/ 5 h 5"/>
              </a:gdLst>
              <a:ahLst/>
              <a:cxnLst>
                <a:cxn ang="0">
                  <a:pos x="T0" y="T1"/>
                </a:cxn>
                <a:cxn ang="0">
                  <a:pos x="T2" y="T3"/>
                </a:cxn>
                <a:cxn ang="0">
                  <a:pos x="T4" y="T5"/>
                </a:cxn>
                <a:cxn ang="0">
                  <a:pos x="T6" y="T7"/>
                </a:cxn>
              </a:cxnLst>
              <a:rect l="0" t="0" r="r" b="b"/>
              <a:pathLst>
                <a:path w="15" h="5">
                  <a:moveTo>
                    <a:pt x="14" y="5"/>
                  </a:moveTo>
                  <a:cubicBezTo>
                    <a:pt x="10" y="5"/>
                    <a:pt x="6" y="5"/>
                    <a:pt x="3" y="5"/>
                  </a:cubicBezTo>
                  <a:cubicBezTo>
                    <a:pt x="0" y="0"/>
                    <a:pt x="7" y="5"/>
                    <a:pt x="7" y="1"/>
                  </a:cubicBezTo>
                  <a:cubicBezTo>
                    <a:pt x="8" y="4"/>
                    <a:pt x="15" y="0"/>
                    <a:pt x="1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4" name="Freeform 11"/>
            <p:cNvSpPr/>
            <p:nvPr>
              <p:custDataLst>
                <p:tags r:id="rId9"/>
              </p:custDataLst>
            </p:nvPr>
          </p:nvSpPr>
          <p:spPr bwMode="auto">
            <a:xfrm>
              <a:off x="13331915" y="-2103211"/>
              <a:ext cx="66675" cy="23813"/>
            </a:xfrm>
            <a:custGeom>
              <a:avLst/>
              <a:gdLst>
                <a:gd name="T0" fmla="*/ 12 w 18"/>
                <a:gd name="T1" fmla="*/ 0 h 6"/>
                <a:gd name="T2" fmla="*/ 12 w 18"/>
                <a:gd name="T3" fmla="*/ 5 h 6"/>
                <a:gd name="T4" fmla="*/ 0 w 18"/>
                <a:gd name="T5" fmla="*/ 4 h 6"/>
                <a:gd name="T6" fmla="*/ 12 w 18"/>
                <a:gd name="T7" fmla="*/ 0 h 6"/>
              </a:gdLst>
              <a:ahLst/>
              <a:cxnLst>
                <a:cxn ang="0">
                  <a:pos x="T0" y="T1"/>
                </a:cxn>
                <a:cxn ang="0">
                  <a:pos x="T2" y="T3"/>
                </a:cxn>
                <a:cxn ang="0">
                  <a:pos x="T4" y="T5"/>
                </a:cxn>
                <a:cxn ang="0">
                  <a:pos x="T6" y="T7"/>
                </a:cxn>
              </a:cxnLst>
              <a:rect l="0" t="0" r="r" b="b"/>
              <a:pathLst>
                <a:path w="18" h="6">
                  <a:moveTo>
                    <a:pt x="12" y="0"/>
                  </a:moveTo>
                  <a:cubicBezTo>
                    <a:pt x="18" y="2"/>
                    <a:pt x="12" y="1"/>
                    <a:pt x="12" y="5"/>
                  </a:cubicBezTo>
                  <a:cubicBezTo>
                    <a:pt x="8" y="5"/>
                    <a:pt x="2" y="6"/>
                    <a:pt x="0" y="4"/>
                  </a:cubicBezTo>
                  <a:cubicBezTo>
                    <a:pt x="2" y="1"/>
                    <a:pt x="10" y="3"/>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7" name="Freeform 12"/>
            <p:cNvSpPr/>
            <p:nvPr>
              <p:custDataLst>
                <p:tags r:id="rId10"/>
              </p:custDataLst>
            </p:nvPr>
          </p:nvSpPr>
          <p:spPr bwMode="auto">
            <a:xfrm>
              <a:off x="9977527" y="-2084161"/>
              <a:ext cx="30163" cy="22225"/>
            </a:xfrm>
            <a:custGeom>
              <a:avLst/>
              <a:gdLst>
                <a:gd name="T0" fmla="*/ 0 w 8"/>
                <a:gd name="T1" fmla="*/ 0 h 6"/>
                <a:gd name="T2" fmla="*/ 8 w 8"/>
                <a:gd name="T3" fmla="*/ 6 h 6"/>
                <a:gd name="T4" fmla="*/ 0 w 8"/>
                <a:gd name="T5" fmla="*/ 0 h 6"/>
              </a:gdLst>
              <a:ahLst/>
              <a:cxnLst>
                <a:cxn ang="0">
                  <a:pos x="T0" y="T1"/>
                </a:cxn>
                <a:cxn ang="0">
                  <a:pos x="T2" y="T3"/>
                </a:cxn>
                <a:cxn ang="0">
                  <a:pos x="T4" y="T5"/>
                </a:cxn>
              </a:cxnLst>
              <a:rect l="0" t="0" r="r" b="b"/>
              <a:pathLst>
                <a:path w="8" h="6">
                  <a:moveTo>
                    <a:pt x="0" y="0"/>
                  </a:moveTo>
                  <a:cubicBezTo>
                    <a:pt x="5" y="0"/>
                    <a:pt x="8" y="1"/>
                    <a:pt x="8" y="6"/>
                  </a:cubicBezTo>
                  <a:cubicBezTo>
                    <a:pt x="5" y="4"/>
                    <a:pt x="0" y="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8" name="Freeform 13"/>
            <p:cNvSpPr/>
            <p:nvPr>
              <p:custDataLst>
                <p:tags r:id="rId11"/>
              </p:custDataLst>
            </p:nvPr>
          </p:nvSpPr>
          <p:spPr bwMode="auto">
            <a:xfrm>
              <a:off x="14143127" y="-2087336"/>
              <a:ext cx="123825" cy="63500"/>
            </a:xfrm>
            <a:custGeom>
              <a:avLst/>
              <a:gdLst>
                <a:gd name="T0" fmla="*/ 29 w 33"/>
                <a:gd name="T1" fmla="*/ 4 h 17"/>
                <a:gd name="T2" fmla="*/ 32 w 33"/>
                <a:gd name="T3" fmla="*/ 11 h 17"/>
                <a:gd name="T4" fmla="*/ 18 w 33"/>
                <a:gd name="T5" fmla="*/ 15 h 17"/>
                <a:gd name="T6" fmla="*/ 15 w 33"/>
                <a:gd name="T7" fmla="*/ 14 h 17"/>
                <a:gd name="T8" fmla="*/ 10 w 33"/>
                <a:gd name="T9" fmla="*/ 14 h 17"/>
                <a:gd name="T10" fmla="*/ 10 w 33"/>
                <a:gd name="T11" fmla="*/ 11 h 17"/>
                <a:gd name="T12" fmla="*/ 5 w 33"/>
                <a:gd name="T13" fmla="*/ 13 h 17"/>
                <a:gd name="T14" fmla="*/ 7 w 33"/>
                <a:gd name="T15" fmla="*/ 10 h 17"/>
                <a:gd name="T16" fmla="*/ 1 w 33"/>
                <a:gd name="T17" fmla="*/ 8 h 17"/>
                <a:gd name="T18" fmla="*/ 4 w 33"/>
                <a:gd name="T19" fmla="*/ 6 h 17"/>
                <a:gd name="T20" fmla="*/ 8 w 33"/>
                <a:gd name="T21" fmla="*/ 3 h 17"/>
                <a:gd name="T22" fmla="*/ 21 w 33"/>
                <a:gd name="T23" fmla="*/ 1 h 17"/>
                <a:gd name="T24" fmla="*/ 21 w 33"/>
                <a:gd name="T25" fmla="*/ 4 h 17"/>
                <a:gd name="T26" fmla="*/ 29 w 33"/>
                <a:gd name="T27"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7">
                  <a:moveTo>
                    <a:pt x="29" y="4"/>
                  </a:moveTo>
                  <a:cubicBezTo>
                    <a:pt x="28" y="8"/>
                    <a:pt x="24" y="11"/>
                    <a:pt x="32" y="11"/>
                  </a:cubicBezTo>
                  <a:cubicBezTo>
                    <a:pt x="33" y="17"/>
                    <a:pt x="23" y="16"/>
                    <a:pt x="18" y="15"/>
                  </a:cubicBezTo>
                  <a:cubicBezTo>
                    <a:pt x="16" y="15"/>
                    <a:pt x="16" y="15"/>
                    <a:pt x="15" y="14"/>
                  </a:cubicBezTo>
                  <a:cubicBezTo>
                    <a:pt x="12" y="11"/>
                    <a:pt x="13" y="16"/>
                    <a:pt x="10" y="14"/>
                  </a:cubicBezTo>
                  <a:cubicBezTo>
                    <a:pt x="9" y="14"/>
                    <a:pt x="10" y="11"/>
                    <a:pt x="10" y="11"/>
                  </a:cubicBezTo>
                  <a:cubicBezTo>
                    <a:pt x="9" y="11"/>
                    <a:pt x="7" y="13"/>
                    <a:pt x="5" y="13"/>
                  </a:cubicBezTo>
                  <a:cubicBezTo>
                    <a:pt x="5" y="12"/>
                    <a:pt x="7" y="10"/>
                    <a:pt x="7" y="10"/>
                  </a:cubicBezTo>
                  <a:cubicBezTo>
                    <a:pt x="6" y="9"/>
                    <a:pt x="0" y="11"/>
                    <a:pt x="1" y="8"/>
                  </a:cubicBezTo>
                  <a:cubicBezTo>
                    <a:pt x="0" y="5"/>
                    <a:pt x="3" y="7"/>
                    <a:pt x="4" y="6"/>
                  </a:cubicBezTo>
                  <a:cubicBezTo>
                    <a:pt x="6" y="4"/>
                    <a:pt x="5" y="4"/>
                    <a:pt x="8" y="3"/>
                  </a:cubicBezTo>
                  <a:cubicBezTo>
                    <a:pt x="9" y="3"/>
                    <a:pt x="15" y="0"/>
                    <a:pt x="21" y="1"/>
                  </a:cubicBezTo>
                  <a:cubicBezTo>
                    <a:pt x="21" y="1"/>
                    <a:pt x="21" y="4"/>
                    <a:pt x="21" y="4"/>
                  </a:cubicBezTo>
                  <a:cubicBezTo>
                    <a:pt x="23" y="6"/>
                    <a:pt x="28" y="3"/>
                    <a:pt x="2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9" name="Freeform 14"/>
            <p:cNvSpPr/>
            <p:nvPr>
              <p:custDataLst>
                <p:tags r:id="rId12"/>
              </p:custDataLst>
            </p:nvPr>
          </p:nvSpPr>
          <p:spPr bwMode="auto">
            <a:xfrm>
              <a:off x="14093915" y="-2084161"/>
              <a:ext cx="49213" cy="30163"/>
            </a:xfrm>
            <a:custGeom>
              <a:avLst/>
              <a:gdLst>
                <a:gd name="T0" fmla="*/ 13 w 13"/>
                <a:gd name="T1" fmla="*/ 5 h 8"/>
                <a:gd name="T2" fmla="*/ 9 w 13"/>
                <a:gd name="T3" fmla="*/ 5 h 8"/>
                <a:gd name="T4" fmla="*/ 7 w 13"/>
                <a:gd name="T5" fmla="*/ 7 h 8"/>
                <a:gd name="T6" fmla="*/ 0 w 13"/>
                <a:gd name="T7" fmla="*/ 5 h 8"/>
                <a:gd name="T8" fmla="*/ 13 w 13"/>
                <a:gd name="T9" fmla="*/ 5 h 8"/>
              </a:gdLst>
              <a:ahLst/>
              <a:cxnLst>
                <a:cxn ang="0">
                  <a:pos x="T0" y="T1"/>
                </a:cxn>
                <a:cxn ang="0">
                  <a:pos x="T2" y="T3"/>
                </a:cxn>
                <a:cxn ang="0">
                  <a:pos x="T4" y="T5"/>
                </a:cxn>
                <a:cxn ang="0">
                  <a:pos x="T6" y="T7"/>
                </a:cxn>
                <a:cxn ang="0">
                  <a:pos x="T8" y="T9"/>
                </a:cxn>
              </a:cxnLst>
              <a:rect l="0" t="0" r="r" b="b"/>
              <a:pathLst>
                <a:path w="13" h="8">
                  <a:moveTo>
                    <a:pt x="13" y="5"/>
                  </a:moveTo>
                  <a:cubicBezTo>
                    <a:pt x="12" y="7"/>
                    <a:pt x="10" y="5"/>
                    <a:pt x="9" y="5"/>
                  </a:cubicBezTo>
                  <a:cubicBezTo>
                    <a:pt x="7" y="5"/>
                    <a:pt x="7" y="6"/>
                    <a:pt x="7" y="7"/>
                  </a:cubicBezTo>
                  <a:cubicBezTo>
                    <a:pt x="3" y="8"/>
                    <a:pt x="4" y="4"/>
                    <a:pt x="0" y="5"/>
                  </a:cubicBezTo>
                  <a:cubicBezTo>
                    <a:pt x="3" y="0"/>
                    <a:pt x="9" y="3"/>
                    <a:pt x="1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0" name="Freeform 15"/>
            <p:cNvSpPr/>
            <p:nvPr>
              <p:custDataLst>
                <p:tags r:id="rId13"/>
              </p:custDataLst>
            </p:nvPr>
          </p:nvSpPr>
          <p:spPr bwMode="auto">
            <a:xfrm>
              <a:off x="9867990" y="-2049236"/>
              <a:ext cx="125413" cy="71438"/>
            </a:xfrm>
            <a:custGeom>
              <a:avLst/>
              <a:gdLst>
                <a:gd name="T0" fmla="*/ 24 w 33"/>
                <a:gd name="T1" fmla="*/ 5 h 19"/>
                <a:gd name="T2" fmla="*/ 28 w 33"/>
                <a:gd name="T3" fmla="*/ 11 h 19"/>
                <a:gd name="T4" fmla="*/ 32 w 33"/>
                <a:gd name="T5" fmla="*/ 18 h 19"/>
                <a:gd name="T6" fmla="*/ 28 w 33"/>
                <a:gd name="T7" fmla="*/ 18 h 19"/>
                <a:gd name="T8" fmla="*/ 28 w 33"/>
                <a:gd name="T9" fmla="*/ 15 h 19"/>
                <a:gd name="T10" fmla="*/ 25 w 33"/>
                <a:gd name="T11" fmla="*/ 14 h 19"/>
                <a:gd name="T12" fmla="*/ 7 w 33"/>
                <a:gd name="T13" fmla="*/ 12 h 19"/>
                <a:gd name="T14" fmla="*/ 11 w 33"/>
                <a:gd name="T15" fmla="*/ 10 h 19"/>
                <a:gd name="T16" fmla="*/ 8 w 33"/>
                <a:gd name="T17" fmla="*/ 7 h 19"/>
                <a:gd name="T18" fmla="*/ 0 w 33"/>
                <a:gd name="T19" fmla="*/ 3 h 19"/>
                <a:gd name="T20" fmla="*/ 11 w 33"/>
                <a:gd name="T21" fmla="*/ 3 h 19"/>
                <a:gd name="T22" fmla="*/ 14 w 33"/>
                <a:gd name="T23" fmla="*/ 5 h 19"/>
                <a:gd name="T24" fmla="*/ 20 w 33"/>
                <a:gd name="T25" fmla="*/ 5 h 19"/>
                <a:gd name="T26" fmla="*/ 24 w 33"/>
                <a:gd name="T2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9">
                  <a:moveTo>
                    <a:pt x="24" y="5"/>
                  </a:moveTo>
                  <a:cubicBezTo>
                    <a:pt x="26" y="7"/>
                    <a:pt x="27" y="9"/>
                    <a:pt x="28" y="11"/>
                  </a:cubicBezTo>
                  <a:cubicBezTo>
                    <a:pt x="30" y="13"/>
                    <a:pt x="33" y="14"/>
                    <a:pt x="32" y="18"/>
                  </a:cubicBezTo>
                  <a:cubicBezTo>
                    <a:pt x="32" y="17"/>
                    <a:pt x="29" y="19"/>
                    <a:pt x="28" y="18"/>
                  </a:cubicBezTo>
                  <a:cubicBezTo>
                    <a:pt x="28" y="18"/>
                    <a:pt x="29" y="16"/>
                    <a:pt x="28" y="15"/>
                  </a:cubicBezTo>
                  <a:cubicBezTo>
                    <a:pt x="28" y="15"/>
                    <a:pt x="24" y="18"/>
                    <a:pt x="25" y="14"/>
                  </a:cubicBezTo>
                  <a:cubicBezTo>
                    <a:pt x="17" y="14"/>
                    <a:pt x="12" y="14"/>
                    <a:pt x="7" y="12"/>
                  </a:cubicBezTo>
                  <a:cubicBezTo>
                    <a:pt x="6" y="9"/>
                    <a:pt x="9" y="10"/>
                    <a:pt x="11" y="10"/>
                  </a:cubicBezTo>
                  <a:cubicBezTo>
                    <a:pt x="11" y="8"/>
                    <a:pt x="8" y="9"/>
                    <a:pt x="8" y="7"/>
                  </a:cubicBezTo>
                  <a:cubicBezTo>
                    <a:pt x="3" y="5"/>
                    <a:pt x="1" y="9"/>
                    <a:pt x="0" y="3"/>
                  </a:cubicBezTo>
                  <a:cubicBezTo>
                    <a:pt x="3" y="0"/>
                    <a:pt x="8" y="2"/>
                    <a:pt x="11" y="3"/>
                  </a:cubicBezTo>
                  <a:cubicBezTo>
                    <a:pt x="13" y="3"/>
                    <a:pt x="14" y="3"/>
                    <a:pt x="14" y="5"/>
                  </a:cubicBezTo>
                  <a:cubicBezTo>
                    <a:pt x="16" y="7"/>
                    <a:pt x="20" y="1"/>
                    <a:pt x="20" y="5"/>
                  </a:cubicBezTo>
                  <a:cubicBezTo>
                    <a:pt x="20" y="7"/>
                    <a:pt x="24" y="7"/>
                    <a:pt x="2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1" name="Freeform 16"/>
            <p:cNvSpPr/>
            <p:nvPr>
              <p:custDataLst>
                <p:tags r:id="rId14"/>
              </p:custDataLst>
            </p:nvPr>
          </p:nvSpPr>
          <p:spPr bwMode="auto">
            <a:xfrm>
              <a:off x="14270127" y="-2046061"/>
              <a:ext cx="123825" cy="63500"/>
            </a:xfrm>
            <a:custGeom>
              <a:avLst/>
              <a:gdLst>
                <a:gd name="T0" fmla="*/ 13 w 33"/>
                <a:gd name="T1" fmla="*/ 0 h 17"/>
                <a:gd name="T2" fmla="*/ 19 w 33"/>
                <a:gd name="T3" fmla="*/ 4 h 17"/>
                <a:gd name="T4" fmla="*/ 20 w 33"/>
                <a:gd name="T5" fmla="*/ 2 h 17"/>
                <a:gd name="T6" fmla="*/ 23 w 33"/>
                <a:gd name="T7" fmla="*/ 4 h 17"/>
                <a:gd name="T8" fmla="*/ 26 w 33"/>
                <a:gd name="T9" fmla="*/ 4 h 17"/>
                <a:gd name="T10" fmla="*/ 26 w 33"/>
                <a:gd name="T11" fmla="*/ 6 h 17"/>
                <a:gd name="T12" fmla="*/ 32 w 33"/>
                <a:gd name="T13" fmla="*/ 7 h 17"/>
                <a:gd name="T14" fmla="*/ 22 w 33"/>
                <a:gd name="T15" fmla="*/ 10 h 17"/>
                <a:gd name="T16" fmla="*/ 20 w 33"/>
                <a:gd name="T17" fmla="*/ 13 h 17"/>
                <a:gd name="T18" fmla="*/ 8 w 33"/>
                <a:gd name="T19" fmla="*/ 13 h 17"/>
                <a:gd name="T20" fmla="*/ 6 w 33"/>
                <a:gd name="T21" fmla="*/ 16 h 17"/>
                <a:gd name="T22" fmla="*/ 1 w 33"/>
                <a:gd name="T23" fmla="*/ 14 h 17"/>
                <a:gd name="T24" fmla="*/ 1 w 33"/>
                <a:gd name="T25" fmla="*/ 10 h 17"/>
                <a:gd name="T26" fmla="*/ 4 w 33"/>
                <a:gd name="T27" fmla="*/ 10 h 17"/>
                <a:gd name="T28" fmla="*/ 5 w 33"/>
                <a:gd name="T29" fmla="*/ 6 h 17"/>
                <a:gd name="T30" fmla="*/ 8 w 33"/>
                <a:gd name="T31" fmla="*/ 6 h 17"/>
                <a:gd name="T32" fmla="*/ 13 w 33"/>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17">
                  <a:moveTo>
                    <a:pt x="13" y="0"/>
                  </a:moveTo>
                  <a:cubicBezTo>
                    <a:pt x="14" y="2"/>
                    <a:pt x="20" y="0"/>
                    <a:pt x="19" y="4"/>
                  </a:cubicBezTo>
                  <a:cubicBezTo>
                    <a:pt x="20" y="5"/>
                    <a:pt x="20" y="2"/>
                    <a:pt x="20" y="2"/>
                  </a:cubicBezTo>
                  <a:cubicBezTo>
                    <a:pt x="22" y="2"/>
                    <a:pt x="22" y="4"/>
                    <a:pt x="23" y="4"/>
                  </a:cubicBezTo>
                  <a:cubicBezTo>
                    <a:pt x="24" y="5"/>
                    <a:pt x="26" y="4"/>
                    <a:pt x="26" y="4"/>
                  </a:cubicBezTo>
                  <a:cubicBezTo>
                    <a:pt x="26" y="5"/>
                    <a:pt x="26" y="6"/>
                    <a:pt x="26" y="6"/>
                  </a:cubicBezTo>
                  <a:cubicBezTo>
                    <a:pt x="28" y="7"/>
                    <a:pt x="32" y="5"/>
                    <a:pt x="32" y="7"/>
                  </a:cubicBezTo>
                  <a:cubicBezTo>
                    <a:pt x="33" y="13"/>
                    <a:pt x="25" y="9"/>
                    <a:pt x="22" y="10"/>
                  </a:cubicBezTo>
                  <a:cubicBezTo>
                    <a:pt x="20" y="9"/>
                    <a:pt x="21" y="12"/>
                    <a:pt x="20" y="13"/>
                  </a:cubicBezTo>
                  <a:cubicBezTo>
                    <a:pt x="17" y="14"/>
                    <a:pt x="9" y="13"/>
                    <a:pt x="8" y="13"/>
                  </a:cubicBezTo>
                  <a:cubicBezTo>
                    <a:pt x="6" y="13"/>
                    <a:pt x="7" y="15"/>
                    <a:pt x="6" y="16"/>
                  </a:cubicBezTo>
                  <a:cubicBezTo>
                    <a:pt x="4" y="13"/>
                    <a:pt x="4" y="17"/>
                    <a:pt x="1" y="14"/>
                  </a:cubicBezTo>
                  <a:cubicBezTo>
                    <a:pt x="1" y="13"/>
                    <a:pt x="0" y="11"/>
                    <a:pt x="1" y="10"/>
                  </a:cubicBezTo>
                  <a:cubicBezTo>
                    <a:pt x="1" y="10"/>
                    <a:pt x="3" y="10"/>
                    <a:pt x="4" y="10"/>
                  </a:cubicBezTo>
                  <a:cubicBezTo>
                    <a:pt x="5" y="9"/>
                    <a:pt x="4" y="7"/>
                    <a:pt x="5" y="6"/>
                  </a:cubicBezTo>
                  <a:cubicBezTo>
                    <a:pt x="5" y="5"/>
                    <a:pt x="7" y="6"/>
                    <a:pt x="8" y="6"/>
                  </a:cubicBezTo>
                  <a:cubicBezTo>
                    <a:pt x="9" y="4"/>
                    <a:pt x="12" y="3"/>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2" name="Freeform 17"/>
            <p:cNvSpPr/>
            <p:nvPr>
              <p:custDataLst>
                <p:tags r:id="rId15"/>
              </p:custDataLst>
            </p:nvPr>
          </p:nvSpPr>
          <p:spPr bwMode="auto">
            <a:xfrm>
              <a:off x="9650502" y="-2001611"/>
              <a:ext cx="22225" cy="38100"/>
            </a:xfrm>
            <a:custGeom>
              <a:avLst/>
              <a:gdLst>
                <a:gd name="T0" fmla="*/ 6 w 6"/>
                <a:gd name="T1" fmla="*/ 5 h 10"/>
                <a:gd name="T2" fmla="*/ 6 w 6"/>
                <a:gd name="T3" fmla="*/ 5 h 10"/>
              </a:gdLst>
              <a:ahLst/>
              <a:cxnLst>
                <a:cxn ang="0">
                  <a:pos x="T0" y="T1"/>
                </a:cxn>
                <a:cxn ang="0">
                  <a:pos x="T2" y="T3"/>
                </a:cxn>
              </a:cxnLst>
              <a:rect l="0" t="0" r="r" b="b"/>
              <a:pathLst>
                <a:path w="6" h="10">
                  <a:moveTo>
                    <a:pt x="6" y="5"/>
                  </a:moveTo>
                  <a:cubicBezTo>
                    <a:pt x="3" y="10"/>
                    <a:pt x="0" y="0"/>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3" name="Freeform 18"/>
            <p:cNvSpPr/>
            <p:nvPr>
              <p:custDataLst>
                <p:tags r:id="rId16"/>
              </p:custDataLst>
            </p:nvPr>
          </p:nvSpPr>
          <p:spPr bwMode="auto">
            <a:xfrm>
              <a:off x="9699715" y="-1993673"/>
              <a:ext cx="68263" cy="41275"/>
            </a:xfrm>
            <a:custGeom>
              <a:avLst/>
              <a:gdLst>
                <a:gd name="T0" fmla="*/ 17 w 18"/>
                <a:gd name="T1" fmla="*/ 3 h 11"/>
                <a:gd name="T2" fmla="*/ 4 w 18"/>
                <a:gd name="T3" fmla="*/ 10 h 11"/>
                <a:gd name="T4" fmla="*/ 0 w 18"/>
                <a:gd name="T5" fmla="*/ 6 h 11"/>
                <a:gd name="T6" fmla="*/ 9 w 18"/>
                <a:gd name="T7" fmla="*/ 3 h 11"/>
                <a:gd name="T8" fmla="*/ 17 w 18"/>
                <a:gd name="T9" fmla="*/ 3 h 11"/>
              </a:gdLst>
              <a:ahLst/>
              <a:cxnLst>
                <a:cxn ang="0">
                  <a:pos x="T0" y="T1"/>
                </a:cxn>
                <a:cxn ang="0">
                  <a:pos x="T2" y="T3"/>
                </a:cxn>
                <a:cxn ang="0">
                  <a:pos x="T4" y="T5"/>
                </a:cxn>
                <a:cxn ang="0">
                  <a:pos x="T6" y="T7"/>
                </a:cxn>
                <a:cxn ang="0">
                  <a:pos x="T8" y="T9"/>
                </a:cxn>
              </a:cxnLst>
              <a:rect l="0" t="0" r="r" b="b"/>
              <a:pathLst>
                <a:path w="18" h="11">
                  <a:moveTo>
                    <a:pt x="17" y="3"/>
                  </a:moveTo>
                  <a:cubicBezTo>
                    <a:pt x="18" y="11"/>
                    <a:pt x="8" y="7"/>
                    <a:pt x="4" y="10"/>
                  </a:cubicBezTo>
                  <a:cubicBezTo>
                    <a:pt x="2" y="10"/>
                    <a:pt x="3" y="5"/>
                    <a:pt x="0" y="6"/>
                  </a:cubicBezTo>
                  <a:cubicBezTo>
                    <a:pt x="1" y="2"/>
                    <a:pt x="8" y="7"/>
                    <a:pt x="9" y="3"/>
                  </a:cubicBezTo>
                  <a:cubicBezTo>
                    <a:pt x="9" y="0"/>
                    <a:pt x="12" y="5"/>
                    <a:pt x="1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4" name="Freeform 19"/>
            <p:cNvSpPr/>
            <p:nvPr>
              <p:custDataLst>
                <p:tags r:id="rId17"/>
              </p:custDataLst>
            </p:nvPr>
          </p:nvSpPr>
          <p:spPr bwMode="auto">
            <a:xfrm>
              <a:off x="10075952" y="-1985736"/>
              <a:ext cx="58738" cy="30163"/>
            </a:xfrm>
            <a:custGeom>
              <a:avLst/>
              <a:gdLst>
                <a:gd name="T0" fmla="*/ 14 w 16"/>
                <a:gd name="T1" fmla="*/ 2 h 8"/>
                <a:gd name="T2" fmla="*/ 14 w 16"/>
                <a:gd name="T3" fmla="*/ 5 h 8"/>
                <a:gd name="T4" fmla="*/ 10 w 16"/>
                <a:gd name="T5" fmla="*/ 7 h 8"/>
                <a:gd name="T6" fmla="*/ 8 w 16"/>
                <a:gd name="T7" fmla="*/ 8 h 8"/>
                <a:gd name="T8" fmla="*/ 4 w 16"/>
                <a:gd name="T9" fmla="*/ 7 h 8"/>
                <a:gd name="T10" fmla="*/ 3 w 16"/>
                <a:gd name="T11" fmla="*/ 8 h 8"/>
                <a:gd name="T12" fmla="*/ 1 w 16"/>
                <a:gd name="T13" fmla="*/ 7 h 8"/>
                <a:gd name="T14" fmla="*/ 14 w 16"/>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
                  <a:moveTo>
                    <a:pt x="14" y="2"/>
                  </a:moveTo>
                  <a:cubicBezTo>
                    <a:pt x="16" y="3"/>
                    <a:pt x="15" y="5"/>
                    <a:pt x="14" y="5"/>
                  </a:cubicBezTo>
                  <a:cubicBezTo>
                    <a:pt x="13" y="6"/>
                    <a:pt x="12" y="6"/>
                    <a:pt x="10" y="7"/>
                  </a:cubicBezTo>
                  <a:cubicBezTo>
                    <a:pt x="9" y="7"/>
                    <a:pt x="8" y="8"/>
                    <a:pt x="8" y="8"/>
                  </a:cubicBezTo>
                  <a:cubicBezTo>
                    <a:pt x="7" y="8"/>
                    <a:pt x="6" y="7"/>
                    <a:pt x="4" y="7"/>
                  </a:cubicBezTo>
                  <a:cubicBezTo>
                    <a:pt x="4" y="7"/>
                    <a:pt x="3" y="8"/>
                    <a:pt x="3" y="8"/>
                  </a:cubicBezTo>
                  <a:cubicBezTo>
                    <a:pt x="1" y="8"/>
                    <a:pt x="1" y="8"/>
                    <a:pt x="1" y="7"/>
                  </a:cubicBezTo>
                  <a:cubicBezTo>
                    <a:pt x="0" y="0"/>
                    <a:pt x="13" y="7"/>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5" name="Freeform 20"/>
            <p:cNvSpPr/>
            <p:nvPr>
              <p:custDataLst>
                <p:tags r:id="rId18"/>
              </p:custDataLst>
            </p:nvPr>
          </p:nvSpPr>
          <p:spPr bwMode="auto">
            <a:xfrm>
              <a:off x="9853702" y="-1971448"/>
              <a:ext cx="33338" cy="15875"/>
            </a:xfrm>
            <a:custGeom>
              <a:avLst/>
              <a:gdLst>
                <a:gd name="T0" fmla="*/ 0 w 9"/>
                <a:gd name="T1" fmla="*/ 3 h 4"/>
                <a:gd name="T2" fmla="*/ 7 w 9"/>
                <a:gd name="T3" fmla="*/ 4 h 4"/>
                <a:gd name="T4" fmla="*/ 0 w 9"/>
                <a:gd name="T5" fmla="*/ 3 h 4"/>
              </a:gdLst>
              <a:ahLst/>
              <a:cxnLst>
                <a:cxn ang="0">
                  <a:pos x="T0" y="T1"/>
                </a:cxn>
                <a:cxn ang="0">
                  <a:pos x="T2" y="T3"/>
                </a:cxn>
                <a:cxn ang="0">
                  <a:pos x="T4" y="T5"/>
                </a:cxn>
              </a:cxnLst>
              <a:rect l="0" t="0" r="r" b="b"/>
              <a:pathLst>
                <a:path w="9" h="4">
                  <a:moveTo>
                    <a:pt x="0" y="3"/>
                  </a:moveTo>
                  <a:cubicBezTo>
                    <a:pt x="0" y="0"/>
                    <a:pt x="9" y="0"/>
                    <a:pt x="7" y="4"/>
                  </a:cubicBezTo>
                  <a:cubicBezTo>
                    <a:pt x="4" y="2"/>
                    <a:pt x="4"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6" name="Freeform 21"/>
            <p:cNvSpPr/>
            <p:nvPr>
              <p:custDataLst>
                <p:tags r:id="rId19"/>
              </p:custDataLst>
            </p:nvPr>
          </p:nvSpPr>
          <p:spPr bwMode="auto">
            <a:xfrm>
              <a:off x="10183902" y="-1966686"/>
              <a:ext cx="19050" cy="14288"/>
            </a:xfrm>
            <a:custGeom>
              <a:avLst/>
              <a:gdLst>
                <a:gd name="T0" fmla="*/ 0 w 5"/>
                <a:gd name="T1" fmla="*/ 0 h 4"/>
                <a:gd name="T2" fmla="*/ 4 w 5"/>
                <a:gd name="T3" fmla="*/ 4 h 4"/>
                <a:gd name="T4" fmla="*/ 0 w 5"/>
                <a:gd name="T5" fmla="*/ 4 h 4"/>
                <a:gd name="T6" fmla="*/ 0 w 5"/>
                <a:gd name="T7" fmla="*/ 0 h 4"/>
              </a:gdLst>
              <a:ahLst/>
              <a:cxnLst>
                <a:cxn ang="0">
                  <a:pos x="T0" y="T1"/>
                </a:cxn>
                <a:cxn ang="0">
                  <a:pos x="T2" y="T3"/>
                </a:cxn>
                <a:cxn ang="0">
                  <a:pos x="T4" y="T5"/>
                </a:cxn>
                <a:cxn ang="0">
                  <a:pos x="T6" y="T7"/>
                </a:cxn>
              </a:cxnLst>
              <a:rect l="0" t="0" r="r" b="b"/>
              <a:pathLst>
                <a:path w="5" h="4">
                  <a:moveTo>
                    <a:pt x="0" y="0"/>
                  </a:moveTo>
                  <a:cubicBezTo>
                    <a:pt x="3" y="0"/>
                    <a:pt x="5" y="1"/>
                    <a:pt x="4" y="4"/>
                  </a:cubicBezTo>
                  <a:cubicBezTo>
                    <a:pt x="3" y="4"/>
                    <a:pt x="2" y="4"/>
                    <a:pt x="0" y="4"/>
                  </a:cubicBezTo>
                  <a:cubicBezTo>
                    <a:pt x="0" y="3"/>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7" name="Freeform 22"/>
            <p:cNvSpPr/>
            <p:nvPr>
              <p:custDataLst>
                <p:tags r:id="rId20"/>
              </p:custDataLst>
            </p:nvPr>
          </p:nvSpPr>
          <p:spPr bwMode="auto">
            <a:xfrm>
              <a:off x="10041027" y="-1941286"/>
              <a:ext cx="376238" cy="112713"/>
            </a:xfrm>
            <a:custGeom>
              <a:avLst/>
              <a:gdLst>
                <a:gd name="T0" fmla="*/ 100 w 100"/>
                <a:gd name="T1" fmla="*/ 17 h 30"/>
                <a:gd name="T2" fmla="*/ 100 w 100"/>
                <a:gd name="T3" fmla="*/ 24 h 30"/>
                <a:gd name="T4" fmla="*/ 96 w 100"/>
                <a:gd name="T5" fmla="*/ 27 h 30"/>
                <a:gd name="T6" fmla="*/ 79 w 100"/>
                <a:gd name="T7" fmla="*/ 27 h 30"/>
                <a:gd name="T8" fmla="*/ 73 w 100"/>
                <a:gd name="T9" fmla="*/ 30 h 30"/>
                <a:gd name="T10" fmla="*/ 69 w 100"/>
                <a:gd name="T11" fmla="*/ 28 h 30"/>
                <a:gd name="T12" fmla="*/ 68 w 100"/>
                <a:gd name="T13" fmla="*/ 30 h 30"/>
                <a:gd name="T14" fmla="*/ 62 w 100"/>
                <a:gd name="T15" fmla="*/ 30 h 30"/>
                <a:gd name="T16" fmla="*/ 62 w 100"/>
                <a:gd name="T17" fmla="*/ 28 h 30"/>
                <a:gd name="T18" fmla="*/ 59 w 100"/>
                <a:gd name="T19" fmla="*/ 30 h 30"/>
                <a:gd name="T20" fmla="*/ 54 w 100"/>
                <a:gd name="T21" fmla="*/ 27 h 30"/>
                <a:gd name="T22" fmla="*/ 33 w 100"/>
                <a:gd name="T23" fmla="*/ 27 h 30"/>
                <a:gd name="T24" fmla="*/ 34 w 100"/>
                <a:gd name="T25" fmla="*/ 24 h 30"/>
                <a:gd name="T26" fmla="*/ 31 w 100"/>
                <a:gd name="T27" fmla="*/ 23 h 30"/>
                <a:gd name="T28" fmla="*/ 28 w 100"/>
                <a:gd name="T29" fmla="*/ 17 h 30"/>
                <a:gd name="T30" fmla="*/ 31 w 100"/>
                <a:gd name="T31" fmla="*/ 14 h 30"/>
                <a:gd name="T32" fmla="*/ 28 w 100"/>
                <a:gd name="T33" fmla="*/ 9 h 30"/>
                <a:gd name="T34" fmla="*/ 16 w 100"/>
                <a:gd name="T35" fmla="*/ 10 h 30"/>
                <a:gd name="T36" fmla="*/ 13 w 100"/>
                <a:gd name="T37" fmla="*/ 7 h 30"/>
                <a:gd name="T38" fmla="*/ 10 w 100"/>
                <a:gd name="T39" fmla="*/ 6 h 30"/>
                <a:gd name="T40" fmla="*/ 5 w 100"/>
                <a:gd name="T41" fmla="*/ 7 h 30"/>
                <a:gd name="T42" fmla="*/ 2 w 100"/>
                <a:gd name="T43" fmla="*/ 2 h 30"/>
                <a:gd name="T44" fmla="*/ 17 w 100"/>
                <a:gd name="T45" fmla="*/ 0 h 30"/>
                <a:gd name="T46" fmla="*/ 20 w 100"/>
                <a:gd name="T47" fmla="*/ 2 h 30"/>
                <a:gd name="T48" fmla="*/ 20 w 100"/>
                <a:gd name="T49" fmla="*/ 4 h 30"/>
                <a:gd name="T50" fmla="*/ 24 w 100"/>
                <a:gd name="T51" fmla="*/ 7 h 30"/>
                <a:gd name="T52" fmla="*/ 37 w 100"/>
                <a:gd name="T53" fmla="*/ 7 h 30"/>
                <a:gd name="T54" fmla="*/ 37 w 100"/>
                <a:gd name="T55" fmla="*/ 14 h 30"/>
                <a:gd name="T56" fmla="*/ 47 w 100"/>
                <a:gd name="T57" fmla="*/ 16 h 30"/>
                <a:gd name="T58" fmla="*/ 47 w 100"/>
                <a:gd name="T59" fmla="*/ 19 h 30"/>
                <a:gd name="T60" fmla="*/ 49 w 100"/>
                <a:gd name="T61" fmla="*/ 17 h 30"/>
                <a:gd name="T62" fmla="*/ 66 w 100"/>
                <a:gd name="T63" fmla="*/ 17 h 30"/>
                <a:gd name="T64" fmla="*/ 69 w 100"/>
                <a:gd name="T65" fmla="*/ 19 h 30"/>
                <a:gd name="T66" fmla="*/ 73 w 100"/>
                <a:gd name="T67" fmla="*/ 16 h 30"/>
                <a:gd name="T68" fmla="*/ 77 w 100"/>
                <a:gd name="T69" fmla="*/ 16 h 30"/>
                <a:gd name="T70" fmla="*/ 100 w 100"/>
                <a:gd name="T71"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30">
                  <a:moveTo>
                    <a:pt x="100" y="17"/>
                  </a:moveTo>
                  <a:cubicBezTo>
                    <a:pt x="100" y="19"/>
                    <a:pt x="100" y="22"/>
                    <a:pt x="100" y="24"/>
                  </a:cubicBezTo>
                  <a:cubicBezTo>
                    <a:pt x="98" y="24"/>
                    <a:pt x="96" y="25"/>
                    <a:pt x="96" y="27"/>
                  </a:cubicBezTo>
                  <a:cubicBezTo>
                    <a:pt x="89" y="27"/>
                    <a:pt x="84" y="26"/>
                    <a:pt x="79" y="27"/>
                  </a:cubicBezTo>
                  <a:cubicBezTo>
                    <a:pt x="77" y="27"/>
                    <a:pt x="75" y="29"/>
                    <a:pt x="73" y="30"/>
                  </a:cubicBezTo>
                  <a:cubicBezTo>
                    <a:pt x="71" y="30"/>
                    <a:pt x="71" y="28"/>
                    <a:pt x="69" y="28"/>
                  </a:cubicBezTo>
                  <a:cubicBezTo>
                    <a:pt x="70" y="28"/>
                    <a:pt x="68" y="30"/>
                    <a:pt x="68" y="30"/>
                  </a:cubicBezTo>
                  <a:cubicBezTo>
                    <a:pt x="67" y="30"/>
                    <a:pt x="62" y="30"/>
                    <a:pt x="62" y="30"/>
                  </a:cubicBezTo>
                  <a:cubicBezTo>
                    <a:pt x="62" y="30"/>
                    <a:pt x="62" y="28"/>
                    <a:pt x="62" y="28"/>
                  </a:cubicBezTo>
                  <a:cubicBezTo>
                    <a:pt x="61" y="28"/>
                    <a:pt x="59" y="30"/>
                    <a:pt x="59" y="30"/>
                  </a:cubicBezTo>
                  <a:cubicBezTo>
                    <a:pt x="56" y="29"/>
                    <a:pt x="56" y="27"/>
                    <a:pt x="54" y="27"/>
                  </a:cubicBezTo>
                  <a:cubicBezTo>
                    <a:pt x="48" y="27"/>
                    <a:pt x="41" y="30"/>
                    <a:pt x="33" y="27"/>
                  </a:cubicBezTo>
                  <a:cubicBezTo>
                    <a:pt x="33" y="26"/>
                    <a:pt x="34" y="25"/>
                    <a:pt x="34" y="24"/>
                  </a:cubicBezTo>
                  <a:cubicBezTo>
                    <a:pt x="34" y="22"/>
                    <a:pt x="32" y="24"/>
                    <a:pt x="31" y="23"/>
                  </a:cubicBezTo>
                  <a:cubicBezTo>
                    <a:pt x="30" y="21"/>
                    <a:pt x="31" y="18"/>
                    <a:pt x="28" y="17"/>
                  </a:cubicBezTo>
                  <a:cubicBezTo>
                    <a:pt x="29" y="16"/>
                    <a:pt x="31" y="16"/>
                    <a:pt x="31" y="14"/>
                  </a:cubicBezTo>
                  <a:cubicBezTo>
                    <a:pt x="31" y="12"/>
                    <a:pt x="27" y="13"/>
                    <a:pt x="28" y="9"/>
                  </a:cubicBezTo>
                  <a:cubicBezTo>
                    <a:pt x="26" y="11"/>
                    <a:pt x="20" y="10"/>
                    <a:pt x="16" y="10"/>
                  </a:cubicBezTo>
                  <a:cubicBezTo>
                    <a:pt x="13" y="11"/>
                    <a:pt x="14" y="8"/>
                    <a:pt x="13" y="7"/>
                  </a:cubicBezTo>
                  <a:cubicBezTo>
                    <a:pt x="12" y="7"/>
                    <a:pt x="10" y="8"/>
                    <a:pt x="10" y="6"/>
                  </a:cubicBezTo>
                  <a:cubicBezTo>
                    <a:pt x="9" y="7"/>
                    <a:pt x="7" y="7"/>
                    <a:pt x="5" y="7"/>
                  </a:cubicBezTo>
                  <a:cubicBezTo>
                    <a:pt x="9" y="3"/>
                    <a:pt x="0" y="7"/>
                    <a:pt x="2" y="2"/>
                  </a:cubicBezTo>
                  <a:cubicBezTo>
                    <a:pt x="8" y="2"/>
                    <a:pt x="12" y="1"/>
                    <a:pt x="17" y="0"/>
                  </a:cubicBezTo>
                  <a:cubicBezTo>
                    <a:pt x="17" y="2"/>
                    <a:pt x="19" y="1"/>
                    <a:pt x="20" y="2"/>
                  </a:cubicBezTo>
                  <a:cubicBezTo>
                    <a:pt x="20" y="2"/>
                    <a:pt x="20" y="4"/>
                    <a:pt x="20" y="4"/>
                  </a:cubicBezTo>
                  <a:cubicBezTo>
                    <a:pt x="21" y="6"/>
                    <a:pt x="25" y="4"/>
                    <a:pt x="24" y="7"/>
                  </a:cubicBezTo>
                  <a:cubicBezTo>
                    <a:pt x="28" y="4"/>
                    <a:pt x="32" y="8"/>
                    <a:pt x="37" y="7"/>
                  </a:cubicBezTo>
                  <a:cubicBezTo>
                    <a:pt x="36" y="12"/>
                    <a:pt x="39" y="12"/>
                    <a:pt x="37" y="14"/>
                  </a:cubicBezTo>
                  <a:cubicBezTo>
                    <a:pt x="39" y="15"/>
                    <a:pt x="43" y="14"/>
                    <a:pt x="47" y="16"/>
                  </a:cubicBezTo>
                  <a:cubicBezTo>
                    <a:pt x="48" y="16"/>
                    <a:pt x="40" y="19"/>
                    <a:pt x="47" y="19"/>
                  </a:cubicBezTo>
                  <a:cubicBezTo>
                    <a:pt x="48" y="18"/>
                    <a:pt x="48" y="17"/>
                    <a:pt x="49" y="17"/>
                  </a:cubicBezTo>
                  <a:cubicBezTo>
                    <a:pt x="54" y="17"/>
                    <a:pt x="60" y="16"/>
                    <a:pt x="66" y="17"/>
                  </a:cubicBezTo>
                  <a:cubicBezTo>
                    <a:pt x="67" y="17"/>
                    <a:pt x="69" y="18"/>
                    <a:pt x="69" y="19"/>
                  </a:cubicBezTo>
                  <a:cubicBezTo>
                    <a:pt x="72" y="18"/>
                    <a:pt x="66" y="16"/>
                    <a:pt x="73" y="16"/>
                  </a:cubicBezTo>
                  <a:cubicBezTo>
                    <a:pt x="75" y="16"/>
                    <a:pt x="76" y="16"/>
                    <a:pt x="77" y="16"/>
                  </a:cubicBezTo>
                  <a:cubicBezTo>
                    <a:pt x="83" y="15"/>
                    <a:pt x="92" y="15"/>
                    <a:pt x="10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8" name="Freeform 23"/>
            <p:cNvSpPr/>
            <p:nvPr>
              <p:custDataLst>
                <p:tags r:id="rId21"/>
              </p:custDataLst>
            </p:nvPr>
          </p:nvSpPr>
          <p:spPr bwMode="auto">
            <a:xfrm>
              <a:off x="13238252" y="-1941286"/>
              <a:ext cx="374650" cy="271463"/>
            </a:xfrm>
            <a:custGeom>
              <a:avLst/>
              <a:gdLst>
                <a:gd name="T0" fmla="*/ 82 w 100"/>
                <a:gd name="T1" fmla="*/ 2 h 72"/>
                <a:gd name="T2" fmla="*/ 99 w 100"/>
                <a:gd name="T3" fmla="*/ 0 h 72"/>
                <a:gd name="T4" fmla="*/ 98 w 100"/>
                <a:gd name="T5" fmla="*/ 7 h 72"/>
                <a:gd name="T6" fmla="*/ 79 w 100"/>
                <a:gd name="T7" fmla="*/ 10 h 72"/>
                <a:gd name="T8" fmla="*/ 77 w 100"/>
                <a:gd name="T9" fmla="*/ 13 h 72"/>
                <a:gd name="T10" fmla="*/ 74 w 100"/>
                <a:gd name="T11" fmla="*/ 13 h 72"/>
                <a:gd name="T12" fmla="*/ 71 w 100"/>
                <a:gd name="T13" fmla="*/ 16 h 72"/>
                <a:gd name="T14" fmla="*/ 68 w 100"/>
                <a:gd name="T15" fmla="*/ 14 h 72"/>
                <a:gd name="T16" fmla="*/ 63 w 100"/>
                <a:gd name="T17" fmla="*/ 16 h 72"/>
                <a:gd name="T18" fmla="*/ 57 w 100"/>
                <a:gd name="T19" fmla="*/ 17 h 72"/>
                <a:gd name="T20" fmla="*/ 56 w 100"/>
                <a:gd name="T21" fmla="*/ 20 h 72"/>
                <a:gd name="T22" fmla="*/ 49 w 100"/>
                <a:gd name="T23" fmla="*/ 24 h 72"/>
                <a:gd name="T24" fmla="*/ 44 w 100"/>
                <a:gd name="T25" fmla="*/ 27 h 72"/>
                <a:gd name="T26" fmla="*/ 42 w 100"/>
                <a:gd name="T27" fmla="*/ 30 h 72"/>
                <a:gd name="T28" fmla="*/ 40 w 100"/>
                <a:gd name="T29" fmla="*/ 33 h 72"/>
                <a:gd name="T30" fmla="*/ 33 w 100"/>
                <a:gd name="T31" fmla="*/ 35 h 72"/>
                <a:gd name="T32" fmla="*/ 32 w 100"/>
                <a:gd name="T33" fmla="*/ 37 h 72"/>
                <a:gd name="T34" fmla="*/ 26 w 100"/>
                <a:gd name="T35" fmla="*/ 40 h 72"/>
                <a:gd name="T36" fmla="*/ 23 w 100"/>
                <a:gd name="T37" fmla="*/ 45 h 72"/>
                <a:gd name="T38" fmla="*/ 25 w 100"/>
                <a:gd name="T39" fmla="*/ 54 h 72"/>
                <a:gd name="T40" fmla="*/ 20 w 100"/>
                <a:gd name="T41" fmla="*/ 56 h 72"/>
                <a:gd name="T42" fmla="*/ 23 w 100"/>
                <a:gd name="T43" fmla="*/ 62 h 72"/>
                <a:gd name="T44" fmla="*/ 22 w 100"/>
                <a:gd name="T45" fmla="*/ 63 h 72"/>
                <a:gd name="T46" fmla="*/ 23 w 100"/>
                <a:gd name="T47" fmla="*/ 65 h 72"/>
                <a:gd name="T48" fmla="*/ 25 w 100"/>
                <a:gd name="T49" fmla="*/ 63 h 72"/>
                <a:gd name="T50" fmla="*/ 29 w 100"/>
                <a:gd name="T51" fmla="*/ 66 h 72"/>
                <a:gd name="T52" fmla="*/ 27 w 100"/>
                <a:gd name="T53" fmla="*/ 72 h 72"/>
                <a:gd name="T54" fmla="*/ 15 w 100"/>
                <a:gd name="T55" fmla="*/ 72 h 72"/>
                <a:gd name="T56" fmla="*/ 16 w 100"/>
                <a:gd name="T57" fmla="*/ 69 h 72"/>
                <a:gd name="T58" fmla="*/ 12 w 100"/>
                <a:gd name="T59" fmla="*/ 68 h 72"/>
                <a:gd name="T60" fmla="*/ 9 w 100"/>
                <a:gd name="T61" fmla="*/ 65 h 72"/>
                <a:gd name="T62" fmla="*/ 6 w 100"/>
                <a:gd name="T63" fmla="*/ 65 h 72"/>
                <a:gd name="T64" fmla="*/ 2 w 100"/>
                <a:gd name="T65" fmla="*/ 65 h 72"/>
                <a:gd name="T66" fmla="*/ 1 w 100"/>
                <a:gd name="T67" fmla="*/ 55 h 72"/>
                <a:gd name="T68" fmla="*/ 8 w 100"/>
                <a:gd name="T69" fmla="*/ 52 h 72"/>
                <a:gd name="T70" fmla="*/ 6 w 100"/>
                <a:gd name="T71" fmla="*/ 51 h 72"/>
                <a:gd name="T72" fmla="*/ 8 w 100"/>
                <a:gd name="T73" fmla="*/ 48 h 72"/>
                <a:gd name="T74" fmla="*/ 15 w 100"/>
                <a:gd name="T75" fmla="*/ 45 h 72"/>
                <a:gd name="T76" fmla="*/ 15 w 100"/>
                <a:gd name="T77" fmla="*/ 40 h 72"/>
                <a:gd name="T78" fmla="*/ 19 w 100"/>
                <a:gd name="T79" fmla="*/ 38 h 72"/>
                <a:gd name="T80" fmla="*/ 22 w 100"/>
                <a:gd name="T81" fmla="*/ 34 h 72"/>
                <a:gd name="T82" fmla="*/ 22 w 100"/>
                <a:gd name="T83" fmla="*/ 27 h 72"/>
                <a:gd name="T84" fmla="*/ 33 w 100"/>
                <a:gd name="T85" fmla="*/ 23 h 72"/>
                <a:gd name="T86" fmla="*/ 35 w 100"/>
                <a:gd name="T87" fmla="*/ 20 h 72"/>
                <a:gd name="T88" fmla="*/ 36 w 100"/>
                <a:gd name="T89" fmla="*/ 21 h 72"/>
                <a:gd name="T90" fmla="*/ 39 w 100"/>
                <a:gd name="T91" fmla="*/ 19 h 72"/>
                <a:gd name="T92" fmla="*/ 40 w 100"/>
                <a:gd name="T93" fmla="*/ 16 h 72"/>
                <a:gd name="T94" fmla="*/ 47 w 100"/>
                <a:gd name="T95" fmla="*/ 14 h 72"/>
                <a:gd name="T96" fmla="*/ 56 w 100"/>
                <a:gd name="T97" fmla="*/ 13 h 72"/>
                <a:gd name="T98" fmla="*/ 57 w 100"/>
                <a:gd name="T99" fmla="*/ 11 h 72"/>
                <a:gd name="T100" fmla="*/ 60 w 100"/>
                <a:gd name="T101" fmla="*/ 13 h 72"/>
                <a:gd name="T102" fmla="*/ 61 w 100"/>
                <a:gd name="T103" fmla="*/ 10 h 72"/>
                <a:gd name="T104" fmla="*/ 63 w 100"/>
                <a:gd name="T105" fmla="*/ 10 h 72"/>
                <a:gd name="T106" fmla="*/ 72 w 100"/>
                <a:gd name="T107" fmla="*/ 9 h 72"/>
                <a:gd name="T108" fmla="*/ 75 w 100"/>
                <a:gd name="T109" fmla="*/ 7 h 72"/>
                <a:gd name="T110" fmla="*/ 77 w 100"/>
                <a:gd name="T111" fmla="*/ 6 h 72"/>
                <a:gd name="T112" fmla="*/ 82 w 100"/>
                <a:gd name="T113"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 h="72">
                  <a:moveTo>
                    <a:pt x="82" y="2"/>
                  </a:moveTo>
                  <a:cubicBezTo>
                    <a:pt x="87" y="5"/>
                    <a:pt x="93" y="0"/>
                    <a:pt x="99" y="0"/>
                  </a:cubicBezTo>
                  <a:cubicBezTo>
                    <a:pt x="100" y="4"/>
                    <a:pt x="97" y="4"/>
                    <a:pt x="98" y="7"/>
                  </a:cubicBezTo>
                  <a:cubicBezTo>
                    <a:pt x="93" y="5"/>
                    <a:pt x="86" y="10"/>
                    <a:pt x="79" y="10"/>
                  </a:cubicBezTo>
                  <a:cubicBezTo>
                    <a:pt x="78" y="10"/>
                    <a:pt x="78" y="12"/>
                    <a:pt x="77" y="13"/>
                  </a:cubicBezTo>
                  <a:cubicBezTo>
                    <a:pt x="76" y="13"/>
                    <a:pt x="74" y="12"/>
                    <a:pt x="74" y="13"/>
                  </a:cubicBezTo>
                  <a:cubicBezTo>
                    <a:pt x="74" y="13"/>
                    <a:pt x="71" y="16"/>
                    <a:pt x="71" y="16"/>
                  </a:cubicBezTo>
                  <a:cubicBezTo>
                    <a:pt x="70" y="16"/>
                    <a:pt x="70" y="14"/>
                    <a:pt x="68" y="14"/>
                  </a:cubicBezTo>
                  <a:cubicBezTo>
                    <a:pt x="67" y="15"/>
                    <a:pt x="65" y="15"/>
                    <a:pt x="63" y="16"/>
                  </a:cubicBezTo>
                  <a:cubicBezTo>
                    <a:pt x="62" y="16"/>
                    <a:pt x="59" y="16"/>
                    <a:pt x="57" y="17"/>
                  </a:cubicBezTo>
                  <a:cubicBezTo>
                    <a:pt x="55" y="18"/>
                    <a:pt x="57" y="19"/>
                    <a:pt x="56" y="20"/>
                  </a:cubicBezTo>
                  <a:cubicBezTo>
                    <a:pt x="55" y="21"/>
                    <a:pt x="49" y="20"/>
                    <a:pt x="49" y="24"/>
                  </a:cubicBezTo>
                  <a:cubicBezTo>
                    <a:pt x="48" y="25"/>
                    <a:pt x="45" y="26"/>
                    <a:pt x="44" y="27"/>
                  </a:cubicBezTo>
                  <a:cubicBezTo>
                    <a:pt x="44" y="27"/>
                    <a:pt x="42" y="29"/>
                    <a:pt x="42" y="30"/>
                  </a:cubicBezTo>
                  <a:cubicBezTo>
                    <a:pt x="41" y="30"/>
                    <a:pt x="40" y="31"/>
                    <a:pt x="40" y="33"/>
                  </a:cubicBezTo>
                  <a:cubicBezTo>
                    <a:pt x="35" y="34"/>
                    <a:pt x="36" y="32"/>
                    <a:pt x="33" y="35"/>
                  </a:cubicBezTo>
                  <a:cubicBezTo>
                    <a:pt x="33" y="36"/>
                    <a:pt x="32" y="35"/>
                    <a:pt x="32" y="37"/>
                  </a:cubicBezTo>
                  <a:cubicBezTo>
                    <a:pt x="32" y="39"/>
                    <a:pt x="28" y="38"/>
                    <a:pt x="26" y="40"/>
                  </a:cubicBezTo>
                  <a:cubicBezTo>
                    <a:pt x="26" y="42"/>
                    <a:pt x="28" y="47"/>
                    <a:pt x="23" y="45"/>
                  </a:cubicBezTo>
                  <a:cubicBezTo>
                    <a:pt x="24" y="48"/>
                    <a:pt x="22" y="53"/>
                    <a:pt x="25" y="54"/>
                  </a:cubicBezTo>
                  <a:cubicBezTo>
                    <a:pt x="24" y="55"/>
                    <a:pt x="22" y="56"/>
                    <a:pt x="20" y="56"/>
                  </a:cubicBezTo>
                  <a:cubicBezTo>
                    <a:pt x="19" y="60"/>
                    <a:pt x="24" y="59"/>
                    <a:pt x="23" y="62"/>
                  </a:cubicBezTo>
                  <a:cubicBezTo>
                    <a:pt x="23" y="62"/>
                    <a:pt x="21" y="62"/>
                    <a:pt x="22" y="63"/>
                  </a:cubicBezTo>
                  <a:cubicBezTo>
                    <a:pt x="22" y="63"/>
                    <a:pt x="24" y="65"/>
                    <a:pt x="23" y="65"/>
                  </a:cubicBezTo>
                  <a:cubicBezTo>
                    <a:pt x="24" y="65"/>
                    <a:pt x="25" y="64"/>
                    <a:pt x="25" y="63"/>
                  </a:cubicBezTo>
                  <a:cubicBezTo>
                    <a:pt x="26" y="64"/>
                    <a:pt x="26" y="67"/>
                    <a:pt x="29" y="66"/>
                  </a:cubicBezTo>
                  <a:cubicBezTo>
                    <a:pt x="29" y="69"/>
                    <a:pt x="27" y="69"/>
                    <a:pt x="27" y="72"/>
                  </a:cubicBezTo>
                  <a:cubicBezTo>
                    <a:pt x="23" y="72"/>
                    <a:pt x="19" y="72"/>
                    <a:pt x="15" y="72"/>
                  </a:cubicBezTo>
                  <a:cubicBezTo>
                    <a:pt x="15" y="71"/>
                    <a:pt x="17" y="70"/>
                    <a:pt x="16" y="69"/>
                  </a:cubicBezTo>
                  <a:cubicBezTo>
                    <a:pt x="15" y="68"/>
                    <a:pt x="14" y="68"/>
                    <a:pt x="12" y="68"/>
                  </a:cubicBezTo>
                  <a:cubicBezTo>
                    <a:pt x="11" y="67"/>
                    <a:pt x="10" y="65"/>
                    <a:pt x="9" y="65"/>
                  </a:cubicBezTo>
                  <a:cubicBezTo>
                    <a:pt x="9" y="65"/>
                    <a:pt x="7" y="65"/>
                    <a:pt x="6" y="65"/>
                  </a:cubicBezTo>
                  <a:cubicBezTo>
                    <a:pt x="5" y="63"/>
                    <a:pt x="5" y="65"/>
                    <a:pt x="2" y="65"/>
                  </a:cubicBezTo>
                  <a:cubicBezTo>
                    <a:pt x="2" y="62"/>
                    <a:pt x="0" y="60"/>
                    <a:pt x="1" y="55"/>
                  </a:cubicBezTo>
                  <a:cubicBezTo>
                    <a:pt x="5" y="60"/>
                    <a:pt x="1" y="50"/>
                    <a:pt x="8" y="52"/>
                  </a:cubicBezTo>
                  <a:cubicBezTo>
                    <a:pt x="9" y="51"/>
                    <a:pt x="6" y="51"/>
                    <a:pt x="6" y="51"/>
                  </a:cubicBezTo>
                  <a:cubicBezTo>
                    <a:pt x="7" y="49"/>
                    <a:pt x="11" y="49"/>
                    <a:pt x="8" y="48"/>
                  </a:cubicBezTo>
                  <a:cubicBezTo>
                    <a:pt x="9" y="46"/>
                    <a:pt x="12" y="46"/>
                    <a:pt x="15" y="45"/>
                  </a:cubicBezTo>
                  <a:cubicBezTo>
                    <a:pt x="14" y="43"/>
                    <a:pt x="19" y="40"/>
                    <a:pt x="15" y="40"/>
                  </a:cubicBezTo>
                  <a:cubicBezTo>
                    <a:pt x="15" y="38"/>
                    <a:pt x="17" y="38"/>
                    <a:pt x="19" y="38"/>
                  </a:cubicBezTo>
                  <a:cubicBezTo>
                    <a:pt x="19" y="36"/>
                    <a:pt x="20" y="35"/>
                    <a:pt x="22" y="34"/>
                  </a:cubicBezTo>
                  <a:cubicBezTo>
                    <a:pt x="19" y="31"/>
                    <a:pt x="23" y="31"/>
                    <a:pt x="22" y="27"/>
                  </a:cubicBezTo>
                  <a:cubicBezTo>
                    <a:pt x="27" y="27"/>
                    <a:pt x="29" y="24"/>
                    <a:pt x="33" y="23"/>
                  </a:cubicBezTo>
                  <a:cubicBezTo>
                    <a:pt x="35" y="23"/>
                    <a:pt x="34" y="20"/>
                    <a:pt x="35" y="20"/>
                  </a:cubicBezTo>
                  <a:cubicBezTo>
                    <a:pt x="35" y="19"/>
                    <a:pt x="36" y="21"/>
                    <a:pt x="36" y="21"/>
                  </a:cubicBezTo>
                  <a:cubicBezTo>
                    <a:pt x="37" y="21"/>
                    <a:pt x="38" y="19"/>
                    <a:pt x="39" y="19"/>
                  </a:cubicBezTo>
                  <a:cubicBezTo>
                    <a:pt x="39" y="18"/>
                    <a:pt x="40" y="17"/>
                    <a:pt x="40" y="16"/>
                  </a:cubicBezTo>
                  <a:cubicBezTo>
                    <a:pt x="43" y="16"/>
                    <a:pt x="45" y="16"/>
                    <a:pt x="47" y="14"/>
                  </a:cubicBezTo>
                  <a:cubicBezTo>
                    <a:pt x="49" y="13"/>
                    <a:pt x="51" y="14"/>
                    <a:pt x="56" y="13"/>
                  </a:cubicBezTo>
                  <a:cubicBezTo>
                    <a:pt x="57" y="13"/>
                    <a:pt x="56" y="12"/>
                    <a:pt x="57" y="11"/>
                  </a:cubicBezTo>
                  <a:cubicBezTo>
                    <a:pt x="59" y="11"/>
                    <a:pt x="60" y="13"/>
                    <a:pt x="60" y="13"/>
                  </a:cubicBezTo>
                  <a:cubicBezTo>
                    <a:pt x="62" y="12"/>
                    <a:pt x="59" y="10"/>
                    <a:pt x="61" y="10"/>
                  </a:cubicBezTo>
                  <a:cubicBezTo>
                    <a:pt x="62" y="10"/>
                    <a:pt x="62" y="10"/>
                    <a:pt x="63" y="10"/>
                  </a:cubicBezTo>
                  <a:cubicBezTo>
                    <a:pt x="64" y="9"/>
                    <a:pt x="68" y="10"/>
                    <a:pt x="72" y="9"/>
                  </a:cubicBezTo>
                  <a:cubicBezTo>
                    <a:pt x="75" y="8"/>
                    <a:pt x="74" y="8"/>
                    <a:pt x="75" y="7"/>
                  </a:cubicBezTo>
                  <a:cubicBezTo>
                    <a:pt x="75" y="7"/>
                    <a:pt x="77" y="6"/>
                    <a:pt x="77" y="6"/>
                  </a:cubicBezTo>
                  <a:cubicBezTo>
                    <a:pt x="81" y="4"/>
                    <a:pt x="82" y="8"/>
                    <a:pt x="8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29" name="Freeform 24"/>
            <p:cNvSpPr/>
            <p:nvPr>
              <p:custDataLst>
                <p:tags r:id="rId22"/>
              </p:custDataLst>
            </p:nvPr>
          </p:nvSpPr>
          <p:spPr bwMode="auto">
            <a:xfrm>
              <a:off x="9944190" y="-1925411"/>
              <a:ext cx="41275" cy="14288"/>
            </a:xfrm>
            <a:custGeom>
              <a:avLst/>
              <a:gdLst>
                <a:gd name="T0" fmla="*/ 8 w 11"/>
                <a:gd name="T1" fmla="*/ 0 h 4"/>
                <a:gd name="T2" fmla="*/ 11 w 11"/>
                <a:gd name="T3" fmla="*/ 0 h 4"/>
                <a:gd name="T4" fmla="*/ 8 w 11"/>
                <a:gd name="T5" fmla="*/ 0 h 4"/>
              </a:gdLst>
              <a:ahLst/>
              <a:cxnLst>
                <a:cxn ang="0">
                  <a:pos x="T0" y="T1"/>
                </a:cxn>
                <a:cxn ang="0">
                  <a:pos x="T2" y="T3"/>
                </a:cxn>
                <a:cxn ang="0">
                  <a:pos x="T4" y="T5"/>
                </a:cxn>
              </a:cxnLst>
              <a:rect l="0" t="0" r="r" b="b"/>
              <a:pathLst>
                <a:path w="11" h="4">
                  <a:moveTo>
                    <a:pt x="8" y="0"/>
                  </a:moveTo>
                  <a:cubicBezTo>
                    <a:pt x="9" y="0"/>
                    <a:pt x="10" y="0"/>
                    <a:pt x="11" y="0"/>
                  </a:cubicBezTo>
                  <a:cubicBezTo>
                    <a:pt x="11" y="4"/>
                    <a:pt x="0"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0" name="Freeform 25"/>
            <p:cNvSpPr/>
            <p:nvPr>
              <p:custDataLst>
                <p:tags r:id="rId23"/>
              </p:custDataLst>
            </p:nvPr>
          </p:nvSpPr>
          <p:spPr bwMode="auto">
            <a:xfrm>
              <a:off x="15073402" y="-1903186"/>
              <a:ext cx="117475" cy="85725"/>
            </a:xfrm>
            <a:custGeom>
              <a:avLst/>
              <a:gdLst>
                <a:gd name="T0" fmla="*/ 8 w 31"/>
                <a:gd name="T1" fmla="*/ 0 h 23"/>
                <a:gd name="T2" fmla="*/ 10 w 31"/>
                <a:gd name="T3" fmla="*/ 1 h 23"/>
                <a:gd name="T4" fmla="*/ 18 w 31"/>
                <a:gd name="T5" fmla="*/ 6 h 23"/>
                <a:gd name="T6" fmla="*/ 22 w 31"/>
                <a:gd name="T7" fmla="*/ 3 h 23"/>
                <a:gd name="T8" fmla="*/ 31 w 31"/>
                <a:gd name="T9" fmla="*/ 4 h 23"/>
                <a:gd name="T10" fmla="*/ 28 w 31"/>
                <a:gd name="T11" fmla="*/ 11 h 23"/>
                <a:gd name="T12" fmla="*/ 17 w 31"/>
                <a:gd name="T13" fmla="*/ 14 h 23"/>
                <a:gd name="T14" fmla="*/ 17 w 31"/>
                <a:gd name="T15" fmla="*/ 16 h 23"/>
                <a:gd name="T16" fmla="*/ 14 w 31"/>
                <a:gd name="T17" fmla="*/ 18 h 23"/>
                <a:gd name="T18" fmla="*/ 10 w 31"/>
                <a:gd name="T19" fmla="*/ 20 h 23"/>
                <a:gd name="T20" fmla="*/ 4 w 31"/>
                <a:gd name="T21" fmla="*/ 17 h 23"/>
                <a:gd name="T22" fmla="*/ 0 w 31"/>
                <a:gd name="T23" fmla="*/ 6 h 23"/>
                <a:gd name="T24" fmla="*/ 8 w 31"/>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3">
                  <a:moveTo>
                    <a:pt x="8" y="0"/>
                  </a:moveTo>
                  <a:cubicBezTo>
                    <a:pt x="10" y="0"/>
                    <a:pt x="10" y="1"/>
                    <a:pt x="10" y="1"/>
                  </a:cubicBezTo>
                  <a:cubicBezTo>
                    <a:pt x="11" y="4"/>
                    <a:pt x="16" y="4"/>
                    <a:pt x="18" y="6"/>
                  </a:cubicBezTo>
                  <a:cubicBezTo>
                    <a:pt x="21" y="7"/>
                    <a:pt x="22" y="3"/>
                    <a:pt x="22" y="3"/>
                  </a:cubicBezTo>
                  <a:cubicBezTo>
                    <a:pt x="24" y="2"/>
                    <a:pt x="26" y="6"/>
                    <a:pt x="31" y="4"/>
                  </a:cubicBezTo>
                  <a:cubicBezTo>
                    <a:pt x="30" y="6"/>
                    <a:pt x="23" y="9"/>
                    <a:pt x="28" y="11"/>
                  </a:cubicBezTo>
                  <a:cubicBezTo>
                    <a:pt x="27" y="15"/>
                    <a:pt x="22" y="14"/>
                    <a:pt x="17" y="14"/>
                  </a:cubicBezTo>
                  <a:cubicBezTo>
                    <a:pt x="15" y="14"/>
                    <a:pt x="16" y="16"/>
                    <a:pt x="17" y="16"/>
                  </a:cubicBezTo>
                  <a:cubicBezTo>
                    <a:pt x="18" y="18"/>
                    <a:pt x="9" y="16"/>
                    <a:pt x="14" y="18"/>
                  </a:cubicBezTo>
                  <a:cubicBezTo>
                    <a:pt x="14" y="23"/>
                    <a:pt x="9" y="15"/>
                    <a:pt x="10" y="20"/>
                  </a:cubicBezTo>
                  <a:cubicBezTo>
                    <a:pt x="8" y="19"/>
                    <a:pt x="9" y="15"/>
                    <a:pt x="4" y="17"/>
                  </a:cubicBezTo>
                  <a:cubicBezTo>
                    <a:pt x="3" y="13"/>
                    <a:pt x="4" y="7"/>
                    <a:pt x="0" y="6"/>
                  </a:cubicBezTo>
                  <a:cubicBezTo>
                    <a:pt x="1" y="2"/>
                    <a:pt x="9" y="6"/>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1" name="Freeform 26"/>
            <p:cNvSpPr/>
            <p:nvPr>
              <p:custDataLst>
                <p:tags r:id="rId24"/>
              </p:custDataLst>
            </p:nvPr>
          </p:nvSpPr>
          <p:spPr bwMode="auto">
            <a:xfrm>
              <a:off x="9564777" y="-1892073"/>
              <a:ext cx="30163" cy="22225"/>
            </a:xfrm>
            <a:custGeom>
              <a:avLst/>
              <a:gdLst>
                <a:gd name="T0" fmla="*/ 4 w 8"/>
                <a:gd name="T1" fmla="*/ 0 h 6"/>
                <a:gd name="T2" fmla="*/ 5 w 8"/>
                <a:gd name="T3" fmla="*/ 6 h 6"/>
                <a:gd name="T4" fmla="*/ 0 w 8"/>
                <a:gd name="T5" fmla="*/ 4 h 6"/>
                <a:gd name="T6" fmla="*/ 4 w 8"/>
                <a:gd name="T7" fmla="*/ 0 h 6"/>
              </a:gdLst>
              <a:ahLst/>
              <a:cxnLst>
                <a:cxn ang="0">
                  <a:pos x="T0" y="T1"/>
                </a:cxn>
                <a:cxn ang="0">
                  <a:pos x="T2" y="T3"/>
                </a:cxn>
                <a:cxn ang="0">
                  <a:pos x="T4" y="T5"/>
                </a:cxn>
                <a:cxn ang="0">
                  <a:pos x="T6" y="T7"/>
                </a:cxn>
              </a:cxnLst>
              <a:rect l="0" t="0" r="r" b="b"/>
              <a:pathLst>
                <a:path w="8" h="6">
                  <a:moveTo>
                    <a:pt x="4" y="0"/>
                  </a:moveTo>
                  <a:cubicBezTo>
                    <a:pt x="8" y="1"/>
                    <a:pt x="5" y="2"/>
                    <a:pt x="5" y="6"/>
                  </a:cubicBezTo>
                  <a:cubicBezTo>
                    <a:pt x="4" y="4"/>
                    <a:pt x="2" y="4"/>
                    <a:pt x="0" y="4"/>
                  </a:cubicBezTo>
                  <a:cubicBezTo>
                    <a:pt x="0" y="1"/>
                    <a:pt x="4" y="3"/>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2" name="Freeform 27"/>
            <p:cNvSpPr/>
            <p:nvPr>
              <p:custDataLst>
                <p:tags r:id="rId25"/>
              </p:custDataLst>
            </p:nvPr>
          </p:nvSpPr>
          <p:spPr bwMode="auto">
            <a:xfrm>
              <a:off x="15201990" y="-1892073"/>
              <a:ext cx="52388" cy="49213"/>
            </a:xfrm>
            <a:custGeom>
              <a:avLst/>
              <a:gdLst>
                <a:gd name="T0" fmla="*/ 0 w 14"/>
                <a:gd name="T1" fmla="*/ 4 h 13"/>
                <a:gd name="T2" fmla="*/ 14 w 14"/>
                <a:gd name="T3" fmla="*/ 7 h 13"/>
                <a:gd name="T4" fmla="*/ 8 w 14"/>
                <a:gd name="T5" fmla="*/ 13 h 13"/>
                <a:gd name="T6" fmla="*/ 5 w 14"/>
                <a:gd name="T7" fmla="*/ 10 h 13"/>
                <a:gd name="T8" fmla="*/ 3 w 14"/>
                <a:gd name="T9" fmla="*/ 10 h 13"/>
                <a:gd name="T10" fmla="*/ 0 w 14"/>
                <a:gd name="T11" fmla="*/ 4 h 13"/>
              </a:gdLst>
              <a:ahLst/>
              <a:cxnLst>
                <a:cxn ang="0">
                  <a:pos x="T0" y="T1"/>
                </a:cxn>
                <a:cxn ang="0">
                  <a:pos x="T2" y="T3"/>
                </a:cxn>
                <a:cxn ang="0">
                  <a:pos x="T4" y="T5"/>
                </a:cxn>
                <a:cxn ang="0">
                  <a:pos x="T6" y="T7"/>
                </a:cxn>
                <a:cxn ang="0">
                  <a:pos x="T8" y="T9"/>
                </a:cxn>
                <a:cxn ang="0">
                  <a:pos x="T10" y="T11"/>
                </a:cxn>
              </a:cxnLst>
              <a:rect l="0" t="0" r="r" b="b"/>
              <a:pathLst>
                <a:path w="14" h="13">
                  <a:moveTo>
                    <a:pt x="0" y="4"/>
                  </a:moveTo>
                  <a:cubicBezTo>
                    <a:pt x="4" y="0"/>
                    <a:pt x="12" y="4"/>
                    <a:pt x="14" y="7"/>
                  </a:cubicBezTo>
                  <a:cubicBezTo>
                    <a:pt x="13" y="10"/>
                    <a:pt x="7" y="8"/>
                    <a:pt x="8" y="13"/>
                  </a:cubicBezTo>
                  <a:cubicBezTo>
                    <a:pt x="6" y="13"/>
                    <a:pt x="6" y="10"/>
                    <a:pt x="5" y="10"/>
                  </a:cubicBezTo>
                  <a:cubicBezTo>
                    <a:pt x="5" y="9"/>
                    <a:pt x="3" y="10"/>
                    <a:pt x="3" y="10"/>
                  </a:cubicBezTo>
                  <a:cubicBezTo>
                    <a:pt x="1" y="8"/>
                    <a:pt x="3"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3" name="Freeform 28"/>
            <p:cNvSpPr/>
            <p:nvPr>
              <p:custDataLst>
                <p:tags r:id="rId26"/>
              </p:custDataLst>
            </p:nvPr>
          </p:nvSpPr>
          <p:spPr bwMode="auto">
            <a:xfrm>
              <a:off x="15268665" y="-1877786"/>
              <a:ext cx="79375" cy="42863"/>
            </a:xfrm>
            <a:custGeom>
              <a:avLst/>
              <a:gdLst>
                <a:gd name="T0" fmla="*/ 1 w 21"/>
                <a:gd name="T1" fmla="*/ 2 h 11"/>
                <a:gd name="T2" fmla="*/ 4 w 21"/>
                <a:gd name="T3" fmla="*/ 2 h 11"/>
                <a:gd name="T4" fmla="*/ 11 w 21"/>
                <a:gd name="T5" fmla="*/ 4 h 11"/>
                <a:gd name="T6" fmla="*/ 18 w 21"/>
                <a:gd name="T7" fmla="*/ 7 h 11"/>
                <a:gd name="T8" fmla="*/ 21 w 21"/>
                <a:gd name="T9" fmla="*/ 10 h 11"/>
                <a:gd name="T10" fmla="*/ 4 w 21"/>
                <a:gd name="T11" fmla="*/ 7 h 11"/>
                <a:gd name="T12" fmla="*/ 1 w 21"/>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1" h="11">
                  <a:moveTo>
                    <a:pt x="1" y="2"/>
                  </a:moveTo>
                  <a:cubicBezTo>
                    <a:pt x="2" y="2"/>
                    <a:pt x="3" y="2"/>
                    <a:pt x="4" y="2"/>
                  </a:cubicBezTo>
                  <a:cubicBezTo>
                    <a:pt x="8" y="0"/>
                    <a:pt x="8" y="4"/>
                    <a:pt x="11" y="4"/>
                  </a:cubicBezTo>
                  <a:cubicBezTo>
                    <a:pt x="14" y="5"/>
                    <a:pt x="16" y="6"/>
                    <a:pt x="18" y="7"/>
                  </a:cubicBezTo>
                  <a:cubicBezTo>
                    <a:pt x="20" y="8"/>
                    <a:pt x="21" y="7"/>
                    <a:pt x="21" y="10"/>
                  </a:cubicBezTo>
                  <a:cubicBezTo>
                    <a:pt x="13" y="11"/>
                    <a:pt x="10" y="7"/>
                    <a:pt x="4" y="7"/>
                  </a:cubicBezTo>
                  <a:cubicBezTo>
                    <a:pt x="6" y="3"/>
                    <a:pt x="0" y="6"/>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4" name="Freeform 29"/>
            <p:cNvSpPr/>
            <p:nvPr>
              <p:custDataLst>
                <p:tags r:id="rId27"/>
              </p:custDataLst>
            </p:nvPr>
          </p:nvSpPr>
          <p:spPr bwMode="auto">
            <a:xfrm>
              <a:off x="9921965" y="-1809523"/>
              <a:ext cx="130175" cy="112713"/>
            </a:xfrm>
            <a:custGeom>
              <a:avLst/>
              <a:gdLst>
                <a:gd name="T0" fmla="*/ 11 w 35"/>
                <a:gd name="T1" fmla="*/ 6 h 30"/>
                <a:gd name="T2" fmla="*/ 11 w 35"/>
                <a:gd name="T3" fmla="*/ 5 h 30"/>
                <a:gd name="T4" fmla="*/ 27 w 35"/>
                <a:gd name="T5" fmla="*/ 0 h 30"/>
                <a:gd name="T6" fmla="*/ 30 w 35"/>
                <a:gd name="T7" fmla="*/ 6 h 30"/>
                <a:gd name="T8" fmla="*/ 27 w 35"/>
                <a:gd name="T9" fmla="*/ 10 h 30"/>
                <a:gd name="T10" fmla="*/ 34 w 35"/>
                <a:gd name="T11" fmla="*/ 12 h 30"/>
                <a:gd name="T12" fmla="*/ 35 w 35"/>
                <a:gd name="T13" fmla="*/ 23 h 30"/>
                <a:gd name="T14" fmla="*/ 31 w 35"/>
                <a:gd name="T15" fmla="*/ 23 h 30"/>
                <a:gd name="T16" fmla="*/ 31 w 35"/>
                <a:gd name="T17" fmla="*/ 26 h 30"/>
                <a:gd name="T18" fmla="*/ 27 w 35"/>
                <a:gd name="T19" fmla="*/ 26 h 30"/>
                <a:gd name="T20" fmla="*/ 23 w 35"/>
                <a:gd name="T21" fmla="*/ 28 h 30"/>
                <a:gd name="T22" fmla="*/ 18 w 35"/>
                <a:gd name="T23" fmla="*/ 24 h 30"/>
                <a:gd name="T24" fmla="*/ 14 w 35"/>
                <a:gd name="T25" fmla="*/ 20 h 30"/>
                <a:gd name="T26" fmla="*/ 11 w 35"/>
                <a:gd name="T27" fmla="*/ 17 h 30"/>
                <a:gd name="T28" fmla="*/ 4 w 35"/>
                <a:gd name="T29" fmla="*/ 16 h 30"/>
                <a:gd name="T30" fmla="*/ 0 w 35"/>
                <a:gd name="T31" fmla="*/ 13 h 30"/>
                <a:gd name="T32" fmla="*/ 14 w 35"/>
                <a:gd name="T33" fmla="*/ 14 h 30"/>
                <a:gd name="T34" fmla="*/ 15 w 35"/>
                <a:gd name="T35" fmla="*/ 9 h 30"/>
                <a:gd name="T36" fmla="*/ 10 w 35"/>
                <a:gd name="T37" fmla="*/ 5 h 30"/>
                <a:gd name="T38" fmla="*/ 11 w 35"/>
                <a:gd name="T39"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0">
                  <a:moveTo>
                    <a:pt x="11" y="6"/>
                  </a:moveTo>
                  <a:cubicBezTo>
                    <a:pt x="13" y="6"/>
                    <a:pt x="12" y="5"/>
                    <a:pt x="11" y="5"/>
                  </a:cubicBezTo>
                  <a:cubicBezTo>
                    <a:pt x="15" y="1"/>
                    <a:pt x="25" y="5"/>
                    <a:pt x="27" y="0"/>
                  </a:cubicBezTo>
                  <a:cubicBezTo>
                    <a:pt x="29" y="1"/>
                    <a:pt x="29" y="3"/>
                    <a:pt x="30" y="6"/>
                  </a:cubicBezTo>
                  <a:cubicBezTo>
                    <a:pt x="30" y="9"/>
                    <a:pt x="27" y="8"/>
                    <a:pt x="27" y="10"/>
                  </a:cubicBezTo>
                  <a:cubicBezTo>
                    <a:pt x="28" y="15"/>
                    <a:pt x="30" y="12"/>
                    <a:pt x="34" y="12"/>
                  </a:cubicBezTo>
                  <a:cubicBezTo>
                    <a:pt x="35" y="17"/>
                    <a:pt x="34" y="17"/>
                    <a:pt x="35" y="23"/>
                  </a:cubicBezTo>
                  <a:cubicBezTo>
                    <a:pt x="34" y="23"/>
                    <a:pt x="32" y="22"/>
                    <a:pt x="31" y="23"/>
                  </a:cubicBezTo>
                  <a:cubicBezTo>
                    <a:pt x="31" y="23"/>
                    <a:pt x="31" y="25"/>
                    <a:pt x="31" y="26"/>
                  </a:cubicBezTo>
                  <a:cubicBezTo>
                    <a:pt x="30" y="26"/>
                    <a:pt x="28" y="25"/>
                    <a:pt x="27" y="26"/>
                  </a:cubicBezTo>
                  <a:cubicBezTo>
                    <a:pt x="25" y="26"/>
                    <a:pt x="25" y="28"/>
                    <a:pt x="23" y="28"/>
                  </a:cubicBezTo>
                  <a:cubicBezTo>
                    <a:pt x="19" y="30"/>
                    <a:pt x="19" y="25"/>
                    <a:pt x="18" y="24"/>
                  </a:cubicBezTo>
                  <a:cubicBezTo>
                    <a:pt x="17" y="23"/>
                    <a:pt x="13" y="23"/>
                    <a:pt x="14" y="20"/>
                  </a:cubicBezTo>
                  <a:cubicBezTo>
                    <a:pt x="12" y="20"/>
                    <a:pt x="11" y="19"/>
                    <a:pt x="11" y="17"/>
                  </a:cubicBezTo>
                  <a:cubicBezTo>
                    <a:pt x="9" y="18"/>
                    <a:pt x="7" y="17"/>
                    <a:pt x="4" y="16"/>
                  </a:cubicBezTo>
                  <a:cubicBezTo>
                    <a:pt x="2" y="15"/>
                    <a:pt x="0" y="16"/>
                    <a:pt x="0" y="13"/>
                  </a:cubicBezTo>
                  <a:cubicBezTo>
                    <a:pt x="6" y="12"/>
                    <a:pt x="8" y="15"/>
                    <a:pt x="14" y="14"/>
                  </a:cubicBezTo>
                  <a:cubicBezTo>
                    <a:pt x="16" y="14"/>
                    <a:pt x="15" y="11"/>
                    <a:pt x="15" y="9"/>
                  </a:cubicBezTo>
                  <a:cubicBezTo>
                    <a:pt x="16" y="5"/>
                    <a:pt x="8" y="10"/>
                    <a:pt x="10" y="5"/>
                  </a:cubicBezTo>
                  <a:cubicBezTo>
                    <a:pt x="11" y="4"/>
                    <a:pt x="11" y="5"/>
                    <a:pt x="1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5" name="Freeform 30"/>
            <p:cNvSpPr/>
            <p:nvPr>
              <p:custDataLst>
                <p:tags r:id="rId28"/>
              </p:custDataLst>
            </p:nvPr>
          </p:nvSpPr>
          <p:spPr bwMode="auto">
            <a:xfrm>
              <a:off x="10395040" y="-1798411"/>
              <a:ext cx="82550" cy="38100"/>
            </a:xfrm>
            <a:custGeom>
              <a:avLst/>
              <a:gdLst>
                <a:gd name="T0" fmla="*/ 0 w 22"/>
                <a:gd name="T1" fmla="*/ 2 h 10"/>
                <a:gd name="T2" fmla="*/ 6 w 22"/>
                <a:gd name="T3" fmla="*/ 0 h 10"/>
                <a:gd name="T4" fmla="*/ 21 w 22"/>
                <a:gd name="T5" fmla="*/ 4 h 10"/>
                <a:gd name="T6" fmla="*/ 20 w 22"/>
                <a:gd name="T7" fmla="*/ 10 h 10"/>
                <a:gd name="T8" fmla="*/ 5 w 22"/>
                <a:gd name="T9" fmla="*/ 4 h 10"/>
                <a:gd name="T10" fmla="*/ 0 w 22"/>
                <a:gd name="T11" fmla="*/ 2 h 10"/>
              </a:gdLst>
              <a:ahLst/>
              <a:cxnLst>
                <a:cxn ang="0">
                  <a:pos x="T0" y="T1"/>
                </a:cxn>
                <a:cxn ang="0">
                  <a:pos x="T2" y="T3"/>
                </a:cxn>
                <a:cxn ang="0">
                  <a:pos x="T4" y="T5"/>
                </a:cxn>
                <a:cxn ang="0">
                  <a:pos x="T6" y="T7"/>
                </a:cxn>
                <a:cxn ang="0">
                  <a:pos x="T8" y="T9"/>
                </a:cxn>
                <a:cxn ang="0">
                  <a:pos x="T10" y="T11"/>
                </a:cxn>
              </a:cxnLst>
              <a:rect l="0" t="0" r="r" b="b"/>
              <a:pathLst>
                <a:path w="22" h="10">
                  <a:moveTo>
                    <a:pt x="0" y="2"/>
                  </a:moveTo>
                  <a:cubicBezTo>
                    <a:pt x="1" y="0"/>
                    <a:pt x="4" y="0"/>
                    <a:pt x="6" y="0"/>
                  </a:cubicBezTo>
                  <a:cubicBezTo>
                    <a:pt x="11" y="1"/>
                    <a:pt x="17" y="4"/>
                    <a:pt x="21" y="4"/>
                  </a:cubicBezTo>
                  <a:cubicBezTo>
                    <a:pt x="22" y="7"/>
                    <a:pt x="20" y="7"/>
                    <a:pt x="20" y="10"/>
                  </a:cubicBezTo>
                  <a:cubicBezTo>
                    <a:pt x="12" y="10"/>
                    <a:pt x="9" y="8"/>
                    <a:pt x="5" y="4"/>
                  </a:cubicBezTo>
                  <a:cubicBezTo>
                    <a:pt x="3" y="3"/>
                    <a:pt x="3"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6" name="Freeform 31"/>
            <p:cNvSpPr/>
            <p:nvPr>
              <p:custDataLst>
                <p:tags r:id="rId29"/>
              </p:custDataLst>
            </p:nvPr>
          </p:nvSpPr>
          <p:spPr bwMode="auto">
            <a:xfrm>
              <a:off x="15149602" y="-1798411"/>
              <a:ext cx="52388" cy="22225"/>
            </a:xfrm>
            <a:custGeom>
              <a:avLst/>
              <a:gdLst>
                <a:gd name="T0" fmla="*/ 14 w 14"/>
                <a:gd name="T1" fmla="*/ 4 h 6"/>
                <a:gd name="T2" fmla="*/ 0 w 14"/>
                <a:gd name="T3" fmla="*/ 3 h 6"/>
                <a:gd name="T4" fmla="*/ 4 w 14"/>
                <a:gd name="T5" fmla="*/ 0 h 6"/>
                <a:gd name="T6" fmla="*/ 14 w 14"/>
                <a:gd name="T7" fmla="*/ 4 h 6"/>
              </a:gdLst>
              <a:ahLst/>
              <a:cxnLst>
                <a:cxn ang="0">
                  <a:pos x="T0" y="T1"/>
                </a:cxn>
                <a:cxn ang="0">
                  <a:pos x="T2" y="T3"/>
                </a:cxn>
                <a:cxn ang="0">
                  <a:pos x="T4" y="T5"/>
                </a:cxn>
                <a:cxn ang="0">
                  <a:pos x="T6" y="T7"/>
                </a:cxn>
              </a:cxnLst>
              <a:rect l="0" t="0" r="r" b="b"/>
              <a:pathLst>
                <a:path w="14" h="6">
                  <a:moveTo>
                    <a:pt x="14" y="4"/>
                  </a:moveTo>
                  <a:cubicBezTo>
                    <a:pt x="12" y="6"/>
                    <a:pt x="3" y="5"/>
                    <a:pt x="0" y="3"/>
                  </a:cubicBezTo>
                  <a:cubicBezTo>
                    <a:pt x="0" y="1"/>
                    <a:pt x="4" y="2"/>
                    <a:pt x="4" y="0"/>
                  </a:cubicBezTo>
                  <a:cubicBezTo>
                    <a:pt x="7" y="1"/>
                    <a:pt x="14" y="0"/>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7" name="Freeform 32"/>
            <p:cNvSpPr/>
            <p:nvPr>
              <p:custDataLst>
                <p:tags r:id="rId30"/>
              </p:custDataLst>
            </p:nvPr>
          </p:nvSpPr>
          <p:spPr bwMode="auto">
            <a:xfrm>
              <a:off x="10976065" y="-1680936"/>
              <a:ext cx="41275" cy="25400"/>
            </a:xfrm>
            <a:custGeom>
              <a:avLst/>
              <a:gdLst>
                <a:gd name="T0" fmla="*/ 11 w 11"/>
                <a:gd name="T1" fmla="*/ 6 h 7"/>
                <a:gd name="T2" fmla="*/ 0 w 11"/>
                <a:gd name="T3" fmla="*/ 3 h 7"/>
                <a:gd name="T4" fmla="*/ 11 w 11"/>
                <a:gd name="T5" fmla="*/ 6 h 7"/>
              </a:gdLst>
              <a:ahLst/>
              <a:cxnLst>
                <a:cxn ang="0">
                  <a:pos x="T0" y="T1"/>
                </a:cxn>
                <a:cxn ang="0">
                  <a:pos x="T2" y="T3"/>
                </a:cxn>
                <a:cxn ang="0">
                  <a:pos x="T4" y="T5"/>
                </a:cxn>
              </a:cxnLst>
              <a:rect l="0" t="0" r="r" b="b"/>
              <a:pathLst>
                <a:path w="11" h="7">
                  <a:moveTo>
                    <a:pt x="11" y="6"/>
                  </a:moveTo>
                  <a:cubicBezTo>
                    <a:pt x="4" y="7"/>
                    <a:pt x="5" y="2"/>
                    <a:pt x="0" y="3"/>
                  </a:cubicBezTo>
                  <a:cubicBezTo>
                    <a:pt x="2" y="0"/>
                    <a:pt x="11" y="1"/>
                    <a:pt x="1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8" name="Freeform 33"/>
            <p:cNvSpPr/>
            <p:nvPr>
              <p:custDataLst>
                <p:tags r:id="rId31"/>
              </p:custDataLst>
            </p:nvPr>
          </p:nvSpPr>
          <p:spPr bwMode="auto">
            <a:xfrm>
              <a:off x="10945902" y="-1650773"/>
              <a:ext cx="60325" cy="33338"/>
            </a:xfrm>
            <a:custGeom>
              <a:avLst/>
              <a:gdLst>
                <a:gd name="T0" fmla="*/ 16 w 16"/>
                <a:gd name="T1" fmla="*/ 5 h 9"/>
                <a:gd name="T2" fmla="*/ 2 w 16"/>
                <a:gd name="T3" fmla="*/ 5 h 9"/>
                <a:gd name="T4" fmla="*/ 6 w 16"/>
                <a:gd name="T5" fmla="*/ 0 h 9"/>
                <a:gd name="T6" fmla="*/ 16 w 16"/>
                <a:gd name="T7" fmla="*/ 5 h 9"/>
              </a:gdLst>
              <a:ahLst/>
              <a:cxnLst>
                <a:cxn ang="0">
                  <a:pos x="T0" y="T1"/>
                </a:cxn>
                <a:cxn ang="0">
                  <a:pos x="T2" y="T3"/>
                </a:cxn>
                <a:cxn ang="0">
                  <a:pos x="T4" y="T5"/>
                </a:cxn>
                <a:cxn ang="0">
                  <a:pos x="T6" y="T7"/>
                </a:cxn>
              </a:cxnLst>
              <a:rect l="0" t="0" r="r" b="b"/>
              <a:pathLst>
                <a:path w="16" h="9">
                  <a:moveTo>
                    <a:pt x="16" y="5"/>
                  </a:moveTo>
                  <a:cubicBezTo>
                    <a:pt x="14" y="9"/>
                    <a:pt x="4" y="9"/>
                    <a:pt x="2" y="5"/>
                  </a:cubicBezTo>
                  <a:cubicBezTo>
                    <a:pt x="0" y="0"/>
                    <a:pt x="7" y="4"/>
                    <a:pt x="6" y="0"/>
                  </a:cubicBezTo>
                  <a:cubicBezTo>
                    <a:pt x="9" y="2"/>
                    <a:pt x="12" y="4"/>
                    <a:pt x="1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39" name="Freeform 34"/>
            <p:cNvSpPr/>
            <p:nvPr>
              <p:custDataLst>
                <p:tags r:id="rId32"/>
              </p:custDataLst>
            </p:nvPr>
          </p:nvSpPr>
          <p:spPr bwMode="auto">
            <a:xfrm>
              <a:off x="13162052" y="-1628548"/>
              <a:ext cx="38100" cy="33338"/>
            </a:xfrm>
            <a:custGeom>
              <a:avLst/>
              <a:gdLst>
                <a:gd name="T0" fmla="*/ 4 w 10"/>
                <a:gd name="T1" fmla="*/ 0 h 9"/>
                <a:gd name="T2" fmla="*/ 10 w 10"/>
                <a:gd name="T3" fmla="*/ 6 h 9"/>
                <a:gd name="T4" fmla="*/ 3 w 10"/>
                <a:gd name="T5" fmla="*/ 8 h 9"/>
                <a:gd name="T6" fmla="*/ 1 w 10"/>
                <a:gd name="T7" fmla="*/ 1 h 9"/>
                <a:gd name="T8" fmla="*/ 4 w 10"/>
                <a:gd name="T9" fmla="*/ 0 h 9"/>
              </a:gdLst>
              <a:ahLst/>
              <a:cxnLst>
                <a:cxn ang="0">
                  <a:pos x="T0" y="T1"/>
                </a:cxn>
                <a:cxn ang="0">
                  <a:pos x="T2" y="T3"/>
                </a:cxn>
                <a:cxn ang="0">
                  <a:pos x="T4" y="T5"/>
                </a:cxn>
                <a:cxn ang="0">
                  <a:pos x="T6" y="T7"/>
                </a:cxn>
                <a:cxn ang="0">
                  <a:pos x="T8" y="T9"/>
                </a:cxn>
              </a:cxnLst>
              <a:rect l="0" t="0" r="r" b="b"/>
              <a:pathLst>
                <a:path w="10" h="9">
                  <a:moveTo>
                    <a:pt x="4" y="0"/>
                  </a:moveTo>
                  <a:cubicBezTo>
                    <a:pt x="8" y="0"/>
                    <a:pt x="9" y="2"/>
                    <a:pt x="10" y="6"/>
                  </a:cubicBezTo>
                  <a:cubicBezTo>
                    <a:pt x="6" y="5"/>
                    <a:pt x="3" y="5"/>
                    <a:pt x="3" y="8"/>
                  </a:cubicBezTo>
                  <a:cubicBezTo>
                    <a:pt x="0" y="9"/>
                    <a:pt x="2" y="3"/>
                    <a:pt x="1" y="1"/>
                  </a:cubicBezTo>
                  <a:cubicBezTo>
                    <a:pt x="3" y="2"/>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40" name="Freeform 35"/>
            <p:cNvSpPr/>
            <p:nvPr>
              <p:custDataLst>
                <p:tags r:id="rId33"/>
              </p:custDataLst>
            </p:nvPr>
          </p:nvSpPr>
          <p:spPr bwMode="auto">
            <a:xfrm>
              <a:off x="9801315" y="-1609498"/>
              <a:ext cx="38100" cy="30163"/>
            </a:xfrm>
            <a:custGeom>
              <a:avLst/>
              <a:gdLst>
                <a:gd name="T0" fmla="*/ 10 w 10"/>
                <a:gd name="T1" fmla="*/ 6 h 8"/>
                <a:gd name="T2" fmla="*/ 0 w 10"/>
                <a:gd name="T3" fmla="*/ 8 h 8"/>
                <a:gd name="T4" fmla="*/ 10 w 10"/>
                <a:gd name="T5" fmla="*/ 6 h 8"/>
              </a:gdLst>
              <a:ahLst/>
              <a:cxnLst>
                <a:cxn ang="0">
                  <a:pos x="T0" y="T1"/>
                </a:cxn>
                <a:cxn ang="0">
                  <a:pos x="T2" y="T3"/>
                </a:cxn>
                <a:cxn ang="0">
                  <a:pos x="T4" y="T5"/>
                </a:cxn>
              </a:cxnLst>
              <a:rect l="0" t="0" r="r" b="b"/>
              <a:pathLst>
                <a:path w="10" h="8">
                  <a:moveTo>
                    <a:pt x="10" y="6"/>
                  </a:moveTo>
                  <a:cubicBezTo>
                    <a:pt x="5" y="5"/>
                    <a:pt x="3" y="7"/>
                    <a:pt x="0" y="8"/>
                  </a:cubicBezTo>
                  <a:cubicBezTo>
                    <a:pt x="0" y="5"/>
                    <a:pt x="10" y="0"/>
                    <a:pt x="1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41" name="Freeform 36"/>
            <p:cNvSpPr/>
            <p:nvPr>
              <p:custDataLst>
                <p:tags r:id="rId34"/>
              </p:custDataLst>
            </p:nvPr>
          </p:nvSpPr>
          <p:spPr bwMode="auto">
            <a:xfrm>
              <a:off x="10461715" y="-1587273"/>
              <a:ext cx="68263" cy="41275"/>
            </a:xfrm>
            <a:custGeom>
              <a:avLst/>
              <a:gdLst>
                <a:gd name="T0" fmla="*/ 15 w 18"/>
                <a:gd name="T1" fmla="*/ 2 h 11"/>
                <a:gd name="T2" fmla="*/ 16 w 18"/>
                <a:gd name="T3" fmla="*/ 10 h 11"/>
                <a:gd name="T4" fmla="*/ 2 w 18"/>
                <a:gd name="T5" fmla="*/ 7 h 11"/>
                <a:gd name="T6" fmla="*/ 5 w 18"/>
                <a:gd name="T7" fmla="*/ 2 h 11"/>
                <a:gd name="T8" fmla="*/ 15 w 18"/>
                <a:gd name="T9" fmla="*/ 2 h 11"/>
              </a:gdLst>
              <a:ahLst/>
              <a:cxnLst>
                <a:cxn ang="0">
                  <a:pos x="T0" y="T1"/>
                </a:cxn>
                <a:cxn ang="0">
                  <a:pos x="T2" y="T3"/>
                </a:cxn>
                <a:cxn ang="0">
                  <a:pos x="T4" y="T5"/>
                </a:cxn>
                <a:cxn ang="0">
                  <a:pos x="T6" y="T7"/>
                </a:cxn>
                <a:cxn ang="0">
                  <a:pos x="T8" y="T9"/>
                </a:cxn>
              </a:cxnLst>
              <a:rect l="0" t="0" r="r" b="b"/>
              <a:pathLst>
                <a:path w="18" h="11">
                  <a:moveTo>
                    <a:pt x="15" y="2"/>
                  </a:moveTo>
                  <a:cubicBezTo>
                    <a:pt x="16" y="4"/>
                    <a:pt x="18" y="9"/>
                    <a:pt x="16" y="10"/>
                  </a:cubicBezTo>
                  <a:cubicBezTo>
                    <a:pt x="11" y="10"/>
                    <a:pt x="4" y="11"/>
                    <a:pt x="2" y="7"/>
                  </a:cubicBezTo>
                  <a:cubicBezTo>
                    <a:pt x="0" y="3"/>
                    <a:pt x="6" y="6"/>
                    <a:pt x="5" y="2"/>
                  </a:cubicBezTo>
                  <a:cubicBezTo>
                    <a:pt x="9" y="0"/>
                    <a:pt x="14" y="4"/>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42" name="Freeform 37"/>
            <p:cNvSpPr/>
            <p:nvPr>
              <p:custDataLst>
                <p:tags r:id="rId35"/>
              </p:custDataLst>
            </p:nvPr>
          </p:nvSpPr>
          <p:spPr bwMode="auto">
            <a:xfrm>
              <a:off x="10439490" y="-1474561"/>
              <a:ext cx="79375" cy="33338"/>
            </a:xfrm>
            <a:custGeom>
              <a:avLst/>
              <a:gdLst>
                <a:gd name="T0" fmla="*/ 19 w 21"/>
                <a:gd name="T1" fmla="*/ 4 h 9"/>
                <a:gd name="T2" fmla="*/ 14 w 21"/>
                <a:gd name="T3" fmla="*/ 7 h 9"/>
                <a:gd name="T4" fmla="*/ 8 w 21"/>
                <a:gd name="T5" fmla="*/ 8 h 9"/>
                <a:gd name="T6" fmla="*/ 2 w 21"/>
                <a:gd name="T7" fmla="*/ 7 h 9"/>
                <a:gd name="T8" fmla="*/ 4 w 21"/>
                <a:gd name="T9" fmla="*/ 3 h 9"/>
                <a:gd name="T10" fmla="*/ 8 w 21"/>
                <a:gd name="T11" fmla="*/ 0 h 9"/>
                <a:gd name="T12" fmla="*/ 19 w 21"/>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21" h="9">
                  <a:moveTo>
                    <a:pt x="19" y="4"/>
                  </a:moveTo>
                  <a:cubicBezTo>
                    <a:pt x="21" y="8"/>
                    <a:pt x="16" y="6"/>
                    <a:pt x="14" y="7"/>
                  </a:cubicBezTo>
                  <a:cubicBezTo>
                    <a:pt x="13" y="7"/>
                    <a:pt x="9" y="9"/>
                    <a:pt x="8" y="8"/>
                  </a:cubicBezTo>
                  <a:cubicBezTo>
                    <a:pt x="7" y="7"/>
                    <a:pt x="4" y="8"/>
                    <a:pt x="2" y="7"/>
                  </a:cubicBezTo>
                  <a:cubicBezTo>
                    <a:pt x="0" y="3"/>
                    <a:pt x="9" y="4"/>
                    <a:pt x="4" y="3"/>
                  </a:cubicBezTo>
                  <a:cubicBezTo>
                    <a:pt x="4" y="0"/>
                    <a:pt x="8" y="2"/>
                    <a:pt x="8" y="0"/>
                  </a:cubicBezTo>
                  <a:cubicBezTo>
                    <a:pt x="12" y="1"/>
                    <a:pt x="17" y="1"/>
                    <a:pt x="1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43" name="Freeform 38"/>
            <p:cNvSpPr/>
            <p:nvPr>
              <p:custDataLst>
                <p:tags r:id="rId36"/>
              </p:custDataLst>
            </p:nvPr>
          </p:nvSpPr>
          <p:spPr bwMode="auto">
            <a:xfrm>
              <a:off x="10439490" y="-1417411"/>
              <a:ext cx="38100" cy="14288"/>
            </a:xfrm>
            <a:custGeom>
              <a:avLst/>
              <a:gdLst>
                <a:gd name="T0" fmla="*/ 8 w 10"/>
                <a:gd name="T1" fmla="*/ 4 h 4"/>
                <a:gd name="T2" fmla="*/ 2 w 10"/>
                <a:gd name="T3" fmla="*/ 4 h 4"/>
                <a:gd name="T4" fmla="*/ 8 w 10"/>
                <a:gd name="T5" fmla="*/ 4 h 4"/>
              </a:gdLst>
              <a:ahLst/>
              <a:cxnLst>
                <a:cxn ang="0">
                  <a:pos x="T0" y="T1"/>
                </a:cxn>
                <a:cxn ang="0">
                  <a:pos x="T2" y="T3"/>
                </a:cxn>
                <a:cxn ang="0">
                  <a:pos x="T4" y="T5"/>
                </a:cxn>
              </a:cxnLst>
              <a:rect l="0" t="0" r="r" b="b"/>
              <a:pathLst>
                <a:path w="10" h="4">
                  <a:moveTo>
                    <a:pt x="8" y="4"/>
                  </a:moveTo>
                  <a:cubicBezTo>
                    <a:pt x="5" y="2"/>
                    <a:pt x="6" y="4"/>
                    <a:pt x="2" y="4"/>
                  </a:cubicBezTo>
                  <a:cubicBezTo>
                    <a:pt x="0" y="0"/>
                    <a:pt x="10" y="0"/>
                    <a:pt x="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44" name="Freeform 39"/>
            <p:cNvSpPr/>
            <p:nvPr>
              <p:custDataLst>
                <p:tags r:id="rId37"/>
              </p:custDataLst>
            </p:nvPr>
          </p:nvSpPr>
          <p:spPr bwMode="auto">
            <a:xfrm>
              <a:off x="10323602" y="-1395186"/>
              <a:ext cx="41275" cy="25400"/>
            </a:xfrm>
            <a:custGeom>
              <a:avLst/>
              <a:gdLst>
                <a:gd name="T0" fmla="*/ 9 w 11"/>
                <a:gd name="T1" fmla="*/ 1 h 7"/>
                <a:gd name="T2" fmla="*/ 11 w 11"/>
                <a:gd name="T3" fmla="*/ 4 h 7"/>
                <a:gd name="T4" fmla="*/ 5 w 11"/>
                <a:gd name="T5" fmla="*/ 5 h 7"/>
                <a:gd name="T6" fmla="*/ 0 w 11"/>
                <a:gd name="T7" fmla="*/ 5 h 7"/>
                <a:gd name="T8" fmla="*/ 9 w 11"/>
                <a:gd name="T9" fmla="*/ 1 h 7"/>
              </a:gdLst>
              <a:ahLst/>
              <a:cxnLst>
                <a:cxn ang="0">
                  <a:pos x="T0" y="T1"/>
                </a:cxn>
                <a:cxn ang="0">
                  <a:pos x="T2" y="T3"/>
                </a:cxn>
                <a:cxn ang="0">
                  <a:pos x="T4" y="T5"/>
                </a:cxn>
                <a:cxn ang="0">
                  <a:pos x="T6" y="T7"/>
                </a:cxn>
                <a:cxn ang="0">
                  <a:pos x="T8" y="T9"/>
                </a:cxn>
              </a:cxnLst>
              <a:rect l="0" t="0" r="r" b="b"/>
              <a:pathLst>
                <a:path w="11" h="7">
                  <a:moveTo>
                    <a:pt x="9" y="1"/>
                  </a:moveTo>
                  <a:cubicBezTo>
                    <a:pt x="9" y="3"/>
                    <a:pt x="10" y="4"/>
                    <a:pt x="11" y="4"/>
                  </a:cubicBezTo>
                  <a:cubicBezTo>
                    <a:pt x="11" y="7"/>
                    <a:pt x="6" y="4"/>
                    <a:pt x="5" y="5"/>
                  </a:cubicBezTo>
                  <a:cubicBezTo>
                    <a:pt x="4" y="7"/>
                    <a:pt x="5" y="5"/>
                    <a:pt x="0" y="5"/>
                  </a:cubicBezTo>
                  <a:cubicBezTo>
                    <a:pt x="2" y="3"/>
                    <a:pt x="4"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45" name="Freeform 40"/>
            <p:cNvSpPr/>
            <p:nvPr>
              <p:custDataLst>
                <p:tags r:id="rId38"/>
              </p:custDataLst>
            </p:nvPr>
          </p:nvSpPr>
          <p:spPr bwMode="auto">
            <a:xfrm>
              <a:off x="10401390" y="-1369786"/>
              <a:ext cx="15875" cy="26988"/>
            </a:xfrm>
            <a:custGeom>
              <a:avLst/>
              <a:gdLst>
                <a:gd name="T0" fmla="*/ 1 w 4"/>
                <a:gd name="T1" fmla="*/ 0 h 7"/>
                <a:gd name="T2" fmla="*/ 4 w 4"/>
                <a:gd name="T3" fmla="*/ 5 h 7"/>
                <a:gd name="T4" fmla="*/ 1 w 4"/>
                <a:gd name="T5" fmla="*/ 0 h 7"/>
              </a:gdLst>
              <a:ahLst/>
              <a:cxnLst>
                <a:cxn ang="0">
                  <a:pos x="T0" y="T1"/>
                </a:cxn>
                <a:cxn ang="0">
                  <a:pos x="T2" y="T3"/>
                </a:cxn>
                <a:cxn ang="0">
                  <a:pos x="T4" y="T5"/>
                </a:cxn>
              </a:cxnLst>
              <a:rect l="0" t="0" r="r" b="b"/>
              <a:pathLst>
                <a:path w="4" h="7">
                  <a:moveTo>
                    <a:pt x="1" y="0"/>
                  </a:moveTo>
                  <a:cubicBezTo>
                    <a:pt x="4" y="0"/>
                    <a:pt x="4" y="2"/>
                    <a:pt x="4" y="5"/>
                  </a:cubicBezTo>
                  <a:cubicBezTo>
                    <a:pt x="0" y="7"/>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46" name="Freeform 41"/>
            <p:cNvSpPr/>
            <p:nvPr>
              <p:custDataLst>
                <p:tags r:id="rId39"/>
              </p:custDataLst>
            </p:nvPr>
          </p:nvSpPr>
          <p:spPr bwMode="auto">
            <a:xfrm>
              <a:off x="11907927" y="-1150711"/>
              <a:ext cx="93663" cy="112713"/>
            </a:xfrm>
            <a:custGeom>
              <a:avLst/>
              <a:gdLst>
                <a:gd name="T0" fmla="*/ 10 w 25"/>
                <a:gd name="T1" fmla="*/ 1 h 30"/>
                <a:gd name="T2" fmla="*/ 11 w 25"/>
                <a:gd name="T3" fmla="*/ 2 h 30"/>
                <a:gd name="T4" fmla="*/ 21 w 25"/>
                <a:gd name="T5" fmla="*/ 2 h 30"/>
                <a:gd name="T6" fmla="*/ 25 w 25"/>
                <a:gd name="T7" fmla="*/ 5 h 30"/>
                <a:gd name="T8" fmla="*/ 24 w 25"/>
                <a:gd name="T9" fmla="*/ 8 h 30"/>
                <a:gd name="T10" fmla="*/ 21 w 25"/>
                <a:gd name="T11" fmla="*/ 9 h 30"/>
                <a:gd name="T12" fmla="*/ 24 w 25"/>
                <a:gd name="T13" fmla="*/ 16 h 30"/>
                <a:gd name="T14" fmla="*/ 22 w 25"/>
                <a:gd name="T15" fmla="*/ 23 h 30"/>
                <a:gd name="T16" fmla="*/ 15 w 25"/>
                <a:gd name="T17" fmla="*/ 23 h 30"/>
                <a:gd name="T18" fmla="*/ 14 w 25"/>
                <a:gd name="T19" fmla="*/ 27 h 30"/>
                <a:gd name="T20" fmla="*/ 11 w 25"/>
                <a:gd name="T21" fmla="*/ 30 h 30"/>
                <a:gd name="T22" fmla="*/ 3 w 25"/>
                <a:gd name="T23" fmla="*/ 30 h 30"/>
                <a:gd name="T24" fmla="*/ 6 w 25"/>
                <a:gd name="T25" fmla="*/ 22 h 30"/>
                <a:gd name="T26" fmla="*/ 6 w 25"/>
                <a:gd name="T27" fmla="*/ 16 h 30"/>
                <a:gd name="T28" fmla="*/ 3 w 25"/>
                <a:gd name="T29" fmla="*/ 9 h 30"/>
                <a:gd name="T30" fmla="*/ 8 w 25"/>
                <a:gd name="T31" fmla="*/ 10 h 30"/>
                <a:gd name="T32" fmla="*/ 10 w 25"/>
                <a:gd name="T33"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0">
                  <a:moveTo>
                    <a:pt x="10" y="1"/>
                  </a:moveTo>
                  <a:cubicBezTo>
                    <a:pt x="11" y="0"/>
                    <a:pt x="11" y="1"/>
                    <a:pt x="11" y="2"/>
                  </a:cubicBezTo>
                  <a:cubicBezTo>
                    <a:pt x="11" y="4"/>
                    <a:pt x="17" y="1"/>
                    <a:pt x="21" y="2"/>
                  </a:cubicBezTo>
                  <a:cubicBezTo>
                    <a:pt x="22" y="4"/>
                    <a:pt x="23" y="5"/>
                    <a:pt x="25" y="5"/>
                  </a:cubicBezTo>
                  <a:cubicBezTo>
                    <a:pt x="25" y="7"/>
                    <a:pt x="25" y="7"/>
                    <a:pt x="24" y="8"/>
                  </a:cubicBezTo>
                  <a:cubicBezTo>
                    <a:pt x="24" y="9"/>
                    <a:pt x="22" y="9"/>
                    <a:pt x="21" y="9"/>
                  </a:cubicBezTo>
                  <a:cubicBezTo>
                    <a:pt x="21" y="13"/>
                    <a:pt x="24" y="13"/>
                    <a:pt x="24" y="16"/>
                  </a:cubicBezTo>
                  <a:cubicBezTo>
                    <a:pt x="24" y="18"/>
                    <a:pt x="22" y="20"/>
                    <a:pt x="22" y="23"/>
                  </a:cubicBezTo>
                  <a:cubicBezTo>
                    <a:pt x="20" y="23"/>
                    <a:pt x="18" y="23"/>
                    <a:pt x="15" y="23"/>
                  </a:cubicBezTo>
                  <a:cubicBezTo>
                    <a:pt x="13" y="23"/>
                    <a:pt x="15" y="26"/>
                    <a:pt x="14" y="27"/>
                  </a:cubicBezTo>
                  <a:cubicBezTo>
                    <a:pt x="14" y="28"/>
                    <a:pt x="10" y="28"/>
                    <a:pt x="11" y="30"/>
                  </a:cubicBezTo>
                  <a:cubicBezTo>
                    <a:pt x="8" y="30"/>
                    <a:pt x="6" y="30"/>
                    <a:pt x="3" y="30"/>
                  </a:cubicBezTo>
                  <a:cubicBezTo>
                    <a:pt x="4" y="27"/>
                    <a:pt x="0" y="20"/>
                    <a:pt x="6" y="22"/>
                  </a:cubicBezTo>
                  <a:cubicBezTo>
                    <a:pt x="6" y="18"/>
                    <a:pt x="3" y="19"/>
                    <a:pt x="6" y="16"/>
                  </a:cubicBezTo>
                  <a:cubicBezTo>
                    <a:pt x="7" y="12"/>
                    <a:pt x="2" y="13"/>
                    <a:pt x="3" y="9"/>
                  </a:cubicBezTo>
                  <a:cubicBezTo>
                    <a:pt x="6" y="9"/>
                    <a:pt x="6" y="10"/>
                    <a:pt x="8" y="10"/>
                  </a:cubicBezTo>
                  <a:cubicBezTo>
                    <a:pt x="11" y="10"/>
                    <a:pt x="9" y="4"/>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47" name="Freeform 42"/>
            <p:cNvSpPr/>
            <p:nvPr>
              <p:custDataLst>
                <p:tags r:id="rId40"/>
              </p:custDataLst>
            </p:nvPr>
          </p:nvSpPr>
          <p:spPr bwMode="auto">
            <a:xfrm>
              <a:off x="8588465" y="-1144361"/>
              <a:ext cx="30163" cy="26988"/>
            </a:xfrm>
            <a:custGeom>
              <a:avLst/>
              <a:gdLst>
                <a:gd name="T0" fmla="*/ 7 w 8"/>
                <a:gd name="T1" fmla="*/ 0 h 7"/>
                <a:gd name="T2" fmla="*/ 6 w 8"/>
                <a:gd name="T3" fmla="*/ 3 h 7"/>
                <a:gd name="T4" fmla="*/ 0 w 8"/>
                <a:gd name="T5" fmla="*/ 4 h 7"/>
                <a:gd name="T6" fmla="*/ 7 w 8"/>
                <a:gd name="T7" fmla="*/ 0 h 7"/>
              </a:gdLst>
              <a:ahLst/>
              <a:cxnLst>
                <a:cxn ang="0">
                  <a:pos x="T0" y="T1"/>
                </a:cxn>
                <a:cxn ang="0">
                  <a:pos x="T2" y="T3"/>
                </a:cxn>
                <a:cxn ang="0">
                  <a:pos x="T4" y="T5"/>
                </a:cxn>
                <a:cxn ang="0">
                  <a:pos x="T6" y="T7"/>
                </a:cxn>
              </a:cxnLst>
              <a:rect l="0" t="0" r="r" b="b"/>
              <a:pathLst>
                <a:path w="8" h="7">
                  <a:moveTo>
                    <a:pt x="7" y="0"/>
                  </a:moveTo>
                  <a:cubicBezTo>
                    <a:pt x="8" y="2"/>
                    <a:pt x="6" y="2"/>
                    <a:pt x="6" y="3"/>
                  </a:cubicBezTo>
                  <a:cubicBezTo>
                    <a:pt x="4" y="5"/>
                    <a:pt x="3" y="7"/>
                    <a:pt x="0" y="4"/>
                  </a:cubicBezTo>
                  <a:cubicBezTo>
                    <a:pt x="1" y="2"/>
                    <a:pt x="4" y="1"/>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48" name="Freeform 43"/>
            <p:cNvSpPr/>
            <p:nvPr>
              <p:custDataLst>
                <p:tags r:id="rId41"/>
              </p:custDataLst>
            </p:nvPr>
          </p:nvSpPr>
          <p:spPr bwMode="auto">
            <a:xfrm>
              <a:off x="9275852" y="-1120548"/>
              <a:ext cx="33338" cy="52388"/>
            </a:xfrm>
            <a:custGeom>
              <a:avLst/>
              <a:gdLst>
                <a:gd name="T0" fmla="*/ 2 w 9"/>
                <a:gd name="T1" fmla="*/ 0 h 14"/>
                <a:gd name="T2" fmla="*/ 9 w 9"/>
                <a:gd name="T3" fmla="*/ 10 h 14"/>
                <a:gd name="T4" fmla="*/ 4 w 9"/>
                <a:gd name="T5" fmla="*/ 7 h 14"/>
                <a:gd name="T6" fmla="*/ 2 w 9"/>
                <a:gd name="T7" fmla="*/ 0 h 14"/>
              </a:gdLst>
              <a:ahLst/>
              <a:cxnLst>
                <a:cxn ang="0">
                  <a:pos x="T0" y="T1"/>
                </a:cxn>
                <a:cxn ang="0">
                  <a:pos x="T2" y="T3"/>
                </a:cxn>
                <a:cxn ang="0">
                  <a:pos x="T4" y="T5"/>
                </a:cxn>
                <a:cxn ang="0">
                  <a:pos x="T6" y="T7"/>
                </a:cxn>
              </a:cxnLst>
              <a:rect l="0" t="0" r="r" b="b"/>
              <a:pathLst>
                <a:path w="9" h="14">
                  <a:moveTo>
                    <a:pt x="2" y="0"/>
                  </a:moveTo>
                  <a:cubicBezTo>
                    <a:pt x="5" y="3"/>
                    <a:pt x="5" y="8"/>
                    <a:pt x="9" y="10"/>
                  </a:cubicBezTo>
                  <a:cubicBezTo>
                    <a:pt x="8" y="14"/>
                    <a:pt x="4" y="9"/>
                    <a:pt x="4" y="7"/>
                  </a:cubicBezTo>
                  <a:cubicBezTo>
                    <a:pt x="0" y="7"/>
                    <a:pt x="0"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49" name="Freeform 44"/>
            <p:cNvSpPr/>
            <p:nvPr>
              <p:custDataLst>
                <p:tags r:id="rId42"/>
              </p:custDataLst>
            </p:nvPr>
          </p:nvSpPr>
          <p:spPr bwMode="auto">
            <a:xfrm>
              <a:off x="15171827" y="-1144361"/>
              <a:ext cx="55563" cy="244475"/>
            </a:xfrm>
            <a:custGeom>
              <a:avLst/>
              <a:gdLst>
                <a:gd name="T0" fmla="*/ 5 w 15"/>
                <a:gd name="T1" fmla="*/ 7 h 65"/>
                <a:gd name="T2" fmla="*/ 8 w 15"/>
                <a:gd name="T3" fmla="*/ 17 h 65"/>
                <a:gd name="T4" fmla="*/ 9 w 15"/>
                <a:gd name="T5" fmla="*/ 23 h 65"/>
                <a:gd name="T6" fmla="*/ 9 w 15"/>
                <a:gd name="T7" fmla="*/ 27 h 65"/>
                <a:gd name="T8" fmla="*/ 11 w 15"/>
                <a:gd name="T9" fmla="*/ 38 h 65"/>
                <a:gd name="T10" fmla="*/ 15 w 15"/>
                <a:gd name="T11" fmla="*/ 44 h 65"/>
                <a:gd name="T12" fmla="*/ 9 w 15"/>
                <a:gd name="T13" fmla="*/ 45 h 65"/>
                <a:gd name="T14" fmla="*/ 9 w 15"/>
                <a:gd name="T15" fmla="*/ 55 h 65"/>
                <a:gd name="T16" fmla="*/ 6 w 15"/>
                <a:gd name="T17" fmla="*/ 55 h 65"/>
                <a:gd name="T18" fmla="*/ 9 w 15"/>
                <a:gd name="T19" fmla="*/ 65 h 65"/>
                <a:gd name="T20" fmla="*/ 2 w 15"/>
                <a:gd name="T21" fmla="*/ 63 h 65"/>
                <a:gd name="T22" fmla="*/ 4 w 15"/>
                <a:gd name="T23" fmla="*/ 55 h 65"/>
                <a:gd name="T24" fmla="*/ 1 w 15"/>
                <a:gd name="T25" fmla="*/ 51 h 65"/>
                <a:gd name="T26" fmla="*/ 4 w 15"/>
                <a:gd name="T27" fmla="*/ 34 h 65"/>
                <a:gd name="T28" fmla="*/ 1 w 15"/>
                <a:gd name="T29" fmla="*/ 27 h 65"/>
                <a:gd name="T30" fmla="*/ 1 w 15"/>
                <a:gd name="T31" fmla="*/ 17 h 65"/>
                <a:gd name="T32" fmla="*/ 5 w 15"/>
                <a:gd name="T33" fmla="*/ 13 h 65"/>
                <a:gd name="T34" fmla="*/ 6 w 15"/>
                <a:gd name="T35" fmla="*/ 8 h 65"/>
                <a:gd name="T36" fmla="*/ 5 w 15"/>
                <a:gd name="T37"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65">
                  <a:moveTo>
                    <a:pt x="5" y="7"/>
                  </a:moveTo>
                  <a:cubicBezTo>
                    <a:pt x="11" y="0"/>
                    <a:pt x="5" y="15"/>
                    <a:pt x="8" y="17"/>
                  </a:cubicBezTo>
                  <a:cubicBezTo>
                    <a:pt x="10" y="19"/>
                    <a:pt x="6" y="19"/>
                    <a:pt x="9" y="23"/>
                  </a:cubicBezTo>
                  <a:cubicBezTo>
                    <a:pt x="11" y="25"/>
                    <a:pt x="9" y="25"/>
                    <a:pt x="9" y="27"/>
                  </a:cubicBezTo>
                  <a:cubicBezTo>
                    <a:pt x="9" y="28"/>
                    <a:pt x="12" y="33"/>
                    <a:pt x="11" y="38"/>
                  </a:cubicBezTo>
                  <a:cubicBezTo>
                    <a:pt x="10" y="41"/>
                    <a:pt x="13" y="42"/>
                    <a:pt x="15" y="44"/>
                  </a:cubicBezTo>
                  <a:cubicBezTo>
                    <a:pt x="14" y="47"/>
                    <a:pt x="11" y="47"/>
                    <a:pt x="9" y="45"/>
                  </a:cubicBezTo>
                  <a:cubicBezTo>
                    <a:pt x="8" y="49"/>
                    <a:pt x="9" y="55"/>
                    <a:pt x="9" y="55"/>
                  </a:cubicBezTo>
                  <a:cubicBezTo>
                    <a:pt x="9" y="55"/>
                    <a:pt x="6" y="55"/>
                    <a:pt x="6" y="55"/>
                  </a:cubicBezTo>
                  <a:cubicBezTo>
                    <a:pt x="6" y="58"/>
                    <a:pt x="10" y="59"/>
                    <a:pt x="9" y="65"/>
                  </a:cubicBezTo>
                  <a:cubicBezTo>
                    <a:pt x="5" y="63"/>
                    <a:pt x="5" y="65"/>
                    <a:pt x="2" y="63"/>
                  </a:cubicBezTo>
                  <a:cubicBezTo>
                    <a:pt x="5" y="60"/>
                    <a:pt x="1" y="59"/>
                    <a:pt x="4" y="55"/>
                  </a:cubicBezTo>
                  <a:cubicBezTo>
                    <a:pt x="4" y="52"/>
                    <a:pt x="2" y="51"/>
                    <a:pt x="1" y="51"/>
                  </a:cubicBezTo>
                  <a:cubicBezTo>
                    <a:pt x="2" y="47"/>
                    <a:pt x="5" y="41"/>
                    <a:pt x="4" y="34"/>
                  </a:cubicBezTo>
                  <a:cubicBezTo>
                    <a:pt x="3" y="31"/>
                    <a:pt x="1" y="29"/>
                    <a:pt x="1" y="27"/>
                  </a:cubicBezTo>
                  <a:cubicBezTo>
                    <a:pt x="0" y="23"/>
                    <a:pt x="4" y="20"/>
                    <a:pt x="1" y="17"/>
                  </a:cubicBezTo>
                  <a:cubicBezTo>
                    <a:pt x="1" y="15"/>
                    <a:pt x="3" y="14"/>
                    <a:pt x="5" y="13"/>
                  </a:cubicBezTo>
                  <a:cubicBezTo>
                    <a:pt x="5" y="11"/>
                    <a:pt x="5" y="9"/>
                    <a:pt x="6" y="8"/>
                  </a:cubicBezTo>
                  <a:cubicBezTo>
                    <a:pt x="7" y="7"/>
                    <a:pt x="6" y="7"/>
                    <a:pt x="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50" name="Freeform 45"/>
            <p:cNvSpPr/>
            <p:nvPr>
              <p:custDataLst>
                <p:tags r:id="rId43"/>
              </p:custDataLst>
            </p:nvPr>
          </p:nvSpPr>
          <p:spPr bwMode="auto">
            <a:xfrm>
              <a:off x="8547190" y="-1117373"/>
              <a:ext cx="14288" cy="22225"/>
            </a:xfrm>
            <a:custGeom>
              <a:avLst/>
              <a:gdLst>
                <a:gd name="T0" fmla="*/ 1 w 4"/>
                <a:gd name="T1" fmla="*/ 0 h 6"/>
                <a:gd name="T2" fmla="*/ 0 w 4"/>
                <a:gd name="T3" fmla="*/ 4 h 6"/>
                <a:gd name="T4" fmla="*/ 0 w 4"/>
                <a:gd name="T5" fmla="*/ 1 h 6"/>
                <a:gd name="T6" fmla="*/ 1 w 4"/>
                <a:gd name="T7" fmla="*/ 0 h 6"/>
              </a:gdLst>
              <a:ahLst/>
              <a:cxnLst>
                <a:cxn ang="0">
                  <a:pos x="T0" y="T1"/>
                </a:cxn>
                <a:cxn ang="0">
                  <a:pos x="T2" y="T3"/>
                </a:cxn>
                <a:cxn ang="0">
                  <a:pos x="T4" y="T5"/>
                </a:cxn>
                <a:cxn ang="0">
                  <a:pos x="T6" y="T7"/>
                </a:cxn>
              </a:cxnLst>
              <a:rect l="0" t="0" r="r" b="b"/>
              <a:pathLst>
                <a:path w="4" h="6">
                  <a:moveTo>
                    <a:pt x="1" y="0"/>
                  </a:moveTo>
                  <a:cubicBezTo>
                    <a:pt x="4" y="0"/>
                    <a:pt x="3" y="6"/>
                    <a:pt x="0" y="4"/>
                  </a:cubicBezTo>
                  <a:cubicBezTo>
                    <a:pt x="0" y="3"/>
                    <a:pt x="0" y="2"/>
                    <a:pt x="0" y="1"/>
                  </a:cubicBezTo>
                  <a:cubicBezTo>
                    <a:pt x="1"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51" name="Freeform 46"/>
            <p:cNvSpPr/>
            <p:nvPr>
              <p:custDataLst>
                <p:tags r:id="rId44"/>
              </p:custDataLst>
            </p:nvPr>
          </p:nvSpPr>
          <p:spPr bwMode="auto">
            <a:xfrm>
              <a:off x="10849065" y="-1030061"/>
              <a:ext cx="157163" cy="130175"/>
            </a:xfrm>
            <a:custGeom>
              <a:avLst/>
              <a:gdLst>
                <a:gd name="T0" fmla="*/ 18 w 42"/>
                <a:gd name="T1" fmla="*/ 0 h 35"/>
                <a:gd name="T2" fmla="*/ 22 w 42"/>
                <a:gd name="T3" fmla="*/ 2 h 35"/>
                <a:gd name="T4" fmla="*/ 21 w 42"/>
                <a:gd name="T5" fmla="*/ 8 h 35"/>
                <a:gd name="T6" fmla="*/ 27 w 42"/>
                <a:gd name="T7" fmla="*/ 11 h 35"/>
                <a:gd name="T8" fmla="*/ 35 w 42"/>
                <a:gd name="T9" fmla="*/ 14 h 35"/>
                <a:gd name="T10" fmla="*/ 34 w 42"/>
                <a:gd name="T11" fmla="*/ 19 h 35"/>
                <a:gd name="T12" fmla="*/ 38 w 42"/>
                <a:gd name="T13" fmla="*/ 21 h 35"/>
                <a:gd name="T14" fmla="*/ 41 w 42"/>
                <a:gd name="T15" fmla="*/ 25 h 35"/>
                <a:gd name="T16" fmla="*/ 38 w 42"/>
                <a:gd name="T17" fmla="*/ 32 h 35"/>
                <a:gd name="T18" fmla="*/ 36 w 42"/>
                <a:gd name="T19" fmla="*/ 29 h 35"/>
                <a:gd name="T20" fmla="*/ 28 w 42"/>
                <a:gd name="T21" fmla="*/ 29 h 35"/>
                <a:gd name="T22" fmla="*/ 22 w 42"/>
                <a:gd name="T23" fmla="*/ 35 h 35"/>
                <a:gd name="T24" fmla="*/ 20 w 42"/>
                <a:gd name="T25" fmla="*/ 30 h 35"/>
                <a:gd name="T26" fmla="*/ 15 w 42"/>
                <a:gd name="T27" fmla="*/ 29 h 35"/>
                <a:gd name="T28" fmla="*/ 10 w 42"/>
                <a:gd name="T29" fmla="*/ 25 h 35"/>
                <a:gd name="T30" fmla="*/ 0 w 42"/>
                <a:gd name="T31" fmla="*/ 26 h 35"/>
                <a:gd name="T32" fmla="*/ 1 w 42"/>
                <a:gd name="T33" fmla="*/ 21 h 35"/>
                <a:gd name="T34" fmla="*/ 7 w 42"/>
                <a:gd name="T35" fmla="*/ 18 h 35"/>
                <a:gd name="T36" fmla="*/ 10 w 42"/>
                <a:gd name="T37" fmla="*/ 12 h 35"/>
                <a:gd name="T38" fmla="*/ 11 w 42"/>
                <a:gd name="T39" fmla="*/ 5 h 35"/>
                <a:gd name="T40" fmla="*/ 14 w 42"/>
                <a:gd name="T41" fmla="*/ 5 h 35"/>
                <a:gd name="T42" fmla="*/ 14 w 42"/>
                <a:gd name="T43" fmla="*/ 2 h 35"/>
                <a:gd name="T44" fmla="*/ 18 w 42"/>
                <a:gd name="T4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35">
                  <a:moveTo>
                    <a:pt x="18" y="0"/>
                  </a:moveTo>
                  <a:cubicBezTo>
                    <a:pt x="20" y="0"/>
                    <a:pt x="20" y="2"/>
                    <a:pt x="22" y="2"/>
                  </a:cubicBezTo>
                  <a:cubicBezTo>
                    <a:pt x="22" y="5"/>
                    <a:pt x="18" y="5"/>
                    <a:pt x="21" y="8"/>
                  </a:cubicBezTo>
                  <a:cubicBezTo>
                    <a:pt x="20" y="11"/>
                    <a:pt x="25" y="10"/>
                    <a:pt x="27" y="11"/>
                  </a:cubicBezTo>
                  <a:cubicBezTo>
                    <a:pt x="28" y="11"/>
                    <a:pt x="30" y="15"/>
                    <a:pt x="35" y="14"/>
                  </a:cubicBezTo>
                  <a:cubicBezTo>
                    <a:pt x="35" y="17"/>
                    <a:pt x="38" y="18"/>
                    <a:pt x="34" y="19"/>
                  </a:cubicBezTo>
                  <a:cubicBezTo>
                    <a:pt x="33" y="21"/>
                    <a:pt x="37" y="20"/>
                    <a:pt x="38" y="21"/>
                  </a:cubicBezTo>
                  <a:cubicBezTo>
                    <a:pt x="39" y="22"/>
                    <a:pt x="37" y="26"/>
                    <a:pt x="41" y="25"/>
                  </a:cubicBezTo>
                  <a:cubicBezTo>
                    <a:pt x="42" y="29"/>
                    <a:pt x="37" y="27"/>
                    <a:pt x="38" y="32"/>
                  </a:cubicBezTo>
                  <a:cubicBezTo>
                    <a:pt x="36" y="32"/>
                    <a:pt x="37" y="30"/>
                    <a:pt x="36" y="29"/>
                  </a:cubicBezTo>
                  <a:cubicBezTo>
                    <a:pt x="31" y="29"/>
                    <a:pt x="32" y="31"/>
                    <a:pt x="28" y="29"/>
                  </a:cubicBezTo>
                  <a:cubicBezTo>
                    <a:pt x="26" y="31"/>
                    <a:pt x="22" y="31"/>
                    <a:pt x="22" y="35"/>
                  </a:cubicBezTo>
                  <a:cubicBezTo>
                    <a:pt x="20" y="35"/>
                    <a:pt x="21" y="32"/>
                    <a:pt x="20" y="30"/>
                  </a:cubicBezTo>
                  <a:cubicBezTo>
                    <a:pt x="19" y="29"/>
                    <a:pt x="16" y="30"/>
                    <a:pt x="15" y="29"/>
                  </a:cubicBezTo>
                  <a:cubicBezTo>
                    <a:pt x="14" y="28"/>
                    <a:pt x="13" y="25"/>
                    <a:pt x="10" y="25"/>
                  </a:cubicBezTo>
                  <a:cubicBezTo>
                    <a:pt x="5" y="24"/>
                    <a:pt x="5" y="27"/>
                    <a:pt x="0" y="26"/>
                  </a:cubicBezTo>
                  <a:cubicBezTo>
                    <a:pt x="1" y="25"/>
                    <a:pt x="1" y="23"/>
                    <a:pt x="1" y="21"/>
                  </a:cubicBezTo>
                  <a:cubicBezTo>
                    <a:pt x="6" y="22"/>
                    <a:pt x="2" y="16"/>
                    <a:pt x="7" y="18"/>
                  </a:cubicBezTo>
                  <a:cubicBezTo>
                    <a:pt x="5" y="14"/>
                    <a:pt x="9" y="14"/>
                    <a:pt x="10" y="12"/>
                  </a:cubicBezTo>
                  <a:cubicBezTo>
                    <a:pt x="11" y="10"/>
                    <a:pt x="9" y="7"/>
                    <a:pt x="11" y="5"/>
                  </a:cubicBezTo>
                  <a:cubicBezTo>
                    <a:pt x="12" y="5"/>
                    <a:pt x="14" y="6"/>
                    <a:pt x="14" y="5"/>
                  </a:cubicBezTo>
                  <a:cubicBezTo>
                    <a:pt x="14" y="5"/>
                    <a:pt x="14" y="3"/>
                    <a:pt x="14" y="2"/>
                  </a:cubicBezTo>
                  <a:cubicBezTo>
                    <a:pt x="15" y="1"/>
                    <a:pt x="18" y="2"/>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52" name="Freeform 47"/>
            <p:cNvSpPr/>
            <p:nvPr>
              <p:custDataLst>
                <p:tags r:id="rId45"/>
              </p:custDataLst>
            </p:nvPr>
          </p:nvSpPr>
          <p:spPr bwMode="auto">
            <a:xfrm>
              <a:off x="10766515" y="-993548"/>
              <a:ext cx="33338" cy="38100"/>
            </a:xfrm>
            <a:custGeom>
              <a:avLst/>
              <a:gdLst>
                <a:gd name="T0" fmla="*/ 0 w 9"/>
                <a:gd name="T1" fmla="*/ 1 h 10"/>
                <a:gd name="T2" fmla="*/ 9 w 9"/>
                <a:gd name="T3" fmla="*/ 5 h 10"/>
                <a:gd name="T4" fmla="*/ 0 w 9"/>
                <a:gd name="T5" fmla="*/ 1 h 10"/>
              </a:gdLst>
              <a:ahLst/>
              <a:cxnLst>
                <a:cxn ang="0">
                  <a:pos x="T0" y="T1"/>
                </a:cxn>
                <a:cxn ang="0">
                  <a:pos x="T2" y="T3"/>
                </a:cxn>
                <a:cxn ang="0">
                  <a:pos x="T4" y="T5"/>
                </a:cxn>
              </a:cxnLst>
              <a:rect l="0" t="0" r="r" b="b"/>
              <a:pathLst>
                <a:path w="9" h="10">
                  <a:moveTo>
                    <a:pt x="0" y="1"/>
                  </a:moveTo>
                  <a:cubicBezTo>
                    <a:pt x="5" y="0"/>
                    <a:pt x="5" y="5"/>
                    <a:pt x="9" y="5"/>
                  </a:cubicBezTo>
                  <a:cubicBezTo>
                    <a:pt x="8" y="10"/>
                    <a:pt x="0" y="5"/>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53" name="Freeform 48"/>
            <p:cNvSpPr/>
            <p:nvPr>
              <p:custDataLst>
                <p:tags r:id="rId46"/>
              </p:custDataLst>
            </p:nvPr>
          </p:nvSpPr>
          <p:spPr bwMode="auto">
            <a:xfrm>
              <a:off x="15152777" y="-857023"/>
              <a:ext cx="112713" cy="77788"/>
            </a:xfrm>
            <a:custGeom>
              <a:avLst/>
              <a:gdLst>
                <a:gd name="T0" fmla="*/ 9 w 30"/>
                <a:gd name="T1" fmla="*/ 0 h 21"/>
                <a:gd name="T2" fmla="*/ 10 w 30"/>
                <a:gd name="T3" fmla="*/ 1 h 21"/>
                <a:gd name="T4" fmla="*/ 16 w 30"/>
                <a:gd name="T5" fmla="*/ 7 h 21"/>
                <a:gd name="T6" fmla="*/ 30 w 30"/>
                <a:gd name="T7" fmla="*/ 5 h 21"/>
                <a:gd name="T8" fmla="*/ 24 w 30"/>
                <a:gd name="T9" fmla="*/ 14 h 21"/>
                <a:gd name="T10" fmla="*/ 20 w 30"/>
                <a:gd name="T11" fmla="*/ 12 h 21"/>
                <a:gd name="T12" fmla="*/ 14 w 30"/>
                <a:gd name="T13" fmla="*/ 15 h 21"/>
                <a:gd name="T14" fmla="*/ 13 w 30"/>
                <a:gd name="T15" fmla="*/ 19 h 21"/>
                <a:gd name="T16" fmla="*/ 6 w 30"/>
                <a:gd name="T17" fmla="*/ 17 h 21"/>
                <a:gd name="T18" fmla="*/ 9 w 30"/>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1">
                  <a:moveTo>
                    <a:pt x="9" y="0"/>
                  </a:moveTo>
                  <a:cubicBezTo>
                    <a:pt x="10" y="0"/>
                    <a:pt x="10" y="0"/>
                    <a:pt x="10" y="1"/>
                  </a:cubicBezTo>
                  <a:cubicBezTo>
                    <a:pt x="10" y="5"/>
                    <a:pt x="15" y="3"/>
                    <a:pt x="16" y="7"/>
                  </a:cubicBezTo>
                  <a:cubicBezTo>
                    <a:pt x="20" y="5"/>
                    <a:pt x="24" y="8"/>
                    <a:pt x="30" y="5"/>
                  </a:cubicBezTo>
                  <a:cubicBezTo>
                    <a:pt x="29" y="10"/>
                    <a:pt x="24" y="10"/>
                    <a:pt x="24" y="14"/>
                  </a:cubicBezTo>
                  <a:cubicBezTo>
                    <a:pt x="22" y="14"/>
                    <a:pt x="22" y="13"/>
                    <a:pt x="20" y="12"/>
                  </a:cubicBezTo>
                  <a:cubicBezTo>
                    <a:pt x="17" y="12"/>
                    <a:pt x="15" y="19"/>
                    <a:pt x="14" y="15"/>
                  </a:cubicBezTo>
                  <a:cubicBezTo>
                    <a:pt x="12" y="16"/>
                    <a:pt x="13" y="18"/>
                    <a:pt x="13" y="19"/>
                  </a:cubicBezTo>
                  <a:cubicBezTo>
                    <a:pt x="9" y="21"/>
                    <a:pt x="9" y="12"/>
                    <a:pt x="6" y="17"/>
                  </a:cubicBezTo>
                  <a:cubicBezTo>
                    <a:pt x="0" y="13"/>
                    <a:pt x="4" y="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54" name="Freeform 49"/>
            <p:cNvSpPr/>
            <p:nvPr>
              <p:custDataLst>
                <p:tags r:id="rId47"/>
              </p:custDataLst>
            </p:nvPr>
          </p:nvSpPr>
          <p:spPr bwMode="auto">
            <a:xfrm>
              <a:off x="14957515" y="-763361"/>
              <a:ext cx="214313" cy="184150"/>
            </a:xfrm>
            <a:custGeom>
              <a:avLst/>
              <a:gdLst>
                <a:gd name="T0" fmla="*/ 51 w 57"/>
                <a:gd name="T1" fmla="*/ 0 h 49"/>
                <a:gd name="T2" fmla="*/ 55 w 57"/>
                <a:gd name="T3" fmla="*/ 2 h 49"/>
                <a:gd name="T4" fmla="*/ 55 w 57"/>
                <a:gd name="T5" fmla="*/ 23 h 49"/>
                <a:gd name="T6" fmla="*/ 53 w 57"/>
                <a:gd name="T7" fmla="*/ 20 h 49"/>
                <a:gd name="T8" fmla="*/ 53 w 57"/>
                <a:gd name="T9" fmla="*/ 28 h 49"/>
                <a:gd name="T10" fmla="*/ 51 w 57"/>
                <a:gd name="T11" fmla="*/ 27 h 49"/>
                <a:gd name="T12" fmla="*/ 51 w 57"/>
                <a:gd name="T13" fmla="*/ 41 h 49"/>
                <a:gd name="T14" fmla="*/ 48 w 57"/>
                <a:gd name="T15" fmla="*/ 39 h 49"/>
                <a:gd name="T16" fmla="*/ 44 w 57"/>
                <a:gd name="T17" fmla="*/ 42 h 49"/>
                <a:gd name="T18" fmla="*/ 41 w 57"/>
                <a:gd name="T19" fmla="*/ 41 h 49"/>
                <a:gd name="T20" fmla="*/ 35 w 57"/>
                <a:gd name="T21" fmla="*/ 42 h 49"/>
                <a:gd name="T22" fmla="*/ 28 w 57"/>
                <a:gd name="T23" fmla="*/ 44 h 49"/>
                <a:gd name="T24" fmla="*/ 25 w 57"/>
                <a:gd name="T25" fmla="*/ 49 h 49"/>
                <a:gd name="T26" fmla="*/ 20 w 57"/>
                <a:gd name="T27" fmla="*/ 42 h 49"/>
                <a:gd name="T28" fmla="*/ 17 w 57"/>
                <a:gd name="T29" fmla="*/ 45 h 49"/>
                <a:gd name="T30" fmla="*/ 14 w 57"/>
                <a:gd name="T31" fmla="*/ 44 h 49"/>
                <a:gd name="T32" fmla="*/ 0 w 57"/>
                <a:gd name="T33" fmla="*/ 46 h 49"/>
                <a:gd name="T34" fmla="*/ 2 w 57"/>
                <a:gd name="T35" fmla="*/ 41 h 49"/>
                <a:gd name="T36" fmla="*/ 4 w 57"/>
                <a:gd name="T37" fmla="*/ 42 h 49"/>
                <a:gd name="T38" fmla="*/ 6 w 57"/>
                <a:gd name="T39" fmla="*/ 39 h 49"/>
                <a:gd name="T40" fmla="*/ 25 w 57"/>
                <a:gd name="T41" fmla="*/ 38 h 49"/>
                <a:gd name="T42" fmla="*/ 28 w 57"/>
                <a:gd name="T43" fmla="*/ 28 h 49"/>
                <a:gd name="T44" fmla="*/ 31 w 57"/>
                <a:gd name="T45" fmla="*/ 25 h 49"/>
                <a:gd name="T46" fmla="*/ 39 w 57"/>
                <a:gd name="T47" fmla="*/ 27 h 49"/>
                <a:gd name="T48" fmla="*/ 39 w 57"/>
                <a:gd name="T49" fmla="*/ 21 h 49"/>
                <a:gd name="T50" fmla="*/ 41 w 57"/>
                <a:gd name="T51" fmla="*/ 24 h 49"/>
                <a:gd name="T52" fmla="*/ 42 w 57"/>
                <a:gd name="T53" fmla="*/ 17 h 49"/>
                <a:gd name="T54" fmla="*/ 46 w 57"/>
                <a:gd name="T55" fmla="*/ 6 h 49"/>
                <a:gd name="T56" fmla="*/ 51 w 57"/>
                <a:gd name="T5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 h="49">
                  <a:moveTo>
                    <a:pt x="51" y="0"/>
                  </a:moveTo>
                  <a:cubicBezTo>
                    <a:pt x="53" y="0"/>
                    <a:pt x="53" y="1"/>
                    <a:pt x="55" y="2"/>
                  </a:cubicBezTo>
                  <a:cubicBezTo>
                    <a:pt x="55" y="12"/>
                    <a:pt x="57" y="17"/>
                    <a:pt x="55" y="23"/>
                  </a:cubicBezTo>
                  <a:cubicBezTo>
                    <a:pt x="54" y="22"/>
                    <a:pt x="54" y="21"/>
                    <a:pt x="53" y="20"/>
                  </a:cubicBezTo>
                  <a:cubicBezTo>
                    <a:pt x="50" y="21"/>
                    <a:pt x="54" y="26"/>
                    <a:pt x="53" y="28"/>
                  </a:cubicBezTo>
                  <a:cubicBezTo>
                    <a:pt x="52" y="28"/>
                    <a:pt x="52" y="27"/>
                    <a:pt x="51" y="27"/>
                  </a:cubicBezTo>
                  <a:cubicBezTo>
                    <a:pt x="51" y="31"/>
                    <a:pt x="51" y="36"/>
                    <a:pt x="51" y="41"/>
                  </a:cubicBezTo>
                  <a:cubicBezTo>
                    <a:pt x="50" y="40"/>
                    <a:pt x="49" y="39"/>
                    <a:pt x="48" y="39"/>
                  </a:cubicBezTo>
                  <a:cubicBezTo>
                    <a:pt x="45" y="38"/>
                    <a:pt x="45" y="42"/>
                    <a:pt x="44" y="42"/>
                  </a:cubicBezTo>
                  <a:cubicBezTo>
                    <a:pt x="43" y="42"/>
                    <a:pt x="42" y="41"/>
                    <a:pt x="41" y="41"/>
                  </a:cubicBezTo>
                  <a:cubicBezTo>
                    <a:pt x="40" y="41"/>
                    <a:pt x="37" y="42"/>
                    <a:pt x="35" y="42"/>
                  </a:cubicBezTo>
                  <a:cubicBezTo>
                    <a:pt x="35" y="42"/>
                    <a:pt x="32" y="44"/>
                    <a:pt x="28" y="44"/>
                  </a:cubicBezTo>
                  <a:cubicBezTo>
                    <a:pt x="26" y="44"/>
                    <a:pt x="27" y="48"/>
                    <a:pt x="25" y="49"/>
                  </a:cubicBezTo>
                  <a:cubicBezTo>
                    <a:pt x="22" y="48"/>
                    <a:pt x="20" y="46"/>
                    <a:pt x="20" y="42"/>
                  </a:cubicBezTo>
                  <a:cubicBezTo>
                    <a:pt x="17" y="41"/>
                    <a:pt x="18" y="45"/>
                    <a:pt x="17" y="45"/>
                  </a:cubicBezTo>
                  <a:cubicBezTo>
                    <a:pt x="15" y="46"/>
                    <a:pt x="15" y="44"/>
                    <a:pt x="14" y="44"/>
                  </a:cubicBezTo>
                  <a:cubicBezTo>
                    <a:pt x="9" y="44"/>
                    <a:pt x="4" y="49"/>
                    <a:pt x="0" y="46"/>
                  </a:cubicBezTo>
                  <a:cubicBezTo>
                    <a:pt x="1" y="45"/>
                    <a:pt x="2" y="43"/>
                    <a:pt x="2" y="41"/>
                  </a:cubicBezTo>
                  <a:cubicBezTo>
                    <a:pt x="3" y="40"/>
                    <a:pt x="4" y="42"/>
                    <a:pt x="4" y="42"/>
                  </a:cubicBezTo>
                  <a:cubicBezTo>
                    <a:pt x="6" y="42"/>
                    <a:pt x="5" y="39"/>
                    <a:pt x="6" y="39"/>
                  </a:cubicBezTo>
                  <a:cubicBezTo>
                    <a:pt x="11" y="39"/>
                    <a:pt x="20" y="40"/>
                    <a:pt x="25" y="38"/>
                  </a:cubicBezTo>
                  <a:cubicBezTo>
                    <a:pt x="23" y="32"/>
                    <a:pt x="30" y="34"/>
                    <a:pt x="28" y="28"/>
                  </a:cubicBezTo>
                  <a:cubicBezTo>
                    <a:pt x="31" y="30"/>
                    <a:pt x="31" y="29"/>
                    <a:pt x="31" y="25"/>
                  </a:cubicBezTo>
                  <a:cubicBezTo>
                    <a:pt x="34" y="29"/>
                    <a:pt x="37" y="23"/>
                    <a:pt x="39" y="27"/>
                  </a:cubicBezTo>
                  <a:cubicBezTo>
                    <a:pt x="40" y="26"/>
                    <a:pt x="39" y="22"/>
                    <a:pt x="39" y="21"/>
                  </a:cubicBezTo>
                  <a:cubicBezTo>
                    <a:pt x="41" y="20"/>
                    <a:pt x="41" y="24"/>
                    <a:pt x="41" y="24"/>
                  </a:cubicBezTo>
                  <a:cubicBezTo>
                    <a:pt x="42" y="24"/>
                    <a:pt x="45" y="23"/>
                    <a:pt x="42" y="17"/>
                  </a:cubicBezTo>
                  <a:cubicBezTo>
                    <a:pt x="47" y="16"/>
                    <a:pt x="45" y="9"/>
                    <a:pt x="46" y="6"/>
                  </a:cubicBezTo>
                  <a:cubicBezTo>
                    <a:pt x="47" y="4"/>
                    <a:pt x="52" y="3"/>
                    <a:pt x="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55" name="Freeform 50"/>
            <p:cNvSpPr/>
            <p:nvPr>
              <p:custDataLst>
                <p:tags r:id="rId48"/>
              </p:custDataLst>
            </p:nvPr>
          </p:nvSpPr>
          <p:spPr bwMode="auto">
            <a:xfrm>
              <a:off x="12309565" y="-752248"/>
              <a:ext cx="38100" cy="41275"/>
            </a:xfrm>
            <a:custGeom>
              <a:avLst/>
              <a:gdLst>
                <a:gd name="T0" fmla="*/ 4 w 10"/>
                <a:gd name="T1" fmla="*/ 0 h 11"/>
                <a:gd name="T2" fmla="*/ 1 w 10"/>
                <a:gd name="T3" fmla="*/ 10 h 11"/>
                <a:gd name="T4" fmla="*/ 4 w 10"/>
                <a:gd name="T5" fmla="*/ 0 h 11"/>
              </a:gdLst>
              <a:ahLst/>
              <a:cxnLst>
                <a:cxn ang="0">
                  <a:pos x="T0" y="T1"/>
                </a:cxn>
                <a:cxn ang="0">
                  <a:pos x="T2" y="T3"/>
                </a:cxn>
                <a:cxn ang="0">
                  <a:pos x="T4" y="T5"/>
                </a:cxn>
              </a:cxnLst>
              <a:rect l="0" t="0" r="r" b="b"/>
              <a:pathLst>
                <a:path w="10" h="11">
                  <a:moveTo>
                    <a:pt x="4" y="0"/>
                  </a:moveTo>
                  <a:cubicBezTo>
                    <a:pt x="10" y="0"/>
                    <a:pt x="8" y="11"/>
                    <a:pt x="1" y="10"/>
                  </a:cubicBezTo>
                  <a:cubicBezTo>
                    <a:pt x="4" y="9"/>
                    <a:pt x="0"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56" name="Freeform 51"/>
            <p:cNvSpPr/>
            <p:nvPr>
              <p:custDataLst>
                <p:tags r:id="rId49"/>
              </p:custDataLst>
            </p:nvPr>
          </p:nvSpPr>
          <p:spPr bwMode="auto">
            <a:xfrm>
              <a:off x="12400052" y="-691923"/>
              <a:ext cx="55563" cy="36513"/>
            </a:xfrm>
            <a:custGeom>
              <a:avLst/>
              <a:gdLst>
                <a:gd name="T0" fmla="*/ 12 w 15"/>
                <a:gd name="T1" fmla="*/ 2 h 10"/>
                <a:gd name="T2" fmla="*/ 15 w 15"/>
                <a:gd name="T3" fmla="*/ 9 h 10"/>
                <a:gd name="T4" fmla="*/ 8 w 15"/>
                <a:gd name="T5" fmla="*/ 9 h 10"/>
                <a:gd name="T6" fmla="*/ 8 w 15"/>
                <a:gd name="T7" fmla="*/ 8 h 10"/>
                <a:gd name="T8" fmla="*/ 2 w 15"/>
                <a:gd name="T9" fmla="*/ 6 h 10"/>
                <a:gd name="T10" fmla="*/ 12 w 15"/>
                <a:gd name="T11" fmla="*/ 2 h 10"/>
              </a:gdLst>
              <a:ahLst/>
              <a:cxnLst>
                <a:cxn ang="0">
                  <a:pos x="T0" y="T1"/>
                </a:cxn>
                <a:cxn ang="0">
                  <a:pos x="T2" y="T3"/>
                </a:cxn>
                <a:cxn ang="0">
                  <a:pos x="T4" y="T5"/>
                </a:cxn>
                <a:cxn ang="0">
                  <a:pos x="T6" y="T7"/>
                </a:cxn>
                <a:cxn ang="0">
                  <a:pos x="T8" y="T9"/>
                </a:cxn>
                <a:cxn ang="0">
                  <a:pos x="T10" y="T11"/>
                </a:cxn>
              </a:cxnLst>
              <a:rect l="0" t="0" r="r" b="b"/>
              <a:pathLst>
                <a:path w="15" h="10">
                  <a:moveTo>
                    <a:pt x="12" y="2"/>
                  </a:moveTo>
                  <a:cubicBezTo>
                    <a:pt x="14" y="3"/>
                    <a:pt x="15" y="6"/>
                    <a:pt x="15" y="9"/>
                  </a:cubicBezTo>
                  <a:cubicBezTo>
                    <a:pt x="14" y="8"/>
                    <a:pt x="9" y="10"/>
                    <a:pt x="8" y="9"/>
                  </a:cubicBezTo>
                  <a:cubicBezTo>
                    <a:pt x="8" y="9"/>
                    <a:pt x="8" y="8"/>
                    <a:pt x="8" y="8"/>
                  </a:cubicBezTo>
                  <a:cubicBezTo>
                    <a:pt x="6" y="7"/>
                    <a:pt x="2" y="9"/>
                    <a:pt x="2" y="6"/>
                  </a:cubicBezTo>
                  <a:cubicBezTo>
                    <a:pt x="0" y="0"/>
                    <a:pt x="12" y="6"/>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57" name="Freeform 52"/>
            <p:cNvSpPr/>
            <p:nvPr>
              <p:custDataLst>
                <p:tags r:id="rId50"/>
              </p:custDataLst>
            </p:nvPr>
          </p:nvSpPr>
          <p:spPr bwMode="auto">
            <a:xfrm>
              <a:off x="12828677" y="-617311"/>
              <a:ext cx="41275" cy="19050"/>
            </a:xfrm>
            <a:custGeom>
              <a:avLst/>
              <a:gdLst>
                <a:gd name="T0" fmla="*/ 0 w 11"/>
                <a:gd name="T1" fmla="*/ 5 h 5"/>
                <a:gd name="T2" fmla="*/ 6 w 11"/>
                <a:gd name="T3" fmla="*/ 0 h 5"/>
                <a:gd name="T4" fmla="*/ 5 w 11"/>
                <a:gd name="T5" fmla="*/ 2 h 5"/>
                <a:gd name="T6" fmla="*/ 0 w 11"/>
                <a:gd name="T7" fmla="*/ 5 h 5"/>
              </a:gdLst>
              <a:ahLst/>
              <a:cxnLst>
                <a:cxn ang="0">
                  <a:pos x="T0" y="T1"/>
                </a:cxn>
                <a:cxn ang="0">
                  <a:pos x="T2" y="T3"/>
                </a:cxn>
                <a:cxn ang="0">
                  <a:pos x="T4" y="T5"/>
                </a:cxn>
                <a:cxn ang="0">
                  <a:pos x="T6" y="T7"/>
                </a:cxn>
              </a:cxnLst>
              <a:rect l="0" t="0" r="r" b="b"/>
              <a:pathLst>
                <a:path w="11" h="5">
                  <a:moveTo>
                    <a:pt x="0" y="5"/>
                  </a:moveTo>
                  <a:cubicBezTo>
                    <a:pt x="0" y="1"/>
                    <a:pt x="2" y="0"/>
                    <a:pt x="6" y="0"/>
                  </a:cubicBezTo>
                  <a:cubicBezTo>
                    <a:pt x="11" y="0"/>
                    <a:pt x="8" y="3"/>
                    <a:pt x="5" y="2"/>
                  </a:cubicBezTo>
                  <a:cubicBezTo>
                    <a:pt x="3" y="3"/>
                    <a:pt x="3"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58" name="Freeform 53"/>
            <p:cNvSpPr/>
            <p:nvPr>
              <p:custDataLst>
                <p:tags r:id="rId51"/>
              </p:custDataLst>
            </p:nvPr>
          </p:nvSpPr>
          <p:spPr bwMode="auto">
            <a:xfrm>
              <a:off x="14976565" y="-587148"/>
              <a:ext cx="41275" cy="26988"/>
            </a:xfrm>
            <a:custGeom>
              <a:avLst/>
              <a:gdLst>
                <a:gd name="T0" fmla="*/ 9 w 11"/>
                <a:gd name="T1" fmla="*/ 1 h 7"/>
                <a:gd name="T2" fmla="*/ 6 w 11"/>
                <a:gd name="T3" fmla="*/ 6 h 7"/>
                <a:gd name="T4" fmla="*/ 1 w 11"/>
                <a:gd name="T5" fmla="*/ 2 h 7"/>
                <a:gd name="T6" fmla="*/ 9 w 11"/>
                <a:gd name="T7" fmla="*/ 1 h 7"/>
              </a:gdLst>
              <a:ahLst/>
              <a:cxnLst>
                <a:cxn ang="0">
                  <a:pos x="T0" y="T1"/>
                </a:cxn>
                <a:cxn ang="0">
                  <a:pos x="T2" y="T3"/>
                </a:cxn>
                <a:cxn ang="0">
                  <a:pos x="T4" y="T5"/>
                </a:cxn>
                <a:cxn ang="0">
                  <a:pos x="T6" y="T7"/>
                </a:cxn>
              </a:cxnLst>
              <a:rect l="0" t="0" r="r" b="b"/>
              <a:pathLst>
                <a:path w="11" h="7">
                  <a:moveTo>
                    <a:pt x="9" y="1"/>
                  </a:moveTo>
                  <a:cubicBezTo>
                    <a:pt x="11" y="5"/>
                    <a:pt x="5" y="2"/>
                    <a:pt x="6" y="6"/>
                  </a:cubicBezTo>
                  <a:cubicBezTo>
                    <a:pt x="3" y="7"/>
                    <a:pt x="0" y="6"/>
                    <a:pt x="1" y="2"/>
                  </a:cubicBezTo>
                  <a:cubicBezTo>
                    <a:pt x="4" y="6"/>
                    <a:pt x="5"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59" name="Freeform 54"/>
            <p:cNvSpPr/>
            <p:nvPr>
              <p:custDataLst>
                <p:tags r:id="rId52"/>
              </p:custDataLst>
            </p:nvPr>
          </p:nvSpPr>
          <p:spPr bwMode="auto">
            <a:xfrm>
              <a:off x="14908302" y="-583973"/>
              <a:ext cx="57150" cy="60325"/>
            </a:xfrm>
            <a:custGeom>
              <a:avLst/>
              <a:gdLst>
                <a:gd name="T0" fmla="*/ 13 w 15"/>
                <a:gd name="T1" fmla="*/ 3 h 16"/>
                <a:gd name="T2" fmla="*/ 13 w 15"/>
                <a:gd name="T3" fmla="*/ 12 h 16"/>
                <a:gd name="T4" fmla="*/ 5 w 15"/>
                <a:gd name="T5" fmla="*/ 14 h 16"/>
                <a:gd name="T6" fmla="*/ 1 w 15"/>
                <a:gd name="T7" fmla="*/ 8 h 16"/>
                <a:gd name="T8" fmla="*/ 13 w 15"/>
                <a:gd name="T9" fmla="*/ 3 h 16"/>
              </a:gdLst>
              <a:ahLst/>
              <a:cxnLst>
                <a:cxn ang="0">
                  <a:pos x="T0" y="T1"/>
                </a:cxn>
                <a:cxn ang="0">
                  <a:pos x="T2" y="T3"/>
                </a:cxn>
                <a:cxn ang="0">
                  <a:pos x="T4" y="T5"/>
                </a:cxn>
                <a:cxn ang="0">
                  <a:pos x="T6" y="T7"/>
                </a:cxn>
                <a:cxn ang="0">
                  <a:pos x="T8" y="T9"/>
                </a:cxn>
              </a:cxnLst>
              <a:rect l="0" t="0" r="r" b="b"/>
              <a:pathLst>
                <a:path w="15" h="16">
                  <a:moveTo>
                    <a:pt x="13" y="3"/>
                  </a:moveTo>
                  <a:cubicBezTo>
                    <a:pt x="15" y="7"/>
                    <a:pt x="9" y="10"/>
                    <a:pt x="13" y="12"/>
                  </a:cubicBezTo>
                  <a:cubicBezTo>
                    <a:pt x="13" y="16"/>
                    <a:pt x="7" y="13"/>
                    <a:pt x="5" y="14"/>
                  </a:cubicBezTo>
                  <a:cubicBezTo>
                    <a:pt x="5" y="8"/>
                    <a:pt x="6" y="6"/>
                    <a:pt x="1" y="8"/>
                  </a:cubicBezTo>
                  <a:cubicBezTo>
                    <a:pt x="0" y="1"/>
                    <a:pt x="8" y="0"/>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60" name="Freeform 55"/>
            <p:cNvSpPr/>
            <p:nvPr>
              <p:custDataLst>
                <p:tags r:id="rId53"/>
              </p:custDataLst>
            </p:nvPr>
          </p:nvSpPr>
          <p:spPr bwMode="auto">
            <a:xfrm>
              <a:off x="14709865" y="-372836"/>
              <a:ext cx="33338" cy="52388"/>
            </a:xfrm>
            <a:custGeom>
              <a:avLst/>
              <a:gdLst>
                <a:gd name="T0" fmla="*/ 9 w 9"/>
                <a:gd name="T1" fmla="*/ 6 h 14"/>
                <a:gd name="T2" fmla="*/ 6 w 9"/>
                <a:gd name="T3" fmla="*/ 14 h 14"/>
                <a:gd name="T4" fmla="*/ 0 w 9"/>
                <a:gd name="T5" fmla="*/ 14 h 14"/>
                <a:gd name="T6" fmla="*/ 2 w 9"/>
                <a:gd name="T7" fmla="*/ 4 h 14"/>
                <a:gd name="T8" fmla="*/ 9 w 9"/>
                <a:gd name="T9" fmla="*/ 6 h 14"/>
              </a:gdLst>
              <a:ahLst/>
              <a:cxnLst>
                <a:cxn ang="0">
                  <a:pos x="T0" y="T1"/>
                </a:cxn>
                <a:cxn ang="0">
                  <a:pos x="T2" y="T3"/>
                </a:cxn>
                <a:cxn ang="0">
                  <a:pos x="T4" y="T5"/>
                </a:cxn>
                <a:cxn ang="0">
                  <a:pos x="T6" y="T7"/>
                </a:cxn>
                <a:cxn ang="0">
                  <a:pos x="T8" y="T9"/>
                </a:cxn>
              </a:cxnLst>
              <a:rect l="0" t="0" r="r" b="b"/>
              <a:pathLst>
                <a:path w="9" h="14">
                  <a:moveTo>
                    <a:pt x="9" y="6"/>
                  </a:moveTo>
                  <a:cubicBezTo>
                    <a:pt x="9" y="9"/>
                    <a:pt x="4" y="8"/>
                    <a:pt x="6" y="14"/>
                  </a:cubicBezTo>
                  <a:cubicBezTo>
                    <a:pt x="4" y="14"/>
                    <a:pt x="2" y="14"/>
                    <a:pt x="0" y="14"/>
                  </a:cubicBezTo>
                  <a:cubicBezTo>
                    <a:pt x="1" y="11"/>
                    <a:pt x="5" y="6"/>
                    <a:pt x="2" y="4"/>
                  </a:cubicBezTo>
                  <a:cubicBezTo>
                    <a:pt x="3" y="1"/>
                    <a:pt x="9" y="0"/>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61" name="Freeform 56"/>
            <p:cNvSpPr/>
            <p:nvPr>
              <p:custDataLst>
                <p:tags r:id="rId54"/>
              </p:custDataLst>
            </p:nvPr>
          </p:nvSpPr>
          <p:spPr bwMode="auto">
            <a:xfrm>
              <a:off x="9752102" y="-350611"/>
              <a:ext cx="22225" cy="19050"/>
            </a:xfrm>
            <a:custGeom>
              <a:avLst/>
              <a:gdLst>
                <a:gd name="T0" fmla="*/ 0 w 6"/>
                <a:gd name="T1" fmla="*/ 2 h 5"/>
                <a:gd name="T2" fmla="*/ 6 w 6"/>
                <a:gd name="T3" fmla="*/ 1 h 5"/>
                <a:gd name="T4" fmla="*/ 4 w 6"/>
                <a:gd name="T5" fmla="*/ 5 h 5"/>
                <a:gd name="T6" fmla="*/ 2 w 6"/>
                <a:gd name="T7" fmla="*/ 5 h 5"/>
                <a:gd name="T8" fmla="*/ 0 w 6"/>
                <a:gd name="T9" fmla="*/ 2 h 5"/>
              </a:gdLst>
              <a:ahLst/>
              <a:cxnLst>
                <a:cxn ang="0">
                  <a:pos x="T0" y="T1"/>
                </a:cxn>
                <a:cxn ang="0">
                  <a:pos x="T2" y="T3"/>
                </a:cxn>
                <a:cxn ang="0">
                  <a:pos x="T4" y="T5"/>
                </a:cxn>
                <a:cxn ang="0">
                  <a:pos x="T6" y="T7"/>
                </a:cxn>
                <a:cxn ang="0">
                  <a:pos x="T8" y="T9"/>
                </a:cxn>
              </a:cxnLst>
              <a:rect l="0" t="0" r="r" b="b"/>
              <a:pathLst>
                <a:path w="6" h="5">
                  <a:moveTo>
                    <a:pt x="0" y="2"/>
                  </a:moveTo>
                  <a:cubicBezTo>
                    <a:pt x="1" y="0"/>
                    <a:pt x="4" y="1"/>
                    <a:pt x="6" y="1"/>
                  </a:cubicBezTo>
                  <a:cubicBezTo>
                    <a:pt x="6" y="3"/>
                    <a:pt x="4" y="3"/>
                    <a:pt x="4" y="5"/>
                  </a:cubicBezTo>
                  <a:cubicBezTo>
                    <a:pt x="3" y="5"/>
                    <a:pt x="3" y="5"/>
                    <a:pt x="2" y="5"/>
                  </a:cubicBezTo>
                  <a:cubicBezTo>
                    <a:pt x="2" y="3"/>
                    <a:pt x="1"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62" name="Freeform 57"/>
            <p:cNvSpPr/>
            <p:nvPr>
              <p:custDataLst>
                <p:tags r:id="rId55"/>
              </p:custDataLst>
            </p:nvPr>
          </p:nvSpPr>
          <p:spPr bwMode="auto">
            <a:xfrm>
              <a:off x="10312490" y="-331561"/>
              <a:ext cx="212725" cy="82550"/>
            </a:xfrm>
            <a:custGeom>
              <a:avLst/>
              <a:gdLst>
                <a:gd name="T0" fmla="*/ 56 w 57"/>
                <a:gd name="T1" fmla="*/ 16 h 22"/>
                <a:gd name="T2" fmla="*/ 43 w 57"/>
                <a:gd name="T3" fmla="*/ 20 h 22"/>
                <a:gd name="T4" fmla="*/ 41 w 57"/>
                <a:gd name="T5" fmla="*/ 13 h 22"/>
                <a:gd name="T6" fmla="*/ 25 w 57"/>
                <a:gd name="T7" fmla="*/ 10 h 22"/>
                <a:gd name="T8" fmla="*/ 24 w 57"/>
                <a:gd name="T9" fmla="*/ 6 h 22"/>
                <a:gd name="T10" fmla="*/ 10 w 57"/>
                <a:gd name="T11" fmla="*/ 6 h 22"/>
                <a:gd name="T12" fmla="*/ 0 w 57"/>
                <a:gd name="T13" fmla="*/ 9 h 22"/>
                <a:gd name="T14" fmla="*/ 5 w 57"/>
                <a:gd name="T15" fmla="*/ 2 h 22"/>
                <a:gd name="T16" fmla="*/ 18 w 57"/>
                <a:gd name="T17" fmla="*/ 0 h 22"/>
                <a:gd name="T18" fmla="*/ 22 w 57"/>
                <a:gd name="T19" fmla="*/ 3 h 22"/>
                <a:gd name="T20" fmla="*/ 27 w 57"/>
                <a:gd name="T21" fmla="*/ 4 h 22"/>
                <a:gd name="T22" fmla="*/ 38 w 57"/>
                <a:gd name="T23" fmla="*/ 6 h 22"/>
                <a:gd name="T24" fmla="*/ 42 w 57"/>
                <a:gd name="T25" fmla="*/ 13 h 22"/>
                <a:gd name="T26" fmla="*/ 46 w 57"/>
                <a:gd name="T27" fmla="*/ 14 h 22"/>
                <a:gd name="T28" fmla="*/ 56 w 57"/>
                <a:gd name="T29"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22">
                  <a:moveTo>
                    <a:pt x="56" y="16"/>
                  </a:moveTo>
                  <a:cubicBezTo>
                    <a:pt x="57" y="22"/>
                    <a:pt x="44" y="15"/>
                    <a:pt x="43" y="20"/>
                  </a:cubicBezTo>
                  <a:cubicBezTo>
                    <a:pt x="40" y="19"/>
                    <a:pt x="43" y="14"/>
                    <a:pt x="41" y="13"/>
                  </a:cubicBezTo>
                  <a:cubicBezTo>
                    <a:pt x="36" y="11"/>
                    <a:pt x="30" y="11"/>
                    <a:pt x="25" y="10"/>
                  </a:cubicBezTo>
                  <a:cubicBezTo>
                    <a:pt x="24" y="9"/>
                    <a:pt x="24" y="8"/>
                    <a:pt x="24" y="6"/>
                  </a:cubicBezTo>
                  <a:cubicBezTo>
                    <a:pt x="18" y="6"/>
                    <a:pt x="14" y="5"/>
                    <a:pt x="10" y="6"/>
                  </a:cubicBezTo>
                  <a:cubicBezTo>
                    <a:pt x="6" y="6"/>
                    <a:pt x="4" y="10"/>
                    <a:pt x="0" y="9"/>
                  </a:cubicBezTo>
                  <a:cubicBezTo>
                    <a:pt x="0" y="5"/>
                    <a:pt x="6" y="6"/>
                    <a:pt x="5" y="2"/>
                  </a:cubicBezTo>
                  <a:cubicBezTo>
                    <a:pt x="9" y="1"/>
                    <a:pt x="17" y="3"/>
                    <a:pt x="18" y="0"/>
                  </a:cubicBezTo>
                  <a:cubicBezTo>
                    <a:pt x="24" y="1"/>
                    <a:pt x="16" y="1"/>
                    <a:pt x="22" y="3"/>
                  </a:cubicBezTo>
                  <a:cubicBezTo>
                    <a:pt x="22" y="3"/>
                    <a:pt x="26" y="4"/>
                    <a:pt x="27" y="4"/>
                  </a:cubicBezTo>
                  <a:cubicBezTo>
                    <a:pt x="28" y="6"/>
                    <a:pt x="32" y="6"/>
                    <a:pt x="38" y="6"/>
                  </a:cubicBezTo>
                  <a:cubicBezTo>
                    <a:pt x="36" y="11"/>
                    <a:pt x="45" y="6"/>
                    <a:pt x="42" y="13"/>
                  </a:cubicBezTo>
                  <a:cubicBezTo>
                    <a:pt x="44" y="11"/>
                    <a:pt x="45" y="11"/>
                    <a:pt x="46" y="14"/>
                  </a:cubicBezTo>
                  <a:cubicBezTo>
                    <a:pt x="49" y="15"/>
                    <a:pt x="55" y="12"/>
                    <a:pt x="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63" name="Freeform 58"/>
            <p:cNvSpPr/>
            <p:nvPr>
              <p:custDataLst>
                <p:tags r:id="rId56"/>
              </p:custDataLst>
            </p:nvPr>
          </p:nvSpPr>
          <p:spPr bwMode="auto">
            <a:xfrm>
              <a:off x="10563315" y="-255361"/>
              <a:ext cx="90488" cy="47625"/>
            </a:xfrm>
            <a:custGeom>
              <a:avLst/>
              <a:gdLst>
                <a:gd name="T0" fmla="*/ 2 w 24"/>
                <a:gd name="T1" fmla="*/ 0 h 13"/>
                <a:gd name="T2" fmla="*/ 13 w 24"/>
                <a:gd name="T3" fmla="*/ 1 h 13"/>
                <a:gd name="T4" fmla="*/ 18 w 24"/>
                <a:gd name="T5" fmla="*/ 3 h 13"/>
                <a:gd name="T6" fmla="*/ 24 w 24"/>
                <a:gd name="T7" fmla="*/ 5 h 13"/>
                <a:gd name="T8" fmla="*/ 4 w 24"/>
                <a:gd name="T9" fmla="*/ 8 h 13"/>
                <a:gd name="T10" fmla="*/ 7 w 24"/>
                <a:gd name="T11" fmla="*/ 7 h 13"/>
                <a:gd name="T12" fmla="*/ 2 w 24"/>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4" h="13">
                  <a:moveTo>
                    <a:pt x="2" y="0"/>
                  </a:moveTo>
                  <a:cubicBezTo>
                    <a:pt x="4" y="2"/>
                    <a:pt x="9" y="0"/>
                    <a:pt x="13" y="1"/>
                  </a:cubicBezTo>
                  <a:cubicBezTo>
                    <a:pt x="13" y="1"/>
                    <a:pt x="17" y="6"/>
                    <a:pt x="18" y="3"/>
                  </a:cubicBezTo>
                  <a:cubicBezTo>
                    <a:pt x="21" y="3"/>
                    <a:pt x="20" y="7"/>
                    <a:pt x="24" y="5"/>
                  </a:cubicBezTo>
                  <a:cubicBezTo>
                    <a:pt x="24" y="13"/>
                    <a:pt x="9" y="9"/>
                    <a:pt x="4" y="8"/>
                  </a:cubicBezTo>
                  <a:cubicBezTo>
                    <a:pt x="4" y="7"/>
                    <a:pt x="7" y="7"/>
                    <a:pt x="7" y="7"/>
                  </a:cubicBezTo>
                  <a:cubicBezTo>
                    <a:pt x="7" y="4"/>
                    <a:pt x="0" y="5"/>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64" name="Freeform 59"/>
            <p:cNvSpPr/>
            <p:nvPr>
              <p:custDataLst>
                <p:tags r:id="rId57"/>
              </p:custDataLst>
            </p:nvPr>
          </p:nvSpPr>
          <p:spPr bwMode="auto">
            <a:xfrm>
              <a:off x="14462215" y="-252186"/>
              <a:ext cx="44450" cy="33338"/>
            </a:xfrm>
            <a:custGeom>
              <a:avLst/>
              <a:gdLst>
                <a:gd name="T0" fmla="*/ 10 w 12"/>
                <a:gd name="T1" fmla="*/ 0 h 9"/>
                <a:gd name="T2" fmla="*/ 7 w 12"/>
                <a:gd name="T3" fmla="*/ 9 h 9"/>
                <a:gd name="T4" fmla="*/ 0 w 12"/>
                <a:gd name="T5" fmla="*/ 3 h 9"/>
                <a:gd name="T6" fmla="*/ 3 w 12"/>
                <a:gd name="T7" fmla="*/ 0 h 9"/>
                <a:gd name="T8" fmla="*/ 10 w 12"/>
                <a:gd name="T9" fmla="*/ 0 h 9"/>
              </a:gdLst>
              <a:ahLst/>
              <a:cxnLst>
                <a:cxn ang="0">
                  <a:pos x="T0" y="T1"/>
                </a:cxn>
                <a:cxn ang="0">
                  <a:pos x="T2" y="T3"/>
                </a:cxn>
                <a:cxn ang="0">
                  <a:pos x="T4" y="T5"/>
                </a:cxn>
                <a:cxn ang="0">
                  <a:pos x="T6" y="T7"/>
                </a:cxn>
                <a:cxn ang="0">
                  <a:pos x="T8" y="T9"/>
                </a:cxn>
              </a:cxnLst>
              <a:rect l="0" t="0" r="r" b="b"/>
              <a:pathLst>
                <a:path w="12" h="9">
                  <a:moveTo>
                    <a:pt x="10" y="0"/>
                  </a:moveTo>
                  <a:cubicBezTo>
                    <a:pt x="12" y="5"/>
                    <a:pt x="7" y="4"/>
                    <a:pt x="7" y="9"/>
                  </a:cubicBezTo>
                  <a:cubicBezTo>
                    <a:pt x="4" y="8"/>
                    <a:pt x="0" y="7"/>
                    <a:pt x="0" y="3"/>
                  </a:cubicBezTo>
                  <a:cubicBezTo>
                    <a:pt x="3" y="3"/>
                    <a:pt x="3" y="2"/>
                    <a:pt x="3" y="0"/>
                  </a:cubicBezTo>
                  <a:cubicBezTo>
                    <a:pt x="5" y="0"/>
                    <a:pt x="8" y="0"/>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65" name="Freeform 60"/>
            <p:cNvSpPr/>
            <p:nvPr>
              <p:custDataLst>
                <p:tags r:id="rId58"/>
              </p:custDataLst>
            </p:nvPr>
          </p:nvSpPr>
          <p:spPr bwMode="auto">
            <a:xfrm>
              <a:off x="10533152" y="-241073"/>
              <a:ext cx="34925" cy="26988"/>
            </a:xfrm>
            <a:custGeom>
              <a:avLst/>
              <a:gdLst>
                <a:gd name="T0" fmla="*/ 7 w 9"/>
                <a:gd name="T1" fmla="*/ 7 h 7"/>
                <a:gd name="T2" fmla="*/ 0 w 9"/>
                <a:gd name="T3" fmla="*/ 6 h 7"/>
                <a:gd name="T4" fmla="*/ 7 w 9"/>
                <a:gd name="T5" fmla="*/ 7 h 7"/>
              </a:gdLst>
              <a:ahLst/>
              <a:cxnLst>
                <a:cxn ang="0">
                  <a:pos x="T0" y="T1"/>
                </a:cxn>
                <a:cxn ang="0">
                  <a:pos x="T2" y="T3"/>
                </a:cxn>
                <a:cxn ang="0">
                  <a:pos x="T4" y="T5"/>
                </a:cxn>
              </a:cxnLst>
              <a:rect l="0" t="0" r="r" b="b"/>
              <a:pathLst>
                <a:path w="9" h="7">
                  <a:moveTo>
                    <a:pt x="7" y="7"/>
                  </a:moveTo>
                  <a:cubicBezTo>
                    <a:pt x="5" y="6"/>
                    <a:pt x="3" y="5"/>
                    <a:pt x="0" y="6"/>
                  </a:cubicBezTo>
                  <a:cubicBezTo>
                    <a:pt x="1" y="3"/>
                    <a:pt x="9" y="0"/>
                    <a:pt x="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66" name="Freeform 61"/>
            <p:cNvSpPr/>
            <p:nvPr>
              <p:custDataLst>
                <p:tags r:id="rId59"/>
              </p:custDataLst>
            </p:nvPr>
          </p:nvSpPr>
          <p:spPr bwMode="auto">
            <a:xfrm>
              <a:off x="10442665" y="-233136"/>
              <a:ext cx="41275" cy="25400"/>
            </a:xfrm>
            <a:custGeom>
              <a:avLst/>
              <a:gdLst>
                <a:gd name="T0" fmla="*/ 1 w 11"/>
                <a:gd name="T1" fmla="*/ 2 h 7"/>
                <a:gd name="T2" fmla="*/ 10 w 11"/>
                <a:gd name="T3" fmla="*/ 5 h 7"/>
                <a:gd name="T4" fmla="*/ 1 w 11"/>
                <a:gd name="T5" fmla="*/ 2 h 7"/>
              </a:gdLst>
              <a:ahLst/>
              <a:cxnLst>
                <a:cxn ang="0">
                  <a:pos x="T0" y="T1"/>
                </a:cxn>
                <a:cxn ang="0">
                  <a:pos x="T2" y="T3"/>
                </a:cxn>
                <a:cxn ang="0">
                  <a:pos x="T4" y="T5"/>
                </a:cxn>
              </a:cxnLst>
              <a:rect l="0" t="0" r="r" b="b"/>
              <a:pathLst>
                <a:path w="11" h="7">
                  <a:moveTo>
                    <a:pt x="1" y="2"/>
                  </a:moveTo>
                  <a:cubicBezTo>
                    <a:pt x="4" y="3"/>
                    <a:pt x="11" y="0"/>
                    <a:pt x="10" y="5"/>
                  </a:cubicBezTo>
                  <a:cubicBezTo>
                    <a:pt x="7" y="4"/>
                    <a:pt x="0" y="7"/>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67" name="Freeform 62"/>
            <p:cNvSpPr/>
            <p:nvPr>
              <p:custDataLst>
                <p:tags r:id="rId60"/>
              </p:custDataLst>
            </p:nvPr>
          </p:nvSpPr>
          <p:spPr bwMode="auto">
            <a:xfrm>
              <a:off x="14698752" y="-218848"/>
              <a:ext cx="60325" cy="101600"/>
            </a:xfrm>
            <a:custGeom>
              <a:avLst/>
              <a:gdLst>
                <a:gd name="T0" fmla="*/ 7 w 16"/>
                <a:gd name="T1" fmla="*/ 0 h 27"/>
                <a:gd name="T2" fmla="*/ 13 w 16"/>
                <a:gd name="T3" fmla="*/ 0 h 27"/>
                <a:gd name="T4" fmla="*/ 16 w 16"/>
                <a:gd name="T5" fmla="*/ 9 h 27"/>
                <a:gd name="T6" fmla="*/ 12 w 16"/>
                <a:gd name="T7" fmla="*/ 14 h 27"/>
                <a:gd name="T8" fmla="*/ 10 w 16"/>
                <a:gd name="T9" fmla="*/ 18 h 27"/>
                <a:gd name="T10" fmla="*/ 9 w 16"/>
                <a:gd name="T11" fmla="*/ 25 h 27"/>
                <a:gd name="T12" fmla="*/ 5 w 16"/>
                <a:gd name="T13" fmla="*/ 21 h 27"/>
                <a:gd name="T14" fmla="*/ 0 w 16"/>
                <a:gd name="T15" fmla="*/ 15 h 27"/>
                <a:gd name="T16" fmla="*/ 3 w 16"/>
                <a:gd name="T17" fmla="*/ 7 h 27"/>
                <a:gd name="T18" fmla="*/ 7 w 16"/>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7">
                  <a:moveTo>
                    <a:pt x="7" y="0"/>
                  </a:moveTo>
                  <a:cubicBezTo>
                    <a:pt x="9" y="0"/>
                    <a:pt x="11" y="0"/>
                    <a:pt x="13" y="0"/>
                  </a:cubicBezTo>
                  <a:cubicBezTo>
                    <a:pt x="15" y="2"/>
                    <a:pt x="15" y="6"/>
                    <a:pt x="16" y="9"/>
                  </a:cubicBezTo>
                  <a:cubicBezTo>
                    <a:pt x="13" y="10"/>
                    <a:pt x="15" y="14"/>
                    <a:pt x="12" y="14"/>
                  </a:cubicBezTo>
                  <a:cubicBezTo>
                    <a:pt x="12" y="16"/>
                    <a:pt x="12" y="18"/>
                    <a:pt x="10" y="18"/>
                  </a:cubicBezTo>
                  <a:cubicBezTo>
                    <a:pt x="9" y="20"/>
                    <a:pt x="12" y="25"/>
                    <a:pt x="9" y="25"/>
                  </a:cubicBezTo>
                  <a:cubicBezTo>
                    <a:pt x="4" y="27"/>
                    <a:pt x="8" y="21"/>
                    <a:pt x="5" y="21"/>
                  </a:cubicBezTo>
                  <a:cubicBezTo>
                    <a:pt x="3" y="21"/>
                    <a:pt x="2" y="17"/>
                    <a:pt x="0" y="15"/>
                  </a:cubicBezTo>
                  <a:cubicBezTo>
                    <a:pt x="0" y="11"/>
                    <a:pt x="5" y="12"/>
                    <a:pt x="3" y="7"/>
                  </a:cubicBezTo>
                  <a:cubicBezTo>
                    <a:pt x="7" y="10"/>
                    <a:pt x="7" y="3"/>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68" name="Freeform 63"/>
            <p:cNvSpPr/>
            <p:nvPr>
              <p:custDataLst>
                <p:tags r:id="rId61"/>
              </p:custDataLst>
            </p:nvPr>
          </p:nvSpPr>
          <p:spPr bwMode="auto">
            <a:xfrm>
              <a:off x="14759077" y="-131536"/>
              <a:ext cx="77788" cy="77788"/>
            </a:xfrm>
            <a:custGeom>
              <a:avLst/>
              <a:gdLst>
                <a:gd name="T0" fmla="*/ 11 w 21"/>
                <a:gd name="T1" fmla="*/ 2 h 21"/>
                <a:gd name="T2" fmla="*/ 15 w 21"/>
                <a:gd name="T3" fmla="*/ 6 h 21"/>
                <a:gd name="T4" fmla="*/ 14 w 21"/>
                <a:gd name="T5" fmla="*/ 7 h 21"/>
                <a:gd name="T6" fmla="*/ 15 w 21"/>
                <a:gd name="T7" fmla="*/ 10 h 21"/>
                <a:gd name="T8" fmla="*/ 21 w 21"/>
                <a:gd name="T9" fmla="*/ 17 h 21"/>
                <a:gd name="T10" fmla="*/ 18 w 21"/>
                <a:gd name="T11" fmla="*/ 21 h 21"/>
                <a:gd name="T12" fmla="*/ 14 w 21"/>
                <a:gd name="T13" fmla="*/ 21 h 21"/>
                <a:gd name="T14" fmla="*/ 7 w 21"/>
                <a:gd name="T15" fmla="*/ 14 h 21"/>
                <a:gd name="T16" fmla="*/ 10 w 21"/>
                <a:gd name="T17" fmla="*/ 12 h 21"/>
                <a:gd name="T18" fmla="*/ 0 w 21"/>
                <a:gd name="T19" fmla="*/ 3 h 21"/>
                <a:gd name="T20" fmla="*/ 11 w 21"/>
                <a:gd name="T21"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11" y="2"/>
                  </a:moveTo>
                  <a:cubicBezTo>
                    <a:pt x="7" y="6"/>
                    <a:pt x="14" y="5"/>
                    <a:pt x="15" y="6"/>
                  </a:cubicBezTo>
                  <a:cubicBezTo>
                    <a:pt x="16" y="7"/>
                    <a:pt x="14" y="7"/>
                    <a:pt x="14" y="7"/>
                  </a:cubicBezTo>
                  <a:cubicBezTo>
                    <a:pt x="14" y="8"/>
                    <a:pt x="15" y="10"/>
                    <a:pt x="15" y="10"/>
                  </a:cubicBezTo>
                  <a:cubicBezTo>
                    <a:pt x="17" y="13"/>
                    <a:pt x="21" y="13"/>
                    <a:pt x="21" y="17"/>
                  </a:cubicBezTo>
                  <a:cubicBezTo>
                    <a:pt x="18" y="17"/>
                    <a:pt x="18" y="19"/>
                    <a:pt x="18" y="21"/>
                  </a:cubicBezTo>
                  <a:cubicBezTo>
                    <a:pt x="17" y="21"/>
                    <a:pt x="14" y="19"/>
                    <a:pt x="14" y="21"/>
                  </a:cubicBezTo>
                  <a:cubicBezTo>
                    <a:pt x="10" y="21"/>
                    <a:pt x="11" y="15"/>
                    <a:pt x="7" y="14"/>
                  </a:cubicBezTo>
                  <a:cubicBezTo>
                    <a:pt x="7" y="13"/>
                    <a:pt x="10" y="14"/>
                    <a:pt x="10" y="12"/>
                  </a:cubicBezTo>
                  <a:cubicBezTo>
                    <a:pt x="6" y="9"/>
                    <a:pt x="4" y="5"/>
                    <a:pt x="0" y="3"/>
                  </a:cubicBezTo>
                  <a:cubicBezTo>
                    <a:pt x="3" y="0"/>
                    <a:pt x="6" y="1"/>
                    <a:pt x="1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69" name="Freeform 64"/>
            <p:cNvSpPr/>
            <p:nvPr>
              <p:custDataLst>
                <p:tags r:id="rId62"/>
              </p:custDataLst>
            </p:nvPr>
          </p:nvSpPr>
          <p:spPr bwMode="auto">
            <a:xfrm>
              <a:off x="14724152" y="-98198"/>
              <a:ext cx="19050" cy="11113"/>
            </a:xfrm>
            <a:custGeom>
              <a:avLst/>
              <a:gdLst>
                <a:gd name="T0" fmla="*/ 0 w 5"/>
                <a:gd name="T1" fmla="*/ 0 h 3"/>
                <a:gd name="T2" fmla="*/ 5 w 5"/>
                <a:gd name="T3" fmla="*/ 0 h 3"/>
                <a:gd name="T4" fmla="*/ 5 w 5"/>
                <a:gd name="T5" fmla="*/ 3 h 3"/>
                <a:gd name="T6" fmla="*/ 0 w 5"/>
                <a:gd name="T7" fmla="*/ 3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cubicBezTo>
                    <a:pt x="2" y="0"/>
                    <a:pt x="3" y="0"/>
                    <a:pt x="5" y="0"/>
                  </a:cubicBezTo>
                  <a:cubicBezTo>
                    <a:pt x="5" y="1"/>
                    <a:pt x="5" y="2"/>
                    <a:pt x="5" y="3"/>
                  </a:cubicBezTo>
                  <a:cubicBezTo>
                    <a:pt x="3" y="3"/>
                    <a:pt x="2" y="3"/>
                    <a:pt x="0" y="3"/>
                  </a:cubicBezTo>
                  <a:cubicBezTo>
                    <a:pt x="0" y="2"/>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70" name="Freeform 65"/>
            <p:cNvSpPr/>
            <p:nvPr>
              <p:custDataLst>
                <p:tags r:id="rId63"/>
              </p:custDataLst>
            </p:nvPr>
          </p:nvSpPr>
          <p:spPr bwMode="auto">
            <a:xfrm>
              <a:off x="14751140" y="-82323"/>
              <a:ext cx="44450" cy="63500"/>
            </a:xfrm>
            <a:custGeom>
              <a:avLst/>
              <a:gdLst>
                <a:gd name="T0" fmla="*/ 12 w 12"/>
                <a:gd name="T1" fmla="*/ 14 h 17"/>
                <a:gd name="T2" fmla="*/ 5 w 12"/>
                <a:gd name="T3" fmla="*/ 15 h 17"/>
                <a:gd name="T4" fmla="*/ 0 w 12"/>
                <a:gd name="T5" fmla="*/ 8 h 17"/>
                <a:gd name="T6" fmla="*/ 12 w 12"/>
                <a:gd name="T7" fmla="*/ 14 h 17"/>
              </a:gdLst>
              <a:ahLst/>
              <a:cxnLst>
                <a:cxn ang="0">
                  <a:pos x="T0" y="T1"/>
                </a:cxn>
                <a:cxn ang="0">
                  <a:pos x="T2" y="T3"/>
                </a:cxn>
                <a:cxn ang="0">
                  <a:pos x="T4" y="T5"/>
                </a:cxn>
                <a:cxn ang="0">
                  <a:pos x="T6" y="T7"/>
                </a:cxn>
              </a:cxnLst>
              <a:rect l="0" t="0" r="r" b="b"/>
              <a:pathLst>
                <a:path w="12" h="17">
                  <a:moveTo>
                    <a:pt x="12" y="14"/>
                  </a:moveTo>
                  <a:cubicBezTo>
                    <a:pt x="12" y="17"/>
                    <a:pt x="7" y="15"/>
                    <a:pt x="5" y="15"/>
                  </a:cubicBezTo>
                  <a:cubicBezTo>
                    <a:pt x="5" y="12"/>
                    <a:pt x="6" y="7"/>
                    <a:pt x="0" y="8"/>
                  </a:cubicBezTo>
                  <a:cubicBezTo>
                    <a:pt x="6" y="0"/>
                    <a:pt x="5" y="15"/>
                    <a:pt x="1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71" name="Freeform 66"/>
            <p:cNvSpPr/>
            <p:nvPr>
              <p:custDataLst>
                <p:tags r:id="rId64"/>
              </p:custDataLst>
            </p:nvPr>
          </p:nvSpPr>
          <p:spPr bwMode="auto">
            <a:xfrm>
              <a:off x="13841502" y="-29936"/>
              <a:ext cx="46038" cy="77788"/>
            </a:xfrm>
            <a:custGeom>
              <a:avLst/>
              <a:gdLst>
                <a:gd name="T0" fmla="*/ 3 w 12"/>
                <a:gd name="T1" fmla="*/ 1 h 21"/>
                <a:gd name="T2" fmla="*/ 7 w 12"/>
                <a:gd name="T3" fmla="*/ 6 h 21"/>
                <a:gd name="T4" fmla="*/ 8 w 12"/>
                <a:gd name="T5" fmla="*/ 7 h 21"/>
                <a:gd name="T6" fmla="*/ 11 w 12"/>
                <a:gd name="T7" fmla="*/ 10 h 21"/>
                <a:gd name="T8" fmla="*/ 10 w 12"/>
                <a:gd name="T9" fmla="*/ 11 h 21"/>
                <a:gd name="T10" fmla="*/ 11 w 12"/>
                <a:gd name="T11" fmla="*/ 18 h 21"/>
                <a:gd name="T12" fmla="*/ 8 w 12"/>
                <a:gd name="T13" fmla="*/ 21 h 21"/>
                <a:gd name="T14" fmla="*/ 3 w 12"/>
                <a:gd name="T15" fmla="*/ 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3" y="1"/>
                  </a:moveTo>
                  <a:cubicBezTo>
                    <a:pt x="5" y="0"/>
                    <a:pt x="6" y="5"/>
                    <a:pt x="7" y="6"/>
                  </a:cubicBezTo>
                  <a:cubicBezTo>
                    <a:pt x="7" y="6"/>
                    <a:pt x="8" y="5"/>
                    <a:pt x="8" y="7"/>
                  </a:cubicBezTo>
                  <a:cubicBezTo>
                    <a:pt x="8" y="9"/>
                    <a:pt x="11" y="9"/>
                    <a:pt x="11" y="10"/>
                  </a:cubicBezTo>
                  <a:cubicBezTo>
                    <a:pt x="12" y="12"/>
                    <a:pt x="10" y="11"/>
                    <a:pt x="10" y="11"/>
                  </a:cubicBezTo>
                  <a:cubicBezTo>
                    <a:pt x="9" y="12"/>
                    <a:pt x="12" y="14"/>
                    <a:pt x="11" y="18"/>
                  </a:cubicBezTo>
                  <a:cubicBezTo>
                    <a:pt x="9" y="18"/>
                    <a:pt x="8" y="19"/>
                    <a:pt x="8" y="21"/>
                  </a:cubicBezTo>
                  <a:cubicBezTo>
                    <a:pt x="0" y="19"/>
                    <a:pt x="1" y="1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72" name="Freeform 67"/>
            <p:cNvSpPr/>
            <p:nvPr>
              <p:custDataLst>
                <p:tags r:id="rId65"/>
              </p:custDataLst>
            </p:nvPr>
          </p:nvSpPr>
          <p:spPr bwMode="auto">
            <a:xfrm>
              <a:off x="14792415" y="-26761"/>
              <a:ext cx="55563" cy="87313"/>
            </a:xfrm>
            <a:custGeom>
              <a:avLst/>
              <a:gdLst>
                <a:gd name="T0" fmla="*/ 12 w 15"/>
                <a:gd name="T1" fmla="*/ 0 h 23"/>
                <a:gd name="T2" fmla="*/ 15 w 15"/>
                <a:gd name="T3" fmla="*/ 12 h 23"/>
                <a:gd name="T4" fmla="*/ 11 w 15"/>
                <a:gd name="T5" fmla="*/ 13 h 23"/>
                <a:gd name="T6" fmla="*/ 11 w 15"/>
                <a:gd name="T7" fmla="*/ 23 h 23"/>
                <a:gd name="T8" fmla="*/ 4 w 15"/>
                <a:gd name="T9" fmla="*/ 19 h 23"/>
                <a:gd name="T10" fmla="*/ 5 w 15"/>
                <a:gd name="T11" fmla="*/ 13 h 23"/>
                <a:gd name="T12" fmla="*/ 5 w 15"/>
                <a:gd name="T13" fmla="*/ 10 h 23"/>
                <a:gd name="T14" fmla="*/ 4 w 15"/>
                <a:gd name="T15" fmla="*/ 10 h 23"/>
                <a:gd name="T16" fmla="*/ 6 w 15"/>
                <a:gd name="T17" fmla="*/ 6 h 23"/>
                <a:gd name="T18" fmla="*/ 9 w 15"/>
                <a:gd name="T19" fmla="*/ 2 h 23"/>
                <a:gd name="T20" fmla="*/ 12 w 15"/>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3">
                  <a:moveTo>
                    <a:pt x="12" y="0"/>
                  </a:moveTo>
                  <a:cubicBezTo>
                    <a:pt x="12" y="5"/>
                    <a:pt x="11" y="10"/>
                    <a:pt x="15" y="12"/>
                  </a:cubicBezTo>
                  <a:cubicBezTo>
                    <a:pt x="15" y="13"/>
                    <a:pt x="12" y="13"/>
                    <a:pt x="11" y="13"/>
                  </a:cubicBezTo>
                  <a:cubicBezTo>
                    <a:pt x="13" y="15"/>
                    <a:pt x="9" y="18"/>
                    <a:pt x="11" y="23"/>
                  </a:cubicBezTo>
                  <a:cubicBezTo>
                    <a:pt x="7" y="23"/>
                    <a:pt x="7" y="19"/>
                    <a:pt x="4" y="19"/>
                  </a:cubicBezTo>
                  <a:cubicBezTo>
                    <a:pt x="3" y="16"/>
                    <a:pt x="5" y="15"/>
                    <a:pt x="5" y="13"/>
                  </a:cubicBezTo>
                  <a:cubicBezTo>
                    <a:pt x="5" y="12"/>
                    <a:pt x="2" y="11"/>
                    <a:pt x="5" y="10"/>
                  </a:cubicBezTo>
                  <a:cubicBezTo>
                    <a:pt x="5" y="9"/>
                    <a:pt x="4" y="10"/>
                    <a:pt x="4" y="10"/>
                  </a:cubicBezTo>
                  <a:cubicBezTo>
                    <a:pt x="0" y="10"/>
                    <a:pt x="3" y="5"/>
                    <a:pt x="6" y="6"/>
                  </a:cubicBezTo>
                  <a:cubicBezTo>
                    <a:pt x="6" y="4"/>
                    <a:pt x="8" y="3"/>
                    <a:pt x="9" y="2"/>
                  </a:cubicBezTo>
                  <a:cubicBezTo>
                    <a:pt x="10" y="1"/>
                    <a:pt x="10" y="0"/>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73" name="Freeform 68"/>
            <p:cNvSpPr/>
            <p:nvPr>
              <p:custDataLst>
                <p:tags r:id="rId66"/>
              </p:custDataLst>
            </p:nvPr>
          </p:nvSpPr>
          <p:spPr bwMode="auto">
            <a:xfrm>
              <a:off x="14751140" y="-10886"/>
              <a:ext cx="41275" cy="41275"/>
            </a:xfrm>
            <a:custGeom>
              <a:avLst/>
              <a:gdLst>
                <a:gd name="T0" fmla="*/ 6 w 11"/>
                <a:gd name="T1" fmla="*/ 1 h 11"/>
                <a:gd name="T2" fmla="*/ 10 w 11"/>
                <a:gd name="T3" fmla="*/ 5 h 11"/>
                <a:gd name="T4" fmla="*/ 9 w 11"/>
                <a:gd name="T5" fmla="*/ 6 h 11"/>
                <a:gd name="T6" fmla="*/ 0 w 11"/>
                <a:gd name="T7" fmla="*/ 11 h 11"/>
                <a:gd name="T8" fmla="*/ 6 w 11"/>
                <a:gd name="T9" fmla="*/ 1 h 11"/>
              </a:gdLst>
              <a:ahLst/>
              <a:cxnLst>
                <a:cxn ang="0">
                  <a:pos x="T0" y="T1"/>
                </a:cxn>
                <a:cxn ang="0">
                  <a:pos x="T2" y="T3"/>
                </a:cxn>
                <a:cxn ang="0">
                  <a:pos x="T4" y="T5"/>
                </a:cxn>
                <a:cxn ang="0">
                  <a:pos x="T6" y="T7"/>
                </a:cxn>
                <a:cxn ang="0">
                  <a:pos x="T8" y="T9"/>
                </a:cxn>
              </a:cxnLst>
              <a:rect l="0" t="0" r="r" b="b"/>
              <a:pathLst>
                <a:path w="11" h="11">
                  <a:moveTo>
                    <a:pt x="6" y="1"/>
                  </a:moveTo>
                  <a:cubicBezTo>
                    <a:pt x="9" y="0"/>
                    <a:pt x="11" y="2"/>
                    <a:pt x="10" y="5"/>
                  </a:cubicBezTo>
                  <a:cubicBezTo>
                    <a:pt x="8" y="5"/>
                    <a:pt x="7" y="6"/>
                    <a:pt x="9" y="6"/>
                  </a:cubicBezTo>
                  <a:cubicBezTo>
                    <a:pt x="8" y="8"/>
                    <a:pt x="4" y="10"/>
                    <a:pt x="0" y="11"/>
                  </a:cubicBezTo>
                  <a:cubicBezTo>
                    <a:pt x="0" y="4"/>
                    <a:pt x="6" y="6"/>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74" name="Freeform 69"/>
            <p:cNvSpPr/>
            <p:nvPr>
              <p:custDataLst>
                <p:tags r:id="rId67"/>
              </p:custDataLst>
            </p:nvPr>
          </p:nvSpPr>
          <p:spPr bwMode="auto">
            <a:xfrm>
              <a:off x="14867027" y="127227"/>
              <a:ext cx="26988" cy="52388"/>
            </a:xfrm>
            <a:custGeom>
              <a:avLst/>
              <a:gdLst>
                <a:gd name="T0" fmla="*/ 2 w 7"/>
                <a:gd name="T1" fmla="*/ 0 h 14"/>
                <a:gd name="T2" fmla="*/ 7 w 7"/>
                <a:gd name="T3" fmla="*/ 4 h 14"/>
                <a:gd name="T4" fmla="*/ 0 w 7"/>
                <a:gd name="T5" fmla="*/ 13 h 14"/>
                <a:gd name="T6" fmla="*/ 3 w 7"/>
                <a:gd name="T7" fmla="*/ 11 h 14"/>
                <a:gd name="T8" fmla="*/ 2 w 7"/>
                <a:gd name="T9" fmla="*/ 0 h 14"/>
              </a:gdLst>
              <a:ahLst/>
              <a:cxnLst>
                <a:cxn ang="0">
                  <a:pos x="T0" y="T1"/>
                </a:cxn>
                <a:cxn ang="0">
                  <a:pos x="T2" y="T3"/>
                </a:cxn>
                <a:cxn ang="0">
                  <a:pos x="T4" y="T5"/>
                </a:cxn>
                <a:cxn ang="0">
                  <a:pos x="T6" y="T7"/>
                </a:cxn>
                <a:cxn ang="0">
                  <a:pos x="T8" y="T9"/>
                </a:cxn>
              </a:cxnLst>
              <a:rect l="0" t="0" r="r" b="b"/>
              <a:pathLst>
                <a:path w="7" h="14">
                  <a:moveTo>
                    <a:pt x="2" y="0"/>
                  </a:moveTo>
                  <a:cubicBezTo>
                    <a:pt x="5" y="0"/>
                    <a:pt x="3" y="6"/>
                    <a:pt x="7" y="4"/>
                  </a:cubicBezTo>
                  <a:cubicBezTo>
                    <a:pt x="6" y="8"/>
                    <a:pt x="7" y="14"/>
                    <a:pt x="0" y="13"/>
                  </a:cubicBezTo>
                  <a:cubicBezTo>
                    <a:pt x="0" y="11"/>
                    <a:pt x="2" y="12"/>
                    <a:pt x="3" y="11"/>
                  </a:cubicBezTo>
                  <a:cubicBezTo>
                    <a:pt x="1" y="6"/>
                    <a:pt x="1" y="7"/>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75" name="Freeform 70"/>
            <p:cNvSpPr/>
            <p:nvPr>
              <p:custDataLst>
                <p:tags r:id="rId68"/>
              </p:custDataLst>
            </p:nvPr>
          </p:nvSpPr>
          <p:spPr bwMode="auto">
            <a:xfrm>
              <a:off x="14705102" y="143102"/>
              <a:ext cx="106363" cy="33338"/>
            </a:xfrm>
            <a:custGeom>
              <a:avLst/>
              <a:gdLst>
                <a:gd name="T0" fmla="*/ 28 w 28"/>
                <a:gd name="T1" fmla="*/ 3 h 9"/>
                <a:gd name="T2" fmla="*/ 19 w 28"/>
                <a:gd name="T3" fmla="*/ 7 h 9"/>
                <a:gd name="T4" fmla="*/ 0 w 28"/>
                <a:gd name="T5" fmla="*/ 9 h 9"/>
                <a:gd name="T6" fmla="*/ 24 w 28"/>
                <a:gd name="T7" fmla="*/ 2 h 9"/>
                <a:gd name="T8" fmla="*/ 28 w 28"/>
                <a:gd name="T9" fmla="*/ 3 h 9"/>
              </a:gdLst>
              <a:ahLst/>
              <a:cxnLst>
                <a:cxn ang="0">
                  <a:pos x="T0" y="T1"/>
                </a:cxn>
                <a:cxn ang="0">
                  <a:pos x="T2" y="T3"/>
                </a:cxn>
                <a:cxn ang="0">
                  <a:pos x="T4" y="T5"/>
                </a:cxn>
                <a:cxn ang="0">
                  <a:pos x="T6" y="T7"/>
                </a:cxn>
                <a:cxn ang="0">
                  <a:pos x="T8" y="T9"/>
                </a:cxn>
              </a:cxnLst>
              <a:rect l="0" t="0" r="r" b="b"/>
              <a:pathLst>
                <a:path w="28" h="9">
                  <a:moveTo>
                    <a:pt x="28" y="3"/>
                  </a:moveTo>
                  <a:cubicBezTo>
                    <a:pt x="28" y="7"/>
                    <a:pt x="23" y="7"/>
                    <a:pt x="19" y="7"/>
                  </a:cubicBezTo>
                  <a:cubicBezTo>
                    <a:pt x="13" y="8"/>
                    <a:pt x="5" y="7"/>
                    <a:pt x="0" y="9"/>
                  </a:cubicBezTo>
                  <a:cubicBezTo>
                    <a:pt x="1" y="0"/>
                    <a:pt x="20" y="9"/>
                    <a:pt x="24" y="2"/>
                  </a:cubicBezTo>
                  <a:cubicBezTo>
                    <a:pt x="25" y="3"/>
                    <a:pt x="26" y="3"/>
                    <a:pt x="2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76" name="Freeform 71"/>
            <p:cNvSpPr/>
            <p:nvPr>
              <p:custDataLst>
                <p:tags r:id="rId69"/>
              </p:custDataLst>
            </p:nvPr>
          </p:nvSpPr>
          <p:spPr bwMode="auto">
            <a:xfrm>
              <a:off x="14938465" y="184377"/>
              <a:ext cx="68263" cy="41275"/>
            </a:xfrm>
            <a:custGeom>
              <a:avLst/>
              <a:gdLst>
                <a:gd name="T0" fmla="*/ 18 w 18"/>
                <a:gd name="T1" fmla="*/ 8 h 11"/>
                <a:gd name="T2" fmla="*/ 15 w 18"/>
                <a:gd name="T3" fmla="*/ 10 h 11"/>
                <a:gd name="T4" fmla="*/ 7 w 18"/>
                <a:gd name="T5" fmla="*/ 10 h 11"/>
                <a:gd name="T6" fmla="*/ 5 w 18"/>
                <a:gd name="T7" fmla="*/ 9 h 11"/>
                <a:gd name="T8" fmla="*/ 0 w 18"/>
                <a:gd name="T9" fmla="*/ 5 h 11"/>
                <a:gd name="T10" fmla="*/ 7 w 18"/>
                <a:gd name="T11" fmla="*/ 2 h 11"/>
                <a:gd name="T12" fmla="*/ 11 w 18"/>
                <a:gd name="T13" fmla="*/ 1 h 11"/>
                <a:gd name="T14" fmla="*/ 11 w 18"/>
                <a:gd name="T15" fmla="*/ 2 h 11"/>
                <a:gd name="T16" fmla="*/ 12 w 18"/>
                <a:gd name="T17" fmla="*/ 1 h 11"/>
                <a:gd name="T18" fmla="*/ 18 w 18"/>
                <a:gd name="T19"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1">
                  <a:moveTo>
                    <a:pt x="18" y="8"/>
                  </a:moveTo>
                  <a:cubicBezTo>
                    <a:pt x="17" y="8"/>
                    <a:pt x="15" y="9"/>
                    <a:pt x="15" y="10"/>
                  </a:cubicBezTo>
                  <a:cubicBezTo>
                    <a:pt x="12" y="8"/>
                    <a:pt x="9" y="11"/>
                    <a:pt x="7" y="10"/>
                  </a:cubicBezTo>
                  <a:cubicBezTo>
                    <a:pt x="6" y="10"/>
                    <a:pt x="7" y="9"/>
                    <a:pt x="5" y="9"/>
                  </a:cubicBezTo>
                  <a:cubicBezTo>
                    <a:pt x="4" y="9"/>
                    <a:pt x="2" y="6"/>
                    <a:pt x="0" y="5"/>
                  </a:cubicBezTo>
                  <a:cubicBezTo>
                    <a:pt x="0" y="3"/>
                    <a:pt x="4" y="3"/>
                    <a:pt x="7" y="2"/>
                  </a:cubicBezTo>
                  <a:cubicBezTo>
                    <a:pt x="7" y="2"/>
                    <a:pt x="10" y="0"/>
                    <a:pt x="11" y="1"/>
                  </a:cubicBezTo>
                  <a:cubicBezTo>
                    <a:pt x="11" y="1"/>
                    <a:pt x="11" y="2"/>
                    <a:pt x="11" y="2"/>
                  </a:cubicBezTo>
                  <a:cubicBezTo>
                    <a:pt x="12" y="2"/>
                    <a:pt x="13" y="1"/>
                    <a:pt x="12" y="1"/>
                  </a:cubicBezTo>
                  <a:cubicBezTo>
                    <a:pt x="15" y="2"/>
                    <a:pt x="17" y="4"/>
                    <a:pt x="1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77" name="Freeform 72"/>
            <p:cNvSpPr/>
            <p:nvPr>
              <p:custDataLst>
                <p:tags r:id="rId70"/>
              </p:custDataLst>
            </p:nvPr>
          </p:nvSpPr>
          <p:spPr bwMode="auto">
            <a:xfrm>
              <a:off x="14971802" y="206602"/>
              <a:ext cx="387350" cy="203200"/>
            </a:xfrm>
            <a:custGeom>
              <a:avLst/>
              <a:gdLst>
                <a:gd name="T0" fmla="*/ 34 w 103"/>
                <a:gd name="T1" fmla="*/ 27 h 54"/>
                <a:gd name="T2" fmla="*/ 28 w 103"/>
                <a:gd name="T3" fmla="*/ 24 h 54"/>
                <a:gd name="T4" fmla="*/ 26 w 103"/>
                <a:gd name="T5" fmla="*/ 18 h 54"/>
                <a:gd name="T6" fmla="*/ 10 w 103"/>
                <a:gd name="T7" fmla="*/ 14 h 54"/>
                <a:gd name="T8" fmla="*/ 2 w 103"/>
                <a:gd name="T9" fmla="*/ 14 h 54"/>
                <a:gd name="T10" fmla="*/ 0 w 103"/>
                <a:gd name="T11" fmla="*/ 9 h 54"/>
                <a:gd name="T12" fmla="*/ 5 w 103"/>
                <a:gd name="T13" fmla="*/ 9 h 54"/>
                <a:gd name="T14" fmla="*/ 9 w 103"/>
                <a:gd name="T15" fmla="*/ 7 h 54"/>
                <a:gd name="T16" fmla="*/ 16 w 103"/>
                <a:gd name="T17" fmla="*/ 10 h 54"/>
                <a:gd name="T18" fmla="*/ 21 w 103"/>
                <a:gd name="T19" fmla="*/ 6 h 54"/>
                <a:gd name="T20" fmla="*/ 33 w 103"/>
                <a:gd name="T21" fmla="*/ 2 h 54"/>
                <a:gd name="T22" fmla="*/ 35 w 103"/>
                <a:gd name="T23" fmla="*/ 4 h 54"/>
                <a:gd name="T24" fmla="*/ 47 w 103"/>
                <a:gd name="T25" fmla="*/ 9 h 54"/>
                <a:gd name="T26" fmla="*/ 49 w 103"/>
                <a:gd name="T27" fmla="*/ 7 h 54"/>
                <a:gd name="T28" fmla="*/ 52 w 103"/>
                <a:gd name="T29" fmla="*/ 10 h 54"/>
                <a:gd name="T30" fmla="*/ 59 w 103"/>
                <a:gd name="T31" fmla="*/ 10 h 54"/>
                <a:gd name="T32" fmla="*/ 65 w 103"/>
                <a:gd name="T33" fmla="*/ 13 h 54"/>
                <a:gd name="T34" fmla="*/ 65 w 103"/>
                <a:gd name="T35" fmla="*/ 17 h 54"/>
                <a:gd name="T36" fmla="*/ 68 w 103"/>
                <a:gd name="T37" fmla="*/ 16 h 54"/>
                <a:gd name="T38" fmla="*/ 69 w 103"/>
                <a:gd name="T39" fmla="*/ 20 h 54"/>
                <a:gd name="T40" fmla="*/ 76 w 103"/>
                <a:gd name="T41" fmla="*/ 24 h 54"/>
                <a:gd name="T42" fmla="*/ 87 w 103"/>
                <a:gd name="T43" fmla="*/ 28 h 54"/>
                <a:gd name="T44" fmla="*/ 86 w 103"/>
                <a:gd name="T45" fmla="*/ 32 h 54"/>
                <a:gd name="T46" fmla="*/ 90 w 103"/>
                <a:gd name="T47" fmla="*/ 35 h 54"/>
                <a:gd name="T48" fmla="*/ 90 w 103"/>
                <a:gd name="T49" fmla="*/ 38 h 54"/>
                <a:gd name="T50" fmla="*/ 96 w 103"/>
                <a:gd name="T51" fmla="*/ 44 h 54"/>
                <a:gd name="T52" fmla="*/ 103 w 103"/>
                <a:gd name="T53" fmla="*/ 51 h 54"/>
                <a:gd name="T54" fmla="*/ 93 w 103"/>
                <a:gd name="T55" fmla="*/ 51 h 54"/>
                <a:gd name="T56" fmla="*/ 85 w 103"/>
                <a:gd name="T57" fmla="*/ 45 h 54"/>
                <a:gd name="T58" fmla="*/ 82 w 103"/>
                <a:gd name="T59" fmla="*/ 42 h 54"/>
                <a:gd name="T60" fmla="*/ 80 w 103"/>
                <a:gd name="T61" fmla="*/ 41 h 54"/>
                <a:gd name="T62" fmla="*/ 76 w 103"/>
                <a:gd name="T63" fmla="*/ 37 h 54"/>
                <a:gd name="T64" fmla="*/ 65 w 103"/>
                <a:gd name="T65" fmla="*/ 35 h 54"/>
                <a:gd name="T66" fmla="*/ 59 w 103"/>
                <a:gd name="T67" fmla="*/ 48 h 54"/>
                <a:gd name="T68" fmla="*/ 51 w 103"/>
                <a:gd name="T69" fmla="*/ 45 h 54"/>
                <a:gd name="T70" fmla="*/ 47 w 103"/>
                <a:gd name="T71" fmla="*/ 44 h 54"/>
                <a:gd name="T72" fmla="*/ 41 w 103"/>
                <a:gd name="T73" fmla="*/ 37 h 54"/>
                <a:gd name="T74" fmla="*/ 35 w 103"/>
                <a:gd name="T75" fmla="*/ 42 h 54"/>
                <a:gd name="T76" fmla="*/ 31 w 103"/>
                <a:gd name="T77" fmla="*/ 40 h 54"/>
                <a:gd name="T78" fmla="*/ 35 w 103"/>
                <a:gd name="T79" fmla="*/ 35 h 54"/>
                <a:gd name="T80" fmla="*/ 38 w 103"/>
                <a:gd name="T81" fmla="*/ 30 h 54"/>
                <a:gd name="T82" fmla="*/ 37 w 103"/>
                <a:gd name="T83" fmla="*/ 32 h 54"/>
                <a:gd name="T84" fmla="*/ 34 w 103"/>
                <a:gd name="T85"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3" h="54">
                  <a:moveTo>
                    <a:pt x="34" y="27"/>
                  </a:moveTo>
                  <a:cubicBezTo>
                    <a:pt x="31" y="27"/>
                    <a:pt x="32" y="23"/>
                    <a:pt x="28" y="24"/>
                  </a:cubicBezTo>
                  <a:cubicBezTo>
                    <a:pt x="28" y="22"/>
                    <a:pt x="26" y="21"/>
                    <a:pt x="26" y="18"/>
                  </a:cubicBezTo>
                  <a:cubicBezTo>
                    <a:pt x="20" y="18"/>
                    <a:pt x="14" y="17"/>
                    <a:pt x="10" y="14"/>
                  </a:cubicBezTo>
                  <a:cubicBezTo>
                    <a:pt x="6" y="16"/>
                    <a:pt x="7" y="14"/>
                    <a:pt x="2" y="14"/>
                  </a:cubicBezTo>
                  <a:cubicBezTo>
                    <a:pt x="2" y="12"/>
                    <a:pt x="2" y="9"/>
                    <a:pt x="0" y="9"/>
                  </a:cubicBezTo>
                  <a:cubicBezTo>
                    <a:pt x="1" y="6"/>
                    <a:pt x="3" y="9"/>
                    <a:pt x="5" y="9"/>
                  </a:cubicBezTo>
                  <a:cubicBezTo>
                    <a:pt x="7" y="9"/>
                    <a:pt x="7" y="7"/>
                    <a:pt x="9" y="7"/>
                  </a:cubicBezTo>
                  <a:cubicBezTo>
                    <a:pt x="12" y="8"/>
                    <a:pt x="13" y="10"/>
                    <a:pt x="16" y="10"/>
                  </a:cubicBezTo>
                  <a:cubicBezTo>
                    <a:pt x="19" y="12"/>
                    <a:pt x="20" y="7"/>
                    <a:pt x="21" y="6"/>
                  </a:cubicBezTo>
                  <a:cubicBezTo>
                    <a:pt x="25" y="4"/>
                    <a:pt x="30" y="4"/>
                    <a:pt x="33" y="2"/>
                  </a:cubicBezTo>
                  <a:cubicBezTo>
                    <a:pt x="36" y="0"/>
                    <a:pt x="35" y="4"/>
                    <a:pt x="35" y="4"/>
                  </a:cubicBezTo>
                  <a:cubicBezTo>
                    <a:pt x="38" y="6"/>
                    <a:pt x="47" y="4"/>
                    <a:pt x="47" y="9"/>
                  </a:cubicBezTo>
                  <a:cubicBezTo>
                    <a:pt x="48" y="10"/>
                    <a:pt x="49" y="7"/>
                    <a:pt x="49" y="7"/>
                  </a:cubicBezTo>
                  <a:cubicBezTo>
                    <a:pt x="51" y="7"/>
                    <a:pt x="51" y="10"/>
                    <a:pt x="52" y="10"/>
                  </a:cubicBezTo>
                  <a:cubicBezTo>
                    <a:pt x="54" y="11"/>
                    <a:pt x="57" y="9"/>
                    <a:pt x="59" y="10"/>
                  </a:cubicBezTo>
                  <a:cubicBezTo>
                    <a:pt x="60" y="10"/>
                    <a:pt x="60" y="14"/>
                    <a:pt x="65" y="13"/>
                  </a:cubicBezTo>
                  <a:cubicBezTo>
                    <a:pt x="67" y="15"/>
                    <a:pt x="65" y="15"/>
                    <a:pt x="65" y="17"/>
                  </a:cubicBezTo>
                  <a:cubicBezTo>
                    <a:pt x="67" y="17"/>
                    <a:pt x="67" y="17"/>
                    <a:pt x="68" y="16"/>
                  </a:cubicBezTo>
                  <a:cubicBezTo>
                    <a:pt x="69" y="16"/>
                    <a:pt x="69" y="18"/>
                    <a:pt x="69" y="20"/>
                  </a:cubicBezTo>
                  <a:cubicBezTo>
                    <a:pt x="70" y="22"/>
                    <a:pt x="74" y="22"/>
                    <a:pt x="76" y="24"/>
                  </a:cubicBezTo>
                  <a:cubicBezTo>
                    <a:pt x="78" y="25"/>
                    <a:pt x="83" y="28"/>
                    <a:pt x="87" y="28"/>
                  </a:cubicBezTo>
                  <a:cubicBezTo>
                    <a:pt x="88" y="31"/>
                    <a:pt x="86" y="31"/>
                    <a:pt x="86" y="32"/>
                  </a:cubicBezTo>
                  <a:cubicBezTo>
                    <a:pt x="87" y="34"/>
                    <a:pt x="89" y="34"/>
                    <a:pt x="90" y="35"/>
                  </a:cubicBezTo>
                  <a:cubicBezTo>
                    <a:pt x="91" y="36"/>
                    <a:pt x="90" y="38"/>
                    <a:pt x="90" y="38"/>
                  </a:cubicBezTo>
                  <a:cubicBezTo>
                    <a:pt x="92" y="39"/>
                    <a:pt x="94" y="41"/>
                    <a:pt x="96" y="44"/>
                  </a:cubicBezTo>
                  <a:cubicBezTo>
                    <a:pt x="98" y="46"/>
                    <a:pt x="99" y="50"/>
                    <a:pt x="103" y="51"/>
                  </a:cubicBezTo>
                  <a:cubicBezTo>
                    <a:pt x="100" y="54"/>
                    <a:pt x="95" y="51"/>
                    <a:pt x="93" y="51"/>
                  </a:cubicBezTo>
                  <a:cubicBezTo>
                    <a:pt x="90" y="50"/>
                    <a:pt x="88" y="49"/>
                    <a:pt x="85" y="45"/>
                  </a:cubicBezTo>
                  <a:cubicBezTo>
                    <a:pt x="84" y="44"/>
                    <a:pt x="83" y="43"/>
                    <a:pt x="82" y="42"/>
                  </a:cubicBezTo>
                  <a:cubicBezTo>
                    <a:pt x="81" y="42"/>
                    <a:pt x="80" y="43"/>
                    <a:pt x="80" y="41"/>
                  </a:cubicBezTo>
                  <a:cubicBezTo>
                    <a:pt x="80" y="41"/>
                    <a:pt x="76" y="37"/>
                    <a:pt x="76" y="37"/>
                  </a:cubicBezTo>
                  <a:cubicBezTo>
                    <a:pt x="73" y="35"/>
                    <a:pt x="69" y="38"/>
                    <a:pt x="65" y="35"/>
                  </a:cubicBezTo>
                  <a:cubicBezTo>
                    <a:pt x="62" y="38"/>
                    <a:pt x="61" y="43"/>
                    <a:pt x="59" y="48"/>
                  </a:cubicBezTo>
                  <a:cubicBezTo>
                    <a:pt x="58" y="46"/>
                    <a:pt x="53" y="47"/>
                    <a:pt x="51" y="45"/>
                  </a:cubicBezTo>
                  <a:cubicBezTo>
                    <a:pt x="49" y="44"/>
                    <a:pt x="52" y="41"/>
                    <a:pt x="47" y="44"/>
                  </a:cubicBezTo>
                  <a:cubicBezTo>
                    <a:pt x="50" y="37"/>
                    <a:pt x="40" y="42"/>
                    <a:pt x="41" y="37"/>
                  </a:cubicBezTo>
                  <a:cubicBezTo>
                    <a:pt x="38" y="37"/>
                    <a:pt x="35" y="38"/>
                    <a:pt x="35" y="42"/>
                  </a:cubicBezTo>
                  <a:cubicBezTo>
                    <a:pt x="34" y="41"/>
                    <a:pt x="34" y="39"/>
                    <a:pt x="31" y="40"/>
                  </a:cubicBezTo>
                  <a:cubicBezTo>
                    <a:pt x="32" y="37"/>
                    <a:pt x="34" y="37"/>
                    <a:pt x="35" y="35"/>
                  </a:cubicBezTo>
                  <a:cubicBezTo>
                    <a:pt x="37" y="33"/>
                    <a:pt x="39" y="34"/>
                    <a:pt x="38" y="30"/>
                  </a:cubicBezTo>
                  <a:cubicBezTo>
                    <a:pt x="37" y="29"/>
                    <a:pt x="37" y="32"/>
                    <a:pt x="37" y="32"/>
                  </a:cubicBezTo>
                  <a:cubicBezTo>
                    <a:pt x="34" y="31"/>
                    <a:pt x="35" y="23"/>
                    <a:pt x="34"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78" name="Freeform 73"/>
            <p:cNvSpPr/>
            <p:nvPr>
              <p:custDataLst>
                <p:tags r:id="rId71"/>
              </p:custDataLst>
            </p:nvPr>
          </p:nvSpPr>
          <p:spPr bwMode="auto">
            <a:xfrm>
              <a:off x="14886077" y="233589"/>
              <a:ext cx="38100" cy="33338"/>
            </a:xfrm>
            <a:custGeom>
              <a:avLst/>
              <a:gdLst>
                <a:gd name="T0" fmla="*/ 9 w 10"/>
                <a:gd name="T1" fmla="*/ 3 h 9"/>
                <a:gd name="T2" fmla="*/ 0 w 10"/>
                <a:gd name="T3" fmla="*/ 4 h 9"/>
                <a:gd name="T4" fmla="*/ 9 w 10"/>
                <a:gd name="T5" fmla="*/ 3 h 9"/>
              </a:gdLst>
              <a:ahLst/>
              <a:cxnLst>
                <a:cxn ang="0">
                  <a:pos x="T0" y="T1"/>
                </a:cxn>
                <a:cxn ang="0">
                  <a:pos x="T2" y="T3"/>
                </a:cxn>
                <a:cxn ang="0">
                  <a:pos x="T4" y="T5"/>
                </a:cxn>
              </a:cxnLst>
              <a:rect l="0" t="0" r="r" b="b"/>
              <a:pathLst>
                <a:path w="10" h="9">
                  <a:moveTo>
                    <a:pt x="9" y="3"/>
                  </a:moveTo>
                  <a:cubicBezTo>
                    <a:pt x="10" y="9"/>
                    <a:pt x="2" y="4"/>
                    <a:pt x="0" y="4"/>
                  </a:cubicBezTo>
                  <a:cubicBezTo>
                    <a:pt x="1" y="3"/>
                    <a:pt x="8" y="0"/>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79" name="Freeform 74"/>
            <p:cNvSpPr/>
            <p:nvPr>
              <p:custDataLst>
                <p:tags r:id="rId72"/>
              </p:custDataLst>
            </p:nvPr>
          </p:nvSpPr>
          <p:spPr bwMode="auto">
            <a:xfrm>
              <a:off x="14833690" y="239939"/>
              <a:ext cx="25400" cy="15875"/>
            </a:xfrm>
            <a:custGeom>
              <a:avLst/>
              <a:gdLst>
                <a:gd name="T0" fmla="*/ 1 w 7"/>
                <a:gd name="T1" fmla="*/ 2 h 4"/>
                <a:gd name="T2" fmla="*/ 5 w 7"/>
                <a:gd name="T3" fmla="*/ 4 h 4"/>
                <a:gd name="T4" fmla="*/ 2 w 7"/>
                <a:gd name="T5" fmla="*/ 4 h 4"/>
                <a:gd name="T6" fmla="*/ 1 w 7"/>
                <a:gd name="T7" fmla="*/ 2 h 4"/>
              </a:gdLst>
              <a:ahLst/>
              <a:cxnLst>
                <a:cxn ang="0">
                  <a:pos x="T0" y="T1"/>
                </a:cxn>
                <a:cxn ang="0">
                  <a:pos x="T2" y="T3"/>
                </a:cxn>
                <a:cxn ang="0">
                  <a:pos x="T4" y="T5"/>
                </a:cxn>
                <a:cxn ang="0">
                  <a:pos x="T6" y="T7"/>
                </a:cxn>
              </a:cxnLst>
              <a:rect l="0" t="0" r="r" b="b"/>
              <a:pathLst>
                <a:path w="7" h="4">
                  <a:moveTo>
                    <a:pt x="1" y="2"/>
                  </a:moveTo>
                  <a:cubicBezTo>
                    <a:pt x="0" y="0"/>
                    <a:pt x="7" y="0"/>
                    <a:pt x="5" y="4"/>
                  </a:cubicBezTo>
                  <a:cubicBezTo>
                    <a:pt x="4" y="4"/>
                    <a:pt x="3" y="4"/>
                    <a:pt x="2" y="4"/>
                  </a:cubicBezTo>
                  <a:cubicBezTo>
                    <a:pt x="3" y="3"/>
                    <a:pt x="2" y="3"/>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80" name="Freeform 75"/>
            <p:cNvSpPr/>
            <p:nvPr>
              <p:custDataLst>
                <p:tags r:id="rId73"/>
              </p:custDataLst>
            </p:nvPr>
          </p:nvSpPr>
          <p:spPr bwMode="auto">
            <a:xfrm>
              <a:off x="15325815" y="270102"/>
              <a:ext cx="79375" cy="57150"/>
            </a:xfrm>
            <a:custGeom>
              <a:avLst/>
              <a:gdLst>
                <a:gd name="T0" fmla="*/ 16 w 21"/>
                <a:gd name="T1" fmla="*/ 0 h 15"/>
                <a:gd name="T2" fmla="*/ 20 w 21"/>
                <a:gd name="T3" fmla="*/ 0 h 15"/>
                <a:gd name="T4" fmla="*/ 20 w 21"/>
                <a:gd name="T5" fmla="*/ 4 h 15"/>
                <a:gd name="T6" fmla="*/ 17 w 21"/>
                <a:gd name="T7" fmla="*/ 6 h 15"/>
                <a:gd name="T8" fmla="*/ 17 w 21"/>
                <a:gd name="T9" fmla="*/ 10 h 15"/>
                <a:gd name="T10" fmla="*/ 14 w 21"/>
                <a:gd name="T11" fmla="*/ 11 h 15"/>
                <a:gd name="T12" fmla="*/ 2 w 21"/>
                <a:gd name="T13" fmla="*/ 7 h 15"/>
                <a:gd name="T14" fmla="*/ 16 w 21"/>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16" y="0"/>
                  </a:moveTo>
                  <a:cubicBezTo>
                    <a:pt x="17" y="0"/>
                    <a:pt x="19" y="0"/>
                    <a:pt x="20" y="0"/>
                  </a:cubicBezTo>
                  <a:cubicBezTo>
                    <a:pt x="20" y="1"/>
                    <a:pt x="21" y="3"/>
                    <a:pt x="20" y="4"/>
                  </a:cubicBezTo>
                  <a:cubicBezTo>
                    <a:pt x="20" y="5"/>
                    <a:pt x="17" y="5"/>
                    <a:pt x="17" y="6"/>
                  </a:cubicBezTo>
                  <a:cubicBezTo>
                    <a:pt x="17" y="7"/>
                    <a:pt x="19" y="8"/>
                    <a:pt x="17" y="10"/>
                  </a:cubicBezTo>
                  <a:cubicBezTo>
                    <a:pt x="15" y="8"/>
                    <a:pt x="14" y="9"/>
                    <a:pt x="14" y="11"/>
                  </a:cubicBezTo>
                  <a:cubicBezTo>
                    <a:pt x="10" y="10"/>
                    <a:pt x="0" y="15"/>
                    <a:pt x="2" y="7"/>
                  </a:cubicBezTo>
                  <a:cubicBezTo>
                    <a:pt x="9" y="10"/>
                    <a:pt x="14" y="6"/>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81" name="Freeform 76"/>
            <p:cNvSpPr/>
            <p:nvPr>
              <p:custDataLst>
                <p:tags r:id="rId74"/>
              </p:custDataLst>
            </p:nvPr>
          </p:nvSpPr>
          <p:spPr bwMode="auto">
            <a:xfrm>
              <a:off x="14641602" y="352652"/>
              <a:ext cx="41275" cy="23813"/>
            </a:xfrm>
            <a:custGeom>
              <a:avLst/>
              <a:gdLst>
                <a:gd name="T0" fmla="*/ 11 w 11"/>
                <a:gd name="T1" fmla="*/ 1 h 6"/>
                <a:gd name="T2" fmla="*/ 0 w 11"/>
                <a:gd name="T3" fmla="*/ 5 h 6"/>
                <a:gd name="T4" fmla="*/ 11 w 11"/>
                <a:gd name="T5" fmla="*/ 1 h 6"/>
              </a:gdLst>
              <a:ahLst/>
              <a:cxnLst>
                <a:cxn ang="0">
                  <a:pos x="T0" y="T1"/>
                </a:cxn>
                <a:cxn ang="0">
                  <a:pos x="T2" y="T3"/>
                </a:cxn>
                <a:cxn ang="0">
                  <a:pos x="T4" y="T5"/>
                </a:cxn>
              </a:cxnLst>
              <a:rect l="0" t="0" r="r" b="b"/>
              <a:pathLst>
                <a:path w="11" h="6">
                  <a:moveTo>
                    <a:pt x="11" y="1"/>
                  </a:moveTo>
                  <a:cubicBezTo>
                    <a:pt x="9" y="3"/>
                    <a:pt x="6" y="6"/>
                    <a:pt x="0" y="5"/>
                  </a:cubicBezTo>
                  <a:cubicBezTo>
                    <a:pt x="0" y="0"/>
                    <a:pt x="6"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82" name="Freeform 77"/>
            <p:cNvSpPr/>
            <p:nvPr>
              <p:custDataLst>
                <p:tags r:id="rId75"/>
              </p:custDataLst>
            </p:nvPr>
          </p:nvSpPr>
          <p:spPr bwMode="auto">
            <a:xfrm>
              <a:off x="14705102" y="352652"/>
              <a:ext cx="42863" cy="15875"/>
            </a:xfrm>
            <a:custGeom>
              <a:avLst/>
              <a:gdLst>
                <a:gd name="T0" fmla="*/ 11 w 11"/>
                <a:gd name="T1" fmla="*/ 1 h 4"/>
                <a:gd name="T2" fmla="*/ 0 w 11"/>
                <a:gd name="T3" fmla="*/ 3 h 4"/>
                <a:gd name="T4" fmla="*/ 11 w 11"/>
                <a:gd name="T5" fmla="*/ 1 h 4"/>
              </a:gdLst>
              <a:ahLst/>
              <a:cxnLst>
                <a:cxn ang="0">
                  <a:pos x="T0" y="T1"/>
                </a:cxn>
                <a:cxn ang="0">
                  <a:pos x="T2" y="T3"/>
                </a:cxn>
                <a:cxn ang="0">
                  <a:pos x="T4" y="T5"/>
                </a:cxn>
              </a:cxnLst>
              <a:rect l="0" t="0" r="r" b="b"/>
              <a:pathLst>
                <a:path w="11" h="4">
                  <a:moveTo>
                    <a:pt x="11" y="1"/>
                  </a:moveTo>
                  <a:cubicBezTo>
                    <a:pt x="10" y="4"/>
                    <a:pt x="5" y="3"/>
                    <a:pt x="0" y="3"/>
                  </a:cubicBezTo>
                  <a:cubicBezTo>
                    <a:pt x="1" y="0"/>
                    <a:pt x="6" y="0"/>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83" name="Freeform 78"/>
            <p:cNvSpPr/>
            <p:nvPr>
              <p:custDataLst>
                <p:tags r:id="rId76"/>
              </p:custDataLst>
            </p:nvPr>
          </p:nvSpPr>
          <p:spPr bwMode="auto">
            <a:xfrm>
              <a:off x="14784477" y="352652"/>
              <a:ext cx="71438" cy="46038"/>
            </a:xfrm>
            <a:custGeom>
              <a:avLst/>
              <a:gdLst>
                <a:gd name="T0" fmla="*/ 18 w 19"/>
                <a:gd name="T1" fmla="*/ 1 h 12"/>
                <a:gd name="T2" fmla="*/ 17 w 19"/>
                <a:gd name="T3" fmla="*/ 6 h 12"/>
                <a:gd name="T4" fmla="*/ 14 w 19"/>
                <a:gd name="T5" fmla="*/ 6 h 12"/>
                <a:gd name="T6" fmla="*/ 1 w 19"/>
                <a:gd name="T7" fmla="*/ 12 h 12"/>
                <a:gd name="T8" fmla="*/ 6 w 19"/>
                <a:gd name="T9" fmla="*/ 8 h 12"/>
                <a:gd name="T10" fmla="*/ 8 w 19"/>
                <a:gd name="T11" fmla="*/ 5 h 12"/>
                <a:gd name="T12" fmla="*/ 11 w 19"/>
                <a:gd name="T13" fmla="*/ 2 h 12"/>
                <a:gd name="T14" fmla="*/ 18 w 19"/>
                <a:gd name="T15" fmla="*/ 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2">
                  <a:moveTo>
                    <a:pt x="18" y="1"/>
                  </a:moveTo>
                  <a:cubicBezTo>
                    <a:pt x="19" y="3"/>
                    <a:pt x="18" y="5"/>
                    <a:pt x="17" y="6"/>
                  </a:cubicBezTo>
                  <a:cubicBezTo>
                    <a:pt x="16" y="7"/>
                    <a:pt x="14" y="6"/>
                    <a:pt x="14" y="6"/>
                  </a:cubicBezTo>
                  <a:cubicBezTo>
                    <a:pt x="12" y="8"/>
                    <a:pt x="8" y="12"/>
                    <a:pt x="1" y="12"/>
                  </a:cubicBezTo>
                  <a:cubicBezTo>
                    <a:pt x="0" y="9"/>
                    <a:pt x="4" y="9"/>
                    <a:pt x="6" y="8"/>
                  </a:cubicBezTo>
                  <a:cubicBezTo>
                    <a:pt x="7" y="7"/>
                    <a:pt x="7" y="6"/>
                    <a:pt x="8" y="5"/>
                  </a:cubicBezTo>
                  <a:cubicBezTo>
                    <a:pt x="9" y="4"/>
                    <a:pt x="11" y="4"/>
                    <a:pt x="11" y="2"/>
                  </a:cubicBezTo>
                  <a:cubicBezTo>
                    <a:pt x="15" y="3"/>
                    <a:pt x="15" y="0"/>
                    <a:pt x="1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84" name="Freeform 79"/>
            <p:cNvSpPr/>
            <p:nvPr>
              <p:custDataLst>
                <p:tags r:id="rId77"/>
              </p:custDataLst>
            </p:nvPr>
          </p:nvSpPr>
          <p:spPr bwMode="auto">
            <a:xfrm>
              <a:off x="15854452" y="954314"/>
              <a:ext cx="38100" cy="57150"/>
            </a:xfrm>
            <a:custGeom>
              <a:avLst/>
              <a:gdLst>
                <a:gd name="T0" fmla="*/ 1 w 10"/>
                <a:gd name="T1" fmla="*/ 0 h 15"/>
                <a:gd name="T2" fmla="*/ 2 w 10"/>
                <a:gd name="T3" fmla="*/ 3 h 15"/>
                <a:gd name="T4" fmla="*/ 7 w 10"/>
                <a:gd name="T5" fmla="*/ 7 h 15"/>
                <a:gd name="T6" fmla="*/ 8 w 10"/>
                <a:gd name="T7" fmla="*/ 14 h 15"/>
                <a:gd name="T8" fmla="*/ 4 w 10"/>
                <a:gd name="T9" fmla="*/ 14 h 15"/>
                <a:gd name="T10" fmla="*/ 0 w 10"/>
                <a:gd name="T11" fmla="*/ 3 h 15"/>
                <a:gd name="T12" fmla="*/ 1 w 1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0" h="15">
                  <a:moveTo>
                    <a:pt x="1" y="0"/>
                  </a:moveTo>
                  <a:cubicBezTo>
                    <a:pt x="2" y="0"/>
                    <a:pt x="2" y="2"/>
                    <a:pt x="2" y="3"/>
                  </a:cubicBezTo>
                  <a:cubicBezTo>
                    <a:pt x="1" y="5"/>
                    <a:pt x="9" y="5"/>
                    <a:pt x="7" y="7"/>
                  </a:cubicBezTo>
                  <a:cubicBezTo>
                    <a:pt x="4" y="10"/>
                    <a:pt x="10" y="8"/>
                    <a:pt x="8" y="14"/>
                  </a:cubicBezTo>
                  <a:cubicBezTo>
                    <a:pt x="6" y="15"/>
                    <a:pt x="4" y="12"/>
                    <a:pt x="4" y="14"/>
                  </a:cubicBezTo>
                  <a:cubicBezTo>
                    <a:pt x="2" y="13"/>
                    <a:pt x="1" y="7"/>
                    <a:pt x="0" y="3"/>
                  </a:cubicBezTo>
                  <a:cubicBezTo>
                    <a:pt x="1" y="3"/>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85" name="Freeform 80"/>
            <p:cNvSpPr/>
            <p:nvPr>
              <p:custDataLst>
                <p:tags r:id="rId78"/>
              </p:custDataLst>
            </p:nvPr>
          </p:nvSpPr>
          <p:spPr bwMode="auto">
            <a:xfrm>
              <a:off x="15862390" y="1003527"/>
              <a:ext cx="87313" cy="117475"/>
            </a:xfrm>
            <a:custGeom>
              <a:avLst/>
              <a:gdLst>
                <a:gd name="T0" fmla="*/ 7 w 23"/>
                <a:gd name="T1" fmla="*/ 0 h 31"/>
                <a:gd name="T2" fmla="*/ 9 w 23"/>
                <a:gd name="T3" fmla="*/ 1 h 31"/>
                <a:gd name="T4" fmla="*/ 12 w 23"/>
                <a:gd name="T5" fmla="*/ 1 h 31"/>
                <a:gd name="T6" fmla="*/ 23 w 23"/>
                <a:gd name="T7" fmla="*/ 7 h 31"/>
                <a:gd name="T8" fmla="*/ 23 w 23"/>
                <a:gd name="T9" fmla="*/ 14 h 31"/>
                <a:gd name="T10" fmla="*/ 19 w 23"/>
                <a:gd name="T11" fmla="*/ 14 h 31"/>
                <a:gd name="T12" fmla="*/ 17 w 23"/>
                <a:gd name="T13" fmla="*/ 17 h 31"/>
                <a:gd name="T14" fmla="*/ 16 w 23"/>
                <a:gd name="T15" fmla="*/ 25 h 31"/>
                <a:gd name="T16" fmla="*/ 14 w 23"/>
                <a:gd name="T17" fmla="*/ 28 h 31"/>
                <a:gd name="T18" fmla="*/ 7 w 23"/>
                <a:gd name="T19" fmla="*/ 30 h 31"/>
                <a:gd name="T20" fmla="*/ 6 w 23"/>
                <a:gd name="T21" fmla="*/ 25 h 31"/>
                <a:gd name="T22" fmla="*/ 9 w 23"/>
                <a:gd name="T23" fmla="*/ 22 h 31"/>
                <a:gd name="T24" fmla="*/ 0 w 23"/>
                <a:gd name="T25" fmla="*/ 18 h 31"/>
                <a:gd name="T26" fmla="*/ 6 w 23"/>
                <a:gd name="T27" fmla="*/ 13 h 31"/>
                <a:gd name="T28" fmla="*/ 7 w 23"/>
                <a:gd name="T2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1">
                  <a:moveTo>
                    <a:pt x="7" y="0"/>
                  </a:moveTo>
                  <a:cubicBezTo>
                    <a:pt x="9" y="0"/>
                    <a:pt x="9" y="1"/>
                    <a:pt x="9" y="1"/>
                  </a:cubicBezTo>
                  <a:cubicBezTo>
                    <a:pt x="9" y="4"/>
                    <a:pt x="12" y="2"/>
                    <a:pt x="12" y="1"/>
                  </a:cubicBezTo>
                  <a:cubicBezTo>
                    <a:pt x="16" y="4"/>
                    <a:pt x="15" y="9"/>
                    <a:pt x="23" y="7"/>
                  </a:cubicBezTo>
                  <a:cubicBezTo>
                    <a:pt x="23" y="9"/>
                    <a:pt x="23" y="12"/>
                    <a:pt x="23" y="14"/>
                  </a:cubicBezTo>
                  <a:cubicBezTo>
                    <a:pt x="22" y="14"/>
                    <a:pt x="20" y="14"/>
                    <a:pt x="19" y="14"/>
                  </a:cubicBezTo>
                  <a:cubicBezTo>
                    <a:pt x="19" y="16"/>
                    <a:pt x="18" y="17"/>
                    <a:pt x="17" y="17"/>
                  </a:cubicBezTo>
                  <a:cubicBezTo>
                    <a:pt x="20" y="20"/>
                    <a:pt x="16" y="21"/>
                    <a:pt x="16" y="25"/>
                  </a:cubicBezTo>
                  <a:cubicBezTo>
                    <a:pt x="16" y="27"/>
                    <a:pt x="11" y="27"/>
                    <a:pt x="14" y="28"/>
                  </a:cubicBezTo>
                  <a:cubicBezTo>
                    <a:pt x="15" y="31"/>
                    <a:pt x="10" y="29"/>
                    <a:pt x="7" y="30"/>
                  </a:cubicBezTo>
                  <a:cubicBezTo>
                    <a:pt x="8" y="27"/>
                    <a:pt x="6" y="27"/>
                    <a:pt x="6" y="25"/>
                  </a:cubicBezTo>
                  <a:cubicBezTo>
                    <a:pt x="6" y="23"/>
                    <a:pt x="7" y="23"/>
                    <a:pt x="9" y="22"/>
                  </a:cubicBezTo>
                  <a:cubicBezTo>
                    <a:pt x="7" y="21"/>
                    <a:pt x="6" y="17"/>
                    <a:pt x="0" y="18"/>
                  </a:cubicBezTo>
                  <a:cubicBezTo>
                    <a:pt x="0" y="14"/>
                    <a:pt x="4" y="15"/>
                    <a:pt x="6" y="13"/>
                  </a:cubicBezTo>
                  <a:cubicBezTo>
                    <a:pt x="7" y="6"/>
                    <a:pt x="6" y="6"/>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86" name="Freeform 81"/>
            <p:cNvSpPr/>
            <p:nvPr>
              <p:custDataLst>
                <p:tags r:id="rId79"/>
              </p:custDataLst>
            </p:nvPr>
          </p:nvSpPr>
          <p:spPr bwMode="auto">
            <a:xfrm>
              <a:off x="15246440" y="1101952"/>
              <a:ext cx="74613" cy="74613"/>
            </a:xfrm>
            <a:custGeom>
              <a:avLst/>
              <a:gdLst>
                <a:gd name="T0" fmla="*/ 19 w 20"/>
                <a:gd name="T1" fmla="*/ 1 h 20"/>
                <a:gd name="T2" fmla="*/ 19 w 20"/>
                <a:gd name="T3" fmla="*/ 9 h 20"/>
                <a:gd name="T4" fmla="*/ 17 w 20"/>
                <a:gd name="T5" fmla="*/ 6 h 20"/>
                <a:gd name="T6" fmla="*/ 16 w 20"/>
                <a:gd name="T7" fmla="*/ 8 h 20"/>
                <a:gd name="T8" fmla="*/ 16 w 20"/>
                <a:gd name="T9" fmla="*/ 15 h 20"/>
                <a:gd name="T10" fmla="*/ 13 w 20"/>
                <a:gd name="T11" fmla="*/ 15 h 20"/>
                <a:gd name="T12" fmla="*/ 13 w 20"/>
                <a:gd name="T13" fmla="*/ 18 h 20"/>
                <a:gd name="T14" fmla="*/ 9 w 20"/>
                <a:gd name="T15" fmla="*/ 20 h 20"/>
                <a:gd name="T16" fmla="*/ 6 w 20"/>
                <a:gd name="T17" fmla="*/ 16 h 20"/>
                <a:gd name="T18" fmla="*/ 3 w 20"/>
                <a:gd name="T19" fmla="*/ 13 h 20"/>
                <a:gd name="T20" fmla="*/ 0 w 20"/>
                <a:gd name="T21" fmla="*/ 5 h 20"/>
                <a:gd name="T22" fmla="*/ 12 w 20"/>
                <a:gd name="T23" fmla="*/ 2 h 20"/>
                <a:gd name="T24" fmla="*/ 19 w 20"/>
                <a:gd name="T25"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0">
                  <a:moveTo>
                    <a:pt x="19" y="1"/>
                  </a:moveTo>
                  <a:cubicBezTo>
                    <a:pt x="18" y="3"/>
                    <a:pt x="20" y="6"/>
                    <a:pt x="19" y="9"/>
                  </a:cubicBezTo>
                  <a:cubicBezTo>
                    <a:pt x="18" y="9"/>
                    <a:pt x="17" y="7"/>
                    <a:pt x="17" y="6"/>
                  </a:cubicBezTo>
                  <a:cubicBezTo>
                    <a:pt x="17" y="7"/>
                    <a:pt x="16" y="7"/>
                    <a:pt x="16" y="8"/>
                  </a:cubicBezTo>
                  <a:cubicBezTo>
                    <a:pt x="15" y="10"/>
                    <a:pt x="17" y="13"/>
                    <a:pt x="16" y="15"/>
                  </a:cubicBezTo>
                  <a:cubicBezTo>
                    <a:pt x="16" y="15"/>
                    <a:pt x="13" y="14"/>
                    <a:pt x="13" y="15"/>
                  </a:cubicBezTo>
                  <a:cubicBezTo>
                    <a:pt x="13" y="15"/>
                    <a:pt x="13" y="17"/>
                    <a:pt x="13" y="18"/>
                  </a:cubicBezTo>
                  <a:cubicBezTo>
                    <a:pt x="12" y="19"/>
                    <a:pt x="9" y="18"/>
                    <a:pt x="9" y="20"/>
                  </a:cubicBezTo>
                  <a:cubicBezTo>
                    <a:pt x="7" y="19"/>
                    <a:pt x="7" y="18"/>
                    <a:pt x="6" y="16"/>
                  </a:cubicBezTo>
                  <a:cubicBezTo>
                    <a:pt x="5" y="15"/>
                    <a:pt x="3" y="14"/>
                    <a:pt x="3" y="13"/>
                  </a:cubicBezTo>
                  <a:cubicBezTo>
                    <a:pt x="2" y="10"/>
                    <a:pt x="3" y="7"/>
                    <a:pt x="0" y="5"/>
                  </a:cubicBezTo>
                  <a:cubicBezTo>
                    <a:pt x="2" y="3"/>
                    <a:pt x="7" y="3"/>
                    <a:pt x="12" y="2"/>
                  </a:cubicBezTo>
                  <a:cubicBezTo>
                    <a:pt x="14" y="2"/>
                    <a:pt x="16" y="0"/>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87" name="Freeform 82"/>
            <p:cNvSpPr/>
            <p:nvPr>
              <p:custDataLst>
                <p:tags r:id="rId80"/>
              </p:custDataLst>
            </p:nvPr>
          </p:nvSpPr>
          <p:spPr bwMode="auto">
            <a:xfrm>
              <a:off x="10571252" y="-2268311"/>
              <a:ext cx="1292225" cy="966788"/>
            </a:xfrm>
            <a:custGeom>
              <a:avLst/>
              <a:gdLst>
                <a:gd name="T0" fmla="*/ 244 w 344"/>
                <a:gd name="T1" fmla="*/ 28 h 257"/>
                <a:gd name="T2" fmla="*/ 258 w 344"/>
                <a:gd name="T3" fmla="*/ 30 h 257"/>
                <a:gd name="T4" fmla="*/ 277 w 344"/>
                <a:gd name="T5" fmla="*/ 26 h 257"/>
                <a:gd name="T6" fmla="*/ 289 w 344"/>
                <a:gd name="T7" fmla="*/ 27 h 257"/>
                <a:gd name="T8" fmla="*/ 287 w 344"/>
                <a:gd name="T9" fmla="*/ 31 h 257"/>
                <a:gd name="T10" fmla="*/ 324 w 344"/>
                <a:gd name="T11" fmla="*/ 24 h 257"/>
                <a:gd name="T12" fmla="*/ 343 w 344"/>
                <a:gd name="T13" fmla="*/ 28 h 257"/>
                <a:gd name="T14" fmla="*/ 318 w 344"/>
                <a:gd name="T15" fmla="*/ 41 h 257"/>
                <a:gd name="T16" fmla="*/ 311 w 344"/>
                <a:gd name="T17" fmla="*/ 51 h 257"/>
                <a:gd name="T18" fmla="*/ 298 w 344"/>
                <a:gd name="T19" fmla="*/ 65 h 257"/>
                <a:gd name="T20" fmla="*/ 301 w 344"/>
                <a:gd name="T21" fmla="*/ 77 h 257"/>
                <a:gd name="T22" fmla="*/ 293 w 344"/>
                <a:gd name="T23" fmla="*/ 90 h 257"/>
                <a:gd name="T24" fmla="*/ 303 w 344"/>
                <a:gd name="T25" fmla="*/ 107 h 257"/>
                <a:gd name="T26" fmla="*/ 294 w 344"/>
                <a:gd name="T27" fmla="*/ 120 h 257"/>
                <a:gd name="T28" fmla="*/ 284 w 344"/>
                <a:gd name="T29" fmla="*/ 131 h 257"/>
                <a:gd name="T30" fmla="*/ 298 w 344"/>
                <a:gd name="T31" fmla="*/ 156 h 257"/>
                <a:gd name="T32" fmla="*/ 276 w 344"/>
                <a:gd name="T33" fmla="*/ 153 h 257"/>
                <a:gd name="T34" fmla="*/ 275 w 344"/>
                <a:gd name="T35" fmla="*/ 162 h 257"/>
                <a:gd name="T36" fmla="*/ 265 w 344"/>
                <a:gd name="T37" fmla="*/ 176 h 257"/>
                <a:gd name="T38" fmla="*/ 242 w 344"/>
                <a:gd name="T39" fmla="*/ 181 h 257"/>
                <a:gd name="T40" fmla="*/ 231 w 344"/>
                <a:gd name="T41" fmla="*/ 188 h 257"/>
                <a:gd name="T42" fmla="*/ 224 w 344"/>
                <a:gd name="T43" fmla="*/ 197 h 257"/>
                <a:gd name="T44" fmla="*/ 193 w 344"/>
                <a:gd name="T45" fmla="*/ 205 h 257"/>
                <a:gd name="T46" fmla="*/ 185 w 344"/>
                <a:gd name="T47" fmla="*/ 218 h 257"/>
                <a:gd name="T48" fmla="*/ 176 w 344"/>
                <a:gd name="T49" fmla="*/ 229 h 257"/>
                <a:gd name="T50" fmla="*/ 174 w 344"/>
                <a:gd name="T51" fmla="*/ 240 h 257"/>
                <a:gd name="T52" fmla="*/ 155 w 344"/>
                <a:gd name="T53" fmla="*/ 251 h 257"/>
                <a:gd name="T54" fmla="*/ 136 w 344"/>
                <a:gd name="T55" fmla="*/ 242 h 257"/>
                <a:gd name="T56" fmla="*/ 124 w 344"/>
                <a:gd name="T57" fmla="*/ 228 h 257"/>
                <a:gd name="T58" fmla="*/ 117 w 344"/>
                <a:gd name="T59" fmla="*/ 218 h 257"/>
                <a:gd name="T60" fmla="*/ 112 w 344"/>
                <a:gd name="T61" fmla="*/ 197 h 257"/>
                <a:gd name="T62" fmla="*/ 115 w 344"/>
                <a:gd name="T63" fmla="*/ 190 h 257"/>
                <a:gd name="T64" fmla="*/ 124 w 344"/>
                <a:gd name="T65" fmla="*/ 178 h 257"/>
                <a:gd name="T66" fmla="*/ 119 w 344"/>
                <a:gd name="T67" fmla="*/ 164 h 257"/>
                <a:gd name="T68" fmla="*/ 122 w 344"/>
                <a:gd name="T69" fmla="*/ 153 h 257"/>
                <a:gd name="T70" fmla="*/ 108 w 344"/>
                <a:gd name="T71" fmla="*/ 149 h 257"/>
                <a:gd name="T72" fmla="*/ 98 w 344"/>
                <a:gd name="T73" fmla="*/ 131 h 257"/>
                <a:gd name="T74" fmla="*/ 88 w 344"/>
                <a:gd name="T75" fmla="*/ 111 h 257"/>
                <a:gd name="T76" fmla="*/ 63 w 344"/>
                <a:gd name="T77" fmla="*/ 98 h 257"/>
                <a:gd name="T78" fmla="*/ 28 w 344"/>
                <a:gd name="T79" fmla="*/ 100 h 257"/>
                <a:gd name="T80" fmla="*/ 28 w 344"/>
                <a:gd name="T81" fmla="*/ 91 h 257"/>
                <a:gd name="T82" fmla="*/ 14 w 344"/>
                <a:gd name="T83" fmla="*/ 79 h 257"/>
                <a:gd name="T84" fmla="*/ 21 w 344"/>
                <a:gd name="T85" fmla="*/ 66 h 257"/>
                <a:gd name="T86" fmla="*/ 37 w 344"/>
                <a:gd name="T87" fmla="*/ 59 h 257"/>
                <a:gd name="T88" fmla="*/ 40 w 344"/>
                <a:gd name="T89" fmla="*/ 51 h 257"/>
                <a:gd name="T90" fmla="*/ 36 w 344"/>
                <a:gd name="T91" fmla="*/ 45 h 257"/>
                <a:gd name="T92" fmla="*/ 49 w 344"/>
                <a:gd name="T93" fmla="*/ 41 h 257"/>
                <a:gd name="T94" fmla="*/ 63 w 344"/>
                <a:gd name="T95" fmla="*/ 27 h 257"/>
                <a:gd name="T96" fmla="*/ 105 w 344"/>
                <a:gd name="T97" fmla="*/ 21 h 257"/>
                <a:gd name="T98" fmla="*/ 124 w 344"/>
                <a:gd name="T99" fmla="*/ 27 h 257"/>
                <a:gd name="T100" fmla="*/ 143 w 344"/>
                <a:gd name="T101" fmla="*/ 17 h 257"/>
                <a:gd name="T102" fmla="*/ 160 w 344"/>
                <a:gd name="T103" fmla="*/ 19 h 257"/>
                <a:gd name="T104" fmla="*/ 165 w 344"/>
                <a:gd name="T105" fmla="*/ 9 h 257"/>
                <a:gd name="T106" fmla="*/ 197 w 344"/>
                <a:gd name="T107" fmla="*/ 2 h 257"/>
                <a:gd name="T108" fmla="*/ 242 w 344"/>
                <a:gd name="T109" fmla="*/ 0 h 257"/>
                <a:gd name="T110" fmla="*/ 276 w 344"/>
                <a:gd name="T111" fmla="*/ 12 h 257"/>
                <a:gd name="T112" fmla="*/ 287 w 344"/>
                <a:gd name="T113" fmla="*/ 20 h 257"/>
                <a:gd name="T114" fmla="*/ 240 w 344"/>
                <a:gd name="T115" fmla="*/ 2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4" h="257">
                  <a:moveTo>
                    <a:pt x="232" y="26"/>
                  </a:moveTo>
                  <a:cubicBezTo>
                    <a:pt x="233" y="27"/>
                    <a:pt x="235" y="26"/>
                    <a:pt x="235" y="28"/>
                  </a:cubicBezTo>
                  <a:cubicBezTo>
                    <a:pt x="237" y="30"/>
                    <a:pt x="239" y="27"/>
                    <a:pt x="240" y="27"/>
                  </a:cubicBezTo>
                  <a:cubicBezTo>
                    <a:pt x="242" y="27"/>
                    <a:pt x="242" y="29"/>
                    <a:pt x="244" y="28"/>
                  </a:cubicBezTo>
                  <a:cubicBezTo>
                    <a:pt x="245" y="28"/>
                    <a:pt x="245" y="27"/>
                    <a:pt x="247" y="27"/>
                  </a:cubicBezTo>
                  <a:cubicBezTo>
                    <a:pt x="248" y="27"/>
                    <a:pt x="249" y="27"/>
                    <a:pt x="251" y="27"/>
                  </a:cubicBezTo>
                  <a:cubicBezTo>
                    <a:pt x="256" y="26"/>
                    <a:pt x="262" y="24"/>
                    <a:pt x="266" y="26"/>
                  </a:cubicBezTo>
                  <a:cubicBezTo>
                    <a:pt x="265" y="29"/>
                    <a:pt x="259" y="27"/>
                    <a:pt x="258" y="30"/>
                  </a:cubicBezTo>
                  <a:cubicBezTo>
                    <a:pt x="258" y="33"/>
                    <a:pt x="261" y="30"/>
                    <a:pt x="261" y="30"/>
                  </a:cubicBezTo>
                  <a:cubicBezTo>
                    <a:pt x="263" y="30"/>
                    <a:pt x="263" y="32"/>
                    <a:pt x="268" y="30"/>
                  </a:cubicBezTo>
                  <a:cubicBezTo>
                    <a:pt x="268" y="29"/>
                    <a:pt x="269" y="29"/>
                    <a:pt x="270" y="28"/>
                  </a:cubicBezTo>
                  <a:cubicBezTo>
                    <a:pt x="271" y="28"/>
                    <a:pt x="277" y="25"/>
                    <a:pt x="277" y="26"/>
                  </a:cubicBezTo>
                  <a:cubicBezTo>
                    <a:pt x="280" y="29"/>
                    <a:pt x="276" y="24"/>
                    <a:pt x="279" y="24"/>
                  </a:cubicBezTo>
                  <a:cubicBezTo>
                    <a:pt x="279" y="24"/>
                    <a:pt x="283" y="25"/>
                    <a:pt x="283" y="24"/>
                  </a:cubicBezTo>
                  <a:cubicBezTo>
                    <a:pt x="284" y="23"/>
                    <a:pt x="286" y="22"/>
                    <a:pt x="290" y="23"/>
                  </a:cubicBezTo>
                  <a:cubicBezTo>
                    <a:pt x="290" y="25"/>
                    <a:pt x="290" y="27"/>
                    <a:pt x="289" y="27"/>
                  </a:cubicBezTo>
                  <a:cubicBezTo>
                    <a:pt x="288" y="28"/>
                    <a:pt x="287" y="29"/>
                    <a:pt x="286" y="30"/>
                  </a:cubicBezTo>
                  <a:cubicBezTo>
                    <a:pt x="284" y="32"/>
                    <a:pt x="284" y="34"/>
                    <a:pt x="280" y="34"/>
                  </a:cubicBezTo>
                  <a:cubicBezTo>
                    <a:pt x="281" y="38"/>
                    <a:pt x="283" y="33"/>
                    <a:pt x="286" y="34"/>
                  </a:cubicBezTo>
                  <a:cubicBezTo>
                    <a:pt x="287" y="34"/>
                    <a:pt x="286" y="32"/>
                    <a:pt x="287" y="31"/>
                  </a:cubicBezTo>
                  <a:cubicBezTo>
                    <a:pt x="289" y="30"/>
                    <a:pt x="294" y="32"/>
                    <a:pt x="294" y="28"/>
                  </a:cubicBezTo>
                  <a:cubicBezTo>
                    <a:pt x="298" y="33"/>
                    <a:pt x="306" y="26"/>
                    <a:pt x="308" y="30"/>
                  </a:cubicBezTo>
                  <a:cubicBezTo>
                    <a:pt x="310" y="28"/>
                    <a:pt x="311" y="27"/>
                    <a:pt x="312" y="26"/>
                  </a:cubicBezTo>
                  <a:cubicBezTo>
                    <a:pt x="317" y="27"/>
                    <a:pt x="320" y="24"/>
                    <a:pt x="324" y="24"/>
                  </a:cubicBezTo>
                  <a:cubicBezTo>
                    <a:pt x="323" y="24"/>
                    <a:pt x="325" y="25"/>
                    <a:pt x="325" y="26"/>
                  </a:cubicBezTo>
                  <a:cubicBezTo>
                    <a:pt x="326" y="26"/>
                    <a:pt x="331" y="25"/>
                    <a:pt x="332" y="26"/>
                  </a:cubicBezTo>
                  <a:cubicBezTo>
                    <a:pt x="334" y="27"/>
                    <a:pt x="333" y="25"/>
                    <a:pt x="335" y="26"/>
                  </a:cubicBezTo>
                  <a:cubicBezTo>
                    <a:pt x="338" y="26"/>
                    <a:pt x="340" y="29"/>
                    <a:pt x="343" y="28"/>
                  </a:cubicBezTo>
                  <a:cubicBezTo>
                    <a:pt x="344" y="31"/>
                    <a:pt x="342" y="30"/>
                    <a:pt x="340" y="31"/>
                  </a:cubicBezTo>
                  <a:cubicBezTo>
                    <a:pt x="340" y="32"/>
                    <a:pt x="338" y="34"/>
                    <a:pt x="338" y="34"/>
                  </a:cubicBezTo>
                  <a:cubicBezTo>
                    <a:pt x="334" y="36"/>
                    <a:pt x="328" y="35"/>
                    <a:pt x="328" y="40"/>
                  </a:cubicBezTo>
                  <a:cubicBezTo>
                    <a:pt x="324" y="40"/>
                    <a:pt x="320" y="39"/>
                    <a:pt x="318" y="41"/>
                  </a:cubicBezTo>
                  <a:cubicBezTo>
                    <a:pt x="320" y="43"/>
                    <a:pt x="323" y="44"/>
                    <a:pt x="317" y="44"/>
                  </a:cubicBezTo>
                  <a:cubicBezTo>
                    <a:pt x="317" y="45"/>
                    <a:pt x="319" y="45"/>
                    <a:pt x="321" y="45"/>
                  </a:cubicBezTo>
                  <a:cubicBezTo>
                    <a:pt x="319" y="49"/>
                    <a:pt x="312" y="48"/>
                    <a:pt x="311" y="54"/>
                  </a:cubicBezTo>
                  <a:cubicBezTo>
                    <a:pt x="309" y="54"/>
                    <a:pt x="312" y="51"/>
                    <a:pt x="311" y="51"/>
                  </a:cubicBezTo>
                  <a:cubicBezTo>
                    <a:pt x="310" y="50"/>
                    <a:pt x="307" y="53"/>
                    <a:pt x="304" y="54"/>
                  </a:cubicBezTo>
                  <a:cubicBezTo>
                    <a:pt x="304" y="55"/>
                    <a:pt x="306" y="55"/>
                    <a:pt x="307" y="55"/>
                  </a:cubicBezTo>
                  <a:cubicBezTo>
                    <a:pt x="303" y="58"/>
                    <a:pt x="305" y="57"/>
                    <a:pt x="304" y="62"/>
                  </a:cubicBezTo>
                  <a:cubicBezTo>
                    <a:pt x="304" y="63"/>
                    <a:pt x="299" y="64"/>
                    <a:pt x="298" y="65"/>
                  </a:cubicBezTo>
                  <a:cubicBezTo>
                    <a:pt x="298" y="66"/>
                    <a:pt x="299" y="68"/>
                    <a:pt x="298" y="69"/>
                  </a:cubicBezTo>
                  <a:cubicBezTo>
                    <a:pt x="297" y="70"/>
                    <a:pt x="295" y="70"/>
                    <a:pt x="293" y="70"/>
                  </a:cubicBezTo>
                  <a:cubicBezTo>
                    <a:pt x="293" y="72"/>
                    <a:pt x="295" y="73"/>
                    <a:pt x="296" y="75"/>
                  </a:cubicBezTo>
                  <a:cubicBezTo>
                    <a:pt x="296" y="77"/>
                    <a:pt x="300" y="76"/>
                    <a:pt x="301" y="77"/>
                  </a:cubicBezTo>
                  <a:cubicBezTo>
                    <a:pt x="302" y="78"/>
                    <a:pt x="301" y="80"/>
                    <a:pt x="301" y="80"/>
                  </a:cubicBezTo>
                  <a:cubicBezTo>
                    <a:pt x="302" y="81"/>
                    <a:pt x="304" y="81"/>
                    <a:pt x="305" y="82"/>
                  </a:cubicBezTo>
                  <a:cubicBezTo>
                    <a:pt x="305" y="84"/>
                    <a:pt x="307" y="85"/>
                    <a:pt x="307" y="87"/>
                  </a:cubicBezTo>
                  <a:cubicBezTo>
                    <a:pt x="302" y="89"/>
                    <a:pt x="298" y="87"/>
                    <a:pt x="293" y="90"/>
                  </a:cubicBezTo>
                  <a:cubicBezTo>
                    <a:pt x="296" y="94"/>
                    <a:pt x="299" y="98"/>
                    <a:pt x="307" y="97"/>
                  </a:cubicBezTo>
                  <a:cubicBezTo>
                    <a:pt x="306" y="99"/>
                    <a:pt x="308" y="100"/>
                    <a:pt x="310" y="100"/>
                  </a:cubicBezTo>
                  <a:cubicBezTo>
                    <a:pt x="310" y="103"/>
                    <a:pt x="307" y="102"/>
                    <a:pt x="307" y="104"/>
                  </a:cubicBezTo>
                  <a:cubicBezTo>
                    <a:pt x="307" y="106"/>
                    <a:pt x="305" y="107"/>
                    <a:pt x="303" y="107"/>
                  </a:cubicBezTo>
                  <a:cubicBezTo>
                    <a:pt x="301" y="112"/>
                    <a:pt x="308" y="109"/>
                    <a:pt x="307" y="114"/>
                  </a:cubicBezTo>
                  <a:cubicBezTo>
                    <a:pt x="304" y="114"/>
                    <a:pt x="304" y="115"/>
                    <a:pt x="305" y="115"/>
                  </a:cubicBezTo>
                  <a:cubicBezTo>
                    <a:pt x="304" y="119"/>
                    <a:pt x="301" y="114"/>
                    <a:pt x="298" y="115"/>
                  </a:cubicBezTo>
                  <a:cubicBezTo>
                    <a:pt x="296" y="115"/>
                    <a:pt x="297" y="120"/>
                    <a:pt x="294" y="120"/>
                  </a:cubicBezTo>
                  <a:cubicBezTo>
                    <a:pt x="294" y="122"/>
                    <a:pt x="295" y="123"/>
                    <a:pt x="297" y="124"/>
                  </a:cubicBezTo>
                  <a:cubicBezTo>
                    <a:pt x="297" y="126"/>
                    <a:pt x="293" y="125"/>
                    <a:pt x="291" y="125"/>
                  </a:cubicBezTo>
                  <a:cubicBezTo>
                    <a:pt x="287" y="126"/>
                    <a:pt x="284" y="129"/>
                    <a:pt x="280" y="129"/>
                  </a:cubicBezTo>
                  <a:cubicBezTo>
                    <a:pt x="280" y="131"/>
                    <a:pt x="283" y="130"/>
                    <a:pt x="284" y="131"/>
                  </a:cubicBezTo>
                  <a:cubicBezTo>
                    <a:pt x="286" y="132"/>
                    <a:pt x="287" y="136"/>
                    <a:pt x="290" y="135"/>
                  </a:cubicBezTo>
                  <a:cubicBezTo>
                    <a:pt x="291" y="138"/>
                    <a:pt x="288" y="138"/>
                    <a:pt x="287" y="139"/>
                  </a:cubicBezTo>
                  <a:cubicBezTo>
                    <a:pt x="286" y="141"/>
                    <a:pt x="289" y="145"/>
                    <a:pt x="286" y="146"/>
                  </a:cubicBezTo>
                  <a:cubicBezTo>
                    <a:pt x="288" y="152"/>
                    <a:pt x="297" y="150"/>
                    <a:pt x="298" y="156"/>
                  </a:cubicBezTo>
                  <a:cubicBezTo>
                    <a:pt x="296" y="156"/>
                    <a:pt x="293" y="157"/>
                    <a:pt x="293" y="155"/>
                  </a:cubicBezTo>
                  <a:cubicBezTo>
                    <a:pt x="291" y="155"/>
                    <a:pt x="292" y="156"/>
                    <a:pt x="293" y="156"/>
                  </a:cubicBezTo>
                  <a:cubicBezTo>
                    <a:pt x="289" y="160"/>
                    <a:pt x="287" y="160"/>
                    <a:pt x="280" y="159"/>
                  </a:cubicBezTo>
                  <a:cubicBezTo>
                    <a:pt x="282" y="153"/>
                    <a:pt x="274" y="159"/>
                    <a:pt x="276" y="153"/>
                  </a:cubicBezTo>
                  <a:cubicBezTo>
                    <a:pt x="272" y="152"/>
                    <a:pt x="272" y="156"/>
                    <a:pt x="268" y="155"/>
                  </a:cubicBezTo>
                  <a:cubicBezTo>
                    <a:pt x="269" y="156"/>
                    <a:pt x="269" y="157"/>
                    <a:pt x="266" y="157"/>
                  </a:cubicBezTo>
                  <a:cubicBezTo>
                    <a:pt x="266" y="159"/>
                    <a:pt x="274" y="159"/>
                    <a:pt x="268" y="160"/>
                  </a:cubicBezTo>
                  <a:cubicBezTo>
                    <a:pt x="269" y="163"/>
                    <a:pt x="272" y="161"/>
                    <a:pt x="275" y="162"/>
                  </a:cubicBezTo>
                  <a:cubicBezTo>
                    <a:pt x="278" y="162"/>
                    <a:pt x="282" y="164"/>
                    <a:pt x="286" y="163"/>
                  </a:cubicBezTo>
                  <a:cubicBezTo>
                    <a:pt x="283" y="167"/>
                    <a:pt x="280" y="171"/>
                    <a:pt x="276" y="174"/>
                  </a:cubicBezTo>
                  <a:cubicBezTo>
                    <a:pt x="273" y="174"/>
                    <a:pt x="270" y="175"/>
                    <a:pt x="268" y="176"/>
                  </a:cubicBezTo>
                  <a:cubicBezTo>
                    <a:pt x="267" y="176"/>
                    <a:pt x="265" y="175"/>
                    <a:pt x="265" y="176"/>
                  </a:cubicBezTo>
                  <a:cubicBezTo>
                    <a:pt x="263" y="177"/>
                    <a:pt x="264" y="176"/>
                    <a:pt x="262" y="176"/>
                  </a:cubicBezTo>
                  <a:cubicBezTo>
                    <a:pt x="258" y="176"/>
                    <a:pt x="255" y="179"/>
                    <a:pt x="249" y="178"/>
                  </a:cubicBezTo>
                  <a:cubicBezTo>
                    <a:pt x="247" y="178"/>
                    <a:pt x="249" y="180"/>
                    <a:pt x="249" y="180"/>
                  </a:cubicBezTo>
                  <a:cubicBezTo>
                    <a:pt x="248" y="183"/>
                    <a:pt x="247" y="180"/>
                    <a:pt x="242" y="181"/>
                  </a:cubicBezTo>
                  <a:cubicBezTo>
                    <a:pt x="242" y="183"/>
                    <a:pt x="244" y="182"/>
                    <a:pt x="245" y="183"/>
                  </a:cubicBezTo>
                  <a:cubicBezTo>
                    <a:pt x="245" y="185"/>
                    <a:pt x="235" y="186"/>
                    <a:pt x="237" y="181"/>
                  </a:cubicBezTo>
                  <a:cubicBezTo>
                    <a:pt x="236" y="182"/>
                    <a:pt x="232" y="182"/>
                    <a:pt x="231" y="183"/>
                  </a:cubicBezTo>
                  <a:cubicBezTo>
                    <a:pt x="230" y="184"/>
                    <a:pt x="232" y="187"/>
                    <a:pt x="231" y="188"/>
                  </a:cubicBezTo>
                  <a:cubicBezTo>
                    <a:pt x="231" y="188"/>
                    <a:pt x="227" y="187"/>
                    <a:pt x="227" y="188"/>
                  </a:cubicBezTo>
                  <a:cubicBezTo>
                    <a:pt x="227" y="189"/>
                    <a:pt x="229" y="191"/>
                    <a:pt x="228" y="192"/>
                  </a:cubicBezTo>
                  <a:cubicBezTo>
                    <a:pt x="226" y="194"/>
                    <a:pt x="226" y="193"/>
                    <a:pt x="224" y="192"/>
                  </a:cubicBezTo>
                  <a:cubicBezTo>
                    <a:pt x="224" y="194"/>
                    <a:pt x="224" y="195"/>
                    <a:pt x="224" y="197"/>
                  </a:cubicBezTo>
                  <a:cubicBezTo>
                    <a:pt x="223" y="197"/>
                    <a:pt x="222" y="196"/>
                    <a:pt x="221" y="197"/>
                  </a:cubicBezTo>
                  <a:cubicBezTo>
                    <a:pt x="220" y="197"/>
                    <a:pt x="221" y="199"/>
                    <a:pt x="220" y="199"/>
                  </a:cubicBezTo>
                  <a:cubicBezTo>
                    <a:pt x="218" y="201"/>
                    <a:pt x="212" y="199"/>
                    <a:pt x="213" y="204"/>
                  </a:cubicBezTo>
                  <a:cubicBezTo>
                    <a:pt x="207" y="205"/>
                    <a:pt x="201" y="205"/>
                    <a:pt x="193" y="205"/>
                  </a:cubicBezTo>
                  <a:cubicBezTo>
                    <a:pt x="190" y="207"/>
                    <a:pt x="189" y="214"/>
                    <a:pt x="185" y="211"/>
                  </a:cubicBezTo>
                  <a:cubicBezTo>
                    <a:pt x="185" y="212"/>
                    <a:pt x="187" y="213"/>
                    <a:pt x="186" y="215"/>
                  </a:cubicBezTo>
                  <a:cubicBezTo>
                    <a:pt x="186" y="215"/>
                    <a:pt x="184" y="215"/>
                    <a:pt x="183" y="215"/>
                  </a:cubicBezTo>
                  <a:cubicBezTo>
                    <a:pt x="183" y="215"/>
                    <a:pt x="185" y="217"/>
                    <a:pt x="185" y="218"/>
                  </a:cubicBezTo>
                  <a:cubicBezTo>
                    <a:pt x="185" y="218"/>
                    <a:pt x="183" y="218"/>
                    <a:pt x="183" y="219"/>
                  </a:cubicBezTo>
                  <a:cubicBezTo>
                    <a:pt x="183" y="221"/>
                    <a:pt x="179" y="224"/>
                    <a:pt x="182" y="225"/>
                  </a:cubicBezTo>
                  <a:cubicBezTo>
                    <a:pt x="182" y="226"/>
                    <a:pt x="180" y="225"/>
                    <a:pt x="179" y="226"/>
                  </a:cubicBezTo>
                  <a:cubicBezTo>
                    <a:pt x="179" y="227"/>
                    <a:pt x="177" y="228"/>
                    <a:pt x="176" y="229"/>
                  </a:cubicBezTo>
                  <a:cubicBezTo>
                    <a:pt x="176" y="229"/>
                    <a:pt x="177" y="231"/>
                    <a:pt x="176" y="232"/>
                  </a:cubicBezTo>
                  <a:cubicBezTo>
                    <a:pt x="174" y="233"/>
                    <a:pt x="176" y="235"/>
                    <a:pt x="175" y="237"/>
                  </a:cubicBezTo>
                  <a:cubicBezTo>
                    <a:pt x="175" y="238"/>
                    <a:pt x="172" y="237"/>
                    <a:pt x="172" y="237"/>
                  </a:cubicBezTo>
                  <a:cubicBezTo>
                    <a:pt x="172" y="238"/>
                    <a:pt x="173" y="239"/>
                    <a:pt x="174" y="240"/>
                  </a:cubicBezTo>
                  <a:cubicBezTo>
                    <a:pt x="174" y="242"/>
                    <a:pt x="172" y="243"/>
                    <a:pt x="172" y="244"/>
                  </a:cubicBezTo>
                  <a:cubicBezTo>
                    <a:pt x="172" y="245"/>
                    <a:pt x="173" y="248"/>
                    <a:pt x="174" y="247"/>
                  </a:cubicBezTo>
                  <a:cubicBezTo>
                    <a:pt x="172" y="252"/>
                    <a:pt x="169" y="254"/>
                    <a:pt x="165" y="257"/>
                  </a:cubicBezTo>
                  <a:cubicBezTo>
                    <a:pt x="161" y="256"/>
                    <a:pt x="158" y="254"/>
                    <a:pt x="155" y="251"/>
                  </a:cubicBezTo>
                  <a:cubicBezTo>
                    <a:pt x="151" y="257"/>
                    <a:pt x="143" y="248"/>
                    <a:pt x="144" y="249"/>
                  </a:cubicBezTo>
                  <a:cubicBezTo>
                    <a:pt x="143" y="248"/>
                    <a:pt x="142" y="251"/>
                    <a:pt x="143" y="251"/>
                  </a:cubicBezTo>
                  <a:cubicBezTo>
                    <a:pt x="141" y="250"/>
                    <a:pt x="141" y="249"/>
                    <a:pt x="140" y="247"/>
                  </a:cubicBezTo>
                  <a:cubicBezTo>
                    <a:pt x="139" y="246"/>
                    <a:pt x="135" y="246"/>
                    <a:pt x="136" y="242"/>
                  </a:cubicBezTo>
                  <a:cubicBezTo>
                    <a:pt x="134" y="240"/>
                    <a:pt x="132" y="239"/>
                    <a:pt x="130" y="237"/>
                  </a:cubicBezTo>
                  <a:cubicBezTo>
                    <a:pt x="130" y="236"/>
                    <a:pt x="132" y="236"/>
                    <a:pt x="133" y="236"/>
                  </a:cubicBezTo>
                  <a:cubicBezTo>
                    <a:pt x="132" y="232"/>
                    <a:pt x="129" y="234"/>
                    <a:pt x="127" y="232"/>
                  </a:cubicBezTo>
                  <a:cubicBezTo>
                    <a:pt x="126" y="231"/>
                    <a:pt x="126" y="228"/>
                    <a:pt x="124" y="228"/>
                  </a:cubicBezTo>
                  <a:cubicBezTo>
                    <a:pt x="122" y="231"/>
                    <a:pt x="124" y="225"/>
                    <a:pt x="124" y="226"/>
                  </a:cubicBezTo>
                  <a:cubicBezTo>
                    <a:pt x="124" y="224"/>
                    <a:pt x="122" y="226"/>
                    <a:pt x="122" y="225"/>
                  </a:cubicBezTo>
                  <a:cubicBezTo>
                    <a:pt x="121" y="223"/>
                    <a:pt x="123" y="221"/>
                    <a:pt x="120" y="221"/>
                  </a:cubicBezTo>
                  <a:cubicBezTo>
                    <a:pt x="118" y="220"/>
                    <a:pt x="120" y="214"/>
                    <a:pt x="117" y="218"/>
                  </a:cubicBezTo>
                  <a:cubicBezTo>
                    <a:pt x="116" y="217"/>
                    <a:pt x="116" y="214"/>
                    <a:pt x="113" y="215"/>
                  </a:cubicBezTo>
                  <a:cubicBezTo>
                    <a:pt x="114" y="213"/>
                    <a:pt x="116" y="213"/>
                    <a:pt x="116" y="211"/>
                  </a:cubicBezTo>
                  <a:cubicBezTo>
                    <a:pt x="116" y="209"/>
                    <a:pt x="113" y="210"/>
                    <a:pt x="110" y="209"/>
                  </a:cubicBezTo>
                  <a:cubicBezTo>
                    <a:pt x="109" y="204"/>
                    <a:pt x="110" y="201"/>
                    <a:pt x="112" y="197"/>
                  </a:cubicBezTo>
                  <a:cubicBezTo>
                    <a:pt x="109" y="195"/>
                    <a:pt x="115" y="192"/>
                    <a:pt x="109" y="192"/>
                  </a:cubicBezTo>
                  <a:cubicBezTo>
                    <a:pt x="109" y="191"/>
                    <a:pt x="111" y="192"/>
                    <a:pt x="112" y="191"/>
                  </a:cubicBezTo>
                  <a:cubicBezTo>
                    <a:pt x="112" y="191"/>
                    <a:pt x="112" y="188"/>
                    <a:pt x="112" y="188"/>
                  </a:cubicBezTo>
                  <a:cubicBezTo>
                    <a:pt x="113" y="188"/>
                    <a:pt x="113" y="190"/>
                    <a:pt x="115" y="190"/>
                  </a:cubicBezTo>
                  <a:cubicBezTo>
                    <a:pt x="115" y="187"/>
                    <a:pt x="115" y="184"/>
                    <a:pt x="115" y="181"/>
                  </a:cubicBezTo>
                  <a:cubicBezTo>
                    <a:pt x="117" y="181"/>
                    <a:pt x="118" y="180"/>
                    <a:pt x="119" y="178"/>
                  </a:cubicBezTo>
                  <a:cubicBezTo>
                    <a:pt x="120" y="178"/>
                    <a:pt x="120" y="180"/>
                    <a:pt x="120" y="181"/>
                  </a:cubicBezTo>
                  <a:cubicBezTo>
                    <a:pt x="122" y="180"/>
                    <a:pt x="122" y="178"/>
                    <a:pt x="124" y="178"/>
                  </a:cubicBezTo>
                  <a:cubicBezTo>
                    <a:pt x="126" y="177"/>
                    <a:pt x="123" y="176"/>
                    <a:pt x="123" y="176"/>
                  </a:cubicBezTo>
                  <a:cubicBezTo>
                    <a:pt x="123" y="174"/>
                    <a:pt x="127" y="174"/>
                    <a:pt x="127" y="173"/>
                  </a:cubicBezTo>
                  <a:cubicBezTo>
                    <a:pt x="128" y="170"/>
                    <a:pt x="123" y="169"/>
                    <a:pt x="126" y="166"/>
                  </a:cubicBezTo>
                  <a:cubicBezTo>
                    <a:pt x="120" y="169"/>
                    <a:pt x="128" y="162"/>
                    <a:pt x="119" y="164"/>
                  </a:cubicBezTo>
                  <a:cubicBezTo>
                    <a:pt x="118" y="159"/>
                    <a:pt x="123" y="160"/>
                    <a:pt x="127" y="160"/>
                  </a:cubicBezTo>
                  <a:cubicBezTo>
                    <a:pt x="127" y="159"/>
                    <a:pt x="124" y="159"/>
                    <a:pt x="124" y="157"/>
                  </a:cubicBezTo>
                  <a:cubicBezTo>
                    <a:pt x="125" y="156"/>
                    <a:pt x="122" y="157"/>
                    <a:pt x="122" y="156"/>
                  </a:cubicBezTo>
                  <a:cubicBezTo>
                    <a:pt x="121" y="156"/>
                    <a:pt x="122" y="154"/>
                    <a:pt x="122" y="153"/>
                  </a:cubicBezTo>
                  <a:cubicBezTo>
                    <a:pt x="121" y="153"/>
                    <a:pt x="118" y="150"/>
                    <a:pt x="117" y="150"/>
                  </a:cubicBezTo>
                  <a:cubicBezTo>
                    <a:pt x="116" y="150"/>
                    <a:pt x="115" y="147"/>
                    <a:pt x="113" y="145"/>
                  </a:cubicBezTo>
                  <a:cubicBezTo>
                    <a:pt x="111" y="147"/>
                    <a:pt x="110" y="149"/>
                    <a:pt x="109" y="145"/>
                  </a:cubicBezTo>
                  <a:cubicBezTo>
                    <a:pt x="107" y="145"/>
                    <a:pt x="108" y="147"/>
                    <a:pt x="108" y="149"/>
                  </a:cubicBezTo>
                  <a:cubicBezTo>
                    <a:pt x="105" y="149"/>
                    <a:pt x="103" y="149"/>
                    <a:pt x="101" y="149"/>
                  </a:cubicBezTo>
                  <a:cubicBezTo>
                    <a:pt x="96" y="143"/>
                    <a:pt x="99" y="139"/>
                    <a:pt x="101" y="132"/>
                  </a:cubicBezTo>
                  <a:cubicBezTo>
                    <a:pt x="100" y="131"/>
                    <a:pt x="99" y="130"/>
                    <a:pt x="99" y="128"/>
                  </a:cubicBezTo>
                  <a:cubicBezTo>
                    <a:pt x="98" y="128"/>
                    <a:pt x="98" y="130"/>
                    <a:pt x="98" y="131"/>
                  </a:cubicBezTo>
                  <a:cubicBezTo>
                    <a:pt x="94" y="131"/>
                    <a:pt x="99" y="123"/>
                    <a:pt x="94" y="125"/>
                  </a:cubicBezTo>
                  <a:cubicBezTo>
                    <a:pt x="95" y="123"/>
                    <a:pt x="95" y="122"/>
                    <a:pt x="94" y="120"/>
                  </a:cubicBezTo>
                  <a:cubicBezTo>
                    <a:pt x="93" y="118"/>
                    <a:pt x="91" y="118"/>
                    <a:pt x="89" y="118"/>
                  </a:cubicBezTo>
                  <a:cubicBezTo>
                    <a:pt x="88" y="116"/>
                    <a:pt x="89" y="113"/>
                    <a:pt x="88" y="111"/>
                  </a:cubicBezTo>
                  <a:cubicBezTo>
                    <a:pt x="87" y="109"/>
                    <a:pt x="83" y="109"/>
                    <a:pt x="85" y="106"/>
                  </a:cubicBezTo>
                  <a:cubicBezTo>
                    <a:pt x="83" y="107"/>
                    <a:pt x="82" y="104"/>
                    <a:pt x="81" y="104"/>
                  </a:cubicBezTo>
                  <a:cubicBezTo>
                    <a:pt x="80" y="104"/>
                    <a:pt x="79" y="105"/>
                    <a:pt x="78" y="104"/>
                  </a:cubicBezTo>
                  <a:cubicBezTo>
                    <a:pt x="76" y="102"/>
                    <a:pt x="66" y="103"/>
                    <a:pt x="63" y="98"/>
                  </a:cubicBezTo>
                  <a:cubicBezTo>
                    <a:pt x="58" y="101"/>
                    <a:pt x="46" y="95"/>
                    <a:pt x="43" y="98"/>
                  </a:cubicBezTo>
                  <a:cubicBezTo>
                    <a:pt x="41" y="101"/>
                    <a:pt x="41" y="98"/>
                    <a:pt x="39" y="98"/>
                  </a:cubicBezTo>
                  <a:cubicBezTo>
                    <a:pt x="35" y="99"/>
                    <a:pt x="33" y="101"/>
                    <a:pt x="29" y="101"/>
                  </a:cubicBezTo>
                  <a:cubicBezTo>
                    <a:pt x="29" y="101"/>
                    <a:pt x="28" y="100"/>
                    <a:pt x="28" y="100"/>
                  </a:cubicBezTo>
                  <a:cubicBezTo>
                    <a:pt x="26" y="100"/>
                    <a:pt x="25" y="100"/>
                    <a:pt x="23" y="100"/>
                  </a:cubicBezTo>
                  <a:cubicBezTo>
                    <a:pt x="24" y="97"/>
                    <a:pt x="22" y="96"/>
                    <a:pt x="21" y="96"/>
                  </a:cubicBezTo>
                  <a:cubicBezTo>
                    <a:pt x="20" y="93"/>
                    <a:pt x="24" y="95"/>
                    <a:pt x="25" y="94"/>
                  </a:cubicBezTo>
                  <a:cubicBezTo>
                    <a:pt x="25" y="94"/>
                    <a:pt x="21" y="90"/>
                    <a:pt x="28" y="91"/>
                  </a:cubicBezTo>
                  <a:cubicBezTo>
                    <a:pt x="25" y="88"/>
                    <a:pt x="15" y="92"/>
                    <a:pt x="12" y="89"/>
                  </a:cubicBezTo>
                  <a:cubicBezTo>
                    <a:pt x="15" y="82"/>
                    <a:pt x="24" y="89"/>
                    <a:pt x="29" y="83"/>
                  </a:cubicBezTo>
                  <a:cubicBezTo>
                    <a:pt x="26" y="80"/>
                    <a:pt x="17" y="82"/>
                    <a:pt x="14" y="83"/>
                  </a:cubicBezTo>
                  <a:cubicBezTo>
                    <a:pt x="12" y="81"/>
                    <a:pt x="13" y="81"/>
                    <a:pt x="14" y="79"/>
                  </a:cubicBezTo>
                  <a:cubicBezTo>
                    <a:pt x="12" y="79"/>
                    <a:pt x="12" y="79"/>
                    <a:pt x="12" y="80"/>
                  </a:cubicBezTo>
                  <a:cubicBezTo>
                    <a:pt x="11" y="80"/>
                    <a:pt x="11" y="79"/>
                    <a:pt x="11" y="77"/>
                  </a:cubicBezTo>
                  <a:cubicBezTo>
                    <a:pt x="5" y="78"/>
                    <a:pt x="3" y="76"/>
                    <a:pt x="0" y="75"/>
                  </a:cubicBezTo>
                  <a:cubicBezTo>
                    <a:pt x="2" y="65"/>
                    <a:pt x="13" y="68"/>
                    <a:pt x="21" y="66"/>
                  </a:cubicBezTo>
                  <a:cubicBezTo>
                    <a:pt x="23" y="66"/>
                    <a:pt x="22" y="66"/>
                    <a:pt x="23" y="65"/>
                  </a:cubicBezTo>
                  <a:cubicBezTo>
                    <a:pt x="23" y="65"/>
                    <a:pt x="25" y="63"/>
                    <a:pt x="25" y="63"/>
                  </a:cubicBezTo>
                  <a:cubicBezTo>
                    <a:pt x="29" y="62"/>
                    <a:pt x="34" y="63"/>
                    <a:pt x="36" y="62"/>
                  </a:cubicBezTo>
                  <a:cubicBezTo>
                    <a:pt x="38" y="61"/>
                    <a:pt x="36" y="60"/>
                    <a:pt x="37" y="59"/>
                  </a:cubicBezTo>
                  <a:cubicBezTo>
                    <a:pt x="39" y="58"/>
                    <a:pt x="41" y="58"/>
                    <a:pt x="42" y="58"/>
                  </a:cubicBezTo>
                  <a:cubicBezTo>
                    <a:pt x="43" y="57"/>
                    <a:pt x="44" y="55"/>
                    <a:pt x="46" y="54"/>
                  </a:cubicBezTo>
                  <a:cubicBezTo>
                    <a:pt x="48" y="49"/>
                    <a:pt x="41" y="53"/>
                    <a:pt x="43" y="48"/>
                  </a:cubicBezTo>
                  <a:cubicBezTo>
                    <a:pt x="40" y="46"/>
                    <a:pt x="41" y="51"/>
                    <a:pt x="40" y="51"/>
                  </a:cubicBezTo>
                  <a:cubicBezTo>
                    <a:pt x="39" y="51"/>
                    <a:pt x="33" y="48"/>
                    <a:pt x="29" y="49"/>
                  </a:cubicBezTo>
                  <a:cubicBezTo>
                    <a:pt x="27" y="46"/>
                    <a:pt x="32" y="48"/>
                    <a:pt x="33" y="47"/>
                  </a:cubicBezTo>
                  <a:cubicBezTo>
                    <a:pt x="33" y="46"/>
                    <a:pt x="33" y="45"/>
                    <a:pt x="33" y="45"/>
                  </a:cubicBezTo>
                  <a:cubicBezTo>
                    <a:pt x="34" y="45"/>
                    <a:pt x="36" y="46"/>
                    <a:pt x="36" y="45"/>
                  </a:cubicBezTo>
                  <a:cubicBezTo>
                    <a:pt x="36" y="45"/>
                    <a:pt x="37" y="43"/>
                    <a:pt x="37" y="42"/>
                  </a:cubicBezTo>
                  <a:cubicBezTo>
                    <a:pt x="39" y="42"/>
                    <a:pt x="38" y="44"/>
                    <a:pt x="39" y="44"/>
                  </a:cubicBezTo>
                  <a:cubicBezTo>
                    <a:pt x="39" y="44"/>
                    <a:pt x="44" y="43"/>
                    <a:pt x="43" y="40"/>
                  </a:cubicBezTo>
                  <a:cubicBezTo>
                    <a:pt x="46" y="39"/>
                    <a:pt x="46" y="41"/>
                    <a:pt x="49" y="41"/>
                  </a:cubicBezTo>
                  <a:cubicBezTo>
                    <a:pt x="51" y="41"/>
                    <a:pt x="49" y="39"/>
                    <a:pt x="49" y="40"/>
                  </a:cubicBezTo>
                  <a:cubicBezTo>
                    <a:pt x="49" y="38"/>
                    <a:pt x="52" y="38"/>
                    <a:pt x="52" y="35"/>
                  </a:cubicBezTo>
                  <a:cubicBezTo>
                    <a:pt x="55" y="35"/>
                    <a:pt x="58" y="35"/>
                    <a:pt x="61" y="35"/>
                  </a:cubicBezTo>
                  <a:cubicBezTo>
                    <a:pt x="64" y="35"/>
                    <a:pt x="62" y="29"/>
                    <a:pt x="63" y="27"/>
                  </a:cubicBezTo>
                  <a:cubicBezTo>
                    <a:pt x="68" y="28"/>
                    <a:pt x="72" y="29"/>
                    <a:pt x="77" y="27"/>
                  </a:cubicBezTo>
                  <a:cubicBezTo>
                    <a:pt x="77" y="26"/>
                    <a:pt x="75" y="26"/>
                    <a:pt x="74" y="26"/>
                  </a:cubicBezTo>
                  <a:cubicBezTo>
                    <a:pt x="75" y="23"/>
                    <a:pt x="80" y="24"/>
                    <a:pt x="82" y="23"/>
                  </a:cubicBezTo>
                  <a:cubicBezTo>
                    <a:pt x="86" y="21"/>
                    <a:pt x="97" y="22"/>
                    <a:pt x="105" y="21"/>
                  </a:cubicBezTo>
                  <a:cubicBezTo>
                    <a:pt x="107" y="21"/>
                    <a:pt x="107" y="20"/>
                    <a:pt x="109" y="20"/>
                  </a:cubicBezTo>
                  <a:cubicBezTo>
                    <a:pt x="113" y="20"/>
                    <a:pt x="116" y="21"/>
                    <a:pt x="119" y="20"/>
                  </a:cubicBezTo>
                  <a:cubicBezTo>
                    <a:pt x="118" y="21"/>
                    <a:pt x="120" y="25"/>
                    <a:pt x="120" y="24"/>
                  </a:cubicBezTo>
                  <a:cubicBezTo>
                    <a:pt x="122" y="22"/>
                    <a:pt x="121" y="23"/>
                    <a:pt x="124" y="27"/>
                  </a:cubicBezTo>
                  <a:cubicBezTo>
                    <a:pt x="127" y="26"/>
                    <a:pt x="122" y="23"/>
                    <a:pt x="129" y="24"/>
                  </a:cubicBezTo>
                  <a:cubicBezTo>
                    <a:pt x="126" y="22"/>
                    <a:pt x="131" y="19"/>
                    <a:pt x="124" y="19"/>
                  </a:cubicBezTo>
                  <a:cubicBezTo>
                    <a:pt x="125" y="16"/>
                    <a:pt x="135" y="11"/>
                    <a:pt x="136" y="17"/>
                  </a:cubicBezTo>
                  <a:cubicBezTo>
                    <a:pt x="140" y="18"/>
                    <a:pt x="139" y="15"/>
                    <a:pt x="143" y="17"/>
                  </a:cubicBezTo>
                  <a:cubicBezTo>
                    <a:pt x="144" y="18"/>
                    <a:pt x="145" y="19"/>
                    <a:pt x="147" y="20"/>
                  </a:cubicBezTo>
                  <a:cubicBezTo>
                    <a:pt x="149" y="21"/>
                    <a:pt x="153" y="21"/>
                    <a:pt x="158" y="23"/>
                  </a:cubicBezTo>
                  <a:cubicBezTo>
                    <a:pt x="158" y="21"/>
                    <a:pt x="156" y="22"/>
                    <a:pt x="155" y="21"/>
                  </a:cubicBezTo>
                  <a:cubicBezTo>
                    <a:pt x="156" y="20"/>
                    <a:pt x="157" y="18"/>
                    <a:pt x="160" y="19"/>
                  </a:cubicBezTo>
                  <a:cubicBezTo>
                    <a:pt x="157" y="15"/>
                    <a:pt x="152" y="15"/>
                    <a:pt x="147" y="14"/>
                  </a:cubicBezTo>
                  <a:cubicBezTo>
                    <a:pt x="147" y="10"/>
                    <a:pt x="153" y="12"/>
                    <a:pt x="157" y="12"/>
                  </a:cubicBezTo>
                  <a:cubicBezTo>
                    <a:pt x="157" y="9"/>
                    <a:pt x="155" y="9"/>
                    <a:pt x="153" y="9"/>
                  </a:cubicBezTo>
                  <a:cubicBezTo>
                    <a:pt x="156" y="3"/>
                    <a:pt x="161" y="8"/>
                    <a:pt x="165" y="9"/>
                  </a:cubicBezTo>
                  <a:cubicBezTo>
                    <a:pt x="168" y="9"/>
                    <a:pt x="168" y="7"/>
                    <a:pt x="171" y="7"/>
                  </a:cubicBezTo>
                  <a:cubicBezTo>
                    <a:pt x="178" y="8"/>
                    <a:pt x="182" y="11"/>
                    <a:pt x="188" y="7"/>
                  </a:cubicBezTo>
                  <a:cubicBezTo>
                    <a:pt x="190" y="6"/>
                    <a:pt x="193" y="7"/>
                    <a:pt x="196" y="6"/>
                  </a:cubicBezTo>
                  <a:cubicBezTo>
                    <a:pt x="198" y="6"/>
                    <a:pt x="197" y="3"/>
                    <a:pt x="197" y="2"/>
                  </a:cubicBezTo>
                  <a:cubicBezTo>
                    <a:pt x="200" y="1"/>
                    <a:pt x="202" y="2"/>
                    <a:pt x="204" y="2"/>
                  </a:cubicBezTo>
                  <a:cubicBezTo>
                    <a:pt x="206" y="1"/>
                    <a:pt x="207" y="0"/>
                    <a:pt x="209" y="0"/>
                  </a:cubicBezTo>
                  <a:cubicBezTo>
                    <a:pt x="212" y="0"/>
                    <a:pt x="215" y="3"/>
                    <a:pt x="221" y="2"/>
                  </a:cubicBezTo>
                  <a:cubicBezTo>
                    <a:pt x="225" y="1"/>
                    <a:pt x="234" y="0"/>
                    <a:pt x="242" y="0"/>
                  </a:cubicBezTo>
                  <a:cubicBezTo>
                    <a:pt x="245" y="0"/>
                    <a:pt x="245" y="1"/>
                    <a:pt x="247" y="2"/>
                  </a:cubicBezTo>
                  <a:cubicBezTo>
                    <a:pt x="255" y="3"/>
                    <a:pt x="262" y="0"/>
                    <a:pt x="262" y="7"/>
                  </a:cubicBezTo>
                  <a:cubicBezTo>
                    <a:pt x="266" y="8"/>
                    <a:pt x="266" y="5"/>
                    <a:pt x="269" y="6"/>
                  </a:cubicBezTo>
                  <a:cubicBezTo>
                    <a:pt x="269" y="10"/>
                    <a:pt x="274" y="9"/>
                    <a:pt x="276" y="12"/>
                  </a:cubicBezTo>
                  <a:cubicBezTo>
                    <a:pt x="280" y="13"/>
                    <a:pt x="280" y="10"/>
                    <a:pt x="283" y="10"/>
                  </a:cubicBezTo>
                  <a:cubicBezTo>
                    <a:pt x="282" y="15"/>
                    <a:pt x="289" y="12"/>
                    <a:pt x="291" y="13"/>
                  </a:cubicBezTo>
                  <a:cubicBezTo>
                    <a:pt x="289" y="16"/>
                    <a:pt x="289" y="14"/>
                    <a:pt x="290" y="19"/>
                  </a:cubicBezTo>
                  <a:cubicBezTo>
                    <a:pt x="288" y="17"/>
                    <a:pt x="287" y="17"/>
                    <a:pt x="287" y="20"/>
                  </a:cubicBezTo>
                  <a:cubicBezTo>
                    <a:pt x="272" y="21"/>
                    <a:pt x="254" y="22"/>
                    <a:pt x="244" y="23"/>
                  </a:cubicBezTo>
                  <a:cubicBezTo>
                    <a:pt x="243" y="22"/>
                    <a:pt x="242" y="23"/>
                    <a:pt x="242" y="24"/>
                  </a:cubicBezTo>
                  <a:cubicBezTo>
                    <a:pt x="241" y="24"/>
                    <a:pt x="242" y="23"/>
                    <a:pt x="242" y="23"/>
                  </a:cubicBezTo>
                  <a:cubicBezTo>
                    <a:pt x="243" y="22"/>
                    <a:pt x="240" y="21"/>
                    <a:pt x="240" y="21"/>
                  </a:cubicBezTo>
                  <a:cubicBezTo>
                    <a:pt x="239" y="22"/>
                    <a:pt x="240" y="24"/>
                    <a:pt x="240" y="24"/>
                  </a:cubicBezTo>
                  <a:cubicBezTo>
                    <a:pt x="237" y="25"/>
                    <a:pt x="234" y="23"/>
                    <a:pt x="232"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88" name="Freeform 83"/>
            <p:cNvSpPr/>
            <p:nvPr>
              <p:custDataLst>
                <p:tags r:id="rId81"/>
              </p:custDataLst>
            </p:nvPr>
          </p:nvSpPr>
          <p:spPr bwMode="auto">
            <a:xfrm>
              <a:off x="10175965" y="-2241323"/>
              <a:ext cx="635000" cy="346075"/>
            </a:xfrm>
            <a:custGeom>
              <a:avLst/>
              <a:gdLst>
                <a:gd name="T0" fmla="*/ 158 w 169"/>
                <a:gd name="T1" fmla="*/ 9 h 92"/>
                <a:gd name="T2" fmla="*/ 168 w 169"/>
                <a:gd name="T3" fmla="*/ 14 h 92"/>
                <a:gd name="T4" fmla="*/ 164 w 169"/>
                <a:gd name="T5" fmla="*/ 17 h 92"/>
                <a:gd name="T6" fmla="*/ 157 w 169"/>
                <a:gd name="T7" fmla="*/ 20 h 92"/>
                <a:gd name="T8" fmla="*/ 137 w 169"/>
                <a:gd name="T9" fmla="*/ 24 h 92"/>
                <a:gd name="T10" fmla="*/ 145 w 169"/>
                <a:gd name="T11" fmla="*/ 27 h 92"/>
                <a:gd name="T12" fmla="*/ 128 w 169"/>
                <a:gd name="T13" fmla="*/ 34 h 92"/>
                <a:gd name="T14" fmla="*/ 123 w 169"/>
                <a:gd name="T15" fmla="*/ 37 h 92"/>
                <a:gd name="T16" fmla="*/ 114 w 169"/>
                <a:gd name="T17" fmla="*/ 41 h 92"/>
                <a:gd name="T18" fmla="*/ 100 w 169"/>
                <a:gd name="T19" fmla="*/ 47 h 92"/>
                <a:gd name="T20" fmla="*/ 96 w 169"/>
                <a:gd name="T21" fmla="*/ 51 h 92"/>
                <a:gd name="T22" fmla="*/ 86 w 169"/>
                <a:gd name="T23" fmla="*/ 52 h 92"/>
                <a:gd name="T24" fmla="*/ 92 w 169"/>
                <a:gd name="T25" fmla="*/ 61 h 92"/>
                <a:gd name="T26" fmla="*/ 82 w 169"/>
                <a:gd name="T27" fmla="*/ 68 h 92"/>
                <a:gd name="T28" fmla="*/ 75 w 169"/>
                <a:gd name="T29" fmla="*/ 72 h 92"/>
                <a:gd name="T30" fmla="*/ 63 w 169"/>
                <a:gd name="T31" fmla="*/ 80 h 92"/>
                <a:gd name="T32" fmla="*/ 67 w 169"/>
                <a:gd name="T33" fmla="*/ 87 h 92"/>
                <a:gd name="T34" fmla="*/ 55 w 169"/>
                <a:gd name="T35" fmla="*/ 90 h 92"/>
                <a:gd name="T36" fmla="*/ 34 w 169"/>
                <a:gd name="T37" fmla="*/ 86 h 92"/>
                <a:gd name="T38" fmla="*/ 27 w 169"/>
                <a:gd name="T39" fmla="*/ 87 h 92"/>
                <a:gd name="T40" fmla="*/ 18 w 169"/>
                <a:gd name="T41" fmla="*/ 80 h 92"/>
                <a:gd name="T42" fmla="*/ 27 w 169"/>
                <a:gd name="T43" fmla="*/ 72 h 92"/>
                <a:gd name="T44" fmla="*/ 39 w 169"/>
                <a:gd name="T45" fmla="*/ 72 h 92"/>
                <a:gd name="T46" fmla="*/ 19 w 169"/>
                <a:gd name="T47" fmla="*/ 68 h 92"/>
                <a:gd name="T48" fmla="*/ 30 w 169"/>
                <a:gd name="T49" fmla="*/ 59 h 92"/>
                <a:gd name="T50" fmla="*/ 40 w 169"/>
                <a:gd name="T51" fmla="*/ 59 h 92"/>
                <a:gd name="T52" fmla="*/ 40 w 169"/>
                <a:gd name="T53" fmla="*/ 54 h 92"/>
                <a:gd name="T54" fmla="*/ 37 w 169"/>
                <a:gd name="T55" fmla="*/ 47 h 92"/>
                <a:gd name="T56" fmla="*/ 30 w 169"/>
                <a:gd name="T57" fmla="*/ 44 h 92"/>
                <a:gd name="T58" fmla="*/ 46 w 169"/>
                <a:gd name="T59" fmla="*/ 42 h 92"/>
                <a:gd name="T60" fmla="*/ 51 w 169"/>
                <a:gd name="T61" fmla="*/ 40 h 92"/>
                <a:gd name="T62" fmla="*/ 63 w 169"/>
                <a:gd name="T63" fmla="*/ 31 h 92"/>
                <a:gd name="T64" fmla="*/ 39 w 169"/>
                <a:gd name="T65" fmla="*/ 35 h 92"/>
                <a:gd name="T66" fmla="*/ 22 w 169"/>
                <a:gd name="T67" fmla="*/ 31 h 92"/>
                <a:gd name="T68" fmla="*/ 5 w 169"/>
                <a:gd name="T69" fmla="*/ 27 h 92"/>
                <a:gd name="T70" fmla="*/ 2 w 169"/>
                <a:gd name="T71" fmla="*/ 19 h 92"/>
                <a:gd name="T72" fmla="*/ 30 w 169"/>
                <a:gd name="T73" fmla="*/ 12 h 92"/>
                <a:gd name="T74" fmla="*/ 50 w 169"/>
                <a:gd name="T75" fmla="*/ 7 h 92"/>
                <a:gd name="T76" fmla="*/ 74 w 169"/>
                <a:gd name="T77" fmla="*/ 3 h 92"/>
                <a:gd name="T78" fmla="*/ 98 w 169"/>
                <a:gd name="T79" fmla="*/ 2 h 92"/>
                <a:gd name="T80" fmla="*/ 110 w 169"/>
                <a:gd name="T81" fmla="*/ 2 h 92"/>
                <a:gd name="T82" fmla="*/ 134 w 169"/>
                <a:gd name="T83" fmla="*/ 2 h 92"/>
                <a:gd name="T84" fmla="*/ 158 w 169"/>
                <a:gd name="T85" fmla="*/ 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 h="92">
                  <a:moveTo>
                    <a:pt x="158" y="3"/>
                  </a:moveTo>
                  <a:cubicBezTo>
                    <a:pt x="156" y="6"/>
                    <a:pt x="158" y="5"/>
                    <a:pt x="158" y="9"/>
                  </a:cubicBezTo>
                  <a:cubicBezTo>
                    <a:pt x="162" y="9"/>
                    <a:pt x="165" y="9"/>
                    <a:pt x="169" y="9"/>
                  </a:cubicBezTo>
                  <a:cubicBezTo>
                    <a:pt x="169" y="11"/>
                    <a:pt x="167" y="12"/>
                    <a:pt x="168" y="14"/>
                  </a:cubicBezTo>
                  <a:cubicBezTo>
                    <a:pt x="167" y="15"/>
                    <a:pt x="164" y="14"/>
                    <a:pt x="164" y="14"/>
                  </a:cubicBezTo>
                  <a:cubicBezTo>
                    <a:pt x="163" y="15"/>
                    <a:pt x="164" y="17"/>
                    <a:pt x="164" y="17"/>
                  </a:cubicBezTo>
                  <a:cubicBezTo>
                    <a:pt x="161" y="18"/>
                    <a:pt x="158" y="18"/>
                    <a:pt x="158" y="17"/>
                  </a:cubicBezTo>
                  <a:cubicBezTo>
                    <a:pt x="156" y="17"/>
                    <a:pt x="157" y="19"/>
                    <a:pt x="157" y="20"/>
                  </a:cubicBezTo>
                  <a:cubicBezTo>
                    <a:pt x="155" y="21"/>
                    <a:pt x="151" y="19"/>
                    <a:pt x="151" y="21"/>
                  </a:cubicBezTo>
                  <a:cubicBezTo>
                    <a:pt x="146" y="21"/>
                    <a:pt x="140" y="20"/>
                    <a:pt x="137" y="24"/>
                  </a:cubicBezTo>
                  <a:cubicBezTo>
                    <a:pt x="138" y="27"/>
                    <a:pt x="144" y="24"/>
                    <a:pt x="145" y="23"/>
                  </a:cubicBezTo>
                  <a:cubicBezTo>
                    <a:pt x="147" y="23"/>
                    <a:pt x="145" y="25"/>
                    <a:pt x="145" y="27"/>
                  </a:cubicBezTo>
                  <a:cubicBezTo>
                    <a:pt x="140" y="27"/>
                    <a:pt x="137" y="29"/>
                    <a:pt x="133" y="30"/>
                  </a:cubicBezTo>
                  <a:cubicBezTo>
                    <a:pt x="131" y="31"/>
                    <a:pt x="129" y="32"/>
                    <a:pt x="128" y="34"/>
                  </a:cubicBezTo>
                  <a:cubicBezTo>
                    <a:pt x="127" y="34"/>
                    <a:pt x="125" y="33"/>
                    <a:pt x="124" y="34"/>
                  </a:cubicBezTo>
                  <a:cubicBezTo>
                    <a:pt x="123" y="35"/>
                    <a:pt x="124" y="36"/>
                    <a:pt x="123" y="37"/>
                  </a:cubicBezTo>
                  <a:cubicBezTo>
                    <a:pt x="121" y="38"/>
                    <a:pt x="119" y="36"/>
                    <a:pt x="119" y="38"/>
                  </a:cubicBezTo>
                  <a:cubicBezTo>
                    <a:pt x="119" y="40"/>
                    <a:pt x="115" y="39"/>
                    <a:pt x="114" y="41"/>
                  </a:cubicBezTo>
                  <a:cubicBezTo>
                    <a:pt x="114" y="44"/>
                    <a:pt x="111" y="42"/>
                    <a:pt x="109" y="44"/>
                  </a:cubicBezTo>
                  <a:cubicBezTo>
                    <a:pt x="107" y="46"/>
                    <a:pt x="104" y="45"/>
                    <a:pt x="100" y="47"/>
                  </a:cubicBezTo>
                  <a:cubicBezTo>
                    <a:pt x="100" y="47"/>
                    <a:pt x="101" y="48"/>
                    <a:pt x="99" y="48"/>
                  </a:cubicBezTo>
                  <a:cubicBezTo>
                    <a:pt x="96" y="48"/>
                    <a:pt x="98" y="49"/>
                    <a:pt x="96" y="51"/>
                  </a:cubicBezTo>
                  <a:cubicBezTo>
                    <a:pt x="96" y="51"/>
                    <a:pt x="95" y="51"/>
                    <a:pt x="95" y="51"/>
                  </a:cubicBezTo>
                  <a:cubicBezTo>
                    <a:pt x="94" y="51"/>
                    <a:pt x="91" y="53"/>
                    <a:pt x="86" y="52"/>
                  </a:cubicBezTo>
                  <a:cubicBezTo>
                    <a:pt x="87" y="54"/>
                    <a:pt x="92" y="55"/>
                    <a:pt x="86" y="55"/>
                  </a:cubicBezTo>
                  <a:cubicBezTo>
                    <a:pt x="87" y="58"/>
                    <a:pt x="93" y="55"/>
                    <a:pt x="92" y="61"/>
                  </a:cubicBezTo>
                  <a:cubicBezTo>
                    <a:pt x="89" y="58"/>
                    <a:pt x="89" y="61"/>
                    <a:pt x="89" y="65"/>
                  </a:cubicBezTo>
                  <a:cubicBezTo>
                    <a:pt x="86" y="61"/>
                    <a:pt x="85" y="66"/>
                    <a:pt x="82" y="68"/>
                  </a:cubicBezTo>
                  <a:cubicBezTo>
                    <a:pt x="79" y="69"/>
                    <a:pt x="76" y="68"/>
                    <a:pt x="74" y="70"/>
                  </a:cubicBezTo>
                  <a:cubicBezTo>
                    <a:pt x="73" y="72"/>
                    <a:pt x="75" y="72"/>
                    <a:pt x="75" y="72"/>
                  </a:cubicBezTo>
                  <a:cubicBezTo>
                    <a:pt x="75" y="73"/>
                    <a:pt x="70" y="74"/>
                    <a:pt x="74" y="75"/>
                  </a:cubicBezTo>
                  <a:cubicBezTo>
                    <a:pt x="72" y="79"/>
                    <a:pt x="64" y="76"/>
                    <a:pt x="63" y="80"/>
                  </a:cubicBezTo>
                  <a:cubicBezTo>
                    <a:pt x="65" y="83"/>
                    <a:pt x="69" y="83"/>
                    <a:pt x="74" y="83"/>
                  </a:cubicBezTo>
                  <a:cubicBezTo>
                    <a:pt x="75" y="88"/>
                    <a:pt x="67" y="84"/>
                    <a:pt x="67" y="87"/>
                  </a:cubicBezTo>
                  <a:cubicBezTo>
                    <a:pt x="67" y="89"/>
                    <a:pt x="65" y="87"/>
                    <a:pt x="64" y="87"/>
                  </a:cubicBezTo>
                  <a:cubicBezTo>
                    <a:pt x="61" y="87"/>
                    <a:pt x="59" y="92"/>
                    <a:pt x="55" y="90"/>
                  </a:cubicBezTo>
                  <a:cubicBezTo>
                    <a:pt x="55" y="89"/>
                    <a:pt x="52" y="89"/>
                    <a:pt x="53" y="86"/>
                  </a:cubicBezTo>
                  <a:cubicBezTo>
                    <a:pt x="46" y="85"/>
                    <a:pt x="41" y="87"/>
                    <a:pt x="34" y="86"/>
                  </a:cubicBezTo>
                  <a:cubicBezTo>
                    <a:pt x="34" y="86"/>
                    <a:pt x="33" y="84"/>
                    <a:pt x="33" y="84"/>
                  </a:cubicBezTo>
                  <a:cubicBezTo>
                    <a:pt x="31" y="85"/>
                    <a:pt x="30" y="87"/>
                    <a:pt x="27" y="87"/>
                  </a:cubicBezTo>
                  <a:cubicBezTo>
                    <a:pt x="21" y="88"/>
                    <a:pt x="15" y="85"/>
                    <a:pt x="8" y="84"/>
                  </a:cubicBezTo>
                  <a:cubicBezTo>
                    <a:pt x="10" y="82"/>
                    <a:pt x="13" y="80"/>
                    <a:pt x="18" y="80"/>
                  </a:cubicBezTo>
                  <a:cubicBezTo>
                    <a:pt x="21" y="80"/>
                    <a:pt x="18" y="74"/>
                    <a:pt x="20" y="73"/>
                  </a:cubicBezTo>
                  <a:cubicBezTo>
                    <a:pt x="24" y="74"/>
                    <a:pt x="24" y="71"/>
                    <a:pt x="27" y="72"/>
                  </a:cubicBezTo>
                  <a:cubicBezTo>
                    <a:pt x="27" y="77"/>
                    <a:pt x="33" y="76"/>
                    <a:pt x="37" y="76"/>
                  </a:cubicBezTo>
                  <a:cubicBezTo>
                    <a:pt x="40" y="75"/>
                    <a:pt x="36" y="74"/>
                    <a:pt x="39" y="72"/>
                  </a:cubicBezTo>
                  <a:cubicBezTo>
                    <a:pt x="38" y="69"/>
                    <a:pt x="30" y="73"/>
                    <a:pt x="33" y="66"/>
                  </a:cubicBezTo>
                  <a:cubicBezTo>
                    <a:pt x="27" y="68"/>
                    <a:pt x="25" y="70"/>
                    <a:pt x="19" y="68"/>
                  </a:cubicBezTo>
                  <a:cubicBezTo>
                    <a:pt x="20" y="65"/>
                    <a:pt x="23" y="64"/>
                    <a:pt x="26" y="63"/>
                  </a:cubicBezTo>
                  <a:cubicBezTo>
                    <a:pt x="27" y="62"/>
                    <a:pt x="29" y="61"/>
                    <a:pt x="30" y="59"/>
                  </a:cubicBezTo>
                  <a:cubicBezTo>
                    <a:pt x="32" y="59"/>
                    <a:pt x="33" y="59"/>
                    <a:pt x="33" y="58"/>
                  </a:cubicBezTo>
                  <a:cubicBezTo>
                    <a:pt x="36" y="57"/>
                    <a:pt x="38" y="58"/>
                    <a:pt x="40" y="59"/>
                  </a:cubicBezTo>
                  <a:cubicBezTo>
                    <a:pt x="42" y="58"/>
                    <a:pt x="44" y="57"/>
                    <a:pt x="44" y="55"/>
                  </a:cubicBezTo>
                  <a:cubicBezTo>
                    <a:pt x="44" y="53"/>
                    <a:pt x="41" y="54"/>
                    <a:pt x="40" y="54"/>
                  </a:cubicBezTo>
                  <a:cubicBezTo>
                    <a:pt x="40" y="53"/>
                    <a:pt x="39" y="50"/>
                    <a:pt x="39" y="49"/>
                  </a:cubicBezTo>
                  <a:cubicBezTo>
                    <a:pt x="38" y="49"/>
                    <a:pt x="37" y="48"/>
                    <a:pt x="37" y="47"/>
                  </a:cubicBezTo>
                  <a:cubicBezTo>
                    <a:pt x="36" y="47"/>
                    <a:pt x="35" y="48"/>
                    <a:pt x="33" y="48"/>
                  </a:cubicBezTo>
                  <a:cubicBezTo>
                    <a:pt x="34" y="45"/>
                    <a:pt x="33" y="44"/>
                    <a:pt x="30" y="44"/>
                  </a:cubicBezTo>
                  <a:cubicBezTo>
                    <a:pt x="32" y="41"/>
                    <a:pt x="33" y="39"/>
                    <a:pt x="37" y="40"/>
                  </a:cubicBezTo>
                  <a:cubicBezTo>
                    <a:pt x="41" y="39"/>
                    <a:pt x="40" y="44"/>
                    <a:pt x="46" y="42"/>
                  </a:cubicBezTo>
                  <a:cubicBezTo>
                    <a:pt x="45" y="44"/>
                    <a:pt x="46" y="45"/>
                    <a:pt x="47" y="45"/>
                  </a:cubicBezTo>
                  <a:cubicBezTo>
                    <a:pt x="52" y="46"/>
                    <a:pt x="49" y="41"/>
                    <a:pt x="51" y="40"/>
                  </a:cubicBezTo>
                  <a:cubicBezTo>
                    <a:pt x="58" y="38"/>
                    <a:pt x="65" y="36"/>
                    <a:pt x="68" y="31"/>
                  </a:cubicBezTo>
                  <a:cubicBezTo>
                    <a:pt x="68" y="28"/>
                    <a:pt x="66" y="33"/>
                    <a:pt x="63" y="31"/>
                  </a:cubicBezTo>
                  <a:cubicBezTo>
                    <a:pt x="60" y="33"/>
                    <a:pt x="57" y="33"/>
                    <a:pt x="55" y="35"/>
                  </a:cubicBezTo>
                  <a:cubicBezTo>
                    <a:pt x="52" y="34"/>
                    <a:pt x="45" y="36"/>
                    <a:pt x="39" y="35"/>
                  </a:cubicBezTo>
                  <a:cubicBezTo>
                    <a:pt x="35" y="35"/>
                    <a:pt x="33" y="33"/>
                    <a:pt x="29" y="35"/>
                  </a:cubicBezTo>
                  <a:cubicBezTo>
                    <a:pt x="28" y="30"/>
                    <a:pt x="24" y="36"/>
                    <a:pt x="22" y="31"/>
                  </a:cubicBezTo>
                  <a:cubicBezTo>
                    <a:pt x="20" y="33"/>
                    <a:pt x="16" y="30"/>
                    <a:pt x="11" y="31"/>
                  </a:cubicBezTo>
                  <a:cubicBezTo>
                    <a:pt x="12" y="27"/>
                    <a:pt x="6" y="29"/>
                    <a:pt x="5" y="27"/>
                  </a:cubicBezTo>
                  <a:cubicBezTo>
                    <a:pt x="4" y="23"/>
                    <a:pt x="8" y="24"/>
                    <a:pt x="9" y="23"/>
                  </a:cubicBezTo>
                  <a:cubicBezTo>
                    <a:pt x="9" y="19"/>
                    <a:pt x="0" y="24"/>
                    <a:pt x="2" y="19"/>
                  </a:cubicBezTo>
                  <a:cubicBezTo>
                    <a:pt x="8" y="16"/>
                    <a:pt x="19" y="16"/>
                    <a:pt x="29" y="14"/>
                  </a:cubicBezTo>
                  <a:cubicBezTo>
                    <a:pt x="30" y="14"/>
                    <a:pt x="30" y="13"/>
                    <a:pt x="30" y="12"/>
                  </a:cubicBezTo>
                  <a:cubicBezTo>
                    <a:pt x="38" y="12"/>
                    <a:pt x="43" y="10"/>
                    <a:pt x="47" y="12"/>
                  </a:cubicBezTo>
                  <a:cubicBezTo>
                    <a:pt x="48" y="10"/>
                    <a:pt x="49" y="9"/>
                    <a:pt x="50" y="7"/>
                  </a:cubicBezTo>
                  <a:cubicBezTo>
                    <a:pt x="58" y="7"/>
                    <a:pt x="66" y="4"/>
                    <a:pt x="72" y="6"/>
                  </a:cubicBezTo>
                  <a:cubicBezTo>
                    <a:pt x="74" y="6"/>
                    <a:pt x="73" y="4"/>
                    <a:pt x="74" y="3"/>
                  </a:cubicBezTo>
                  <a:cubicBezTo>
                    <a:pt x="79" y="4"/>
                    <a:pt x="87" y="2"/>
                    <a:pt x="91" y="5"/>
                  </a:cubicBezTo>
                  <a:cubicBezTo>
                    <a:pt x="91" y="2"/>
                    <a:pt x="97" y="5"/>
                    <a:pt x="98" y="2"/>
                  </a:cubicBezTo>
                  <a:cubicBezTo>
                    <a:pt x="101" y="3"/>
                    <a:pt x="106" y="3"/>
                    <a:pt x="112" y="3"/>
                  </a:cubicBezTo>
                  <a:cubicBezTo>
                    <a:pt x="112" y="2"/>
                    <a:pt x="111" y="2"/>
                    <a:pt x="110" y="2"/>
                  </a:cubicBezTo>
                  <a:cubicBezTo>
                    <a:pt x="110" y="0"/>
                    <a:pt x="112" y="1"/>
                    <a:pt x="112" y="2"/>
                  </a:cubicBezTo>
                  <a:cubicBezTo>
                    <a:pt x="118" y="3"/>
                    <a:pt x="128" y="0"/>
                    <a:pt x="134" y="2"/>
                  </a:cubicBezTo>
                  <a:cubicBezTo>
                    <a:pt x="134" y="2"/>
                    <a:pt x="134" y="4"/>
                    <a:pt x="134" y="5"/>
                  </a:cubicBezTo>
                  <a:cubicBezTo>
                    <a:pt x="145" y="5"/>
                    <a:pt x="146" y="2"/>
                    <a:pt x="15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89" name="Freeform 84"/>
            <p:cNvSpPr/>
            <p:nvPr>
              <p:custDataLst>
                <p:tags r:id="rId82"/>
              </p:custDataLst>
            </p:nvPr>
          </p:nvSpPr>
          <p:spPr bwMode="auto">
            <a:xfrm>
              <a:off x="12527052" y="-2114323"/>
              <a:ext cx="184150" cy="68263"/>
            </a:xfrm>
            <a:custGeom>
              <a:avLst/>
              <a:gdLst>
                <a:gd name="T0" fmla="*/ 13 w 49"/>
                <a:gd name="T1" fmla="*/ 3 h 18"/>
                <a:gd name="T2" fmla="*/ 13 w 49"/>
                <a:gd name="T3" fmla="*/ 4 h 18"/>
                <a:gd name="T4" fmla="*/ 17 w 49"/>
                <a:gd name="T5" fmla="*/ 8 h 18"/>
                <a:gd name="T6" fmla="*/ 22 w 49"/>
                <a:gd name="T7" fmla="*/ 6 h 18"/>
                <a:gd name="T8" fmla="*/ 29 w 49"/>
                <a:gd name="T9" fmla="*/ 8 h 18"/>
                <a:gd name="T10" fmla="*/ 41 w 49"/>
                <a:gd name="T11" fmla="*/ 6 h 18"/>
                <a:gd name="T12" fmla="*/ 47 w 49"/>
                <a:gd name="T13" fmla="*/ 8 h 18"/>
                <a:gd name="T14" fmla="*/ 44 w 49"/>
                <a:gd name="T15" fmla="*/ 14 h 18"/>
                <a:gd name="T16" fmla="*/ 31 w 49"/>
                <a:gd name="T17" fmla="*/ 15 h 18"/>
                <a:gd name="T18" fmla="*/ 23 w 49"/>
                <a:gd name="T19" fmla="*/ 18 h 18"/>
                <a:gd name="T20" fmla="*/ 9 w 49"/>
                <a:gd name="T21" fmla="*/ 8 h 18"/>
                <a:gd name="T22" fmla="*/ 2 w 49"/>
                <a:gd name="T23" fmla="*/ 7 h 18"/>
                <a:gd name="T24" fmla="*/ 13 w 49"/>
                <a:gd name="T25"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18">
                  <a:moveTo>
                    <a:pt x="13" y="3"/>
                  </a:moveTo>
                  <a:cubicBezTo>
                    <a:pt x="15" y="3"/>
                    <a:pt x="14" y="4"/>
                    <a:pt x="13" y="4"/>
                  </a:cubicBezTo>
                  <a:cubicBezTo>
                    <a:pt x="13" y="8"/>
                    <a:pt x="19" y="3"/>
                    <a:pt x="17" y="8"/>
                  </a:cubicBezTo>
                  <a:cubicBezTo>
                    <a:pt x="20" y="9"/>
                    <a:pt x="19" y="6"/>
                    <a:pt x="22" y="6"/>
                  </a:cubicBezTo>
                  <a:cubicBezTo>
                    <a:pt x="25" y="8"/>
                    <a:pt x="28" y="3"/>
                    <a:pt x="29" y="8"/>
                  </a:cubicBezTo>
                  <a:cubicBezTo>
                    <a:pt x="32" y="7"/>
                    <a:pt x="37" y="7"/>
                    <a:pt x="41" y="6"/>
                  </a:cubicBezTo>
                  <a:cubicBezTo>
                    <a:pt x="40" y="9"/>
                    <a:pt x="48" y="5"/>
                    <a:pt x="47" y="8"/>
                  </a:cubicBezTo>
                  <a:cubicBezTo>
                    <a:pt x="49" y="13"/>
                    <a:pt x="38" y="11"/>
                    <a:pt x="44" y="14"/>
                  </a:cubicBezTo>
                  <a:cubicBezTo>
                    <a:pt x="42" y="17"/>
                    <a:pt x="35" y="15"/>
                    <a:pt x="31" y="15"/>
                  </a:cubicBezTo>
                  <a:cubicBezTo>
                    <a:pt x="28" y="16"/>
                    <a:pt x="26" y="17"/>
                    <a:pt x="23" y="18"/>
                  </a:cubicBezTo>
                  <a:cubicBezTo>
                    <a:pt x="17" y="16"/>
                    <a:pt x="12" y="13"/>
                    <a:pt x="9" y="8"/>
                  </a:cubicBezTo>
                  <a:cubicBezTo>
                    <a:pt x="7" y="8"/>
                    <a:pt x="2" y="10"/>
                    <a:pt x="2" y="7"/>
                  </a:cubicBezTo>
                  <a:cubicBezTo>
                    <a:pt x="0" y="0"/>
                    <a:pt x="12" y="7"/>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90" name="Freeform 85"/>
            <p:cNvSpPr/>
            <p:nvPr>
              <p:custDataLst>
                <p:tags r:id="rId83"/>
              </p:custDataLst>
            </p:nvPr>
          </p:nvSpPr>
          <p:spPr bwMode="auto">
            <a:xfrm>
              <a:off x="9688602" y="-2020661"/>
              <a:ext cx="82550" cy="23813"/>
            </a:xfrm>
            <a:custGeom>
              <a:avLst/>
              <a:gdLst>
                <a:gd name="T0" fmla="*/ 21 w 22"/>
                <a:gd name="T1" fmla="*/ 0 h 6"/>
                <a:gd name="T2" fmla="*/ 13 w 22"/>
                <a:gd name="T3" fmla="*/ 4 h 6"/>
                <a:gd name="T4" fmla="*/ 10 w 22"/>
                <a:gd name="T5" fmla="*/ 6 h 6"/>
                <a:gd name="T6" fmla="*/ 5 w 22"/>
                <a:gd name="T7" fmla="*/ 6 h 6"/>
                <a:gd name="T8" fmla="*/ 7 w 22"/>
                <a:gd name="T9" fmla="*/ 2 h 6"/>
                <a:gd name="T10" fmla="*/ 21 w 22"/>
                <a:gd name="T11" fmla="*/ 0 h 6"/>
              </a:gdLst>
              <a:ahLst/>
              <a:cxnLst>
                <a:cxn ang="0">
                  <a:pos x="T0" y="T1"/>
                </a:cxn>
                <a:cxn ang="0">
                  <a:pos x="T2" y="T3"/>
                </a:cxn>
                <a:cxn ang="0">
                  <a:pos x="T4" y="T5"/>
                </a:cxn>
                <a:cxn ang="0">
                  <a:pos x="T6" y="T7"/>
                </a:cxn>
                <a:cxn ang="0">
                  <a:pos x="T8" y="T9"/>
                </a:cxn>
                <a:cxn ang="0">
                  <a:pos x="T10" y="T11"/>
                </a:cxn>
              </a:cxnLst>
              <a:rect l="0" t="0" r="r" b="b"/>
              <a:pathLst>
                <a:path w="22" h="6">
                  <a:moveTo>
                    <a:pt x="21" y="0"/>
                  </a:moveTo>
                  <a:cubicBezTo>
                    <a:pt x="22" y="5"/>
                    <a:pt x="16" y="4"/>
                    <a:pt x="13" y="4"/>
                  </a:cubicBezTo>
                  <a:cubicBezTo>
                    <a:pt x="12" y="5"/>
                    <a:pt x="12" y="6"/>
                    <a:pt x="10" y="6"/>
                  </a:cubicBezTo>
                  <a:cubicBezTo>
                    <a:pt x="8" y="6"/>
                    <a:pt x="5" y="4"/>
                    <a:pt x="5" y="6"/>
                  </a:cubicBezTo>
                  <a:cubicBezTo>
                    <a:pt x="0" y="6"/>
                    <a:pt x="7" y="1"/>
                    <a:pt x="7" y="2"/>
                  </a:cubicBezTo>
                  <a:cubicBezTo>
                    <a:pt x="10" y="5"/>
                    <a:pt x="16" y="0"/>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91" name="Freeform 86"/>
            <p:cNvSpPr/>
            <p:nvPr>
              <p:custDataLst>
                <p:tags r:id="rId84"/>
              </p:custDataLst>
            </p:nvPr>
          </p:nvSpPr>
          <p:spPr bwMode="auto">
            <a:xfrm>
              <a:off x="10021977" y="-2020661"/>
              <a:ext cx="76200" cy="49213"/>
            </a:xfrm>
            <a:custGeom>
              <a:avLst/>
              <a:gdLst>
                <a:gd name="T0" fmla="*/ 10 w 20"/>
                <a:gd name="T1" fmla="*/ 0 h 13"/>
                <a:gd name="T2" fmla="*/ 7 w 20"/>
                <a:gd name="T3" fmla="*/ 2 h 13"/>
                <a:gd name="T4" fmla="*/ 14 w 20"/>
                <a:gd name="T5" fmla="*/ 6 h 13"/>
                <a:gd name="T6" fmla="*/ 17 w 20"/>
                <a:gd name="T7" fmla="*/ 4 h 13"/>
                <a:gd name="T8" fmla="*/ 8 w 20"/>
                <a:gd name="T9" fmla="*/ 13 h 13"/>
                <a:gd name="T10" fmla="*/ 0 w 20"/>
                <a:gd name="T11" fmla="*/ 3 h 13"/>
                <a:gd name="T12" fmla="*/ 10 w 2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0" h="13">
                  <a:moveTo>
                    <a:pt x="10" y="0"/>
                  </a:moveTo>
                  <a:cubicBezTo>
                    <a:pt x="9" y="2"/>
                    <a:pt x="8" y="1"/>
                    <a:pt x="7" y="2"/>
                  </a:cubicBezTo>
                  <a:cubicBezTo>
                    <a:pt x="6" y="6"/>
                    <a:pt x="16" y="0"/>
                    <a:pt x="14" y="6"/>
                  </a:cubicBezTo>
                  <a:cubicBezTo>
                    <a:pt x="15" y="6"/>
                    <a:pt x="16" y="6"/>
                    <a:pt x="17" y="4"/>
                  </a:cubicBezTo>
                  <a:cubicBezTo>
                    <a:pt x="20" y="8"/>
                    <a:pt x="9" y="9"/>
                    <a:pt x="8" y="13"/>
                  </a:cubicBezTo>
                  <a:cubicBezTo>
                    <a:pt x="5" y="10"/>
                    <a:pt x="5" y="4"/>
                    <a:pt x="0" y="3"/>
                  </a:cubicBezTo>
                  <a:cubicBezTo>
                    <a:pt x="1" y="0"/>
                    <a:pt x="7" y="2"/>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92" name="Freeform 87"/>
            <p:cNvSpPr>
              <a:spLocks noEditPoints="1"/>
            </p:cNvSpPr>
            <p:nvPr>
              <p:custDataLst>
                <p:tags r:id="rId85"/>
              </p:custDataLst>
            </p:nvPr>
          </p:nvSpPr>
          <p:spPr bwMode="auto">
            <a:xfrm>
              <a:off x="11750765" y="-1963511"/>
              <a:ext cx="4449763" cy="2922588"/>
            </a:xfrm>
            <a:custGeom>
              <a:avLst/>
              <a:gdLst>
                <a:gd name="T0" fmla="*/ 704 w 1185"/>
                <a:gd name="T1" fmla="*/ 54 h 777"/>
                <a:gd name="T2" fmla="*/ 832 w 1185"/>
                <a:gd name="T3" fmla="*/ 54 h 777"/>
                <a:gd name="T4" fmla="*/ 938 w 1185"/>
                <a:gd name="T5" fmla="*/ 64 h 777"/>
                <a:gd name="T6" fmla="*/ 1077 w 1185"/>
                <a:gd name="T7" fmla="*/ 86 h 777"/>
                <a:gd name="T8" fmla="*/ 1185 w 1185"/>
                <a:gd name="T9" fmla="*/ 121 h 777"/>
                <a:gd name="T10" fmla="*/ 1117 w 1185"/>
                <a:gd name="T11" fmla="*/ 138 h 777"/>
                <a:gd name="T12" fmla="*/ 1028 w 1185"/>
                <a:gd name="T13" fmla="*/ 205 h 777"/>
                <a:gd name="T14" fmla="*/ 993 w 1185"/>
                <a:gd name="T15" fmla="*/ 226 h 777"/>
                <a:gd name="T16" fmla="*/ 1039 w 1185"/>
                <a:gd name="T17" fmla="*/ 156 h 777"/>
                <a:gd name="T18" fmla="*/ 938 w 1185"/>
                <a:gd name="T19" fmla="*/ 186 h 777"/>
                <a:gd name="T20" fmla="*/ 906 w 1185"/>
                <a:gd name="T21" fmla="*/ 235 h 777"/>
                <a:gd name="T22" fmla="*/ 850 w 1185"/>
                <a:gd name="T23" fmla="*/ 312 h 777"/>
                <a:gd name="T24" fmla="*/ 814 w 1185"/>
                <a:gd name="T25" fmla="*/ 330 h 777"/>
                <a:gd name="T26" fmla="*/ 798 w 1185"/>
                <a:gd name="T27" fmla="*/ 349 h 777"/>
                <a:gd name="T28" fmla="*/ 748 w 1185"/>
                <a:gd name="T29" fmla="*/ 441 h 777"/>
                <a:gd name="T30" fmla="*/ 720 w 1185"/>
                <a:gd name="T31" fmla="*/ 507 h 777"/>
                <a:gd name="T32" fmla="*/ 673 w 1185"/>
                <a:gd name="T33" fmla="*/ 515 h 777"/>
                <a:gd name="T34" fmla="*/ 663 w 1185"/>
                <a:gd name="T35" fmla="*/ 518 h 777"/>
                <a:gd name="T36" fmla="*/ 638 w 1185"/>
                <a:gd name="T37" fmla="*/ 452 h 777"/>
                <a:gd name="T38" fmla="*/ 558 w 1185"/>
                <a:gd name="T39" fmla="*/ 494 h 777"/>
                <a:gd name="T40" fmla="*/ 501 w 1185"/>
                <a:gd name="T41" fmla="*/ 436 h 777"/>
                <a:gd name="T42" fmla="*/ 394 w 1185"/>
                <a:gd name="T43" fmla="*/ 419 h 777"/>
                <a:gd name="T44" fmla="*/ 419 w 1185"/>
                <a:gd name="T45" fmla="*/ 464 h 777"/>
                <a:gd name="T46" fmla="*/ 341 w 1185"/>
                <a:gd name="T47" fmla="*/ 468 h 777"/>
                <a:gd name="T48" fmla="*/ 294 w 1185"/>
                <a:gd name="T49" fmla="*/ 410 h 777"/>
                <a:gd name="T50" fmla="*/ 331 w 1185"/>
                <a:gd name="T51" fmla="*/ 486 h 777"/>
                <a:gd name="T52" fmla="*/ 353 w 1185"/>
                <a:gd name="T53" fmla="*/ 563 h 777"/>
                <a:gd name="T54" fmla="*/ 310 w 1185"/>
                <a:gd name="T55" fmla="*/ 675 h 777"/>
                <a:gd name="T56" fmla="*/ 265 w 1185"/>
                <a:gd name="T57" fmla="*/ 762 h 777"/>
                <a:gd name="T58" fmla="*/ 178 w 1185"/>
                <a:gd name="T59" fmla="*/ 695 h 777"/>
                <a:gd name="T60" fmla="*/ 168 w 1185"/>
                <a:gd name="T61" fmla="*/ 593 h 777"/>
                <a:gd name="T62" fmla="*/ 35 w 1185"/>
                <a:gd name="T63" fmla="*/ 528 h 777"/>
                <a:gd name="T64" fmla="*/ 4 w 1185"/>
                <a:gd name="T65" fmla="*/ 443 h 777"/>
                <a:gd name="T66" fmla="*/ 122 w 1185"/>
                <a:gd name="T67" fmla="*/ 350 h 777"/>
                <a:gd name="T68" fmla="*/ 198 w 1185"/>
                <a:gd name="T69" fmla="*/ 385 h 777"/>
                <a:gd name="T70" fmla="*/ 285 w 1185"/>
                <a:gd name="T71" fmla="*/ 385 h 777"/>
                <a:gd name="T72" fmla="*/ 233 w 1185"/>
                <a:gd name="T73" fmla="*/ 328 h 777"/>
                <a:gd name="T74" fmla="*/ 192 w 1185"/>
                <a:gd name="T75" fmla="*/ 302 h 777"/>
                <a:gd name="T76" fmla="*/ 195 w 1185"/>
                <a:gd name="T77" fmla="*/ 325 h 777"/>
                <a:gd name="T78" fmla="*/ 119 w 1185"/>
                <a:gd name="T79" fmla="*/ 306 h 777"/>
                <a:gd name="T80" fmla="*/ 87 w 1185"/>
                <a:gd name="T81" fmla="*/ 305 h 777"/>
                <a:gd name="T82" fmla="*/ 119 w 1185"/>
                <a:gd name="T83" fmla="*/ 248 h 777"/>
                <a:gd name="T84" fmla="*/ 161 w 1185"/>
                <a:gd name="T85" fmla="*/ 219 h 777"/>
                <a:gd name="T86" fmla="*/ 238 w 1185"/>
                <a:gd name="T87" fmla="*/ 186 h 777"/>
                <a:gd name="T88" fmla="*/ 236 w 1185"/>
                <a:gd name="T89" fmla="*/ 148 h 777"/>
                <a:gd name="T90" fmla="*/ 209 w 1185"/>
                <a:gd name="T91" fmla="*/ 179 h 777"/>
                <a:gd name="T92" fmla="*/ 137 w 1185"/>
                <a:gd name="T93" fmla="*/ 189 h 777"/>
                <a:gd name="T94" fmla="*/ 171 w 1185"/>
                <a:gd name="T95" fmla="*/ 126 h 777"/>
                <a:gd name="T96" fmla="*/ 266 w 1185"/>
                <a:gd name="T97" fmla="*/ 79 h 777"/>
                <a:gd name="T98" fmla="*/ 299 w 1185"/>
                <a:gd name="T99" fmla="*/ 116 h 777"/>
                <a:gd name="T100" fmla="*/ 353 w 1185"/>
                <a:gd name="T101" fmla="*/ 100 h 777"/>
                <a:gd name="T102" fmla="*/ 449 w 1185"/>
                <a:gd name="T103" fmla="*/ 95 h 777"/>
                <a:gd name="T104" fmla="*/ 496 w 1185"/>
                <a:gd name="T105" fmla="*/ 62 h 777"/>
                <a:gd name="T106" fmla="*/ 530 w 1185"/>
                <a:gd name="T107" fmla="*/ 97 h 777"/>
                <a:gd name="T108" fmla="*/ 553 w 1185"/>
                <a:gd name="T109" fmla="*/ 61 h 777"/>
                <a:gd name="T110" fmla="*/ 669 w 1185"/>
                <a:gd name="T111" fmla="*/ 13 h 777"/>
                <a:gd name="T112" fmla="*/ 280 w 1185"/>
                <a:gd name="T113" fmla="*/ 281 h 777"/>
                <a:gd name="T114" fmla="*/ 338 w 1185"/>
                <a:gd name="T115" fmla="*/ 319 h 777"/>
                <a:gd name="T116" fmla="*/ 400 w 1185"/>
                <a:gd name="T117" fmla="*/ 309 h 777"/>
                <a:gd name="T118" fmla="*/ 380 w 1185"/>
                <a:gd name="T119" fmla="*/ 339 h 777"/>
                <a:gd name="T120" fmla="*/ 282 w 1185"/>
                <a:gd name="T121" fmla="*/ 573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 h="777">
                  <a:moveTo>
                    <a:pt x="714" y="8"/>
                  </a:moveTo>
                  <a:cubicBezTo>
                    <a:pt x="714" y="9"/>
                    <a:pt x="716" y="9"/>
                    <a:pt x="718" y="9"/>
                  </a:cubicBezTo>
                  <a:cubicBezTo>
                    <a:pt x="718" y="11"/>
                    <a:pt x="716" y="10"/>
                    <a:pt x="714" y="10"/>
                  </a:cubicBezTo>
                  <a:cubicBezTo>
                    <a:pt x="720" y="16"/>
                    <a:pt x="726" y="8"/>
                    <a:pt x="736" y="10"/>
                  </a:cubicBezTo>
                  <a:cubicBezTo>
                    <a:pt x="739" y="14"/>
                    <a:pt x="743" y="16"/>
                    <a:pt x="748" y="17"/>
                  </a:cubicBezTo>
                  <a:cubicBezTo>
                    <a:pt x="748" y="19"/>
                    <a:pt x="747" y="21"/>
                    <a:pt x="748" y="23"/>
                  </a:cubicBezTo>
                  <a:cubicBezTo>
                    <a:pt x="748" y="25"/>
                    <a:pt x="751" y="24"/>
                    <a:pt x="750" y="27"/>
                  </a:cubicBezTo>
                  <a:cubicBezTo>
                    <a:pt x="747" y="27"/>
                    <a:pt x="748" y="29"/>
                    <a:pt x="748" y="32"/>
                  </a:cubicBezTo>
                  <a:cubicBezTo>
                    <a:pt x="746" y="31"/>
                    <a:pt x="744" y="30"/>
                    <a:pt x="742" y="30"/>
                  </a:cubicBezTo>
                  <a:cubicBezTo>
                    <a:pt x="740" y="30"/>
                    <a:pt x="742" y="32"/>
                    <a:pt x="741" y="33"/>
                  </a:cubicBezTo>
                  <a:cubicBezTo>
                    <a:pt x="740" y="33"/>
                    <a:pt x="739" y="31"/>
                    <a:pt x="738" y="32"/>
                  </a:cubicBezTo>
                  <a:cubicBezTo>
                    <a:pt x="737" y="32"/>
                    <a:pt x="734" y="34"/>
                    <a:pt x="729" y="33"/>
                  </a:cubicBezTo>
                  <a:cubicBezTo>
                    <a:pt x="728" y="32"/>
                    <a:pt x="729" y="35"/>
                    <a:pt x="728" y="36"/>
                  </a:cubicBezTo>
                  <a:cubicBezTo>
                    <a:pt x="728" y="36"/>
                    <a:pt x="725" y="35"/>
                    <a:pt x="725" y="36"/>
                  </a:cubicBezTo>
                  <a:cubicBezTo>
                    <a:pt x="724" y="37"/>
                    <a:pt x="727" y="38"/>
                    <a:pt x="725" y="41"/>
                  </a:cubicBezTo>
                  <a:cubicBezTo>
                    <a:pt x="724" y="39"/>
                    <a:pt x="718" y="42"/>
                    <a:pt x="721" y="43"/>
                  </a:cubicBezTo>
                  <a:cubicBezTo>
                    <a:pt x="718" y="46"/>
                    <a:pt x="713" y="44"/>
                    <a:pt x="710" y="46"/>
                  </a:cubicBezTo>
                  <a:cubicBezTo>
                    <a:pt x="707" y="47"/>
                    <a:pt x="706" y="50"/>
                    <a:pt x="703" y="50"/>
                  </a:cubicBezTo>
                  <a:cubicBezTo>
                    <a:pt x="703" y="52"/>
                    <a:pt x="703" y="54"/>
                    <a:pt x="701" y="54"/>
                  </a:cubicBezTo>
                  <a:cubicBezTo>
                    <a:pt x="702" y="56"/>
                    <a:pt x="703" y="54"/>
                    <a:pt x="704" y="54"/>
                  </a:cubicBezTo>
                  <a:cubicBezTo>
                    <a:pt x="708" y="54"/>
                    <a:pt x="710" y="51"/>
                    <a:pt x="712" y="50"/>
                  </a:cubicBezTo>
                  <a:cubicBezTo>
                    <a:pt x="715" y="49"/>
                    <a:pt x="715" y="51"/>
                    <a:pt x="717" y="51"/>
                  </a:cubicBezTo>
                  <a:cubicBezTo>
                    <a:pt x="718" y="51"/>
                    <a:pt x="718" y="49"/>
                    <a:pt x="720" y="48"/>
                  </a:cubicBezTo>
                  <a:cubicBezTo>
                    <a:pt x="722" y="47"/>
                    <a:pt x="726" y="48"/>
                    <a:pt x="729" y="47"/>
                  </a:cubicBezTo>
                  <a:cubicBezTo>
                    <a:pt x="731" y="46"/>
                    <a:pt x="728" y="45"/>
                    <a:pt x="731" y="44"/>
                  </a:cubicBezTo>
                  <a:cubicBezTo>
                    <a:pt x="731" y="44"/>
                    <a:pt x="733" y="45"/>
                    <a:pt x="734" y="44"/>
                  </a:cubicBezTo>
                  <a:cubicBezTo>
                    <a:pt x="734" y="44"/>
                    <a:pt x="735" y="41"/>
                    <a:pt x="735" y="41"/>
                  </a:cubicBezTo>
                  <a:cubicBezTo>
                    <a:pt x="735" y="41"/>
                    <a:pt x="739" y="43"/>
                    <a:pt x="741" y="43"/>
                  </a:cubicBezTo>
                  <a:cubicBezTo>
                    <a:pt x="744" y="43"/>
                    <a:pt x="744" y="42"/>
                    <a:pt x="748" y="41"/>
                  </a:cubicBezTo>
                  <a:cubicBezTo>
                    <a:pt x="748" y="43"/>
                    <a:pt x="748" y="44"/>
                    <a:pt x="748" y="46"/>
                  </a:cubicBezTo>
                  <a:cubicBezTo>
                    <a:pt x="749" y="44"/>
                    <a:pt x="750" y="44"/>
                    <a:pt x="750" y="47"/>
                  </a:cubicBezTo>
                  <a:cubicBezTo>
                    <a:pt x="758" y="46"/>
                    <a:pt x="770" y="48"/>
                    <a:pt x="781" y="47"/>
                  </a:cubicBezTo>
                  <a:cubicBezTo>
                    <a:pt x="781" y="53"/>
                    <a:pt x="791" y="49"/>
                    <a:pt x="790" y="55"/>
                  </a:cubicBezTo>
                  <a:cubicBezTo>
                    <a:pt x="791" y="53"/>
                    <a:pt x="793" y="55"/>
                    <a:pt x="795" y="55"/>
                  </a:cubicBezTo>
                  <a:cubicBezTo>
                    <a:pt x="799" y="55"/>
                    <a:pt x="805" y="54"/>
                    <a:pt x="806" y="55"/>
                  </a:cubicBezTo>
                  <a:cubicBezTo>
                    <a:pt x="809" y="55"/>
                    <a:pt x="807" y="49"/>
                    <a:pt x="809" y="48"/>
                  </a:cubicBezTo>
                  <a:cubicBezTo>
                    <a:pt x="814" y="49"/>
                    <a:pt x="819" y="48"/>
                    <a:pt x="823" y="50"/>
                  </a:cubicBezTo>
                  <a:cubicBezTo>
                    <a:pt x="823" y="50"/>
                    <a:pt x="823" y="51"/>
                    <a:pt x="823" y="51"/>
                  </a:cubicBezTo>
                  <a:cubicBezTo>
                    <a:pt x="826" y="52"/>
                    <a:pt x="828" y="51"/>
                    <a:pt x="830" y="51"/>
                  </a:cubicBezTo>
                  <a:cubicBezTo>
                    <a:pt x="831" y="51"/>
                    <a:pt x="831" y="54"/>
                    <a:pt x="832" y="54"/>
                  </a:cubicBezTo>
                  <a:cubicBezTo>
                    <a:pt x="834" y="55"/>
                    <a:pt x="838" y="53"/>
                    <a:pt x="839" y="55"/>
                  </a:cubicBezTo>
                  <a:cubicBezTo>
                    <a:pt x="838" y="58"/>
                    <a:pt x="838" y="61"/>
                    <a:pt x="835" y="61"/>
                  </a:cubicBezTo>
                  <a:cubicBezTo>
                    <a:pt x="835" y="63"/>
                    <a:pt x="837" y="64"/>
                    <a:pt x="840" y="64"/>
                  </a:cubicBezTo>
                  <a:cubicBezTo>
                    <a:pt x="839" y="72"/>
                    <a:pt x="845" y="73"/>
                    <a:pt x="849" y="76"/>
                  </a:cubicBezTo>
                  <a:cubicBezTo>
                    <a:pt x="851" y="75"/>
                    <a:pt x="854" y="74"/>
                    <a:pt x="856" y="72"/>
                  </a:cubicBezTo>
                  <a:cubicBezTo>
                    <a:pt x="857" y="71"/>
                    <a:pt x="856" y="69"/>
                    <a:pt x="857" y="68"/>
                  </a:cubicBezTo>
                  <a:cubicBezTo>
                    <a:pt x="858" y="67"/>
                    <a:pt x="860" y="68"/>
                    <a:pt x="860" y="67"/>
                  </a:cubicBezTo>
                  <a:cubicBezTo>
                    <a:pt x="864" y="66"/>
                    <a:pt x="862" y="69"/>
                    <a:pt x="864" y="71"/>
                  </a:cubicBezTo>
                  <a:cubicBezTo>
                    <a:pt x="867" y="71"/>
                    <a:pt x="871" y="71"/>
                    <a:pt x="874" y="71"/>
                  </a:cubicBezTo>
                  <a:cubicBezTo>
                    <a:pt x="875" y="69"/>
                    <a:pt x="879" y="70"/>
                    <a:pt x="878" y="67"/>
                  </a:cubicBezTo>
                  <a:cubicBezTo>
                    <a:pt x="883" y="68"/>
                    <a:pt x="893" y="63"/>
                    <a:pt x="893" y="69"/>
                  </a:cubicBezTo>
                  <a:cubicBezTo>
                    <a:pt x="897" y="70"/>
                    <a:pt x="896" y="65"/>
                    <a:pt x="902" y="67"/>
                  </a:cubicBezTo>
                  <a:cubicBezTo>
                    <a:pt x="902" y="65"/>
                    <a:pt x="900" y="65"/>
                    <a:pt x="899" y="65"/>
                  </a:cubicBezTo>
                  <a:cubicBezTo>
                    <a:pt x="900" y="64"/>
                    <a:pt x="900" y="61"/>
                    <a:pt x="902" y="61"/>
                  </a:cubicBezTo>
                  <a:cubicBezTo>
                    <a:pt x="906" y="61"/>
                    <a:pt x="905" y="56"/>
                    <a:pt x="910" y="58"/>
                  </a:cubicBezTo>
                  <a:cubicBezTo>
                    <a:pt x="912" y="58"/>
                    <a:pt x="911" y="56"/>
                    <a:pt x="910" y="57"/>
                  </a:cubicBezTo>
                  <a:cubicBezTo>
                    <a:pt x="913" y="54"/>
                    <a:pt x="917" y="56"/>
                    <a:pt x="922" y="55"/>
                  </a:cubicBezTo>
                  <a:cubicBezTo>
                    <a:pt x="920" y="63"/>
                    <a:pt x="929" y="53"/>
                    <a:pt x="927" y="60"/>
                  </a:cubicBezTo>
                  <a:cubicBezTo>
                    <a:pt x="933" y="60"/>
                    <a:pt x="938" y="59"/>
                    <a:pt x="943" y="58"/>
                  </a:cubicBezTo>
                  <a:cubicBezTo>
                    <a:pt x="943" y="62"/>
                    <a:pt x="937" y="59"/>
                    <a:pt x="938" y="64"/>
                  </a:cubicBezTo>
                  <a:cubicBezTo>
                    <a:pt x="939" y="66"/>
                    <a:pt x="944" y="65"/>
                    <a:pt x="947" y="65"/>
                  </a:cubicBezTo>
                  <a:cubicBezTo>
                    <a:pt x="952" y="65"/>
                    <a:pt x="956" y="65"/>
                    <a:pt x="961" y="64"/>
                  </a:cubicBezTo>
                  <a:cubicBezTo>
                    <a:pt x="962" y="69"/>
                    <a:pt x="969" y="69"/>
                    <a:pt x="971" y="74"/>
                  </a:cubicBezTo>
                  <a:cubicBezTo>
                    <a:pt x="973" y="72"/>
                    <a:pt x="975" y="75"/>
                    <a:pt x="978" y="75"/>
                  </a:cubicBezTo>
                  <a:cubicBezTo>
                    <a:pt x="986" y="76"/>
                    <a:pt x="996" y="74"/>
                    <a:pt x="1004" y="75"/>
                  </a:cubicBezTo>
                  <a:cubicBezTo>
                    <a:pt x="1008" y="76"/>
                    <a:pt x="1011" y="79"/>
                    <a:pt x="1014" y="78"/>
                  </a:cubicBezTo>
                  <a:cubicBezTo>
                    <a:pt x="1014" y="80"/>
                    <a:pt x="1015" y="80"/>
                    <a:pt x="1017" y="81"/>
                  </a:cubicBezTo>
                  <a:cubicBezTo>
                    <a:pt x="1017" y="82"/>
                    <a:pt x="1017" y="84"/>
                    <a:pt x="1017" y="86"/>
                  </a:cubicBezTo>
                  <a:cubicBezTo>
                    <a:pt x="1016" y="89"/>
                    <a:pt x="1022" y="86"/>
                    <a:pt x="1023" y="88"/>
                  </a:cubicBezTo>
                  <a:cubicBezTo>
                    <a:pt x="1024" y="90"/>
                    <a:pt x="1023" y="87"/>
                    <a:pt x="1025" y="88"/>
                  </a:cubicBezTo>
                  <a:cubicBezTo>
                    <a:pt x="1026" y="88"/>
                    <a:pt x="1025" y="89"/>
                    <a:pt x="1027" y="89"/>
                  </a:cubicBezTo>
                  <a:cubicBezTo>
                    <a:pt x="1029" y="89"/>
                    <a:pt x="1044" y="91"/>
                    <a:pt x="1045" y="89"/>
                  </a:cubicBezTo>
                  <a:cubicBezTo>
                    <a:pt x="1045" y="89"/>
                    <a:pt x="1045" y="88"/>
                    <a:pt x="1045" y="88"/>
                  </a:cubicBezTo>
                  <a:cubicBezTo>
                    <a:pt x="1046" y="87"/>
                    <a:pt x="1049" y="89"/>
                    <a:pt x="1049" y="89"/>
                  </a:cubicBezTo>
                  <a:cubicBezTo>
                    <a:pt x="1050" y="88"/>
                    <a:pt x="1053" y="87"/>
                    <a:pt x="1053" y="89"/>
                  </a:cubicBezTo>
                  <a:cubicBezTo>
                    <a:pt x="1056" y="86"/>
                    <a:pt x="1060" y="86"/>
                    <a:pt x="1065" y="85"/>
                  </a:cubicBezTo>
                  <a:cubicBezTo>
                    <a:pt x="1064" y="89"/>
                    <a:pt x="1066" y="91"/>
                    <a:pt x="1066" y="95"/>
                  </a:cubicBezTo>
                  <a:cubicBezTo>
                    <a:pt x="1072" y="94"/>
                    <a:pt x="1074" y="97"/>
                    <a:pt x="1079" y="95"/>
                  </a:cubicBezTo>
                  <a:cubicBezTo>
                    <a:pt x="1079" y="92"/>
                    <a:pt x="1078" y="92"/>
                    <a:pt x="1076" y="92"/>
                  </a:cubicBezTo>
                  <a:cubicBezTo>
                    <a:pt x="1077" y="91"/>
                    <a:pt x="1077" y="89"/>
                    <a:pt x="1077" y="86"/>
                  </a:cubicBezTo>
                  <a:cubicBezTo>
                    <a:pt x="1081" y="83"/>
                    <a:pt x="1089" y="84"/>
                    <a:pt x="1091" y="88"/>
                  </a:cubicBezTo>
                  <a:cubicBezTo>
                    <a:pt x="1097" y="88"/>
                    <a:pt x="1103" y="87"/>
                    <a:pt x="1109" y="88"/>
                  </a:cubicBezTo>
                  <a:cubicBezTo>
                    <a:pt x="1112" y="88"/>
                    <a:pt x="1116" y="91"/>
                    <a:pt x="1117" y="88"/>
                  </a:cubicBezTo>
                  <a:cubicBezTo>
                    <a:pt x="1119" y="89"/>
                    <a:pt x="1119" y="91"/>
                    <a:pt x="1124" y="92"/>
                  </a:cubicBezTo>
                  <a:cubicBezTo>
                    <a:pt x="1125" y="92"/>
                    <a:pt x="1126" y="95"/>
                    <a:pt x="1126" y="95"/>
                  </a:cubicBezTo>
                  <a:cubicBezTo>
                    <a:pt x="1127" y="95"/>
                    <a:pt x="1128" y="93"/>
                    <a:pt x="1128" y="93"/>
                  </a:cubicBezTo>
                  <a:cubicBezTo>
                    <a:pt x="1129" y="94"/>
                    <a:pt x="1128" y="95"/>
                    <a:pt x="1129" y="96"/>
                  </a:cubicBezTo>
                  <a:cubicBezTo>
                    <a:pt x="1130" y="96"/>
                    <a:pt x="1132" y="96"/>
                    <a:pt x="1132" y="96"/>
                  </a:cubicBezTo>
                  <a:cubicBezTo>
                    <a:pt x="1133" y="97"/>
                    <a:pt x="1135" y="98"/>
                    <a:pt x="1139" y="99"/>
                  </a:cubicBezTo>
                  <a:cubicBezTo>
                    <a:pt x="1141" y="99"/>
                    <a:pt x="1145" y="100"/>
                    <a:pt x="1147" y="102"/>
                  </a:cubicBezTo>
                  <a:cubicBezTo>
                    <a:pt x="1148" y="102"/>
                    <a:pt x="1148" y="104"/>
                    <a:pt x="1149" y="104"/>
                  </a:cubicBezTo>
                  <a:cubicBezTo>
                    <a:pt x="1149" y="105"/>
                    <a:pt x="1151" y="104"/>
                    <a:pt x="1152" y="104"/>
                  </a:cubicBezTo>
                  <a:cubicBezTo>
                    <a:pt x="1152" y="105"/>
                    <a:pt x="1151" y="107"/>
                    <a:pt x="1152" y="107"/>
                  </a:cubicBezTo>
                  <a:cubicBezTo>
                    <a:pt x="1152" y="108"/>
                    <a:pt x="1154" y="107"/>
                    <a:pt x="1154" y="107"/>
                  </a:cubicBezTo>
                  <a:cubicBezTo>
                    <a:pt x="1155" y="109"/>
                    <a:pt x="1153" y="113"/>
                    <a:pt x="1159" y="111"/>
                  </a:cubicBezTo>
                  <a:cubicBezTo>
                    <a:pt x="1159" y="115"/>
                    <a:pt x="1159" y="118"/>
                    <a:pt x="1159" y="121"/>
                  </a:cubicBezTo>
                  <a:cubicBezTo>
                    <a:pt x="1164" y="121"/>
                    <a:pt x="1168" y="120"/>
                    <a:pt x="1168" y="116"/>
                  </a:cubicBezTo>
                  <a:cubicBezTo>
                    <a:pt x="1173" y="118"/>
                    <a:pt x="1178" y="117"/>
                    <a:pt x="1181" y="118"/>
                  </a:cubicBezTo>
                  <a:cubicBezTo>
                    <a:pt x="1181" y="119"/>
                    <a:pt x="1181" y="121"/>
                    <a:pt x="1181" y="121"/>
                  </a:cubicBezTo>
                  <a:cubicBezTo>
                    <a:pt x="1182" y="122"/>
                    <a:pt x="1184" y="121"/>
                    <a:pt x="1185" y="121"/>
                  </a:cubicBezTo>
                  <a:cubicBezTo>
                    <a:pt x="1184" y="123"/>
                    <a:pt x="1182" y="123"/>
                    <a:pt x="1182" y="126"/>
                  </a:cubicBezTo>
                  <a:cubicBezTo>
                    <a:pt x="1180" y="126"/>
                    <a:pt x="1180" y="124"/>
                    <a:pt x="1178" y="124"/>
                  </a:cubicBezTo>
                  <a:cubicBezTo>
                    <a:pt x="1177" y="125"/>
                    <a:pt x="1177" y="127"/>
                    <a:pt x="1174" y="127"/>
                  </a:cubicBezTo>
                  <a:cubicBezTo>
                    <a:pt x="1175" y="129"/>
                    <a:pt x="1178" y="128"/>
                    <a:pt x="1177" y="133"/>
                  </a:cubicBezTo>
                  <a:cubicBezTo>
                    <a:pt x="1172" y="128"/>
                    <a:pt x="1176" y="135"/>
                    <a:pt x="1173" y="135"/>
                  </a:cubicBezTo>
                  <a:cubicBezTo>
                    <a:pt x="1171" y="136"/>
                    <a:pt x="1170" y="137"/>
                    <a:pt x="1170" y="138"/>
                  </a:cubicBezTo>
                  <a:cubicBezTo>
                    <a:pt x="1168" y="138"/>
                    <a:pt x="1167" y="138"/>
                    <a:pt x="1166" y="137"/>
                  </a:cubicBezTo>
                  <a:cubicBezTo>
                    <a:pt x="1165" y="136"/>
                    <a:pt x="1164" y="134"/>
                    <a:pt x="1163" y="134"/>
                  </a:cubicBezTo>
                  <a:cubicBezTo>
                    <a:pt x="1161" y="133"/>
                    <a:pt x="1159" y="133"/>
                    <a:pt x="1157" y="133"/>
                  </a:cubicBezTo>
                  <a:cubicBezTo>
                    <a:pt x="1156" y="132"/>
                    <a:pt x="1155" y="130"/>
                    <a:pt x="1154" y="130"/>
                  </a:cubicBezTo>
                  <a:cubicBezTo>
                    <a:pt x="1153" y="129"/>
                    <a:pt x="1150" y="130"/>
                    <a:pt x="1149" y="130"/>
                  </a:cubicBezTo>
                  <a:cubicBezTo>
                    <a:pt x="1148" y="130"/>
                    <a:pt x="1149" y="128"/>
                    <a:pt x="1147" y="128"/>
                  </a:cubicBezTo>
                  <a:cubicBezTo>
                    <a:pt x="1146" y="128"/>
                    <a:pt x="1144" y="123"/>
                    <a:pt x="1142" y="127"/>
                  </a:cubicBezTo>
                  <a:cubicBezTo>
                    <a:pt x="1140" y="127"/>
                    <a:pt x="1141" y="124"/>
                    <a:pt x="1140" y="123"/>
                  </a:cubicBezTo>
                  <a:cubicBezTo>
                    <a:pt x="1138" y="123"/>
                    <a:pt x="1135" y="123"/>
                    <a:pt x="1132" y="123"/>
                  </a:cubicBezTo>
                  <a:cubicBezTo>
                    <a:pt x="1129" y="123"/>
                    <a:pt x="1132" y="126"/>
                    <a:pt x="1132" y="126"/>
                  </a:cubicBezTo>
                  <a:cubicBezTo>
                    <a:pt x="1132" y="127"/>
                    <a:pt x="1129" y="128"/>
                    <a:pt x="1129" y="131"/>
                  </a:cubicBezTo>
                  <a:cubicBezTo>
                    <a:pt x="1123" y="131"/>
                    <a:pt x="1122" y="135"/>
                    <a:pt x="1115" y="134"/>
                  </a:cubicBezTo>
                  <a:cubicBezTo>
                    <a:pt x="1114" y="135"/>
                    <a:pt x="1114" y="137"/>
                    <a:pt x="1111" y="137"/>
                  </a:cubicBezTo>
                  <a:cubicBezTo>
                    <a:pt x="1111" y="139"/>
                    <a:pt x="1114" y="138"/>
                    <a:pt x="1117" y="138"/>
                  </a:cubicBezTo>
                  <a:cubicBezTo>
                    <a:pt x="1118" y="139"/>
                    <a:pt x="1119" y="141"/>
                    <a:pt x="1121" y="141"/>
                  </a:cubicBezTo>
                  <a:cubicBezTo>
                    <a:pt x="1120" y="145"/>
                    <a:pt x="1120" y="144"/>
                    <a:pt x="1122" y="147"/>
                  </a:cubicBezTo>
                  <a:cubicBezTo>
                    <a:pt x="1123" y="150"/>
                    <a:pt x="1127" y="150"/>
                    <a:pt x="1129" y="152"/>
                  </a:cubicBezTo>
                  <a:cubicBezTo>
                    <a:pt x="1129" y="152"/>
                    <a:pt x="1125" y="156"/>
                    <a:pt x="1125" y="156"/>
                  </a:cubicBezTo>
                  <a:cubicBezTo>
                    <a:pt x="1121" y="157"/>
                    <a:pt x="1121" y="153"/>
                    <a:pt x="1119" y="154"/>
                  </a:cubicBezTo>
                  <a:cubicBezTo>
                    <a:pt x="1120" y="153"/>
                    <a:pt x="1121" y="156"/>
                    <a:pt x="1119" y="156"/>
                  </a:cubicBezTo>
                  <a:cubicBezTo>
                    <a:pt x="1115" y="157"/>
                    <a:pt x="1108" y="156"/>
                    <a:pt x="1104" y="158"/>
                  </a:cubicBezTo>
                  <a:cubicBezTo>
                    <a:pt x="1101" y="159"/>
                    <a:pt x="1096" y="160"/>
                    <a:pt x="1097" y="163"/>
                  </a:cubicBezTo>
                  <a:cubicBezTo>
                    <a:pt x="1091" y="162"/>
                    <a:pt x="1090" y="167"/>
                    <a:pt x="1086" y="168"/>
                  </a:cubicBezTo>
                  <a:cubicBezTo>
                    <a:pt x="1085" y="169"/>
                    <a:pt x="1084" y="169"/>
                    <a:pt x="1083" y="170"/>
                  </a:cubicBezTo>
                  <a:cubicBezTo>
                    <a:pt x="1082" y="171"/>
                    <a:pt x="1080" y="173"/>
                    <a:pt x="1079" y="173"/>
                  </a:cubicBezTo>
                  <a:cubicBezTo>
                    <a:pt x="1077" y="173"/>
                    <a:pt x="1076" y="175"/>
                    <a:pt x="1076" y="176"/>
                  </a:cubicBezTo>
                  <a:cubicBezTo>
                    <a:pt x="1072" y="175"/>
                    <a:pt x="1064" y="178"/>
                    <a:pt x="1062" y="175"/>
                  </a:cubicBezTo>
                  <a:cubicBezTo>
                    <a:pt x="1060" y="176"/>
                    <a:pt x="1057" y="175"/>
                    <a:pt x="1058" y="179"/>
                  </a:cubicBezTo>
                  <a:cubicBezTo>
                    <a:pt x="1050" y="180"/>
                    <a:pt x="1049" y="180"/>
                    <a:pt x="1041" y="179"/>
                  </a:cubicBezTo>
                  <a:cubicBezTo>
                    <a:pt x="1040" y="179"/>
                    <a:pt x="1039" y="180"/>
                    <a:pt x="1038" y="180"/>
                  </a:cubicBezTo>
                  <a:cubicBezTo>
                    <a:pt x="1037" y="181"/>
                    <a:pt x="1034" y="182"/>
                    <a:pt x="1034" y="184"/>
                  </a:cubicBezTo>
                  <a:cubicBezTo>
                    <a:pt x="1034" y="188"/>
                    <a:pt x="1027" y="187"/>
                    <a:pt x="1028" y="193"/>
                  </a:cubicBezTo>
                  <a:cubicBezTo>
                    <a:pt x="1027" y="197"/>
                    <a:pt x="1032" y="197"/>
                    <a:pt x="1034" y="198"/>
                  </a:cubicBezTo>
                  <a:cubicBezTo>
                    <a:pt x="1033" y="202"/>
                    <a:pt x="1033" y="206"/>
                    <a:pt x="1028" y="205"/>
                  </a:cubicBezTo>
                  <a:cubicBezTo>
                    <a:pt x="1029" y="208"/>
                    <a:pt x="1028" y="210"/>
                    <a:pt x="1025" y="210"/>
                  </a:cubicBezTo>
                  <a:cubicBezTo>
                    <a:pt x="1025" y="212"/>
                    <a:pt x="1025" y="213"/>
                    <a:pt x="1025" y="215"/>
                  </a:cubicBezTo>
                  <a:cubicBezTo>
                    <a:pt x="1026" y="217"/>
                    <a:pt x="1028" y="214"/>
                    <a:pt x="1028" y="217"/>
                  </a:cubicBezTo>
                  <a:cubicBezTo>
                    <a:pt x="1029" y="220"/>
                    <a:pt x="1026" y="219"/>
                    <a:pt x="1025" y="219"/>
                  </a:cubicBezTo>
                  <a:cubicBezTo>
                    <a:pt x="1025" y="220"/>
                    <a:pt x="1024" y="223"/>
                    <a:pt x="1024" y="224"/>
                  </a:cubicBezTo>
                  <a:cubicBezTo>
                    <a:pt x="1022" y="225"/>
                    <a:pt x="1019" y="224"/>
                    <a:pt x="1017" y="225"/>
                  </a:cubicBezTo>
                  <a:cubicBezTo>
                    <a:pt x="1016" y="226"/>
                    <a:pt x="1018" y="230"/>
                    <a:pt x="1017" y="231"/>
                  </a:cubicBezTo>
                  <a:cubicBezTo>
                    <a:pt x="1016" y="232"/>
                    <a:pt x="1016" y="228"/>
                    <a:pt x="1015" y="228"/>
                  </a:cubicBezTo>
                  <a:cubicBezTo>
                    <a:pt x="1014" y="228"/>
                    <a:pt x="1011" y="229"/>
                    <a:pt x="1014" y="235"/>
                  </a:cubicBezTo>
                  <a:cubicBezTo>
                    <a:pt x="1011" y="234"/>
                    <a:pt x="1012" y="237"/>
                    <a:pt x="1011" y="238"/>
                  </a:cubicBezTo>
                  <a:cubicBezTo>
                    <a:pt x="1011" y="238"/>
                    <a:pt x="1009" y="237"/>
                    <a:pt x="1009" y="238"/>
                  </a:cubicBezTo>
                  <a:cubicBezTo>
                    <a:pt x="1008" y="238"/>
                    <a:pt x="1008" y="242"/>
                    <a:pt x="1006" y="241"/>
                  </a:cubicBezTo>
                  <a:cubicBezTo>
                    <a:pt x="1006" y="243"/>
                    <a:pt x="1004" y="243"/>
                    <a:pt x="1004" y="246"/>
                  </a:cubicBezTo>
                  <a:cubicBezTo>
                    <a:pt x="1002" y="246"/>
                    <a:pt x="999" y="245"/>
                    <a:pt x="999" y="248"/>
                  </a:cubicBezTo>
                  <a:cubicBezTo>
                    <a:pt x="997" y="247"/>
                    <a:pt x="999" y="246"/>
                    <a:pt x="999" y="243"/>
                  </a:cubicBezTo>
                  <a:cubicBezTo>
                    <a:pt x="999" y="244"/>
                    <a:pt x="997" y="242"/>
                    <a:pt x="997" y="242"/>
                  </a:cubicBezTo>
                  <a:cubicBezTo>
                    <a:pt x="997" y="241"/>
                    <a:pt x="997" y="240"/>
                    <a:pt x="997" y="239"/>
                  </a:cubicBezTo>
                  <a:cubicBezTo>
                    <a:pt x="996" y="238"/>
                    <a:pt x="995" y="237"/>
                    <a:pt x="994" y="236"/>
                  </a:cubicBezTo>
                  <a:cubicBezTo>
                    <a:pt x="994" y="236"/>
                    <a:pt x="993" y="235"/>
                    <a:pt x="992" y="235"/>
                  </a:cubicBezTo>
                  <a:cubicBezTo>
                    <a:pt x="993" y="233"/>
                    <a:pt x="993" y="229"/>
                    <a:pt x="993" y="226"/>
                  </a:cubicBezTo>
                  <a:cubicBezTo>
                    <a:pt x="993" y="224"/>
                    <a:pt x="992" y="224"/>
                    <a:pt x="992" y="222"/>
                  </a:cubicBezTo>
                  <a:cubicBezTo>
                    <a:pt x="991" y="217"/>
                    <a:pt x="993" y="211"/>
                    <a:pt x="992" y="207"/>
                  </a:cubicBezTo>
                  <a:cubicBezTo>
                    <a:pt x="997" y="211"/>
                    <a:pt x="992" y="204"/>
                    <a:pt x="994" y="201"/>
                  </a:cubicBezTo>
                  <a:cubicBezTo>
                    <a:pt x="995" y="201"/>
                    <a:pt x="996" y="206"/>
                    <a:pt x="997" y="203"/>
                  </a:cubicBezTo>
                  <a:cubicBezTo>
                    <a:pt x="997" y="202"/>
                    <a:pt x="997" y="200"/>
                    <a:pt x="997" y="200"/>
                  </a:cubicBezTo>
                  <a:cubicBezTo>
                    <a:pt x="999" y="198"/>
                    <a:pt x="1004" y="194"/>
                    <a:pt x="1006" y="193"/>
                  </a:cubicBezTo>
                  <a:cubicBezTo>
                    <a:pt x="1006" y="193"/>
                    <a:pt x="1008" y="192"/>
                    <a:pt x="1007" y="191"/>
                  </a:cubicBezTo>
                  <a:cubicBezTo>
                    <a:pt x="1005" y="190"/>
                    <a:pt x="1008" y="190"/>
                    <a:pt x="1010" y="190"/>
                  </a:cubicBezTo>
                  <a:cubicBezTo>
                    <a:pt x="1012" y="189"/>
                    <a:pt x="1013" y="187"/>
                    <a:pt x="1013" y="183"/>
                  </a:cubicBezTo>
                  <a:cubicBezTo>
                    <a:pt x="1013" y="183"/>
                    <a:pt x="1018" y="181"/>
                    <a:pt x="1017" y="180"/>
                  </a:cubicBezTo>
                  <a:cubicBezTo>
                    <a:pt x="1017" y="180"/>
                    <a:pt x="1016" y="180"/>
                    <a:pt x="1015" y="180"/>
                  </a:cubicBezTo>
                  <a:cubicBezTo>
                    <a:pt x="1016" y="180"/>
                    <a:pt x="1017" y="177"/>
                    <a:pt x="1017" y="177"/>
                  </a:cubicBezTo>
                  <a:cubicBezTo>
                    <a:pt x="1018" y="177"/>
                    <a:pt x="1020" y="181"/>
                    <a:pt x="1020" y="175"/>
                  </a:cubicBezTo>
                  <a:cubicBezTo>
                    <a:pt x="1022" y="175"/>
                    <a:pt x="1025" y="174"/>
                    <a:pt x="1027" y="173"/>
                  </a:cubicBezTo>
                  <a:cubicBezTo>
                    <a:pt x="1027" y="173"/>
                    <a:pt x="1028" y="171"/>
                    <a:pt x="1028" y="170"/>
                  </a:cubicBezTo>
                  <a:cubicBezTo>
                    <a:pt x="1029" y="170"/>
                    <a:pt x="1030" y="171"/>
                    <a:pt x="1031" y="170"/>
                  </a:cubicBezTo>
                  <a:cubicBezTo>
                    <a:pt x="1032" y="170"/>
                    <a:pt x="1033" y="168"/>
                    <a:pt x="1034" y="168"/>
                  </a:cubicBezTo>
                  <a:cubicBezTo>
                    <a:pt x="1034" y="167"/>
                    <a:pt x="1035" y="168"/>
                    <a:pt x="1035" y="166"/>
                  </a:cubicBezTo>
                  <a:cubicBezTo>
                    <a:pt x="1035" y="165"/>
                    <a:pt x="1037" y="160"/>
                    <a:pt x="1039" y="163"/>
                  </a:cubicBezTo>
                  <a:cubicBezTo>
                    <a:pt x="1039" y="161"/>
                    <a:pt x="1039" y="159"/>
                    <a:pt x="1039" y="156"/>
                  </a:cubicBezTo>
                  <a:cubicBezTo>
                    <a:pt x="1036" y="156"/>
                    <a:pt x="1034" y="157"/>
                    <a:pt x="1032" y="158"/>
                  </a:cubicBezTo>
                  <a:cubicBezTo>
                    <a:pt x="1032" y="159"/>
                    <a:pt x="1030" y="160"/>
                    <a:pt x="1030" y="161"/>
                  </a:cubicBezTo>
                  <a:cubicBezTo>
                    <a:pt x="1029" y="161"/>
                    <a:pt x="1028" y="160"/>
                    <a:pt x="1028" y="162"/>
                  </a:cubicBezTo>
                  <a:cubicBezTo>
                    <a:pt x="1028" y="164"/>
                    <a:pt x="1023" y="164"/>
                    <a:pt x="1023" y="168"/>
                  </a:cubicBezTo>
                  <a:cubicBezTo>
                    <a:pt x="1020" y="167"/>
                    <a:pt x="1018" y="168"/>
                    <a:pt x="1018" y="170"/>
                  </a:cubicBezTo>
                  <a:cubicBezTo>
                    <a:pt x="1017" y="171"/>
                    <a:pt x="1018" y="168"/>
                    <a:pt x="1017" y="168"/>
                  </a:cubicBezTo>
                  <a:cubicBezTo>
                    <a:pt x="1017" y="167"/>
                    <a:pt x="1014" y="168"/>
                    <a:pt x="1014" y="168"/>
                  </a:cubicBezTo>
                  <a:cubicBezTo>
                    <a:pt x="1014" y="166"/>
                    <a:pt x="1015" y="165"/>
                    <a:pt x="1014" y="163"/>
                  </a:cubicBezTo>
                  <a:cubicBezTo>
                    <a:pt x="1008" y="164"/>
                    <a:pt x="1004" y="162"/>
                    <a:pt x="1000" y="163"/>
                  </a:cubicBezTo>
                  <a:cubicBezTo>
                    <a:pt x="998" y="164"/>
                    <a:pt x="1000" y="166"/>
                    <a:pt x="999" y="166"/>
                  </a:cubicBezTo>
                  <a:cubicBezTo>
                    <a:pt x="997" y="167"/>
                    <a:pt x="995" y="167"/>
                    <a:pt x="993" y="168"/>
                  </a:cubicBezTo>
                  <a:cubicBezTo>
                    <a:pt x="991" y="169"/>
                    <a:pt x="991" y="170"/>
                    <a:pt x="989" y="172"/>
                  </a:cubicBezTo>
                  <a:cubicBezTo>
                    <a:pt x="988" y="173"/>
                    <a:pt x="987" y="175"/>
                    <a:pt x="985" y="175"/>
                  </a:cubicBezTo>
                  <a:cubicBezTo>
                    <a:pt x="983" y="179"/>
                    <a:pt x="987" y="178"/>
                    <a:pt x="986" y="182"/>
                  </a:cubicBezTo>
                  <a:cubicBezTo>
                    <a:pt x="984" y="182"/>
                    <a:pt x="983" y="183"/>
                    <a:pt x="983" y="186"/>
                  </a:cubicBezTo>
                  <a:cubicBezTo>
                    <a:pt x="977" y="185"/>
                    <a:pt x="976" y="188"/>
                    <a:pt x="971" y="187"/>
                  </a:cubicBezTo>
                  <a:cubicBezTo>
                    <a:pt x="969" y="185"/>
                    <a:pt x="970" y="185"/>
                    <a:pt x="971" y="183"/>
                  </a:cubicBezTo>
                  <a:cubicBezTo>
                    <a:pt x="968" y="184"/>
                    <a:pt x="968" y="182"/>
                    <a:pt x="968" y="180"/>
                  </a:cubicBezTo>
                  <a:cubicBezTo>
                    <a:pt x="966" y="180"/>
                    <a:pt x="962" y="181"/>
                    <a:pt x="962" y="179"/>
                  </a:cubicBezTo>
                  <a:cubicBezTo>
                    <a:pt x="956" y="182"/>
                    <a:pt x="947" y="185"/>
                    <a:pt x="938" y="186"/>
                  </a:cubicBezTo>
                  <a:cubicBezTo>
                    <a:pt x="938" y="184"/>
                    <a:pt x="934" y="185"/>
                    <a:pt x="936" y="180"/>
                  </a:cubicBezTo>
                  <a:cubicBezTo>
                    <a:pt x="934" y="180"/>
                    <a:pt x="932" y="180"/>
                    <a:pt x="930" y="180"/>
                  </a:cubicBezTo>
                  <a:cubicBezTo>
                    <a:pt x="924" y="182"/>
                    <a:pt x="919" y="183"/>
                    <a:pt x="915" y="186"/>
                  </a:cubicBezTo>
                  <a:cubicBezTo>
                    <a:pt x="911" y="188"/>
                    <a:pt x="908" y="192"/>
                    <a:pt x="903" y="193"/>
                  </a:cubicBezTo>
                  <a:cubicBezTo>
                    <a:pt x="904" y="196"/>
                    <a:pt x="903" y="197"/>
                    <a:pt x="900" y="197"/>
                  </a:cubicBezTo>
                  <a:cubicBezTo>
                    <a:pt x="902" y="201"/>
                    <a:pt x="898" y="201"/>
                    <a:pt x="899" y="204"/>
                  </a:cubicBezTo>
                  <a:cubicBezTo>
                    <a:pt x="896" y="202"/>
                    <a:pt x="894" y="210"/>
                    <a:pt x="892" y="208"/>
                  </a:cubicBezTo>
                  <a:cubicBezTo>
                    <a:pt x="889" y="206"/>
                    <a:pt x="892" y="209"/>
                    <a:pt x="888" y="210"/>
                  </a:cubicBezTo>
                  <a:cubicBezTo>
                    <a:pt x="885" y="210"/>
                    <a:pt x="885" y="210"/>
                    <a:pt x="885" y="212"/>
                  </a:cubicBezTo>
                  <a:cubicBezTo>
                    <a:pt x="878" y="210"/>
                    <a:pt x="881" y="217"/>
                    <a:pt x="875" y="217"/>
                  </a:cubicBezTo>
                  <a:cubicBezTo>
                    <a:pt x="876" y="218"/>
                    <a:pt x="880" y="224"/>
                    <a:pt x="881" y="221"/>
                  </a:cubicBezTo>
                  <a:cubicBezTo>
                    <a:pt x="883" y="221"/>
                    <a:pt x="882" y="224"/>
                    <a:pt x="882" y="226"/>
                  </a:cubicBezTo>
                  <a:cubicBezTo>
                    <a:pt x="884" y="225"/>
                    <a:pt x="886" y="228"/>
                    <a:pt x="886" y="228"/>
                  </a:cubicBezTo>
                  <a:cubicBezTo>
                    <a:pt x="888" y="228"/>
                    <a:pt x="889" y="226"/>
                    <a:pt x="892" y="226"/>
                  </a:cubicBezTo>
                  <a:cubicBezTo>
                    <a:pt x="892" y="227"/>
                    <a:pt x="894" y="228"/>
                    <a:pt x="893" y="228"/>
                  </a:cubicBezTo>
                  <a:cubicBezTo>
                    <a:pt x="895" y="228"/>
                    <a:pt x="897" y="224"/>
                    <a:pt x="898" y="226"/>
                  </a:cubicBezTo>
                  <a:cubicBezTo>
                    <a:pt x="899" y="226"/>
                    <a:pt x="899" y="225"/>
                    <a:pt x="899" y="224"/>
                  </a:cubicBezTo>
                  <a:cubicBezTo>
                    <a:pt x="901" y="224"/>
                    <a:pt x="901" y="234"/>
                    <a:pt x="905" y="229"/>
                  </a:cubicBezTo>
                  <a:cubicBezTo>
                    <a:pt x="908" y="229"/>
                    <a:pt x="904" y="236"/>
                    <a:pt x="909" y="234"/>
                  </a:cubicBezTo>
                  <a:cubicBezTo>
                    <a:pt x="909" y="235"/>
                    <a:pt x="906" y="234"/>
                    <a:pt x="906" y="235"/>
                  </a:cubicBezTo>
                  <a:cubicBezTo>
                    <a:pt x="906" y="235"/>
                    <a:pt x="908" y="239"/>
                    <a:pt x="907" y="241"/>
                  </a:cubicBezTo>
                  <a:cubicBezTo>
                    <a:pt x="907" y="241"/>
                    <a:pt x="906" y="241"/>
                    <a:pt x="906" y="242"/>
                  </a:cubicBezTo>
                  <a:cubicBezTo>
                    <a:pt x="906" y="243"/>
                    <a:pt x="905" y="243"/>
                    <a:pt x="905" y="245"/>
                  </a:cubicBezTo>
                  <a:cubicBezTo>
                    <a:pt x="904" y="249"/>
                    <a:pt x="907" y="257"/>
                    <a:pt x="902" y="253"/>
                  </a:cubicBezTo>
                  <a:cubicBezTo>
                    <a:pt x="903" y="266"/>
                    <a:pt x="897" y="271"/>
                    <a:pt x="895" y="280"/>
                  </a:cubicBezTo>
                  <a:cubicBezTo>
                    <a:pt x="893" y="282"/>
                    <a:pt x="893" y="280"/>
                    <a:pt x="891" y="280"/>
                  </a:cubicBezTo>
                  <a:cubicBezTo>
                    <a:pt x="890" y="281"/>
                    <a:pt x="891" y="283"/>
                    <a:pt x="891" y="284"/>
                  </a:cubicBezTo>
                  <a:cubicBezTo>
                    <a:pt x="890" y="285"/>
                    <a:pt x="888" y="284"/>
                    <a:pt x="886" y="285"/>
                  </a:cubicBezTo>
                  <a:cubicBezTo>
                    <a:pt x="886" y="286"/>
                    <a:pt x="887" y="288"/>
                    <a:pt x="886" y="288"/>
                  </a:cubicBezTo>
                  <a:cubicBezTo>
                    <a:pt x="886" y="289"/>
                    <a:pt x="884" y="288"/>
                    <a:pt x="884" y="288"/>
                  </a:cubicBezTo>
                  <a:cubicBezTo>
                    <a:pt x="883" y="289"/>
                    <a:pt x="885" y="290"/>
                    <a:pt x="885" y="290"/>
                  </a:cubicBezTo>
                  <a:cubicBezTo>
                    <a:pt x="884" y="291"/>
                    <a:pt x="882" y="291"/>
                    <a:pt x="881" y="292"/>
                  </a:cubicBezTo>
                  <a:cubicBezTo>
                    <a:pt x="880" y="293"/>
                    <a:pt x="880" y="296"/>
                    <a:pt x="879" y="297"/>
                  </a:cubicBezTo>
                  <a:cubicBezTo>
                    <a:pt x="878" y="298"/>
                    <a:pt x="877" y="297"/>
                    <a:pt x="875" y="298"/>
                  </a:cubicBezTo>
                  <a:cubicBezTo>
                    <a:pt x="874" y="299"/>
                    <a:pt x="875" y="301"/>
                    <a:pt x="874" y="302"/>
                  </a:cubicBezTo>
                  <a:cubicBezTo>
                    <a:pt x="873" y="303"/>
                    <a:pt x="871" y="302"/>
                    <a:pt x="871" y="302"/>
                  </a:cubicBezTo>
                  <a:cubicBezTo>
                    <a:pt x="871" y="302"/>
                    <a:pt x="871" y="306"/>
                    <a:pt x="870" y="305"/>
                  </a:cubicBezTo>
                  <a:cubicBezTo>
                    <a:pt x="869" y="304"/>
                    <a:pt x="867" y="303"/>
                    <a:pt x="867" y="308"/>
                  </a:cubicBezTo>
                  <a:cubicBezTo>
                    <a:pt x="860" y="309"/>
                    <a:pt x="860" y="308"/>
                    <a:pt x="853" y="308"/>
                  </a:cubicBezTo>
                  <a:cubicBezTo>
                    <a:pt x="853" y="309"/>
                    <a:pt x="847" y="311"/>
                    <a:pt x="850" y="312"/>
                  </a:cubicBezTo>
                  <a:cubicBezTo>
                    <a:pt x="851" y="315"/>
                    <a:pt x="840" y="312"/>
                    <a:pt x="846" y="315"/>
                  </a:cubicBezTo>
                  <a:cubicBezTo>
                    <a:pt x="845" y="317"/>
                    <a:pt x="843" y="316"/>
                    <a:pt x="843" y="315"/>
                  </a:cubicBezTo>
                  <a:cubicBezTo>
                    <a:pt x="839" y="318"/>
                    <a:pt x="841" y="321"/>
                    <a:pt x="842" y="326"/>
                  </a:cubicBezTo>
                  <a:cubicBezTo>
                    <a:pt x="837" y="327"/>
                    <a:pt x="839" y="327"/>
                    <a:pt x="835" y="326"/>
                  </a:cubicBezTo>
                  <a:cubicBezTo>
                    <a:pt x="836" y="328"/>
                    <a:pt x="836" y="329"/>
                    <a:pt x="833" y="329"/>
                  </a:cubicBezTo>
                  <a:cubicBezTo>
                    <a:pt x="833" y="332"/>
                    <a:pt x="834" y="344"/>
                    <a:pt x="836" y="340"/>
                  </a:cubicBezTo>
                  <a:cubicBezTo>
                    <a:pt x="839" y="340"/>
                    <a:pt x="836" y="351"/>
                    <a:pt x="840" y="351"/>
                  </a:cubicBezTo>
                  <a:cubicBezTo>
                    <a:pt x="844" y="352"/>
                    <a:pt x="839" y="356"/>
                    <a:pt x="843" y="357"/>
                  </a:cubicBezTo>
                  <a:cubicBezTo>
                    <a:pt x="842" y="357"/>
                    <a:pt x="842" y="360"/>
                    <a:pt x="842" y="360"/>
                  </a:cubicBezTo>
                  <a:cubicBezTo>
                    <a:pt x="840" y="360"/>
                    <a:pt x="839" y="358"/>
                    <a:pt x="839" y="358"/>
                  </a:cubicBezTo>
                  <a:cubicBezTo>
                    <a:pt x="837" y="359"/>
                    <a:pt x="838" y="360"/>
                    <a:pt x="837" y="361"/>
                  </a:cubicBezTo>
                  <a:cubicBezTo>
                    <a:pt x="836" y="362"/>
                    <a:pt x="834" y="361"/>
                    <a:pt x="833" y="361"/>
                  </a:cubicBezTo>
                  <a:cubicBezTo>
                    <a:pt x="830" y="362"/>
                    <a:pt x="826" y="365"/>
                    <a:pt x="823" y="363"/>
                  </a:cubicBezTo>
                  <a:cubicBezTo>
                    <a:pt x="823" y="360"/>
                    <a:pt x="824" y="359"/>
                    <a:pt x="825" y="357"/>
                  </a:cubicBezTo>
                  <a:cubicBezTo>
                    <a:pt x="825" y="354"/>
                    <a:pt x="823" y="350"/>
                    <a:pt x="826" y="349"/>
                  </a:cubicBezTo>
                  <a:cubicBezTo>
                    <a:pt x="826" y="346"/>
                    <a:pt x="822" y="347"/>
                    <a:pt x="823" y="343"/>
                  </a:cubicBezTo>
                  <a:cubicBezTo>
                    <a:pt x="820" y="341"/>
                    <a:pt x="818" y="344"/>
                    <a:pt x="815" y="340"/>
                  </a:cubicBezTo>
                  <a:cubicBezTo>
                    <a:pt x="814" y="336"/>
                    <a:pt x="820" y="338"/>
                    <a:pt x="818" y="333"/>
                  </a:cubicBezTo>
                  <a:cubicBezTo>
                    <a:pt x="817" y="332"/>
                    <a:pt x="816" y="332"/>
                    <a:pt x="816" y="333"/>
                  </a:cubicBezTo>
                  <a:cubicBezTo>
                    <a:pt x="815" y="333"/>
                    <a:pt x="814" y="331"/>
                    <a:pt x="814" y="330"/>
                  </a:cubicBezTo>
                  <a:cubicBezTo>
                    <a:pt x="813" y="329"/>
                    <a:pt x="811" y="329"/>
                    <a:pt x="811" y="328"/>
                  </a:cubicBezTo>
                  <a:cubicBezTo>
                    <a:pt x="810" y="328"/>
                    <a:pt x="808" y="329"/>
                    <a:pt x="806" y="329"/>
                  </a:cubicBezTo>
                  <a:cubicBezTo>
                    <a:pt x="805" y="329"/>
                    <a:pt x="806" y="330"/>
                    <a:pt x="806" y="330"/>
                  </a:cubicBezTo>
                  <a:cubicBezTo>
                    <a:pt x="806" y="334"/>
                    <a:pt x="803" y="327"/>
                    <a:pt x="804" y="333"/>
                  </a:cubicBezTo>
                  <a:cubicBezTo>
                    <a:pt x="800" y="330"/>
                    <a:pt x="800" y="336"/>
                    <a:pt x="795" y="333"/>
                  </a:cubicBezTo>
                  <a:cubicBezTo>
                    <a:pt x="799" y="330"/>
                    <a:pt x="795" y="328"/>
                    <a:pt x="799" y="325"/>
                  </a:cubicBezTo>
                  <a:cubicBezTo>
                    <a:pt x="802" y="323"/>
                    <a:pt x="793" y="324"/>
                    <a:pt x="792" y="326"/>
                  </a:cubicBezTo>
                  <a:cubicBezTo>
                    <a:pt x="792" y="329"/>
                    <a:pt x="790" y="325"/>
                    <a:pt x="791" y="325"/>
                  </a:cubicBezTo>
                  <a:cubicBezTo>
                    <a:pt x="788" y="325"/>
                    <a:pt x="789" y="329"/>
                    <a:pt x="787" y="329"/>
                  </a:cubicBezTo>
                  <a:cubicBezTo>
                    <a:pt x="786" y="329"/>
                    <a:pt x="783" y="331"/>
                    <a:pt x="783" y="332"/>
                  </a:cubicBezTo>
                  <a:cubicBezTo>
                    <a:pt x="782" y="332"/>
                    <a:pt x="781" y="333"/>
                    <a:pt x="781" y="335"/>
                  </a:cubicBezTo>
                  <a:cubicBezTo>
                    <a:pt x="776" y="334"/>
                    <a:pt x="777" y="334"/>
                    <a:pt x="771" y="335"/>
                  </a:cubicBezTo>
                  <a:cubicBezTo>
                    <a:pt x="773" y="335"/>
                    <a:pt x="772" y="338"/>
                    <a:pt x="773" y="339"/>
                  </a:cubicBezTo>
                  <a:cubicBezTo>
                    <a:pt x="774" y="339"/>
                    <a:pt x="776" y="338"/>
                    <a:pt x="777" y="339"/>
                  </a:cubicBezTo>
                  <a:cubicBezTo>
                    <a:pt x="777" y="339"/>
                    <a:pt x="777" y="341"/>
                    <a:pt x="777" y="342"/>
                  </a:cubicBezTo>
                  <a:cubicBezTo>
                    <a:pt x="778" y="342"/>
                    <a:pt x="780" y="341"/>
                    <a:pt x="781" y="342"/>
                  </a:cubicBezTo>
                  <a:cubicBezTo>
                    <a:pt x="782" y="342"/>
                    <a:pt x="781" y="344"/>
                    <a:pt x="781" y="344"/>
                  </a:cubicBezTo>
                  <a:cubicBezTo>
                    <a:pt x="782" y="345"/>
                    <a:pt x="784" y="345"/>
                    <a:pt x="785" y="346"/>
                  </a:cubicBezTo>
                  <a:cubicBezTo>
                    <a:pt x="787" y="345"/>
                    <a:pt x="786" y="343"/>
                    <a:pt x="788" y="343"/>
                  </a:cubicBezTo>
                  <a:cubicBezTo>
                    <a:pt x="794" y="342"/>
                    <a:pt x="798" y="343"/>
                    <a:pt x="798" y="349"/>
                  </a:cubicBezTo>
                  <a:cubicBezTo>
                    <a:pt x="796" y="350"/>
                    <a:pt x="793" y="350"/>
                    <a:pt x="791" y="349"/>
                  </a:cubicBezTo>
                  <a:cubicBezTo>
                    <a:pt x="790" y="350"/>
                    <a:pt x="789" y="352"/>
                    <a:pt x="790" y="356"/>
                  </a:cubicBezTo>
                  <a:cubicBezTo>
                    <a:pt x="787" y="355"/>
                    <a:pt x="787" y="357"/>
                    <a:pt x="788" y="357"/>
                  </a:cubicBezTo>
                  <a:cubicBezTo>
                    <a:pt x="788" y="359"/>
                    <a:pt x="785" y="358"/>
                    <a:pt x="783" y="358"/>
                  </a:cubicBezTo>
                  <a:cubicBezTo>
                    <a:pt x="785" y="363"/>
                    <a:pt x="790" y="365"/>
                    <a:pt x="790" y="372"/>
                  </a:cubicBezTo>
                  <a:cubicBezTo>
                    <a:pt x="793" y="368"/>
                    <a:pt x="791" y="371"/>
                    <a:pt x="794" y="374"/>
                  </a:cubicBezTo>
                  <a:cubicBezTo>
                    <a:pt x="793" y="379"/>
                    <a:pt x="795" y="386"/>
                    <a:pt x="792" y="389"/>
                  </a:cubicBezTo>
                  <a:cubicBezTo>
                    <a:pt x="795" y="392"/>
                    <a:pt x="796" y="397"/>
                    <a:pt x="795" y="403"/>
                  </a:cubicBezTo>
                  <a:cubicBezTo>
                    <a:pt x="791" y="400"/>
                    <a:pt x="793" y="410"/>
                    <a:pt x="791" y="407"/>
                  </a:cubicBezTo>
                  <a:cubicBezTo>
                    <a:pt x="789" y="406"/>
                    <a:pt x="791" y="407"/>
                    <a:pt x="790" y="409"/>
                  </a:cubicBezTo>
                  <a:cubicBezTo>
                    <a:pt x="789" y="410"/>
                    <a:pt x="786" y="410"/>
                    <a:pt x="787" y="415"/>
                  </a:cubicBezTo>
                  <a:cubicBezTo>
                    <a:pt x="782" y="413"/>
                    <a:pt x="786" y="419"/>
                    <a:pt x="781" y="417"/>
                  </a:cubicBezTo>
                  <a:cubicBezTo>
                    <a:pt x="785" y="421"/>
                    <a:pt x="775" y="423"/>
                    <a:pt x="777" y="424"/>
                  </a:cubicBezTo>
                  <a:cubicBezTo>
                    <a:pt x="779" y="427"/>
                    <a:pt x="776" y="425"/>
                    <a:pt x="774" y="427"/>
                  </a:cubicBezTo>
                  <a:cubicBezTo>
                    <a:pt x="773" y="428"/>
                    <a:pt x="774" y="430"/>
                    <a:pt x="773" y="431"/>
                  </a:cubicBezTo>
                  <a:cubicBezTo>
                    <a:pt x="772" y="432"/>
                    <a:pt x="770" y="431"/>
                    <a:pt x="770" y="431"/>
                  </a:cubicBezTo>
                  <a:cubicBezTo>
                    <a:pt x="770" y="432"/>
                    <a:pt x="770" y="434"/>
                    <a:pt x="770" y="434"/>
                  </a:cubicBezTo>
                  <a:cubicBezTo>
                    <a:pt x="769" y="435"/>
                    <a:pt x="764" y="433"/>
                    <a:pt x="766" y="437"/>
                  </a:cubicBezTo>
                  <a:cubicBezTo>
                    <a:pt x="757" y="438"/>
                    <a:pt x="758" y="438"/>
                    <a:pt x="749" y="437"/>
                  </a:cubicBezTo>
                  <a:cubicBezTo>
                    <a:pt x="747" y="437"/>
                    <a:pt x="748" y="440"/>
                    <a:pt x="748" y="441"/>
                  </a:cubicBezTo>
                  <a:cubicBezTo>
                    <a:pt x="744" y="438"/>
                    <a:pt x="740" y="445"/>
                    <a:pt x="739" y="444"/>
                  </a:cubicBezTo>
                  <a:cubicBezTo>
                    <a:pt x="737" y="442"/>
                    <a:pt x="739" y="445"/>
                    <a:pt x="734" y="445"/>
                  </a:cubicBezTo>
                  <a:cubicBezTo>
                    <a:pt x="731" y="446"/>
                    <a:pt x="735" y="448"/>
                    <a:pt x="732" y="448"/>
                  </a:cubicBezTo>
                  <a:cubicBezTo>
                    <a:pt x="729" y="451"/>
                    <a:pt x="727" y="446"/>
                    <a:pt x="724" y="445"/>
                  </a:cubicBezTo>
                  <a:cubicBezTo>
                    <a:pt x="719" y="444"/>
                    <a:pt x="719" y="447"/>
                    <a:pt x="715" y="447"/>
                  </a:cubicBezTo>
                  <a:cubicBezTo>
                    <a:pt x="713" y="448"/>
                    <a:pt x="713" y="450"/>
                    <a:pt x="712" y="452"/>
                  </a:cubicBezTo>
                  <a:cubicBezTo>
                    <a:pt x="708" y="451"/>
                    <a:pt x="708" y="455"/>
                    <a:pt x="705" y="455"/>
                  </a:cubicBezTo>
                  <a:cubicBezTo>
                    <a:pt x="704" y="459"/>
                    <a:pt x="708" y="458"/>
                    <a:pt x="708" y="461"/>
                  </a:cubicBezTo>
                  <a:cubicBezTo>
                    <a:pt x="708" y="462"/>
                    <a:pt x="708" y="463"/>
                    <a:pt x="710" y="464"/>
                  </a:cubicBezTo>
                  <a:cubicBezTo>
                    <a:pt x="711" y="464"/>
                    <a:pt x="710" y="466"/>
                    <a:pt x="711" y="466"/>
                  </a:cubicBezTo>
                  <a:cubicBezTo>
                    <a:pt x="712" y="467"/>
                    <a:pt x="714" y="467"/>
                    <a:pt x="715" y="468"/>
                  </a:cubicBezTo>
                  <a:cubicBezTo>
                    <a:pt x="716" y="468"/>
                    <a:pt x="715" y="470"/>
                    <a:pt x="715" y="471"/>
                  </a:cubicBezTo>
                  <a:cubicBezTo>
                    <a:pt x="716" y="471"/>
                    <a:pt x="718" y="470"/>
                    <a:pt x="718" y="471"/>
                  </a:cubicBezTo>
                  <a:cubicBezTo>
                    <a:pt x="719" y="472"/>
                    <a:pt x="719" y="475"/>
                    <a:pt x="721" y="478"/>
                  </a:cubicBezTo>
                  <a:cubicBezTo>
                    <a:pt x="722" y="479"/>
                    <a:pt x="725" y="482"/>
                    <a:pt x="725" y="482"/>
                  </a:cubicBezTo>
                  <a:cubicBezTo>
                    <a:pt x="726" y="483"/>
                    <a:pt x="725" y="486"/>
                    <a:pt x="725" y="487"/>
                  </a:cubicBezTo>
                  <a:cubicBezTo>
                    <a:pt x="725" y="490"/>
                    <a:pt x="727" y="490"/>
                    <a:pt x="727" y="493"/>
                  </a:cubicBezTo>
                  <a:cubicBezTo>
                    <a:pt x="726" y="495"/>
                    <a:pt x="725" y="495"/>
                    <a:pt x="725" y="497"/>
                  </a:cubicBezTo>
                  <a:cubicBezTo>
                    <a:pt x="725" y="500"/>
                    <a:pt x="726" y="503"/>
                    <a:pt x="722" y="500"/>
                  </a:cubicBezTo>
                  <a:cubicBezTo>
                    <a:pt x="724" y="505"/>
                    <a:pt x="718" y="503"/>
                    <a:pt x="720" y="507"/>
                  </a:cubicBezTo>
                  <a:cubicBezTo>
                    <a:pt x="714" y="505"/>
                    <a:pt x="715" y="510"/>
                    <a:pt x="711" y="510"/>
                  </a:cubicBezTo>
                  <a:cubicBezTo>
                    <a:pt x="709" y="509"/>
                    <a:pt x="710" y="512"/>
                    <a:pt x="710" y="513"/>
                  </a:cubicBezTo>
                  <a:cubicBezTo>
                    <a:pt x="709" y="513"/>
                    <a:pt x="706" y="513"/>
                    <a:pt x="707" y="514"/>
                  </a:cubicBezTo>
                  <a:cubicBezTo>
                    <a:pt x="708" y="515"/>
                    <a:pt x="708" y="515"/>
                    <a:pt x="707" y="515"/>
                  </a:cubicBezTo>
                  <a:cubicBezTo>
                    <a:pt x="706" y="517"/>
                    <a:pt x="705" y="519"/>
                    <a:pt x="703" y="518"/>
                  </a:cubicBezTo>
                  <a:cubicBezTo>
                    <a:pt x="704" y="511"/>
                    <a:pt x="700" y="517"/>
                    <a:pt x="700" y="514"/>
                  </a:cubicBezTo>
                  <a:cubicBezTo>
                    <a:pt x="700" y="513"/>
                    <a:pt x="699" y="510"/>
                    <a:pt x="697" y="508"/>
                  </a:cubicBezTo>
                  <a:cubicBezTo>
                    <a:pt x="697" y="508"/>
                    <a:pt x="695" y="509"/>
                    <a:pt x="694" y="508"/>
                  </a:cubicBezTo>
                  <a:cubicBezTo>
                    <a:pt x="694" y="508"/>
                    <a:pt x="695" y="506"/>
                    <a:pt x="694" y="506"/>
                  </a:cubicBezTo>
                  <a:cubicBezTo>
                    <a:pt x="693" y="505"/>
                    <a:pt x="689" y="505"/>
                    <a:pt x="689" y="504"/>
                  </a:cubicBezTo>
                  <a:cubicBezTo>
                    <a:pt x="688" y="504"/>
                    <a:pt x="689" y="502"/>
                    <a:pt x="689" y="501"/>
                  </a:cubicBezTo>
                  <a:cubicBezTo>
                    <a:pt x="688" y="501"/>
                    <a:pt x="686" y="502"/>
                    <a:pt x="684" y="501"/>
                  </a:cubicBezTo>
                  <a:cubicBezTo>
                    <a:pt x="683" y="502"/>
                    <a:pt x="684" y="498"/>
                    <a:pt x="683" y="497"/>
                  </a:cubicBezTo>
                  <a:cubicBezTo>
                    <a:pt x="682" y="497"/>
                    <a:pt x="681" y="498"/>
                    <a:pt x="682" y="499"/>
                  </a:cubicBezTo>
                  <a:cubicBezTo>
                    <a:pt x="679" y="496"/>
                    <a:pt x="680" y="496"/>
                    <a:pt x="677" y="493"/>
                  </a:cubicBezTo>
                  <a:cubicBezTo>
                    <a:pt x="673" y="491"/>
                    <a:pt x="674" y="498"/>
                    <a:pt x="673" y="500"/>
                  </a:cubicBezTo>
                  <a:cubicBezTo>
                    <a:pt x="673" y="501"/>
                    <a:pt x="671" y="501"/>
                    <a:pt x="670" y="501"/>
                  </a:cubicBezTo>
                  <a:cubicBezTo>
                    <a:pt x="670" y="504"/>
                    <a:pt x="671" y="508"/>
                    <a:pt x="669" y="510"/>
                  </a:cubicBezTo>
                  <a:cubicBezTo>
                    <a:pt x="670" y="511"/>
                    <a:pt x="670" y="512"/>
                    <a:pt x="670" y="514"/>
                  </a:cubicBezTo>
                  <a:cubicBezTo>
                    <a:pt x="671" y="516"/>
                    <a:pt x="673" y="518"/>
                    <a:pt x="673" y="515"/>
                  </a:cubicBezTo>
                  <a:cubicBezTo>
                    <a:pt x="677" y="519"/>
                    <a:pt x="675" y="520"/>
                    <a:pt x="675" y="525"/>
                  </a:cubicBezTo>
                  <a:cubicBezTo>
                    <a:pt x="675" y="526"/>
                    <a:pt x="676" y="527"/>
                    <a:pt x="676" y="528"/>
                  </a:cubicBezTo>
                  <a:cubicBezTo>
                    <a:pt x="677" y="529"/>
                    <a:pt x="678" y="530"/>
                    <a:pt x="679" y="531"/>
                  </a:cubicBezTo>
                  <a:cubicBezTo>
                    <a:pt x="681" y="532"/>
                    <a:pt x="683" y="533"/>
                    <a:pt x="686" y="535"/>
                  </a:cubicBezTo>
                  <a:cubicBezTo>
                    <a:pt x="687" y="536"/>
                    <a:pt x="686" y="536"/>
                    <a:pt x="687" y="537"/>
                  </a:cubicBezTo>
                  <a:cubicBezTo>
                    <a:pt x="689" y="537"/>
                    <a:pt x="688" y="538"/>
                    <a:pt x="689" y="539"/>
                  </a:cubicBezTo>
                  <a:cubicBezTo>
                    <a:pt x="689" y="541"/>
                    <a:pt x="691" y="540"/>
                    <a:pt x="691" y="541"/>
                  </a:cubicBezTo>
                  <a:cubicBezTo>
                    <a:pt x="692" y="542"/>
                    <a:pt x="691" y="545"/>
                    <a:pt x="691" y="546"/>
                  </a:cubicBezTo>
                  <a:cubicBezTo>
                    <a:pt x="692" y="547"/>
                    <a:pt x="694" y="549"/>
                    <a:pt x="694" y="549"/>
                  </a:cubicBezTo>
                  <a:cubicBezTo>
                    <a:pt x="694" y="550"/>
                    <a:pt x="691" y="554"/>
                    <a:pt x="696" y="555"/>
                  </a:cubicBezTo>
                  <a:cubicBezTo>
                    <a:pt x="695" y="558"/>
                    <a:pt x="692" y="556"/>
                    <a:pt x="690" y="556"/>
                  </a:cubicBezTo>
                  <a:cubicBezTo>
                    <a:pt x="688" y="556"/>
                    <a:pt x="684" y="556"/>
                    <a:pt x="683" y="555"/>
                  </a:cubicBezTo>
                  <a:cubicBezTo>
                    <a:pt x="684" y="555"/>
                    <a:pt x="685" y="549"/>
                    <a:pt x="682" y="553"/>
                  </a:cubicBezTo>
                  <a:cubicBezTo>
                    <a:pt x="679" y="552"/>
                    <a:pt x="680" y="548"/>
                    <a:pt x="679" y="546"/>
                  </a:cubicBezTo>
                  <a:cubicBezTo>
                    <a:pt x="678" y="545"/>
                    <a:pt x="676" y="544"/>
                    <a:pt x="675" y="542"/>
                  </a:cubicBezTo>
                  <a:cubicBezTo>
                    <a:pt x="674" y="540"/>
                    <a:pt x="674" y="538"/>
                    <a:pt x="676" y="538"/>
                  </a:cubicBezTo>
                  <a:cubicBezTo>
                    <a:pt x="674" y="535"/>
                    <a:pt x="673" y="531"/>
                    <a:pt x="669" y="530"/>
                  </a:cubicBezTo>
                  <a:cubicBezTo>
                    <a:pt x="669" y="527"/>
                    <a:pt x="667" y="526"/>
                    <a:pt x="669" y="525"/>
                  </a:cubicBezTo>
                  <a:cubicBezTo>
                    <a:pt x="668" y="524"/>
                    <a:pt x="666" y="523"/>
                    <a:pt x="665" y="523"/>
                  </a:cubicBezTo>
                  <a:cubicBezTo>
                    <a:pt x="665" y="521"/>
                    <a:pt x="665" y="519"/>
                    <a:pt x="663" y="518"/>
                  </a:cubicBezTo>
                  <a:cubicBezTo>
                    <a:pt x="663" y="515"/>
                    <a:pt x="664" y="515"/>
                    <a:pt x="665" y="513"/>
                  </a:cubicBezTo>
                  <a:cubicBezTo>
                    <a:pt x="665" y="510"/>
                    <a:pt x="664" y="509"/>
                    <a:pt x="662" y="508"/>
                  </a:cubicBezTo>
                  <a:cubicBezTo>
                    <a:pt x="663" y="507"/>
                    <a:pt x="664" y="506"/>
                    <a:pt x="662" y="506"/>
                  </a:cubicBezTo>
                  <a:cubicBezTo>
                    <a:pt x="662" y="504"/>
                    <a:pt x="665" y="505"/>
                    <a:pt x="668" y="504"/>
                  </a:cubicBezTo>
                  <a:cubicBezTo>
                    <a:pt x="667" y="503"/>
                    <a:pt x="666" y="503"/>
                    <a:pt x="666" y="501"/>
                  </a:cubicBezTo>
                  <a:cubicBezTo>
                    <a:pt x="666" y="500"/>
                    <a:pt x="668" y="500"/>
                    <a:pt x="668" y="499"/>
                  </a:cubicBezTo>
                  <a:cubicBezTo>
                    <a:pt x="667" y="497"/>
                    <a:pt x="665" y="494"/>
                    <a:pt x="665" y="492"/>
                  </a:cubicBezTo>
                  <a:cubicBezTo>
                    <a:pt x="664" y="489"/>
                    <a:pt x="665" y="485"/>
                    <a:pt x="665" y="483"/>
                  </a:cubicBezTo>
                  <a:cubicBezTo>
                    <a:pt x="664" y="481"/>
                    <a:pt x="663" y="482"/>
                    <a:pt x="662" y="480"/>
                  </a:cubicBezTo>
                  <a:cubicBezTo>
                    <a:pt x="661" y="479"/>
                    <a:pt x="661" y="478"/>
                    <a:pt x="661" y="476"/>
                  </a:cubicBezTo>
                  <a:cubicBezTo>
                    <a:pt x="659" y="474"/>
                    <a:pt x="658" y="472"/>
                    <a:pt x="656" y="471"/>
                  </a:cubicBezTo>
                  <a:cubicBezTo>
                    <a:pt x="652" y="470"/>
                    <a:pt x="654" y="476"/>
                    <a:pt x="651" y="472"/>
                  </a:cubicBezTo>
                  <a:cubicBezTo>
                    <a:pt x="649" y="472"/>
                    <a:pt x="650" y="475"/>
                    <a:pt x="649" y="476"/>
                  </a:cubicBezTo>
                  <a:cubicBezTo>
                    <a:pt x="649" y="477"/>
                    <a:pt x="647" y="476"/>
                    <a:pt x="647" y="476"/>
                  </a:cubicBezTo>
                  <a:cubicBezTo>
                    <a:pt x="646" y="477"/>
                    <a:pt x="647" y="479"/>
                    <a:pt x="645" y="479"/>
                  </a:cubicBezTo>
                  <a:cubicBezTo>
                    <a:pt x="642" y="479"/>
                    <a:pt x="642" y="478"/>
                    <a:pt x="641" y="475"/>
                  </a:cubicBezTo>
                  <a:cubicBezTo>
                    <a:pt x="641" y="474"/>
                    <a:pt x="640" y="474"/>
                    <a:pt x="640" y="473"/>
                  </a:cubicBezTo>
                  <a:cubicBezTo>
                    <a:pt x="639" y="471"/>
                    <a:pt x="641" y="471"/>
                    <a:pt x="641" y="471"/>
                  </a:cubicBezTo>
                  <a:cubicBezTo>
                    <a:pt x="641" y="469"/>
                    <a:pt x="637" y="463"/>
                    <a:pt x="641" y="461"/>
                  </a:cubicBezTo>
                  <a:cubicBezTo>
                    <a:pt x="640" y="460"/>
                    <a:pt x="637" y="458"/>
                    <a:pt x="638" y="452"/>
                  </a:cubicBezTo>
                  <a:cubicBezTo>
                    <a:pt x="637" y="452"/>
                    <a:pt x="637" y="454"/>
                    <a:pt x="637" y="455"/>
                  </a:cubicBezTo>
                  <a:cubicBezTo>
                    <a:pt x="634" y="454"/>
                    <a:pt x="636" y="449"/>
                    <a:pt x="634" y="447"/>
                  </a:cubicBezTo>
                  <a:cubicBezTo>
                    <a:pt x="633" y="446"/>
                    <a:pt x="632" y="445"/>
                    <a:pt x="631" y="444"/>
                  </a:cubicBezTo>
                  <a:cubicBezTo>
                    <a:pt x="631" y="443"/>
                    <a:pt x="630" y="442"/>
                    <a:pt x="630" y="441"/>
                  </a:cubicBezTo>
                  <a:cubicBezTo>
                    <a:pt x="629" y="440"/>
                    <a:pt x="624" y="440"/>
                    <a:pt x="626" y="437"/>
                  </a:cubicBezTo>
                  <a:cubicBezTo>
                    <a:pt x="621" y="436"/>
                    <a:pt x="620" y="439"/>
                    <a:pt x="617" y="441"/>
                  </a:cubicBezTo>
                  <a:cubicBezTo>
                    <a:pt x="615" y="441"/>
                    <a:pt x="613" y="441"/>
                    <a:pt x="613" y="443"/>
                  </a:cubicBezTo>
                  <a:cubicBezTo>
                    <a:pt x="610" y="443"/>
                    <a:pt x="606" y="443"/>
                    <a:pt x="603" y="443"/>
                  </a:cubicBezTo>
                  <a:cubicBezTo>
                    <a:pt x="602" y="444"/>
                    <a:pt x="601" y="444"/>
                    <a:pt x="600" y="445"/>
                  </a:cubicBezTo>
                  <a:cubicBezTo>
                    <a:pt x="600" y="446"/>
                    <a:pt x="599" y="445"/>
                    <a:pt x="599" y="447"/>
                  </a:cubicBezTo>
                  <a:cubicBezTo>
                    <a:pt x="599" y="448"/>
                    <a:pt x="596" y="449"/>
                    <a:pt x="595" y="450"/>
                  </a:cubicBezTo>
                  <a:cubicBezTo>
                    <a:pt x="592" y="452"/>
                    <a:pt x="589" y="457"/>
                    <a:pt x="583" y="459"/>
                  </a:cubicBezTo>
                  <a:cubicBezTo>
                    <a:pt x="580" y="462"/>
                    <a:pt x="579" y="467"/>
                    <a:pt x="574" y="468"/>
                  </a:cubicBezTo>
                  <a:cubicBezTo>
                    <a:pt x="576" y="470"/>
                    <a:pt x="575" y="471"/>
                    <a:pt x="571" y="471"/>
                  </a:cubicBezTo>
                  <a:cubicBezTo>
                    <a:pt x="571" y="472"/>
                    <a:pt x="571" y="473"/>
                    <a:pt x="572" y="473"/>
                  </a:cubicBezTo>
                  <a:cubicBezTo>
                    <a:pt x="572" y="475"/>
                    <a:pt x="569" y="475"/>
                    <a:pt x="569" y="473"/>
                  </a:cubicBezTo>
                  <a:cubicBezTo>
                    <a:pt x="567" y="474"/>
                    <a:pt x="568" y="478"/>
                    <a:pt x="564" y="476"/>
                  </a:cubicBezTo>
                  <a:cubicBezTo>
                    <a:pt x="562" y="477"/>
                    <a:pt x="562" y="479"/>
                    <a:pt x="560" y="479"/>
                  </a:cubicBezTo>
                  <a:cubicBezTo>
                    <a:pt x="559" y="481"/>
                    <a:pt x="561" y="481"/>
                    <a:pt x="561" y="483"/>
                  </a:cubicBezTo>
                  <a:cubicBezTo>
                    <a:pt x="561" y="486"/>
                    <a:pt x="559" y="490"/>
                    <a:pt x="558" y="494"/>
                  </a:cubicBezTo>
                  <a:cubicBezTo>
                    <a:pt x="557" y="501"/>
                    <a:pt x="558" y="507"/>
                    <a:pt x="557" y="510"/>
                  </a:cubicBezTo>
                  <a:cubicBezTo>
                    <a:pt x="557" y="510"/>
                    <a:pt x="554" y="510"/>
                    <a:pt x="554" y="510"/>
                  </a:cubicBezTo>
                  <a:cubicBezTo>
                    <a:pt x="553" y="511"/>
                    <a:pt x="554" y="514"/>
                    <a:pt x="553" y="515"/>
                  </a:cubicBezTo>
                  <a:cubicBezTo>
                    <a:pt x="551" y="517"/>
                    <a:pt x="549" y="516"/>
                    <a:pt x="547" y="517"/>
                  </a:cubicBezTo>
                  <a:cubicBezTo>
                    <a:pt x="546" y="518"/>
                    <a:pt x="546" y="521"/>
                    <a:pt x="543" y="520"/>
                  </a:cubicBezTo>
                  <a:cubicBezTo>
                    <a:pt x="539" y="516"/>
                    <a:pt x="537" y="511"/>
                    <a:pt x="536" y="506"/>
                  </a:cubicBezTo>
                  <a:cubicBezTo>
                    <a:pt x="535" y="505"/>
                    <a:pt x="534" y="504"/>
                    <a:pt x="533" y="503"/>
                  </a:cubicBezTo>
                  <a:cubicBezTo>
                    <a:pt x="532" y="502"/>
                    <a:pt x="532" y="501"/>
                    <a:pt x="530" y="501"/>
                  </a:cubicBezTo>
                  <a:cubicBezTo>
                    <a:pt x="529" y="497"/>
                    <a:pt x="532" y="497"/>
                    <a:pt x="533" y="494"/>
                  </a:cubicBezTo>
                  <a:cubicBezTo>
                    <a:pt x="533" y="492"/>
                    <a:pt x="530" y="490"/>
                    <a:pt x="529" y="489"/>
                  </a:cubicBezTo>
                  <a:cubicBezTo>
                    <a:pt x="527" y="487"/>
                    <a:pt x="527" y="485"/>
                    <a:pt x="524" y="485"/>
                  </a:cubicBezTo>
                  <a:cubicBezTo>
                    <a:pt x="524" y="482"/>
                    <a:pt x="523" y="479"/>
                    <a:pt x="522" y="476"/>
                  </a:cubicBezTo>
                  <a:cubicBezTo>
                    <a:pt x="520" y="474"/>
                    <a:pt x="520" y="464"/>
                    <a:pt x="519" y="457"/>
                  </a:cubicBezTo>
                  <a:cubicBezTo>
                    <a:pt x="518" y="453"/>
                    <a:pt x="517" y="445"/>
                    <a:pt x="516" y="440"/>
                  </a:cubicBezTo>
                  <a:cubicBezTo>
                    <a:pt x="514" y="440"/>
                    <a:pt x="510" y="446"/>
                    <a:pt x="513" y="447"/>
                  </a:cubicBezTo>
                  <a:cubicBezTo>
                    <a:pt x="513" y="450"/>
                    <a:pt x="508" y="447"/>
                    <a:pt x="506" y="447"/>
                  </a:cubicBezTo>
                  <a:cubicBezTo>
                    <a:pt x="505" y="447"/>
                    <a:pt x="504" y="447"/>
                    <a:pt x="503" y="447"/>
                  </a:cubicBezTo>
                  <a:cubicBezTo>
                    <a:pt x="502" y="446"/>
                    <a:pt x="501" y="441"/>
                    <a:pt x="498" y="443"/>
                  </a:cubicBezTo>
                  <a:cubicBezTo>
                    <a:pt x="497" y="440"/>
                    <a:pt x="499" y="440"/>
                    <a:pt x="501" y="440"/>
                  </a:cubicBezTo>
                  <a:cubicBezTo>
                    <a:pt x="499" y="438"/>
                    <a:pt x="500" y="438"/>
                    <a:pt x="501" y="436"/>
                  </a:cubicBezTo>
                  <a:cubicBezTo>
                    <a:pt x="500" y="433"/>
                    <a:pt x="497" y="435"/>
                    <a:pt x="495" y="434"/>
                  </a:cubicBezTo>
                  <a:cubicBezTo>
                    <a:pt x="494" y="433"/>
                    <a:pt x="492" y="427"/>
                    <a:pt x="491" y="431"/>
                  </a:cubicBezTo>
                  <a:cubicBezTo>
                    <a:pt x="488" y="431"/>
                    <a:pt x="489" y="426"/>
                    <a:pt x="489" y="427"/>
                  </a:cubicBezTo>
                  <a:cubicBezTo>
                    <a:pt x="489" y="426"/>
                    <a:pt x="486" y="426"/>
                    <a:pt x="487" y="423"/>
                  </a:cubicBezTo>
                  <a:cubicBezTo>
                    <a:pt x="486" y="422"/>
                    <a:pt x="482" y="424"/>
                    <a:pt x="481" y="423"/>
                  </a:cubicBezTo>
                  <a:cubicBezTo>
                    <a:pt x="481" y="423"/>
                    <a:pt x="481" y="420"/>
                    <a:pt x="481" y="420"/>
                  </a:cubicBezTo>
                  <a:cubicBezTo>
                    <a:pt x="478" y="419"/>
                    <a:pt x="475" y="421"/>
                    <a:pt x="473" y="422"/>
                  </a:cubicBezTo>
                  <a:cubicBezTo>
                    <a:pt x="472" y="422"/>
                    <a:pt x="471" y="422"/>
                    <a:pt x="470" y="422"/>
                  </a:cubicBezTo>
                  <a:cubicBezTo>
                    <a:pt x="468" y="421"/>
                    <a:pt x="467" y="419"/>
                    <a:pt x="467" y="423"/>
                  </a:cubicBezTo>
                  <a:cubicBezTo>
                    <a:pt x="454" y="424"/>
                    <a:pt x="443" y="422"/>
                    <a:pt x="433" y="420"/>
                  </a:cubicBezTo>
                  <a:cubicBezTo>
                    <a:pt x="434" y="417"/>
                    <a:pt x="431" y="418"/>
                    <a:pt x="431" y="416"/>
                  </a:cubicBezTo>
                  <a:cubicBezTo>
                    <a:pt x="430" y="413"/>
                    <a:pt x="424" y="419"/>
                    <a:pt x="428" y="413"/>
                  </a:cubicBezTo>
                  <a:cubicBezTo>
                    <a:pt x="426" y="413"/>
                    <a:pt x="425" y="413"/>
                    <a:pt x="425" y="412"/>
                  </a:cubicBezTo>
                  <a:cubicBezTo>
                    <a:pt x="421" y="414"/>
                    <a:pt x="411" y="411"/>
                    <a:pt x="407" y="410"/>
                  </a:cubicBezTo>
                  <a:cubicBezTo>
                    <a:pt x="405" y="410"/>
                    <a:pt x="404" y="410"/>
                    <a:pt x="404" y="407"/>
                  </a:cubicBezTo>
                  <a:cubicBezTo>
                    <a:pt x="398" y="409"/>
                    <a:pt x="399" y="403"/>
                    <a:pt x="394" y="403"/>
                  </a:cubicBezTo>
                  <a:cubicBezTo>
                    <a:pt x="393" y="398"/>
                    <a:pt x="390" y="395"/>
                    <a:pt x="388" y="391"/>
                  </a:cubicBezTo>
                  <a:cubicBezTo>
                    <a:pt x="376" y="389"/>
                    <a:pt x="376" y="395"/>
                    <a:pt x="377" y="402"/>
                  </a:cubicBezTo>
                  <a:cubicBezTo>
                    <a:pt x="377" y="404"/>
                    <a:pt x="383" y="407"/>
                    <a:pt x="387" y="412"/>
                  </a:cubicBezTo>
                  <a:cubicBezTo>
                    <a:pt x="388" y="413"/>
                    <a:pt x="391" y="420"/>
                    <a:pt x="394" y="419"/>
                  </a:cubicBezTo>
                  <a:cubicBezTo>
                    <a:pt x="393" y="422"/>
                    <a:pt x="397" y="422"/>
                    <a:pt x="395" y="426"/>
                  </a:cubicBezTo>
                  <a:cubicBezTo>
                    <a:pt x="399" y="426"/>
                    <a:pt x="407" y="425"/>
                    <a:pt x="402" y="429"/>
                  </a:cubicBezTo>
                  <a:cubicBezTo>
                    <a:pt x="405" y="430"/>
                    <a:pt x="404" y="426"/>
                    <a:pt x="405" y="426"/>
                  </a:cubicBezTo>
                  <a:cubicBezTo>
                    <a:pt x="407" y="425"/>
                    <a:pt x="411" y="426"/>
                    <a:pt x="411" y="423"/>
                  </a:cubicBezTo>
                  <a:cubicBezTo>
                    <a:pt x="411" y="422"/>
                    <a:pt x="413" y="422"/>
                    <a:pt x="414" y="422"/>
                  </a:cubicBezTo>
                  <a:cubicBezTo>
                    <a:pt x="415" y="421"/>
                    <a:pt x="414" y="419"/>
                    <a:pt x="415" y="419"/>
                  </a:cubicBezTo>
                  <a:cubicBezTo>
                    <a:pt x="417" y="418"/>
                    <a:pt x="421" y="418"/>
                    <a:pt x="423" y="417"/>
                  </a:cubicBezTo>
                  <a:cubicBezTo>
                    <a:pt x="424" y="418"/>
                    <a:pt x="421" y="420"/>
                    <a:pt x="422" y="420"/>
                  </a:cubicBezTo>
                  <a:cubicBezTo>
                    <a:pt x="422" y="420"/>
                    <a:pt x="425" y="420"/>
                    <a:pt x="425" y="420"/>
                  </a:cubicBezTo>
                  <a:cubicBezTo>
                    <a:pt x="426" y="422"/>
                    <a:pt x="425" y="424"/>
                    <a:pt x="426" y="426"/>
                  </a:cubicBezTo>
                  <a:cubicBezTo>
                    <a:pt x="425" y="429"/>
                    <a:pt x="430" y="427"/>
                    <a:pt x="431" y="430"/>
                  </a:cubicBezTo>
                  <a:cubicBezTo>
                    <a:pt x="431" y="433"/>
                    <a:pt x="433" y="431"/>
                    <a:pt x="436" y="433"/>
                  </a:cubicBezTo>
                  <a:cubicBezTo>
                    <a:pt x="438" y="434"/>
                    <a:pt x="437" y="436"/>
                    <a:pt x="440" y="437"/>
                  </a:cubicBezTo>
                  <a:cubicBezTo>
                    <a:pt x="437" y="440"/>
                    <a:pt x="441" y="444"/>
                    <a:pt x="440" y="448"/>
                  </a:cubicBezTo>
                  <a:cubicBezTo>
                    <a:pt x="439" y="448"/>
                    <a:pt x="438" y="448"/>
                    <a:pt x="436" y="448"/>
                  </a:cubicBezTo>
                  <a:cubicBezTo>
                    <a:pt x="438" y="453"/>
                    <a:pt x="433" y="452"/>
                    <a:pt x="433" y="457"/>
                  </a:cubicBezTo>
                  <a:cubicBezTo>
                    <a:pt x="431" y="456"/>
                    <a:pt x="429" y="457"/>
                    <a:pt x="429" y="459"/>
                  </a:cubicBezTo>
                  <a:cubicBezTo>
                    <a:pt x="427" y="459"/>
                    <a:pt x="425" y="459"/>
                    <a:pt x="423" y="459"/>
                  </a:cubicBezTo>
                  <a:cubicBezTo>
                    <a:pt x="421" y="459"/>
                    <a:pt x="423" y="462"/>
                    <a:pt x="422" y="464"/>
                  </a:cubicBezTo>
                  <a:cubicBezTo>
                    <a:pt x="422" y="464"/>
                    <a:pt x="420" y="463"/>
                    <a:pt x="419" y="464"/>
                  </a:cubicBezTo>
                  <a:cubicBezTo>
                    <a:pt x="419" y="464"/>
                    <a:pt x="420" y="467"/>
                    <a:pt x="419" y="468"/>
                  </a:cubicBezTo>
                  <a:cubicBezTo>
                    <a:pt x="416" y="467"/>
                    <a:pt x="415" y="468"/>
                    <a:pt x="415" y="471"/>
                  </a:cubicBezTo>
                  <a:cubicBezTo>
                    <a:pt x="412" y="470"/>
                    <a:pt x="411" y="471"/>
                    <a:pt x="409" y="472"/>
                  </a:cubicBezTo>
                  <a:cubicBezTo>
                    <a:pt x="407" y="473"/>
                    <a:pt x="408" y="474"/>
                    <a:pt x="404" y="475"/>
                  </a:cubicBezTo>
                  <a:cubicBezTo>
                    <a:pt x="402" y="475"/>
                    <a:pt x="395" y="477"/>
                    <a:pt x="395" y="482"/>
                  </a:cubicBezTo>
                  <a:cubicBezTo>
                    <a:pt x="394" y="482"/>
                    <a:pt x="391" y="481"/>
                    <a:pt x="390" y="482"/>
                  </a:cubicBezTo>
                  <a:cubicBezTo>
                    <a:pt x="388" y="483"/>
                    <a:pt x="389" y="484"/>
                    <a:pt x="388" y="485"/>
                  </a:cubicBezTo>
                  <a:cubicBezTo>
                    <a:pt x="388" y="485"/>
                    <a:pt x="386" y="484"/>
                    <a:pt x="386" y="485"/>
                  </a:cubicBezTo>
                  <a:cubicBezTo>
                    <a:pt x="386" y="485"/>
                    <a:pt x="382" y="486"/>
                    <a:pt x="381" y="486"/>
                  </a:cubicBezTo>
                  <a:cubicBezTo>
                    <a:pt x="379" y="489"/>
                    <a:pt x="368" y="487"/>
                    <a:pt x="363" y="490"/>
                  </a:cubicBezTo>
                  <a:cubicBezTo>
                    <a:pt x="359" y="491"/>
                    <a:pt x="367" y="493"/>
                    <a:pt x="360" y="493"/>
                  </a:cubicBezTo>
                  <a:cubicBezTo>
                    <a:pt x="360" y="493"/>
                    <a:pt x="358" y="493"/>
                    <a:pt x="358" y="493"/>
                  </a:cubicBezTo>
                  <a:cubicBezTo>
                    <a:pt x="356" y="494"/>
                    <a:pt x="356" y="497"/>
                    <a:pt x="353" y="496"/>
                  </a:cubicBezTo>
                  <a:cubicBezTo>
                    <a:pt x="355" y="493"/>
                    <a:pt x="351" y="494"/>
                    <a:pt x="351" y="493"/>
                  </a:cubicBezTo>
                  <a:cubicBezTo>
                    <a:pt x="350" y="491"/>
                    <a:pt x="352" y="487"/>
                    <a:pt x="348" y="487"/>
                  </a:cubicBezTo>
                  <a:cubicBezTo>
                    <a:pt x="347" y="485"/>
                    <a:pt x="349" y="485"/>
                    <a:pt x="349" y="483"/>
                  </a:cubicBezTo>
                  <a:cubicBezTo>
                    <a:pt x="348" y="482"/>
                    <a:pt x="345" y="481"/>
                    <a:pt x="348" y="480"/>
                  </a:cubicBezTo>
                  <a:cubicBezTo>
                    <a:pt x="347" y="479"/>
                    <a:pt x="346" y="478"/>
                    <a:pt x="344" y="478"/>
                  </a:cubicBezTo>
                  <a:cubicBezTo>
                    <a:pt x="345" y="474"/>
                    <a:pt x="341" y="469"/>
                    <a:pt x="344" y="469"/>
                  </a:cubicBezTo>
                  <a:cubicBezTo>
                    <a:pt x="344" y="468"/>
                    <a:pt x="341" y="469"/>
                    <a:pt x="341" y="468"/>
                  </a:cubicBezTo>
                  <a:cubicBezTo>
                    <a:pt x="339" y="467"/>
                    <a:pt x="340" y="463"/>
                    <a:pt x="341" y="464"/>
                  </a:cubicBezTo>
                  <a:cubicBezTo>
                    <a:pt x="340" y="463"/>
                    <a:pt x="339" y="461"/>
                    <a:pt x="338" y="461"/>
                  </a:cubicBezTo>
                  <a:cubicBezTo>
                    <a:pt x="337" y="460"/>
                    <a:pt x="338" y="459"/>
                    <a:pt x="337" y="459"/>
                  </a:cubicBezTo>
                  <a:cubicBezTo>
                    <a:pt x="336" y="459"/>
                    <a:pt x="334" y="454"/>
                    <a:pt x="334" y="455"/>
                  </a:cubicBezTo>
                  <a:cubicBezTo>
                    <a:pt x="334" y="455"/>
                    <a:pt x="334" y="457"/>
                    <a:pt x="334" y="457"/>
                  </a:cubicBezTo>
                  <a:cubicBezTo>
                    <a:pt x="331" y="454"/>
                    <a:pt x="331" y="450"/>
                    <a:pt x="327" y="450"/>
                  </a:cubicBezTo>
                  <a:cubicBezTo>
                    <a:pt x="330" y="444"/>
                    <a:pt x="323" y="442"/>
                    <a:pt x="324" y="436"/>
                  </a:cubicBezTo>
                  <a:cubicBezTo>
                    <a:pt x="324" y="434"/>
                    <a:pt x="321" y="435"/>
                    <a:pt x="321" y="433"/>
                  </a:cubicBezTo>
                  <a:cubicBezTo>
                    <a:pt x="321" y="430"/>
                    <a:pt x="316" y="432"/>
                    <a:pt x="316" y="430"/>
                  </a:cubicBezTo>
                  <a:cubicBezTo>
                    <a:pt x="317" y="428"/>
                    <a:pt x="317" y="427"/>
                    <a:pt x="314" y="427"/>
                  </a:cubicBezTo>
                  <a:cubicBezTo>
                    <a:pt x="316" y="425"/>
                    <a:pt x="315" y="424"/>
                    <a:pt x="314" y="420"/>
                  </a:cubicBezTo>
                  <a:cubicBezTo>
                    <a:pt x="314" y="420"/>
                    <a:pt x="314" y="418"/>
                    <a:pt x="314" y="417"/>
                  </a:cubicBezTo>
                  <a:cubicBezTo>
                    <a:pt x="314" y="417"/>
                    <a:pt x="313" y="417"/>
                    <a:pt x="313" y="417"/>
                  </a:cubicBezTo>
                  <a:cubicBezTo>
                    <a:pt x="312" y="414"/>
                    <a:pt x="315" y="415"/>
                    <a:pt x="313" y="412"/>
                  </a:cubicBezTo>
                  <a:cubicBezTo>
                    <a:pt x="311" y="410"/>
                    <a:pt x="310" y="419"/>
                    <a:pt x="310" y="412"/>
                  </a:cubicBezTo>
                  <a:cubicBezTo>
                    <a:pt x="310" y="406"/>
                    <a:pt x="305" y="403"/>
                    <a:pt x="300" y="398"/>
                  </a:cubicBezTo>
                  <a:cubicBezTo>
                    <a:pt x="296" y="401"/>
                    <a:pt x="299" y="402"/>
                    <a:pt x="297" y="406"/>
                  </a:cubicBezTo>
                  <a:cubicBezTo>
                    <a:pt x="294" y="407"/>
                    <a:pt x="295" y="403"/>
                    <a:pt x="293" y="403"/>
                  </a:cubicBezTo>
                  <a:cubicBezTo>
                    <a:pt x="291" y="404"/>
                    <a:pt x="291" y="402"/>
                    <a:pt x="289" y="402"/>
                  </a:cubicBezTo>
                  <a:cubicBezTo>
                    <a:pt x="292" y="404"/>
                    <a:pt x="290" y="410"/>
                    <a:pt x="294" y="410"/>
                  </a:cubicBezTo>
                  <a:cubicBezTo>
                    <a:pt x="293" y="414"/>
                    <a:pt x="295" y="418"/>
                    <a:pt x="297" y="423"/>
                  </a:cubicBezTo>
                  <a:cubicBezTo>
                    <a:pt x="297" y="423"/>
                    <a:pt x="297" y="425"/>
                    <a:pt x="297" y="426"/>
                  </a:cubicBezTo>
                  <a:cubicBezTo>
                    <a:pt x="299" y="427"/>
                    <a:pt x="300" y="434"/>
                    <a:pt x="301" y="437"/>
                  </a:cubicBezTo>
                  <a:cubicBezTo>
                    <a:pt x="303" y="437"/>
                    <a:pt x="305" y="437"/>
                    <a:pt x="307" y="437"/>
                  </a:cubicBezTo>
                  <a:cubicBezTo>
                    <a:pt x="306" y="438"/>
                    <a:pt x="306" y="439"/>
                    <a:pt x="306" y="441"/>
                  </a:cubicBezTo>
                  <a:cubicBezTo>
                    <a:pt x="307" y="441"/>
                    <a:pt x="308" y="441"/>
                    <a:pt x="308" y="440"/>
                  </a:cubicBezTo>
                  <a:cubicBezTo>
                    <a:pt x="311" y="442"/>
                    <a:pt x="310" y="444"/>
                    <a:pt x="311" y="447"/>
                  </a:cubicBezTo>
                  <a:cubicBezTo>
                    <a:pt x="312" y="448"/>
                    <a:pt x="314" y="447"/>
                    <a:pt x="314" y="448"/>
                  </a:cubicBezTo>
                  <a:cubicBezTo>
                    <a:pt x="314" y="449"/>
                    <a:pt x="314" y="451"/>
                    <a:pt x="314" y="451"/>
                  </a:cubicBezTo>
                  <a:cubicBezTo>
                    <a:pt x="314" y="451"/>
                    <a:pt x="315" y="451"/>
                    <a:pt x="316" y="451"/>
                  </a:cubicBezTo>
                  <a:cubicBezTo>
                    <a:pt x="316" y="452"/>
                    <a:pt x="314" y="454"/>
                    <a:pt x="314" y="454"/>
                  </a:cubicBezTo>
                  <a:cubicBezTo>
                    <a:pt x="315" y="455"/>
                    <a:pt x="316" y="455"/>
                    <a:pt x="317" y="457"/>
                  </a:cubicBezTo>
                  <a:cubicBezTo>
                    <a:pt x="317" y="457"/>
                    <a:pt x="316" y="459"/>
                    <a:pt x="317" y="459"/>
                  </a:cubicBezTo>
                  <a:cubicBezTo>
                    <a:pt x="317" y="459"/>
                    <a:pt x="318" y="459"/>
                    <a:pt x="318" y="459"/>
                  </a:cubicBezTo>
                  <a:cubicBezTo>
                    <a:pt x="319" y="461"/>
                    <a:pt x="316" y="466"/>
                    <a:pt x="321" y="465"/>
                  </a:cubicBezTo>
                  <a:cubicBezTo>
                    <a:pt x="321" y="468"/>
                    <a:pt x="321" y="470"/>
                    <a:pt x="323" y="473"/>
                  </a:cubicBezTo>
                  <a:cubicBezTo>
                    <a:pt x="323" y="474"/>
                    <a:pt x="325" y="475"/>
                    <a:pt x="325" y="476"/>
                  </a:cubicBezTo>
                  <a:cubicBezTo>
                    <a:pt x="326" y="477"/>
                    <a:pt x="326" y="479"/>
                    <a:pt x="327" y="480"/>
                  </a:cubicBezTo>
                  <a:cubicBezTo>
                    <a:pt x="327" y="481"/>
                    <a:pt x="329" y="481"/>
                    <a:pt x="330" y="482"/>
                  </a:cubicBezTo>
                  <a:cubicBezTo>
                    <a:pt x="331" y="483"/>
                    <a:pt x="328" y="486"/>
                    <a:pt x="331" y="486"/>
                  </a:cubicBezTo>
                  <a:cubicBezTo>
                    <a:pt x="333" y="486"/>
                    <a:pt x="332" y="490"/>
                    <a:pt x="332" y="492"/>
                  </a:cubicBezTo>
                  <a:cubicBezTo>
                    <a:pt x="338" y="489"/>
                    <a:pt x="337" y="494"/>
                    <a:pt x="344" y="493"/>
                  </a:cubicBezTo>
                  <a:cubicBezTo>
                    <a:pt x="344" y="497"/>
                    <a:pt x="346" y="499"/>
                    <a:pt x="346" y="503"/>
                  </a:cubicBezTo>
                  <a:cubicBezTo>
                    <a:pt x="351" y="511"/>
                    <a:pt x="368" y="508"/>
                    <a:pt x="379" y="507"/>
                  </a:cubicBezTo>
                  <a:cubicBezTo>
                    <a:pt x="380" y="508"/>
                    <a:pt x="379" y="505"/>
                    <a:pt x="380" y="504"/>
                  </a:cubicBezTo>
                  <a:cubicBezTo>
                    <a:pt x="383" y="503"/>
                    <a:pt x="390" y="507"/>
                    <a:pt x="388" y="501"/>
                  </a:cubicBezTo>
                  <a:cubicBezTo>
                    <a:pt x="391" y="503"/>
                    <a:pt x="391" y="505"/>
                    <a:pt x="390" y="508"/>
                  </a:cubicBezTo>
                  <a:cubicBezTo>
                    <a:pt x="390" y="509"/>
                    <a:pt x="388" y="510"/>
                    <a:pt x="388" y="510"/>
                  </a:cubicBezTo>
                  <a:cubicBezTo>
                    <a:pt x="388" y="512"/>
                    <a:pt x="389" y="516"/>
                    <a:pt x="388" y="518"/>
                  </a:cubicBezTo>
                  <a:cubicBezTo>
                    <a:pt x="388" y="519"/>
                    <a:pt x="386" y="518"/>
                    <a:pt x="386" y="518"/>
                  </a:cubicBezTo>
                  <a:cubicBezTo>
                    <a:pt x="385" y="519"/>
                    <a:pt x="385" y="525"/>
                    <a:pt x="384" y="527"/>
                  </a:cubicBezTo>
                  <a:cubicBezTo>
                    <a:pt x="384" y="528"/>
                    <a:pt x="380" y="529"/>
                    <a:pt x="381" y="534"/>
                  </a:cubicBezTo>
                  <a:cubicBezTo>
                    <a:pt x="377" y="534"/>
                    <a:pt x="380" y="541"/>
                    <a:pt x="374" y="541"/>
                  </a:cubicBezTo>
                  <a:cubicBezTo>
                    <a:pt x="375" y="545"/>
                    <a:pt x="373" y="546"/>
                    <a:pt x="373" y="549"/>
                  </a:cubicBezTo>
                  <a:cubicBezTo>
                    <a:pt x="368" y="548"/>
                    <a:pt x="371" y="554"/>
                    <a:pt x="366" y="553"/>
                  </a:cubicBezTo>
                  <a:cubicBezTo>
                    <a:pt x="366" y="555"/>
                    <a:pt x="366" y="556"/>
                    <a:pt x="366" y="558"/>
                  </a:cubicBezTo>
                  <a:cubicBezTo>
                    <a:pt x="365" y="558"/>
                    <a:pt x="364" y="556"/>
                    <a:pt x="363" y="556"/>
                  </a:cubicBezTo>
                  <a:cubicBezTo>
                    <a:pt x="360" y="558"/>
                    <a:pt x="362" y="559"/>
                    <a:pt x="358" y="560"/>
                  </a:cubicBezTo>
                  <a:cubicBezTo>
                    <a:pt x="358" y="560"/>
                    <a:pt x="353" y="562"/>
                    <a:pt x="353" y="562"/>
                  </a:cubicBezTo>
                  <a:cubicBezTo>
                    <a:pt x="353" y="562"/>
                    <a:pt x="354" y="563"/>
                    <a:pt x="353" y="563"/>
                  </a:cubicBezTo>
                  <a:cubicBezTo>
                    <a:pt x="352" y="564"/>
                    <a:pt x="349" y="565"/>
                    <a:pt x="348" y="566"/>
                  </a:cubicBezTo>
                  <a:cubicBezTo>
                    <a:pt x="344" y="568"/>
                    <a:pt x="343" y="573"/>
                    <a:pt x="338" y="573"/>
                  </a:cubicBezTo>
                  <a:cubicBezTo>
                    <a:pt x="339" y="577"/>
                    <a:pt x="336" y="577"/>
                    <a:pt x="337" y="580"/>
                  </a:cubicBezTo>
                  <a:cubicBezTo>
                    <a:pt x="335" y="582"/>
                    <a:pt x="334" y="581"/>
                    <a:pt x="332" y="580"/>
                  </a:cubicBezTo>
                  <a:cubicBezTo>
                    <a:pt x="333" y="582"/>
                    <a:pt x="330" y="583"/>
                    <a:pt x="331" y="584"/>
                  </a:cubicBezTo>
                  <a:cubicBezTo>
                    <a:pt x="334" y="587"/>
                    <a:pt x="330" y="585"/>
                    <a:pt x="330" y="588"/>
                  </a:cubicBezTo>
                  <a:cubicBezTo>
                    <a:pt x="329" y="590"/>
                    <a:pt x="327" y="589"/>
                    <a:pt x="327" y="590"/>
                  </a:cubicBezTo>
                  <a:cubicBezTo>
                    <a:pt x="326" y="591"/>
                    <a:pt x="327" y="592"/>
                    <a:pt x="327" y="593"/>
                  </a:cubicBezTo>
                  <a:cubicBezTo>
                    <a:pt x="326" y="594"/>
                    <a:pt x="323" y="605"/>
                    <a:pt x="324" y="608"/>
                  </a:cubicBezTo>
                  <a:cubicBezTo>
                    <a:pt x="324" y="611"/>
                    <a:pt x="325" y="611"/>
                    <a:pt x="327" y="614"/>
                  </a:cubicBezTo>
                  <a:cubicBezTo>
                    <a:pt x="327" y="618"/>
                    <a:pt x="326" y="619"/>
                    <a:pt x="327" y="622"/>
                  </a:cubicBezTo>
                  <a:cubicBezTo>
                    <a:pt x="327" y="623"/>
                    <a:pt x="328" y="628"/>
                    <a:pt x="330" y="628"/>
                  </a:cubicBezTo>
                  <a:cubicBezTo>
                    <a:pt x="334" y="628"/>
                    <a:pt x="325" y="634"/>
                    <a:pt x="332" y="635"/>
                  </a:cubicBezTo>
                  <a:cubicBezTo>
                    <a:pt x="332" y="642"/>
                    <a:pt x="333" y="647"/>
                    <a:pt x="332" y="653"/>
                  </a:cubicBezTo>
                  <a:cubicBezTo>
                    <a:pt x="332" y="657"/>
                    <a:pt x="328" y="660"/>
                    <a:pt x="328" y="664"/>
                  </a:cubicBezTo>
                  <a:cubicBezTo>
                    <a:pt x="325" y="664"/>
                    <a:pt x="320" y="668"/>
                    <a:pt x="318" y="670"/>
                  </a:cubicBezTo>
                  <a:cubicBezTo>
                    <a:pt x="317" y="671"/>
                    <a:pt x="317" y="671"/>
                    <a:pt x="318" y="671"/>
                  </a:cubicBezTo>
                  <a:cubicBezTo>
                    <a:pt x="318" y="673"/>
                    <a:pt x="316" y="672"/>
                    <a:pt x="314" y="673"/>
                  </a:cubicBezTo>
                  <a:cubicBezTo>
                    <a:pt x="313" y="673"/>
                    <a:pt x="314" y="675"/>
                    <a:pt x="313" y="675"/>
                  </a:cubicBezTo>
                  <a:cubicBezTo>
                    <a:pt x="312" y="676"/>
                    <a:pt x="310" y="673"/>
                    <a:pt x="310" y="675"/>
                  </a:cubicBezTo>
                  <a:cubicBezTo>
                    <a:pt x="310" y="677"/>
                    <a:pt x="308" y="676"/>
                    <a:pt x="307" y="677"/>
                  </a:cubicBezTo>
                  <a:cubicBezTo>
                    <a:pt x="305" y="678"/>
                    <a:pt x="305" y="682"/>
                    <a:pt x="301" y="681"/>
                  </a:cubicBezTo>
                  <a:cubicBezTo>
                    <a:pt x="300" y="689"/>
                    <a:pt x="301" y="700"/>
                    <a:pt x="303" y="712"/>
                  </a:cubicBezTo>
                  <a:cubicBezTo>
                    <a:pt x="302" y="713"/>
                    <a:pt x="300" y="714"/>
                    <a:pt x="300" y="712"/>
                  </a:cubicBezTo>
                  <a:cubicBezTo>
                    <a:pt x="298" y="711"/>
                    <a:pt x="299" y="714"/>
                    <a:pt x="299" y="715"/>
                  </a:cubicBezTo>
                  <a:cubicBezTo>
                    <a:pt x="297" y="716"/>
                    <a:pt x="295" y="714"/>
                    <a:pt x="294" y="716"/>
                  </a:cubicBezTo>
                  <a:cubicBezTo>
                    <a:pt x="294" y="718"/>
                    <a:pt x="289" y="718"/>
                    <a:pt x="287" y="720"/>
                  </a:cubicBezTo>
                  <a:cubicBezTo>
                    <a:pt x="287" y="723"/>
                    <a:pt x="287" y="726"/>
                    <a:pt x="287" y="729"/>
                  </a:cubicBezTo>
                  <a:cubicBezTo>
                    <a:pt x="284" y="729"/>
                    <a:pt x="286" y="734"/>
                    <a:pt x="285" y="736"/>
                  </a:cubicBezTo>
                  <a:cubicBezTo>
                    <a:pt x="284" y="736"/>
                    <a:pt x="282" y="737"/>
                    <a:pt x="282" y="737"/>
                  </a:cubicBezTo>
                  <a:cubicBezTo>
                    <a:pt x="281" y="739"/>
                    <a:pt x="281" y="742"/>
                    <a:pt x="279" y="744"/>
                  </a:cubicBezTo>
                  <a:cubicBezTo>
                    <a:pt x="279" y="745"/>
                    <a:pt x="279" y="746"/>
                    <a:pt x="279" y="747"/>
                  </a:cubicBezTo>
                  <a:cubicBezTo>
                    <a:pt x="279" y="747"/>
                    <a:pt x="276" y="747"/>
                    <a:pt x="276" y="747"/>
                  </a:cubicBezTo>
                  <a:cubicBezTo>
                    <a:pt x="276" y="748"/>
                    <a:pt x="277" y="750"/>
                    <a:pt x="276" y="751"/>
                  </a:cubicBezTo>
                  <a:cubicBezTo>
                    <a:pt x="276" y="752"/>
                    <a:pt x="274" y="751"/>
                    <a:pt x="273" y="751"/>
                  </a:cubicBezTo>
                  <a:cubicBezTo>
                    <a:pt x="273" y="752"/>
                    <a:pt x="274" y="754"/>
                    <a:pt x="273" y="754"/>
                  </a:cubicBezTo>
                  <a:cubicBezTo>
                    <a:pt x="273" y="754"/>
                    <a:pt x="271" y="754"/>
                    <a:pt x="271" y="754"/>
                  </a:cubicBezTo>
                  <a:cubicBezTo>
                    <a:pt x="270" y="755"/>
                    <a:pt x="268" y="757"/>
                    <a:pt x="268" y="758"/>
                  </a:cubicBezTo>
                  <a:cubicBezTo>
                    <a:pt x="268" y="760"/>
                    <a:pt x="266" y="759"/>
                    <a:pt x="265" y="760"/>
                  </a:cubicBezTo>
                  <a:cubicBezTo>
                    <a:pt x="265" y="760"/>
                    <a:pt x="265" y="762"/>
                    <a:pt x="265" y="762"/>
                  </a:cubicBezTo>
                  <a:cubicBezTo>
                    <a:pt x="264" y="763"/>
                    <a:pt x="263" y="762"/>
                    <a:pt x="262" y="762"/>
                  </a:cubicBezTo>
                  <a:cubicBezTo>
                    <a:pt x="261" y="763"/>
                    <a:pt x="260" y="764"/>
                    <a:pt x="259" y="765"/>
                  </a:cubicBezTo>
                  <a:cubicBezTo>
                    <a:pt x="259" y="766"/>
                    <a:pt x="257" y="768"/>
                    <a:pt x="257" y="768"/>
                  </a:cubicBezTo>
                  <a:cubicBezTo>
                    <a:pt x="256" y="768"/>
                    <a:pt x="252" y="769"/>
                    <a:pt x="252" y="769"/>
                  </a:cubicBezTo>
                  <a:cubicBezTo>
                    <a:pt x="251" y="769"/>
                    <a:pt x="251" y="768"/>
                    <a:pt x="250" y="769"/>
                  </a:cubicBezTo>
                  <a:cubicBezTo>
                    <a:pt x="248" y="771"/>
                    <a:pt x="247" y="770"/>
                    <a:pt x="244" y="771"/>
                  </a:cubicBezTo>
                  <a:cubicBezTo>
                    <a:pt x="243" y="771"/>
                    <a:pt x="234" y="775"/>
                    <a:pt x="231" y="771"/>
                  </a:cubicBezTo>
                  <a:cubicBezTo>
                    <a:pt x="229" y="771"/>
                    <a:pt x="231" y="773"/>
                    <a:pt x="231" y="772"/>
                  </a:cubicBezTo>
                  <a:cubicBezTo>
                    <a:pt x="229" y="776"/>
                    <a:pt x="226" y="773"/>
                    <a:pt x="222" y="774"/>
                  </a:cubicBezTo>
                  <a:cubicBezTo>
                    <a:pt x="220" y="774"/>
                    <a:pt x="221" y="775"/>
                    <a:pt x="222" y="775"/>
                  </a:cubicBezTo>
                  <a:cubicBezTo>
                    <a:pt x="220" y="777"/>
                    <a:pt x="213" y="773"/>
                    <a:pt x="209" y="774"/>
                  </a:cubicBezTo>
                  <a:cubicBezTo>
                    <a:pt x="209" y="767"/>
                    <a:pt x="203" y="763"/>
                    <a:pt x="206" y="757"/>
                  </a:cubicBezTo>
                  <a:cubicBezTo>
                    <a:pt x="203" y="754"/>
                    <a:pt x="200" y="752"/>
                    <a:pt x="200" y="746"/>
                  </a:cubicBezTo>
                  <a:cubicBezTo>
                    <a:pt x="196" y="750"/>
                    <a:pt x="200" y="748"/>
                    <a:pt x="198" y="741"/>
                  </a:cubicBezTo>
                  <a:cubicBezTo>
                    <a:pt x="196" y="735"/>
                    <a:pt x="187" y="730"/>
                    <a:pt x="189" y="722"/>
                  </a:cubicBezTo>
                  <a:cubicBezTo>
                    <a:pt x="188" y="721"/>
                    <a:pt x="188" y="725"/>
                    <a:pt x="188" y="725"/>
                  </a:cubicBezTo>
                  <a:cubicBezTo>
                    <a:pt x="185" y="724"/>
                    <a:pt x="188" y="715"/>
                    <a:pt x="185" y="719"/>
                  </a:cubicBezTo>
                  <a:cubicBezTo>
                    <a:pt x="183" y="717"/>
                    <a:pt x="183" y="712"/>
                    <a:pt x="184" y="709"/>
                  </a:cubicBezTo>
                  <a:cubicBezTo>
                    <a:pt x="184" y="705"/>
                    <a:pt x="185" y="702"/>
                    <a:pt x="182" y="696"/>
                  </a:cubicBezTo>
                  <a:cubicBezTo>
                    <a:pt x="183" y="694"/>
                    <a:pt x="179" y="696"/>
                    <a:pt x="178" y="695"/>
                  </a:cubicBezTo>
                  <a:cubicBezTo>
                    <a:pt x="177" y="694"/>
                    <a:pt x="182" y="691"/>
                    <a:pt x="175" y="692"/>
                  </a:cubicBezTo>
                  <a:cubicBezTo>
                    <a:pt x="175" y="691"/>
                    <a:pt x="176" y="689"/>
                    <a:pt x="175" y="688"/>
                  </a:cubicBezTo>
                  <a:cubicBezTo>
                    <a:pt x="175" y="688"/>
                    <a:pt x="173" y="688"/>
                    <a:pt x="172" y="688"/>
                  </a:cubicBezTo>
                  <a:cubicBezTo>
                    <a:pt x="172" y="688"/>
                    <a:pt x="176" y="682"/>
                    <a:pt x="171" y="684"/>
                  </a:cubicBezTo>
                  <a:cubicBezTo>
                    <a:pt x="171" y="681"/>
                    <a:pt x="173" y="681"/>
                    <a:pt x="172" y="678"/>
                  </a:cubicBezTo>
                  <a:cubicBezTo>
                    <a:pt x="170" y="677"/>
                    <a:pt x="173" y="671"/>
                    <a:pt x="168" y="673"/>
                  </a:cubicBezTo>
                  <a:cubicBezTo>
                    <a:pt x="168" y="659"/>
                    <a:pt x="169" y="655"/>
                    <a:pt x="175" y="647"/>
                  </a:cubicBezTo>
                  <a:cubicBezTo>
                    <a:pt x="174" y="645"/>
                    <a:pt x="177" y="640"/>
                    <a:pt x="174" y="640"/>
                  </a:cubicBezTo>
                  <a:cubicBezTo>
                    <a:pt x="174" y="638"/>
                    <a:pt x="177" y="640"/>
                    <a:pt x="178" y="639"/>
                  </a:cubicBezTo>
                  <a:cubicBezTo>
                    <a:pt x="179" y="638"/>
                    <a:pt x="178" y="636"/>
                    <a:pt x="179" y="636"/>
                  </a:cubicBezTo>
                  <a:cubicBezTo>
                    <a:pt x="179" y="634"/>
                    <a:pt x="178" y="621"/>
                    <a:pt x="177" y="625"/>
                  </a:cubicBezTo>
                  <a:cubicBezTo>
                    <a:pt x="174" y="622"/>
                    <a:pt x="175" y="619"/>
                    <a:pt x="175" y="617"/>
                  </a:cubicBezTo>
                  <a:cubicBezTo>
                    <a:pt x="175" y="613"/>
                    <a:pt x="176" y="609"/>
                    <a:pt x="175" y="607"/>
                  </a:cubicBezTo>
                  <a:cubicBezTo>
                    <a:pt x="175" y="605"/>
                    <a:pt x="173" y="606"/>
                    <a:pt x="172" y="605"/>
                  </a:cubicBezTo>
                  <a:cubicBezTo>
                    <a:pt x="172" y="605"/>
                    <a:pt x="174" y="604"/>
                    <a:pt x="174" y="602"/>
                  </a:cubicBezTo>
                  <a:cubicBezTo>
                    <a:pt x="174" y="603"/>
                    <a:pt x="172" y="602"/>
                    <a:pt x="172" y="601"/>
                  </a:cubicBezTo>
                  <a:cubicBezTo>
                    <a:pt x="172" y="598"/>
                    <a:pt x="171" y="598"/>
                    <a:pt x="170" y="597"/>
                  </a:cubicBezTo>
                  <a:cubicBezTo>
                    <a:pt x="169" y="596"/>
                    <a:pt x="170" y="595"/>
                    <a:pt x="170" y="594"/>
                  </a:cubicBezTo>
                  <a:cubicBezTo>
                    <a:pt x="169" y="594"/>
                    <a:pt x="166" y="594"/>
                    <a:pt x="167" y="593"/>
                  </a:cubicBezTo>
                  <a:cubicBezTo>
                    <a:pt x="167" y="593"/>
                    <a:pt x="168" y="593"/>
                    <a:pt x="168" y="593"/>
                  </a:cubicBezTo>
                  <a:cubicBezTo>
                    <a:pt x="166" y="590"/>
                    <a:pt x="165" y="589"/>
                    <a:pt x="161" y="587"/>
                  </a:cubicBezTo>
                  <a:cubicBezTo>
                    <a:pt x="160" y="587"/>
                    <a:pt x="161" y="586"/>
                    <a:pt x="160" y="586"/>
                  </a:cubicBezTo>
                  <a:cubicBezTo>
                    <a:pt x="158" y="586"/>
                    <a:pt x="158" y="582"/>
                    <a:pt x="156" y="583"/>
                  </a:cubicBezTo>
                  <a:cubicBezTo>
                    <a:pt x="153" y="571"/>
                    <a:pt x="156" y="561"/>
                    <a:pt x="156" y="548"/>
                  </a:cubicBezTo>
                  <a:cubicBezTo>
                    <a:pt x="155" y="545"/>
                    <a:pt x="152" y="550"/>
                    <a:pt x="153" y="544"/>
                  </a:cubicBezTo>
                  <a:cubicBezTo>
                    <a:pt x="145" y="544"/>
                    <a:pt x="138" y="543"/>
                    <a:pt x="133" y="541"/>
                  </a:cubicBezTo>
                  <a:cubicBezTo>
                    <a:pt x="135" y="533"/>
                    <a:pt x="129" y="541"/>
                    <a:pt x="130" y="534"/>
                  </a:cubicBezTo>
                  <a:cubicBezTo>
                    <a:pt x="124" y="532"/>
                    <a:pt x="123" y="530"/>
                    <a:pt x="115" y="532"/>
                  </a:cubicBezTo>
                  <a:cubicBezTo>
                    <a:pt x="114" y="533"/>
                    <a:pt x="111" y="533"/>
                    <a:pt x="109" y="534"/>
                  </a:cubicBezTo>
                  <a:cubicBezTo>
                    <a:pt x="109" y="534"/>
                    <a:pt x="105" y="536"/>
                    <a:pt x="101" y="535"/>
                  </a:cubicBezTo>
                  <a:cubicBezTo>
                    <a:pt x="103" y="539"/>
                    <a:pt x="105" y="536"/>
                    <a:pt x="98" y="538"/>
                  </a:cubicBezTo>
                  <a:cubicBezTo>
                    <a:pt x="93" y="539"/>
                    <a:pt x="90" y="540"/>
                    <a:pt x="83" y="541"/>
                  </a:cubicBezTo>
                  <a:cubicBezTo>
                    <a:pt x="80" y="541"/>
                    <a:pt x="80" y="540"/>
                    <a:pt x="78" y="539"/>
                  </a:cubicBezTo>
                  <a:cubicBezTo>
                    <a:pt x="69" y="538"/>
                    <a:pt x="60" y="544"/>
                    <a:pt x="52" y="542"/>
                  </a:cubicBezTo>
                  <a:cubicBezTo>
                    <a:pt x="52" y="537"/>
                    <a:pt x="47" y="539"/>
                    <a:pt x="45" y="538"/>
                  </a:cubicBezTo>
                  <a:cubicBezTo>
                    <a:pt x="44" y="538"/>
                    <a:pt x="45" y="535"/>
                    <a:pt x="45" y="535"/>
                  </a:cubicBezTo>
                  <a:cubicBezTo>
                    <a:pt x="44" y="534"/>
                    <a:pt x="41" y="536"/>
                    <a:pt x="41" y="535"/>
                  </a:cubicBezTo>
                  <a:cubicBezTo>
                    <a:pt x="40" y="535"/>
                    <a:pt x="41" y="533"/>
                    <a:pt x="41" y="532"/>
                  </a:cubicBezTo>
                  <a:cubicBezTo>
                    <a:pt x="39" y="531"/>
                    <a:pt x="38" y="533"/>
                    <a:pt x="38" y="531"/>
                  </a:cubicBezTo>
                  <a:cubicBezTo>
                    <a:pt x="38" y="531"/>
                    <a:pt x="35" y="528"/>
                    <a:pt x="35" y="528"/>
                  </a:cubicBezTo>
                  <a:cubicBezTo>
                    <a:pt x="34" y="528"/>
                    <a:pt x="35" y="527"/>
                    <a:pt x="34" y="527"/>
                  </a:cubicBezTo>
                  <a:cubicBezTo>
                    <a:pt x="32" y="527"/>
                    <a:pt x="33" y="525"/>
                    <a:pt x="32" y="524"/>
                  </a:cubicBezTo>
                  <a:cubicBezTo>
                    <a:pt x="31" y="522"/>
                    <a:pt x="30" y="524"/>
                    <a:pt x="29" y="523"/>
                  </a:cubicBezTo>
                  <a:cubicBezTo>
                    <a:pt x="29" y="522"/>
                    <a:pt x="30" y="520"/>
                    <a:pt x="29" y="520"/>
                  </a:cubicBezTo>
                  <a:cubicBezTo>
                    <a:pt x="28" y="518"/>
                    <a:pt x="26" y="520"/>
                    <a:pt x="26" y="518"/>
                  </a:cubicBezTo>
                  <a:cubicBezTo>
                    <a:pt x="26" y="518"/>
                    <a:pt x="28" y="516"/>
                    <a:pt x="28" y="517"/>
                  </a:cubicBezTo>
                  <a:cubicBezTo>
                    <a:pt x="26" y="512"/>
                    <a:pt x="20" y="513"/>
                    <a:pt x="21" y="508"/>
                  </a:cubicBezTo>
                  <a:cubicBezTo>
                    <a:pt x="14" y="510"/>
                    <a:pt x="17" y="503"/>
                    <a:pt x="11" y="504"/>
                  </a:cubicBezTo>
                  <a:cubicBezTo>
                    <a:pt x="12" y="503"/>
                    <a:pt x="13" y="502"/>
                    <a:pt x="12" y="500"/>
                  </a:cubicBezTo>
                  <a:cubicBezTo>
                    <a:pt x="12" y="498"/>
                    <a:pt x="9" y="499"/>
                    <a:pt x="7" y="499"/>
                  </a:cubicBezTo>
                  <a:cubicBezTo>
                    <a:pt x="8" y="496"/>
                    <a:pt x="4" y="495"/>
                    <a:pt x="4" y="494"/>
                  </a:cubicBezTo>
                  <a:cubicBezTo>
                    <a:pt x="4" y="492"/>
                    <a:pt x="6" y="492"/>
                    <a:pt x="4" y="489"/>
                  </a:cubicBezTo>
                  <a:cubicBezTo>
                    <a:pt x="4" y="488"/>
                    <a:pt x="3" y="489"/>
                    <a:pt x="3" y="487"/>
                  </a:cubicBezTo>
                  <a:cubicBezTo>
                    <a:pt x="3" y="486"/>
                    <a:pt x="1" y="483"/>
                    <a:pt x="0" y="482"/>
                  </a:cubicBezTo>
                  <a:cubicBezTo>
                    <a:pt x="0" y="480"/>
                    <a:pt x="3" y="481"/>
                    <a:pt x="4" y="480"/>
                  </a:cubicBezTo>
                  <a:cubicBezTo>
                    <a:pt x="5" y="480"/>
                    <a:pt x="4" y="476"/>
                    <a:pt x="7" y="476"/>
                  </a:cubicBezTo>
                  <a:cubicBezTo>
                    <a:pt x="7" y="468"/>
                    <a:pt x="7" y="460"/>
                    <a:pt x="7" y="452"/>
                  </a:cubicBezTo>
                  <a:cubicBezTo>
                    <a:pt x="7" y="451"/>
                    <a:pt x="4" y="452"/>
                    <a:pt x="4" y="451"/>
                  </a:cubicBezTo>
                  <a:cubicBezTo>
                    <a:pt x="4" y="451"/>
                    <a:pt x="5" y="449"/>
                    <a:pt x="5" y="448"/>
                  </a:cubicBezTo>
                  <a:cubicBezTo>
                    <a:pt x="6" y="446"/>
                    <a:pt x="4" y="445"/>
                    <a:pt x="4" y="443"/>
                  </a:cubicBezTo>
                  <a:cubicBezTo>
                    <a:pt x="9" y="448"/>
                    <a:pt x="4" y="432"/>
                    <a:pt x="10" y="438"/>
                  </a:cubicBezTo>
                  <a:cubicBezTo>
                    <a:pt x="11" y="437"/>
                    <a:pt x="9" y="432"/>
                    <a:pt x="11" y="430"/>
                  </a:cubicBezTo>
                  <a:cubicBezTo>
                    <a:pt x="11" y="430"/>
                    <a:pt x="14" y="430"/>
                    <a:pt x="14" y="430"/>
                  </a:cubicBezTo>
                  <a:cubicBezTo>
                    <a:pt x="14" y="429"/>
                    <a:pt x="12" y="427"/>
                    <a:pt x="12" y="426"/>
                  </a:cubicBezTo>
                  <a:cubicBezTo>
                    <a:pt x="18" y="425"/>
                    <a:pt x="17" y="417"/>
                    <a:pt x="22" y="416"/>
                  </a:cubicBezTo>
                  <a:cubicBezTo>
                    <a:pt x="22" y="411"/>
                    <a:pt x="27" y="411"/>
                    <a:pt x="26" y="406"/>
                  </a:cubicBezTo>
                  <a:cubicBezTo>
                    <a:pt x="29" y="407"/>
                    <a:pt x="29" y="405"/>
                    <a:pt x="29" y="403"/>
                  </a:cubicBezTo>
                  <a:cubicBezTo>
                    <a:pt x="38" y="402"/>
                    <a:pt x="44" y="400"/>
                    <a:pt x="43" y="389"/>
                  </a:cubicBezTo>
                  <a:cubicBezTo>
                    <a:pt x="49" y="391"/>
                    <a:pt x="44" y="381"/>
                    <a:pt x="49" y="382"/>
                  </a:cubicBezTo>
                  <a:cubicBezTo>
                    <a:pt x="49" y="379"/>
                    <a:pt x="49" y="377"/>
                    <a:pt x="49" y="374"/>
                  </a:cubicBezTo>
                  <a:cubicBezTo>
                    <a:pt x="51" y="374"/>
                    <a:pt x="52" y="372"/>
                    <a:pt x="55" y="372"/>
                  </a:cubicBezTo>
                  <a:cubicBezTo>
                    <a:pt x="57" y="370"/>
                    <a:pt x="59" y="367"/>
                    <a:pt x="62" y="364"/>
                  </a:cubicBezTo>
                  <a:cubicBezTo>
                    <a:pt x="62" y="363"/>
                    <a:pt x="63" y="364"/>
                    <a:pt x="63" y="363"/>
                  </a:cubicBezTo>
                  <a:cubicBezTo>
                    <a:pt x="63" y="361"/>
                    <a:pt x="67" y="361"/>
                    <a:pt x="66" y="358"/>
                  </a:cubicBezTo>
                  <a:cubicBezTo>
                    <a:pt x="72" y="360"/>
                    <a:pt x="73" y="355"/>
                    <a:pt x="78" y="356"/>
                  </a:cubicBezTo>
                  <a:cubicBezTo>
                    <a:pt x="76" y="361"/>
                    <a:pt x="85" y="356"/>
                    <a:pt x="83" y="361"/>
                  </a:cubicBezTo>
                  <a:cubicBezTo>
                    <a:pt x="85" y="358"/>
                    <a:pt x="97" y="363"/>
                    <a:pt x="97" y="357"/>
                  </a:cubicBezTo>
                  <a:cubicBezTo>
                    <a:pt x="103" y="356"/>
                    <a:pt x="109" y="354"/>
                    <a:pt x="112" y="350"/>
                  </a:cubicBezTo>
                  <a:cubicBezTo>
                    <a:pt x="114" y="350"/>
                    <a:pt x="116" y="350"/>
                    <a:pt x="116" y="349"/>
                  </a:cubicBezTo>
                  <a:cubicBezTo>
                    <a:pt x="119" y="349"/>
                    <a:pt x="119" y="350"/>
                    <a:pt x="122" y="350"/>
                  </a:cubicBezTo>
                  <a:cubicBezTo>
                    <a:pt x="125" y="350"/>
                    <a:pt x="128" y="348"/>
                    <a:pt x="130" y="349"/>
                  </a:cubicBezTo>
                  <a:cubicBezTo>
                    <a:pt x="130" y="349"/>
                    <a:pt x="131" y="350"/>
                    <a:pt x="132" y="350"/>
                  </a:cubicBezTo>
                  <a:cubicBezTo>
                    <a:pt x="135" y="350"/>
                    <a:pt x="141" y="352"/>
                    <a:pt x="147" y="351"/>
                  </a:cubicBezTo>
                  <a:cubicBezTo>
                    <a:pt x="150" y="351"/>
                    <a:pt x="154" y="347"/>
                    <a:pt x="157" y="350"/>
                  </a:cubicBezTo>
                  <a:cubicBezTo>
                    <a:pt x="159" y="352"/>
                    <a:pt x="158" y="350"/>
                    <a:pt x="163" y="350"/>
                  </a:cubicBezTo>
                  <a:cubicBezTo>
                    <a:pt x="163" y="351"/>
                    <a:pt x="164" y="351"/>
                    <a:pt x="164" y="353"/>
                  </a:cubicBezTo>
                  <a:cubicBezTo>
                    <a:pt x="164" y="353"/>
                    <a:pt x="161" y="354"/>
                    <a:pt x="161" y="354"/>
                  </a:cubicBezTo>
                  <a:cubicBezTo>
                    <a:pt x="161" y="356"/>
                    <a:pt x="162" y="355"/>
                    <a:pt x="163" y="356"/>
                  </a:cubicBezTo>
                  <a:cubicBezTo>
                    <a:pt x="163" y="357"/>
                    <a:pt x="161" y="357"/>
                    <a:pt x="161" y="357"/>
                  </a:cubicBezTo>
                  <a:cubicBezTo>
                    <a:pt x="161" y="358"/>
                    <a:pt x="163" y="358"/>
                    <a:pt x="163" y="360"/>
                  </a:cubicBezTo>
                  <a:cubicBezTo>
                    <a:pt x="162" y="364"/>
                    <a:pt x="160" y="366"/>
                    <a:pt x="164" y="371"/>
                  </a:cubicBezTo>
                  <a:cubicBezTo>
                    <a:pt x="165" y="374"/>
                    <a:pt x="166" y="369"/>
                    <a:pt x="168" y="372"/>
                  </a:cubicBezTo>
                  <a:cubicBezTo>
                    <a:pt x="168" y="374"/>
                    <a:pt x="171" y="373"/>
                    <a:pt x="171" y="374"/>
                  </a:cubicBezTo>
                  <a:cubicBezTo>
                    <a:pt x="171" y="374"/>
                    <a:pt x="171" y="376"/>
                    <a:pt x="171" y="377"/>
                  </a:cubicBezTo>
                  <a:cubicBezTo>
                    <a:pt x="172" y="377"/>
                    <a:pt x="175" y="376"/>
                    <a:pt x="175" y="378"/>
                  </a:cubicBezTo>
                  <a:cubicBezTo>
                    <a:pt x="180" y="376"/>
                    <a:pt x="183" y="382"/>
                    <a:pt x="185" y="378"/>
                  </a:cubicBezTo>
                  <a:cubicBezTo>
                    <a:pt x="187" y="378"/>
                    <a:pt x="186" y="380"/>
                    <a:pt x="186" y="381"/>
                  </a:cubicBezTo>
                  <a:cubicBezTo>
                    <a:pt x="189" y="382"/>
                    <a:pt x="190" y="381"/>
                    <a:pt x="193" y="382"/>
                  </a:cubicBezTo>
                  <a:cubicBezTo>
                    <a:pt x="194" y="383"/>
                    <a:pt x="194" y="385"/>
                    <a:pt x="195" y="385"/>
                  </a:cubicBezTo>
                  <a:cubicBezTo>
                    <a:pt x="195" y="385"/>
                    <a:pt x="197" y="385"/>
                    <a:pt x="198" y="385"/>
                  </a:cubicBezTo>
                  <a:cubicBezTo>
                    <a:pt x="199" y="387"/>
                    <a:pt x="200" y="385"/>
                    <a:pt x="202" y="386"/>
                  </a:cubicBezTo>
                  <a:cubicBezTo>
                    <a:pt x="202" y="387"/>
                    <a:pt x="203" y="389"/>
                    <a:pt x="203" y="389"/>
                  </a:cubicBezTo>
                  <a:cubicBezTo>
                    <a:pt x="204" y="389"/>
                    <a:pt x="206" y="388"/>
                    <a:pt x="207" y="388"/>
                  </a:cubicBezTo>
                  <a:cubicBezTo>
                    <a:pt x="207" y="388"/>
                    <a:pt x="208" y="389"/>
                    <a:pt x="209" y="389"/>
                  </a:cubicBezTo>
                  <a:cubicBezTo>
                    <a:pt x="210" y="389"/>
                    <a:pt x="211" y="389"/>
                    <a:pt x="212" y="389"/>
                  </a:cubicBezTo>
                  <a:cubicBezTo>
                    <a:pt x="212" y="388"/>
                    <a:pt x="214" y="387"/>
                    <a:pt x="214" y="386"/>
                  </a:cubicBezTo>
                  <a:cubicBezTo>
                    <a:pt x="214" y="386"/>
                    <a:pt x="217" y="386"/>
                    <a:pt x="216" y="385"/>
                  </a:cubicBezTo>
                  <a:cubicBezTo>
                    <a:pt x="212" y="382"/>
                    <a:pt x="220" y="383"/>
                    <a:pt x="220" y="378"/>
                  </a:cubicBezTo>
                  <a:cubicBezTo>
                    <a:pt x="224" y="379"/>
                    <a:pt x="224" y="375"/>
                    <a:pt x="229" y="377"/>
                  </a:cubicBezTo>
                  <a:cubicBezTo>
                    <a:pt x="229" y="377"/>
                    <a:pt x="230" y="378"/>
                    <a:pt x="230" y="378"/>
                  </a:cubicBezTo>
                  <a:cubicBezTo>
                    <a:pt x="232" y="378"/>
                    <a:pt x="234" y="377"/>
                    <a:pt x="236" y="378"/>
                  </a:cubicBezTo>
                  <a:cubicBezTo>
                    <a:pt x="236" y="378"/>
                    <a:pt x="238" y="381"/>
                    <a:pt x="238" y="381"/>
                  </a:cubicBezTo>
                  <a:cubicBezTo>
                    <a:pt x="239" y="381"/>
                    <a:pt x="241" y="379"/>
                    <a:pt x="243" y="379"/>
                  </a:cubicBezTo>
                  <a:cubicBezTo>
                    <a:pt x="243" y="379"/>
                    <a:pt x="242" y="382"/>
                    <a:pt x="243" y="382"/>
                  </a:cubicBezTo>
                  <a:cubicBezTo>
                    <a:pt x="244" y="382"/>
                    <a:pt x="246" y="380"/>
                    <a:pt x="248" y="381"/>
                  </a:cubicBezTo>
                  <a:cubicBezTo>
                    <a:pt x="249" y="382"/>
                    <a:pt x="245" y="382"/>
                    <a:pt x="245" y="382"/>
                  </a:cubicBezTo>
                  <a:cubicBezTo>
                    <a:pt x="246" y="385"/>
                    <a:pt x="255" y="385"/>
                    <a:pt x="259" y="385"/>
                  </a:cubicBezTo>
                  <a:cubicBezTo>
                    <a:pt x="259" y="391"/>
                    <a:pt x="271" y="389"/>
                    <a:pt x="273" y="385"/>
                  </a:cubicBezTo>
                  <a:cubicBezTo>
                    <a:pt x="274" y="386"/>
                    <a:pt x="280" y="383"/>
                    <a:pt x="282" y="385"/>
                  </a:cubicBezTo>
                  <a:cubicBezTo>
                    <a:pt x="283" y="387"/>
                    <a:pt x="282" y="385"/>
                    <a:pt x="285" y="385"/>
                  </a:cubicBezTo>
                  <a:cubicBezTo>
                    <a:pt x="287" y="385"/>
                    <a:pt x="289" y="387"/>
                    <a:pt x="292" y="386"/>
                  </a:cubicBezTo>
                  <a:cubicBezTo>
                    <a:pt x="294" y="386"/>
                    <a:pt x="295" y="384"/>
                    <a:pt x="299" y="384"/>
                  </a:cubicBezTo>
                  <a:cubicBezTo>
                    <a:pt x="300" y="380"/>
                    <a:pt x="299" y="376"/>
                    <a:pt x="303" y="375"/>
                  </a:cubicBezTo>
                  <a:cubicBezTo>
                    <a:pt x="303" y="373"/>
                    <a:pt x="301" y="372"/>
                    <a:pt x="301" y="370"/>
                  </a:cubicBezTo>
                  <a:cubicBezTo>
                    <a:pt x="306" y="370"/>
                    <a:pt x="306" y="361"/>
                    <a:pt x="310" y="365"/>
                  </a:cubicBezTo>
                  <a:cubicBezTo>
                    <a:pt x="311" y="360"/>
                    <a:pt x="308" y="359"/>
                    <a:pt x="304" y="358"/>
                  </a:cubicBezTo>
                  <a:cubicBezTo>
                    <a:pt x="305" y="357"/>
                    <a:pt x="306" y="355"/>
                    <a:pt x="306" y="353"/>
                  </a:cubicBezTo>
                  <a:cubicBezTo>
                    <a:pt x="304" y="349"/>
                    <a:pt x="296" y="351"/>
                    <a:pt x="294" y="347"/>
                  </a:cubicBezTo>
                  <a:cubicBezTo>
                    <a:pt x="292" y="349"/>
                    <a:pt x="287" y="348"/>
                    <a:pt x="286" y="351"/>
                  </a:cubicBezTo>
                  <a:cubicBezTo>
                    <a:pt x="284" y="352"/>
                    <a:pt x="285" y="349"/>
                    <a:pt x="285" y="349"/>
                  </a:cubicBezTo>
                  <a:cubicBezTo>
                    <a:pt x="282" y="347"/>
                    <a:pt x="278" y="350"/>
                    <a:pt x="275" y="349"/>
                  </a:cubicBezTo>
                  <a:cubicBezTo>
                    <a:pt x="273" y="349"/>
                    <a:pt x="273" y="352"/>
                    <a:pt x="271" y="351"/>
                  </a:cubicBezTo>
                  <a:cubicBezTo>
                    <a:pt x="267" y="352"/>
                    <a:pt x="267" y="346"/>
                    <a:pt x="261" y="347"/>
                  </a:cubicBezTo>
                  <a:cubicBezTo>
                    <a:pt x="261" y="345"/>
                    <a:pt x="259" y="344"/>
                    <a:pt x="259" y="342"/>
                  </a:cubicBezTo>
                  <a:cubicBezTo>
                    <a:pt x="258" y="342"/>
                    <a:pt x="257" y="341"/>
                    <a:pt x="257" y="340"/>
                  </a:cubicBezTo>
                  <a:cubicBezTo>
                    <a:pt x="256" y="338"/>
                    <a:pt x="254" y="338"/>
                    <a:pt x="251" y="337"/>
                  </a:cubicBezTo>
                  <a:cubicBezTo>
                    <a:pt x="254" y="334"/>
                    <a:pt x="252" y="326"/>
                    <a:pt x="251" y="322"/>
                  </a:cubicBezTo>
                  <a:cubicBezTo>
                    <a:pt x="247" y="324"/>
                    <a:pt x="243" y="319"/>
                    <a:pt x="243" y="326"/>
                  </a:cubicBezTo>
                  <a:cubicBezTo>
                    <a:pt x="238" y="324"/>
                    <a:pt x="238" y="327"/>
                    <a:pt x="234" y="325"/>
                  </a:cubicBezTo>
                  <a:cubicBezTo>
                    <a:pt x="234" y="326"/>
                    <a:pt x="234" y="327"/>
                    <a:pt x="233" y="328"/>
                  </a:cubicBezTo>
                  <a:cubicBezTo>
                    <a:pt x="234" y="328"/>
                    <a:pt x="235" y="329"/>
                    <a:pt x="236" y="330"/>
                  </a:cubicBezTo>
                  <a:cubicBezTo>
                    <a:pt x="236" y="331"/>
                    <a:pt x="235" y="334"/>
                    <a:pt x="238" y="333"/>
                  </a:cubicBezTo>
                  <a:cubicBezTo>
                    <a:pt x="237" y="338"/>
                    <a:pt x="237" y="336"/>
                    <a:pt x="240" y="339"/>
                  </a:cubicBezTo>
                  <a:cubicBezTo>
                    <a:pt x="241" y="342"/>
                    <a:pt x="238" y="341"/>
                    <a:pt x="237" y="342"/>
                  </a:cubicBezTo>
                  <a:cubicBezTo>
                    <a:pt x="237" y="342"/>
                    <a:pt x="235" y="347"/>
                    <a:pt x="234" y="346"/>
                  </a:cubicBezTo>
                  <a:cubicBezTo>
                    <a:pt x="231" y="343"/>
                    <a:pt x="234" y="349"/>
                    <a:pt x="229" y="349"/>
                  </a:cubicBezTo>
                  <a:cubicBezTo>
                    <a:pt x="228" y="347"/>
                    <a:pt x="227" y="346"/>
                    <a:pt x="226" y="346"/>
                  </a:cubicBezTo>
                  <a:cubicBezTo>
                    <a:pt x="225" y="343"/>
                    <a:pt x="227" y="343"/>
                    <a:pt x="229" y="343"/>
                  </a:cubicBezTo>
                  <a:cubicBezTo>
                    <a:pt x="227" y="341"/>
                    <a:pt x="222" y="339"/>
                    <a:pt x="226" y="336"/>
                  </a:cubicBezTo>
                  <a:cubicBezTo>
                    <a:pt x="224" y="335"/>
                    <a:pt x="221" y="337"/>
                    <a:pt x="220" y="336"/>
                  </a:cubicBezTo>
                  <a:cubicBezTo>
                    <a:pt x="219" y="335"/>
                    <a:pt x="223" y="334"/>
                    <a:pt x="223" y="335"/>
                  </a:cubicBezTo>
                  <a:cubicBezTo>
                    <a:pt x="223" y="334"/>
                    <a:pt x="219" y="331"/>
                    <a:pt x="216" y="329"/>
                  </a:cubicBezTo>
                  <a:cubicBezTo>
                    <a:pt x="217" y="322"/>
                    <a:pt x="213" y="321"/>
                    <a:pt x="213" y="315"/>
                  </a:cubicBezTo>
                  <a:cubicBezTo>
                    <a:pt x="214" y="313"/>
                    <a:pt x="209" y="314"/>
                    <a:pt x="209" y="313"/>
                  </a:cubicBezTo>
                  <a:cubicBezTo>
                    <a:pt x="209" y="313"/>
                    <a:pt x="211" y="311"/>
                    <a:pt x="210" y="311"/>
                  </a:cubicBezTo>
                  <a:cubicBezTo>
                    <a:pt x="207" y="308"/>
                    <a:pt x="207" y="311"/>
                    <a:pt x="205" y="309"/>
                  </a:cubicBezTo>
                  <a:cubicBezTo>
                    <a:pt x="204" y="309"/>
                    <a:pt x="206" y="307"/>
                    <a:pt x="206" y="306"/>
                  </a:cubicBezTo>
                  <a:cubicBezTo>
                    <a:pt x="206" y="305"/>
                    <a:pt x="204" y="308"/>
                    <a:pt x="205" y="308"/>
                  </a:cubicBezTo>
                  <a:cubicBezTo>
                    <a:pt x="203" y="308"/>
                    <a:pt x="204" y="306"/>
                    <a:pt x="203" y="305"/>
                  </a:cubicBezTo>
                  <a:cubicBezTo>
                    <a:pt x="198" y="306"/>
                    <a:pt x="198" y="301"/>
                    <a:pt x="192" y="302"/>
                  </a:cubicBezTo>
                  <a:cubicBezTo>
                    <a:pt x="192" y="301"/>
                    <a:pt x="190" y="300"/>
                    <a:pt x="189" y="299"/>
                  </a:cubicBezTo>
                  <a:cubicBezTo>
                    <a:pt x="189" y="299"/>
                    <a:pt x="190" y="297"/>
                    <a:pt x="189" y="297"/>
                  </a:cubicBezTo>
                  <a:cubicBezTo>
                    <a:pt x="189" y="296"/>
                    <a:pt x="187" y="297"/>
                    <a:pt x="186" y="297"/>
                  </a:cubicBezTo>
                  <a:cubicBezTo>
                    <a:pt x="186" y="296"/>
                    <a:pt x="186" y="291"/>
                    <a:pt x="185" y="292"/>
                  </a:cubicBezTo>
                  <a:cubicBezTo>
                    <a:pt x="184" y="294"/>
                    <a:pt x="183" y="293"/>
                    <a:pt x="182" y="291"/>
                  </a:cubicBezTo>
                  <a:cubicBezTo>
                    <a:pt x="182" y="290"/>
                    <a:pt x="180" y="290"/>
                    <a:pt x="181" y="288"/>
                  </a:cubicBezTo>
                  <a:cubicBezTo>
                    <a:pt x="176" y="288"/>
                    <a:pt x="177" y="290"/>
                    <a:pt x="172" y="288"/>
                  </a:cubicBezTo>
                  <a:cubicBezTo>
                    <a:pt x="171" y="289"/>
                    <a:pt x="171" y="291"/>
                    <a:pt x="170" y="291"/>
                  </a:cubicBezTo>
                  <a:cubicBezTo>
                    <a:pt x="168" y="295"/>
                    <a:pt x="172" y="294"/>
                    <a:pt x="172" y="297"/>
                  </a:cubicBezTo>
                  <a:cubicBezTo>
                    <a:pt x="172" y="297"/>
                    <a:pt x="175" y="300"/>
                    <a:pt x="175" y="301"/>
                  </a:cubicBezTo>
                  <a:cubicBezTo>
                    <a:pt x="176" y="302"/>
                    <a:pt x="176" y="302"/>
                    <a:pt x="178" y="302"/>
                  </a:cubicBezTo>
                  <a:cubicBezTo>
                    <a:pt x="176" y="306"/>
                    <a:pt x="181" y="306"/>
                    <a:pt x="182" y="308"/>
                  </a:cubicBezTo>
                  <a:cubicBezTo>
                    <a:pt x="183" y="308"/>
                    <a:pt x="184" y="314"/>
                    <a:pt x="185" y="312"/>
                  </a:cubicBezTo>
                  <a:cubicBezTo>
                    <a:pt x="187" y="310"/>
                    <a:pt x="185" y="312"/>
                    <a:pt x="186" y="313"/>
                  </a:cubicBezTo>
                  <a:cubicBezTo>
                    <a:pt x="188" y="315"/>
                    <a:pt x="191" y="314"/>
                    <a:pt x="192" y="318"/>
                  </a:cubicBezTo>
                  <a:cubicBezTo>
                    <a:pt x="194" y="317"/>
                    <a:pt x="194" y="319"/>
                    <a:pt x="195" y="319"/>
                  </a:cubicBezTo>
                  <a:cubicBezTo>
                    <a:pt x="196" y="319"/>
                    <a:pt x="197" y="318"/>
                    <a:pt x="196" y="318"/>
                  </a:cubicBezTo>
                  <a:cubicBezTo>
                    <a:pt x="198" y="318"/>
                    <a:pt x="198" y="322"/>
                    <a:pt x="199" y="319"/>
                  </a:cubicBezTo>
                  <a:cubicBezTo>
                    <a:pt x="202" y="319"/>
                    <a:pt x="198" y="325"/>
                    <a:pt x="203" y="323"/>
                  </a:cubicBezTo>
                  <a:cubicBezTo>
                    <a:pt x="203" y="326"/>
                    <a:pt x="197" y="324"/>
                    <a:pt x="195" y="325"/>
                  </a:cubicBezTo>
                  <a:cubicBezTo>
                    <a:pt x="196" y="326"/>
                    <a:pt x="197" y="326"/>
                    <a:pt x="198" y="328"/>
                  </a:cubicBezTo>
                  <a:cubicBezTo>
                    <a:pt x="199" y="330"/>
                    <a:pt x="195" y="335"/>
                    <a:pt x="198" y="335"/>
                  </a:cubicBezTo>
                  <a:cubicBezTo>
                    <a:pt x="196" y="337"/>
                    <a:pt x="193" y="337"/>
                    <a:pt x="191" y="337"/>
                  </a:cubicBezTo>
                  <a:cubicBezTo>
                    <a:pt x="193" y="336"/>
                    <a:pt x="191" y="332"/>
                    <a:pt x="193" y="332"/>
                  </a:cubicBezTo>
                  <a:cubicBezTo>
                    <a:pt x="192" y="331"/>
                    <a:pt x="193" y="328"/>
                    <a:pt x="191" y="328"/>
                  </a:cubicBezTo>
                  <a:cubicBezTo>
                    <a:pt x="188" y="327"/>
                    <a:pt x="192" y="325"/>
                    <a:pt x="188" y="323"/>
                  </a:cubicBezTo>
                  <a:cubicBezTo>
                    <a:pt x="186" y="322"/>
                    <a:pt x="183" y="323"/>
                    <a:pt x="184" y="319"/>
                  </a:cubicBezTo>
                  <a:cubicBezTo>
                    <a:pt x="178" y="320"/>
                    <a:pt x="177" y="316"/>
                    <a:pt x="172" y="316"/>
                  </a:cubicBezTo>
                  <a:cubicBezTo>
                    <a:pt x="172" y="313"/>
                    <a:pt x="169" y="311"/>
                    <a:pt x="167" y="308"/>
                  </a:cubicBezTo>
                  <a:cubicBezTo>
                    <a:pt x="166" y="307"/>
                    <a:pt x="165" y="308"/>
                    <a:pt x="165" y="306"/>
                  </a:cubicBezTo>
                  <a:cubicBezTo>
                    <a:pt x="165" y="305"/>
                    <a:pt x="163" y="306"/>
                    <a:pt x="163" y="305"/>
                  </a:cubicBezTo>
                  <a:cubicBezTo>
                    <a:pt x="162" y="305"/>
                    <a:pt x="163" y="303"/>
                    <a:pt x="163" y="302"/>
                  </a:cubicBezTo>
                  <a:cubicBezTo>
                    <a:pt x="161" y="301"/>
                    <a:pt x="158" y="303"/>
                    <a:pt x="157" y="302"/>
                  </a:cubicBezTo>
                  <a:cubicBezTo>
                    <a:pt x="156" y="302"/>
                    <a:pt x="159" y="300"/>
                    <a:pt x="160" y="301"/>
                  </a:cubicBezTo>
                  <a:cubicBezTo>
                    <a:pt x="158" y="298"/>
                    <a:pt x="150" y="298"/>
                    <a:pt x="146" y="299"/>
                  </a:cubicBezTo>
                  <a:cubicBezTo>
                    <a:pt x="145" y="300"/>
                    <a:pt x="148" y="301"/>
                    <a:pt x="149" y="301"/>
                  </a:cubicBezTo>
                  <a:cubicBezTo>
                    <a:pt x="147" y="303"/>
                    <a:pt x="146" y="301"/>
                    <a:pt x="144" y="302"/>
                  </a:cubicBezTo>
                  <a:cubicBezTo>
                    <a:pt x="141" y="304"/>
                    <a:pt x="141" y="308"/>
                    <a:pt x="139" y="308"/>
                  </a:cubicBezTo>
                  <a:cubicBezTo>
                    <a:pt x="133" y="308"/>
                    <a:pt x="132" y="303"/>
                    <a:pt x="125" y="304"/>
                  </a:cubicBezTo>
                  <a:cubicBezTo>
                    <a:pt x="123" y="304"/>
                    <a:pt x="124" y="308"/>
                    <a:pt x="119" y="306"/>
                  </a:cubicBezTo>
                  <a:cubicBezTo>
                    <a:pt x="119" y="310"/>
                    <a:pt x="119" y="313"/>
                    <a:pt x="119" y="316"/>
                  </a:cubicBezTo>
                  <a:cubicBezTo>
                    <a:pt x="115" y="318"/>
                    <a:pt x="106" y="316"/>
                    <a:pt x="108" y="325"/>
                  </a:cubicBezTo>
                  <a:cubicBezTo>
                    <a:pt x="99" y="323"/>
                    <a:pt x="106" y="330"/>
                    <a:pt x="98" y="330"/>
                  </a:cubicBezTo>
                  <a:cubicBezTo>
                    <a:pt x="98" y="332"/>
                    <a:pt x="103" y="336"/>
                    <a:pt x="99" y="336"/>
                  </a:cubicBezTo>
                  <a:cubicBezTo>
                    <a:pt x="99" y="341"/>
                    <a:pt x="97" y="336"/>
                    <a:pt x="94" y="340"/>
                  </a:cubicBezTo>
                  <a:cubicBezTo>
                    <a:pt x="94" y="342"/>
                    <a:pt x="94" y="343"/>
                    <a:pt x="95" y="343"/>
                  </a:cubicBezTo>
                  <a:cubicBezTo>
                    <a:pt x="95" y="346"/>
                    <a:pt x="90" y="344"/>
                    <a:pt x="88" y="344"/>
                  </a:cubicBezTo>
                  <a:cubicBezTo>
                    <a:pt x="87" y="345"/>
                    <a:pt x="87" y="348"/>
                    <a:pt x="85" y="349"/>
                  </a:cubicBezTo>
                  <a:cubicBezTo>
                    <a:pt x="81" y="351"/>
                    <a:pt x="74" y="347"/>
                    <a:pt x="70" y="353"/>
                  </a:cubicBezTo>
                  <a:cubicBezTo>
                    <a:pt x="68" y="351"/>
                    <a:pt x="67" y="349"/>
                    <a:pt x="66" y="347"/>
                  </a:cubicBezTo>
                  <a:cubicBezTo>
                    <a:pt x="60" y="346"/>
                    <a:pt x="53" y="349"/>
                    <a:pt x="50" y="347"/>
                  </a:cubicBezTo>
                  <a:cubicBezTo>
                    <a:pt x="51" y="342"/>
                    <a:pt x="53" y="336"/>
                    <a:pt x="49" y="333"/>
                  </a:cubicBezTo>
                  <a:cubicBezTo>
                    <a:pt x="48" y="331"/>
                    <a:pt x="51" y="330"/>
                    <a:pt x="52" y="328"/>
                  </a:cubicBezTo>
                  <a:cubicBezTo>
                    <a:pt x="53" y="324"/>
                    <a:pt x="50" y="319"/>
                    <a:pt x="53" y="316"/>
                  </a:cubicBezTo>
                  <a:cubicBezTo>
                    <a:pt x="52" y="313"/>
                    <a:pt x="52" y="309"/>
                    <a:pt x="49" y="308"/>
                  </a:cubicBezTo>
                  <a:cubicBezTo>
                    <a:pt x="50" y="306"/>
                    <a:pt x="52" y="306"/>
                    <a:pt x="52" y="304"/>
                  </a:cubicBezTo>
                  <a:cubicBezTo>
                    <a:pt x="55" y="305"/>
                    <a:pt x="64" y="301"/>
                    <a:pt x="63" y="306"/>
                  </a:cubicBezTo>
                  <a:cubicBezTo>
                    <a:pt x="66" y="304"/>
                    <a:pt x="80" y="310"/>
                    <a:pt x="83" y="306"/>
                  </a:cubicBezTo>
                  <a:cubicBezTo>
                    <a:pt x="84" y="305"/>
                    <a:pt x="83" y="306"/>
                    <a:pt x="85" y="306"/>
                  </a:cubicBezTo>
                  <a:cubicBezTo>
                    <a:pt x="85" y="306"/>
                    <a:pt x="86" y="304"/>
                    <a:pt x="87" y="305"/>
                  </a:cubicBezTo>
                  <a:cubicBezTo>
                    <a:pt x="87" y="305"/>
                    <a:pt x="87" y="306"/>
                    <a:pt x="87" y="306"/>
                  </a:cubicBezTo>
                  <a:cubicBezTo>
                    <a:pt x="91" y="305"/>
                    <a:pt x="93" y="304"/>
                    <a:pt x="94" y="299"/>
                  </a:cubicBezTo>
                  <a:cubicBezTo>
                    <a:pt x="94" y="298"/>
                    <a:pt x="97" y="290"/>
                    <a:pt x="94" y="287"/>
                  </a:cubicBezTo>
                  <a:cubicBezTo>
                    <a:pt x="92" y="285"/>
                    <a:pt x="95" y="285"/>
                    <a:pt x="92" y="281"/>
                  </a:cubicBezTo>
                  <a:cubicBezTo>
                    <a:pt x="92" y="280"/>
                    <a:pt x="90" y="280"/>
                    <a:pt x="88" y="280"/>
                  </a:cubicBezTo>
                  <a:cubicBezTo>
                    <a:pt x="89" y="279"/>
                    <a:pt x="90" y="278"/>
                    <a:pt x="90" y="276"/>
                  </a:cubicBezTo>
                  <a:cubicBezTo>
                    <a:pt x="88" y="275"/>
                    <a:pt x="87" y="277"/>
                    <a:pt x="87" y="277"/>
                  </a:cubicBezTo>
                  <a:cubicBezTo>
                    <a:pt x="85" y="276"/>
                    <a:pt x="87" y="275"/>
                    <a:pt x="85" y="274"/>
                  </a:cubicBezTo>
                  <a:cubicBezTo>
                    <a:pt x="84" y="274"/>
                    <a:pt x="80" y="273"/>
                    <a:pt x="78" y="273"/>
                  </a:cubicBezTo>
                  <a:cubicBezTo>
                    <a:pt x="78" y="273"/>
                    <a:pt x="78" y="271"/>
                    <a:pt x="77" y="271"/>
                  </a:cubicBezTo>
                  <a:cubicBezTo>
                    <a:pt x="75" y="271"/>
                    <a:pt x="74" y="271"/>
                    <a:pt x="74" y="270"/>
                  </a:cubicBezTo>
                  <a:cubicBezTo>
                    <a:pt x="73" y="266"/>
                    <a:pt x="77" y="268"/>
                    <a:pt x="77" y="269"/>
                  </a:cubicBezTo>
                  <a:cubicBezTo>
                    <a:pt x="81" y="267"/>
                    <a:pt x="84" y="264"/>
                    <a:pt x="92" y="266"/>
                  </a:cubicBezTo>
                  <a:cubicBezTo>
                    <a:pt x="93" y="263"/>
                    <a:pt x="91" y="263"/>
                    <a:pt x="90" y="263"/>
                  </a:cubicBezTo>
                  <a:cubicBezTo>
                    <a:pt x="91" y="259"/>
                    <a:pt x="96" y="263"/>
                    <a:pt x="98" y="263"/>
                  </a:cubicBezTo>
                  <a:cubicBezTo>
                    <a:pt x="99" y="263"/>
                    <a:pt x="102" y="260"/>
                    <a:pt x="102" y="263"/>
                  </a:cubicBezTo>
                  <a:cubicBezTo>
                    <a:pt x="105" y="261"/>
                    <a:pt x="106" y="256"/>
                    <a:pt x="111" y="256"/>
                  </a:cubicBezTo>
                  <a:cubicBezTo>
                    <a:pt x="109" y="251"/>
                    <a:pt x="115" y="253"/>
                    <a:pt x="113" y="249"/>
                  </a:cubicBezTo>
                  <a:cubicBezTo>
                    <a:pt x="116" y="249"/>
                    <a:pt x="119" y="249"/>
                    <a:pt x="122" y="249"/>
                  </a:cubicBezTo>
                  <a:cubicBezTo>
                    <a:pt x="122" y="248"/>
                    <a:pt x="120" y="248"/>
                    <a:pt x="119" y="248"/>
                  </a:cubicBezTo>
                  <a:cubicBezTo>
                    <a:pt x="120" y="245"/>
                    <a:pt x="124" y="246"/>
                    <a:pt x="122" y="242"/>
                  </a:cubicBezTo>
                  <a:cubicBezTo>
                    <a:pt x="126" y="242"/>
                    <a:pt x="125" y="244"/>
                    <a:pt x="127" y="242"/>
                  </a:cubicBezTo>
                  <a:cubicBezTo>
                    <a:pt x="124" y="235"/>
                    <a:pt x="130" y="238"/>
                    <a:pt x="130" y="231"/>
                  </a:cubicBezTo>
                  <a:cubicBezTo>
                    <a:pt x="132" y="230"/>
                    <a:pt x="134" y="231"/>
                    <a:pt x="136" y="231"/>
                  </a:cubicBezTo>
                  <a:cubicBezTo>
                    <a:pt x="138" y="230"/>
                    <a:pt x="138" y="228"/>
                    <a:pt x="139" y="228"/>
                  </a:cubicBezTo>
                  <a:cubicBezTo>
                    <a:pt x="140" y="227"/>
                    <a:pt x="140" y="229"/>
                    <a:pt x="140" y="229"/>
                  </a:cubicBezTo>
                  <a:cubicBezTo>
                    <a:pt x="142" y="230"/>
                    <a:pt x="141" y="228"/>
                    <a:pt x="142" y="228"/>
                  </a:cubicBezTo>
                  <a:cubicBezTo>
                    <a:pt x="143" y="228"/>
                    <a:pt x="146" y="228"/>
                    <a:pt x="147" y="228"/>
                  </a:cubicBezTo>
                  <a:cubicBezTo>
                    <a:pt x="149" y="227"/>
                    <a:pt x="150" y="223"/>
                    <a:pt x="153" y="225"/>
                  </a:cubicBezTo>
                  <a:cubicBezTo>
                    <a:pt x="152" y="222"/>
                    <a:pt x="148" y="222"/>
                    <a:pt x="149" y="218"/>
                  </a:cubicBezTo>
                  <a:cubicBezTo>
                    <a:pt x="152" y="217"/>
                    <a:pt x="150" y="216"/>
                    <a:pt x="150" y="211"/>
                  </a:cubicBezTo>
                  <a:cubicBezTo>
                    <a:pt x="150" y="207"/>
                    <a:pt x="152" y="205"/>
                    <a:pt x="151" y="201"/>
                  </a:cubicBezTo>
                  <a:cubicBezTo>
                    <a:pt x="153" y="201"/>
                    <a:pt x="155" y="201"/>
                    <a:pt x="157" y="201"/>
                  </a:cubicBezTo>
                  <a:cubicBezTo>
                    <a:pt x="161" y="201"/>
                    <a:pt x="154" y="197"/>
                    <a:pt x="160" y="198"/>
                  </a:cubicBezTo>
                  <a:cubicBezTo>
                    <a:pt x="160" y="200"/>
                    <a:pt x="162" y="200"/>
                    <a:pt x="163" y="200"/>
                  </a:cubicBezTo>
                  <a:cubicBezTo>
                    <a:pt x="160" y="203"/>
                    <a:pt x="160" y="200"/>
                    <a:pt x="161" y="204"/>
                  </a:cubicBezTo>
                  <a:cubicBezTo>
                    <a:pt x="162" y="207"/>
                    <a:pt x="161" y="209"/>
                    <a:pt x="164" y="208"/>
                  </a:cubicBezTo>
                  <a:cubicBezTo>
                    <a:pt x="164" y="210"/>
                    <a:pt x="164" y="212"/>
                    <a:pt x="163" y="212"/>
                  </a:cubicBezTo>
                  <a:cubicBezTo>
                    <a:pt x="162" y="215"/>
                    <a:pt x="169" y="210"/>
                    <a:pt x="171" y="214"/>
                  </a:cubicBezTo>
                  <a:cubicBezTo>
                    <a:pt x="170" y="218"/>
                    <a:pt x="162" y="215"/>
                    <a:pt x="161" y="219"/>
                  </a:cubicBezTo>
                  <a:cubicBezTo>
                    <a:pt x="160" y="222"/>
                    <a:pt x="164" y="223"/>
                    <a:pt x="165" y="224"/>
                  </a:cubicBezTo>
                  <a:cubicBezTo>
                    <a:pt x="167" y="225"/>
                    <a:pt x="167" y="227"/>
                    <a:pt x="170" y="226"/>
                  </a:cubicBezTo>
                  <a:cubicBezTo>
                    <a:pt x="168" y="224"/>
                    <a:pt x="164" y="224"/>
                    <a:pt x="171" y="224"/>
                  </a:cubicBezTo>
                  <a:cubicBezTo>
                    <a:pt x="173" y="224"/>
                    <a:pt x="175" y="223"/>
                    <a:pt x="177" y="224"/>
                  </a:cubicBezTo>
                  <a:cubicBezTo>
                    <a:pt x="179" y="224"/>
                    <a:pt x="180" y="225"/>
                    <a:pt x="182" y="225"/>
                  </a:cubicBezTo>
                  <a:cubicBezTo>
                    <a:pt x="186" y="225"/>
                    <a:pt x="187" y="223"/>
                    <a:pt x="191" y="224"/>
                  </a:cubicBezTo>
                  <a:cubicBezTo>
                    <a:pt x="191" y="224"/>
                    <a:pt x="196" y="226"/>
                    <a:pt x="198" y="224"/>
                  </a:cubicBezTo>
                  <a:cubicBezTo>
                    <a:pt x="198" y="224"/>
                    <a:pt x="198" y="222"/>
                    <a:pt x="198" y="222"/>
                  </a:cubicBezTo>
                  <a:cubicBezTo>
                    <a:pt x="202" y="221"/>
                    <a:pt x="206" y="223"/>
                    <a:pt x="207" y="219"/>
                  </a:cubicBezTo>
                  <a:cubicBezTo>
                    <a:pt x="213" y="225"/>
                    <a:pt x="217" y="215"/>
                    <a:pt x="220" y="218"/>
                  </a:cubicBezTo>
                  <a:cubicBezTo>
                    <a:pt x="220" y="216"/>
                    <a:pt x="220" y="214"/>
                    <a:pt x="220" y="212"/>
                  </a:cubicBezTo>
                  <a:cubicBezTo>
                    <a:pt x="223" y="213"/>
                    <a:pt x="222" y="211"/>
                    <a:pt x="223" y="210"/>
                  </a:cubicBezTo>
                  <a:cubicBezTo>
                    <a:pt x="223" y="210"/>
                    <a:pt x="224" y="206"/>
                    <a:pt x="224" y="205"/>
                  </a:cubicBezTo>
                  <a:cubicBezTo>
                    <a:pt x="226" y="204"/>
                    <a:pt x="224" y="204"/>
                    <a:pt x="224" y="201"/>
                  </a:cubicBezTo>
                  <a:cubicBezTo>
                    <a:pt x="228" y="202"/>
                    <a:pt x="230" y="201"/>
                    <a:pt x="230" y="198"/>
                  </a:cubicBezTo>
                  <a:cubicBezTo>
                    <a:pt x="231" y="199"/>
                    <a:pt x="231" y="200"/>
                    <a:pt x="231" y="201"/>
                  </a:cubicBezTo>
                  <a:cubicBezTo>
                    <a:pt x="233" y="200"/>
                    <a:pt x="234" y="200"/>
                    <a:pt x="237" y="200"/>
                  </a:cubicBezTo>
                  <a:cubicBezTo>
                    <a:pt x="238" y="200"/>
                    <a:pt x="238" y="197"/>
                    <a:pt x="240" y="197"/>
                  </a:cubicBezTo>
                  <a:cubicBezTo>
                    <a:pt x="240" y="194"/>
                    <a:pt x="239" y="192"/>
                    <a:pt x="237" y="191"/>
                  </a:cubicBezTo>
                  <a:cubicBezTo>
                    <a:pt x="238" y="190"/>
                    <a:pt x="238" y="188"/>
                    <a:pt x="238" y="186"/>
                  </a:cubicBezTo>
                  <a:cubicBezTo>
                    <a:pt x="241" y="186"/>
                    <a:pt x="243" y="186"/>
                    <a:pt x="243" y="183"/>
                  </a:cubicBezTo>
                  <a:cubicBezTo>
                    <a:pt x="246" y="187"/>
                    <a:pt x="247" y="181"/>
                    <a:pt x="252" y="183"/>
                  </a:cubicBezTo>
                  <a:cubicBezTo>
                    <a:pt x="253" y="183"/>
                    <a:pt x="254" y="184"/>
                    <a:pt x="254" y="184"/>
                  </a:cubicBezTo>
                  <a:cubicBezTo>
                    <a:pt x="255" y="184"/>
                    <a:pt x="255" y="183"/>
                    <a:pt x="257" y="183"/>
                  </a:cubicBezTo>
                  <a:cubicBezTo>
                    <a:pt x="258" y="183"/>
                    <a:pt x="260" y="184"/>
                    <a:pt x="259" y="184"/>
                  </a:cubicBezTo>
                  <a:cubicBezTo>
                    <a:pt x="261" y="184"/>
                    <a:pt x="260" y="182"/>
                    <a:pt x="261" y="182"/>
                  </a:cubicBezTo>
                  <a:cubicBezTo>
                    <a:pt x="261" y="181"/>
                    <a:pt x="263" y="182"/>
                    <a:pt x="264" y="182"/>
                  </a:cubicBezTo>
                  <a:cubicBezTo>
                    <a:pt x="266" y="180"/>
                    <a:pt x="265" y="178"/>
                    <a:pt x="269" y="179"/>
                  </a:cubicBezTo>
                  <a:cubicBezTo>
                    <a:pt x="267" y="177"/>
                    <a:pt x="269" y="172"/>
                    <a:pt x="265" y="172"/>
                  </a:cubicBezTo>
                  <a:cubicBezTo>
                    <a:pt x="262" y="170"/>
                    <a:pt x="263" y="174"/>
                    <a:pt x="262" y="175"/>
                  </a:cubicBezTo>
                  <a:cubicBezTo>
                    <a:pt x="261" y="175"/>
                    <a:pt x="261" y="173"/>
                    <a:pt x="259" y="173"/>
                  </a:cubicBezTo>
                  <a:cubicBezTo>
                    <a:pt x="259" y="173"/>
                    <a:pt x="258" y="175"/>
                    <a:pt x="258" y="175"/>
                  </a:cubicBezTo>
                  <a:cubicBezTo>
                    <a:pt x="257" y="175"/>
                    <a:pt x="257" y="173"/>
                    <a:pt x="255" y="173"/>
                  </a:cubicBezTo>
                  <a:cubicBezTo>
                    <a:pt x="253" y="173"/>
                    <a:pt x="251" y="176"/>
                    <a:pt x="248" y="175"/>
                  </a:cubicBezTo>
                  <a:cubicBezTo>
                    <a:pt x="247" y="175"/>
                    <a:pt x="247" y="176"/>
                    <a:pt x="247" y="177"/>
                  </a:cubicBezTo>
                  <a:cubicBezTo>
                    <a:pt x="241" y="176"/>
                    <a:pt x="235" y="178"/>
                    <a:pt x="230" y="176"/>
                  </a:cubicBezTo>
                  <a:cubicBezTo>
                    <a:pt x="230" y="176"/>
                    <a:pt x="230" y="173"/>
                    <a:pt x="230" y="173"/>
                  </a:cubicBezTo>
                  <a:cubicBezTo>
                    <a:pt x="229" y="172"/>
                    <a:pt x="225" y="174"/>
                    <a:pt x="224" y="172"/>
                  </a:cubicBezTo>
                  <a:cubicBezTo>
                    <a:pt x="228" y="164"/>
                    <a:pt x="226" y="160"/>
                    <a:pt x="224" y="151"/>
                  </a:cubicBezTo>
                  <a:cubicBezTo>
                    <a:pt x="228" y="150"/>
                    <a:pt x="234" y="145"/>
                    <a:pt x="236" y="148"/>
                  </a:cubicBezTo>
                  <a:cubicBezTo>
                    <a:pt x="238" y="147"/>
                    <a:pt x="235" y="146"/>
                    <a:pt x="237" y="142"/>
                  </a:cubicBezTo>
                  <a:cubicBezTo>
                    <a:pt x="241" y="142"/>
                    <a:pt x="242" y="135"/>
                    <a:pt x="243" y="133"/>
                  </a:cubicBezTo>
                  <a:cubicBezTo>
                    <a:pt x="243" y="132"/>
                    <a:pt x="245" y="133"/>
                    <a:pt x="245" y="133"/>
                  </a:cubicBezTo>
                  <a:cubicBezTo>
                    <a:pt x="246" y="130"/>
                    <a:pt x="240" y="129"/>
                    <a:pt x="243" y="126"/>
                  </a:cubicBezTo>
                  <a:cubicBezTo>
                    <a:pt x="241" y="127"/>
                    <a:pt x="237" y="125"/>
                    <a:pt x="234" y="126"/>
                  </a:cubicBezTo>
                  <a:cubicBezTo>
                    <a:pt x="231" y="126"/>
                    <a:pt x="228" y="129"/>
                    <a:pt x="224" y="128"/>
                  </a:cubicBezTo>
                  <a:cubicBezTo>
                    <a:pt x="222" y="126"/>
                    <a:pt x="222" y="137"/>
                    <a:pt x="223" y="134"/>
                  </a:cubicBezTo>
                  <a:cubicBezTo>
                    <a:pt x="222" y="136"/>
                    <a:pt x="221" y="133"/>
                    <a:pt x="220" y="134"/>
                  </a:cubicBezTo>
                  <a:cubicBezTo>
                    <a:pt x="219" y="135"/>
                    <a:pt x="221" y="138"/>
                    <a:pt x="220" y="140"/>
                  </a:cubicBezTo>
                  <a:cubicBezTo>
                    <a:pt x="220" y="140"/>
                    <a:pt x="216" y="143"/>
                    <a:pt x="214" y="145"/>
                  </a:cubicBezTo>
                  <a:cubicBezTo>
                    <a:pt x="211" y="149"/>
                    <a:pt x="211" y="152"/>
                    <a:pt x="205" y="152"/>
                  </a:cubicBezTo>
                  <a:cubicBezTo>
                    <a:pt x="204" y="154"/>
                    <a:pt x="207" y="156"/>
                    <a:pt x="205" y="156"/>
                  </a:cubicBezTo>
                  <a:cubicBezTo>
                    <a:pt x="203" y="156"/>
                    <a:pt x="204" y="158"/>
                    <a:pt x="203" y="159"/>
                  </a:cubicBezTo>
                  <a:cubicBezTo>
                    <a:pt x="203" y="160"/>
                    <a:pt x="201" y="159"/>
                    <a:pt x="200" y="159"/>
                  </a:cubicBezTo>
                  <a:cubicBezTo>
                    <a:pt x="200" y="160"/>
                    <a:pt x="201" y="162"/>
                    <a:pt x="200" y="162"/>
                  </a:cubicBezTo>
                  <a:cubicBezTo>
                    <a:pt x="200" y="162"/>
                    <a:pt x="199" y="162"/>
                    <a:pt x="199" y="162"/>
                  </a:cubicBezTo>
                  <a:cubicBezTo>
                    <a:pt x="198" y="164"/>
                    <a:pt x="200" y="168"/>
                    <a:pt x="198" y="168"/>
                  </a:cubicBezTo>
                  <a:cubicBezTo>
                    <a:pt x="198" y="169"/>
                    <a:pt x="202" y="170"/>
                    <a:pt x="199" y="170"/>
                  </a:cubicBezTo>
                  <a:cubicBezTo>
                    <a:pt x="201" y="172"/>
                    <a:pt x="202" y="174"/>
                    <a:pt x="206" y="175"/>
                  </a:cubicBezTo>
                  <a:cubicBezTo>
                    <a:pt x="206" y="177"/>
                    <a:pt x="207" y="178"/>
                    <a:pt x="209" y="179"/>
                  </a:cubicBezTo>
                  <a:cubicBezTo>
                    <a:pt x="208" y="180"/>
                    <a:pt x="207" y="180"/>
                    <a:pt x="206" y="182"/>
                  </a:cubicBezTo>
                  <a:cubicBezTo>
                    <a:pt x="205" y="183"/>
                    <a:pt x="206" y="185"/>
                    <a:pt x="205" y="186"/>
                  </a:cubicBezTo>
                  <a:cubicBezTo>
                    <a:pt x="203" y="187"/>
                    <a:pt x="202" y="187"/>
                    <a:pt x="199" y="187"/>
                  </a:cubicBezTo>
                  <a:cubicBezTo>
                    <a:pt x="198" y="193"/>
                    <a:pt x="194" y="195"/>
                    <a:pt x="195" y="203"/>
                  </a:cubicBezTo>
                  <a:cubicBezTo>
                    <a:pt x="190" y="201"/>
                    <a:pt x="190" y="210"/>
                    <a:pt x="186" y="210"/>
                  </a:cubicBezTo>
                  <a:cubicBezTo>
                    <a:pt x="186" y="210"/>
                    <a:pt x="185" y="210"/>
                    <a:pt x="185" y="210"/>
                  </a:cubicBezTo>
                  <a:cubicBezTo>
                    <a:pt x="183" y="210"/>
                    <a:pt x="185" y="212"/>
                    <a:pt x="184" y="212"/>
                  </a:cubicBezTo>
                  <a:cubicBezTo>
                    <a:pt x="181" y="214"/>
                    <a:pt x="178" y="210"/>
                    <a:pt x="177" y="214"/>
                  </a:cubicBezTo>
                  <a:cubicBezTo>
                    <a:pt x="174" y="214"/>
                    <a:pt x="176" y="208"/>
                    <a:pt x="175" y="205"/>
                  </a:cubicBezTo>
                  <a:cubicBezTo>
                    <a:pt x="174" y="205"/>
                    <a:pt x="174" y="201"/>
                    <a:pt x="172" y="201"/>
                  </a:cubicBezTo>
                  <a:cubicBezTo>
                    <a:pt x="169" y="201"/>
                    <a:pt x="174" y="197"/>
                    <a:pt x="168" y="197"/>
                  </a:cubicBezTo>
                  <a:cubicBezTo>
                    <a:pt x="171" y="194"/>
                    <a:pt x="166" y="193"/>
                    <a:pt x="165" y="191"/>
                  </a:cubicBezTo>
                  <a:cubicBezTo>
                    <a:pt x="165" y="191"/>
                    <a:pt x="167" y="190"/>
                    <a:pt x="167" y="189"/>
                  </a:cubicBezTo>
                  <a:cubicBezTo>
                    <a:pt x="167" y="185"/>
                    <a:pt x="163" y="183"/>
                    <a:pt x="160" y="180"/>
                  </a:cubicBezTo>
                  <a:cubicBezTo>
                    <a:pt x="155" y="182"/>
                    <a:pt x="157" y="189"/>
                    <a:pt x="150" y="187"/>
                  </a:cubicBezTo>
                  <a:cubicBezTo>
                    <a:pt x="150" y="189"/>
                    <a:pt x="152" y="188"/>
                    <a:pt x="153" y="189"/>
                  </a:cubicBezTo>
                  <a:cubicBezTo>
                    <a:pt x="153" y="190"/>
                    <a:pt x="151" y="190"/>
                    <a:pt x="150" y="190"/>
                  </a:cubicBezTo>
                  <a:cubicBezTo>
                    <a:pt x="147" y="190"/>
                    <a:pt x="149" y="195"/>
                    <a:pt x="146" y="194"/>
                  </a:cubicBezTo>
                  <a:cubicBezTo>
                    <a:pt x="139" y="196"/>
                    <a:pt x="141" y="189"/>
                    <a:pt x="135" y="190"/>
                  </a:cubicBezTo>
                  <a:cubicBezTo>
                    <a:pt x="135" y="189"/>
                    <a:pt x="136" y="189"/>
                    <a:pt x="137" y="189"/>
                  </a:cubicBezTo>
                  <a:cubicBezTo>
                    <a:pt x="139" y="185"/>
                    <a:pt x="134" y="182"/>
                    <a:pt x="137" y="180"/>
                  </a:cubicBezTo>
                  <a:cubicBezTo>
                    <a:pt x="136" y="179"/>
                    <a:pt x="135" y="178"/>
                    <a:pt x="133" y="177"/>
                  </a:cubicBezTo>
                  <a:cubicBezTo>
                    <a:pt x="132" y="176"/>
                    <a:pt x="135" y="175"/>
                    <a:pt x="135" y="175"/>
                  </a:cubicBezTo>
                  <a:cubicBezTo>
                    <a:pt x="135" y="173"/>
                    <a:pt x="132" y="172"/>
                    <a:pt x="132" y="172"/>
                  </a:cubicBezTo>
                  <a:cubicBezTo>
                    <a:pt x="132" y="170"/>
                    <a:pt x="134" y="162"/>
                    <a:pt x="132" y="168"/>
                  </a:cubicBezTo>
                  <a:cubicBezTo>
                    <a:pt x="129" y="167"/>
                    <a:pt x="131" y="164"/>
                    <a:pt x="133" y="165"/>
                  </a:cubicBezTo>
                  <a:cubicBezTo>
                    <a:pt x="130" y="160"/>
                    <a:pt x="138" y="159"/>
                    <a:pt x="135" y="158"/>
                  </a:cubicBezTo>
                  <a:cubicBezTo>
                    <a:pt x="135" y="156"/>
                    <a:pt x="139" y="157"/>
                    <a:pt x="139" y="155"/>
                  </a:cubicBezTo>
                  <a:cubicBezTo>
                    <a:pt x="139" y="153"/>
                    <a:pt x="140" y="155"/>
                    <a:pt x="140" y="155"/>
                  </a:cubicBezTo>
                  <a:cubicBezTo>
                    <a:pt x="141" y="154"/>
                    <a:pt x="141" y="153"/>
                    <a:pt x="143" y="152"/>
                  </a:cubicBezTo>
                  <a:cubicBezTo>
                    <a:pt x="145" y="152"/>
                    <a:pt x="144" y="150"/>
                    <a:pt x="144" y="148"/>
                  </a:cubicBezTo>
                  <a:cubicBezTo>
                    <a:pt x="147" y="148"/>
                    <a:pt x="149" y="148"/>
                    <a:pt x="149" y="145"/>
                  </a:cubicBezTo>
                  <a:cubicBezTo>
                    <a:pt x="153" y="144"/>
                    <a:pt x="150" y="150"/>
                    <a:pt x="156" y="148"/>
                  </a:cubicBezTo>
                  <a:cubicBezTo>
                    <a:pt x="156" y="147"/>
                    <a:pt x="154" y="147"/>
                    <a:pt x="153" y="147"/>
                  </a:cubicBezTo>
                  <a:cubicBezTo>
                    <a:pt x="157" y="143"/>
                    <a:pt x="161" y="145"/>
                    <a:pt x="164" y="141"/>
                  </a:cubicBezTo>
                  <a:cubicBezTo>
                    <a:pt x="164" y="140"/>
                    <a:pt x="164" y="139"/>
                    <a:pt x="164" y="138"/>
                  </a:cubicBezTo>
                  <a:cubicBezTo>
                    <a:pt x="164" y="138"/>
                    <a:pt x="166" y="139"/>
                    <a:pt x="167" y="138"/>
                  </a:cubicBezTo>
                  <a:cubicBezTo>
                    <a:pt x="167" y="137"/>
                    <a:pt x="166" y="135"/>
                    <a:pt x="167" y="134"/>
                  </a:cubicBezTo>
                  <a:cubicBezTo>
                    <a:pt x="167" y="133"/>
                    <a:pt x="171" y="132"/>
                    <a:pt x="171" y="131"/>
                  </a:cubicBezTo>
                  <a:cubicBezTo>
                    <a:pt x="172" y="130"/>
                    <a:pt x="170" y="127"/>
                    <a:pt x="171" y="126"/>
                  </a:cubicBezTo>
                  <a:cubicBezTo>
                    <a:pt x="171" y="125"/>
                    <a:pt x="173" y="127"/>
                    <a:pt x="174" y="127"/>
                  </a:cubicBezTo>
                  <a:cubicBezTo>
                    <a:pt x="173" y="128"/>
                    <a:pt x="176" y="120"/>
                    <a:pt x="175" y="120"/>
                  </a:cubicBezTo>
                  <a:cubicBezTo>
                    <a:pt x="178" y="123"/>
                    <a:pt x="179" y="118"/>
                    <a:pt x="182" y="117"/>
                  </a:cubicBezTo>
                  <a:cubicBezTo>
                    <a:pt x="182" y="115"/>
                    <a:pt x="185" y="113"/>
                    <a:pt x="182" y="113"/>
                  </a:cubicBezTo>
                  <a:cubicBezTo>
                    <a:pt x="182" y="110"/>
                    <a:pt x="186" y="112"/>
                    <a:pt x="186" y="109"/>
                  </a:cubicBezTo>
                  <a:cubicBezTo>
                    <a:pt x="187" y="107"/>
                    <a:pt x="189" y="107"/>
                    <a:pt x="191" y="107"/>
                  </a:cubicBezTo>
                  <a:cubicBezTo>
                    <a:pt x="191" y="106"/>
                    <a:pt x="190" y="105"/>
                    <a:pt x="189" y="104"/>
                  </a:cubicBezTo>
                  <a:cubicBezTo>
                    <a:pt x="193" y="101"/>
                    <a:pt x="196" y="101"/>
                    <a:pt x="199" y="100"/>
                  </a:cubicBezTo>
                  <a:cubicBezTo>
                    <a:pt x="201" y="99"/>
                    <a:pt x="199" y="98"/>
                    <a:pt x="200" y="95"/>
                  </a:cubicBezTo>
                  <a:cubicBezTo>
                    <a:pt x="202" y="94"/>
                    <a:pt x="205" y="93"/>
                    <a:pt x="205" y="90"/>
                  </a:cubicBezTo>
                  <a:cubicBezTo>
                    <a:pt x="205" y="87"/>
                    <a:pt x="209" y="92"/>
                    <a:pt x="209" y="86"/>
                  </a:cubicBezTo>
                  <a:cubicBezTo>
                    <a:pt x="214" y="84"/>
                    <a:pt x="220" y="89"/>
                    <a:pt x="220" y="81"/>
                  </a:cubicBezTo>
                  <a:cubicBezTo>
                    <a:pt x="223" y="82"/>
                    <a:pt x="229" y="79"/>
                    <a:pt x="233" y="82"/>
                  </a:cubicBezTo>
                  <a:cubicBezTo>
                    <a:pt x="234" y="81"/>
                    <a:pt x="235" y="79"/>
                    <a:pt x="236" y="78"/>
                  </a:cubicBezTo>
                  <a:cubicBezTo>
                    <a:pt x="240" y="76"/>
                    <a:pt x="243" y="82"/>
                    <a:pt x="243" y="76"/>
                  </a:cubicBezTo>
                  <a:cubicBezTo>
                    <a:pt x="245" y="77"/>
                    <a:pt x="245" y="80"/>
                    <a:pt x="248" y="81"/>
                  </a:cubicBezTo>
                  <a:cubicBezTo>
                    <a:pt x="250" y="80"/>
                    <a:pt x="249" y="76"/>
                    <a:pt x="254" y="78"/>
                  </a:cubicBezTo>
                  <a:cubicBezTo>
                    <a:pt x="254" y="80"/>
                    <a:pt x="252" y="80"/>
                    <a:pt x="252" y="82"/>
                  </a:cubicBezTo>
                  <a:cubicBezTo>
                    <a:pt x="253" y="83"/>
                    <a:pt x="260" y="76"/>
                    <a:pt x="264" y="79"/>
                  </a:cubicBezTo>
                  <a:cubicBezTo>
                    <a:pt x="265" y="81"/>
                    <a:pt x="264" y="79"/>
                    <a:pt x="266" y="79"/>
                  </a:cubicBezTo>
                  <a:cubicBezTo>
                    <a:pt x="269" y="79"/>
                    <a:pt x="272" y="82"/>
                    <a:pt x="276" y="81"/>
                  </a:cubicBezTo>
                  <a:cubicBezTo>
                    <a:pt x="276" y="81"/>
                    <a:pt x="277" y="84"/>
                    <a:pt x="276" y="85"/>
                  </a:cubicBezTo>
                  <a:cubicBezTo>
                    <a:pt x="276" y="85"/>
                    <a:pt x="274" y="84"/>
                    <a:pt x="273" y="85"/>
                  </a:cubicBezTo>
                  <a:cubicBezTo>
                    <a:pt x="272" y="86"/>
                    <a:pt x="273" y="89"/>
                    <a:pt x="271" y="88"/>
                  </a:cubicBezTo>
                  <a:cubicBezTo>
                    <a:pt x="273" y="91"/>
                    <a:pt x="282" y="88"/>
                    <a:pt x="285" y="88"/>
                  </a:cubicBezTo>
                  <a:cubicBezTo>
                    <a:pt x="288" y="86"/>
                    <a:pt x="287" y="90"/>
                    <a:pt x="287" y="90"/>
                  </a:cubicBezTo>
                  <a:cubicBezTo>
                    <a:pt x="289" y="91"/>
                    <a:pt x="292" y="89"/>
                    <a:pt x="292" y="92"/>
                  </a:cubicBezTo>
                  <a:cubicBezTo>
                    <a:pt x="302" y="89"/>
                    <a:pt x="304" y="97"/>
                    <a:pt x="310" y="95"/>
                  </a:cubicBezTo>
                  <a:cubicBezTo>
                    <a:pt x="309" y="99"/>
                    <a:pt x="314" y="97"/>
                    <a:pt x="314" y="100"/>
                  </a:cubicBezTo>
                  <a:cubicBezTo>
                    <a:pt x="318" y="100"/>
                    <a:pt x="323" y="99"/>
                    <a:pt x="320" y="103"/>
                  </a:cubicBezTo>
                  <a:cubicBezTo>
                    <a:pt x="323" y="104"/>
                    <a:pt x="326" y="103"/>
                    <a:pt x="328" y="104"/>
                  </a:cubicBezTo>
                  <a:cubicBezTo>
                    <a:pt x="328" y="105"/>
                    <a:pt x="328" y="107"/>
                    <a:pt x="328" y="107"/>
                  </a:cubicBezTo>
                  <a:cubicBezTo>
                    <a:pt x="329" y="108"/>
                    <a:pt x="332" y="107"/>
                    <a:pt x="332" y="107"/>
                  </a:cubicBezTo>
                  <a:cubicBezTo>
                    <a:pt x="334" y="113"/>
                    <a:pt x="334" y="114"/>
                    <a:pt x="332" y="120"/>
                  </a:cubicBezTo>
                  <a:cubicBezTo>
                    <a:pt x="330" y="116"/>
                    <a:pt x="327" y="121"/>
                    <a:pt x="324" y="121"/>
                  </a:cubicBezTo>
                  <a:cubicBezTo>
                    <a:pt x="320" y="122"/>
                    <a:pt x="315" y="117"/>
                    <a:pt x="311" y="121"/>
                  </a:cubicBezTo>
                  <a:cubicBezTo>
                    <a:pt x="310" y="122"/>
                    <a:pt x="311" y="119"/>
                    <a:pt x="310" y="118"/>
                  </a:cubicBezTo>
                  <a:cubicBezTo>
                    <a:pt x="308" y="118"/>
                    <a:pt x="308" y="120"/>
                    <a:pt x="307" y="120"/>
                  </a:cubicBezTo>
                  <a:cubicBezTo>
                    <a:pt x="306" y="120"/>
                    <a:pt x="305" y="117"/>
                    <a:pt x="304" y="117"/>
                  </a:cubicBezTo>
                  <a:cubicBezTo>
                    <a:pt x="302" y="117"/>
                    <a:pt x="298" y="121"/>
                    <a:pt x="299" y="116"/>
                  </a:cubicBezTo>
                  <a:cubicBezTo>
                    <a:pt x="294" y="117"/>
                    <a:pt x="295" y="116"/>
                    <a:pt x="290" y="116"/>
                  </a:cubicBezTo>
                  <a:cubicBezTo>
                    <a:pt x="290" y="118"/>
                    <a:pt x="291" y="118"/>
                    <a:pt x="293" y="118"/>
                  </a:cubicBezTo>
                  <a:cubicBezTo>
                    <a:pt x="295" y="118"/>
                    <a:pt x="295" y="120"/>
                    <a:pt x="297" y="120"/>
                  </a:cubicBezTo>
                  <a:cubicBezTo>
                    <a:pt x="295" y="123"/>
                    <a:pt x="297" y="121"/>
                    <a:pt x="299" y="123"/>
                  </a:cubicBezTo>
                  <a:cubicBezTo>
                    <a:pt x="299" y="123"/>
                    <a:pt x="298" y="125"/>
                    <a:pt x="299" y="126"/>
                  </a:cubicBezTo>
                  <a:cubicBezTo>
                    <a:pt x="299" y="127"/>
                    <a:pt x="301" y="127"/>
                    <a:pt x="301" y="128"/>
                  </a:cubicBezTo>
                  <a:cubicBezTo>
                    <a:pt x="302" y="130"/>
                    <a:pt x="305" y="134"/>
                    <a:pt x="304" y="138"/>
                  </a:cubicBezTo>
                  <a:cubicBezTo>
                    <a:pt x="305" y="143"/>
                    <a:pt x="313" y="140"/>
                    <a:pt x="314" y="144"/>
                  </a:cubicBezTo>
                  <a:cubicBezTo>
                    <a:pt x="316" y="143"/>
                    <a:pt x="316" y="141"/>
                    <a:pt x="318" y="141"/>
                  </a:cubicBezTo>
                  <a:cubicBezTo>
                    <a:pt x="318" y="137"/>
                    <a:pt x="312" y="138"/>
                    <a:pt x="310" y="135"/>
                  </a:cubicBezTo>
                  <a:cubicBezTo>
                    <a:pt x="309" y="130"/>
                    <a:pt x="318" y="134"/>
                    <a:pt x="321" y="133"/>
                  </a:cubicBezTo>
                  <a:cubicBezTo>
                    <a:pt x="321" y="136"/>
                    <a:pt x="327" y="132"/>
                    <a:pt x="325" y="137"/>
                  </a:cubicBezTo>
                  <a:cubicBezTo>
                    <a:pt x="329" y="138"/>
                    <a:pt x="331" y="132"/>
                    <a:pt x="331" y="138"/>
                  </a:cubicBezTo>
                  <a:cubicBezTo>
                    <a:pt x="335" y="136"/>
                    <a:pt x="331" y="131"/>
                    <a:pt x="328" y="131"/>
                  </a:cubicBezTo>
                  <a:cubicBezTo>
                    <a:pt x="329" y="128"/>
                    <a:pt x="332" y="127"/>
                    <a:pt x="335" y="127"/>
                  </a:cubicBezTo>
                  <a:cubicBezTo>
                    <a:pt x="337" y="125"/>
                    <a:pt x="337" y="122"/>
                    <a:pt x="339" y="120"/>
                  </a:cubicBezTo>
                  <a:cubicBezTo>
                    <a:pt x="345" y="119"/>
                    <a:pt x="348" y="121"/>
                    <a:pt x="352" y="123"/>
                  </a:cubicBezTo>
                  <a:cubicBezTo>
                    <a:pt x="353" y="122"/>
                    <a:pt x="353" y="120"/>
                    <a:pt x="355" y="120"/>
                  </a:cubicBezTo>
                  <a:cubicBezTo>
                    <a:pt x="355" y="117"/>
                    <a:pt x="354" y="116"/>
                    <a:pt x="352" y="116"/>
                  </a:cubicBezTo>
                  <a:cubicBezTo>
                    <a:pt x="354" y="110"/>
                    <a:pt x="354" y="105"/>
                    <a:pt x="353" y="100"/>
                  </a:cubicBezTo>
                  <a:cubicBezTo>
                    <a:pt x="358" y="100"/>
                    <a:pt x="362" y="100"/>
                    <a:pt x="365" y="102"/>
                  </a:cubicBezTo>
                  <a:cubicBezTo>
                    <a:pt x="365" y="102"/>
                    <a:pt x="369" y="102"/>
                    <a:pt x="369" y="106"/>
                  </a:cubicBezTo>
                  <a:cubicBezTo>
                    <a:pt x="366" y="106"/>
                    <a:pt x="363" y="106"/>
                    <a:pt x="360" y="106"/>
                  </a:cubicBezTo>
                  <a:cubicBezTo>
                    <a:pt x="360" y="107"/>
                    <a:pt x="360" y="109"/>
                    <a:pt x="360" y="110"/>
                  </a:cubicBezTo>
                  <a:cubicBezTo>
                    <a:pt x="364" y="114"/>
                    <a:pt x="365" y="110"/>
                    <a:pt x="367" y="111"/>
                  </a:cubicBezTo>
                  <a:cubicBezTo>
                    <a:pt x="369" y="112"/>
                    <a:pt x="363" y="113"/>
                    <a:pt x="363" y="113"/>
                  </a:cubicBezTo>
                  <a:cubicBezTo>
                    <a:pt x="362" y="115"/>
                    <a:pt x="367" y="113"/>
                    <a:pt x="369" y="116"/>
                  </a:cubicBezTo>
                  <a:cubicBezTo>
                    <a:pt x="371" y="114"/>
                    <a:pt x="374" y="113"/>
                    <a:pt x="376" y="110"/>
                  </a:cubicBezTo>
                  <a:cubicBezTo>
                    <a:pt x="376" y="109"/>
                    <a:pt x="378" y="109"/>
                    <a:pt x="377" y="107"/>
                  </a:cubicBezTo>
                  <a:cubicBezTo>
                    <a:pt x="384" y="109"/>
                    <a:pt x="383" y="103"/>
                    <a:pt x="388" y="104"/>
                  </a:cubicBezTo>
                  <a:cubicBezTo>
                    <a:pt x="390" y="104"/>
                    <a:pt x="391" y="103"/>
                    <a:pt x="391" y="100"/>
                  </a:cubicBezTo>
                  <a:cubicBezTo>
                    <a:pt x="394" y="100"/>
                    <a:pt x="395" y="99"/>
                    <a:pt x="395" y="97"/>
                  </a:cubicBezTo>
                  <a:cubicBezTo>
                    <a:pt x="401" y="102"/>
                    <a:pt x="405" y="95"/>
                    <a:pt x="411" y="95"/>
                  </a:cubicBezTo>
                  <a:cubicBezTo>
                    <a:pt x="411" y="97"/>
                    <a:pt x="411" y="98"/>
                    <a:pt x="411" y="100"/>
                  </a:cubicBezTo>
                  <a:cubicBezTo>
                    <a:pt x="416" y="101"/>
                    <a:pt x="420" y="100"/>
                    <a:pt x="423" y="99"/>
                  </a:cubicBezTo>
                  <a:cubicBezTo>
                    <a:pt x="424" y="99"/>
                    <a:pt x="426" y="99"/>
                    <a:pt x="426" y="99"/>
                  </a:cubicBezTo>
                  <a:cubicBezTo>
                    <a:pt x="426" y="99"/>
                    <a:pt x="426" y="98"/>
                    <a:pt x="426" y="97"/>
                  </a:cubicBezTo>
                  <a:cubicBezTo>
                    <a:pt x="429" y="96"/>
                    <a:pt x="433" y="98"/>
                    <a:pt x="433" y="93"/>
                  </a:cubicBezTo>
                  <a:cubicBezTo>
                    <a:pt x="437" y="95"/>
                    <a:pt x="442" y="95"/>
                    <a:pt x="445" y="99"/>
                  </a:cubicBezTo>
                  <a:cubicBezTo>
                    <a:pt x="447" y="98"/>
                    <a:pt x="448" y="97"/>
                    <a:pt x="449" y="95"/>
                  </a:cubicBezTo>
                  <a:cubicBezTo>
                    <a:pt x="449" y="93"/>
                    <a:pt x="443" y="92"/>
                    <a:pt x="447" y="90"/>
                  </a:cubicBezTo>
                  <a:cubicBezTo>
                    <a:pt x="445" y="87"/>
                    <a:pt x="438" y="88"/>
                    <a:pt x="440" y="81"/>
                  </a:cubicBezTo>
                  <a:cubicBezTo>
                    <a:pt x="443" y="82"/>
                    <a:pt x="443" y="84"/>
                    <a:pt x="447" y="85"/>
                  </a:cubicBezTo>
                  <a:cubicBezTo>
                    <a:pt x="449" y="85"/>
                    <a:pt x="452" y="89"/>
                    <a:pt x="456" y="88"/>
                  </a:cubicBezTo>
                  <a:cubicBezTo>
                    <a:pt x="457" y="87"/>
                    <a:pt x="457" y="86"/>
                    <a:pt x="457" y="86"/>
                  </a:cubicBezTo>
                  <a:cubicBezTo>
                    <a:pt x="458" y="86"/>
                    <a:pt x="460" y="89"/>
                    <a:pt x="460" y="86"/>
                  </a:cubicBezTo>
                  <a:cubicBezTo>
                    <a:pt x="462" y="86"/>
                    <a:pt x="462" y="89"/>
                    <a:pt x="463" y="89"/>
                  </a:cubicBezTo>
                  <a:cubicBezTo>
                    <a:pt x="465" y="90"/>
                    <a:pt x="468" y="88"/>
                    <a:pt x="467" y="92"/>
                  </a:cubicBezTo>
                  <a:cubicBezTo>
                    <a:pt x="471" y="90"/>
                    <a:pt x="473" y="93"/>
                    <a:pt x="478" y="90"/>
                  </a:cubicBezTo>
                  <a:cubicBezTo>
                    <a:pt x="476" y="95"/>
                    <a:pt x="483" y="92"/>
                    <a:pt x="481" y="96"/>
                  </a:cubicBezTo>
                  <a:cubicBezTo>
                    <a:pt x="483" y="96"/>
                    <a:pt x="485" y="97"/>
                    <a:pt x="485" y="99"/>
                  </a:cubicBezTo>
                  <a:cubicBezTo>
                    <a:pt x="490" y="98"/>
                    <a:pt x="490" y="101"/>
                    <a:pt x="495" y="100"/>
                  </a:cubicBezTo>
                  <a:cubicBezTo>
                    <a:pt x="498" y="92"/>
                    <a:pt x="487" y="96"/>
                    <a:pt x="489" y="88"/>
                  </a:cubicBezTo>
                  <a:cubicBezTo>
                    <a:pt x="489" y="86"/>
                    <a:pt x="488" y="88"/>
                    <a:pt x="485" y="88"/>
                  </a:cubicBezTo>
                  <a:cubicBezTo>
                    <a:pt x="485" y="84"/>
                    <a:pt x="488" y="83"/>
                    <a:pt x="487" y="79"/>
                  </a:cubicBezTo>
                  <a:cubicBezTo>
                    <a:pt x="487" y="78"/>
                    <a:pt x="484" y="79"/>
                    <a:pt x="484" y="78"/>
                  </a:cubicBezTo>
                  <a:cubicBezTo>
                    <a:pt x="484" y="77"/>
                    <a:pt x="486" y="75"/>
                    <a:pt x="484" y="75"/>
                  </a:cubicBezTo>
                  <a:cubicBezTo>
                    <a:pt x="484" y="72"/>
                    <a:pt x="488" y="73"/>
                    <a:pt x="487" y="69"/>
                  </a:cubicBezTo>
                  <a:cubicBezTo>
                    <a:pt x="489" y="69"/>
                    <a:pt x="488" y="66"/>
                    <a:pt x="492" y="67"/>
                  </a:cubicBezTo>
                  <a:cubicBezTo>
                    <a:pt x="492" y="64"/>
                    <a:pt x="493" y="62"/>
                    <a:pt x="496" y="62"/>
                  </a:cubicBezTo>
                  <a:cubicBezTo>
                    <a:pt x="495" y="56"/>
                    <a:pt x="501" y="58"/>
                    <a:pt x="501" y="53"/>
                  </a:cubicBezTo>
                  <a:cubicBezTo>
                    <a:pt x="507" y="51"/>
                    <a:pt x="510" y="54"/>
                    <a:pt x="515" y="55"/>
                  </a:cubicBezTo>
                  <a:cubicBezTo>
                    <a:pt x="515" y="57"/>
                    <a:pt x="514" y="59"/>
                    <a:pt x="516" y="60"/>
                  </a:cubicBezTo>
                  <a:cubicBezTo>
                    <a:pt x="516" y="61"/>
                    <a:pt x="514" y="61"/>
                    <a:pt x="512" y="61"/>
                  </a:cubicBezTo>
                  <a:cubicBezTo>
                    <a:pt x="512" y="67"/>
                    <a:pt x="514" y="69"/>
                    <a:pt x="512" y="74"/>
                  </a:cubicBezTo>
                  <a:cubicBezTo>
                    <a:pt x="513" y="74"/>
                    <a:pt x="514" y="76"/>
                    <a:pt x="515" y="76"/>
                  </a:cubicBezTo>
                  <a:cubicBezTo>
                    <a:pt x="515" y="77"/>
                    <a:pt x="516" y="78"/>
                    <a:pt x="517" y="78"/>
                  </a:cubicBezTo>
                  <a:cubicBezTo>
                    <a:pt x="515" y="81"/>
                    <a:pt x="517" y="88"/>
                    <a:pt x="515" y="92"/>
                  </a:cubicBezTo>
                  <a:cubicBezTo>
                    <a:pt x="513" y="96"/>
                    <a:pt x="518" y="95"/>
                    <a:pt x="519" y="97"/>
                  </a:cubicBezTo>
                  <a:cubicBezTo>
                    <a:pt x="518" y="109"/>
                    <a:pt x="513" y="116"/>
                    <a:pt x="503" y="118"/>
                  </a:cubicBezTo>
                  <a:cubicBezTo>
                    <a:pt x="504" y="121"/>
                    <a:pt x="510" y="119"/>
                    <a:pt x="511" y="121"/>
                  </a:cubicBezTo>
                  <a:cubicBezTo>
                    <a:pt x="514" y="121"/>
                    <a:pt x="513" y="116"/>
                    <a:pt x="517" y="117"/>
                  </a:cubicBezTo>
                  <a:cubicBezTo>
                    <a:pt x="517" y="118"/>
                    <a:pt x="516" y="119"/>
                    <a:pt x="516" y="121"/>
                  </a:cubicBezTo>
                  <a:cubicBezTo>
                    <a:pt x="518" y="121"/>
                    <a:pt x="517" y="119"/>
                    <a:pt x="519" y="118"/>
                  </a:cubicBezTo>
                  <a:cubicBezTo>
                    <a:pt x="521" y="119"/>
                    <a:pt x="520" y="116"/>
                    <a:pt x="520" y="116"/>
                  </a:cubicBezTo>
                  <a:cubicBezTo>
                    <a:pt x="521" y="115"/>
                    <a:pt x="523" y="116"/>
                    <a:pt x="523" y="116"/>
                  </a:cubicBezTo>
                  <a:cubicBezTo>
                    <a:pt x="524" y="115"/>
                    <a:pt x="523" y="113"/>
                    <a:pt x="523" y="111"/>
                  </a:cubicBezTo>
                  <a:cubicBezTo>
                    <a:pt x="524" y="111"/>
                    <a:pt x="526" y="111"/>
                    <a:pt x="527" y="111"/>
                  </a:cubicBezTo>
                  <a:cubicBezTo>
                    <a:pt x="526" y="107"/>
                    <a:pt x="532" y="103"/>
                    <a:pt x="527" y="100"/>
                  </a:cubicBezTo>
                  <a:cubicBezTo>
                    <a:pt x="528" y="99"/>
                    <a:pt x="530" y="99"/>
                    <a:pt x="530" y="97"/>
                  </a:cubicBezTo>
                  <a:cubicBezTo>
                    <a:pt x="530" y="96"/>
                    <a:pt x="528" y="96"/>
                    <a:pt x="527" y="96"/>
                  </a:cubicBezTo>
                  <a:cubicBezTo>
                    <a:pt x="527" y="93"/>
                    <a:pt x="532" y="95"/>
                    <a:pt x="534" y="95"/>
                  </a:cubicBezTo>
                  <a:cubicBezTo>
                    <a:pt x="533" y="93"/>
                    <a:pt x="534" y="89"/>
                    <a:pt x="530" y="90"/>
                  </a:cubicBezTo>
                  <a:cubicBezTo>
                    <a:pt x="527" y="92"/>
                    <a:pt x="525" y="87"/>
                    <a:pt x="524" y="90"/>
                  </a:cubicBezTo>
                  <a:cubicBezTo>
                    <a:pt x="522" y="88"/>
                    <a:pt x="522" y="85"/>
                    <a:pt x="523" y="82"/>
                  </a:cubicBezTo>
                  <a:cubicBezTo>
                    <a:pt x="523" y="82"/>
                    <a:pt x="526" y="82"/>
                    <a:pt x="526" y="82"/>
                  </a:cubicBezTo>
                  <a:cubicBezTo>
                    <a:pt x="527" y="81"/>
                    <a:pt x="525" y="76"/>
                    <a:pt x="526" y="75"/>
                  </a:cubicBezTo>
                  <a:cubicBezTo>
                    <a:pt x="526" y="73"/>
                    <a:pt x="524" y="75"/>
                    <a:pt x="524" y="75"/>
                  </a:cubicBezTo>
                  <a:cubicBezTo>
                    <a:pt x="522" y="73"/>
                    <a:pt x="523" y="70"/>
                    <a:pt x="522" y="67"/>
                  </a:cubicBezTo>
                  <a:cubicBezTo>
                    <a:pt x="527" y="68"/>
                    <a:pt x="525" y="62"/>
                    <a:pt x="529" y="62"/>
                  </a:cubicBezTo>
                  <a:cubicBezTo>
                    <a:pt x="529" y="60"/>
                    <a:pt x="529" y="58"/>
                    <a:pt x="529" y="55"/>
                  </a:cubicBezTo>
                  <a:cubicBezTo>
                    <a:pt x="533" y="54"/>
                    <a:pt x="531" y="60"/>
                    <a:pt x="532" y="62"/>
                  </a:cubicBezTo>
                  <a:cubicBezTo>
                    <a:pt x="532" y="65"/>
                    <a:pt x="534" y="61"/>
                    <a:pt x="534" y="64"/>
                  </a:cubicBezTo>
                  <a:cubicBezTo>
                    <a:pt x="534" y="65"/>
                    <a:pt x="533" y="66"/>
                    <a:pt x="533" y="65"/>
                  </a:cubicBezTo>
                  <a:cubicBezTo>
                    <a:pt x="534" y="69"/>
                    <a:pt x="537" y="70"/>
                    <a:pt x="541" y="72"/>
                  </a:cubicBezTo>
                  <a:cubicBezTo>
                    <a:pt x="544" y="73"/>
                    <a:pt x="541" y="68"/>
                    <a:pt x="540" y="68"/>
                  </a:cubicBezTo>
                  <a:cubicBezTo>
                    <a:pt x="542" y="66"/>
                    <a:pt x="546" y="66"/>
                    <a:pt x="550" y="65"/>
                  </a:cubicBezTo>
                  <a:cubicBezTo>
                    <a:pt x="550" y="64"/>
                    <a:pt x="547" y="64"/>
                    <a:pt x="546" y="64"/>
                  </a:cubicBezTo>
                  <a:cubicBezTo>
                    <a:pt x="547" y="60"/>
                    <a:pt x="544" y="60"/>
                    <a:pt x="544" y="57"/>
                  </a:cubicBezTo>
                  <a:cubicBezTo>
                    <a:pt x="545" y="60"/>
                    <a:pt x="554" y="55"/>
                    <a:pt x="553" y="61"/>
                  </a:cubicBezTo>
                  <a:cubicBezTo>
                    <a:pt x="554" y="62"/>
                    <a:pt x="555" y="60"/>
                    <a:pt x="555" y="60"/>
                  </a:cubicBezTo>
                  <a:cubicBezTo>
                    <a:pt x="557" y="60"/>
                    <a:pt x="556" y="61"/>
                    <a:pt x="557" y="62"/>
                  </a:cubicBezTo>
                  <a:cubicBezTo>
                    <a:pt x="557" y="63"/>
                    <a:pt x="559" y="62"/>
                    <a:pt x="560" y="62"/>
                  </a:cubicBezTo>
                  <a:cubicBezTo>
                    <a:pt x="562" y="65"/>
                    <a:pt x="567" y="62"/>
                    <a:pt x="564" y="67"/>
                  </a:cubicBezTo>
                  <a:cubicBezTo>
                    <a:pt x="566" y="67"/>
                    <a:pt x="568" y="67"/>
                    <a:pt x="571" y="67"/>
                  </a:cubicBezTo>
                  <a:cubicBezTo>
                    <a:pt x="571" y="65"/>
                    <a:pt x="565" y="64"/>
                    <a:pt x="569" y="62"/>
                  </a:cubicBezTo>
                  <a:cubicBezTo>
                    <a:pt x="568" y="61"/>
                    <a:pt x="567" y="60"/>
                    <a:pt x="565" y="60"/>
                  </a:cubicBezTo>
                  <a:cubicBezTo>
                    <a:pt x="564" y="53"/>
                    <a:pt x="565" y="52"/>
                    <a:pt x="565" y="44"/>
                  </a:cubicBezTo>
                  <a:cubicBezTo>
                    <a:pt x="573" y="43"/>
                    <a:pt x="583" y="45"/>
                    <a:pt x="589" y="44"/>
                  </a:cubicBezTo>
                  <a:cubicBezTo>
                    <a:pt x="592" y="44"/>
                    <a:pt x="590" y="40"/>
                    <a:pt x="593" y="43"/>
                  </a:cubicBezTo>
                  <a:cubicBezTo>
                    <a:pt x="598" y="40"/>
                    <a:pt x="594" y="37"/>
                    <a:pt x="596" y="33"/>
                  </a:cubicBezTo>
                  <a:cubicBezTo>
                    <a:pt x="599" y="33"/>
                    <a:pt x="601" y="33"/>
                    <a:pt x="603" y="32"/>
                  </a:cubicBezTo>
                  <a:cubicBezTo>
                    <a:pt x="605" y="28"/>
                    <a:pt x="609" y="27"/>
                    <a:pt x="611" y="25"/>
                  </a:cubicBezTo>
                  <a:cubicBezTo>
                    <a:pt x="626" y="22"/>
                    <a:pt x="641" y="21"/>
                    <a:pt x="652" y="16"/>
                  </a:cubicBezTo>
                  <a:cubicBezTo>
                    <a:pt x="654" y="14"/>
                    <a:pt x="655" y="19"/>
                    <a:pt x="655" y="19"/>
                  </a:cubicBezTo>
                  <a:cubicBezTo>
                    <a:pt x="656" y="19"/>
                    <a:pt x="657" y="15"/>
                    <a:pt x="656" y="15"/>
                  </a:cubicBezTo>
                  <a:cubicBezTo>
                    <a:pt x="659" y="16"/>
                    <a:pt x="656" y="17"/>
                    <a:pt x="658" y="19"/>
                  </a:cubicBezTo>
                  <a:cubicBezTo>
                    <a:pt x="658" y="20"/>
                    <a:pt x="661" y="18"/>
                    <a:pt x="661" y="20"/>
                  </a:cubicBezTo>
                  <a:cubicBezTo>
                    <a:pt x="663" y="20"/>
                    <a:pt x="659" y="18"/>
                    <a:pt x="662" y="17"/>
                  </a:cubicBezTo>
                  <a:cubicBezTo>
                    <a:pt x="664" y="17"/>
                    <a:pt x="669" y="18"/>
                    <a:pt x="669" y="13"/>
                  </a:cubicBezTo>
                  <a:cubicBezTo>
                    <a:pt x="672" y="14"/>
                    <a:pt x="673" y="13"/>
                    <a:pt x="673" y="10"/>
                  </a:cubicBezTo>
                  <a:cubicBezTo>
                    <a:pt x="675" y="11"/>
                    <a:pt x="675" y="13"/>
                    <a:pt x="677" y="13"/>
                  </a:cubicBezTo>
                  <a:cubicBezTo>
                    <a:pt x="681" y="13"/>
                    <a:pt x="680" y="9"/>
                    <a:pt x="680" y="5"/>
                  </a:cubicBezTo>
                  <a:cubicBezTo>
                    <a:pt x="687" y="2"/>
                    <a:pt x="694" y="0"/>
                    <a:pt x="704" y="1"/>
                  </a:cubicBezTo>
                  <a:cubicBezTo>
                    <a:pt x="703" y="2"/>
                    <a:pt x="703" y="4"/>
                    <a:pt x="703" y="6"/>
                  </a:cubicBezTo>
                  <a:cubicBezTo>
                    <a:pt x="705" y="9"/>
                    <a:pt x="711" y="9"/>
                    <a:pt x="714" y="6"/>
                  </a:cubicBezTo>
                  <a:cubicBezTo>
                    <a:pt x="715" y="7"/>
                    <a:pt x="715" y="8"/>
                    <a:pt x="714" y="8"/>
                  </a:cubicBezTo>
                  <a:close/>
                  <a:moveTo>
                    <a:pt x="1051" y="179"/>
                  </a:moveTo>
                  <a:cubicBezTo>
                    <a:pt x="1051" y="177"/>
                    <a:pt x="1048" y="178"/>
                    <a:pt x="1048" y="176"/>
                  </a:cubicBezTo>
                  <a:cubicBezTo>
                    <a:pt x="1043" y="175"/>
                    <a:pt x="1043" y="178"/>
                    <a:pt x="1048" y="177"/>
                  </a:cubicBezTo>
                  <a:cubicBezTo>
                    <a:pt x="1048" y="178"/>
                    <a:pt x="1049" y="179"/>
                    <a:pt x="1051" y="179"/>
                  </a:cubicBezTo>
                  <a:close/>
                  <a:moveTo>
                    <a:pt x="303" y="284"/>
                  </a:moveTo>
                  <a:cubicBezTo>
                    <a:pt x="302" y="288"/>
                    <a:pt x="308" y="286"/>
                    <a:pt x="306" y="291"/>
                  </a:cubicBezTo>
                  <a:cubicBezTo>
                    <a:pt x="308" y="292"/>
                    <a:pt x="309" y="289"/>
                    <a:pt x="310" y="291"/>
                  </a:cubicBezTo>
                  <a:cubicBezTo>
                    <a:pt x="310" y="292"/>
                    <a:pt x="309" y="292"/>
                    <a:pt x="308" y="292"/>
                  </a:cubicBezTo>
                  <a:cubicBezTo>
                    <a:pt x="306" y="293"/>
                    <a:pt x="300" y="295"/>
                    <a:pt x="299" y="295"/>
                  </a:cubicBezTo>
                  <a:cubicBezTo>
                    <a:pt x="295" y="295"/>
                    <a:pt x="294" y="292"/>
                    <a:pt x="292" y="290"/>
                  </a:cubicBezTo>
                  <a:cubicBezTo>
                    <a:pt x="292" y="287"/>
                    <a:pt x="296" y="289"/>
                    <a:pt x="296" y="287"/>
                  </a:cubicBezTo>
                  <a:cubicBezTo>
                    <a:pt x="293" y="284"/>
                    <a:pt x="292" y="284"/>
                    <a:pt x="287" y="285"/>
                  </a:cubicBezTo>
                  <a:cubicBezTo>
                    <a:pt x="286" y="283"/>
                    <a:pt x="285" y="281"/>
                    <a:pt x="280" y="281"/>
                  </a:cubicBezTo>
                  <a:cubicBezTo>
                    <a:pt x="279" y="281"/>
                    <a:pt x="280" y="283"/>
                    <a:pt x="279" y="284"/>
                  </a:cubicBezTo>
                  <a:cubicBezTo>
                    <a:pt x="278" y="285"/>
                    <a:pt x="276" y="285"/>
                    <a:pt x="275" y="285"/>
                  </a:cubicBezTo>
                  <a:cubicBezTo>
                    <a:pt x="273" y="287"/>
                    <a:pt x="273" y="291"/>
                    <a:pt x="269" y="290"/>
                  </a:cubicBezTo>
                  <a:cubicBezTo>
                    <a:pt x="271" y="294"/>
                    <a:pt x="267" y="296"/>
                    <a:pt x="266" y="297"/>
                  </a:cubicBezTo>
                  <a:cubicBezTo>
                    <a:pt x="265" y="300"/>
                    <a:pt x="266" y="303"/>
                    <a:pt x="265" y="306"/>
                  </a:cubicBezTo>
                  <a:cubicBezTo>
                    <a:pt x="264" y="306"/>
                    <a:pt x="263" y="305"/>
                    <a:pt x="262" y="305"/>
                  </a:cubicBezTo>
                  <a:cubicBezTo>
                    <a:pt x="261" y="310"/>
                    <a:pt x="265" y="312"/>
                    <a:pt x="262" y="315"/>
                  </a:cubicBezTo>
                  <a:cubicBezTo>
                    <a:pt x="265" y="314"/>
                    <a:pt x="264" y="317"/>
                    <a:pt x="265" y="318"/>
                  </a:cubicBezTo>
                  <a:cubicBezTo>
                    <a:pt x="266" y="318"/>
                    <a:pt x="267" y="317"/>
                    <a:pt x="268" y="318"/>
                  </a:cubicBezTo>
                  <a:cubicBezTo>
                    <a:pt x="271" y="318"/>
                    <a:pt x="272" y="321"/>
                    <a:pt x="273" y="319"/>
                  </a:cubicBezTo>
                  <a:cubicBezTo>
                    <a:pt x="274" y="319"/>
                    <a:pt x="276" y="319"/>
                    <a:pt x="276" y="319"/>
                  </a:cubicBezTo>
                  <a:cubicBezTo>
                    <a:pt x="281" y="318"/>
                    <a:pt x="280" y="318"/>
                    <a:pt x="282" y="316"/>
                  </a:cubicBezTo>
                  <a:cubicBezTo>
                    <a:pt x="284" y="316"/>
                    <a:pt x="285" y="318"/>
                    <a:pt x="287" y="318"/>
                  </a:cubicBezTo>
                  <a:cubicBezTo>
                    <a:pt x="288" y="316"/>
                    <a:pt x="288" y="315"/>
                    <a:pt x="289" y="315"/>
                  </a:cubicBezTo>
                  <a:cubicBezTo>
                    <a:pt x="292" y="314"/>
                    <a:pt x="298" y="314"/>
                    <a:pt x="301" y="315"/>
                  </a:cubicBezTo>
                  <a:cubicBezTo>
                    <a:pt x="304" y="315"/>
                    <a:pt x="304" y="317"/>
                    <a:pt x="307" y="318"/>
                  </a:cubicBezTo>
                  <a:cubicBezTo>
                    <a:pt x="308" y="318"/>
                    <a:pt x="309" y="316"/>
                    <a:pt x="310" y="316"/>
                  </a:cubicBezTo>
                  <a:cubicBezTo>
                    <a:pt x="309" y="316"/>
                    <a:pt x="311" y="318"/>
                    <a:pt x="311" y="318"/>
                  </a:cubicBezTo>
                  <a:cubicBezTo>
                    <a:pt x="315" y="319"/>
                    <a:pt x="315" y="319"/>
                    <a:pt x="318" y="319"/>
                  </a:cubicBezTo>
                  <a:cubicBezTo>
                    <a:pt x="325" y="320"/>
                    <a:pt x="331" y="318"/>
                    <a:pt x="338" y="319"/>
                  </a:cubicBezTo>
                  <a:cubicBezTo>
                    <a:pt x="337" y="316"/>
                    <a:pt x="338" y="314"/>
                    <a:pt x="339" y="312"/>
                  </a:cubicBezTo>
                  <a:cubicBezTo>
                    <a:pt x="334" y="306"/>
                    <a:pt x="331" y="299"/>
                    <a:pt x="321" y="298"/>
                  </a:cubicBezTo>
                  <a:cubicBezTo>
                    <a:pt x="322" y="295"/>
                    <a:pt x="319" y="295"/>
                    <a:pt x="318" y="294"/>
                  </a:cubicBezTo>
                  <a:cubicBezTo>
                    <a:pt x="318" y="292"/>
                    <a:pt x="318" y="291"/>
                    <a:pt x="317" y="290"/>
                  </a:cubicBezTo>
                  <a:cubicBezTo>
                    <a:pt x="318" y="286"/>
                    <a:pt x="322" y="285"/>
                    <a:pt x="321" y="280"/>
                  </a:cubicBezTo>
                  <a:cubicBezTo>
                    <a:pt x="313" y="279"/>
                    <a:pt x="309" y="283"/>
                    <a:pt x="303" y="284"/>
                  </a:cubicBezTo>
                  <a:close/>
                  <a:moveTo>
                    <a:pt x="400" y="349"/>
                  </a:moveTo>
                  <a:cubicBezTo>
                    <a:pt x="398" y="348"/>
                    <a:pt x="396" y="349"/>
                    <a:pt x="398" y="350"/>
                  </a:cubicBezTo>
                  <a:cubicBezTo>
                    <a:pt x="401" y="348"/>
                    <a:pt x="406" y="348"/>
                    <a:pt x="408" y="347"/>
                  </a:cubicBezTo>
                  <a:cubicBezTo>
                    <a:pt x="408" y="347"/>
                    <a:pt x="408" y="345"/>
                    <a:pt x="408" y="344"/>
                  </a:cubicBezTo>
                  <a:cubicBezTo>
                    <a:pt x="409" y="344"/>
                    <a:pt x="410" y="346"/>
                    <a:pt x="411" y="346"/>
                  </a:cubicBezTo>
                  <a:cubicBezTo>
                    <a:pt x="411" y="342"/>
                    <a:pt x="411" y="339"/>
                    <a:pt x="411" y="336"/>
                  </a:cubicBezTo>
                  <a:cubicBezTo>
                    <a:pt x="409" y="334"/>
                    <a:pt x="408" y="333"/>
                    <a:pt x="407" y="332"/>
                  </a:cubicBezTo>
                  <a:cubicBezTo>
                    <a:pt x="406" y="331"/>
                    <a:pt x="407" y="330"/>
                    <a:pt x="407" y="329"/>
                  </a:cubicBezTo>
                  <a:cubicBezTo>
                    <a:pt x="406" y="327"/>
                    <a:pt x="402" y="325"/>
                    <a:pt x="405" y="325"/>
                  </a:cubicBezTo>
                  <a:cubicBezTo>
                    <a:pt x="408" y="325"/>
                    <a:pt x="411" y="325"/>
                    <a:pt x="414" y="325"/>
                  </a:cubicBezTo>
                  <a:cubicBezTo>
                    <a:pt x="415" y="320"/>
                    <a:pt x="411" y="320"/>
                    <a:pt x="411" y="318"/>
                  </a:cubicBezTo>
                  <a:cubicBezTo>
                    <a:pt x="411" y="315"/>
                    <a:pt x="408" y="315"/>
                    <a:pt x="407" y="313"/>
                  </a:cubicBezTo>
                  <a:cubicBezTo>
                    <a:pt x="407" y="314"/>
                    <a:pt x="409" y="312"/>
                    <a:pt x="408" y="311"/>
                  </a:cubicBezTo>
                  <a:cubicBezTo>
                    <a:pt x="404" y="312"/>
                    <a:pt x="403" y="309"/>
                    <a:pt x="400" y="309"/>
                  </a:cubicBezTo>
                  <a:cubicBezTo>
                    <a:pt x="401" y="301"/>
                    <a:pt x="391" y="304"/>
                    <a:pt x="391" y="297"/>
                  </a:cubicBezTo>
                  <a:cubicBezTo>
                    <a:pt x="395" y="294"/>
                    <a:pt x="397" y="290"/>
                    <a:pt x="405" y="291"/>
                  </a:cubicBezTo>
                  <a:cubicBezTo>
                    <a:pt x="406" y="290"/>
                    <a:pt x="405" y="288"/>
                    <a:pt x="407" y="288"/>
                  </a:cubicBezTo>
                  <a:cubicBezTo>
                    <a:pt x="407" y="284"/>
                    <a:pt x="402" y="285"/>
                    <a:pt x="402" y="281"/>
                  </a:cubicBezTo>
                  <a:cubicBezTo>
                    <a:pt x="396" y="280"/>
                    <a:pt x="393" y="283"/>
                    <a:pt x="388" y="281"/>
                  </a:cubicBezTo>
                  <a:cubicBezTo>
                    <a:pt x="388" y="283"/>
                    <a:pt x="388" y="284"/>
                    <a:pt x="387" y="283"/>
                  </a:cubicBezTo>
                  <a:cubicBezTo>
                    <a:pt x="386" y="282"/>
                    <a:pt x="386" y="284"/>
                    <a:pt x="386" y="284"/>
                  </a:cubicBezTo>
                  <a:cubicBezTo>
                    <a:pt x="383" y="285"/>
                    <a:pt x="377" y="288"/>
                    <a:pt x="376" y="288"/>
                  </a:cubicBezTo>
                  <a:cubicBezTo>
                    <a:pt x="372" y="289"/>
                    <a:pt x="373" y="290"/>
                    <a:pt x="372" y="292"/>
                  </a:cubicBezTo>
                  <a:cubicBezTo>
                    <a:pt x="371" y="293"/>
                    <a:pt x="369" y="292"/>
                    <a:pt x="369" y="292"/>
                  </a:cubicBezTo>
                  <a:cubicBezTo>
                    <a:pt x="368" y="293"/>
                    <a:pt x="369" y="296"/>
                    <a:pt x="369" y="297"/>
                  </a:cubicBezTo>
                  <a:cubicBezTo>
                    <a:pt x="369" y="300"/>
                    <a:pt x="373" y="295"/>
                    <a:pt x="373" y="299"/>
                  </a:cubicBezTo>
                  <a:cubicBezTo>
                    <a:pt x="373" y="301"/>
                    <a:pt x="374" y="301"/>
                    <a:pt x="374" y="302"/>
                  </a:cubicBezTo>
                  <a:cubicBezTo>
                    <a:pt x="373" y="307"/>
                    <a:pt x="376" y="310"/>
                    <a:pt x="376" y="311"/>
                  </a:cubicBezTo>
                  <a:cubicBezTo>
                    <a:pt x="376" y="312"/>
                    <a:pt x="376" y="313"/>
                    <a:pt x="377" y="313"/>
                  </a:cubicBezTo>
                  <a:cubicBezTo>
                    <a:pt x="377" y="314"/>
                    <a:pt x="379" y="318"/>
                    <a:pt x="379" y="318"/>
                  </a:cubicBezTo>
                  <a:cubicBezTo>
                    <a:pt x="380" y="322"/>
                    <a:pt x="380" y="321"/>
                    <a:pt x="381" y="323"/>
                  </a:cubicBezTo>
                  <a:cubicBezTo>
                    <a:pt x="382" y="325"/>
                    <a:pt x="381" y="326"/>
                    <a:pt x="381" y="328"/>
                  </a:cubicBezTo>
                  <a:cubicBezTo>
                    <a:pt x="382" y="329"/>
                    <a:pt x="385" y="329"/>
                    <a:pt x="384" y="332"/>
                  </a:cubicBezTo>
                  <a:cubicBezTo>
                    <a:pt x="379" y="330"/>
                    <a:pt x="383" y="338"/>
                    <a:pt x="380" y="339"/>
                  </a:cubicBezTo>
                  <a:cubicBezTo>
                    <a:pt x="386" y="340"/>
                    <a:pt x="386" y="348"/>
                    <a:pt x="393" y="344"/>
                  </a:cubicBezTo>
                  <a:cubicBezTo>
                    <a:pt x="387" y="350"/>
                    <a:pt x="399" y="345"/>
                    <a:pt x="400" y="349"/>
                  </a:cubicBezTo>
                  <a:close/>
                  <a:moveTo>
                    <a:pt x="442" y="284"/>
                  </a:moveTo>
                  <a:cubicBezTo>
                    <a:pt x="441" y="285"/>
                    <a:pt x="441" y="287"/>
                    <a:pt x="440" y="288"/>
                  </a:cubicBezTo>
                  <a:cubicBezTo>
                    <a:pt x="439" y="289"/>
                    <a:pt x="437" y="289"/>
                    <a:pt x="436" y="291"/>
                  </a:cubicBezTo>
                  <a:cubicBezTo>
                    <a:pt x="437" y="292"/>
                    <a:pt x="440" y="295"/>
                    <a:pt x="440" y="297"/>
                  </a:cubicBezTo>
                  <a:cubicBezTo>
                    <a:pt x="440" y="297"/>
                    <a:pt x="438" y="297"/>
                    <a:pt x="439" y="298"/>
                  </a:cubicBezTo>
                  <a:cubicBezTo>
                    <a:pt x="440" y="299"/>
                    <a:pt x="443" y="299"/>
                    <a:pt x="445" y="301"/>
                  </a:cubicBezTo>
                  <a:cubicBezTo>
                    <a:pt x="445" y="299"/>
                    <a:pt x="446" y="299"/>
                    <a:pt x="447" y="298"/>
                  </a:cubicBezTo>
                  <a:cubicBezTo>
                    <a:pt x="449" y="294"/>
                    <a:pt x="445" y="294"/>
                    <a:pt x="445" y="291"/>
                  </a:cubicBezTo>
                  <a:cubicBezTo>
                    <a:pt x="447" y="290"/>
                    <a:pt x="449" y="289"/>
                    <a:pt x="449" y="285"/>
                  </a:cubicBezTo>
                  <a:cubicBezTo>
                    <a:pt x="446" y="286"/>
                    <a:pt x="446" y="284"/>
                    <a:pt x="447" y="283"/>
                  </a:cubicBezTo>
                  <a:cubicBezTo>
                    <a:pt x="445" y="283"/>
                    <a:pt x="443" y="283"/>
                    <a:pt x="442" y="284"/>
                  </a:cubicBezTo>
                  <a:close/>
                  <a:moveTo>
                    <a:pt x="258" y="322"/>
                  </a:moveTo>
                  <a:cubicBezTo>
                    <a:pt x="257" y="328"/>
                    <a:pt x="267" y="324"/>
                    <a:pt x="268" y="322"/>
                  </a:cubicBezTo>
                  <a:cubicBezTo>
                    <a:pt x="264" y="320"/>
                    <a:pt x="262" y="320"/>
                    <a:pt x="258" y="322"/>
                  </a:cubicBezTo>
                  <a:close/>
                  <a:moveTo>
                    <a:pt x="290" y="583"/>
                  </a:moveTo>
                  <a:cubicBezTo>
                    <a:pt x="292" y="577"/>
                    <a:pt x="300" y="577"/>
                    <a:pt x="299" y="569"/>
                  </a:cubicBezTo>
                  <a:cubicBezTo>
                    <a:pt x="295" y="572"/>
                    <a:pt x="288" y="566"/>
                    <a:pt x="283" y="570"/>
                  </a:cubicBezTo>
                  <a:cubicBezTo>
                    <a:pt x="289" y="571"/>
                    <a:pt x="282" y="571"/>
                    <a:pt x="282" y="573"/>
                  </a:cubicBezTo>
                  <a:cubicBezTo>
                    <a:pt x="282" y="572"/>
                    <a:pt x="283" y="576"/>
                    <a:pt x="283" y="577"/>
                  </a:cubicBezTo>
                  <a:cubicBezTo>
                    <a:pt x="283" y="579"/>
                    <a:pt x="283" y="581"/>
                    <a:pt x="282" y="581"/>
                  </a:cubicBezTo>
                  <a:cubicBezTo>
                    <a:pt x="282" y="581"/>
                    <a:pt x="281" y="580"/>
                    <a:pt x="280" y="581"/>
                  </a:cubicBezTo>
                  <a:cubicBezTo>
                    <a:pt x="282" y="583"/>
                    <a:pt x="287" y="583"/>
                    <a:pt x="290" y="5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93" name="Freeform 88"/>
            <p:cNvSpPr/>
            <p:nvPr>
              <p:custDataLst>
                <p:tags r:id="rId86"/>
              </p:custDataLst>
            </p:nvPr>
          </p:nvSpPr>
          <p:spPr bwMode="auto">
            <a:xfrm>
              <a:off x="10060077" y="-1869848"/>
              <a:ext cx="63500" cy="34925"/>
            </a:xfrm>
            <a:custGeom>
              <a:avLst/>
              <a:gdLst>
                <a:gd name="T0" fmla="*/ 12 w 17"/>
                <a:gd name="T1" fmla="*/ 0 h 9"/>
                <a:gd name="T2" fmla="*/ 15 w 17"/>
                <a:gd name="T3" fmla="*/ 8 h 9"/>
                <a:gd name="T4" fmla="*/ 0 w 17"/>
                <a:gd name="T5" fmla="*/ 4 h 9"/>
                <a:gd name="T6" fmla="*/ 12 w 17"/>
                <a:gd name="T7" fmla="*/ 0 h 9"/>
              </a:gdLst>
              <a:ahLst/>
              <a:cxnLst>
                <a:cxn ang="0">
                  <a:pos x="T0" y="T1"/>
                </a:cxn>
                <a:cxn ang="0">
                  <a:pos x="T2" y="T3"/>
                </a:cxn>
                <a:cxn ang="0">
                  <a:pos x="T4" y="T5"/>
                </a:cxn>
                <a:cxn ang="0">
                  <a:pos x="T6" y="T7"/>
                </a:cxn>
              </a:cxnLst>
              <a:rect l="0" t="0" r="r" b="b"/>
              <a:pathLst>
                <a:path w="17" h="9">
                  <a:moveTo>
                    <a:pt x="12" y="0"/>
                  </a:moveTo>
                  <a:cubicBezTo>
                    <a:pt x="12" y="3"/>
                    <a:pt x="17" y="2"/>
                    <a:pt x="15" y="8"/>
                  </a:cubicBezTo>
                  <a:cubicBezTo>
                    <a:pt x="7" y="9"/>
                    <a:pt x="3" y="7"/>
                    <a:pt x="0" y="4"/>
                  </a:cubicBezTo>
                  <a:cubicBezTo>
                    <a:pt x="2" y="1"/>
                    <a:pt x="7" y="0"/>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94" name="Freeform 89"/>
            <p:cNvSpPr>
              <a:spLocks noEditPoints="1"/>
            </p:cNvSpPr>
            <p:nvPr>
              <p:custDataLst>
                <p:tags r:id="rId87"/>
              </p:custDataLst>
            </p:nvPr>
          </p:nvSpPr>
          <p:spPr bwMode="auto">
            <a:xfrm>
              <a:off x="10191840" y="-1806348"/>
              <a:ext cx="635000" cy="444500"/>
            </a:xfrm>
            <a:custGeom>
              <a:avLst/>
              <a:gdLst>
                <a:gd name="T0" fmla="*/ 16 w 169"/>
                <a:gd name="T1" fmla="*/ 6 h 118"/>
                <a:gd name="T2" fmla="*/ 22 w 169"/>
                <a:gd name="T3" fmla="*/ 5 h 118"/>
                <a:gd name="T4" fmla="*/ 22 w 169"/>
                <a:gd name="T5" fmla="*/ 8 h 118"/>
                <a:gd name="T6" fmla="*/ 22 w 169"/>
                <a:gd name="T7" fmla="*/ 13 h 118"/>
                <a:gd name="T8" fmla="*/ 26 w 169"/>
                <a:gd name="T9" fmla="*/ 25 h 118"/>
                <a:gd name="T10" fmla="*/ 36 w 169"/>
                <a:gd name="T11" fmla="*/ 6 h 118"/>
                <a:gd name="T12" fmla="*/ 49 w 169"/>
                <a:gd name="T13" fmla="*/ 5 h 118"/>
                <a:gd name="T14" fmla="*/ 57 w 169"/>
                <a:gd name="T15" fmla="*/ 19 h 118"/>
                <a:gd name="T16" fmla="*/ 67 w 169"/>
                <a:gd name="T17" fmla="*/ 16 h 118"/>
                <a:gd name="T18" fmla="*/ 81 w 169"/>
                <a:gd name="T19" fmla="*/ 15 h 118"/>
                <a:gd name="T20" fmla="*/ 87 w 169"/>
                <a:gd name="T21" fmla="*/ 20 h 118"/>
                <a:gd name="T22" fmla="*/ 92 w 169"/>
                <a:gd name="T23" fmla="*/ 23 h 118"/>
                <a:gd name="T24" fmla="*/ 95 w 169"/>
                <a:gd name="T25" fmla="*/ 25 h 118"/>
                <a:gd name="T26" fmla="*/ 108 w 169"/>
                <a:gd name="T27" fmla="*/ 27 h 118"/>
                <a:gd name="T28" fmla="*/ 119 w 169"/>
                <a:gd name="T29" fmla="*/ 33 h 118"/>
                <a:gd name="T30" fmla="*/ 123 w 169"/>
                <a:gd name="T31" fmla="*/ 37 h 118"/>
                <a:gd name="T32" fmla="*/ 131 w 169"/>
                <a:gd name="T33" fmla="*/ 44 h 118"/>
                <a:gd name="T34" fmla="*/ 126 w 169"/>
                <a:gd name="T35" fmla="*/ 55 h 118"/>
                <a:gd name="T36" fmla="*/ 138 w 169"/>
                <a:gd name="T37" fmla="*/ 57 h 118"/>
                <a:gd name="T38" fmla="*/ 141 w 169"/>
                <a:gd name="T39" fmla="*/ 64 h 118"/>
                <a:gd name="T40" fmla="*/ 153 w 169"/>
                <a:gd name="T41" fmla="*/ 65 h 118"/>
                <a:gd name="T42" fmla="*/ 160 w 169"/>
                <a:gd name="T43" fmla="*/ 72 h 118"/>
                <a:gd name="T44" fmla="*/ 162 w 169"/>
                <a:gd name="T45" fmla="*/ 78 h 118"/>
                <a:gd name="T46" fmla="*/ 155 w 169"/>
                <a:gd name="T47" fmla="*/ 88 h 118"/>
                <a:gd name="T48" fmla="*/ 146 w 169"/>
                <a:gd name="T49" fmla="*/ 86 h 118"/>
                <a:gd name="T50" fmla="*/ 137 w 169"/>
                <a:gd name="T51" fmla="*/ 78 h 118"/>
                <a:gd name="T52" fmla="*/ 130 w 169"/>
                <a:gd name="T53" fmla="*/ 85 h 118"/>
                <a:gd name="T54" fmla="*/ 140 w 169"/>
                <a:gd name="T55" fmla="*/ 91 h 118"/>
                <a:gd name="T56" fmla="*/ 146 w 169"/>
                <a:gd name="T57" fmla="*/ 100 h 118"/>
                <a:gd name="T58" fmla="*/ 141 w 169"/>
                <a:gd name="T59" fmla="*/ 110 h 118"/>
                <a:gd name="T60" fmla="*/ 123 w 169"/>
                <a:gd name="T61" fmla="*/ 103 h 118"/>
                <a:gd name="T62" fmla="*/ 129 w 169"/>
                <a:gd name="T63" fmla="*/ 110 h 118"/>
                <a:gd name="T64" fmla="*/ 136 w 169"/>
                <a:gd name="T65" fmla="*/ 114 h 118"/>
                <a:gd name="T66" fmla="*/ 129 w 169"/>
                <a:gd name="T67" fmla="*/ 114 h 118"/>
                <a:gd name="T68" fmla="*/ 113 w 169"/>
                <a:gd name="T69" fmla="*/ 109 h 118"/>
                <a:gd name="T70" fmla="*/ 105 w 169"/>
                <a:gd name="T71" fmla="*/ 105 h 118"/>
                <a:gd name="T72" fmla="*/ 101 w 169"/>
                <a:gd name="T73" fmla="*/ 98 h 118"/>
                <a:gd name="T74" fmla="*/ 92 w 169"/>
                <a:gd name="T75" fmla="*/ 82 h 118"/>
                <a:gd name="T76" fmla="*/ 94 w 169"/>
                <a:gd name="T77" fmla="*/ 78 h 118"/>
                <a:gd name="T78" fmla="*/ 96 w 169"/>
                <a:gd name="T79" fmla="*/ 72 h 118"/>
                <a:gd name="T80" fmla="*/ 101 w 169"/>
                <a:gd name="T81" fmla="*/ 65 h 118"/>
                <a:gd name="T82" fmla="*/ 96 w 169"/>
                <a:gd name="T83" fmla="*/ 57 h 118"/>
                <a:gd name="T84" fmla="*/ 91 w 169"/>
                <a:gd name="T85" fmla="*/ 53 h 118"/>
                <a:gd name="T86" fmla="*/ 87 w 169"/>
                <a:gd name="T87" fmla="*/ 53 h 118"/>
                <a:gd name="T88" fmla="*/ 81 w 169"/>
                <a:gd name="T89" fmla="*/ 51 h 118"/>
                <a:gd name="T90" fmla="*/ 70 w 169"/>
                <a:gd name="T91" fmla="*/ 39 h 118"/>
                <a:gd name="T92" fmla="*/ 59 w 169"/>
                <a:gd name="T93" fmla="*/ 41 h 118"/>
                <a:gd name="T94" fmla="*/ 49 w 169"/>
                <a:gd name="T95" fmla="*/ 41 h 118"/>
                <a:gd name="T96" fmla="*/ 37 w 169"/>
                <a:gd name="T97" fmla="*/ 41 h 118"/>
                <a:gd name="T98" fmla="*/ 16 w 169"/>
                <a:gd name="T99" fmla="*/ 37 h 118"/>
                <a:gd name="T100" fmla="*/ 7 w 169"/>
                <a:gd name="T101" fmla="*/ 32 h 118"/>
                <a:gd name="T102" fmla="*/ 4 w 169"/>
                <a:gd name="T103" fmla="*/ 25 h 118"/>
                <a:gd name="T104" fmla="*/ 5 w 169"/>
                <a:gd name="T105" fmla="*/ 19 h 118"/>
                <a:gd name="T106" fmla="*/ 109 w 169"/>
                <a:gd name="T107" fmla="*/ 81 h 118"/>
                <a:gd name="T108" fmla="*/ 116 w 169"/>
                <a:gd name="T109" fmla="*/ 75 h 118"/>
                <a:gd name="T110" fmla="*/ 109 w 169"/>
                <a:gd name="T111" fmla="*/ 8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 h="118">
                  <a:moveTo>
                    <a:pt x="7" y="8"/>
                  </a:moveTo>
                  <a:cubicBezTo>
                    <a:pt x="9" y="12"/>
                    <a:pt x="15" y="3"/>
                    <a:pt x="16" y="6"/>
                  </a:cubicBezTo>
                  <a:cubicBezTo>
                    <a:pt x="18" y="7"/>
                    <a:pt x="17" y="4"/>
                    <a:pt x="18" y="4"/>
                  </a:cubicBezTo>
                  <a:cubicBezTo>
                    <a:pt x="20" y="3"/>
                    <a:pt x="21" y="5"/>
                    <a:pt x="22" y="5"/>
                  </a:cubicBezTo>
                  <a:cubicBezTo>
                    <a:pt x="24" y="5"/>
                    <a:pt x="24" y="0"/>
                    <a:pt x="28" y="4"/>
                  </a:cubicBezTo>
                  <a:cubicBezTo>
                    <a:pt x="28" y="10"/>
                    <a:pt x="24" y="5"/>
                    <a:pt x="22" y="8"/>
                  </a:cubicBezTo>
                  <a:cubicBezTo>
                    <a:pt x="21" y="9"/>
                    <a:pt x="25" y="9"/>
                    <a:pt x="25" y="9"/>
                  </a:cubicBezTo>
                  <a:cubicBezTo>
                    <a:pt x="25" y="11"/>
                    <a:pt x="22" y="11"/>
                    <a:pt x="22" y="13"/>
                  </a:cubicBezTo>
                  <a:cubicBezTo>
                    <a:pt x="22" y="15"/>
                    <a:pt x="23" y="16"/>
                    <a:pt x="23" y="18"/>
                  </a:cubicBezTo>
                  <a:cubicBezTo>
                    <a:pt x="24" y="20"/>
                    <a:pt x="22" y="24"/>
                    <a:pt x="26" y="25"/>
                  </a:cubicBezTo>
                  <a:cubicBezTo>
                    <a:pt x="29" y="24"/>
                    <a:pt x="27" y="17"/>
                    <a:pt x="28" y="13"/>
                  </a:cubicBezTo>
                  <a:cubicBezTo>
                    <a:pt x="34" y="15"/>
                    <a:pt x="34" y="9"/>
                    <a:pt x="36" y="6"/>
                  </a:cubicBezTo>
                  <a:cubicBezTo>
                    <a:pt x="38" y="10"/>
                    <a:pt x="41" y="3"/>
                    <a:pt x="43" y="8"/>
                  </a:cubicBezTo>
                  <a:cubicBezTo>
                    <a:pt x="46" y="8"/>
                    <a:pt x="45" y="4"/>
                    <a:pt x="49" y="5"/>
                  </a:cubicBezTo>
                  <a:cubicBezTo>
                    <a:pt x="48" y="10"/>
                    <a:pt x="52" y="11"/>
                    <a:pt x="56" y="12"/>
                  </a:cubicBezTo>
                  <a:cubicBezTo>
                    <a:pt x="54" y="16"/>
                    <a:pt x="55" y="16"/>
                    <a:pt x="57" y="19"/>
                  </a:cubicBezTo>
                  <a:cubicBezTo>
                    <a:pt x="59" y="17"/>
                    <a:pt x="61" y="17"/>
                    <a:pt x="63" y="19"/>
                  </a:cubicBezTo>
                  <a:cubicBezTo>
                    <a:pt x="66" y="20"/>
                    <a:pt x="66" y="17"/>
                    <a:pt x="67" y="16"/>
                  </a:cubicBezTo>
                  <a:cubicBezTo>
                    <a:pt x="69" y="15"/>
                    <a:pt x="71" y="17"/>
                    <a:pt x="71" y="15"/>
                  </a:cubicBezTo>
                  <a:cubicBezTo>
                    <a:pt x="75" y="16"/>
                    <a:pt x="77" y="16"/>
                    <a:pt x="81" y="15"/>
                  </a:cubicBezTo>
                  <a:cubicBezTo>
                    <a:pt x="81" y="18"/>
                    <a:pt x="85" y="17"/>
                    <a:pt x="84" y="16"/>
                  </a:cubicBezTo>
                  <a:cubicBezTo>
                    <a:pt x="85" y="17"/>
                    <a:pt x="85" y="19"/>
                    <a:pt x="87" y="20"/>
                  </a:cubicBezTo>
                  <a:cubicBezTo>
                    <a:pt x="87" y="21"/>
                    <a:pt x="90" y="21"/>
                    <a:pt x="91" y="22"/>
                  </a:cubicBezTo>
                  <a:cubicBezTo>
                    <a:pt x="92" y="22"/>
                    <a:pt x="91" y="23"/>
                    <a:pt x="92" y="23"/>
                  </a:cubicBezTo>
                  <a:cubicBezTo>
                    <a:pt x="95" y="23"/>
                    <a:pt x="91" y="25"/>
                    <a:pt x="94" y="27"/>
                  </a:cubicBezTo>
                  <a:cubicBezTo>
                    <a:pt x="94" y="28"/>
                    <a:pt x="95" y="25"/>
                    <a:pt x="95" y="25"/>
                  </a:cubicBezTo>
                  <a:cubicBezTo>
                    <a:pt x="97" y="26"/>
                    <a:pt x="97" y="28"/>
                    <a:pt x="101" y="29"/>
                  </a:cubicBezTo>
                  <a:cubicBezTo>
                    <a:pt x="103" y="29"/>
                    <a:pt x="105" y="28"/>
                    <a:pt x="108" y="27"/>
                  </a:cubicBezTo>
                  <a:cubicBezTo>
                    <a:pt x="107" y="33"/>
                    <a:pt x="116" y="30"/>
                    <a:pt x="116" y="34"/>
                  </a:cubicBezTo>
                  <a:cubicBezTo>
                    <a:pt x="118" y="35"/>
                    <a:pt x="119" y="34"/>
                    <a:pt x="119" y="33"/>
                  </a:cubicBezTo>
                  <a:cubicBezTo>
                    <a:pt x="121" y="34"/>
                    <a:pt x="121" y="36"/>
                    <a:pt x="122" y="39"/>
                  </a:cubicBezTo>
                  <a:cubicBezTo>
                    <a:pt x="123" y="39"/>
                    <a:pt x="123" y="38"/>
                    <a:pt x="123" y="37"/>
                  </a:cubicBezTo>
                  <a:cubicBezTo>
                    <a:pt x="125" y="39"/>
                    <a:pt x="127" y="42"/>
                    <a:pt x="131" y="41"/>
                  </a:cubicBezTo>
                  <a:cubicBezTo>
                    <a:pt x="131" y="43"/>
                    <a:pt x="130" y="44"/>
                    <a:pt x="131" y="44"/>
                  </a:cubicBezTo>
                  <a:cubicBezTo>
                    <a:pt x="133" y="47"/>
                    <a:pt x="127" y="49"/>
                    <a:pt x="131" y="50"/>
                  </a:cubicBezTo>
                  <a:cubicBezTo>
                    <a:pt x="130" y="52"/>
                    <a:pt x="126" y="52"/>
                    <a:pt x="126" y="55"/>
                  </a:cubicBezTo>
                  <a:cubicBezTo>
                    <a:pt x="129" y="61"/>
                    <a:pt x="135" y="54"/>
                    <a:pt x="137" y="60"/>
                  </a:cubicBezTo>
                  <a:cubicBezTo>
                    <a:pt x="138" y="60"/>
                    <a:pt x="138" y="58"/>
                    <a:pt x="138" y="57"/>
                  </a:cubicBezTo>
                  <a:cubicBezTo>
                    <a:pt x="141" y="57"/>
                    <a:pt x="139" y="60"/>
                    <a:pt x="140" y="61"/>
                  </a:cubicBezTo>
                  <a:cubicBezTo>
                    <a:pt x="140" y="61"/>
                    <a:pt x="141" y="64"/>
                    <a:pt x="141" y="64"/>
                  </a:cubicBezTo>
                  <a:cubicBezTo>
                    <a:pt x="143" y="64"/>
                    <a:pt x="145" y="60"/>
                    <a:pt x="144" y="67"/>
                  </a:cubicBezTo>
                  <a:cubicBezTo>
                    <a:pt x="147" y="67"/>
                    <a:pt x="148" y="64"/>
                    <a:pt x="153" y="65"/>
                  </a:cubicBezTo>
                  <a:cubicBezTo>
                    <a:pt x="153" y="66"/>
                    <a:pt x="154" y="68"/>
                    <a:pt x="154" y="69"/>
                  </a:cubicBezTo>
                  <a:cubicBezTo>
                    <a:pt x="156" y="70"/>
                    <a:pt x="161" y="68"/>
                    <a:pt x="160" y="72"/>
                  </a:cubicBezTo>
                  <a:cubicBezTo>
                    <a:pt x="165" y="70"/>
                    <a:pt x="162" y="73"/>
                    <a:pt x="167" y="74"/>
                  </a:cubicBezTo>
                  <a:cubicBezTo>
                    <a:pt x="169" y="77"/>
                    <a:pt x="162" y="78"/>
                    <a:pt x="162" y="78"/>
                  </a:cubicBezTo>
                  <a:cubicBezTo>
                    <a:pt x="162" y="79"/>
                    <a:pt x="163" y="80"/>
                    <a:pt x="164" y="79"/>
                  </a:cubicBezTo>
                  <a:cubicBezTo>
                    <a:pt x="160" y="83"/>
                    <a:pt x="157" y="82"/>
                    <a:pt x="155" y="88"/>
                  </a:cubicBezTo>
                  <a:cubicBezTo>
                    <a:pt x="154" y="87"/>
                    <a:pt x="153" y="88"/>
                    <a:pt x="153" y="89"/>
                  </a:cubicBezTo>
                  <a:cubicBezTo>
                    <a:pt x="151" y="88"/>
                    <a:pt x="146" y="89"/>
                    <a:pt x="146" y="86"/>
                  </a:cubicBezTo>
                  <a:cubicBezTo>
                    <a:pt x="146" y="83"/>
                    <a:pt x="138" y="86"/>
                    <a:pt x="140" y="81"/>
                  </a:cubicBezTo>
                  <a:cubicBezTo>
                    <a:pt x="137" y="81"/>
                    <a:pt x="137" y="80"/>
                    <a:pt x="137" y="78"/>
                  </a:cubicBezTo>
                  <a:cubicBezTo>
                    <a:pt x="135" y="78"/>
                    <a:pt x="133" y="78"/>
                    <a:pt x="131" y="78"/>
                  </a:cubicBezTo>
                  <a:cubicBezTo>
                    <a:pt x="128" y="78"/>
                    <a:pt x="131" y="83"/>
                    <a:pt x="130" y="85"/>
                  </a:cubicBezTo>
                  <a:cubicBezTo>
                    <a:pt x="130" y="88"/>
                    <a:pt x="134" y="88"/>
                    <a:pt x="134" y="91"/>
                  </a:cubicBezTo>
                  <a:cubicBezTo>
                    <a:pt x="137" y="89"/>
                    <a:pt x="140" y="94"/>
                    <a:pt x="140" y="91"/>
                  </a:cubicBezTo>
                  <a:cubicBezTo>
                    <a:pt x="142" y="92"/>
                    <a:pt x="143" y="95"/>
                    <a:pt x="143" y="99"/>
                  </a:cubicBezTo>
                  <a:cubicBezTo>
                    <a:pt x="142" y="101"/>
                    <a:pt x="145" y="100"/>
                    <a:pt x="146" y="100"/>
                  </a:cubicBezTo>
                  <a:cubicBezTo>
                    <a:pt x="147" y="104"/>
                    <a:pt x="144" y="110"/>
                    <a:pt x="144" y="113"/>
                  </a:cubicBezTo>
                  <a:cubicBezTo>
                    <a:pt x="141" y="114"/>
                    <a:pt x="142" y="111"/>
                    <a:pt x="141" y="110"/>
                  </a:cubicBezTo>
                  <a:cubicBezTo>
                    <a:pt x="139" y="109"/>
                    <a:pt x="135" y="110"/>
                    <a:pt x="134" y="106"/>
                  </a:cubicBezTo>
                  <a:cubicBezTo>
                    <a:pt x="129" y="107"/>
                    <a:pt x="129" y="101"/>
                    <a:pt x="123" y="103"/>
                  </a:cubicBezTo>
                  <a:cubicBezTo>
                    <a:pt x="123" y="106"/>
                    <a:pt x="128" y="104"/>
                    <a:pt x="129" y="106"/>
                  </a:cubicBezTo>
                  <a:cubicBezTo>
                    <a:pt x="124" y="110"/>
                    <a:pt x="133" y="108"/>
                    <a:pt x="129" y="110"/>
                  </a:cubicBezTo>
                  <a:cubicBezTo>
                    <a:pt x="129" y="112"/>
                    <a:pt x="132" y="112"/>
                    <a:pt x="134" y="113"/>
                  </a:cubicBezTo>
                  <a:cubicBezTo>
                    <a:pt x="135" y="113"/>
                    <a:pt x="134" y="114"/>
                    <a:pt x="136" y="114"/>
                  </a:cubicBezTo>
                  <a:cubicBezTo>
                    <a:pt x="138" y="114"/>
                    <a:pt x="138" y="115"/>
                    <a:pt x="138" y="117"/>
                  </a:cubicBezTo>
                  <a:cubicBezTo>
                    <a:pt x="134" y="118"/>
                    <a:pt x="132" y="116"/>
                    <a:pt x="129" y="114"/>
                  </a:cubicBezTo>
                  <a:cubicBezTo>
                    <a:pt x="127" y="113"/>
                    <a:pt x="123" y="113"/>
                    <a:pt x="120" y="112"/>
                  </a:cubicBezTo>
                  <a:cubicBezTo>
                    <a:pt x="119" y="111"/>
                    <a:pt x="115" y="109"/>
                    <a:pt x="113" y="109"/>
                  </a:cubicBezTo>
                  <a:cubicBezTo>
                    <a:pt x="111" y="109"/>
                    <a:pt x="111" y="107"/>
                    <a:pt x="110" y="106"/>
                  </a:cubicBezTo>
                  <a:cubicBezTo>
                    <a:pt x="109" y="105"/>
                    <a:pt x="106" y="106"/>
                    <a:pt x="105" y="105"/>
                  </a:cubicBezTo>
                  <a:cubicBezTo>
                    <a:pt x="104" y="103"/>
                    <a:pt x="104" y="102"/>
                    <a:pt x="103" y="100"/>
                  </a:cubicBezTo>
                  <a:cubicBezTo>
                    <a:pt x="103" y="100"/>
                    <a:pt x="99" y="100"/>
                    <a:pt x="101" y="98"/>
                  </a:cubicBezTo>
                  <a:cubicBezTo>
                    <a:pt x="95" y="98"/>
                    <a:pt x="94" y="92"/>
                    <a:pt x="91" y="89"/>
                  </a:cubicBezTo>
                  <a:cubicBezTo>
                    <a:pt x="92" y="89"/>
                    <a:pt x="90" y="84"/>
                    <a:pt x="92" y="82"/>
                  </a:cubicBezTo>
                  <a:cubicBezTo>
                    <a:pt x="92" y="82"/>
                    <a:pt x="95" y="82"/>
                    <a:pt x="95" y="82"/>
                  </a:cubicBezTo>
                  <a:cubicBezTo>
                    <a:pt x="95" y="81"/>
                    <a:pt x="93" y="80"/>
                    <a:pt x="94" y="78"/>
                  </a:cubicBezTo>
                  <a:cubicBezTo>
                    <a:pt x="94" y="78"/>
                    <a:pt x="96" y="78"/>
                    <a:pt x="96" y="78"/>
                  </a:cubicBezTo>
                  <a:cubicBezTo>
                    <a:pt x="97" y="77"/>
                    <a:pt x="96" y="73"/>
                    <a:pt x="96" y="72"/>
                  </a:cubicBezTo>
                  <a:cubicBezTo>
                    <a:pt x="97" y="72"/>
                    <a:pt x="99" y="73"/>
                    <a:pt x="99" y="72"/>
                  </a:cubicBezTo>
                  <a:cubicBezTo>
                    <a:pt x="101" y="70"/>
                    <a:pt x="99" y="66"/>
                    <a:pt x="101" y="65"/>
                  </a:cubicBezTo>
                  <a:cubicBezTo>
                    <a:pt x="100" y="64"/>
                    <a:pt x="98" y="64"/>
                    <a:pt x="96" y="64"/>
                  </a:cubicBezTo>
                  <a:cubicBezTo>
                    <a:pt x="96" y="62"/>
                    <a:pt x="96" y="59"/>
                    <a:pt x="96" y="57"/>
                  </a:cubicBezTo>
                  <a:cubicBezTo>
                    <a:pt x="95" y="57"/>
                    <a:pt x="94" y="57"/>
                    <a:pt x="94" y="58"/>
                  </a:cubicBezTo>
                  <a:cubicBezTo>
                    <a:pt x="91" y="57"/>
                    <a:pt x="92" y="54"/>
                    <a:pt x="91" y="53"/>
                  </a:cubicBezTo>
                  <a:cubicBezTo>
                    <a:pt x="90" y="52"/>
                    <a:pt x="89" y="54"/>
                    <a:pt x="88" y="54"/>
                  </a:cubicBezTo>
                  <a:cubicBezTo>
                    <a:pt x="88" y="54"/>
                    <a:pt x="87" y="53"/>
                    <a:pt x="87" y="53"/>
                  </a:cubicBezTo>
                  <a:cubicBezTo>
                    <a:pt x="86" y="52"/>
                    <a:pt x="84" y="50"/>
                    <a:pt x="84" y="50"/>
                  </a:cubicBezTo>
                  <a:cubicBezTo>
                    <a:pt x="83" y="50"/>
                    <a:pt x="82" y="52"/>
                    <a:pt x="81" y="51"/>
                  </a:cubicBezTo>
                  <a:cubicBezTo>
                    <a:pt x="81" y="51"/>
                    <a:pt x="79" y="48"/>
                    <a:pt x="75" y="48"/>
                  </a:cubicBezTo>
                  <a:cubicBezTo>
                    <a:pt x="81" y="42"/>
                    <a:pt x="68" y="46"/>
                    <a:pt x="70" y="39"/>
                  </a:cubicBezTo>
                  <a:cubicBezTo>
                    <a:pt x="66" y="39"/>
                    <a:pt x="63" y="39"/>
                    <a:pt x="63" y="43"/>
                  </a:cubicBezTo>
                  <a:cubicBezTo>
                    <a:pt x="61" y="44"/>
                    <a:pt x="59" y="41"/>
                    <a:pt x="59" y="41"/>
                  </a:cubicBezTo>
                  <a:cubicBezTo>
                    <a:pt x="57" y="41"/>
                    <a:pt x="56" y="43"/>
                    <a:pt x="54" y="43"/>
                  </a:cubicBezTo>
                  <a:cubicBezTo>
                    <a:pt x="52" y="43"/>
                    <a:pt x="51" y="41"/>
                    <a:pt x="49" y="41"/>
                  </a:cubicBezTo>
                  <a:cubicBezTo>
                    <a:pt x="46" y="41"/>
                    <a:pt x="46" y="43"/>
                    <a:pt x="43" y="43"/>
                  </a:cubicBezTo>
                  <a:cubicBezTo>
                    <a:pt x="40" y="43"/>
                    <a:pt x="39" y="42"/>
                    <a:pt x="37" y="41"/>
                  </a:cubicBezTo>
                  <a:cubicBezTo>
                    <a:pt x="31" y="41"/>
                    <a:pt x="26" y="42"/>
                    <a:pt x="19" y="40"/>
                  </a:cubicBezTo>
                  <a:cubicBezTo>
                    <a:pt x="19" y="40"/>
                    <a:pt x="17" y="37"/>
                    <a:pt x="16" y="37"/>
                  </a:cubicBezTo>
                  <a:cubicBezTo>
                    <a:pt x="14" y="36"/>
                    <a:pt x="12" y="38"/>
                    <a:pt x="12" y="34"/>
                  </a:cubicBezTo>
                  <a:cubicBezTo>
                    <a:pt x="10" y="34"/>
                    <a:pt x="5" y="36"/>
                    <a:pt x="7" y="32"/>
                  </a:cubicBezTo>
                  <a:cubicBezTo>
                    <a:pt x="11" y="33"/>
                    <a:pt x="13" y="30"/>
                    <a:pt x="15" y="29"/>
                  </a:cubicBezTo>
                  <a:cubicBezTo>
                    <a:pt x="13" y="26"/>
                    <a:pt x="5" y="28"/>
                    <a:pt x="4" y="25"/>
                  </a:cubicBezTo>
                  <a:cubicBezTo>
                    <a:pt x="3" y="24"/>
                    <a:pt x="2" y="25"/>
                    <a:pt x="2" y="26"/>
                  </a:cubicBezTo>
                  <a:cubicBezTo>
                    <a:pt x="0" y="26"/>
                    <a:pt x="4" y="20"/>
                    <a:pt x="5" y="19"/>
                  </a:cubicBezTo>
                  <a:cubicBezTo>
                    <a:pt x="4" y="14"/>
                    <a:pt x="8" y="13"/>
                    <a:pt x="7" y="8"/>
                  </a:cubicBezTo>
                  <a:close/>
                  <a:moveTo>
                    <a:pt x="109" y="81"/>
                  </a:moveTo>
                  <a:cubicBezTo>
                    <a:pt x="110" y="78"/>
                    <a:pt x="116" y="80"/>
                    <a:pt x="119" y="79"/>
                  </a:cubicBezTo>
                  <a:cubicBezTo>
                    <a:pt x="119" y="77"/>
                    <a:pt x="117" y="76"/>
                    <a:pt x="116" y="75"/>
                  </a:cubicBezTo>
                  <a:cubicBezTo>
                    <a:pt x="114" y="73"/>
                    <a:pt x="111" y="75"/>
                    <a:pt x="108" y="72"/>
                  </a:cubicBezTo>
                  <a:cubicBezTo>
                    <a:pt x="108" y="75"/>
                    <a:pt x="106" y="81"/>
                    <a:pt x="109"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95" name="Freeform 90"/>
            <p:cNvSpPr/>
            <p:nvPr>
              <p:custDataLst>
                <p:tags r:id="rId88"/>
              </p:custDataLst>
            </p:nvPr>
          </p:nvSpPr>
          <p:spPr bwMode="auto">
            <a:xfrm>
              <a:off x="9572715" y="-1782536"/>
              <a:ext cx="390525" cy="195263"/>
            </a:xfrm>
            <a:custGeom>
              <a:avLst/>
              <a:gdLst>
                <a:gd name="T0" fmla="*/ 12 w 104"/>
                <a:gd name="T1" fmla="*/ 40 h 52"/>
                <a:gd name="T2" fmla="*/ 13 w 104"/>
                <a:gd name="T3" fmla="*/ 35 h 52"/>
                <a:gd name="T4" fmla="*/ 19 w 104"/>
                <a:gd name="T5" fmla="*/ 34 h 52"/>
                <a:gd name="T6" fmla="*/ 22 w 104"/>
                <a:gd name="T7" fmla="*/ 33 h 52"/>
                <a:gd name="T8" fmla="*/ 37 w 104"/>
                <a:gd name="T9" fmla="*/ 31 h 52"/>
                <a:gd name="T10" fmla="*/ 22 w 104"/>
                <a:gd name="T11" fmla="*/ 30 h 52"/>
                <a:gd name="T12" fmla="*/ 20 w 104"/>
                <a:gd name="T13" fmla="*/ 28 h 52"/>
                <a:gd name="T14" fmla="*/ 16 w 104"/>
                <a:gd name="T15" fmla="*/ 30 h 52"/>
                <a:gd name="T16" fmla="*/ 7 w 104"/>
                <a:gd name="T17" fmla="*/ 28 h 52"/>
                <a:gd name="T18" fmla="*/ 15 w 104"/>
                <a:gd name="T19" fmla="*/ 23 h 52"/>
                <a:gd name="T20" fmla="*/ 19 w 104"/>
                <a:gd name="T21" fmla="*/ 23 h 52"/>
                <a:gd name="T22" fmla="*/ 3 w 104"/>
                <a:gd name="T23" fmla="*/ 20 h 52"/>
                <a:gd name="T24" fmla="*/ 0 w 104"/>
                <a:gd name="T25" fmla="*/ 16 h 52"/>
                <a:gd name="T26" fmla="*/ 7 w 104"/>
                <a:gd name="T27" fmla="*/ 10 h 52"/>
                <a:gd name="T28" fmla="*/ 7 w 104"/>
                <a:gd name="T29" fmla="*/ 9 h 52"/>
                <a:gd name="T30" fmla="*/ 22 w 104"/>
                <a:gd name="T31" fmla="*/ 3 h 52"/>
                <a:gd name="T32" fmla="*/ 26 w 104"/>
                <a:gd name="T33" fmla="*/ 0 h 52"/>
                <a:gd name="T34" fmla="*/ 29 w 104"/>
                <a:gd name="T35" fmla="*/ 2 h 52"/>
                <a:gd name="T36" fmla="*/ 31 w 104"/>
                <a:gd name="T37" fmla="*/ 7 h 52"/>
                <a:gd name="T38" fmla="*/ 29 w 104"/>
                <a:gd name="T39" fmla="*/ 9 h 52"/>
                <a:gd name="T40" fmla="*/ 31 w 104"/>
                <a:gd name="T41" fmla="*/ 10 h 52"/>
                <a:gd name="T42" fmla="*/ 33 w 104"/>
                <a:gd name="T43" fmla="*/ 7 h 52"/>
                <a:gd name="T44" fmla="*/ 41 w 104"/>
                <a:gd name="T45" fmla="*/ 6 h 52"/>
                <a:gd name="T46" fmla="*/ 45 w 104"/>
                <a:gd name="T47" fmla="*/ 13 h 52"/>
                <a:gd name="T48" fmla="*/ 51 w 104"/>
                <a:gd name="T49" fmla="*/ 10 h 52"/>
                <a:gd name="T50" fmla="*/ 55 w 104"/>
                <a:gd name="T51" fmla="*/ 6 h 52"/>
                <a:gd name="T52" fmla="*/ 59 w 104"/>
                <a:gd name="T53" fmla="*/ 7 h 52"/>
                <a:gd name="T54" fmla="*/ 61 w 104"/>
                <a:gd name="T55" fmla="*/ 13 h 52"/>
                <a:gd name="T56" fmla="*/ 64 w 104"/>
                <a:gd name="T57" fmla="*/ 19 h 52"/>
                <a:gd name="T58" fmla="*/ 69 w 104"/>
                <a:gd name="T59" fmla="*/ 14 h 52"/>
                <a:gd name="T60" fmla="*/ 65 w 104"/>
                <a:gd name="T61" fmla="*/ 12 h 52"/>
                <a:gd name="T62" fmla="*/ 65 w 104"/>
                <a:gd name="T63" fmla="*/ 3 h 52"/>
                <a:gd name="T64" fmla="*/ 71 w 104"/>
                <a:gd name="T65" fmla="*/ 2 h 52"/>
                <a:gd name="T66" fmla="*/ 76 w 104"/>
                <a:gd name="T67" fmla="*/ 12 h 52"/>
                <a:gd name="T68" fmla="*/ 80 w 104"/>
                <a:gd name="T69" fmla="*/ 14 h 52"/>
                <a:gd name="T70" fmla="*/ 83 w 104"/>
                <a:gd name="T71" fmla="*/ 19 h 52"/>
                <a:gd name="T72" fmla="*/ 82 w 104"/>
                <a:gd name="T73" fmla="*/ 23 h 52"/>
                <a:gd name="T74" fmla="*/ 86 w 104"/>
                <a:gd name="T75" fmla="*/ 28 h 52"/>
                <a:gd name="T76" fmla="*/ 99 w 104"/>
                <a:gd name="T77" fmla="*/ 30 h 52"/>
                <a:gd name="T78" fmla="*/ 103 w 104"/>
                <a:gd name="T79" fmla="*/ 34 h 52"/>
                <a:gd name="T80" fmla="*/ 104 w 104"/>
                <a:gd name="T81" fmla="*/ 37 h 52"/>
                <a:gd name="T82" fmla="*/ 93 w 104"/>
                <a:gd name="T83" fmla="*/ 37 h 52"/>
                <a:gd name="T84" fmla="*/ 96 w 104"/>
                <a:gd name="T85" fmla="*/ 47 h 52"/>
                <a:gd name="T86" fmla="*/ 80 w 104"/>
                <a:gd name="T87" fmla="*/ 47 h 52"/>
                <a:gd name="T88" fmla="*/ 61 w 104"/>
                <a:gd name="T89" fmla="*/ 47 h 52"/>
                <a:gd name="T90" fmla="*/ 54 w 104"/>
                <a:gd name="T91" fmla="*/ 48 h 52"/>
                <a:gd name="T92" fmla="*/ 52 w 104"/>
                <a:gd name="T93" fmla="*/ 51 h 52"/>
                <a:gd name="T94" fmla="*/ 34 w 104"/>
                <a:gd name="T95" fmla="*/ 51 h 52"/>
                <a:gd name="T96" fmla="*/ 29 w 104"/>
                <a:gd name="T97" fmla="*/ 42 h 52"/>
                <a:gd name="T98" fmla="*/ 17 w 104"/>
                <a:gd name="T99" fmla="*/ 40 h 52"/>
                <a:gd name="T100" fmla="*/ 16 w 104"/>
                <a:gd name="T101" fmla="*/ 41 h 52"/>
                <a:gd name="T102" fmla="*/ 16 w 104"/>
                <a:gd name="T103" fmla="*/ 38 h 52"/>
                <a:gd name="T104" fmla="*/ 12 w 104"/>
                <a:gd name="T105"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4" h="52">
                  <a:moveTo>
                    <a:pt x="12" y="40"/>
                  </a:moveTo>
                  <a:cubicBezTo>
                    <a:pt x="9" y="40"/>
                    <a:pt x="12" y="36"/>
                    <a:pt x="13" y="35"/>
                  </a:cubicBezTo>
                  <a:cubicBezTo>
                    <a:pt x="13" y="33"/>
                    <a:pt x="17" y="35"/>
                    <a:pt x="19" y="34"/>
                  </a:cubicBezTo>
                  <a:cubicBezTo>
                    <a:pt x="20" y="34"/>
                    <a:pt x="20" y="33"/>
                    <a:pt x="22" y="33"/>
                  </a:cubicBezTo>
                  <a:cubicBezTo>
                    <a:pt x="27" y="32"/>
                    <a:pt x="33" y="34"/>
                    <a:pt x="37" y="31"/>
                  </a:cubicBezTo>
                  <a:cubicBezTo>
                    <a:pt x="36" y="28"/>
                    <a:pt x="27" y="31"/>
                    <a:pt x="22" y="30"/>
                  </a:cubicBezTo>
                  <a:cubicBezTo>
                    <a:pt x="21" y="30"/>
                    <a:pt x="20" y="28"/>
                    <a:pt x="20" y="28"/>
                  </a:cubicBezTo>
                  <a:cubicBezTo>
                    <a:pt x="19" y="28"/>
                    <a:pt x="18" y="30"/>
                    <a:pt x="16" y="30"/>
                  </a:cubicBezTo>
                  <a:cubicBezTo>
                    <a:pt x="13" y="30"/>
                    <a:pt x="10" y="28"/>
                    <a:pt x="7" y="28"/>
                  </a:cubicBezTo>
                  <a:cubicBezTo>
                    <a:pt x="4" y="24"/>
                    <a:pt x="14" y="26"/>
                    <a:pt x="15" y="23"/>
                  </a:cubicBezTo>
                  <a:cubicBezTo>
                    <a:pt x="15" y="20"/>
                    <a:pt x="18" y="23"/>
                    <a:pt x="19" y="23"/>
                  </a:cubicBezTo>
                  <a:cubicBezTo>
                    <a:pt x="19" y="15"/>
                    <a:pt x="10" y="22"/>
                    <a:pt x="3" y="20"/>
                  </a:cubicBezTo>
                  <a:cubicBezTo>
                    <a:pt x="0" y="18"/>
                    <a:pt x="6" y="16"/>
                    <a:pt x="0" y="16"/>
                  </a:cubicBezTo>
                  <a:cubicBezTo>
                    <a:pt x="2" y="13"/>
                    <a:pt x="2" y="9"/>
                    <a:pt x="7" y="10"/>
                  </a:cubicBezTo>
                  <a:cubicBezTo>
                    <a:pt x="9" y="10"/>
                    <a:pt x="8" y="8"/>
                    <a:pt x="7" y="9"/>
                  </a:cubicBezTo>
                  <a:cubicBezTo>
                    <a:pt x="10" y="5"/>
                    <a:pt x="16" y="4"/>
                    <a:pt x="22" y="3"/>
                  </a:cubicBezTo>
                  <a:cubicBezTo>
                    <a:pt x="23" y="2"/>
                    <a:pt x="23" y="0"/>
                    <a:pt x="26" y="0"/>
                  </a:cubicBezTo>
                  <a:cubicBezTo>
                    <a:pt x="26" y="2"/>
                    <a:pt x="27" y="1"/>
                    <a:pt x="29" y="2"/>
                  </a:cubicBezTo>
                  <a:cubicBezTo>
                    <a:pt x="28" y="5"/>
                    <a:pt x="26" y="7"/>
                    <a:pt x="31" y="7"/>
                  </a:cubicBezTo>
                  <a:cubicBezTo>
                    <a:pt x="31" y="9"/>
                    <a:pt x="30" y="8"/>
                    <a:pt x="29" y="9"/>
                  </a:cubicBezTo>
                  <a:cubicBezTo>
                    <a:pt x="28" y="10"/>
                    <a:pt x="30" y="10"/>
                    <a:pt x="31" y="10"/>
                  </a:cubicBezTo>
                  <a:cubicBezTo>
                    <a:pt x="33" y="10"/>
                    <a:pt x="32" y="8"/>
                    <a:pt x="33" y="7"/>
                  </a:cubicBezTo>
                  <a:cubicBezTo>
                    <a:pt x="36" y="6"/>
                    <a:pt x="38" y="7"/>
                    <a:pt x="41" y="6"/>
                  </a:cubicBezTo>
                  <a:cubicBezTo>
                    <a:pt x="43" y="8"/>
                    <a:pt x="46" y="9"/>
                    <a:pt x="45" y="13"/>
                  </a:cubicBezTo>
                  <a:cubicBezTo>
                    <a:pt x="48" y="13"/>
                    <a:pt x="47" y="9"/>
                    <a:pt x="51" y="10"/>
                  </a:cubicBezTo>
                  <a:cubicBezTo>
                    <a:pt x="52" y="9"/>
                    <a:pt x="54" y="7"/>
                    <a:pt x="55" y="6"/>
                  </a:cubicBezTo>
                  <a:cubicBezTo>
                    <a:pt x="56" y="7"/>
                    <a:pt x="57" y="7"/>
                    <a:pt x="59" y="7"/>
                  </a:cubicBezTo>
                  <a:cubicBezTo>
                    <a:pt x="60" y="9"/>
                    <a:pt x="60" y="11"/>
                    <a:pt x="61" y="13"/>
                  </a:cubicBezTo>
                  <a:cubicBezTo>
                    <a:pt x="62" y="15"/>
                    <a:pt x="65" y="15"/>
                    <a:pt x="64" y="19"/>
                  </a:cubicBezTo>
                  <a:cubicBezTo>
                    <a:pt x="66" y="18"/>
                    <a:pt x="66" y="15"/>
                    <a:pt x="69" y="14"/>
                  </a:cubicBezTo>
                  <a:cubicBezTo>
                    <a:pt x="69" y="13"/>
                    <a:pt x="66" y="13"/>
                    <a:pt x="65" y="12"/>
                  </a:cubicBezTo>
                  <a:cubicBezTo>
                    <a:pt x="64" y="9"/>
                    <a:pt x="66" y="7"/>
                    <a:pt x="65" y="3"/>
                  </a:cubicBezTo>
                  <a:cubicBezTo>
                    <a:pt x="68" y="3"/>
                    <a:pt x="68" y="1"/>
                    <a:pt x="71" y="2"/>
                  </a:cubicBezTo>
                  <a:cubicBezTo>
                    <a:pt x="71" y="5"/>
                    <a:pt x="74" y="8"/>
                    <a:pt x="76" y="12"/>
                  </a:cubicBezTo>
                  <a:cubicBezTo>
                    <a:pt x="77" y="12"/>
                    <a:pt x="79" y="18"/>
                    <a:pt x="80" y="14"/>
                  </a:cubicBezTo>
                  <a:cubicBezTo>
                    <a:pt x="82" y="15"/>
                    <a:pt x="81" y="19"/>
                    <a:pt x="83" y="19"/>
                  </a:cubicBezTo>
                  <a:cubicBezTo>
                    <a:pt x="83" y="21"/>
                    <a:pt x="83" y="23"/>
                    <a:pt x="82" y="23"/>
                  </a:cubicBezTo>
                  <a:cubicBezTo>
                    <a:pt x="82" y="25"/>
                    <a:pt x="87" y="24"/>
                    <a:pt x="86" y="28"/>
                  </a:cubicBezTo>
                  <a:cubicBezTo>
                    <a:pt x="91" y="26"/>
                    <a:pt x="92" y="31"/>
                    <a:pt x="99" y="30"/>
                  </a:cubicBezTo>
                  <a:cubicBezTo>
                    <a:pt x="96" y="35"/>
                    <a:pt x="102" y="33"/>
                    <a:pt x="103" y="34"/>
                  </a:cubicBezTo>
                  <a:cubicBezTo>
                    <a:pt x="103" y="34"/>
                    <a:pt x="100" y="38"/>
                    <a:pt x="104" y="37"/>
                  </a:cubicBezTo>
                  <a:cubicBezTo>
                    <a:pt x="102" y="44"/>
                    <a:pt x="99" y="35"/>
                    <a:pt x="93" y="37"/>
                  </a:cubicBezTo>
                  <a:cubicBezTo>
                    <a:pt x="92" y="42"/>
                    <a:pt x="98" y="40"/>
                    <a:pt x="96" y="47"/>
                  </a:cubicBezTo>
                  <a:cubicBezTo>
                    <a:pt x="91" y="48"/>
                    <a:pt x="84" y="49"/>
                    <a:pt x="80" y="47"/>
                  </a:cubicBezTo>
                  <a:cubicBezTo>
                    <a:pt x="76" y="44"/>
                    <a:pt x="67" y="43"/>
                    <a:pt x="61" y="47"/>
                  </a:cubicBezTo>
                  <a:cubicBezTo>
                    <a:pt x="59" y="48"/>
                    <a:pt x="57" y="47"/>
                    <a:pt x="54" y="48"/>
                  </a:cubicBezTo>
                  <a:cubicBezTo>
                    <a:pt x="53" y="49"/>
                    <a:pt x="53" y="49"/>
                    <a:pt x="52" y="51"/>
                  </a:cubicBezTo>
                  <a:cubicBezTo>
                    <a:pt x="49" y="49"/>
                    <a:pt x="41" y="52"/>
                    <a:pt x="34" y="51"/>
                  </a:cubicBezTo>
                  <a:cubicBezTo>
                    <a:pt x="32" y="48"/>
                    <a:pt x="30" y="45"/>
                    <a:pt x="29" y="42"/>
                  </a:cubicBezTo>
                  <a:cubicBezTo>
                    <a:pt x="24" y="42"/>
                    <a:pt x="18" y="44"/>
                    <a:pt x="17" y="40"/>
                  </a:cubicBezTo>
                  <a:cubicBezTo>
                    <a:pt x="16" y="39"/>
                    <a:pt x="16" y="40"/>
                    <a:pt x="16" y="41"/>
                  </a:cubicBezTo>
                  <a:cubicBezTo>
                    <a:pt x="14" y="41"/>
                    <a:pt x="14" y="38"/>
                    <a:pt x="16" y="38"/>
                  </a:cubicBezTo>
                  <a:cubicBezTo>
                    <a:pt x="16" y="35"/>
                    <a:pt x="12" y="39"/>
                    <a:pt x="12"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96" name="Freeform 91"/>
            <p:cNvSpPr>
              <a:spLocks noEditPoints="1"/>
            </p:cNvSpPr>
            <p:nvPr>
              <p:custDataLst>
                <p:tags r:id="rId89"/>
              </p:custDataLst>
            </p:nvPr>
          </p:nvSpPr>
          <p:spPr bwMode="auto">
            <a:xfrm>
              <a:off x="8531315" y="-1738086"/>
              <a:ext cx="2794000" cy="3246438"/>
            </a:xfrm>
            <a:custGeom>
              <a:avLst/>
              <a:gdLst>
                <a:gd name="T0" fmla="*/ 486 w 744"/>
                <a:gd name="T1" fmla="*/ 57 h 863"/>
                <a:gd name="T2" fmla="*/ 437 w 744"/>
                <a:gd name="T3" fmla="*/ 91 h 863"/>
                <a:gd name="T4" fmla="*/ 432 w 744"/>
                <a:gd name="T5" fmla="*/ 141 h 863"/>
                <a:gd name="T6" fmla="*/ 492 w 744"/>
                <a:gd name="T7" fmla="*/ 182 h 863"/>
                <a:gd name="T8" fmla="*/ 512 w 744"/>
                <a:gd name="T9" fmla="*/ 127 h 863"/>
                <a:gd name="T10" fmla="*/ 562 w 744"/>
                <a:gd name="T11" fmla="*/ 126 h 863"/>
                <a:gd name="T12" fmla="*/ 609 w 744"/>
                <a:gd name="T13" fmla="*/ 138 h 863"/>
                <a:gd name="T14" fmla="*/ 627 w 744"/>
                <a:gd name="T15" fmla="*/ 186 h 863"/>
                <a:gd name="T16" fmla="*/ 569 w 744"/>
                <a:gd name="T17" fmla="*/ 207 h 863"/>
                <a:gd name="T18" fmla="*/ 604 w 744"/>
                <a:gd name="T19" fmla="*/ 228 h 863"/>
                <a:gd name="T20" fmla="*/ 590 w 744"/>
                <a:gd name="T21" fmla="*/ 235 h 863"/>
                <a:gd name="T22" fmla="*/ 527 w 744"/>
                <a:gd name="T23" fmla="*/ 282 h 863"/>
                <a:gd name="T24" fmla="*/ 501 w 744"/>
                <a:gd name="T25" fmla="*/ 360 h 863"/>
                <a:gd name="T26" fmla="*/ 446 w 744"/>
                <a:gd name="T27" fmla="*/ 329 h 863"/>
                <a:gd name="T28" fmla="*/ 402 w 744"/>
                <a:gd name="T29" fmla="*/ 388 h 863"/>
                <a:gd name="T30" fmla="*/ 451 w 744"/>
                <a:gd name="T31" fmla="*/ 412 h 863"/>
                <a:gd name="T32" fmla="*/ 520 w 744"/>
                <a:gd name="T33" fmla="*/ 458 h 863"/>
                <a:gd name="T34" fmla="*/ 576 w 744"/>
                <a:gd name="T35" fmla="*/ 450 h 863"/>
                <a:gd name="T36" fmla="*/ 665 w 744"/>
                <a:gd name="T37" fmla="*/ 488 h 863"/>
                <a:gd name="T38" fmla="*/ 743 w 744"/>
                <a:gd name="T39" fmla="*/ 535 h 863"/>
                <a:gd name="T40" fmla="*/ 710 w 744"/>
                <a:gd name="T41" fmla="*/ 643 h 863"/>
                <a:gd name="T42" fmla="*/ 666 w 744"/>
                <a:gd name="T43" fmla="*/ 691 h 863"/>
                <a:gd name="T44" fmla="*/ 624 w 744"/>
                <a:gd name="T45" fmla="*/ 737 h 863"/>
                <a:gd name="T46" fmla="*/ 586 w 744"/>
                <a:gd name="T47" fmla="*/ 781 h 863"/>
                <a:gd name="T48" fmla="*/ 569 w 744"/>
                <a:gd name="T49" fmla="*/ 815 h 863"/>
                <a:gd name="T50" fmla="*/ 538 w 744"/>
                <a:gd name="T51" fmla="*/ 848 h 863"/>
                <a:gd name="T52" fmla="*/ 529 w 744"/>
                <a:gd name="T53" fmla="*/ 802 h 863"/>
                <a:gd name="T54" fmla="*/ 552 w 744"/>
                <a:gd name="T55" fmla="*/ 705 h 863"/>
                <a:gd name="T56" fmla="*/ 550 w 744"/>
                <a:gd name="T57" fmla="*/ 613 h 863"/>
                <a:gd name="T58" fmla="*/ 501 w 744"/>
                <a:gd name="T59" fmla="*/ 549 h 863"/>
                <a:gd name="T60" fmla="*/ 510 w 744"/>
                <a:gd name="T61" fmla="*/ 498 h 863"/>
                <a:gd name="T62" fmla="*/ 467 w 744"/>
                <a:gd name="T63" fmla="*/ 443 h 863"/>
                <a:gd name="T64" fmla="*/ 421 w 744"/>
                <a:gd name="T65" fmla="*/ 415 h 863"/>
                <a:gd name="T66" fmla="*/ 349 w 744"/>
                <a:gd name="T67" fmla="*/ 374 h 863"/>
                <a:gd name="T68" fmla="*/ 308 w 744"/>
                <a:gd name="T69" fmla="*/ 332 h 863"/>
                <a:gd name="T70" fmla="*/ 308 w 744"/>
                <a:gd name="T71" fmla="*/ 349 h 863"/>
                <a:gd name="T72" fmla="*/ 266 w 744"/>
                <a:gd name="T73" fmla="*/ 296 h 863"/>
                <a:gd name="T74" fmla="*/ 240 w 744"/>
                <a:gd name="T75" fmla="*/ 202 h 863"/>
                <a:gd name="T76" fmla="*/ 224 w 744"/>
                <a:gd name="T77" fmla="*/ 176 h 863"/>
                <a:gd name="T78" fmla="*/ 183 w 744"/>
                <a:gd name="T79" fmla="*/ 131 h 863"/>
                <a:gd name="T80" fmla="*/ 113 w 744"/>
                <a:gd name="T81" fmla="*/ 109 h 863"/>
                <a:gd name="T82" fmla="*/ 78 w 744"/>
                <a:gd name="T83" fmla="*/ 127 h 863"/>
                <a:gd name="T84" fmla="*/ 43 w 744"/>
                <a:gd name="T85" fmla="*/ 150 h 863"/>
                <a:gd name="T86" fmla="*/ 18 w 744"/>
                <a:gd name="T87" fmla="*/ 116 h 863"/>
                <a:gd name="T88" fmla="*/ 7 w 744"/>
                <a:gd name="T89" fmla="*/ 74 h 863"/>
                <a:gd name="T90" fmla="*/ 21 w 744"/>
                <a:gd name="T91" fmla="*/ 47 h 863"/>
                <a:gd name="T92" fmla="*/ 71 w 744"/>
                <a:gd name="T93" fmla="*/ 16 h 863"/>
                <a:gd name="T94" fmla="*/ 192 w 744"/>
                <a:gd name="T95" fmla="*/ 29 h 863"/>
                <a:gd name="T96" fmla="*/ 249 w 744"/>
                <a:gd name="T97" fmla="*/ 32 h 863"/>
                <a:gd name="T98" fmla="*/ 339 w 744"/>
                <a:gd name="T99" fmla="*/ 56 h 863"/>
                <a:gd name="T100" fmla="*/ 404 w 744"/>
                <a:gd name="T101" fmla="*/ 40 h 863"/>
                <a:gd name="T102" fmla="*/ 422 w 744"/>
                <a:gd name="T103" fmla="*/ 9 h 863"/>
                <a:gd name="T104" fmla="*/ 456 w 744"/>
                <a:gd name="T105" fmla="*/ 39 h 863"/>
                <a:gd name="T106" fmla="*/ 244 w 744"/>
                <a:gd name="T107" fmla="*/ 66 h 863"/>
                <a:gd name="T108" fmla="*/ 314 w 744"/>
                <a:gd name="T109" fmla="*/ 102 h 863"/>
                <a:gd name="T110" fmla="*/ 303 w 744"/>
                <a:gd name="T111" fmla="*/ 101 h 863"/>
                <a:gd name="T112" fmla="*/ 401 w 744"/>
                <a:gd name="T113" fmla="*/ 189 h 863"/>
                <a:gd name="T114" fmla="*/ 433 w 744"/>
                <a:gd name="T115" fmla="*/ 223 h 863"/>
                <a:gd name="T116" fmla="*/ 461 w 744"/>
                <a:gd name="T117" fmla="*/ 204 h 863"/>
                <a:gd name="T118" fmla="*/ 456 w 744"/>
                <a:gd name="T119" fmla="*/ 256 h 863"/>
                <a:gd name="T120" fmla="*/ 505 w 744"/>
                <a:gd name="T121" fmla="*/ 239 h 863"/>
                <a:gd name="T122" fmla="*/ 491 w 744"/>
                <a:gd name="T123" fmla="*/ 255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4" h="863">
                  <a:moveTo>
                    <a:pt x="453" y="47"/>
                  </a:moveTo>
                  <a:cubicBezTo>
                    <a:pt x="453" y="50"/>
                    <a:pt x="457" y="45"/>
                    <a:pt x="456" y="51"/>
                  </a:cubicBezTo>
                  <a:cubicBezTo>
                    <a:pt x="457" y="51"/>
                    <a:pt x="458" y="51"/>
                    <a:pt x="460" y="51"/>
                  </a:cubicBezTo>
                  <a:cubicBezTo>
                    <a:pt x="462" y="50"/>
                    <a:pt x="463" y="48"/>
                    <a:pt x="463" y="44"/>
                  </a:cubicBezTo>
                  <a:cubicBezTo>
                    <a:pt x="464" y="44"/>
                    <a:pt x="466" y="43"/>
                    <a:pt x="465" y="40"/>
                  </a:cubicBezTo>
                  <a:cubicBezTo>
                    <a:pt x="470" y="42"/>
                    <a:pt x="467" y="36"/>
                    <a:pt x="471" y="37"/>
                  </a:cubicBezTo>
                  <a:cubicBezTo>
                    <a:pt x="471" y="34"/>
                    <a:pt x="471" y="31"/>
                    <a:pt x="471" y="28"/>
                  </a:cubicBezTo>
                  <a:cubicBezTo>
                    <a:pt x="476" y="27"/>
                    <a:pt x="478" y="26"/>
                    <a:pt x="482" y="28"/>
                  </a:cubicBezTo>
                  <a:cubicBezTo>
                    <a:pt x="484" y="28"/>
                    <a:pt x="483" y="31"/>
                    <a:pt x="484" y="32"/>
                  </a:cubicBezTo>
                  <a:cubicBezTo>
                    <a:pt x="484" y="32"/>
                    <a:pt x="486" y="32"/>
                    <a:pt x="486" y="32"/>
                  </a:cubicBezTo>
                  <a:cubicBezTo>
                    <a:pt x="488" y="32"/>
                    <a:pt x="489" y="34"/>
                    <a:pt x="491" y="35"/>
                  </a:cubicBezTo>
                  <a:cubicBezTo>
                    <a:pt x="491" y="39"/>
                    <a:pt x="489" y="40"/>
                    <a:pt x="486" y="42"/>
                  </a:cubicBezTo>
                  <a:cubicBezTo>
                    <a:pt x="489" y="43"/>
                    <a:pt x="488" y="49"/>
                    <a:pt x="492" y="50"/>
                  </a:cubicBezTo>
                  <a:cubicBezTo>
                    <a:pt x="491" y="53"/>
                    <a:pt x="487" y="54"/>
                    <a:pt x="486" y="57"/>
                  </a:cubicBezTo>
                  <a:cubicBezTo>
                    <a:pt x="484" y="57"/>
                    <a:pt x="483" y="59"/>
                    <a:pt x="482" y="57"/>
                  </a:cubicBezTo>
                  <a:cubicBezTo>
                    <a:pt x="480" y="58"/>
                    <a:pt x="480" y="62"/>
                    <a:pt x="478" y="64"/>
                  </a:cubicBezTo>
                  <a:cubicBezTo>
                    <a:pt x="476" y="63"/>
                    <a:pt x="479" y="60"/>
                    <a:pt x="472" y="61"/>
                  </a:cubicBezTo>
                  <a:cubicBezTo>
                    <a:pt x="473" y="60"/>
                    <a:pt x="474" y="60"/>
                    <a:pt x="475" y="60"/>
                  </a:cubicBezTo>
                  <a:cubicBezTo>
                    <a:pt x="472" y="56"/>
                    <a:pt x="467" y="61"/>
                    <a:pt x="463" y="60"/>
                  </a:cubicBezTo>
                  <a:cubicBezTo>
                    <a:pt x="464" y="64"/>
                    <a:pt x="463" y="63"/>
                    <a:pt x="463" y="68"/>
                  </a:cubicBezTo>
                  <a:cubicBezTo>
                    <a:pt x="461" y="68"/>
                    <a:pt x="462" y="67"/>
                    <a:pt x="461" y="66"/>
                  </a:cubicBezTo>
                  <a:cubicBezTo>
                    <a:pt x="458" y="66"/>
                    <a:pt x="459" y="70"/>
                    <a:pt x="454" y="70"/>
                  </a:cubicBezTo>
                  <a:cubicBezTo>
                    <a:pt x="455" y="71"/>
                    <a:pt x="457" y="71"/>
                    <a:pt x="457" y="73"/>
                  </a:cubicBezTo>
                  <a:cubicBezTo>
                    <a:pt x="457" y="75"/>
                    <a:pt x="455" y="75"/>
                    <a:pt x="456" y="78"/>
                  </a:cubicBezTo>
                  <a:cubicBezTo>
                    <a:pt x="452" y="75"/>
                    <a:pt x="448" y="84"/>
                    <a:pt x="447" y="82"/>
                  </a:cubicBezTo>
                  <a:cubicBezTo>
                    <a:pt x="446" y="82"/>
                    <a:pt x="445" y="80"/>
                    <a:pt x="444" y="85"/>
                  </a:cubicBezTo>
                  <a:cubicBezTo>
                    <a:pt x="443" y="85"/>
                    <a:pt x="441" y="85"/>
                    <a:pt x="439" y="85"/>
                  </a:cubicBezTo>
                  <a:cubicBezTo>
                    <a:pt x="437" y="86"/>
                    <a:pt x="438" y="89"/>
                    <a:pt x="437" y="91"/>
                  </a:cubicBezTo>
                  <a:cubicBezTo>
                    <a:pt x="436" y="89"/>
                    <a:pt x="435" y="90"/>
                    <a:pt x="435" y="92"/>
                  </a:cubicBezTo>
                  <a:cubicBezTo>
                    <a:pt x="432" y="90"/>
                    <a:pt x="431" y="92"/>
                    <a:pt x="428" y="92"/>
                  </a:cubicBezTo>
                  <a:cubicBezTo>
                    <a:pt x="429" y="93"/>
                    <a:pt x="429" y="95"/>
                    <a:pt x="429" y="98"/>
                  </a:cubicBezTo>
                  <a:cubicBezTo>
                    <a:pt x="426" y="95"/>
                    <a:pt x="427" y="98"/>
                    <a:pt x="425" y="102"/>
                  </a:cubicBezTo>
                  <a:cubicBezTo>
                    <a:pt x="423" y="105"/>
                    <a:pt x="419" y="108"/>
                    <a:pt x="419" y="115"/>
                  </a:cubicBezTo>
                  <a:cubicBezTo>
                    <a:pt x="416" y="117"/>
                    <a:pt x="415" y="120"/>
                    <a:pt x="412" y="123"/>
                  </a:cubicBezTo>
                  <a:cubicBezTo>
                    <a:pt x="412" y="125"/>
                    <a:pt x="414" y="123"/>
                    <a:pt x="414" y="123"/>
                  </a:cubicBezTo>
                  <a:cubicBezTo>
                    <a:pt x="415" y="123"/>
                    <a:pt x="414" y="124"/>
                    <a:pt x="415" y="124"/>
                  </a:cubicBezTo>
                  <a:cubicBezTo>
                    <a:pt x="416" y="125"/>
                    <a:pt x="417" y="127"/>
                    <a:pt x="418" y="127"/>
                  </a:cubicBezTo>
                  <a:cubicBezTo>
                    <a:pt x="419" y="128"/>
                    <a:pt x="420" y="124"/>
                    <a:pt x="423" y="127"/>
                  </a:cubicBezTo>
                  <a:cubicBezTo>
                    <a:pt x="424" y="128"/>
                    <a:pt x="425" y="129"/>
                    <a:pt x="426" y="129"/>
                  </a:cubicBezTo>
                  <a:cubicBezTo>
                    <a:pt x="426" y="131"/>
                    <a:pt x="426" y="132"/>
                    <a:pt x="426" y="134"/>
                  </a:cubicBezTo>
                  <a:cubicBezTo>
                    <a:pt x="427" y="136"/>
                    <a:pt x="429" y="135"/>
                    <a:pt x="429" y="137"/>
                  </a:cubicBezTo>
                  <a:cubicBezTo>
                    <a:pt x="430" y="138"/>
                    <a:pt x="432" y="139"/>
                    <a:pt x="432" y="141"/>
                  </a:cubicBezTo>
                  <a:cubicBezTo>
                    <a:pt x="439" y="140"/>
                    <a:pt x="444" y="143"/>
                    <a:pt x="449" y="141"/>
                  </a:cubicBezTo>
                  <a:cubicBezTo>
                    <a:pt x="449" y="146"/>
                    <a:pt x="455" y="145"/>
                    <a:pt x="458" y="148"/>
                  </a:cubicBezTo>
                  <a:cubicBezTo>
                    <a:pt x="459" y="149"/>
                    <a:pt x="460" y="148"/>
                    <a:pt x="460" y="150"/>
                  </a:cubicBezTo>
                  <a:cubicBezTo>
                    <a:pt x="460" y="152"/>
                    <a:pt x="461" y="150"/>
                    <a:pt x="461" y="150"/>
                  </a:cubicBezTo>
                  <a:cubicBezTo>
                    <a:pt x="463" y="150"/>
                    <a:pt x="463" y="152"/>
                    <a:pt x="464" y="152"/>
                  </a:cubicBezTo>
                  <a:cubicBezTo>
                    <a:pt x="466" y="153"/>
                    <a:pt x="469" y="152"/>
                    <a:pt x="468" y="155"/>
                  </a:cubicBezTo>
                  <a:cubicBezTo>
                    <a:pt x="476" y="155"/>
                    <a:pt x="480" y="158"/>
                    <a:pt x="486" y="158"/>
                  </a:cubicBezTo>
                  <a:cubicBezTo>
                    <a:pt x="487" y="163"/>
                    <a:pt x="485" y="167"/>
                    <a:pt x="488" y="169"/>
                  </a:cubicBezTo>
                  <a:cubicBezTo>
                    <a:pt x="488" y="169"/>
                    <a:pt x="489" y="171"/>
                    <a:pt x="489" y="171"/>
                  </a:cubicBezTo>
                  <a:cubicBezTo>
                    <a:pt x="490" y="172"/>
                    <a:pt x="488" y="174"/>
                    <a:pt x="488" y="174"/>
                  </a:cubicBezTo>
                  <a:cubicBezTo>
                    <a:pt x="489" y="175"/>
                    <a:pt x="490" y="174"/>
                    <a:pt x="491" y="175"/>
                  </a:cubicBezTo>
                  <a:cubicBezTo>
                    <a:pt x="491" y="175"/>
                    <a:pt x="488" y="179"/>
                    <a:pt x="492" y="178"/>
                  </a:cubicBezTo>
                  <a:cubicBezTo>
                    <a:pt x="491" y="179"/>
                    <a:pt x="491" y="180"/>
                    <a:pt x="491" y="182"/>
                  </a:cubicBezTo>
                  <a:cubicBezTo>
                    <a:pt x="491" y="184"/>
                    <a:pt x="492" y="183"/>
                    <a:pt x="492" y="182"/>
                  </a:cubicBezTo>
                  <a:cubicBezTo>
                    <a:pt x="494" y="182"/>
                    <a:pt x="493" y="184"/>
                    <a:pt x="493" y="185"/>
                  </a:cubicBezTo>
                  <a:cubicBezTo>
                    <a:pt x="494" y="185"/>
                    <a:pt x="496" y="184"/>
                    <a:pt x="496" y="185"/>
                  </a:cubicBezTo>
                  <a:cubicBezTo>
                    <a:pt x="498" y="186"/>
                    <a:pt x="503" y="187"/>
                    <a:pt x="508" y="185"/>
                  </a:cubicBezTo>
                  <a:cubicBezTo>
                    <a:pt x="509" y="179"/>
                    <a:pt x="509" y="176"/>
                    <a:pt x="508" y="171"/>
                  </a:cubicBezTo>
                  <a:cubicBezTo>
                    <a:pt x="508" y="169"/>
                    <a:pt x="505" y="170"/>
                    <a:pt x="505" y="169"/>
                  </a:cubicBezTo>
                  <a:cubicBezTo>
                    <a:pt x="503" y="167"/>
                    <a:pt x="507" y="162"/>
                    <a:pt x="502" y="164"/>
                  </a:cubicBezTo>
                  <a:cubicBezTo>
                    <a:pt x="503" y="162"/>
                    <a:pt x="505" y="162"/>
                    <a:pt x="505" y="159"/>
                  </a:cubicBezTo>
                  <a:cubicBezTo>
                    <a:pt x="511" y="161"/>
                    <a:pt x="510" y="157"/>
                    <a:pt x="515" y="157"/>
                  </a:cubicBezTo>
                  <a:cubicBezTo>
                    <a:pt x="517" y="157"/>
                    <a:pt x="515" y="153"/>
                    <a:pt x="516" y="152"/>
                  </a:cubicBezTo>
                  <a:cubicBezTo>
                    <a:pt x="516" y="152"/>
                    <a:pt x="520" y="154"/>
                    <a:pt x="520" y="152"/>
                  </a:cubicBezTo>
                  <a:cubicBezTo>
                    <a:pt x="517" y="147"/>
                    <a:pt x="522" y="140"/>
                    <a:pt x="519" y="137"/>
                  </a:cubicBezTo>
                  <a:cubicBezTo>
                    <a:pt x="519" y="135"/>
                    <a:pt x="517" y="137"/>
                    <a:pt x="517" y="137"/>
                  </a:cubicBezTo>
                  <a:cubicBezTo>
                    <a:pt x="515" y="136"/>
                    <a:pt x="518" y="132"/>
                    <a:pt x="513" y="133"/>
                  </a:cubicBezTo>
                  <a:cubicBezTo>
                    <a:pt x="513" y="130"/>
                    <a:pt x="511" y="130"/>
                    <a:pt x="512" y="127"/>
                  </a:cubicBezTo>
                  <a:cubicBezTo>
                    <a:pt x="511" y="124"/>
                    <a:pt x="513" y="123"/>
                    <a:pt x="516" y="123"/>
                  </a:cubicBezTo>
                  <a:cubicBezTo>
                    <a:pt x="513" y="122"/>
                    <a:pt x="518" y="113"/>
                    <a:pt x="512" y="113"/>
                  </a:cubicBezTo>
                  <a:cubicBezTo>
                    <a:pt x="513" y="112"/>
                    <a:pt x="513" y="111"/>
                    <a:pt x="513" y="109"/>
                  </a:cubicBezTo>
                  <a:cubicBezTo>
                    <a:pt x="513" y="109"/>
                    <a:pt x="512" y="109"/>
                    <a:pt x="512" y="108"/>
                  </a:cubicBezTo>
                  <a:cubicBezTo>
                    <a:pt x="512" y="107"/>
                    <a:pt x="513" y="108"/>
                    <a:pt x="513" y="106"/>
                  </a:cubicBezTo>
                  <a:cubicBezTo>
                    <a:pt x="513" y="105"/>
                    <a:pt x="512" y="105"/>
                    <a:pt x="512" y="103"/>
                  </a:cubicBezTo>
                  <a:cubicBezTo>
                    <a:pt x="512" y="102"/>
                    <a:pt x="515" y="99"/>
                    <a:pt x="512" y="98"/>
                  </a:cubicBezTo>
                  <a:cubicBezTo>
                    <a:pt x="512" y="96"/>
                    <a:pt x="523" y="95"/>
                    <a:pt x="522" y="99"/>
                  </a:cubicBezTo>
                  <a:cubicBezTo>
                    <a:pt x="527" y="99"/>
                    <a:pt x="535" y="101"/>
                    <a:pt x="537" y="96"/>
                  </a:cubicBezTo>
                  <a:cubicBezTo>
                    <a:pt x="540" y="100"/>
                    <a:pt x="547" y="100"/>
                    <a:pt x="547" y="108"/>
                  </a:cubicBezTo>
                  <a:cubicBezTo>
                    <a:pt x="551" y="108"/>
                    <a:pt x="554" y="108"/>
                    <a:pt x="558" y="108"/>
                  </a:cubicBezTo>
                  <a:cubicBezTo>
                    <a:pt x="558" y="110"/>
                    <a:pt x="559" y="110"/>
                    <a:pt x="561" y="110"/>
                  </a:cubicBezTo>
                  <a:cubicBezTo>
                    <a:pt x="561" y="113"/>
                    <a:pt x="561" y="116"/>
                    <a:pt x="561" y="119"/>
                  </a:cubicBezTo>
                  <a:cubicBezTo>
                    <a:pt x="561" y="122"/>
                    <a:pt x="565" y="125"/>
                    <a:pt x="562" y="126"/>
                  </a:cubicBezTo>
                  <a:cubicBezTo>
                    <a:pt x="562" y="127"/>
                    <a:pt x="565" y="127"/>
                    <a:pt x="566" y="127"/>
                  </a:cubicBezTo>
                  <a:cubicBezTo>
                    <a:pt x="566" y="132"/>
                    <a:pt x="572" y="129"/>
                    <a:pt x="568" y="133"/>
                  </a:cubicBezTo>
                  <a:cubicBezTo>
                    <a:pt x="574" y="134"/>
                    <a:pt x="575" y="131"/>
                    <a:pt x="580" y="131"/>
                  </a:cubicBezTo>
                  <a:cubicBezTo>
                    <a:pt x="581" y="130"/>
                    <a:pt x="580" y="129"/>
                    <a:pt x="579" y="129"/>
                  </a:cubicBezTo>
                  <a:cubicBezTo>
                    <a:pt x="580" y="126"/>
                    <a:pt x="581" y="126"/>
                    <a:pt x="583" y="127"/>
                  </a:cubicBezTo>
                  <a:cubicBezTo>
                    <a:pt x="582" y="123"/>
                    <a:pt x="586" y="123"/>
                    <a:pt x="588" y="122"/>
                  </a:cubicBezTo>
                  <a:cubicBezTo>
                    <a:pt x="588" y="120"/>
                    <a:pt x="586" y="120"/>
                    <a:pt x="586" y="120"/>
                  </a:cubicBezTo>
                  <a:cubicBezTo>
                    <a:pt x="586" y="119"/>
                    <a:pt x="589" y="118"/>
                    <a:pt x="592" y="117"/>
                  </a:cubicBezTo>
                  <a:cubicBezTo>
                    <a:pt x="589" y="121"/>
                    <a:pt x="591" y="120"/>
                    <a:pt x="595" y="124"/>
                  </a:cubicBezTo>
                  <a:cubicBezTo>
                    <a:pt x="596" y="127"/>
                    <a:pt x="598" y="130"/>
                    <a:pt x="603" y="130"/>
                  </a:cubicBezTo>
                  <a:cubicBezTo>
                    <a:pt x="603" y="132"/>
                    <a:pt x="600" y="131"/>
                    <a:pt x="600" y="133"/>
                  </a:cubicBezTo>
                  <a:cubicBezTo>
                    <a:pt x="601" y="134"/>
                    <a:pt x="603" y="134"/>
                    <a:pt x="603" y="137"/>
                  </a:cubicBezTo>
                  <a:cubicBezTo>
                    <a:pt x="605" y="138"/>
                    <a:pt x="604" y="134"/>
                    <a:pt x="604" y="134"/>
                  </a:cubicBezTo>
                  <a:cubicBezTo>
                    <a:pt x="608" y="133"/>
                    <a:pt x="603" y="140"/>
                    <a:pt x="609" y="138"/>
                  </a:cubicBezTo>
                  <a:cubicBezTo>
                    <a:pt x="606" y="142"/>
                    <a:pt x="610" y="144"/>
                    <a:pt x="606" y="147"/>
                  </a:cubicBezTo>
                  <a:cubicBezTo>
                    <a:pt x="606" y="150"/>
                    <a:pt x="610" y="148"/>
                    <a:pt x="611" y="150"/>
                  </a:cubicBezTo>
                  <a:cubicBezTo>
                    <a:pt x="612" y="150"/>
                    <a:pt x="609" y="152"/>
                    <a:pt x="610" y="152"/>
                  </a:cubicBezTo>
                  <a:cubicBezTo>
                    <a:pt x="611" y="153"/>
                    <a:pt x="613" y="153"/>
                    <a:pt x="614" y="154"/>
                  </a:cubicBezTo>
                  <a:cubicBezTo>
                    <a:pt x="615" y="154"/>
                    <a:pt x="616" y="156"/>
                    <a:pt x="617" y="157"/>
                  </a:cubicBezTo>
                  <a:cubicBezTo>
                    <a:pt x="619" y="158"/>
                    <a:pt x="622" y="158"/>
                    <a:pt x="624" y="161"/>
                  </a:cubicBezTo>
                  <a:cubicBezTo>
                    <a:pt x="626" y="162"/>
                    <a:pt x="627" y="155"/>
                    <a:pt x="628" y="159"/>
                  </a:cubicBezTo>
                  <a:cubicBezTo>
                    <a:pt x="628" y="163"/>
                    <a:pt x="625" y="164"/>
                    <a:pt x="621" y="164"/>
                  </a:cubicBezTo>
                  <a:cubicBezTo>
                    <a:pt x="624" y="166"/>
                    <a:pt x="628" y="167"/>
                    <a:pt x="632" y="168"/>
                  </a:cubicBezTo>
                  <a:cubicBezTo>
                    <a:pt x="632" y="170"/>
                    <a:pt x="633" y="171"/>
                    <a:pt x="635" y="171"/>
                  </a:cubicBezTo>
                  <a:cubicBezTo>
                    <a:pt x="635" y="174"/>
                    <a:pt x="635" y="175"/>
                    <a:pt x="638" y="175"/>
                  </a:cubicBezTo>
                  <a:cubicBezTo>
                    <a:pt x="637" y="177"/>
                    <a:pt x="636" y="179"/>
                    <a:pt x="637" y="182"/>
                  </a:cubicBezTo>
                  <a:cubicBezTo>
                    <a:pt x="634" y="183"/>
                    <a:pt x="631" y="183"/>
                    <a:pt x="628" y="185"/>
                  </a:cubicBezTo>
                  <a:cubicBezTo>
                    <a:pt x="627" y="185"/>
                    <a:pt x="628" y="186"/>
                    <a:pt x="627" y="186"/>
                  </a:cubicBezTo>
                  <a:cubicBezTo>
                    <a:pt x="625" y="186"/>
                    <a:pt x="624" y="186"/>
                    <a:pt x="624" y="188"/>
                  </a:cubicBezTo>
                  <a:cubicBezTo>
                    <a:pt x="624" y="190"/>
                    <a:pt x="621" y="188"/>
                    <a:pt x="621" y="188"/>
                  </a:cubicBezTo>
                  <a:cubicBezTo>
                    <a:pt x="621" y="188"/>
                    <a:pt x="619" y="190"/>
                    <a:pt x="618" y="190"/>
                  </a:cubicBezTo>
                  <a:cubicBezTo>
                    <a:pt x="618" y="191"/>
                    <a:pt x="618" y="194"/>
                    <a:pt x="617" y="195"/>
                  </a:cubicBezTo>
                  <a:cubicBezTo>
                    <a:pt x="616" y="196"/>
                    <a:pt x="611" y="194"/>
                    <a:pt x="614" y="196"/>
                  </a:cubicBezTo>
                  <a:cubicBezTo>
                    <a:pt x="613" y="199"/>
                    <a:pt x="608" y="197"/>
                    <a:pt x="606" y="197"/>
                  </a:cubicBezTo>
                  <a:cubicBezTo>
                    <a:pt x="603" y="197"/>
                    <a:pt x="600" y="197"/>
                    <a:pt x="597" y="197"/>
                  </a:cubicBezTo>
                  <a:cubicBezTo>
                    <a:pt x="595" y="197"/>
                    <a:pt x="595" y="196"/>
                    <a:pt x="593" y="196"/>
                  </a:cubicBezTo>
                  <a:cubicBezTo>
                    <a:pt x="587" y="195"/>
                    <a:pt x="581" y="197"/>
                    <a:pt x="575" y="197"/>
                  </a:cubicBezTo>
                  <a:cubicBezTo>
                    <a:pt x="570" y="199"/>
                    <a:pt x="568" y="205"/>
                    <a:pt x="562" y="206"/>
                  </a:cubicBezTo>
                  <a:cubicBezTo>
                    <a:pt x="565" y="209"/>
                    <a:pt x="560" y="209"/>
                    <a:pt x="558" y="211"/>
                  </a:cubicBezTo>
                  <a:cubicBezTo>
                    <a:pt x="559" y="213"/>
                    <a:pt x="560" y="214"/>
                    <a:pt x="559" y="216"/>
                  </a:cubicBezTo>
                  <a:cubicBezTo>
                    <a:pt x="562" y="215"/>
                    <a:pt x="562" y="212"/>
                    <a:pt x="564" y="210"/>
                  </a:cubicBezTo>
                  <a:cubicBezTo>
                    <a:pt x="565" y="209"/>
                    <a:pt x="569" y="210"/>
                    <a:pt x="569" y="207"/>
                  </a:cubicBezTo>
                  <a:cubicBezTo>
                    <a:pt x="570" y="202"/>
                    <a:pt x="572" y="211"/>
                    <a:pt x="572" y="204"/>
                  </a:cubicBezTo>
                  <a:cubicBezTo>
                    <a:pt x="574" y="203"/>
                    <a:pt x="575" y="206"/>
                    <a:pt x="575" y="206"/>
                  </a:cubicBezTo>
                  <a:cubicBezTo>
                    <a:pt x="576" y="206"/>
                    <a:pt x="576" y="203"/>
                    <a:pt x="576" y="203"/>
                  </a:cubicBezTo>
                  <a:cubicBezTo>
                    <a:pt x="579" y="202"/>
                    <a:pt x="582" y="203"/>
                    <a:pt x="586" y="203"/>
                  </a:cubicBezTo>
                  <a:cubicBezTo>
                    <a:pt x="586" y="205"/>
                    <a:pt x="588" y="204"/>
                    <a:pt x="588" y="203"/>
                  </a:cubicBezTo>
                  <a:cubicBezTo>
                    <a:pt x="590" y="203"/>
                    <a:pt x="590" y="211"/>
                    <a:pt x="586" y="209"/>
                  </a:cubicBezTo>
                  <a:cubicBezTo>
                    <a:pt x="589" y="212"/>
                    <a:pt x="584" y="213"/>
                    <a:pt x="585" y="218"/>
                  </a:cubicBezTo>
                  <a:cubicBezTo>
                    <a:pt x="585" y="220"/>
                    <a:pt x="586" y="221"/>
                    <a:pt x="586" y="223"/>
                  </a:cubicBezTo>
                  <a:cubicBezTo>
                    <a:pt x="587" y="222"/>
                    <a:pt x="589" y="221"/>
                    <a:pt x="589" y="223"/>
                  </a:cubicBezTo>
                  <a:cubicBezTo>
                    <a:pt x="589" y="224"/>
                    <a:pt x="591" y="223"/>
                    <a:pt x="592" y="224"/>
                  </a:cubicBezTo>
                  <a:cubicBezTo>
                    <a:pt x="592" y="224"/>
                    <a:pt x="594" y="227"/>
                    <a:pt x="595" y="227"/>
                  </a:cubicBezTo>
                  <a:cubicBezTo>
                    <a:pt x="595" y="227"/>
                    <a:pt x="596" y="227"/>
                    <a:pt x="597" y="227"/>
                  </a:cubicBezTo>
                  <a:cubicBezTo>
                    <a:pt x="598" y="227"/>
                    <a:pt x="599" y="228"/>
                    <a:pt x="599" y="228"/>
                  </a:cubicBezTo>
                  <a:cubicBezTo>
                    <a:pt x="601" y="229"/>
                    <a:pt x="603" y="225"/>
                    <a:pt x="604" y="228"/>
                  </a:cubicBezTo>
                  <a:cubicBezTo>
                    <a:pt x="606" y="229"/>
                    <a:pt x="605" y="226"/>
                    <a:pt x="606" y="225"/>
                  </a:cubicBezTo>
                  <a:cubicBezTo>
                    <a:pt x="606" y="225"/>
                    <a:pt x="608" y="226"/>
                    <a:pt x="609" y="225"/>
                  </a:cubicBezTo>
                  <a:cubicBezTo>
                    <a:pt x="609" y="224"/>
                    <a:pt x="608" y="222"/>
                    <a:pt x="609" y="221"/>
                  </a:cubicBezTo>
                  <a:cubicBezTo>
                    <a:pt x="611" y="221"/>
                    <a:pt x="611" y="222"/>
                    <a:pt x="611" y="224"/>
                  </a:cubicBezTo>
                  <a:cubicBezTo>
                    <a:pt x="612" y="226"/>
                    <a:pt x="616" y="225"/>
                    <a:pt x="614" y="230"/>
                  </a:cubicBezTo>
                  <a:cubicBezTo>
                    <a:pt x="612" y="230"/>
                    <a:pt x="612" y="228"/>
                    <a:pt x="610" y="228"/>
                  </a:cubicBezTo>
                  <a:cubicBezTo>
                    <a:pt x="608" y="229"/>
                    <a:pt x="608" y="231"/>
                    <a:pt x="606" y="232"/>
                  </a:cubicBezTo>
                  <a:cubicBezTo>
                    <a:pt x="605" y="233"/>
                    <a:pt x="603" y="232"/>
                    <a:pt x="602" y="232"/>
                  </a:cubicBezTo>
                  <a:cubicBezTo>
                    <a:pt x="599" y="233"/>
                    <a:pt x="600" y="236"/>
                    <a:pt x="595" y="235"/>
                  </a:cubicBezTo>
                  <a:cubicBezTo>
                    <a:pt x="592" y="235"/>
                    <a:pt x="593" y="239"/>
                    <a:pt x="592" y="239"/>
                  </a:cubicBezTo>
                  <a:cubicBezTo>
                    <a:pt x="591" y="240"/>
                    <a:pt x="590" y="238"/>
                    <a:pt x="590" y="238"/>
                  </a:cubicBezTo>
                  <a:cubicBezTo>
                    <a:pt x="588" y="240"/>
                    <a:pt x="588" y="243"/>
                    <a:pt x="583" y="242"/>
                  </a:cubicBezTo>
                  <a:cubicBezTo>
                    <a:pt x="586" y="239"/>
                    <a:pt x="583" y="240"/>
                    <a:pt x="583" y="237"/>
                  </a:cubicBezTo>
                  <a:cubicBezTo>
                    <a:pt x="586" y="235"/>
                    <a:pt x="587" y="232"/>
                    <a:pt x="590" y="235"/>
                  </a:cubicBezTo>
                  <a:cubicBezTo>
                    <a:pt x="592" y="231"/>
                    <a:pt x="588" y="231"/>
                    <a:pt x="586" y="230"/>
                  </a:cubicBezTo>
                  <a:cubicBezTo>
                    <a:pt x="583" y="228"/>
                    <a:pt x="581" y="234"/>
                    <a:pt x="578" y="234"/>
                  </a:cubicBezTo>
                  <a:cubicBezTo>
                    <a:pt x="578" y="234"/>
                    <a:pt x="574" y="235"/>
                    <a:pt x="573" y="235"/>
                  </a:cubicBezTo>
                  <a:cubicBezTo>
                    <a:pt x="572" y="236"/>
                    <a:pt x="572" y="236"/>
                    <a:pt x="572" y="238"/>
                  </a:cubicBezTo>
                  <a:cubicBezTo>
                    <a:pt x="564" y="237"/>
                    <a:pt x="565" y="242"/>
                    <a:pt x="558" y="239"/>
                  </a:cubicBezTo>
                  <a:cubicBezTo>
                    <a:pt x="561" y="241"/>
                    <a:pt x="562" y="243"/>
                    <a:pt x="555" y="242"/>
                  </a:cubicBezTo>
                  <a:cubicBezTo>
                    <a:pt x="552" y="245"/>
                    <a:pt x="551" y="252"/>
                    <a:pt x="555" y="253"/>
                  </a:cubicBezTo>
                  <a:cubicBezTo>
                    <a:pt x="555" y="256"/>
                    <a:pt x="551" y="255"/>
                    <a:pt x="552" y="259"/>
                  </a:cubicBezTo>
                  <a:cubicBezTo>
                    <a:pt x="551" y="259"/>
                    <a:pt x="549" y="259"/>
                    <a:pt x="548" y="259"/>
                  </a:cubicBezTo>
                  <a:cubicBezTo>
                    <a:pt x="547" y="260"/>
                    <a:pt x="547" y="261"/>
                    <a:pt x="545" y="262"/>
                  </a:cubicBezTo>
                  <a:cubicBezTo>
                    <a:pt x="543" y="263"/>
                    <a:pt x="539" y="262"/>
                    <a:pt x="537" y="265"/>
                  </a:cubicBezTo>
                  <a:cubicBezTo>
                    <a:pt x="536" y="266"/>
                    <a:pt x="535" y="267"/>
                    <a:pt x="534" y="268"/>
                  </a:cubicBezTo>
                  <a:cubicBezTo>
                    <a:pt x="533" y="269"/>
                    <a:pt x="532" y="272"/>
                    <a:pt x="530" y="275"/>
                  </a:cubicBezTo>
                  <a:cubicBezTo>
                    <a:pt x="529" y="276"/>
                    <a:pt x="526" y="276"/>
                    <a:pt x="527" y="282"/>
                  </a:cubicBezTo>
                  <a:cubicBezTo>
                    <a:pt x="524" y="281"/>
                    <a:pt x="524" y="278"/>
                    <a:pt x="522" y="277"/>
                  </a:cubicBezTo>
                  <a:cubicBezTo>
                    <a:pt x="520" y="278"/>
                    <a:pt x="521" y="280"/>
                    <a:pt x="519" y="280"/>
                  </a:cubicBezTo>
                  <a:cubicBezTo>
                    <a:pt x="524" y="286"/>
                    <a:pt x="524" y="290"/>
                    <a:pt x="524" y="298"/>
                  </a:cubicBezTo>
                  <a:cubicBezTo>
                    <a:pt x="521" y="297"/>
                    <a:pt x="522" y="300"/>
                    <a:pt x="522" y="301"/>
                  </a:cubicBezTo>
                  <a:cubicBezTo>
                    <a:pt x="521" y="302"/>
                    <a:pt x="519" y="301"/>
                    <a:pt x="519" y="301"/>
                  </a:cubicBezTo>
                  <a:cubicBezTo>
                    <a:pt x="518" y="303"/>
                    <a:pt x="517" y="303"/>
                    <a:pt x="516" y="304"/>
                  </a:cubicBezTo>
                  <a:cubicBezTo>
                    <a:pt x="514" y="305"/>
                    <a:pt x="513" y="308"/>
                    <a:pt x="512" y="308"/>
                  </a:cubicBezTo>
                  <a:cubicBezTo>
                    <a:pt x="510" y="309"/>
                    <a:pt x="507" y="308"/>
                    <a:pt x="506" y="310"/>
                  </a:cubicBezTo>
                  <a:cubicBezTo>
                    <a:pt x="503" y="311"/>
                    <a:pt x="502" y="314"/>
                    <a:pt x="501" y="317"/>
                  </a:cubicBezTo>
                  <a:cubicBezTo>
                    <a:pt x="497" y="317"/>
                    <a:pt x="497" y="321"/>
                    <a:pt x="493" y="321"/>
                  </a:cubicBezTo>
                  <a:cubicBezTo>
                    <a:pt x="495" y="325"/>
                    <a:pt x="490" y="336"/>
                    <a:pt x="496" y="336"/>
                  </a:cubicBezTo>
                  <a:cubicBezTo>
                    <a:pt x="493" y="341"/>
                    <a:pt x="499" y="342"/>
                    <a:pt x="498" y="349"/>
                  </a:cubicBezTo>
                  <a:cubicBezTo>
                    <a:pt x="498" y="350"/>
                    <a:pt x="499" y="350"/>
                    <a:pt x="501" y="350"/>
                  </a:cubicBezTo>
                  <a:cubicBezTo>
                    <a:pt x="499" y="355"/>
                    <a:pt x="501" y="354"/>
                    <a:pt x="501" y="360"/>
                  </a:cubicBezTo>
                  <a:cubicBezTo>
                    <a:pt x="498" y="360"/>
                    <a:pt x="496" y="361"/>
                    <a:pt x="495" y="363"/>
                  </a:cubicBezTo>
                  <a:cubicBezTo>
                    <a:pt x="493" y="363"/>
                    <a:pt x="494" y="360"/>
                    <a:pt x="493" y="359"/>
                  </a:cubicBezTo>
                  <a:cubicBezTo>
                    <a:pt x="493" y="357"/>
                    <a:pt x="491" y="358"/>
                    <a:pt x="489" y="357"/>
                  </a:cubicBezTo>
                  <a:cubicBezTo>
                    <a:pt x="488" y="357"/>
                    <a:pt x="489" y="353"/>
                    <a:pt x="486" y="355"/>
                  </a:cubicBezTo>
                  <a:cubicBezTo>
                    <a:pt x="487" y="351"/>
                    <a:pt x="489" y="348"/>
                    <a:pt x="484" y="347"/>
                  </a:cubicBezTo>
                  <a:cubicBezTo>
                    <a:pt x="486" y="341"/>
                    <a:pt x="483" y="341"/>
                    <a:pt x="482" y="335"/>
                  </a:cubicBezTo>
                  <a:cubicBezTo>
                    <a:pt x="481" y="335"/>
                    <a:pt x="481" y="336"/>
                    <a:pt x="479" y="336"/>
                  </a:cubicBezTo>
                  <a:cubicBezTo>
                    <a:pt x="479" y="335"/>
                    <a:pt x="479" y="334"/>
                    <a:pt x="479" y="333"/>
                  </a:cubicBezTo>
                  <a:cubicBezTo>
                    <a:pt x="477" y="334"/>
                    <a:pt x="470" y="335"/>
                    <a:pt x="468" y="333"/>
                  </a:cubicBezTo>
                  <a:cubicBezTo>
                    <a:pt x="467" y="332"/>
                    <a:pt x="467" y="331"/>
                    <a:pt x="465" y="331"/>
                  </a:cubicBezTo>
                  <a:cubicBezTo>
                    <a:pt x="464" y="330"/>
                    <a:pt x="462" y="332"/>
                    <a:pt x="460" y="332"/>
                  </a:cubicBezTo>
                  <a:cubicBezTo>
                    <a:pt x="460" y="332"/>
                    <a:pt x="465" y="327"/>
                    <a:pt x="460" y="329"/>
                  </a:cubicBezTo>
                  <a:cubicBezTo>
                    <a:pt x="459" y="329"/>
                    <a:pt x="460" y="330"/>
                    <a:pt x="458" y="331"/>
                  </a:cubicBezTo>
                  <a:cubicBezTo>
                    <a:pt x="455" y="331"/>
                    <a:pt x="449" y="331"/>
                    <a:pt x="446" y="329"/>
                  </a:cubicBezTo>
                  <a:cubicBezTo>
                    <a:pt x="443" y="329"/>
                    <a:pt x="445" y="334"/>
                    <a:pt x="444" y="336"/>
                  </a:cubicBezTo>
                  <a:cubicBezTo>
                    <a:pt x="437" y="335"/>
                    <a:pt x="428" y="334"/>
                    <a:pt x="419" y="333"/>
                  </a:cubicBezTo>
                  <a:cubicBezTo>
                    <a:pt x="418" y="334"/>
                    <a:pt x="418" y="335"/>
                    <a:pt x="416" y="335"/>
                  </a:cubicBezTo>
                  <a:cubicBezTo>
                    <a:pt x="415" y="335"/>
                    <a:pt x="415" y="338"/>
                    <a:pt x="414" y="338"/>
                  </a:cubicBezTo>
                  <a:cubicBezTo>
                    <a:pt x="412" y="338"/>
                    <a:pt x="412" y="339"/>
                    <a:pt x="412" y="340"/>
                  </a:cubicBezTo>
                  <a:cubicBezTo>
                    <a:pt x="410" y="341"/>
                    <a:pt x="408" y="340"/>
                    <a:pt x="407" y="340"/>
                  </a:cubicBezTo>
                  <a:cubicBezTo>
                    <a:pt x="405" y="341"/>
                    <a:pt x="405" y="344"/>
                    <a:pt x="402" y="343"/>
                  </a:cubicBezTo>
                  <a:cubicBezTo>
                    <a:pt x="403" y="346"/>
                    <a:pt x="401" y="352"/>
                    <a:pt x="404" y="353"/>
                  </a:cubicBezTo>
                  <a:cubicBezTo>
                    <a:pt x="402" y="355"/>
                    <a:pt x="401" y="357"/>
                    <a:pt x="400" y="359"/>
                  </a:cubicBezTo>
                  <a:cubicBezTo>
                    <a:pt x="400" y="363"/>
                    <a:pt x="399" y="366"/>
                    <a:pt x="400" y="370"/>
                  </a:cubicBezTo>
                  <a:cubicBezTo>
                    <a:pt x="400" y="372"/>
                    <a:pt x="401" y="372"/>
                    <a:pt x="401" y="374"/>
                  </a:cubicBezTo>
                  <a:cubicBezTo>
                    <a:pt x="401" y="377"/>
                    <a:pt x="402" y="382"/>
                    <a:pt x="400" y="384"/>
                  </a:cubicBezTo>
                  <a:cubicBezTo>
                    <a:pt x="399" y="386"/>
                    <a:pt x="403" y="384"/>
                    <a:pt x="404" y="385"/>
                  </a:cubicBezTo>
                  <a:cubicBezTo>
                    <a:pt x="404" y="386"/>
                    <a:pt x="402" y="387"/>
                    <a:pt x="402" y="388"/>
                  </a:cubicBezTo>
                  <a:cubicBezTo>
                    <a:pt x="402" y="388"/>
                    <a:pt x="404" y="389"/>
                    <a:pt x="404" y="390"/>
                  </a:cubicBezTo>
                  <a:cubicBezTo>
                    <a:pt x="405" y="391"/>
                    <a:pt x="406" y="390"/>
                    <a:pt x="407" y="391"/>
                  </a:cubicBezTo>
                  <a:cubicBezTo>
                    <a:pt x="407" y="391"/>
                    <a:pt x="406" y="393"/>
                    <a:pt x="407" y="394"/>
                  </a:cubicBezTo>
                  <a:cubicBezTo>
                    <a:pt x="407" y="394"/>
                    <a:pt x="408" y="394"/>
                    <a:pt x="408" y="394"/>
                  </a:cubicBezTo>
                  <a:cubicBezTo>
                    <a:pt x="408" y="394"/>
                    <a:pt x="408" y="396"/>
                    <a:pt x="408" y="397"/>
                  </a:cubicBezTo>
                  <a:cubicBezTo>
                    <a:pt x="409" y="397"/>
                    <a:pt x="412" y="400"/>
                    <a:pt x="412" y="402"/>
                  </a:cubicBezTo>
                  <a:cubicBezTo>
                    <a:pt x="423" y="403"/>
                    <a:pt x="429" y="400"/>
                    <a:pt x="435" y="402"/>
                  </a:cubicBezTo>
                  <a:cubicBezTo>
                    <a:pt x="436" y="402"/>
                    <a:pt x="436" y="400"/>
                    <a:pt x="437" y="399"/>
                  </a:cubicBezTo>
                  <a:cubicBezTo>
                    <a:pt x="439" y="398"/>
                    <a:pt x="440" y="396"/>
                    <a:pt x="442" y="392"/>
                  </a:cubicBezTo>
                  <a:cubicBezTo>
                    <a:pt x="442" y="391"/>
                    <a:pt x="444" y="390"/>
                    <a:pt x="442" y="390"/>
                  </a:cubicBezTo>
                  <a:cubicBezTo>
                    <a:pt x="445" y="385"/>
                    <a:pt x="455" y="382"/>
                    <a:pt x="463" y="385"/>
                  </a:cubicBezTo>
                  <a:cubicBezTo>
                    <a:pt x="459" y="389"/>
                    <a:pt x="459" y="394"/>
                    <a:pt x="456" y="398"/>
                  </a:cubicBezTo>
                  <a:cubicBezTo>
                    <a:pt x="454" y="402"/>
                    <a:pt x="458" y="402"/>
                    <a:pt x="457" y="405"/>
                  </a:cubicBezTo>
                  <a:cubicBezTo>
                    <a:pt x="454" y="406"/>
                    <a:pt x="453" y="409"/>
                    <a:pt x="451" y="412"/>
                  </a:cubicBezTo>
                  <a:cubicBezTo>
                    <a:pt x="451" y="413"/>
                    <a:pt x="451" y="414"/>
                    <a:pt x="450" y="413"/>
                  </a:cubicBezTo>
                  <a:cubicBezTo>
                    <a:pt x="449" y="417"/>
                    <a:pt x="456" y="413"/>
                    <a:pt x="454" y="418"/>
                  </a:cubicBezTo>
                  <a:cubicBezTo>
                    <a:pt x="458" y="418"/>
                    <a:pt x="458" y="415"/>
                    <a:pt x="463" y="416"/>
                  </a:cubicBezTo>
                  <a:cubicBezTo>
                    <a:pt x="462" y="419"/>
                    <a:pt x="465" y="418"/>
                    <a:pt x="465" y="420"/>
                  </a:cubicBezTo>
                  <a:cubicBezTo>
                    <a:pt x="473" y="417"/>
                    <a:pt x="474" y="423"/>
                    <a:pt x="482" y="422"/>
                  </a:cubicBezTo>
                  <a:cubicBezTo>
                    <a:pt x="479" y="425"/>
                    <a:pt x="484" y="429"/>
                    <a:pt x="479" y="432"/>
                  </a:cubicBezTo>
                  <a:cubicBezTo>
                    <a:pt x="482" y="435"/>
                    <a:pt x="481" y="443"/>
                    <a:pt x="479" y="447"/>
                  </a:cubicBezTo>
                  <a:cubicBezTo>
                    <a:pt x="480" y="450"/>
                    <a:pt x="482" y="450"/>
                    <a:pt x="485" y="450"/>
                  </a:cubicBezTo>
                  <a:cubicBezTo>
                    <a:pt x="484" y="453"/>
                    <a:pt x="488" y="452"/>
                    <a:pt x="488" y="454"/>
                  </a:cubicBezTo>
                  <a:cubicBezTo>
                    <a:pt x="488" y="456"/>
                    <a:pt x="492" y="455"/>
                    <a:pt x="492" y="457"/>
                  </a:cubicBezTo>
                  <a:cubicBezTo>
                    <a:pt x="497" y="453"/>
                    <a:pt x="505" y="458"/>
                    <a:pt x="509" y="455"/>
                  </a:cubicBezTo>
                  <a:cubicBezTo>
                    <a:pt x="509" y="456"/>
                    <a:pt x="509" y="457"/>
                    <a:pt x="509" y="458"/>
                  </a:cubicBezTo>
                  <a:cubicBezTo>
                    <a:pt x="511" y="458"/>
                    <a:pt x="516" y="455"/>
                    <a:pt x="516" y="460"/>
                  </a:cubicBezTo>
                  <a:cubicBezTo>
                    <a:pt x="517" y="459"/>
                    <a:pt x="518" y="458"/>
                    <a:pt x="520" y="458"/>
                  </a:cubicBezTo>
                  <a:cubicBezTo>
                    <a:pt x="521" y="457"/>
                    <a:pt x="522" y="456"/>
                    <a:pt x="523" y="455"/>
                  </a:cubicBezTo>
                  <a:cubicBezTo>
                    <a:pt x="524" y="455"/>
                    <a:pt x="524" y="456"/>
                    <a:pt x="524" y="454"/>
                  </a:cubicBezTo>
                  <a:cubicBezTo>
                    <a:pt x="524" y="452"/>
                    <a:pt x="527" y="455"/>
                    <a:pt x="527" y="453"/>
                  </a:cubicBezTo>
                  <a:cubicBezTo>
                    <a:pt x="527" y="452"/>
                    <a:pt x="527" y="450"/>
                    <a:pt x="527" y="450"/>
                  </a:cubicBezTo>
                  <a:cubicBezTo>
                    <a:pt x="528" y="449"/>
                    <a:pt x="529" y="451"/>
                    <a:pt x="529" y="451"/>
                  </a:cubicBezTo>
                  <a:cubicBezTo>
                    <a:pt x="530" y="451"/>
                    <a:pt x="530" y="449"/>
                    <a:pt x="531" y="448"/>
                  </a:cubicBezTo>
                  <a:cubicBezTo>
                    <a:pt x="533" y="447"/>
                    <a:pt x="535" y="446"/>
                    <a:pt x="537" y="444"/>
                  </a:cubicBezTo>
                  <a:cubicBezTo>
                    <a:pt x="538" y="444"/>
                    <a:pt x="539" y="443"/>
                    <a:pt x="538" y="441"/>
                  </a:cubicBezTo>
                  <a:cubicBezTo>
                    <a:pt x="540" y="443"/>
                    <a:pt x="554" y="444"/>
                    <a:pt x="547" y="446"/>
                  </a:cubicBezTo>
                  <a:cubicBezTo>
                    <a:pt x="547" y="448"/>
                    <a:pt x="550" y="447"/>
                    <a:pt x="552" y="447"/>
                  </a:cubicBezTo>
                  <a:cubicBezTo>
                    <a:pt x="554" y="447"/>
                    <a:pt x="554" y="445"/>
                    <a:pt x="554" y="444"/>
                  </a:cubicBezTo>
                  <a:cubicBezTo>
                    <a:pt x="558" y="444"/>
                    <a:pt x="561" y="444"/>
                    <a:pt x="565" y="444"/>
                  </a:cubicBezTo>
                  <a:cubicBezTo>
                    <a:pt x="563" y="449"/>
                    <a:pt x="571" y="447"/>
                    <a:pt x="575" y="448"/>
                  </a:cubicBezTo>
                  <a:cubicBezTo>
                    <a:pt x="575" y="449"/>
                    <a:pt x="575" y="450"/>
                    <a:pt x="576" y="450"/>
                  </a:cubicBezTo>
                  <a:cubicBezTo>
                    <a:pt x="577" y="450"/>
                    <a:pt x="578" y="451"/>
                    <a:pt x="579" y="451"/>
                  </a:cubicBezTo>
                  <a:cubicBezTo>
                    <a:pt x="582" y="452"/>
                    <a:pt x="583" y="450"/>
                    <a:pt x="585" y="450"/>
                  </a:cubicBezTo>
                  <a:cubicBezTo>
                    <a:pt x="592" y="449"/>
                    <a:pt x="599" y="451"/>
                    <a:pt x="606" y="451"/>
                  </a:cubicBezTo>
                  <a:cubicBezTo>
                    <a:pt x="605" y="454"/>
                    <a:pt x="607" y="456"/>
                    <a:pt x="607" y="454"/>
                  </a:cubicBezTo>
                  <a:cubicBezTo>
                    <a:pt x="609" y="454"/>
                    <a:pt x="608" y="455"/>
                    <a:pt x="607" y="455"/>
                  </a:cubicBezTo>
                  <a:cubicBezTo>
                    <a:pt x="607" y="459"/>
                    <a:pt x="611" y="456"/>
                    <a:pt x="613" y="458"/>
                  </a:cubicBezTo>
                  <a:cubicBezTo>
                    <a:pt x="613" y="459"/>
                    <a:pt x="612" y="461"/>
                    <a:pt x="613" y="461"/>
                  </a:cubicBezTo>
                  <a:cubicBezTo>
                    <a:pt x="614" y="462"/>
                    <a:pt x="617" y="461"/>
                    <a:pt x="618" y="461"/>
                  </a:cubicBezTo>
                  <a:cubicBezTo>
                    <a:pt x="617" y="464"/>
                    <a:pt x="619" y="465"/>
                    <a:pt x="621" y="467"/>
                  </a:cubicBezTo>
                  <a:cubicBezTo>
                    <a:pt x="623" y="469"/>
                    <a:pt x="626" y="470"/>
                    <a:pt x="627" y="474"/>
                  </a:cubicBezTo>
                  <a:cubicBezTo>
                    <a:pt x="636" y="473"/>
                    <a:pt x="639" y="478"/>
                    <a:pt x="646" y="475"/>
                  </a:cubicBezTo>
                  <a:cubicBezTo>
                    <a:pt x="644" y="481"/>
                    <a:pt x="654" y="475"/>
                    <a:pt x="652" y="481"/>
                  </a:cubicBezTo>
                  <a:cubicBezTo>
                    <a:pt x="657" y="478"/>
                    <a:pt x="657" y="485"/>
                    <a:pt x="660" y="485"/>
                  </a:cubicBezTo>
                  <a:cubicBezTo>
                    <a:pt x="662" y="485"/>
                    <a:pt x="662" y="489"/>
                    <a:pt x="665" y="488"/>
                  </a:cubicBezTo>
                  <a:cubicBezTo>
                    <a:pt x="661" y="492"/>
                    <a:pt x="666" y="491"/>
                    <a:pt x="666" y="495"/>
                  </a:cubicBezTo>
                  <a:cubicBezTo>
                    <a:pt x="666" y="497"/>
                    <a:pt x="669" y="496"/>
                    <a:pt x="670" y="498"/>
                  </a:cubicBezTo>
                  <a:cubicBezTo>
                    <a:pt x="671" y="498"/>
                    <a:pt x="670" y="502"/>
                    <a:pt x="673" y="500"/>
                  </a:cubicBezTo>
                  <a:cubicBezTo>
                    <a:pt x="668" y="506"/>
                    <a:pt x="680" y="507"/>
                    <a:pt x="676" y="512"/>
                  </a:cubicBezTo>
                  <a:cubicBezTo>
                    <a:pt x="679" y="511"/>
                    <a:pt x="680" y="512"/>
                    <a:pt x="680" y="514"/>
                  </a:cubicBezTo>
                  <a:cubicBezTo>
                    <a:pt x="687" y="513"/>
                    <a:pt x="697" y="515"/>
                    <a:pt x="700" y="521"/>
                  </a:cubicBezTo>
                  <a:cubicBezTo>
                    <a:pt x="707" y="521"/>
                    <a:pt x="710" y="524"/>
                    <a:pt x="718" y="523"/>
                  </a:cubicBezTo>
                  <a:cubicBezTo>
                    <a:pt x="719" y="524"/>
                    <a:pt x="715" y="525"/>
                    <a:pt x="715" y="524"/>
                  </a:cubicBezTo>
                  <a:cubicBezTo>
                    <a:pt x="717" y="527"/>
                    <a:pt x="726" y="525"/>
                    <a:pt x="731" y="526"/>
                  </a:cubicBezTo>
                  <a:cubicBezTo>
                    <a:pt x="731" y="527"/>
                    <a:pt x="732" y="527"/>
                    <a:pt x="733" y="527"/>
                  </a:cubicBezTo>
                  <a:cubicBezTo>
                    <a:pt x="733" y="530"/>
                    <a:pt x="736" y="529"/>
                    <a:pt x="738" y="530"/>
                  </a:cubicBezTo>
                  <a:cubicBezTo>
                    <a:pt x="738" y="530"/>
                    <a:pt x="737" y="532"/>
                    <a:pt x="738" y="533"/>
                  </a:cubicBezTo>
                  <a:cubicBezTo>
                    <a:pt x="738" y="533"/>
                    <a:pt x="740" y="532"/>
                    <a:pt x="740" y="533"/>
                  </a:cubicBezTo>
                  <a:cubicBezTo>
                    <a:pt x="741" y="534"/>
                    <a:pt x="740" y="536"/>
                    <a:pt x="743" y="535"/>
                  </a:cubicBezTo>
                  <a:cubicBezTo>
                    <a:pt x="743" y="550"/>
                    <a:pt x="743" y="564"/>
                    <a:pt x="743" y="579"/>
                  </a:cubicBezTo>
                  <a:cubicBezTo>
                    <a:pt x="737" y="577"/>
                    <a:pt x="744" y="587"/>
                    <a:pt x="738" y="585"/>
                  </a:cubicBezTo>
                  <a:cubicBezTo>
                    <a:pt x="737" y="589"/>
                    <a:pt x="736" y="594"/>
                    <a:pt x="736" y="599"/>
                  </a:cubicBezTo>
                  <a:cubicBezTo>
                    <a:pt x="736" y="601"/>
                    <a:pt x="739" y="607"/>
                    <a:pt x="738" y="613"/>
                  </a:cubicBezTo>
                  <a:cubicBezTo>
                    <a:pt x="738" y="612"/>
                    <a:pt x="736" y="613"/>
                    <a:pt x="736" y="614"/>
                  </a:cubicBezTo>
                  <a:cubicBezTo>
                    <a:pt x="736" y="615"/>
                    <a:pt x="737" y="616"/>
                    <a:pt x="736" y="617"/>
                  </a:cubicBezTo>
                  <a:cubicBezTo>
                    <a:pt x="736" y="618"/>
                    <a:pt x="732" y="619"/>
                    <a:pt x="733" y="624"/>
                  </a:cubicBezTo>
                  <a:cubicBezTo>
                    <a:pt x="730" y="625"/>
                    <a:pt x="729" y="627"/>
                    <a:pt x="726" y="628"/>
                  </a:cubicBezTo>
                  <a:cubicBezTo>
                    <a:pt x="726" y="629"/>
                    <a:pt x="727" y="631"/>
                    <a:pt x="726" y="632"/>
                  </a:cubicBezTo>
                  <a:cubicBezTo>
                    <a:pt x="726" y="633"/>
                    <a:pt x="724" y="632"/>
                    <a:pt x="724" y="632"/>
                  </a:cubicBezTo>
                  <a:cubicBezTo>
                    <a:pt x="723" y="633"/>
                    <a:pt x="724" y="635"/>
                    <a:pt x="724" y="635"/>
                  </a:cubicBezTo>
                  <a:cubicBezTo>
                    <a:pt x="722" y="636"/>
                    <a:pt x="718" y="635"/>
                    <a:pt x="718" y="638"/>
                  </a:cubicBezTo>
                  <a:cubicBezTo>
                    <a:pt x="718" y="640"/>
                    <a:pt x="715" y="639"/>
                    <a:pt x="712" y="641"/>
                  </a:cubicBezTo>
                  <a:cubicBezTo>
                    <a:pt x="712" y="641"/>
                    <a:pt x="710" y="643"/>
                    <a:pt x="710" y="643"/>
                  </a:cubicBezTo>
                  <a:cubicBezTo>
                    <a:pt x="709" y="644"/>
                    <a:pt x="708" y="642"/>
                    <a:pt x="707" y="642"/>
                  </a:cubicBezTo>
                  <a:cubicBezTo>
                    <a:pt x="707" y="642"/>
                    <a:pt x="706" y="643"/>
                    <a:pt x="705" y="643"/>
                  </a:cubicBezTo>
                  <a:cubicBezTo>
                    <a:pt x="703" y="644"/>
                    <a:pt x="703" y="644"/>
                    <a:pt x="703" y="646"/>
                  </a:cubicBezTo>
                  <a:cubicBezTo>
                    <a:pt x="697" y="644"/>
                    <a:pt x="694" y="650"/>
                    <a:pt x="691" y="652"/>
                  </a:cubicBezTo>
                  <a:cubicBezTo>
                    <a:pt x="691" y="652"/>
                    <a:pt x="689" y="651"/>
                    <a:pt x="689" y="652"/>
                  </a:cubicBezTo>
                  <a:cubicBezTo>
                    <a:pt x="688" y="653"/>
                    <a:pt x="686" y="654"/>
                    <a:pt x="686" y="655"/>
                  </a:cubicBezTo>
                  <a:cubicBezTo>
                    <a:pt x="685" y="655"/>
                    <a:pt x="683" y="657"/>
                    <a:pt x="683" y="657"/>
                  </a:cubicBezTo>
                  <a:cubicBezTo>
                    <a:pt x="683" y="658"/>
                    <a:pt x="686" y="661"/>
                    <a:pt x="681" y="660"/>
                  </a:cubicBezTo>
                  <a:cubicBezTo>
                    <a:pt x="683" y="667"/>
                    <a:pt x="679" y="669"/>
                    <a:pt x="680" y="676"/>
                  </a:cubicBezTo>
                  <a:cubicBezTo>
                    <a:pt x="676" y="674"/>
                    <a:pt x="678" y="679"/>
                    <a:pt x="677" y="680"/>
                  </a:cubicBezTo>
                  <a:cubicBezTo>
                    <a:pt x="677" y="680"/>
                    <a:pt x="675" y="680"/>
                    <a:pt x="674" y="680"/>
                  </a:cubicBezTo>
                  <a:cubicBezTo>
                    <a:pt x="674" y="681"/>
                    <a:pt x="677" y="683"/>
                    <a:pt x="674" y="683"/>
                  </a:cubicBezTo>
                  <a:cubicBezTo>
                    <a:pt x="672" y="683"/>
                    <a:pt x="673" y="688"/>
                    <a:pt x="669" y="688"/>
                  </a:cubicBezTo>
                  <a:cubicBezTo>
                    <a:pt x="668" y="688"/>
                    <a:pt x="666" y="691"/>
                    <a:pt x="666" y="691"/>
                  </a:cubicBezTo>
                  <a:cubicBezTo>
                    <a:pt x="664" y="693"/>
                    <a:pt x="662" y="697"/>
                    <a:pt x="659" y="700"/>
                  </a:cubicBezTo>
                  <a:cubicBezTo>
                    <a:pt x="659" y="701"/>
                    <a:pt x="659" y="703"/>
                    <a:pt x="659" y="705"/>
                  </a:cubicBezTo>
                  <a:cubicBezTo>
                    <a:pt x="657" y="706"/>
                    <a:pt x="655" y="707"/>
                    <a:pt x="655" y="711"/>
                  </a:cubicBezTo>
                  <a:cubicBezTo>
                    <a:pt x="652" y="711"/>
                    <a:pt x="650" y="711"/>
                    <a:pt x="648" y="711"/>
                  </a:cubicBezTo>
                  <a:cubicBezTo>
                    <a:pt x="648" y="712"/>
                    <a:pt x="650" y="712"/>
                    <a:pt x="651" y="712"/>
                  </a:cubicBezTo>
                  <a:cubicBezTo>
                    <a:pt x="650" y="714"/>
                    <a:pt x="648" y="713"/>
                    <a:pt x="646" y="714"/>
                  </a:cubicBezTo>
                  <a:cubicBezTo>
                    <a:pt x="645" y="715"/>
                    <a:pt x="644" y="717"/>
                    <a:pt x="644" y="719"/>
                  </a:cubicBezTo>
                  <a:cubicBezTo>
                    <a:pt x="642" y="718"/>
                    <a:pt x="641" y="718"/>
                    <a:pt x="641" y="721"/>
                  </a:cubicBezTo>
                  <a:cubicBezTo>
                    <a:pt x="639" y="721"/>
                    <a:pt x="640" y="719"/>
                    <a:pt x="639" y="718"/>
                  </a:cubicBezTo>
                  <a:cubicBezTo>
                    <a:pt x="637" y="718"/>
                    <a:pt x="635" y="718"/>
                    <a:pt x="635" y="716"/>
                  </a:cubicBezTo>
                  <a:cubicBezTo>
                    <a:pt x="634" y="717"/>
                    <a:pt x="634" y="720"/>
                    <a:pt x="631" y="719"/>
                  </a:cubicBezTo>
                  <a:cubicBezTo>
                    <a:pt x="631" y="723"/>
                    <a:pt x="634" y="723"/>
                    <a:pt x="634" y="726"/>
                  </a:cubicBezTo>
                  <a:cubicBezTo>
                    <a:pt x="634" y="730"/>
                    <a:pt x="629" y="732"/>
                    <a:pt x="632" y="735"/>
                  </a:cubicBezTo>
                  <a:cubicBezTo>
                    <a:pt x="632" y="738"/>
                    <a:pt x="625" y="735"/>
                    <a:pt x="624" y="737"/>
                  </a:cubicBezTo>
                  <a:cubicBezTo>
                    <a:pt x="622" y="737"/>
                    <a:pt x="623" y="740"/>
                    <a:pt x="623" y="740"/>
                  </a:cubicBezTo>
                  <a:cubicBezTo>
                    <a:pt x="621" y="741"/>
                    <a:pt x="616" y="740"/>
                    <a:pt x="617" y="744"/>
                  </a:cubicBezTo>
                  <a:cubicBezTo>
                    <a:pt x="614" y="742"/>
                    <a:pt x="604" y="742"/>
                    <a:pt x="603" y="746"/>
                  </a:cubicBezTo>
                  <a:cubicBezTo>
                    <a:pt x="603" y="747"/>
                    <a:pt x="604" y="747"/>
                    <a:pt x="604" y="746"/>
                  </a:cubicBezTo>
                  <a:cubicBezTo>
                    <a:pt x="608" y="746"/>
                    <a:pt x="604" y="750"/>
                    <a:pt x="602" y="749"/>
                  </a:cubicBezTo>
                  <a:cubicBezTo>
                    <a:pt x="602" y="752"/>
                    <a:pt x="597" y="756"/>
                    <a:pt x="600" y="757"/>
                  </a:cubicBezTo>
                  <a:cubicBezTo>
                    <a:pt x="600" y="758"/>
                    <a:pt x="598" y="759"/>
                    <a:pt x="597" y="759"/>
                  </a:cubicBezTo>
                  <a:cubicBezTo>
                    <a:pt x="597" y="758"/>
                    <a:pt x="595" y="757"/>
                    <a:pt x="596" y="757"/>
                  </a:cubicBezTo>
                  <a:cubicBezTo>
                    <a:pt x="595" y="757"/>
                    <a:pt x="591" y="761"/>
                    <a:pt x="592" y="756"/>
                  </a:cubicBezTo>
                  <a:cubicBezTo>
                    <a:pt x="590" y="756"/>
                    <a:pt x="590" y="760"/>
                    <a:pt x="589" y="757"/>
                  </a:cubicBezTo>
                  <a:cubicBezTo>
                    <a:pt x="587" y="758"/>
                    <a:pt x="590" y="765"/>
                    <a:pt x="590" y="768"/>
                  </a:cubicBezTo>
                  <a:cubicBezTo>
                    <a:pt x="591" y="772"/>
                    <a:pt x="588" y="771"/>
                    <a:pt x="588" y="774"/>
                  </a:cubicBezTo>
                  <a:cubicBezTo>
                    <a:pt x="587" y="776"/>
                    <a:pt x="588" y="779"/>
                    <a:pt x="583" y="778"/>
                  </a:cubicBezTo>
                  <a:cubicBezTo>
                    <a:pt x="583" y="780"/>
                    <a:pt x="586" y="780"/>
                    <a:pt x="586" y="781"/>
                  </a:cubicBezTo>
                  <a:cubicBezTo>
                    <a:pt x="586" y="783"/>
                    <a:pt x="584" y="780"/>
                    <a:pt x="583" y="781"/>
                  </a:cubicBezTo>
                  <a:cubicBezTo>
                    <a:pt x="582" y="782"/>
                    <a:pt x="582" y="786"/>
                    <a:pt x="583" y="785"/>
                  </a:cubicBezTo>
                  <a:cubicBezTo>
                    <a:pt x="583" y="787"/>
                    <a:pt x="582" y="785"/>
                    <a:pt x="580" y="785"/>
                  </a:cubicBezTo>
                  <a:cubicBezTo>
                    <a:pt x="581" y="785"/>
                    <a:pt x="580" y="787"/>
                    <a:pt x="579" y="787"/>
                  </a:cubicBezTo>
                  <a:cubicBezTo>
                    <a:pt x="577" y="784"/>
                    <a:pt x="580" y="787"/>
                    <a:pt x="578" y="789"/>
                  </a:cubicBezTo>
                  <a:cubicBezTo>
                    <a:pt x="575" y="792"/>
                    <a:pt x="575" y="788"/>
                    <a:pt x="572" y="791"/>
                  </a:cubicBezTo>
                  <a:cubicBezTo>
                    <a:pt x="570" y="794"/>
                    <a:pt x="579" y="794"/>
                    <a:pt x="573" y="796"/>
                  </a:cubicBezTo>
                  <a:cubicBezTo>
                    <a:pt x="574" y="798"/>
                    <a:pt x="576" y="798"/>
                    <a:pt x="578" y="798"/>
                  </a:cubicBezTo>
                  <a:cubicBezTo>
                    <a:pt x="577" y="801"/>
                    <a:pt x="578" y="802"/>
                    <a:pt x="580" y="802"/>
                  </a:cubicBezTo>
                  <a:cubicBezTo>
                    <a:pt x="583" y="805"/>
                    <a:pt x="578" y="806"/>
                    <a:pt x="578" y="808"/>
                  </a:cubicBezTo>
                  <a:cubicBezTo>
                    <a:pt x="578" y="808"/>
                    <a:pt x="579" y="810"/>
                    <a:pt x="579" y="809"/>
                  </a:cubicBezTo>
                  <a:cubicBezTo>
                    <a:pt x="578" y="811"/>
                    <a:pt x="579" y="809"/>
                    <a:pt x="578" y="809"/>
                  </a:cubicBezTo>
                  <a:cubicBezTo>
                    <a:pt x="576" y="809"/>
                    <a:pt x="576" y="812"/>
                    <a:pt x="572" y="812"/>
                  </a:cubicBezTo>
                  <a:cubicBezTo>
                    <a:pt x="574" y="814"/>
                    <a:pt x="573" y="815"/>
                    <a:pt x="569" y="815"/>
                  </a:cubicBezTo>
                  <a:cubicBezTo>
                    <a:pt x="570" y="819"/>
                    <a:pt x="567" y="818"/>
                    <a:pt x="568" y="822"/>
                  </a:cubicBezTo>
                  <a:cubicBezTo>
                    <a:pt x="563" y="822"/>
                    <a:pt x="569" y="828"/>
                    <a:pt x="564" y="824"/>
                  </a:cubicBezTo>
                  <a:cubicBezTo>
                    <a:pt x="564" y="828"/>
                    <a:pt x="563" y="831"/>
                    <a:pt x="564" y="834"/>
                  </a:cubicBezTo>
                  <a:cubicBezTo>
                    <a:pt x="564" y="835"/>
                    <a:pt x="565" y="836"/>
                    <a:pt x="565" y="836"/>
                  </a:cubicBezTo>
                  <a:cubicBezTo>
                    <a:pt x="565" y="838"/>
                    <a:pt x="562" y="838"/>
                    <a:pt x="565" y="841"/>
                  </a:cubicBezTo>
                  <a:cubicBezTo>
                    <a:pt x="567" y="843"/>
                    <a:pt x="565" y="844"/>
                    <a:pt x="566" y="848"/>
                  </a:cubicBezTo>
                  <a:cubicBezTo>
                    <a:pt x="568" y="851"/>
                    <a:pt x="571" y="852"/>
                    <a:pt x="572" y="855"/>
                  </a:cubicBezTo>
                  <a:cubicBezTo>
                    <a:pt x="576" y="858"/>
                    <a:pt x="578" y="853"/>
                    <a:pt x="580" y="857"/>
                  </a:cubicBezTo>
                  <a:cubicBezTo>
                    <a:pt x="582" y="861"/>
                    <a:pt x="576" y="859"/>
                    <a:pt x="573" y="860"/>
                  </a:cubicBezTo>
                  <a:cubicBezTo>
                    <a:pt x="568" y="861"/>
                    <a:pt x="561" y="863"/>
                    <a:pt x="557" y="862"/>
                  </a:cubicBezTo>
                  <a:cubicBezTo>
                    <a:pt x="556" y="862"/>
                    <a:pt x="557" y="860"/>
                    <a:pt x="557" y="860"/>
                  </a:cubicBezTo>
                  <a:cubicBezTo>
                    <a:pt x="550" y="861"/>
                    <a:pt x="549" y="857"/>
                    <a:pt x="544" y="857"/>
                  </a:cubicBezTo>
                  <a:cubicBezTo>
                    <a:pt x="544" y="855"/>
                    <a:pt x="544" y="854"/>
                    <a:pt x="544" y="852"/>
                  </a:cubicBezTo>
                  <a:cubicBezTo>
                    <a:pt x="543" y="849"/>
                    <a:pt x="539" y="852"/>
                    <a:pt x="538" y="848"/>
                  </a:cubicBezTo>
                  <a:cubicBezTo>
                    <a:pt x="538" y="847"/>
                    <a:pt x="537" y="847"/>
                    <a:pt x="537" y="845"/>
                  </a:cubicBezTo>
                  <a:cubicBezTo>
                    <a:pt x="537" y="844"/>
                    <a:pt x="536" y="844"/>
                    <a:pt x="536" y="844"/>
                  </a:cubicBezTo>
                  <a:cubicBezTo>
                    <a:pt x="536" y="843"/>
                    <a:pt x="539" y="840"/>
                    <a:pt x="536" y="840"/>
                  </a:cubicBezTo>
                  <a:cubicBezTo>
                    <a:pt x="534" y="840"/>
                    <a:pt x="536" y="838"/>
                    <a:pt x="536" y="837"/>
                  </a:cubicBezTo>
                  <a:cubicBezTo>
                    <a:pt x="535" y="835"/>
                    <a:pt x="533" y="835"/>
                    <a:pt x="533" y="834"/>
                  </a:cubicBezTo>
                  <a:cubicBezTo>
                    <a:pt x="532" y="833"/>
                    <a:pt x="535" y="833"/>
                    <a:pt x="534" y="831"/>
                  </a:cubicBezTo>
                  <a:cubicBezTo>
                    <a:pt x="534" y="832"/>
                    <a:pt x="533" y="831"/>
                    <a:pt x="533" y="830"/>
                  </a:cubicBezTo>
                  <a:cubicBezTo>
                    <a:pt x="532" y="829"/>
                    <a:pt x="531" y="826"/>
                    <a:pt x="530" y="826"/>
                  </a:cubicBezTo>
                  <a:cubicBezTo>
                    <a:pt x="529" y="824"/>
                    <a:pt x="532" y="823"/>
                    <a:pt x="531" y="822"/>
                  </a:cubicBezTo>
                  <a:cubicBezTo>
                    <a:pt x="531" y="821"/>
                    <a:pt x="529" y="820"/>
                    <a:pt x="529" y="820"/>
                  </a:cubicBezTo>
                  <a:cubicBezTo>
                    <a:pt x="529" y="819"/>
                    <a:pt x="534" y="818"/>
                    <a:pt x="530" y="816"/>
                  </a:cubicBezTo>
                  <a:cubicBezTo>
                    <a:pt x="530" y="815"/>
                    <a:pt x="532" y="815"/>
                    <a:pt x="533" y="815"/>
                  </a:cubicBezTo>
                  <a:cubicBezTo>
                    <a:pt x="533" y="811"/>
                    <a:pt x="533" y="808"/>
                    <a:pt x="533" y="805"/>
                  </a:cubicBezTo>
                  <a:cubicBezTo>
                    <a:pt x="532" y="803"/>
                    <a:pt x="530" y="803"/>
                    <a:pt x="529" y="802"/>
                  </a:cubicBezTo>
                  <a:cubicBezTo>
                    <a:pt x="530" y="798"/>
                    <a:pt x="534" y="794"/>
                    <a:pt x="531" y="789"/>
                  </a:cubicBezTo>
                  <a:cubicBezTo>
                    <a:pt x="535" y="791"/>
                    <a:pt x="535" y="787"/>
                    <a:pt x="538" y="788"/>
                  </a:cubicBezTo>
                  <a:cubicBezTo>
                    <a:pt x="538" y="784"/>
                    <a:pt x="538" y="780"/>
                    <a:pt x="538" y="775"/>
                  </a:cubicBezTo>
                  <a:cubicBezTo>
                    <a:pt x="545" y="775"/>
                    <a:pt x="542" y="766"/>
                    <a:pt x="545" y="763"/>
                  </a:cubicBezTo>
                  <a:cubicBezTo>
                    <a:pt x="544" y="764"/>
                    <a:pt x="543" y="764"/>
                    <a:pt x="543" y="763"/>
                  </a:cubicBezTo>
                  <a:cubicBezTo>
                    <a:pt x="540" y="764"/>
                    <a:pt x="538" y="767"/>
                    <a:pt x="538" y="771"/>
                  </a:cubicBezTo>
                  <a:cubicBezTo>
                    <a:pt x="536" y="770"/>
                    <a:pt x="534" y="769"/>
                    <a:pt x="534" y="766"/>
                  </a:cubicBezTo>
                  <a:cubicBezTo>
                    <a:pt x="532" y="763"/>
                    <a:pt x="538" y="761"/>
                    <a:pt x="537" y="760"/>
                  </a:cubicBezTo>
                  <a:cubicBezTo>
                    <a:pt x="534" y="758"/>
                    <a:pt x="537" y="761"/>
                    <a:pt x="540" y="759"/>
                  </a:cubicBezTo>
                  <a:cubicBezTo>
                    <a:pt x="541" y="751"/>
                    <a:pt x="537" y="745"/>
                    <a:pt x="538" y="739"/>
                  </a:cubicBezTo>
                  <a:cubicBezTo>
                    <a:pt x="538" y="739"/>
                    <a:pt x="541" y="739"/>
                    <a:pt x="541" y="739"/>
                  </a:cubicBezTo>
                  <a:cubicBezTo>
                    <a:pt x="540" y="732"/>
                    <a:pt x="541" y="731"/>
                    <a:pt x="541" y="723"/>
                  </a:cubicBezTo>
                  <a:cubicBezTo>
                    <a:pt x="544" y="719"/>
                    <a:pt x="549" y="715"/>
                    <a:pt x="547" y="709"/>
                  </a:cubicBezTo>
                  <a:cubicBezTo>
                    <a:pt x="552" y="715"/>
                    <a:pt x="547" y="699"/>
                    <a:pt x="552" y="705"/>
                  </a:cubicBezTo>
                  <a:cubicBezTo>
                    <a:pt x="552" y="702"/>
                    <a:pt x="552" y="699"/>
                    <a:pt x="551" y="695"/>
                  </a:cubicBezTo>
                  <a:cubicBezTo>
                    <a:pt x="550" y="694"/>
                    <a:pt x="548" y="691"/>
                    <a:pt x="548" y="690"/>
                  </a:cubicBezTo>
                  <a:cubicBezTo>
                    <a:pt x="548" y="688"/>
                    <a:pt x="549" y="687"/>
                    <a:pt x="550" y="686"/>
                  </a:cubicBezTo>
                  <a:cubicBezTo>
                    <a:pt x="550" y="683"/>
                    <a:pt x="549" y="678"/>
                    <a:pt x="552" y="681"/>
                  </a:cubicBezTo>
                  <a:cubicBezTo>
                    <a:pt x="552" y="677"/>
                    <a:pt x="552" y="674"/>
                    <a:pt x="554" y="670"/>
                  </a:cubicBezTo>
                  <a:cubicBezTo>
                    <a:pt x="555" y="667"/>
                    <a:pt x="554" y="669"/>
                    <a:pt x="554" y="666"/>
                  </a:cubicBezTo>
                  <a:cubicBezTo>
                    <a:pt x="554" y="665"/>
                    <a:pt x="557" y="660"/>
                    <a:pt x="555" y="659"/>
                  </a:cubicBezTo>
                  <a:cubicBezTo>
                    <a:pt x="554" y="658"/>
                    <a:pt x="555" y="657"/>
                    <a:pt x="555" y="655"/>
                  </a:cubicBezTo>
                  <a:cubicBezTo>
                    <a:pt x="555" y="653"/>
                    <a:pt x="555" y="651"/>
                    <a:pt x="555" y="649"/>
                  </a:cubicBezTo>
                  <a:cubicBezTo>
                    <a:pt x="555" y="647"/>
                    <a:pt x="556" y="647"/>
                    <a:pt x="557" y="645"/>
                  </a:cubicBezTo>
                  <a:cubicBezTo>
                    <a:pt x="557" y="640"/>
                    <a:pt x="556" y="635"/>
                    <a:pt x="557" y="629"/>
                  </a:cubicBezTo>
                  <a:cubicBezTo>
                    <a:pt x="557" y="628"/>
                    <a:pt x="558" y="627"/>
                    <a:pt x="558" y="625"/>
                  </a:cubicBezTo>
                  <a:cubicBezTo>
                    <a:pt x="558" y="621"/>
                    <a:pt x="553" y="617"/>
                    <a:pt x="554" y="613"/>
                  </a:cubicBezTo>
                  <a:cubicBezTo>
                    <a:pt x="553" y="611"/>
                    <a:pt x="552" y="613"/>
                    <a:pt x="550" y="613"/>
                  </a:cubicBezTo>
                  <a:cubicBezTo>
                    <a:pt x="548" y="610"/>
                    <a:pt x="543" y="606"/>
                    <a:pt x="540" y="606"/>
                  </a:cubicBezTo>
                  <a:cubicBezTo>
                    <a:pt x="539" y="606"/>
                    <a:pt x="538" y="602"/>
                    <a:pt x="537" y="603"/>
                  </a:cubicBezTo>
                  <a:cubicBezTo>
                    <a:pt x="535" y="605"/>
                    <a:pt x="537" y="602"/>
                    <a:pt x="536" y="601"/>
                  </a:cubicBezTo>
                  <a:cubicBezTo>
                    <a:pt x="534" y="600"/>
                    <a:pt x="529" y="603"/>
                    <a:pt x="533" y="599"/>
                  </a:cubicBezTo>
                  <a:cubicBezTo>
                    <a:pt x="533" y="596"/>
                    <a:pt x="529" y="598"/>
                    <a:pt x="527" y="597"/>
                  </a:cubicBezTo>
                  <a:cubicBezTo>
                    <a:pt x="527" y="597"/>
                    <a:pt x="528" y="595"/>
                    <a:pt x="527" y="594"/>
                  </a:cubicBezTo>
                  <a:cubicBezTo>
                    <a:pt x="527" y="594"/>
                    <a:pt x="525" y="594"/>
                    <a:pt x="524" y="593"/>
                  </a:cubicBezTo>
                  <a:cubicBezTo>
                    <a:pt x="523" y="591"/>
                    <a:pt x="521" y="587"/>
                    <a:pt x="520" y="583"/>
                  </a:cubicBezTo>
                  <a:cubicBezTo>
                    <a:pt x="520" y="581"/>
                    <a:pt x="518" y="582"/>
                    <a:pt x="517" y="582"/>
                  </a:cubicBezTo>
                  <a:cubicBezTo>
                    <a:pt x="516" y="581"/>
                    <a:pt x="517" y="575"/>
                    <a:pt x="515" y="575"/>
                  </a:cubicBezTo>
                  <a:cubicBezTo>
                    <a:pt x="512" y="575"/>
                    <a:pt x="511" y="567"/>
                    <a:pt x="509" y="564"/>
                  </a:cubicBezTo>
                  <a:cubicBezTo>
                    <a:pt x="507" y="562"/>
                    <a:pt x="505" y="558"/>
                    <a:pt x="503" y="555"/>
                  </a:cubicBezTo>
                  <a:cubicBezTo>
                    <a:pt x="503" y="554"/>
                    <a:pt x="501" y="553"/>
                    <a:pt x="501" y="552"/>
                  </a:cubicBezTo>
                  <a:cubicBezTo>
                    <a:pt x="500" y="552"/>
                    <a:pt x="501" y="550"/>
                    <a:pt x="501" y="549"/>
                  </a:cubicBezTo>
                  <a:cubicBezTo>
                    <a:pt x="500" y="548"/>
                    <a:pt x="499" y="549"/>
                    <a:pt x="498" y="548"/>
                  </a:cubicBezTo>
                  <a:cubicBezTo>
                    <a:pt x="498" y="548"/>
                    <a:pt x="496" y="537"/>
                    <a:pt x="495" y="545"/>
                  </a:cubicBezTo>
                  <a:cubicBezTo>
                    <a:pt x="492" y="544"/>
                    <a:pt x="494" y="536"/>
                    <a:pt x="493" y="533"/>
                  </a:cubicBezTo>
                  <a:cubicBezTo>
                    <a:pt x="497" y="533"/>
                    <a:pt x="497" y="529"/>
                    <a:pt x="499" y="527"/>
                  </a:cubicBezTo>
                  <a:cubicBezTo>
                    <a:pt x="500" y="523"/>
                    <a:pt x="496" y="524"/>
                    <a:pt x="495" y="523"/>
                  </a:cubicBezTo>
                  <a:cubicBezTo>
                    <a:pt x="495" y="518"/>
                    <a:pt x="497" y="517"/>
                    <a:pt x="496" y="512"/>
                  </a:cubicBezTo>
                  <a:cubicBezTo>
                    <a:pt x="497" y="511"/>
                    <a:pt x="499" y="510"/>
                    <a:pt x="501" y="510"/>
                  </a:cubicBezTo>
                  <a:cubicBezTo>
                    <a:pt x="501" y="509"/>
                    <a:pt x="500" y="507"/>
                    <a:pt x="501" y="506"/>
                  </a:cubicBezTo>
                  <a:cubicBezTo>
                    <a:pt x="501" y="506"/>
                    <a:pt x="503" y="506"/>
                    <a:pt x="503" y="506"/>
                  </a:cubicBezTo>
                  <a:cubicBezTo>
                    <a:pt x="504" y="506"/>
                    <a:pt x="503" y="505"/>
                    <a:pt x="503" y="505"/>
                  </a:cubicBezTo>
                  <a:cubicBezTo>
                    <a:pt x="504" y="504"/>
                    <a:pt x="507" y="502"/>
                    <a:pt x="506" y="502"/>
                  </a:cubicBezTo>
                  <a:cubicBezTo>
                    <a:pt x="506" y="502"/>
                    <a:pt x="505" y="502"/>
                    <a:pt x="505" y="502"/>
                  </a:cubicBezTo>
                  <a:cubicBezTo>
                    <a:pt x="505" y="502"/>
                    <a:pt x="505" y="499"/>
                    <a:pt x="506" y="500"/>
                  </a:cubicBezTo>
                  <a:cubicBezTo>
                    <a:pt x="509" y="504"/>
                    <a:pt x="507" y="498"/>
                    <a:pt x="510" y="498"/>
                  </a:cubicBezTo>
                  <a:cubicBezTo>
                    <a:pt x="513" y="497"/>
                    <a:pt x="511" y="495"/>
                    <a:pt x="513" y="492"/>
                  </a:cubicBezTo>
                  <a:cubicBezTo>
                    <a:pt x="513" y="492"/>
                    <a:pt x="520" y="487"/>
                    <a:pt x="516" y="484"/>
                  </a:cubicBezTo>
                  <a:cubicBezTo>
                    <a:pt x="514" y="482"/>
                    <a:pt x="516" y="483"/>
                    <a:pt x="516" y="481"/>
                  </a:cubicBezTo>
                  <a:cubicBezTo>
                    <a:pt x="516" y="477"/>
                    <a:pt x="513" y="467"/>
                    <a:pt x="515" y="464"/>
                  </a:cubicBezTo>
                  <a:cubicBezTo>
                    <a:pt x="508" y="465"/>
                    <a:pt x="508" y="459"/>
                    <a:pt x="501" y="461"/>
                  </a:cubicBezTo>
                  <a:cubicBezTo>
                    <a:pt x="498" y="462"/>
                    <a:pt x="501" y="463"/>
                    <a:pt x="499" y="467"/>
                  </a:cubicBezTo>
                  <a:cubicBezTo>
                    <a:pt x="492" y="467"/>
                    <a:pt x="489" y="463"/>
                    <a:pt x="482" y="463"/>
                  </a:cubicBezTo>
                  <a:cubicBezTo>
                    <a:pt x="482" y="460"/>
                    <a:pt x="478" y="461"/>
                    <a:pt x="479" y="457"/>
                  </a:cubicBezTo>
                  <a:cubicBezTo>
                    <a:pt x="478" y="456"/>
                    <a:pt x="475" y="457"/>
                    <a:pt x="474" y="455"/>
                  </a:cubicBezTo>
                  <a:cubicBezTo>
                    <a:pt x="473" y="455"/>
                    <a:pt x="474" y="453"/>
                    <a:pt x="474" y="453"/>
                  </a:cubicBezTo>
                  <a:cubicBezTo>
                    <a:pt x="473" y="452"/>
                    <a:pt x="471" y="453"/>
                    <a:pt x="471" y="453"/>
                  </a:cubicBezTo>
                  <a:cubicBezTo>
                    <a:pt x="470" y="451"/>
                    <a:pt x="471" y="448"/>
                    <a:pt x="468" y="448"/>
                  </a:cubicBezTo>
                  <a:cubicBezTo>
                    <a:pt x="468" y="445"/>
                    <a:pt x="471" y="446"/>
                    <a:pt x="468" y="443"/>
                  </a:cubicBezTo>
                  <a:cubicBezTo>
                    <a:pt x="468" y="441"/>
                    <a:pt x="467" y="442"/>
                    <a:pt x="467" y="443"/>
                  </a:cubicBezTo>
                  <a:cubicBezTo>
                    <a:pt x="465" y="441"/>
                    <a:pt x="464" y="438"/>
                    <a:pt x="460" y="439"/>
                  </a:cubicBezTo>
                  <a:cubicBezTo>
                    <a:pt x="462" y="434"/>
                    <a:pt x="455" y="438"/>
                    <a:pt x="457" y="433"/>
                  </a:cubicBezTo>
                  <a:cubicBezTo>
                    <a:pt x="456" y="433"/>
                    <a:pt x="448" y="432"/>
                    <a:pt x="450" y="433"/>
                  </a:cubicBezTo>
                  <a:cubicBezTo>
                    <a:pt x="448" y="432"/>
                    <a:pt x="450" y="431"/>
                    <a:pt x="449" y="430"/>
                  </a:cubicBezTo>
                  <a:cubicBezTo>
                    <a:pt x="448" y="430"/>
                    <a:pt x="446" y="430"/>
                    <a:pt x="446" y="430"/>
                  </a:cubicBezTo>
                  <a:cubicBezTo>
                    <a:pt x="445" y="430"/>
                    <a:pt x="442" y="428"/>
                    <a:pt x="437" y="429"/>
                  </a:cubicBezTo>
                  <a:cubicBezTo>
                    <a:pt x="439" y="424"/>
                    <a:pt x="434" y="427"/>
                    <a:pt x="432" y="425"/>
                  </a:cubicBezTo>
                  <a:cubicBezTo>
                    <a:pt x="431" y="424"/>
                    <a:pt x="432" y="422"/>
                    <a:pt x="432" y="422"/>
                  </a:cubicBezTo>
                  <a:cubicBezTo>
                    <a:pt x="431" y="421"/>
                    <a:pt x="429" y="422"/>
                    <a:pt x="429" y="422"/>
                  </a:cubicBezTo>
                  <a:cubicBezTo>
                    <a:pt x="429" y="421"/>
                    <a:pt x="429" y="420"/>
                    <a:pt x="429" y="419"/>
                  </a:cubicBezTo>
                  <a:cubicBezTo>
                    <a:pt x="429" y="419"/>
                    <a:pt x="427" y="419"/>
                    <a:pt x="426" y="419"/>
                  </a:cubicBezTo>
                  <a:cubicBezTo>
                    <a:pt x="426" y="419"/>
                    <a:pt x="427" y="417"/>
                    <a:pt x="426" y="416"/>
                  </a:cubicBezTo>
                  <a:cubicBezTo>
                    <a:pt x="425" y="415"/>
                    <a:pt x="425" y="418"/>
                    <a:pt x="425" y="418"/>
                  </a:cubicBezTo>
                  <a:cubicBezTo>
                    <a:pt x="424" y="418"/>
                    <a:pt x="421" y="416"/>
                    <a:pt x="421" y="415"/>
                  </a:cubicBezTo>
                  <a:cubicBezTo>
                    <a:pt x="419" y="417"/>
                    <a:pt x="418" y="415"/>
                    <a:pt x="416" y="415"/>
                  </a:cubicBezTo>
                  <a:cubicBezTo>
                    <a:pt x="414" y="415"/>
                    <a:pt x="412" y="417"/>
                    <a:pt x="409" y="418"/>
                  </a:cubicBezTo>
                  <a:cubicBezTo>
                    <a:pt x="406" y="418"/>
                    <a:pt x="406" y="416"/>
                    <a:pt x="404" y="416"/>
                  </a:cubicBezTo>
                  <a:cubicBezTo>
                    <a:pt x="400" y="416"/>
                    <a:pt x="401" y="418"/>
                    <a:pt x="398" y="416"/>
                  </a:cubicBezTo>
                  <a:cubicBezTo>
                    <a:pt x="396" y="415"/>
                    <a:pt x="395" y="416"/>
                    <a:pt x="391" y="415"/>
                  </a:cubicBezTo>
                  <a:cubicBezTo>
                    <a:pt x="390" y="415"/>
                    <a:pt x="390" y="412"/>
                    <a:pt x="390" y="412"/>
                  </a:cubicBezTo>
                  <a:cubicBezTo>
                    <a:pt x="389" y="412"/>
                    <a:pt x="388" y="412"/>
                    <a:pt x="387" y="412"/>
                  </a:cubicBezTo>
                  <a:cubicBezTo>
                    <a:pt x="385" y="412"/>
                    <a:pt x="379" y="411"/>
                    <a:pt x="383" y="408"/>
                  </a:cubicBezTo>
                  <a:cubicBezTo>
                    <a:pt x="379" y="408"/>
                    <a:pt x="378" y="405"/>
                    <a:pt x="374" y="405"/>
                  </a:cubicBezTo>
                  <a:cubicBezTo>
                    <a:pt x="374" y="404"/>
                    <a:pt x="373" y="403"/>
                    <a:pt x="373" y="401"/>
                  </a:cubicBezTo>
                  <a:cubicBezTo>
                    <a:pt x="367" y="400"/>
                    <a:pt x="365" y="395"/>
                    <a:pt x="359" y="395"/>
                  </a:cubicBezTo>
                  <a:cubicBezTo>
                    <a:pt x="358" y="390"/>
                    <a:pt x="355" y="388"/>
                    <a:pt x="356" y="381"/>
                  </a:cubicBezTo>
                  <a:cubicBezTo>
                    <a:pt x="356" y="376"/>
                    <a:pt x="348" y="379"/>
                    <a:pt x="352" y="373"/>
                  </a:cubicBezTo>
                  <a:cubicBezTo>
                    <a:pt x="350" y="372"/>
                    <a:pt x="349" y="373"/>
                    <a:pt x="349" y="374"/>
                  </a:cubicBezTo>
                  <a:cubicBezTo>
                    <a:pt x="347" y="374"/>
                    <a:pt x="348" y="372"/>
                    <a:pt x="348" y="371"/>
                  </a:cubicBezTo>
                  <a:cubicBezTo>
                    <a:pt x="347" y="370"/>
                    <a:pt x="344" y="370"/>
                    <a:pt x="343" y="367"/>
                  </a:cubicBezTo>
                  <a:cubicBezTo>
                    <a:pt x="343" y="365"/>
                    <a:pt x="341" y="366"/>
                    <a:pt x="339" y="366"/>
                  </a:cubicBezTo>
                  <a:cubicBezTo>
                    <a:pt x="339" y="365"/>
                    <a:pt x="341" y="364"/>
                    <a:pt x="341" y="363"/>
                  </a:cubicBezTo>
                  <a:cubicBezTo>
                    <a:pt x="341" y="363"/>
                    <a:pt x="339" y="360"/>
                    <a:pt x="339" y="360"/>
                  </a:cubicBezTo>
                  <a:cubicBezTo>
                    <a:pt x="339" y="360"/>
                    <a:pt x="337" y="361"/>
                    <a:pt x="336" y="360"/>
                  </a:cubicBezTo>
                  <a:cubicBezTo>
                    <a:pt x="335" y="359"/>
                    <a:pt x="336" y="357"/>
                    <a:pt x="335" y="356"/>
                  </a:cubicBezTo>
                  <a:cubicBezTo>
                    <a:pt x="332" y="353"/>
                    <a:pt x="328" y="352"/>
                    <a:pt x="327" y="346"/>
                  </a:cubicBezTo>
                  <a:cubicBezTo>
                    <a:pt x="324" y="344"/>
                    <a:pt x="324" y="347"/>
                    <a:pt x="321" y="345"/>
                  </a:cubicBezTo>
                  <a:cubicBezTo>
                    <a:pt x="322" y="342"/>
                    <a:pt x="319" y="342"/>
                    <a:pt x="318" y="340"/>
                  </a:cubicBezTo>
                  <a:cubicBezTo>
                    <a:pt x="317" y="338"/>
                    <a:pt x="318" y="333"/>
                    <a:pt x="314" y="333"/>
                  </a:cubicBezTo>
                  <a:cubicBezTo>
                    <a:pt x="315" y="327"/>
                    <a:pt x="311" y="324"/>
                    <a:pt x="307" y="322"/>
                  </a:cubicBezTo>
                  <a:cubicBezTo>
                    <a:pt x="306" y="323"/>
                    <a:pt x="305" y="325"/>
                    <a:pt x="304" y="326"/>
                  </a:cubicBezTo>
                  <a:cubicBezTo>
                    <a:pt x="303" y="330"/>
                    <a:pt x="307" y="330"/>
                    <a:pt x="308" y="332"/>
                  </a:cubicBezTo>
                  <a:cubicBezTo>
                    <a:pt x="309" y="333"/>
                    <a:pt x="308" y="334"/>
                    <a:pt x="308" y="335"/>
                  </a:cubicBezTo>
                  <a:cubicBezTo>
                    <a:pt x="308" y="335"/>
                    <a:pt x="310" y="335"/>
                    <a:pt x="310" y="335"/>
                  </a:cubicBezTo>
                  <a:cubicBezTo>
                    <a:pt x="311" y="337"/>
                    <a:pt x="309" y="340"/>
                    <a:pt x="311" y="340"/>
                  </a:cubicBezTo>
                  <a:cubicBezTo>
                    <a:pt x="313" y="341"/>
                    <a:pt x="312" y="344"/>
                    <a:pt x="314" y="347"/>
                  </a:cubicBezTo>
                  <a:cubicBezTo>
                    <a:pt x="314" y="348"/>
                    <a:pt x="315" y="347"/>
                    <a:pt x="315" y="349"/>
                  </a:cubicBezTo>
                  <a:cubicBezTo>
                    <a:pt x="315" y="352"/>
                    <a:pt x="319" y="351"/>
                    <a:pt x="318" y="356"/>
                  </a:cubicBezTo>
                  <a:cubicBezTo>
                    <a:pt x="318" y="358"/>
                    <a:pt x="321" y="357"/>
                    <a:pt x="322" y="357"/>
                  </a:cubicBezTo>
                  <a:cubicBezTo>
                    <a:pt x="321" y="359"/>
                    <a:pt x="324" y="360"/>
                    <a:pt x="324" y="360"/>
                  </a:cubicBezTo>
                  <a:cubicBezTo>
                    <a:pt x="324" y="361"/>
                    <a:pt x="322" y="363"/>
                    <a:pt x="322" y="363"/>
                  </a:cubicBezTo>
                  <a:cubicBezTo>
                    <a:pt x="323" y="365"/>
                    <a:pt x="327" y="364"/>
                    <a:pt x="325" y="369"/>
                  </a:cubicBezTo>
                  <a:cubicBezTo>
                    <a:pt x="323" y="367"/>
                    <a:pt x="323" y="365"/>
                    <a:pt x="318" y="366"/>
                  </a:cubicBezTo>
                  <a:cubicBezTo>
                    <a:pt x="320" y="360"/>
                    <a:pt x="315" y="361"/>
                    <a:pt x="315" y="357"/>
                  </a:cubicBezTo>
                  <a:cubicBezTo>
                    <a:pt x="315" y="355"/>
                    <a:pt x="313" y="355"/>
                    <a:pt x="311" y="353"/>
                  </a:cubicBezTo>
                  <a:cubicBezTo>
                    <a:pt x="310" y="352"/>
                    <a:pt x="309" y="350"/>
                    <a:pt x="308" y="349"/>
                  </a:cubicBezTo>
                  <a:cubicBezTo>
                    <a:pt x="306" y="349"/>
                    <a:pt x="304" y="348"/>
                    <a:pt x="303" y="346"/>
                  </a:cubicBezTo>
                  <a:cubicBezTo>
                    <a:pt x="303" y="342"/>
                    <a:pt x="304" y="344"/>
                    <a:pt x="306" y="345"/>
                  </a:cubicBezTo>
                  <a:cubicBezTo>
                    <a:pt x="307" y="339"/>
                    <a:pt x="301" y="340"/>
                    <a:pt x="301" y="335"/>
                  </a:cubicBezTo>
                  <a:cubicBezTo>
                    <a:pt x="299" y="334"/>
                    <a:pt x="298" y="332"/>
                    <a:pt x="294" y="332"/>
                  </a:cubicBezTo>
                  <a:cubicBezTo>
                    <a:pt x="295" y="328"/>
                    <a:pt x="297" y="329"/>
                    <a:pt x="294" y="325"/>
                  </a:cubicBezTo>
                  <a:cubicBezTo>
                    <a:pt x="294" y="325"/>
                    <a:pt x="293" y="324"/>
                    <a:pt x="293" y="324"/>
                  </a:cubicBezTo>
                  <a:cubicBezTo>
                    <a:pt x="291" y="320"/>
                    <a:pt x="293" y="316"/>
                    <a:pt x="286" y="317"/>
                  </a:cubicBezTo>
                  <a:cubicBezTo>
                    <a:pt x="287" y="315"/>
                    <a:pt x="287" y="314"/>
                    <a:pt x="286" y="312"/>
                  </a:cubicBezTo>
                  <a:cubicBezTo>
                    <a:pt x="286" y="312"/>
                    <a:pt x="285" y="310"/>
                    <a:pt x="284" y="310"/>
                  </a:cubicBezTo>
                  <a:cubicBezTo>
                    <a:pt x="284" y="309"/>
                    <a:pt x="281" y="310"/>
                    <a:pt x="280" y="310"/>
                  </a:cubicBezTo>
                  <a:cubicBezTo>
                    <a:pt x="279" y="309"/>
                    <a:pt x="283" y="308"/>
                    <a:pt x="283" y="308"/>
                  </a:cubicBezTo>
                  <a:cubicBezTo>
                    <a:pt x="282" y="305"/>
                    <a:pt x="274" y="304"/>
                    <a:pt x="270" y="303"/>
                  </a:cubicBezTo>
                  <a:cubicBezTo>
                    <a:pt x="270" y="302"/>
                    <a:pt x="270" y="301"/>
                    <a:pt x="269" y="300"/>
                  </a:cubicBezTo>
                  <a:cubicBezTo>
                    <a:pt x="268" y="298"/>
                    <a:pt x="267" y="297"/>
                    <a:pt x="266" y="296"/>
                  </a:cubicBezTo>
                  <a:cubicBezTo>
                    <a:pt x="265" y="294"/>
                    <a:pt x="265" y="291"/>
                    <a:pt x="263" y="287"/>
                  </a:cubicBezTo>
                  <a:cubicBezTo>
                    <a:pt x="263" y="287"/>
                    <a:pt x="261" y="286"/>
                    <a:pt x="261" y="286"/>
                  </a:cubicBezTo>
                  <a:cubicBezTo>
                    <a:pt x="260" y="284"/>
                    <a:pt x="261" y="281"/>
                    <a:pt x="258" y="282"/>
                  </a:cubicBezTo>
                  <a:cubicBezTo>
                    <a:pt x="258" y="276"/>
                    <a:pt x="255" y="273"/>
                    <a:pt x="252" y="269"/>
                  </a:cubicBezTo>
                  <a:cubicBezTo>
                    <a:pt x="251" y="267"/>
                    <a:pt x="251" y="263"/>
                    <a:pt x="248" y="265"/>
                  </a:cubicBezTo>
                  <a:cubicBezTo>
                    <a:pt x="250" y="248"/>
                    <a:pt x="248" y="239"/>
                    <a:pt x="248" y="218"/>
                  </a:cubicBezTo>
                  <a:cubicBezTo>
                    <a:pt x="248" y="217"/>
                    <a:pt x="247" y="217"/>
                    <a:pt x="247" y="216"/>
                  </a:cubicBezTo>
                  <a:cubicBezTo>
                    <a:pt x="246" y="215"/>
                    <a:pt x="245" y="214"/>
                    <a:pt x="244" y="213"/>
                  </a:cubicBezTo>
                  <a:cubicBezTo>
                    <a:pt x="243" y="212"/>
                    <a:pt x="243" y="211"/>
                    <a:pt x="241" y="211"/>
                  </a:cubicBezTo>
                  <a:cubicBezTo>
                    <a:pt x="240" y="205"/>
                    <a:pt x="234" y="201"/>
                    <a:pt x="230" y="196"/>
                  </a:cubicBezTo>
                  <a:cubicBezTo>
                    <a:pt x="229" y="195"/>
                    <a:pt x="228" y="195"/>
                    <a:pt x="228" y="193"/>
                  </a:cubicBezTo>
                  <a:cubicBezTo>
                    <a:pt x="229" y="194"/>
                    <a:pt x="232" y="195"/>
                    <a:pt x="233" y="193"/>
                  </a:cubicBezTo>
                  <a:cubicBezTo>
                    <a:pt x="235" y="193"/>
                    <a:pt x="234" y="197"/>
                    <a:pt x="238" y="196"/>
                  </a:cubicBezTo>
                  <a:cubicBezTo>
                    <a:pt x="239" y="197"/>
                    <a:pt x="240" y="199"/>
                    <a:pt x="240" y="202"/>
                  </a:cubicBezTo>
                  <a:cubicBezTo>
                    <a:pt x="247" y="201"/>
                    <a:pt x="248" y="205"/>
                    <a:pt x="252" y="207"/>
                  </a:cubicBezTo>
                  <a:cubicBezTo>
                    <a:pt x="251" y="212"/>
                    <a:pt x="254" y="213"/>
                    <a:pt x="256" y="216"/>
                  </a:cubicBezTo>
                  <a:cubicBezTo>
                    <a:pt x="258" y="215"/>
                    <a:pt x="258" y="213"/>
                    <a:pt x="258" y="211"/>
                  </a:cubicBezTo>
                  <a:cubicBezTo>
                    <a:pt x="258" y="210"/>
                    <a:pt x="255" y="209"/>
                    <a:pt x="255" y="209"/>
                  </a:cubicBezTo>
                  <a:cubicBezTo>
                    <a:pt x="254" y="206"/>
                    <a:pt x="254" y="205"/>
                    <a:pt x="254" y="203"/>
                  </a:cubicBezTo>
                  <a:cubicBezTo>
                    <a:pt x="253" y="202"/>
                    <a:pt x="252" y="202"/>
                    <a:pt x="252" y="202"/>
                  </a:cubicBezTo>
                  <a:cubicBezTo>
                    <a:pt x="252" y="201"/>
                    <a:pt x="253" y="200"/>
                    <a:pt x="254" y="200"/>
                  </a:cubicBezTo>
                  <a:cubicBezTo>
                    <a:pt x="252" y="197"/>
                    <a:pt x="249" y="198"/>
                    <a:pt x="249" y="195"/>
                  </a:cubicBezTo>
                  <a:cubicBezTo>
                    <a:pt x="243" y="195"/>
                    <a:pt x="242" y="190"/>
                    <a:pt x="235" y="190"/>
                  </a:cubicBezTo>
                  <a:cubicBezTo>
                    <a:pt x="237" y="186"/>
                    <a:pt x="231" y="189"/>
                    <a:pt x="233" y="185"/>
                  </a:cubicBezTo>
                  <a:cubicBezTo>
                    <a:pt x="231" y="183"/>
                    <a:pt x="229" y="185"/>
                    <a:pt x="227" y="182"/>
                  </a:cubicBezTo>
                  <a:cubicBezTo>
                    <a:pt x="227" y="181"/>
                    <a:pt x="229" y="181"/>
                    <a:pt x="230" y="181"/>
                  </a:cubicBezTo>
                  <a:cubicBezTo>
                    <a:pt x="232" y="177"/>
                    <a:pt x="225" y="179"/>
                    <a:pt x="226" y="179"/>
                  </a:cubicBezTo>
                  <a:cubicBezTo>
                    <a:pt x="224" y="178"/>
                    <a:pt x="225" y="177"/>
                    <a:pt x="224" y="176"/>
                  </a:cubicBezTo>
                  <a:cubicBezTo>
                    <a:pt x="224" y="176"/>
                    <a:pt x="221" y="177"/>
                    <a:pt x="221" y="176"/>
                  </a:cubicBezTo>
                  <a:cubicBezTo>
                    <a:pt x="221" y="175"/>
                    <a:pt x="223" y="175"/>
                    <a:pt x="223" y="174"/>
                  </a:cubicBezTo>
                  <a:cubicBezTo>
                    <a:pt x="222" y="171"/>
                    <a:pt x="221" y="174"/>
                    <a:pt x="219" y="174"/>
                  </a:cubicBezTo>
                  <a:cubicBezTo>
                    <a:pt x="216" y="171"/>
                    <a:pt x="217" y="168"/>
                    <a:pt x="216" y="166"/>
                  </a:cubicBezTo>
                  <a:cubicBezTo>
                    <a:pt x="215" y="166"/>
                    <a:pt x="214" y="165"/>
                    <a:pt x="212" y="165"/>
                  </a:cubicBezTo>
                  <a:cubicBezTo>
                    <a:pt x="217" y="157"/>
                    <a:pt x="200" y="162"/>
                    <a:pt x="202" y="154"/>
                  </a:cubicBezTo>
                  <a:cubicBezTo>
                    <a:pt x="203" y="154"/>
                    <a:pt x="205" y="154"/>
                    <a:pt x="206" y="154"/>
                  </a:cubicBezTo>
                  <a:cubicBezTo>
                    <a:pt x="206" y="151"/>
                    <a:pt x="200" y="155"/>
                    <a:pt x="202" y="150"/>
                  </a:cubicBezTo>
                  <a:cubicBezTo>
                    <a:pt x="199" y="150"/>
                    <a:pt x="196" y="150"/>
                    <a:pt x="193" y="150"/>
                  </a:cubicBezTo>
                  <a:cubicBezTo>
                    <a:pt x="196" y="148"/>
                    <a:pt x="192" y="146"/>
                    <a:pt x="195" y="145"/>
                  </a:cubicBezTo>
                  <a:cubicBezTo>
                    <a:pt x="195" y="143"/>
                    <a:pt x="191" y="143"/>
                    <a:pt x="192" y="144"/>
                  </a:cubicBezTo>
                  <a:cubicBezTo>
                    <a:pt x="189" y="141"/>
                    <a:pt x="192" y="140"/>
                    <a:pt x="189" y="137"/>
                  </a:cubicBezTo>
                  <a:cubicBezTo>
                    <a:pt x="186" y="137"/>
                    <a:pt x="183" y="137"/>
                    <a:pt x="181" y="137"/>
                  </a:cubicBezTo>
                  <a:cubicBezTo>
                    <a:pt x="181" y="135"/>
                    <a:pt x="183" y="134"/>
                    <a:pt x="183" y="131"/>
                  </a:cubicBezTo>
                  <a:cubicBezTo>
                    <a:pt x="182" y="129"/>
                    <a:pt x="179" y="130"/>
                    <a:pt x="182" y="127"/>
                  </a:cubicBezTo>
                  <a:cubicBezTo>
                    <a:pt x="177" y="128"/>
                    <a:pt x="174" y="129"/>
                    <a:pt x="168" y="129"/>
                  </a:cubicBezTo>
                  <a:cubicBezTo>
                    <a:pt x="168" y="125"/>
                    <a:pt x="165" y="123"/>
                    <a:pt x="161" y="122"/>
                  </a:cubicBezTo>
                  <a:cubicBezTo>
                    <a:pt x="160" y="121"/>
                    <a:pt x="158" y="121"/>
                    <a:pt x="157" y="120"/>
                  </a:cubicBezTo>
                  <a:cubicBezTo>
                    <a:pt x="156" y="120"/>
                    <a:pt x="157" y="118"/>
                    <a:pt x="157" y="117"/>
                  </a:cubicBezTo>
                  <a:cubicBezTo>
                    <a:pt x="156" y="117"/>
                    <a:pt x="153" y="118"/>
                    <a:pt x="154" y="116"/>
                  </a:cubicBezTo>
                  <a:cubicBezTo>
                    <a:pt x="149" y="114"/>
                    <a:pt x="140" y="119"/>
                    <a:pt x="137" y="116"/>
                  </a:cubicBezTo>
                  <a:cubicBezTo>
                    <a:pt x="137" y="116"/>
                    <a:pt x="137" y="115"/>
                    <a:pt x="137" y="115"/>
                  </a:cubicBezTo>
                  <a:cubicBezTo>
                    <a:pt x="136" y="114"/>
                    <a:pt x="134" y="116"/>
                    <a:pt x="134" y="116"/>
                  </a:cubicBezTo>
                  <a:cubicBezTo>
                    <a:pt x="133" y="116"/>
                    <a:pt x="133" y="112"/>
                    <a:pt x="127" y="113"/>
                  </a:cubicBezTo>
                  <a:cubicBezTo>
                    <a:pt x="127" y="110"/>
                    <a:pt x="121" y="111"/>
                    <a:pt x="125" y="108"/>
                  </a:cubicBezTo>
                  <a:cubicBezTo>
                    <a:pt x="123" y="108"/>
                    <a:pt x="123" y="109"/>
                    <a:pt x="122" y="109"/>
                  </a:cubicBezTo>
                  <a:cubicBezTo>
                    <a:pt x="121" y="109"/>
                    <a:pt x="120" y="108"/>
                    <a:pt x="120" y="108"/>
                  </a:cubicBezTo>
                  <a:cubicBezTo>
                    <a:pt x="117" y="108"/>
                    <a:pt x="116" y="111"/>
                    <a:pt x="113" y="109"/>
                  </a:cubicBezTo>
                  <a:cubicBezTo>
                    <a:pt x="110" y="109"/>
                    <a:pt x="113" y="114"/>
                    <a:pt x="112" y="116"/>
                  </a:cubicBezTo>
                  <a:cubicBezTo>
                    <a:pt x="111" y="115"/>
                    <a:pt x="110" y="114"/>
                    <a:pt x="108" y="115"/>
                  </a:cubicBezTo>
                  <a:cubicBezTo>
                    <a:pt x="106" y="115"/>
                    <a:pt x="107" y="117"/>
                    <a:pt x="106" y="117"/>
                  </a:cubicBezTo>
                  <a:cubicBezTo>
                    <a:pt x="105" y="118"/>
                    <a:pt x="100" y="118"/>
                    <a:pt x="98" y="119"/>
                  </a:cubicBezTo>
                  <a:cubicBezTo>
                    <a:pt x="97" y="120"/>
                    <a:pt x="97" y="121"/>
                    <a:pt x="95" y="122"/>
                  </a:cubicBezTo>
                  <a:cubicBezTo>
                    <a:pt x="93" y="122"/>
                    <a:pt x="92" y="120"/>
                    <a:pt x="89" y="120"/>
                  </a:cubicBezTo>
                  <a:cubicBezTo>
                    <a:pt x="92" y="118"/>
                    <a:pt x="95" y="117"/>
                    <a:pt x="94" y="112"/>
                  </a:cubicBezTo>
                  <a:cubicBezTo>
                    <a:pt x="96" y="112"/>
                    <a:pt x="96" y="111"/>
                    <a:pt x="97" y="109"/>
                  </a:cubicBezTo>
                  <a:cubicBezTo>
                    <a:pt x="96" y="107"/>
                    <a:pt x="94" y="108"/>
                    <a:pt x="92" y="108"/>
                  </a:cubicBezTo>
                  <a:cubicBezTo>
                    <a:pt x="90" y="109"/>
                    <a:pt x="91" y="111"/>
                    <a:pt x="88" y="113"/>
                  </a:cubicBezTo>
                  <a:cubicBezTo>
                    <a:pt x="87" y="114"/>
                    <a:pt x="87" y="116"/>
                    <a:pt x="85" y="116"/>
                  </a:cubicBezTo>
                  <a:cubicBezTo>
                    <a:pt x="84" y="116"/>
                    <a:pt x="84" y="120"/>
                    <a:pt x="81" y="119"/>
                  </a:cubicBezTo>
                  <a:cubicBezTo>
                    <a:pt x="82" y="121"/>
                    <a:pt x="80" y="121"/>
                    <a:pt x="78" y="122"/>
                  </a:cubicBezTo>
                  <a:cubicBezTo>
                    <a:pt x="78" y="123"/>
                    <a:pt x="78" y="125"/>
                    <a:pt x="78" y="127"/>
                  </a:cubicBezTo>
                  <a:cubicBezTo>
                    <a:pt x="74" y="129"/>
                    <a:pt x="73" y="133"/>
                    <a:pt x="70" y="136"/>
                  </a:cubicBezTo>
                  <a:cubicBezTo>
                    <a:pt x="69" y="136"/>
                    <a:pt x="68" y="135"/>
                    <a:pt x="67" y="136"/>
                  </a:cubicBezTo>
                  <a:cubicBezTo>
                    <a:pt x="67" y="136"/>
                    <a:pt x="68" y="138"/>
                    <a:pt x="67" y="138"/>
                  </a:cubicBezTo>
                  <a:cubicBezTo>
                    <a:pt x="67" y="139"/>
                    <a:pt x="61" y="139"/>
                    <a:pt x="63" y="140"/>
                  </a:cubicBezTo>
                  <a:cubicBezTo>
                    <a:pt x="65" y="142"/>
                    <a:pt x="59" y="141"/>
                    <a:pt x="57" y="144"/>
                  </a:cubicBezTo>
                  <a:cubicBezTo>
                    <a:pt x="57" y="144"/>
                    <a:pt x="55" y="149"/>
                    <a:pt x="54" y="148"/>
                  </a:cubicBezTo>
                  <a:cubicBezTo>
                    <a:pt x="53" y="147"/>
                    <a:pt x="54" y="148"/>
                    <a:pt x="53" y="150"/>
                  </a:cubicBezTo>
                  <a:cubicBezTo>
                    <a:pt x="51" y="150"/>
                    <a:pt x="49" y="150"/>
                    <a:pt x="47" y="150"/>
                  </a:cubicBezTo>
                  <a:cubicBezTo>
                    <a:pt x="44" y="151"/>
                    <a:pt x="50" y="152"/>
                    <a:pt x="43" y="152"/>
                  </a:cubicBezTo>
                  <a:cubicBezTo>
                    <a:pt x="40" y="153"/>
                    <a:pt x="38" y="152"/>
                    <a:pt x="35" y="154"/>
                  </a:cubicBezTo>
                  <a:cubicBezTo>
                    <a:pt x="33" y="155"/>
                    <a:pt x="32" y="158"/>
                    <a:pt x="29" y="157"/>
                  </a:cubicBezTo>
                  <a:cubicBezTo>
                    <a:pt x="29" y="153"/>
                    <a:pt x="33" y="154"/>
                    <a:pt x="36" y="152"/>
                  </a:cubicBezTo>
                  <a:cubicBezTo>
                    <a:pt x="37" y="152"/>
                    <a:pt x="38" y="152"/>
                    <a:pt x="38" y="151"/>
                  </a:cubicBezTo>
                  <a:cubicBezTo>
                    <a:pt x="38" y="149"/>
                    <a:pt x="41" y="150"/>
                    <a:pt x="43" y="150"/>
                  </a:cubicBezTo>
                  <a:cubicBezTo>
                    <a:pt x="45" y="150"/>
                    <a:pt x="44" y="146"/>
                    <a:pt x="45" y="145"/>
                  </a:cubicBezTo>
                  <a:cubicBezTo>
                    <a:pt x="45" y="145"/>
                    <a:pt x="46" y="148"/>
                    <a:pt x="49" y="144"/>
                  </a:cubicBezTo>
                  <a:cubicBezTo>
                    <a:pt x="49" y="143"/>
                    <a:pt x="50" y="144"/>
                    <a:pt x="50" y="143"/>
                  </a:cubicBezTo>
                  <a:cubicBezTo>
                    <a:pt x="50" y="141"/>
                    <a:pt x="54" y="142"/>
                    <a:pt x="56" y="140"/>
                  </a:cubicBezTo>
                  <a:cubicBezTo>
                    <a:pt x="56" y="138"/>
                    <a:pt x="56" y="135"/>
                    <a:pt x="56" y="133"/>
                  </a:cubicBezTo>
                  <a:cubicBezTo>
                    <a:pt x="60" y="137"/>
                    <a:pt x="56" y="129"/>
                    <a:pt x="61" y="130"/>
                  </a:cubicBezTo>
                  <a:cubicBezTo>
                    <a:pt x="62" y="127"/>
                    <a:pt x="55" y="131"/>
                    <a:pt x="57" y="126"/>
                  </a:cubicBezTo>
                  <a:cubicBezTo>
                    <a:pt x="56" y="129"/>
                    <a:pt x="47" y="125"/>
                    <a:pt x="46" y="129"/>
                  </a:cubicBezTo>
                  <a:cubicBezTo>
                    <a:pt x="44" y="129"/>
                    <a:pt x="45" y="126"/>
                    <a:pt x="45" y="126"/>
                  </a:cubicBezTo>
                  <a:cubicBezTo>
                    <a:pt x="43" y="125"/>
                    <a:pt x="39" y="127"/>
                    <a:pt x="36" y="126"/>
                  </a:cubicBezTo>
                  <a:cubicBezTo>
                    <a:pt x="38" y="123"/>
                    <a:pt x="34" y="124"/>
                    <a:pt x="33" y="123"/>
                  </a:cubicBezTo>
                  <a:cubicBezTo>
                    <a:pt x="33" y="122"/>
                    <a:pt x="35" y="121"/>
                    <a:pt x="35" y="122"/>
                  </a:cubicBezTo>
                  <a:cubicBezTo>
                    <a:pt x="32" y="118"/>
                    <a:pt x="30" y="119"/>
                    <a:pt x="28" y="115"/>
                  </a:cubicBezTo>
                  <a:cubicBezTo>
                    <a:pt x="26" y="117"/>
                    <a:pt x="22" y="116"/>
                    <a:pt x="18" y="116"/>
                  </a:cubicBezTo>
                  <a:cubicBezTo>
                    <a:pt x="18" y="114"/>
                    <a:pt x="18" y="114"/>
                    <a:pt x="19" y="113"/>
                  </a:cubicBezTo>
                  <a:cubicBezTo>
                    <a:pt x="18" y="111"/>
                    <a:pt x="14" y="111"/>
                    <a:pt x="15" y="106"/>
                  </a:cubicBezTo>
                  <a:cubicBezTo>
                    <a:pt x="15" y="105"/>
                    <a:pt x="13" y="103"/>
                    <a:pt x="12" y="105"/>
                  </a:cubicBezTo>
                  <a:cubicBezTo>
                    <a:pt x="9" y="105"/>
                    <a:pt x="12" y="101"/>
                    <a:pt x="12" y="99"/>
                  </a:cubicBezTo>
                  <a:cubicBezTo>
                    <a:pt x="13" y="98"/>
                    <a:pt x="12" y="97"/>
                    <a:pt x="12" y="96"/>
                  </a:cubicBezTo>
                  <a:cubicBezTo>
                    <a:pt x="13" y="96"/>
                    <a:pt x="15" y="97"/>
                    <a:pt x="15" y="96"/>
                  </a:cubicBezTo>
                  <a:cubicBezTo>
                    <a:pt x="16" y="95"/>
                    <a:pt x="15" y="93"/>
                    <a:pt x="17" y="92"/>
                  </a:cubicBezTo>
                  <a:cubicBezTo>
                    <a:pt x="20" y="92"/>
                    <a:pt x="25" y="91"/>
                    <a:pt x="28" y="89"/>
                  </a:cubicBezTo>
                  <a:cubicBezTo>
                    <a:pt x="29" y="88"/>
                    <a:pt x="31" y="89"/>
                    <a:pt x="33" y="88"/>
                  </a:cubicBezTo>
                  <a:cubicBezTo>
                    <a:pt x="36" y="87"/>
                    <a:pt x="31" y="84"/>
                    <a:pt x="39" y="85"/>
                  </a:cubicBezTo>
                  <a:cubicBezTo>
                    <a:pt x="38" y="82"/>
                    <a:pt x="38" y="79"/>
                    <a:pt x="36" y="74"/>
                  </a:cubicBezTo>
                  <a:cubicBezTo>
                    <a:pt x="33" y="71"/>
                    <a:pt x="26" y="79"/>
                    <a:pt x="22" y="75"/>
                  </a:cubicBezTo>
                  <a:cubicBezTo>
                    <a:pt x="20" y="73"/>
                    <a:pt x="22" y="77"/>
                    <a:pt x="17" y="77"/>
                  </a:cubicBezTo>
                  <a:cubicBezTo>
                    <a:pt x="15" y="74"/>
                    <a:pt x="10" y="76"/>
                    <a:pt x="7" y="74"/>
                  </a:cubicBezTo>
                  <a:cubicBezTo>
                    <a:pt x="6" y="74"/>
                    <a:pt x="9" y="71"/>
                    <a:pt x="7" y="71"/>
                  </a:cubicBezTo>
                  <a:cubicBezTo>
                    <a:pt x="4" y="71"/>
                    <a:pt x="1" y="70"/>
                    <a:pt x="1" y="66"/>
                  </a:cubicBezTo>
                  <a:cubicBezTo>
                    <a:pt x="10" y="66"/>
                    <a:pt x="0" y="61"/>
                    <a:pt x="10" y="63"/>
                  </a:cubicBezTo>
                  <a:cubicBezTo>
                    <a:pt x="11" y="62"/>
                    <a:pt x="10" y="61"/>
                    <a:pt x="10" y="61"/>
                  </a:cubicBezTo>
                  <a:cubicBezTo>
                    <a:pt x="10" y="58"/>
                    <a:pt x="12" y="61"/>
                    <a:pt x="12" y="61"/>
                  </a:cubicBezTo>
                  <a:cubicBezTo>
                    <a:pt x="15" y="61"/>
                    <a:pt x="15" y="60"/>
                    <a:pt x="18" y="60"/>
                  </a:cubicBezTo>
                  <a:cubicBezTo>
                    <a:pt x="19" y="60"/>
                    <a:pt x="19" y="62"/>
                    <a:pt x="21" y="63"/>
                  </a:cubicBezTo>
                  <a:cubicBezTo>
                    <a:pt x="24" y="63"/>
                    <a:pt x="27" y="62"/>
                    <a:pt x="31" y="63"/>
                  </a:cubicBezTo>
                  <a:cubicBezTo>
                    <a:pt x="33" y="63"/>
                    <a:pt x="33" y="64"/>
                    <a:pt x="35" y="63"/>
                  </a:cubicBezTo>
                  <a:cubicBezTo>
                    <a:pt x="37" y="62"/>
                    <a:pt x="35" y="61"/>
                    <a:pt x="35" y="60"/>
                  </a:cubicBezTo>
                  <a:cubicBezTo>
                    <a:pt x="36" y="60"/>
                    <a:pt x="37" y="60"/>
                    <a:pt x="38" y="58"/>
                  </a:cubicBezTo>
                  <a:cubicBezTo>
                    <a:pt x="38" y="55"/>
                    <a:pt x="31" y="59"/>
                    <a:pt x="33" y="54"/>
                  </a:cubicBezTo>
                  <a:cubicBezTo>
                    <a:pt x="29" y="54"/>
                    <a:pt x="26" y="52"/>
                    <a:pt x="22" y="51"/>
                  </a:cubicBezTo>
                  <a:cubicBezTo>
                    <a:pt x="24" y="49"/>
                    <a:pt x="24" y="49"/>
                    <a:pt x="21" y="47"/>
                  </a:cubicBezTo>
                  <a:cubicBezTo>
                    <a:pt x="20" y="47"/>
                    <a:pt x="20" y="46"/>
                    <a:pt x="19" y="46"/>
                  </a:cubicBezTo>
                  <a:cubicBezTo>
                    <a:pt x="18" y="45"/>
                    <a:pt x="15" y="45"/>
                    <a:pt x="14" y="44"/>
                  </a:cubicBezTo>
                  <a:cubicBezTo>
                    <a:pt x="14" y="45"/>
                    <a:pt x="17" y="40"/>
                    <a:pt x="14" y="40"/>
                  </a:cubicBezTo>
                  <a:cubicBezTo>
                    <a:pt x="13" y="40"/>
                    <a:pt x="14" y="42"/>
                    <a:pt x="12" y="42"/>
                  </a:cubicBezTo>
                  <a:cubicBezTo>
                    <a:pt x="11" y="42"/>
                    <a:pt x="10" y="40"/>
                    <a:pt x="8" y="40"/>
                  </a:cubicBezTo>
                  <a:cubicBezTo>
                    <a:pt x="11" y="36"/>
                    <a:pt x="17" y="35"/>
                    <a:pt x="22" y="33"/>
                  </a:cubicBezTo>
                  <a:cubicBezTo>
                    <a:pt x="21" y="28"/>
                    <a:pt x="26" y="29"/>
                    <a:pt x="28" y="26"/>
                  </a:cubicBezTo>
                  <a:cubicBezTo>
                    <a:pt x="29" y="24"/>
                    <a:pt x="27" y="22"/>
                    <a:pt x="29" y="21"/>
                  </a:cubicBezTo>
                  <a:cubicBezTo>
                    <a:pt x="33" y="24"/>
                    <a:pt x="33" y="22"/>
                    <a:pt x="39" y="22"/>
                  </a:cubicBezTo>
                  <a:cubicBezTo>
                    <a:pt x="42" y="18"/>
                    <a:pt x="46" y="15"/>
                    <a:pt x="54" y="16"/>
                  </a:cubicBezTo>
                  <a:cubicBezTo>
                    <a:pt x="56" y="17"/>
                    <a:pt x="55" y="14"/>
                    <a:pt x="56" y="14"/>
                  </a:cubicBezTo>
                  <a:cubicBezTo>
                    <a:pt x="58" y="12"/>
                    <a:pt x="64" y="15"/>
                    <a:pt x="64" y="11"/>
                  </a:cubicBezTo>
                  <a:cubicBezTo>
                    <a:pt x="66" y="10"/>
                    <a:pt x="66" y="13"/>
                    <a:pt x="67" y="14"/>
                  </a:cubicBezTo>
                  <a:cubicBezTo>
                    <a:pt x="69" y="15"/>
                    <a:pt x="72" y="13"/>
                    <a:pt x="71" y="16"/>
                  </a:cubicBezTo>
                  <a:cubicBezTo>
                    <a:pt x="77" y="16"/>
                    <a:pt x="83" y="16"/>
                    <a:pt x="89" y="16"/>
                  </a:cubicBezTo>
                  <a:cubicBezTo>
                    <a:pt x="84" y="22"/>
                    <a:pt x="99" y="14"/>
                    <a:pt x="94" y="21"/>
                  </a:cubicBezTo>
                  <a:cubicBezTo>
                    <a:pt x="97" y="21"/>
                    <a:pt x="99" y="20"/>
                    <a:pt x="99" y="18"/>
                  </a:cubicBezTo>
                  <a:cubicBezTo>
                    <a:pt x="102" y="21"/>
                    <a:pt x="108" y="19"/>
                    <a:pt x="112" y="21"/>
                  </a:cubicBezTo>
                  <a:cubicBezTo>
                    <a:pt x="112" y="21"/>
                    <a:pt x="112" y="22"/>
                    <a:pt x="113" y="22"/>
                  </a:cubicBezTo>
                  <a:cubicBezTo>
                    <a:pt x="114" y="22"/>
                    <a:pt x="115" y="23"/>
                    <a:pt x="116" y="23"/>
                  </a:cubicBezTo>
                  <a:cubicBezTo>
                    <a:pt x="120" y="24"/>
                    <a:pt x="121" y="21"/>
                    <a:pt x="123" y="23"/>
                  </a:cubicBezTo>
                  <a:cubicBezTo>
                    <a:pt x="124" y="24"/>
                    <a:pt x="140" y="24"/>
                    <a:pt x="141" y="25"/>
                  </a:cubicBezTo>
                  <a:cubicBezTo>
                    <a:pt x="143" y="26"/>
                    <a:pt x="152" y="27"/>
                    <a:pt x="157" y="28"/>
                  </a:cubicBezTo>
                  <a:cubicBezTo>
                    <a:pt x="158" y="29"/>
                    <a:pt x="161" y="30"/>
                    <a:pt x="161" y="33"/>
                  </a:cubicBezTo>
                  <a:cubicBezTo>
                    <a:pt x="166" y="34"/>
                    <a:pt x="168" y="37"/>
                    <a:pt x="172" y="35"/>
                  </a:cubicBezTo>
                  <a:cubicBezTo>
                    <a:pt x="173" y="39"/>
                    <a:pt x="179" y="37"/>
                    <a:pt x="183" y="37"/>
                  </a:cubicBezTo>
                  <a:cubicBezTo>
                    <a:pt x="183" y="36"/>
                    <a:pt x="182" y="36"/>
                    <a:pt x="181" y="36"/>
                  </a:cubicBezTo>
                  <a:cubicBezTo>
                    <a:pt x="183" y="33"/>
                    <a:pt x="187" y="30"/>
                    <a:pt x="192" y="29"/>
                  </a:cubicBezTo>
                  <a:cubicBezTo>
                    <a:pt x="192" y="32"/>
                    <a:pt x="193" y="32"/>
                    <a:pt x="193" y="30"/>
                  </a:cubicBezTo>
                  <a:cubicBezTo>
                    <a:pt x="195" y="31"/>
                    <a:pt x="194" y="33"/>
                    <a:pt x="196" y="33"/>
                  </a:cubicBezTo>
                  <a:cubicBezTo>
                    <a:pt x="199" y="34"/>
                    <a:pt x="199" y="31"/>
                    <a:pt x="199" y="29"/>
                  </a:cubicBezTo>
                  <a:cubicBezTo>
                    <a:pt x="202" y="28"/>
                    <a:pt x="203" y="30"/>
                    <a:pt x="205" y="30"/>
                  </a:cubicBezTo>
                  <a:cubicBezTo>
                    <a:pt x="206" y="29"/>
                    <a:pt x="204" y="27"/>
                    <a:pt x="207" y="25"/>
                  </a:cubicBezTo>
                  <a:cubicBezTo>
                    <a:pt x="210" y="25"/>
                    <a:pt x="211" y="27"/>
                    <a:pt x="212" y="25"/>
                  </a:cubicBezTo>
                  <a:cubicBezTo>
                    <a:pt x="214" y="26"/>
                    <a:pt x="212" y="28"/>
                    <a:pt x="210" y="28"/>
                  </a:cubicBezTo>
                  <a:cubicBezTo>
                    <a:pt x="212" y="32"/>
                    <a:pt x="221" y="24"/>
                    <a:pt x="224" y="29"/>
                  </a:cubicBezTo>
                  <a:cubicBezTo>
                    <a:pt x="229" y="29"/>
                    <a:pt x="221" y="25"/>
                    <a:pt x="226" y="25"/>
                  </a:cubicBezTo>
                  <a:cubicBezTo>
                    <a:pt x="226" y="23"/>
                    <a:pt x="227" y="22"/>
                    <a:pt x="230" y="22"/>
                  </a:cubicBezTo>
                  <a:cubicBezTo>
                    <a:pt x="230" y="23"/>
                    <a:pt x="230" y="25"/>
                    <a:pt x="230" y="26"/>
                  </a:cubicBezTo>
                  <a:cubicBezTo>
                    <a:pt x="233" y="23"/>
                    <a:pt x="234" y="28"/>
                    <a:pt x="237" y="29"/>
                  </a:cubicBezTo>
                  <a:cubicBezTo>
                    <a:pt x="241" y="29"/>
                    <a:pt x="244" y="29"/>
                    <a:pt x="245" y="26"/>
                  </a:cubicBezTo>
                  <a:cubicBezTo>
                    <a:pt x="247" y="27"/>
                    <a:pt x="251" y="27"/>
                    <a:pt x="249" y="32"/>
                  </a:cubicBezTo>
                  <a:cubicBezTo>
                    <a:pt x="253" y="31"/>
                    <a:pt x="256" y="30"/>
                    <a:pt x="256" y="26"/>
                  </a:cubicBezTo>
                  <a:cubicBezTo>
                    <a:pt x="260" y="29"/>
                    <a:pt x="262" y="25"/>
                    <a:pt x="265" y="29"/>
                  </a:cubicBezTo>
                  <a:cubicBezTo>
                    <a:pt x="268" y="29"/>
                    <a:pt x="271" y="29"/>
                    <a:pt x="275" y="29"/>
                  </a:cubicBezTo>
                  <a:cubicBezTo>
                    <a:pt x="275" y="29"/>
                    <a:pt x="273" y="31"/>
                    <a:pt x="273" y="32"/>
                  </a:cubicBezTo>
                  <a:cubicBezTo>
                    <a:pt x="273" y="32"/>
                    <a:pt x="277" y="33"/>
                    <a:pt x="276" y="33"/>
                  </a:cubicBezTo>
                  <a:cubicBezTo>
                    <a:pt x="277" y="33"/>
                    <a:pt x="278" y="31"/>
                    <a:pt x="280" y="32"/>
                  </a:cubicBezTo>
                  <a:cubicBezTo>
                    <a:pt x="281" y="32"/>
                    <a:pt x="280" y="34"/>
                    <a:pt x="280" y="35"/>
                  </a:cubicBezTo>
                  <a:cubicBezTo>
                    <a:pt x="284" y="37"/>
                    <a:pt x="290" y="33"/>
                    <a:pt x="294" y="35"/>
                  </a:cubicBezTo>
                  <a:cubicBezTo>
                    <a:pt x="295" y="36"/>
                    <a:pt x="297" y="36"/>
                    <a:pt x="299" y="36"/>
                  </a:cubicBezTo>
                  <a:cubicBezTo>
                    <a:pt x="296" y="41"/>
                    <a:pt x="303" y="37"/>
                    <a:pt x="303" y="40"/>
                  </a:cubicBezTo>
                  <a:cubicBezTo>
                    <a:pt x="304" y="43"/>
                    <a:pt x="300" y="42"/>
                    <a:pt x="300" y="44"/>
                  </a:cubicBezTo>
                  <a:cubicBezTo>
                    <a:pt x="300" y="47"/>
                    <a:pt x="301" y="47"/>
                    <a:pt x="301" y="49"/>
                  </a:cubicBezTo>
                  <a:cubicBezTo>
                    <a:pt x="316" y="47"/>
                    <a:pt x="329" y="47"/>
                    <a:pt x="341" y="51"/>
                  </a:cubicBezTo>
                  <a:cubicBezTo>
                    <a:pt x="340" y="53"/>
                    <a:pt x="339" y="54"/>
                    <a:pt x="339" y="56"/>
                  </a:cubicBezTo>
                  <a:cubicBezTo>
                    <a:pt x="342" y="56"/>
                    <a:pt x="342" y="54"/>
                    <a:pt x="345" y="54"/>
                  </a:cubicBezTo>
                  <a:cubicBezTo>
                    <a:pt x="344" y="49"/>
                    <a:pt x="345" y="51"/>
                    <a:pt x="343" y="46"/>
                  </a:cubicBezTo>
                  <a:cubicBezTo>
                    <a:pt x="344" y="43"/>
                    <a:pt x="355" y="43"/>
                    <a:pt x="352" y="42"/>
                  </a:cubicBezTo>
                  <a:cubicBezTo>
                    <a:pt x="353" y="39"/>
                    <a:pt x="354" y="41"/>
                    <a:pt x="356" y="42"/>
                  </a:cubicBezTo>
                  <a:cubicBezTo>
                    <a:pt x="356" y="43"/>
                    <a:pt x="359" y="43"/>
                    <a:pt x="359" y="44"/>
                  </a:cubicBezTo>
                  <a:cubicBezTo>
                    <a:pt x="364" y="45"/>
                    <a:pt x="368" y="43"/>
                    <a:pt x="373" y="44"/>
                  </a:cubicBezTo>
                  <a:cubicBezTo>
                    <a:pt x="373" y="45"/>
                    <a:pt x="373" y="46"/>
                    <a:pt x="374" y="46"/>
                  </a:cubicBezTo>
                  <a:cubicBezTo>
                    <a:pt x="375" y="46"/>
                    <a:pt x="376" y="47"/>
                    <a:pt x="377" y="47"/>
                  </a:cubicBezTo>
                  <a:cubicBezTo>
                    <a:pt x="382" y="48"/>
                    <a:pt x="387" y="44"/>
                    <a:pt x="394" y="46"/>
                  </a:cubicBezTo>
                  <a:cubicBezTo>
                    <a:pt x="398" y="43"/>
                    <a:pt x="397" y="41"/>
                    <a:pt x="398" y="37"/>
                  </a:cubicBezTo>
                  <a:cubicBezTo>
                    <a:pt x="397" y="33"/>
                    <a:pt x="393" y="35"/>
                    <a:pt x="393" y="33"/>
                  </a:cubicBezTo>
                  <a:cubicBezTo>
                    <a:pt x="393" y="26"/>
                    <a:pt x="406" y="30"/>
                    <a:pt x="409" y="32"/>
                  </a:cubicBezTo>
                  <a:cubicBezTo>
                    <a:pt x="409" y="34"/>
                    <a:pt x="408" y="35"/>
                    <a:pt x="405" y="35"/>
                  </a:cubicBezTo>
                  <a:cubicBezTo>
                    <a:pt x="408" y="37"/>
                    <a:pt x="405" y="38"/>
                    <a:pt x="404" y="40"/>
                  </a:cubicBezTo>
                  <a:cubicBezTo>
                    <a:pt x="403" y="43"/>
                    <a:pt x="406" y="43"/>
                    <a:pt x="408" y="43"/>
                  </a:cubicBezTo>
                  <a:cubicBezTo>
                    <a:pt x="406" y="47"/>
                    <a:pt x="409" y="48"/>
                    <a:pt x="407" y="51"/>
                  </a:cubicBezTo>
                  <a:cubicBezTo>
                    <a:pt x="411" y="54"/>
                    <a:pt x="413" y="45"/>
                    <a:pt x="412" y="46"/>
                  </a:cubicBezTo>
                  <a:cubicBezTo>
                    <a:pt x="413" y="45"/>
                    <a:pt x="416" y="49"/>
                    <a:pt x="415" y="43"/>
                  </a:cubicBezTo>
                  <a:cubicBezTo>
                    <a:pt x="421" y="44"/>
                    <a:pt x="420" y="38"/>
                    <a:pt x="423" y="36"/>
                  </a:cubicBezTo>
                  <a:cubicBezTo>
                    <a:pt x="422" y="32"/>
                    <a:pt x="419" y="29"/>
                    <a:pt x="414" y="29"/>
                  </a:cubicBezTo>
                  <a:cubicBezTo>
                    <a:pt x="416" y="27"/>
                    <a:pt x="411" y="23"/>
                    <a:pt x="407" y="22"/>
                  </a:cubicBezTo>
                  <a:cubicBezTo>
                    <a:pt x="407" y="20"/>
                    <a:pt x="407" y="18"/>
                    <a:pt x="405" y="18"/>
                  </a:cubicBezTo>
                  <a:cubicBezTo>
                    <a:pt x="405" y="15"/>
                    <a:pt x="409" y="13"/>
                    <a:pt x="409" y="11"/>
                  </a:cubicBezTo>
                  <a:cubicBezTo>
                    <a:pt x="409" y="10"/>
                    <a:pt x="413" y="9"/>
                    <a:pt x="412" y="8"/>
                  </a:cubicBezTo>
                  <a:cubicBezTo>
                    <a:pt x="408" y="4"/>
                    <a:pt x="417" y="9"/>
                    <a:pt x="414" y="5"/>
                  </a:cubicBezTo>
                  <a:cubicBezTo>
                    <a:pt x="414" y="0"/>
                    <a:pt x="417" y="6"/>
                    <a:pt x="418" y="7"/>
                  </a:cubicBezTo>
                  <a:cubicBezTo>
                    <a:pt x="419" y="7"/>
                    <a:pt x="422" y="6"/>
                    <a:pt x="423" y="7"/>
                  </a:cubicBezTo>
                  <a:cubicBezTo>
                    <a:pt x="424" y="7"/>
                    <a:pt x="421" y="9"/>
                    <a:pt x="422" y="9"/>
                  </a:cubicBezTo>
                  <a:cubicBezTo>
                    <a:pt x="423" y="10"/>
                    <a:pt x="426" y="9"/>
                    <a:pt x="426" y="9"/>
                  </a:cubicBezTo>
                  <a:cubicBezTo>
                    <a:pt x="427" y="10"/>
                    <a:pt x="425" y="13"/>
                    <a:pt x="426" y="14"/>
                  </a:cubicBezTo>
                  <a:cubicBezTo>
                    <a:pt x="426" y="14"/>
                    <a:pt x="429" y="13"/>
                    <a:pt x="429" y="14"/>
                  </a:cubicBezTo>
                  <a:cubicBezTo>
                    <a:pt x="430" y="17"/>
                    <a:pt x="427" y="16"/>
                    <a:pt x="429" y="19"/>
                  </a:cubicBezTo>
                  <a:cubicBezTo>
                    <a:pt x="430" y="20"/>
                    <a:pt x="431" y="20"/>
                    <a:pt x="430" y="22"/>
                  </a:cubicBezTo>
                  <a:cubicBezTo>
                    <a:pt x="430" y="22"/>
                    <a:pt x="429" y="22"/>
                    <a:pt x="429" y="23"/>
                  </a:cubicBezTo>
                  <a:cubicBezTo>
                    <a:pt x="429" y="26"/>
                    <a:pt x="428" y="26"/>
                    <a:pt x="428" y="28"/>
                  </a:cubicBezTo>
                  <a:cubicBezTo>
                    <a:pt x="427" y="30"/>
                    <a:pt x="437" y="30"/>
                    <a:pt x="435" y="26"/>
                  </a:cubicBezTo>
                  <a:cubicBezTo>
                    <a:pt x="437" y="26"/>
                    <a:pt x="436" y="30"/>
                    <a:pt x="440" y="29"/>
                  </a:cubicBezTo>
                  <a:cubicBezTo>
                    <a:pt x="438" y="32"/>
                    <a:pt x="441" y="32"/>
                    <a:pt x="440" y="36"/>
                  </a:cubicBezTo>
                  <a:cubicBezTo>
                    <a:pt x="446" y="37"/>
                    <a:pt x="445" y="32"/>
                    <a:pt x="450" y="35"/>
                  </a:cubicBezTo>
                  <a:cubicBezTo>
                    <a:pt x="451" y="35"/>
                    <a:pt x="451" y="34"/>
                    <a:pt x="451" y="33"/>
                  </a:cubicBezTo>
                  <a:cubicBezTo>
                    <a:pt x="455" y="34"/>
                    <a:pt x="450" y="35"/>
                    <a:pt x="453" y="37"/>
                  </a:cubicBezTo>
                  <a:cubicBezTo>
                    <a:pt x="453" y="38"/>
                    <a:pt x="456" y="39"/>
                    <a:pt x="456" y="39"/>
                  </a:cubicBezTo>
                  <a:cubicBezTo>
                    <a:pt x="456" y="41"/>
                    <a:pt x="451" y="43"/>
                    <a:pt x="453" y="47"/>
                  </a:cubicBezTo>
                  <a:close/>
                  <a:moveTo>
                    <a:pt x="286" y="63"/>
                  </a:moveTo>
                  <a:cubicBezTo>
                    <a:pt x="285" y="60"/>
                    <a:pt x="288" y="59"/>
                    <a:pt x="286" y="58"/>
                  </a:cubicBezTo>
                  <a:cubicBezTo>
                    <a:pt x="286" y="59"/>
                    <a:pt x="286" y="60"/>
                    <a:pt x="284" y="60"/>
                  </a:cubicBezTo>
                  <a:cubicBezTo>
                    <a:pt x="284" y="58"/>
                    <a:pt x="285" y="56"/>
                    <a:pt x="283" y="56"/>
                  </a:cubicBezTo>
                  <a:cubicBezTo>
                    <a:pt x="281" y="58"/>
                    <a:pt x="275" y="62"/>
                    <a:pt x="272" y="58"/>
                  </a:cubicBezTo>
                  <a:cubicBezTo>
                    <a:pt x="271" y="55"/>
                    <a:pt x="278" y="59"/>
                    <a:pt x="276" y="54"/>
                  </a:cubicBezTo>
                  <a:cubicBezTo>
                    <a:pt x="275" y="54"/>
                    <a:pt x="273" y="54"/>
                    <a:pt x="273" y="53"/>
                  </a:cubicBezTo>
                  <a:cubicBezTo>
                    <a:pt x="271" y="52"/>
                    <a:pt x="270" y="55"/>
                    <a:pt x="268" y="56"/>
                  </a:cubicBezTo>
                  <a:cubicBezTo>
                    <a:pt x="265" y="57"/>
                    <a:pt x="261" y="56"/>
                    <a:pt x="258" y="57"/>
                  </a:cubicBezTo>
                  <a:cubicBezTo>
                    <a:pt x="258" y="57"/>
                    <a:pt x="257" y="58"/>
                    <a:pt x="256" y="58"/>
                  </a:cubicBezTo>
                  <a:cubicBezTo>
                    <a:pt x="252" y="60"/>
                    <a:pt x="247" y="60"/>
                    <a:pt x="242" y="60"/>
                  </a:cubicBezTo>
                  <a:cubicBezTo>
                    <a:pt x="243" y="62"/>
                    <a:pt x="240" y="63"/>
                    <a:pt x="242" y="64"/>
                  </a:cubicBezTo>
                  <a:cubicBezTo>
                    <a:pt x="242" y="63"/>
                    <a:pt x="244" y="63"/>
                    <a:pt x="244" y="66"/>
                  </a:cubicBezTo>
                  <a:cubicBezTo>
                    <a:pt x="250" y="66"/>
                    <a:pt x="259" y="60"/>
                    <a:pt x="261" y="66"/>
                  </a:cubicBezTo>
                  <a:cubicBezTo>
                    <a:pt x="257" y="63"/>
                    <a:pt x="259" y="66"/>
                    <a:pt x="256" y="67"/>
                  </a:cubicBezTo>
                  <a:cubicBezTo>
                    <a:pt x="254" y="67"/>
                    <a:pt x="252" y="68"/>
                    <a:pt x="251" y="70"/>
                  </a:cubicBezTo>
                  <a:cubicBezTo>
                    <a:pt x="258" y="71"/>
                    <a:pt x="262" y="68"/>
                    <a:pt x="269" y="68"/>
                  </a:cubicBezTo>
                  <a:cubicBezTo>
                    <a:pt x="269" y="70"/>
                    <a:pt x="269" y="72"/>
                    <a:pt x="270" y="73"/>
                  </a:cubicBezTo>
                  <a:cubicBezTo>
                    <a:pt x="271" y="71"/>
                    <a:pt x="273" y="71"/>
                    <a:pt x="275" y="71"/>
                  </a:cubicBezTo>
                  <a:cubicBezTo>
                    <a:pt x="275" y="69"/>
                    <a:pt x="276" y="66"/>
                    <a:pt x="277" y="66"/>
                  </a:cubicBezTo>
                  <a:cubicBezTo>
                    <a:pt x="280" y="63"/>
                    <a:pt x="279" y="66"/>
                    <a:pt x="283" y="66"/>
                  </a:cubicBezTo>
                  <a:cubicBezTo>
                    <a:pt x="283" y="64"/>
                    <a:pt x="284" y="62"/>
                    <a:pt x="286" y="63"/>
                  </a:cubicBezTo>
                  <a:close/>
                  <a:moveTo>
                    <a:pt x="296" y="110"/>
                  </a:moveTo>
                  <a:cubicBezTo>
                    <a:pt x="297" y="107"/>
                    <a:pt x="301" y="108"/>
                    <a:pt x="303" y="106"/>
                  </a:cubicBezTo>
                  <a:cubicBezTo>
                    <a:pt x="303" y="106"/>
                    <a:pt x="305" y="106"/>
                    <a:pt x="306" y="106"/>
                  </a:cubicBezTo>
                  <a:cubicBezTo>
                    <a:pt x="308" y="105"/>
                    <a:pt x="310" y="106"/>
                    <a:pt x="313" y="105"/>
                  </a:cubicBezTo>
                  <a:cubicBezTo>
                    <a:pt x="313" y="105"/>
                    <a:pt x="314" y="102"/>
                    <a:pt x="314" y="102"/>
                  </a:cubicBezTo>
                  <a:cubicBezTo>
                    <a:pt x="318" y="99"/>
                    <a:pt x="320" y="103"/>
                    <a:pt x="321" y="101"/>
                  </a:cubicBezTo>
                  <a:cubicBezTo>
                    <a:pt x="320" y="101"/>
                    <a:pt x="319" y="99"/>
                    <a:pt x="321" y="99"/>
                  </a:cubicBezTo>
                  <a:cubicBezTo>
                    <a:pt x="324" y="99"/>
                    <a:pt x="324" y="98"/>
                    <a:pt x="325" y="99"/>
                  </a:cubicBezTo>
                  <a:cubicBezTo>
                    <a:pt x="326" y="100"/>
                    <a:pt x="327" y="98"/>
                    <a:pt x="327" y="98"/>
                  </a:cubicBezTo>
                  <a:cubicBezTo>
                    <a:pt x="324" y="99"/>
                    <a:pt x="327" y="94"/>
                    <a:pt x="329" y="98"/>
                  </a:cubicBezTo>
                  <a:cubicBezTo>
                    <a:pt x="330" y="95"/>
                    <a:pt x="332" y="94"/>
                    <a:pt x="332" y="91"/>
                  </a:cubicBezTo>
                  <a:cubicBezTo>
                    <a:pt x="327" y="90"/>
                    <a:pt x="326" y="93"/>
                    <a:pt x="321" y="92"/>
                  </a:cubicBezTo>
                  <a:cubicBezTo>
                    <a:pt x="321" y="95"/>
                    <a:pt x="320" y="96"/>
                    <a:pt x="318" y="96"/>
                  </a:cubicBezTo>
                  <a:cubicBezTo>
                    <a:pt x="314" y="99"/>
                    <a:pt x="315" y="96"/>
                    <a:pt x="311" y="96"/>
                  </a:cubicBezTo>
                  <a:cubicBezTo>
                    <a:pt x="310" y="96"/>
                    <a:pt x="311" y="98"/>
                    <a:pt x="308" y="98"/>
                  </a:cubicBezTo>
                  <a:cubicBezTo>
                    <a:pt x="306" y="98"/>
                    <a:pt x="306" y="96"/>
                    <a:pt x="303" y="96"/>
                  </a:cubicBezTo>
                  <a:cubicBezTo>
                    <a:pt x="302" y="95"/>
                    <a:pt x="303" y="94"/>
                    <a:pt x="301" y="94"/>
                  </a:cubicBezTo>
                  <a:cubicBezTo>
                    <a:pt x="301" y="95"/>
                    <a:pt x="301" y="97"/>
                    <a:pt x="300" y="98"/>
                  </a:cubicBezTo>
                  <a:cubicBezTo>
                    <a:pt x="300" y="100"/>
                    <a:pt x="302" y="99"/>
                    <a:pt x="303" y="101"/>
                  </a:cubicBezTo>
                  <a:cubicBezTo>
                    <a:pt x="298" y="100"/>
                    <a:pt x="298" y="102"/>
                    <a:pt x="297" y="103"/>
                  </a:cubicBezTo>
                  <a:cubicBezTo>
                    <a:pt x="295" y="105"/>
                    <a:pt x="292" y="104"/>
                    <a:pt x="292" y="106"/>
                  </a:cubicBezTo>
                  <a:cubicBezTo>
                    <a:pt x="291" y="110"/>
                    <a:pt x="285" y="106"/>
                    <a:pt x="287" y="110"/>
                  </a:cubicBezTo>
                  <a:cubicBezTo>
                    <a:pt x="290" y="110"/>
                    <a:pt x="293" y="110"/>
                    <a:pt x="296" y="110"/>
                  </a:cubicBezTo>
                  <a:close/>
                  <a:moveTo>
                    <a:pt x="398" y="165"/>
                  </a:moveTo>
                  <a:cubicBezTo>
                    <a:pt x="397" y="165"/>
                    <a:pt x="397" y="166"/>
                    <a:pt x="397" y="166"/>
                  </a:cubicBezTo>
                  <a:cubicBezTo>
                    <a:pt x="396" y="167"/>
                    <a:pt x="393" y="168"/>
                    <a:pt x="393" y="168"/>
                  </a:cubicBezTo>
                  <a:cubicBezTo>
                    <a:pt x="391" y="170"/>
                    <a:pt x="394" y="173"/>
                    <a:pt x="391" y="174"/>
                  </a:cubicBezTo>
                  <a:cubicBezTo>
                    <a:pt x="391" y="172"/>
                    <a:pt x="391" y="170"/>
                    <a:pt x="390" y="169"/>
                  </a:cubicBezTo>
                  <a:cubicBezTo>
                    <a:pt x="390" y="171"/>
                    <a:pt x="390" y="173"/>
                    <a:pt x="390" y="175"/>
                  </a:cubicBezTo>
                  <a:cubicBezTo>
                    <a:pt x="392" y="175"/>
                    <a:pt x="394" y="175"/>
                    <a:pt x="397" y="175"/>
                  </a:cubicBezTo>
                  <a:cubicBezTo>
                    <a:pt x="396" y="177"/>
                    <a:pt x="399" y="179"/>
                    <a:pt x="400" y="181"/>
                  </a:cubicBezTo>
                  <a:cubicBezTo>
                    <a:pt x="401" y="185"/>
                    <a:pt x="402" y="184"/>
                    <a:pt x="404" y="186"/>
                  </a:cubicBezTo>
                  <a:cubicBezTo>
                    <a:pt x="402" y="186"/>
                    <a:pt x="400" y="187"/>
                    <a:pt x="401" y="189"/>
                  </a:cubicBezTo>
                  <a:cubicBezTo>
                    <a:pt x="401" y="191"/>
                    <a:pt x="403" y="191"/>
                    <a:pt x="402" y="193"/>
                  </a:cubicBezTo>
                  <a:cubicBezTo>
                    <a:pt x="404" y="193"/>
                    <a:pt x="406" y="193"/>
                    <a:pt x="408" y="193"/>
                  </a:cubicBezTo>
                  <a:cubicBezTo>
                    <a:pt x="410" y="192"/>
                    <a:pt x="410" y="188"/>
                    <a:pt x="409" y="185"/>
                  </a:cubicBezTo>
                  <a:cubicBezTo>
                    <a:pt x="408" y="184"/>
                    <a:pt x="406" y="183"/>
                    <a:pt x="405" y="182"/>
                  </a:cubicBezTo>
                  <a:cubicBezTo>
                    <a:pt x="408" y="174"/>
                    <a:pt x="405" y="179"/>
                    <a:pt x="404" y="176"/>
                  </a:cubicBezTo>
                  <a:cubicBezTo>
                    <a:pt x="402" y="174"/>
                    <a:pt x="402" y="168"/>
                    <a:pt x="401" y="165"/>
                  </a:cubicBezTo>
                  <a:cubicBezTo>
                    <a:pt x="400" y="165"/>
                    <a:pt x="399" y="165"/>
                    <a:pt x="398" y="165"/>
                  </a:cubicBezTo>
                  <a:close/>
                  <a:moveTo>
                    <a:pt x="453" y="209"/>
                  </a:moveTo>
                  <a:cubicBezTo>
                    <a:pt x="448" y="207"/>
                    <a:pt x="449" y="211"/>
                    <a:pt x="447" y="211"/>
                  </a:cubicBezTo>
                  <a:cubicBezTo>
                    <a:pt x="447" y="210"/>
                    <a:pt x="446" y="210"/>
                    <a:pt x="444" y="210"/>
                  </a:cubicBezTo>
                  <a:cubicBezTo>
                    <a:pt x="445" y="215"/>
                    <a:pt x="439" y="212"/>
                    <a:pt x="437" y="214"/>
                  </a:cubicBezTo>
                  <a:cubicBezTo>
                    <a:pt x="436" y="215"/>
                    <a:pt x="437" y="216"/>
                    <a:pt x="436" y="217"/>
                  </a:cubicBezTo>
                  <a:cubicBezTo>
                    <a:pt x="435" y="218"/>
                    <a:pt x="433" y="217"/>
                    <a:pt x="433" y="218"/>
                  </a:cubicBezTo>
                  <a:cubicBezTo>
                    <a:pt x="436" y="219"/>
                    <a:pt x="433" y="220"/>
                    <a:pt x="433" y="223"/>
                  </a:cubicBezTo>
                  <a:cubicBezTo>
                    <a:pt x="436" y="225"/>
                    <a:pt x="437" y="220"/>
                    <a:pt x="439" y="220"/>
                  </a:cubicBezTo>
                  <a:cubicBezTo>
                    <a:pt x="441" y="219"/>
                    <a:pt x="444" y="220"/>
                    <a:pt x="447" y="220"/>
                  </a:cubicBezTo>
                  <a:cubicBezTo>
                    <a:pt x="449" y="220"/>
                    <a:pt x="449" y="219"/>
                    <a:pt x="451" y="218"/>
                  </a:cubicBezTo>
                  <a:cubicBezTo>
                    <a:pt x="455" y="218"/>
                    <a:pt x="459" y="220"/>
                    <a:pt x="460" y="221"/>
                  </a:cubicBezTo>
                  <a:cubicBezTo>
                    <a:pt x="459" y="222"/>
                    <a:pt x="457" y="221"/>
                    <a:pt x="457" y="223"/>
                  </a:cubicBezTo>
                  <a:cubicBezTo>
                    <a:pt x="458" y="222"/>
                    <a:pt x="458" y="224"/>
                    <a:pt x="458" y="224"/>
                  </a:cubicBezTo>
                  <a:cubicBezTo>
                    <a:pt x="459" y="224"/>
                    <a:pt x="460" y="223"/>
                    <a:pt x="460" y="223"/>
                  </a:cubicBezTo>
                  <a:cubicBezTo>
                    <a:pt x="465" y="223"/>
                    <a:pt x="463" y="223"/>
                    <a:pt x="467" y="221"/>
                  </a:cubicBezTo>
                  <a:cubicBezTo>
                    <a:pt x="471" y="219"/>
                    <a:pt x="474" y="223"/>
                    <a:pt x="477" y="220"/>
                  </a:cubicBezTo>
                  <a:cubicBezTo>
                    <a:pt x="473" y="219"/>
                    <a:pt x="477" y="214"/>
                    <a:pt x="474" y="217"/>
                  </a:cubicBezTo>
                  <a:cubicBezTo>
                    <a:pt x="471" y="219"/>
                    <a:pt x="471" y="211"/>
                    <a:pt x="471" y="211"/>
                  </a:cubicBezTo>
                  <a:cubicBezTo>
                    <a:pt x="471" y="211"/>
                    <a:pt x="467" y="212"/>
                    <a:pt x="468" y="209"/>
                  </a:cubicBezTo>
                  <a:cubicBezTo>
                    <a:pt x="466" y="209"/>
                    <a:pt x="464" y="209"/>
                    <a:pt x="461" y="209"/>
                  </a:cubicBezTo>
                  <a:cubicBezTo>
                    <a:pt x="462" y="207"/>
                    <a:pt x="463" y="206"/>
                    <a:pt x="461" y="204"/>
                  </a:cubicBezTo>
                  <a:cubicBezTo>
                    <a:pt x="457" y="206"/>
                    <a:pt x="458" y="204"/>
                    <a:pt x="453" y="204"/>
                  </a:cubicBezTo>
                  <a:cubicBezTo>
                    <a:pt x="452" y="206"/>
                    <a:pt x="451" y="207"/>
                    <a:pt x="453" y="209"/>
                  </a:cubicBezTo>
                  <a:close/>
                  <a:moveTo>
                    <a:pt x="491" y="244"/>
                  </a:moveTo>
                  <a:cubicBezTo>
                    <a:pt x="490" y="244"/>
                    <a:pt x="489" y="243"/>
                    <a:pt x="489" y="242"/>
                  </a:cubicBezTo>
                  <a:cubicBezTo>
                    <a:pt x="495" y="244"/>
                    <a:pt x="489" y="233"/>
                    <a:pt x="495" y="234"/>
                  </a:cubicBezTo>
                  <a:cubicBezTo>
                    <a:pt x="498" y="237"/>
                    <a:pt x="499" y="233"/>
                    <a:pt x="503" y="234"/>
                  </a:cubicBezTo>
                  <a:cubicBezTo>
                    <a:pt x="501" y="225"/>
                    <a:pt x="491" y="224"/>
                    <a:pt x="482" y="225"/>
                  </a:cubicBezTo>
                  <a:cubicBezTo>
                    <a:pt x="481" y="225"/>
                    <a:pt x="481" y="224"/>
                    <a:pt x="481" y="223"/>
                  </a:cubicBezTo>
                  <a:cubicBezTo>
                    <a:pt x="478" y="222"/>
                    <a:pt x="477" y="225"/>
                    <a:pt x="474" y="225"/>
                  </a:cubicBezTo>
                  <a:cubicBezTo>
                    <a:pt x="472" y="225"/>
                    <a:pt x="472" y="223"/>
                    <a:pt x="470" y="224"/>
                  </a:cubicBezTo>
                  <a:cubicBezTo>
                    <a:pt x="468" y="225"/>
                    <a:pt x="467" y="226"/>
                    <a:pt x="465" y="227"/>
                  </a:cubicBezTo>
                  <a:cubicBezTo>
                    <a:pt x="463" y="228"/>
                    <a:pt x="462" y="227"/>
                    <a:pt x="460" y="228"/>
                  </a:cubicBezTo>
                  <a:cubicBezTo>
                    <a:pt x="460" y="231"/>
                    <a:pt x="459" y="232"/>
                    <a:pt x="457" y="232"/>
                  </a:cubicBezTo>
                  <a:cubicBezTo>
                    <a:pt x="457" y="244"/>
                    <a:pt x="455" y="244"/>
                    <a:pt x="456" y="256"/>
                  </a:cubicBezTo>
                  <a:cubicBezTo>
                    <a:pt x="461" y="258"/>
                    <a:pt x="458" y="252"/>
                    <a:pt x="463" y="253"/>
                  </a:cubicBezTo>
                  <a:cubicBezTo>
                    <a:pt x="462" y="251"/>
                    <a:pt x="463" y="249"/>
                    <a:pt x="464" y="248"/>
                  </a:cubicBezTo>
                  <a:cubicBezTo>
                    <a:pt x="466" y="245"/>
                    <a:pt x="464" y="241"/>
                    <a:pt x="465" y="237"/>
                  </a:cubicBezTo>
                  <a:cubicBezTo>
                    <a:pt x="466" y="236"/>
                    <a:pt x="468" y="234"/>
                    <a:pt x="468" y="234"/>
                  </a:cubicBezTo>
                  <a:cubicBezTo>
                    <a:pt x="469" y="232"/>
                    <a:pt x="468" y="230"/>
                    <a:pt x="470" y="230"/>
                  </a:cubicBezTo>
                  <a:cubicBezTo>
                    <a:pt x="472" y="230"/>
                    <a:pt x="474" y="229"/>
                    <a:pt x="475" y="228"/>
                  </a:cubicBezTo>
                  <a:cubicBezTo>
                    <a:pt x="473" y="233"/>
                    <a:pt x="480" y="229"/>
                    <a:pt x="479" y="232"/>
                  </a:cubicBezTo>
                  <a:cubicBezTo>
                    <a:pt x="480" y="237"/>
                    <a:pt x="480" y="235"/>
                    <a:pt x="479" y="239"/>
                  </a:cubicBezTo>
                  <a:cubicBezTo>
                    <a:pt x="481" y="240"/>
                    <a:pt x="482" y="239"/>
                    <a:pt x="482" y="241"/>
                  </a:cubicBezTo>
                  <a:cubicBezTo>
                    <a:pt x="481" y="241"/>
                    <a:pt x="480" y="241"/>
                    <a:pt x="479" y="242"/>
                  </a:cubicBezTo>
                  <a:cubicBezTo>
                    <a:pt x="484" y="241"/>
                    <a:pt x="489" y="247"/>
                    <a:pt x="491" y="244"/>
                  </a:cubicBezTo>
                  <a:close/>
                  <a:moveTo>
                    <a:pt x="516" y="238"/>
                  </a:moveTo>
                  <a:cubicBezTo>
                    <a:pt x="516" y="238"/>
                    <a:pt x="516" y="241"/>
                    <a:pt x="516" y="241"/>
                  </a:cubicBezTo>
                  <a:cubicBezTo>
                    <a:pt x="514" y="243"/>
                    <a:pt x="507" y="237"/>
                    <a:pt x="505" y="239"/>
                  </a:cubicBezTo>
                  <a:cubicBezTo>
                    <a:pt x="505" y="242"/>
                    <a:pt x="503" y="242"/>
                    <a:pt x="502" y="244"/>
                  </a:cubicBezTo>
                  <a:cubicBezTo>
                    <a:pt x="505" y="248"/>
                    <a:pt x="506" y="245"/>
                    <a:pt x="510" y="245"/>
                  </a:cubicBezTo>
                  <a:cubicBezTo>
                    <a:pt x="513" y="245"/>
                    <a:pt x="518" y="246"/>
                    <a:pt x="520" y="244"/>
                  </a:cubicBezTo>
                  <a:cubicBezTo>
                    <a:pt x="519" y="244"/>
                    <a:pt x="519" y="243"/>
                    <a:pt x="520" y="242"/>
                  </a:cubicBezTo>
                  <a:cubicBezTo>
                    <a:pt x="521" y="242"/>
                    <a:pt x="523" y="242"/>
                    <a:pt x="523" y="241"/>
                  </a:cubicBezTo>
                  <a:cubicBezTo>
                    <a:pt x="519" y="241"/>
                    <a:pt x="518" y="238"/>
                    <a:pt x="516" y="238"/>
                  </a:cubicBezTo>
                  <a:close/>
                  <a:moveTo>
                    <a:pt x="496" y="249"/>
                  </a:moveTo>
                  <a:cubicBezTo>
                    <a:pt x="496" y="249"/>
                    <a:pt x="495" y="247"/>
                    <a:pt x="493" y="248"/>
                  </a:cubicBezTo>
                  <a:cubicBezTo>
                    <a:pt x="493" y="248"/>
                    <a:pt x="494" y="250"/>
                    <a:pt x="493" y="251"/>
                  </a:cubicBezTo>
                  <a:cubicBezTo>
                    <a:pt x="491" y="251"/>
                    <a:pt x="489" y="251"/>
                    <a:pt x="486" y="251"/>
                  </a:cubicBezTo>
                  <a:cubicBezTo>
                    <a:pt x="489" y="256"/>
                    <a:pt x="482" y="252"/>
                    <a:pt x="482" y="255"/>
                  </a:cubicBezTo>
                  <a:cubicBezTo>
                    <a:pt x="484" y="255"/>
                    <a:pt x="485" y="255"/>
                    <a:pt x="486" y="255"/>
                  </a:cubicBezTo>
                  <a:cubicBezTo>
                    <a:pt x="487" y="256"/>
                    <a:pt x="485" y="257"/>
                    <a:pt x="485" y="258"/>
                  </a:cubicBezTo>
                  <a:cubicBezTo>
                    <a:pt x="489" y="259"/>
                    <a:pt x="488" y="255"/>
                    <a:pt x="491" y="255"/>
                  </a:cubicBezTo>
                  <a:cubicBezTo>
                    <a:pt x="492" y="256"/>
                    <a:pt x="494" y="257"/>
                    <a:pt x="498" y="256"/>
                  </a:cubicBezTo>
                  <a:cubicBezTo>
                    <a:pt x="497" y="251"/>
                    <a:pt x="507" y="255"/>
                    <a:pt x="505" y="248"/>
                  </a:cubicBezTo>
                  <a:cubicBezTo>
                    <a:pt x="500" y="247"/>
                    <a:pt x="498" y="249"/>
                    <a:pt x="496" y="2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97" name="Freeform 92"/>
            <p:cNvSpPr/>
            <p:nvPr>
              <p:custDataLst>
                <p:tags r:id="rId90"/>
              </p:custDataLst>
            </p:nvPr>
          </p:nvSpPr>
          <p:spPr bwMode="auto">
            <a:xfrm>
              <a:off x="11990477" y="-1249136"/>
              <a:ext cx="173038" cy="260350"/>
            </a:xfrm>
            <a:custGeom>
              <a:avLst/>
              <a:gdLst>
                <a:gd name="T0" fmla="*/ 13 w 46"/>
                <a:gd name="T1" fmla="*/ 7 h 69"/>
                <a:gd name="T2" fmla="*/ 23 w 46"/>
                <a:gd name="T3" fmla="*/ 6 h 69"/>
                <a:gd name="T4" fmla="*/ 24 w 46"/>
                <a:gd name="T5" fmla="*/ 14 h 69"/>
                <a:gd name="T6" fmla="*/ 17 w 46"/>
                <a:gd name="T7" fmla="*/ 18 h 69"/>
                <a:gd name="T8" fmla="*/ 26 w 46"/>
                <a:gd name="T9" fmla="*/ 22 h 69"/>
                <a:gd name="T10" fmla="*/ 30 w 46"/>
                <a:gd name="T11" fmla="*/ 32 h 69"/>
                <a:gd name="T12" fmla="*/ 33 w 46"/>
                <a:gd name="T13" fmla="*/ 35 h 69"/>
                <a:gd name="T14" fmla="*/ 38 w 46"/>
                <a:gd name="T15" fmla="*/ 38 h 69"/>
                <a:gd name="T16" fmla="*/ 35 w 46"/>
                <a:gd name="T17" fmla="*/ 44 h 69"/>
                <a:gd name="T18" fmla="*/ 44 w 46"/>
                <a:gd name="T19" fmla="*/ 45 h 69"/>
                <a:gd name="T20" fmla="*/ 44 w 46"/>
                <a:gd name="T21" fmla="*/ 53 h 69"/>
                <a:gd name="T22" fmla="*/ 41 w 46"/>
                <a:gd name="T23" fmla="*/ 53 h 69"/>
                <a:gd name="T24" fmla="*/ 44 w 46"/>
                <a:gd name="T25" fmla="*/ 55 h 69"/>
                <a:gd name="T26" fmla="*/ 41 w 46"/>
                <a:gd name="T27" fmla="*/ 59 h 69"/>
                <a:gd name="T28" fmla="*/ 37 w 46"/>
                <a:gd name="T29" fmla="*/ 62 h 69"/>
                <a:gd name="T30" fmla="*/ 23 w 46"/>
                <a:gd name="T31" fmla="*/ 60 h 69"/>
                <a:gd name="T32" fmla="*/ 17 w 46"/>
                <a:gd name="T33" fmla="*/ 62 h 69"/>
                <a:gd name="T34" fmla="*/ 7 w 46"/>
                <a:gd name="T35" fmla="*/ 62 h 69"/>
                <a:gd name="T36" fmla="*/ 10 w 46"/>
                <a:gd name="T37" fmla="*/ 60 h 69"/>
                <a:gd name="T38" fmla="*/ 12 w 46"/>
                <a:gd name="T39" fmla="*/ 62 h 69"/>
                <a:gd name="T40" fmla="*/ 13 w 46"/>
                <a:gd name="T41" fmla="*/ 59 h 69"/>
                <a:gd name="T42" fmla="*/ 21 w 46"/>
                <a:gd name="T43" fmla="*/ 58 h 69"/>
                <a:gd name="T44" fmla="*/ 10 w 46"/>
                <a:gd name="T45" fmla="*/ 53 h 69"/>
                <a:gd name="T46" fmla="*/ 10 w 46"/>
                <a:gd name="T47" fmla="*/ 45 h 69"/>
                <a:gd name="T48" fmla="*/ 13 w 46"/>
                <a:gd name="T49" fmla="*/ 44 h 69"/>
                <a:gd name="T50" fmla="*/ 19 w 46"/>
                <a:gd name="T51" fmla="*/ 44 h 69"/>
                <a:gd name="T52" fmla="*/ 20 w 46"/>
                <a:gd name="T53" fmla="*/ 35 h 69"/>
                <a:gd name="T54" fmla="*/ 16 w 46"/>
                <a:gd name="T55" fmla="*/ 29 h 69"/>
                <a:gd name="T56" fmla="*/ 10 w 46"/>
                <a:gd name="T57" fmla="*/ 31 h 69"/>
                <a:gd name="T58" fmla="*/ 10 w 46"/>
                <a:gd name="T59" fmla="*/ 24 h 69"/>
                <a:gd name="T60" fmla="*/ 5 w 46"/>
                <a:gd name="T61" fmla="*/ 21 h 69"/>
                <a:gd name="T62" fmla="*/ 0 w 46"/>
                <a:gd name="T63" fmla="*/ 7 h 69"/>
                <a:gd name="T64" fmla="*/ 7 w 46"/>
                <a:gd name="T65" fmla="*/ 0 h 69"/>
                <a:gd name="T66" fmla="*/ 20 w 46"/>
                <a:gd name="T67" fmla="*/ 0 h 69"/>
                <a:gd name="T68" fmla="*/ 13 w 46"/>
                <a:gd name="T69" fmla="*/ 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69">
                  <a:moveTo>
                    <a:pt x="13" y="7"/>
                  </a:moveTo>
                  <a:cubicBezTo>
                    <a:pt x="14" y="9"/>
                    <a:pt x="20" y="6"/>
                    <a:pt x="23" y="6"/>
                  </a:cubicBezTo>
                  <a:cubicBezTo>
                    <a:pt x="24" y="7"/>
                    <a:pt x="24" y="11"/>
                    <a:pt x="24" y="14"/>
                  </a:cubicBezTo>
                  <a:cubicBezTo>
                    <a:pt x="21" y="15"/>
                    <a:pt x="18" y="15"/>
                    <a:pt x="17" y="18"/>
                  </a:cubicBezTo>
                  <a:cubicBezTo>
                    <a:pt x="18" y="21"/>
                    <a:pt x="21" y="23"/>
                    <a:pt x="26" y="22"/>
                  </a:cubicBezTo>
                  <a:cubicBezTo>
                    <a:pt x="25" y="28"/>
                    <a:pt x="31" y="26"/>
                    <a:pt x="30" y="32"/>
                  </a:cubicBezTo>
                  <a:cubicBezTo>
                    <a:pt x="30" y="34"/>
                    <a:pt x="33" y="33"/>
                    <a:pt x="33" y="35"/>
                  </a:cubicBezTo>
                  <a:cubicBezTo>
                    <a:pt x="33" y="38"/>
                    <a:pt x="37" y="36"/>
                    <a:pt x="38" y="38"/>
                  </a:cubicBezTo>
                  <a:cubicBezTo>
                    <a:pt x="38" y="40"/>
                    <a:pt x="36" y="41"/>
                    <a:pt x="35" y="44"/>
                  </a:cubicBezTo>
                  <a:cubicBezTo>
                    <a:pt x="39" y="43"/>
                    <a:pt x="42" y="43"/>
                    <a:pt x="44" y="45"/>
                  </a:cubicBezTo>
                  <a:cubicBezTo>
                    <a:pt x="42" y="47"/>
                    <a:pt x="46" y="51"/>
                    <a:pt x="44" y="53"/>
                  </a:cubicBezTo>
                  <a:cubicBezTo>
                    <a:pt x="44" y="54"/>
                    <a:pt x="41" y="53"/>
                    <a:pt x="41" y="53"/>
                  </a:cubicBezTo>
                  <a:cubicBezTo>
                    <a:pt x="41" y="55"/>
                    <a:pt x="43" y="54"/>
                    <a:pt x="44" y="55"/>
                  </a:cubicBezTo>
                  <a:cubicBezTo>
                    <a:pt x="43" y="56"/>
                    <a:pt x="41" y="56"/>
                    <a:pt x="41" y="59"/>
                  </a:cubicBezTo>
                  <a:cubicBezTo>
                    <a:pt x="39" y="59"/>
                    <a:pt x="39" y="61"/>
                    <a:pt x="37" y="62"/>
                  </a:cubicBezTo>
                  <a:cubicBezTo>
                    <a:pt x="32" y="61"/>
                    <a:pt x="29" y="60"/>
                    <a:pt x="23" y="60"/>
                  </a:cubicBezTo>
                  <a:cubicBezTo>
                    <a:pt x="20" y="63"/>
                    <a:pt x="22" y="63"/>
                    <a:pt x="17" y="62"/>
                  </a:cubicBezTo>
                  <a:cubicBezTo>
                    <a:pt x="16" y="64"/>
                    <a:pt x="7" y="69"/>
                    <a:pt x="7" y="62"/>
                  </a:cubicBezTo>
                  <a:cubicBezTo>
                    <a:pt x="9" y="63"/>
                    <a:pt x="10" y="60"/>
                    <a:pt x="10" y="60"/>
                  </a:cubicBezTo>
                  <a:cubicBezTo>
                    <a:pt x="11" y="60"/>
                    <a:pt x="12" y="62"/>
                    <a:pt x="12" y="62"/>
                  </a:cubicBezTo>
                  <a:cubicBezTo>
                    <a:pt x="13" y="61"/>
                    <a:pt x="12" y="60"/>
                    <a:pt x="13" y="59"/>
                  </a:cubicBezTo>
                  <a:cubicBezTo>
                    <a:pt x="15" y="57"/>
                    <a:pt x="18" y="59"/>
                    <a:pt x="21" y="58"/>
                  </a:cubicBezTo>
                  <a:cubicBezTo>
                    <a:pt x="20" y="51"/>
                    <a:pt x="14" y="56"/>
                    <a:pt x="10" y="53"/>
                  </a:cubicBezTo>
                  <a:cubicBezTo>
                    <a:pt x="10" y="51"/>
                    <a:pt x="10" y="48"/>
                    <a:pt x="10" y="45"/>
                  </a:cubicBezTo>
                  <a:cubicBezTo>
                    <a:pt x="13" y="46"/>
                    <a:pt x="15" y="44"/>
                    <a:pt x="13" y="44"/>
                  </a:cubicBezTo>
                  <a:cubicBezTo>
                    <a:pt x="14" y="39"/>
                    <a:pt x="16" y="45"/>
                    <a:pt x="19" y="44"/>
                  </a:cubicBezTo>
                  <a:cubicBezTo>
                    <a:pt x="21" y="44"/>
                    <a:pt x="16" y="38"/>
                    <a:pt x="20" y="35"/>
                  </a:cubicBezTo>
                  <a:cubicBezTo>
                    <a:pt x="19" y="32"/>
                    <a:pt x="15" y="34"/>
                    <a:pt x="16" y="29"/>
                  </a:cubicBezTo>
                  <a:cubicBezTo>
                    <a:pt x="15" y="31"/>
                    <a:pt x="13" y="31"/>
                    <a:pt x="10" y="31"/>
                  </a:cubicBezTo>
                  <a:cubicBezTo>
                    <a:pt x="10" y="29"/>
                    <a:pt x="10" y="26"/>
                    <a:pt x="10" y="24"/>
                  </a:cubicBezTo>
                  <a:cubicBezTo>
                    <a:pt x="10" y="21"/>
                    <a:pt x="5" y="23"/>
                    <a:pt x="5" y="21"/>
                  </a:cubicBezTo>
                  <a:cubicBezTo>
                    <a:pt x="7" y="16"/>
                    <a:pt x="6" y="8"/>
                    <a:pt x="0" y="7"/>
                  </a:cubicBezTo>
                  <a:cubicBezTo>
                    <a:pt x="2" y="4"/>
                    <a:pt x="6" y="4"/>
                    <a:pt x="7" y="0"/>
                  </a:cubicBezTo>
                  <a:cubicBezTo>
                    <a:pt x="12" y="0"/>
                    <a:pt x="16" y="0"/>
                    <a:pt x="20" y="0"/>
                  </a:cubicBezTo>
                  <a:cubicBezTo>
                    <a:pt x="17" y="2"/>
                    <a:pt x="15" y="4"/>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98" name="Freeform 93"/>
            <p:cNvSpPr/>
            <p:nvPr>
              <p:custDataLst>
                <p:tags r:id="rId91"/>
              </p:custDataLst>
            </p:nvPr>
          </p:nvSpPr>
          <p:spPr bwMode="auto">
            <a:xfrm>
              <a:off x="8805952" y="-1238023"/>
              <a:ext cx="44450" cy="38100"/>
            </a:xfrm>
            <a:custGeom>
              <a:avLst/>
              <a:gdLst>
                <a:gd name="T0" fmla="*/ 11 w 12"/>
                <a:gd name="T1" fmla="*/ 1 h 10"/>
                <a:gd name="T2" fmla="*/ 12 w 12"/>
                <a:gd name="T3" fmla="*/ 7 h 10"/>
                <a:gd name="T4" fmla="*/ 5 w 12"/>
                <a:gd name="T5" fmla="*/ 10 h 10"/>
                <a:gd name="T6" fmla="*/ 5 w 12"/>
                <a:gd name="T7" fmla="*/ 7 h 10"/>
                <a:gd name="T8" fmla="*/ 2 w 12"/>
                <a:gd name="T9" fmla="*/ 8 h 10"/>
                <a:gd name="T10" fmla="*/ 4 w 12"/>
                <a:gd name="T11" fmla="*/ 7 h 10"/>
                <a:gd name="T12" fmla="*/ 11 w 12"/>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11" y="1"/>
                  </a:moveTo>
                  <a:cubicBezTo>
                    <a:pt x="9" y="3"/>
                    <a:pt x="10" y="5"/>
                    <a:pt x="12" y="7"/>
                  </a:cubicBezTo>
                  <a:cubicBezTo>
                    <a:pt x="11" y="9"/>
                    <a:pt x="8" y="9"/>
                    <a:pt x="5" y="10"/>
                  </a:cubicBezTo>
                  <a:cubicBezTo>
                    <a:pt x="5" y="9"/>
                    <a:pt x="5" y="8"/>
                    <a:pt x="5" y="7"/>
                  </a:cubicBezTo>
                  <a:cubicBezTo>
                    <a:pt x="4" y="7"/>
                    <a:pt x="4" y="8"/>
                    <a:pt x="2" y="8"/>
                  </a:cubicBezTo>
                  <a:cubicBezTo>
                    <a:pt x="0" y="7"/>
                    <a:pt x="3" y="8"/>
                    <a:pt x="4" y="7"/>
                  </a:cubicBezTo>
                  <a:cubicBezTo>
                    <a:pt x="5" y="6"/>
                    <a:pt x="8" y="0"/>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99" name="Freeform 94"/>
            <p:cNvSpPr/>
            <p:nvPr>
              <p:custDataLst>
                <p:tags r:id="rId92"/>
              </p:custDataLst>
            </p:nvPr>
          </p:nvSpPr>
          <p:spPr bwMode="auto">
            <a:xfrm>
              <a:off x="15130552" y="-812573"/>
              <a:ext cx="25400" cy="30163"/>
            </a:xfrm>
            <a:custGeom>
              <a:avLst/>
              <a:gdLst>
                <a:gd name="T0" fmla="*/ 2 w 7"/>
                <a:gd name="T1" fmla="*/ 2 h 8"/>
                <a:gd name="T2" fmla="*/ 7 w 7"/>
                <a:gd name="T3" fmla="*/ 0 h 8"/>
                <a:gd name="T4" fmla="*/ 0 w 7"/>
                <a:gd name="T5" fmla="*/ 7 h 8"/>
                <a:gd name="T6" fmla="*/ 2 w 7"/>
                <a:gd name="T7" fmla="*/ 2 h 8"/>
              </a:gdLst>
              <a:ahLst/>
              <a:cxnLst>
                <a:cxn ang="0">
                  <a:pos x="T0" y="T1"/>
                </a:cxn>
                <a:cxn ang="0">
                  <a:pos x="T2" y="T3"/>
                </a:cxn>
                <a:cxn ang="0">
                  <a:pos x="T4" y="T5"/>
                </a:cxn>
                <a:cxn ang="0">
                  <a:pos x="T6" y="T7"/>
                </a:cxn>
              </a:cxnLst>
              <a:rect l="0" t="0" r="r" b="b"/>
              <a:pathLst>
                <a:path w="7" h="8">
                  <a:moveTo>
                    <a:pt x="2" y="2"/>
                  </a:moveTo>
                  <a:cubicBezTo>
                    <a:pt x="3" y="0"/>
                    <a:pt x="4" y="2"/>
                    <a:pt x="7" y="0"/>
                  </a:cubicBezTo>
                  <a:cubicBezTo>
                    <a:pt x="6" y="4"/>
                    <a:pt x="6" y="8"/>
                    <a:pt x="0" y="7"/>
                  </a:cubicBezTo>
                  <a:cubicBezTo>
                    <a:pt x="0" y="6"/>
                    <a:pt x="6" y="3"/>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00" name="Freeform 95"/>
            <p:cNvSpPr/>
            <p:nvPr>
              <p:custDataLst>
                <p:tags r:id="rId93"/>
              </p:custDataLst>
            </p:nvPr>
          </p:nvSpPr>
          <p:spPr bwMode="auto">
            <a:xfrm>
              <a:off x="14465390" y="19277"/>
              <a:ext cx="214313" cy="242888"/>
            </a:xfrm>
            <a:custGeom>
              <a:avLst/>
              <a:gdLst>
                <a:gd name="T0" fmla="*/ 46 w 57"/>
                <a:gd name="T1" fmla="*/ 4 h 65"/>
                <a:gd name="T2" fmla="*/ 51 w 57"/>
                <a:gd name="T3" fmla="*/ 7 h 65"/>
                <a:gd name="T4" fmla="*/ 57 w 57"/>
                <a:gd name="T5" fmla="*/ 11 h 65"/>
                <a:gd name="T6" fmla="*/ 51 w 57"/>
                <a:gd name="T7" fmla="*/ 18 h 65"/>
                <a:gd name="T8" fmla="*/ 50 w 57"/>
                <a:gd name="T9" fmla="*/ 26 h 65"/>
                <a:gd name="T10" fmla="*/ 53 w 57"/>
                <a:gd name="T11" fmla="*/ 29 h 65"/>
                <a:gd name="T12" fmla="*/ 53 w 57"/>
                <a:gd name="T13" fmla="*/ 33 h 65"/>
                <a:gd name="T14" fmla="*/ 55 w 57"/>
                <a:gd name="T15" fmla="*/ 36 h 65"/>
                <a:gd name="T16" fmla="*/ 48 w 57"/>
                <a:gd name="T17" fmla="*/ 40 h 65"/>
                <a:gd name="T18" fmla="*/ 47 w 57"/>
                <a:gd name="T19" fmla="*/ 47 h 65"/>
                <a:gd name="T20" fmla="*/ 47 w 57"/>
                <a:gd name="T21" fmla="*/ 50 h 65"/>
                <a:gd name="T22" fmla="*/ 44 w 57"/>
                <a:gd name="T23" fmla="*/ 50 h 65"/>
                <a:gd name="T24" fmla="*/ 40 w 57"/>
                <a:gd name="T25" fmla="*/ 56 h 65"/>
                <a:gd name="T26" fmla="*/ 40 w 57"/>
                <a:gd name="T27" fmla="*/ 64 h 65"/>
                <a:gd name="T28" fmla="*/ 26 w 57"/>
                <a:gd name="T29" fmla="*/ 60 h 65"/>
                <a:gd name="T30" fmla="*/ 25 w 57"/>
                <a:gd name="T31" fmla="*/ 63 h 65"/>
                <a:gd name="T32" fmla="*/ 20 w 57"/>
                <a:gd name="T33" fmla="*/ 60 h 65"/>
                <a:gd name="T34" fmla="*/ 13 w 57"/>
                <a:gd name="T35" fmla="*/ 60 h 65"/>
                <a:gd name="T36" fmla="*/ 9 w 57"/>
                <a:gd name="T37" fmla="*/ 59 h 65"/>
                <a:gd name="T38" fmla="*/ 4 w 57"/>
                <a:gd name="T39" fmla="*/ 50 h 65"/>
                <a:gd name="T40" fmla="*/ 5 w 57"/>
                <a:gd name="T41" fmla="*/ 45 h 65"/>
                <a:gd name="T42" fmla="*/ 4 w 57"/>
                <a:gd name="T43" fmla="*/ 45 h 65"/>
                <a:gd name="T44" fmla="*/ 2 w 57"/>
                <a:gd name="T45" fmla="*/ 33 h 65"/>
                <a:gd name="T46" fmla="*/ 16 w 57"/>
                <a:gd name="T47" fmla="*/ 32 h 65"/>
                <a:gd name="T48" fmla="*/ 16 w 57"/>
                <a:gd name="T49" fmla="*/ 28 h 65"/>
                <a:gd name="T50" fmla="*/ 26 w 57"/>
                <a:gd name="T51" fmla="*/ 21 h 65"/>
                <a:gd name="T52" fmla="*/ 34 w 57"/>
                <a:gd name="T53" fmla="*/ 18 h 65"/>
                <a:gd name="T54" fmla="*/ 36 w 57"/>
                <a:gd name="T55" fmla="*/ 14 h 65"/>
                <a:gd name="T56" fmla="*/ 39 w 57"/>
                <a:gd name="T57" fmla="*/ 14 h 65"/>
                <a:gd name="T58" fmla="*/ 41 w 57"/>
                <a:gd name="T59" fmla="*/ 11 h 65"/>
                <a:gd name="T60" fmla="*/ 47 w 57"/>
                <a:gd name="T61" fmla="*/ 4 h 65"/>
                <a:gd name="T62" fmla="*/ 46 w 57"/>
                <a:gd name="T63"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65">
                  <a:moveTo>
                    <a:pt x="46" y="4"/>
                  </a:moveTo>
                  <a:cubicBezTo>
                    <a:pt x="47" y="0"/>
                    <a:pt x="49" y="7"/>
                    <a:pt x="51" y="7"/>
                  </a:cubicBezTo>
                  <a:cubicBezTo>
                    <a:pt x="53" y="8"/>
                    <a:pt x="54" y="11"/>
                    <a:pt x="57" y="11"/>
                  </a:cubicBezTo>
                  <a:cubicBezTo>
                    <a:pt x="56" y="14"/>
                    <a:pt x="56" y="18"/>
                    <a:pt x="51" y="18"/>
                  </a:cubicBezTo>
                  <a:cubicBezTo>
                    <a:pt x="50" y="20"/>
                    <a:pt x="53" y="26"/>
                    <a:pt x="50" y="26"/>
                  </a:cubicBezTo>
                  <a:cubicBezTo>
                    <a:pt x="49" y="28"/>
                    <a:pt x="52" y="28"/>
                    <a:pt x="53" y="29"/>
                  </a:cubicBezTo>
                  <a:cubicBezTo>
                    <a:pt x="53" y="30"/>
                    <a:pt x="52" y="32"/>
                    <a:pt x="53" y="33"/>
                  </a:cubicBezTo>
                  <a:cubicBezTo>
                    <a:pt x="53" y="35"/>
                    <a:pt x="55" y="35"/>
                    <a:pt x="55" y="36"/>
                  </a:cubicBezTo>
                  <a:cubicBezTo>
                    <a:pt x="55" y="40"/>
                    <a:pt x="51" y="43"/>
                    <a:pt x="48" y="40"/>
                  </a:cubicBezTo>
                  <a:cubicBezTo>
                    <a:pt x="49" y="44"/>
                    <a:pt x="51" y="44"/>
                    <a:pt x="47" y="47"/>
                  </a:cubicBezTo>
                  <a:cubicBezTo>
                    <a:pt x="47" y="48"/>
                    <a:pt x="47" y="50"/>
                    <a:pt x="47" y="50"/>
                  </a:cubicBezTo>
                  <a:cubicBezTo>
                    <a:pt x="47" y="51"/>
                    <a:pt x="45" y="50"/>
                    <a:pt x="44" y="50"/>
                  </a:cubicBezTo>
                  <a:cubicBezTo>
                    <a:pt x="43" y="52"/>
                    <a:pt x="44" y="57"/>
                    <a:pt x="40" y="56"/>
                  </a:cubicBezTo>
                  <a:cubicBezTo>
                    <a:pt x="43" y="58"/>
                    <a:pt x="39" y="59"/>
                    <a:pt x="40" y="64"/>
                  </a:cubicBezTo>
                  <a:cubicBezTo>
                    <a:pt x="33" y="65"/>
                    <a:pt x="31" y="61"/>
                    <a:pt x="26" y="60"/>
                  </a:cubicBezTo>
                  <a:cubicBezTo>
                    <a:pt x="25" y="60"/>
                    <a:pt x="25" y="62"/>
                    <a:pt x="25" y="63"/>
                  </a:cubicBezTo>
                  <a:cubicBezTo>
                    <a:pt x="22" y="64"/>
                    <a:pt x="21" y="60"/>
                    <a:pt x="20" y="60"/>
                  </a:cubicBezTo>
                  <a:cubicBezTo>
                    <a:pt x="18" y="59"/>
                    <a:pt x="15" y="61"/>
                    <a:pt x="13" y="60"/>
                  </a:cubicBezTo>
                  <a:cubicBezTo>
                    <a:pt x="12" y="60"/>
                    <a:pt x="14" y="56"/>
                    <a:pt x="9" y="59"/>
                  </a:cubicBezTo>
                  <a:cubicBezTo>
                    <a:pt x="8" y="55"/>
                    <a:pt x="8" y="51"/>
                    <a:pt x="4" y="50"/>
                  </a:cubicBezTo>
                  <a:cubicBezTo>
                    <a:pt x="3" y="48"/>
                    <a:pt x="5" y="47"/>
                    <a:pt x="5" y="45"/>
                  </a:cubicBezTo>
                  <a:cubicBezTo>
                    <a:pt x="5" y="43"/>
                    <a:pt x="3" y="44"/>
                    <a:pt x="4" y="45"/>
                  </a:cubicBezTo>
                  <a:cubicBezTo>
                    <a:pt x="0" y="42"/>
                    <a:pt x="3" y="38"/>
                    <a:pt x="2" y="33"/>
                  </a:cubicBezTo>
                  <a:cubicBezTo>
                    <a:pt x="8" y="34"/>
                    <a:pt x="12" y="33"/>
                    <a:pt x="16" y="32"/>
                  </a:cubicBezTo>
                  <a:cubicBezTo>
                    <a:pt x="16" y="30"/>
                    <a:pt x="19" y="28"/>
                    <a:pt x="16" y="28"/>
                  </a:cubicBezTo>
                  <a:cubicBezTo>
                    <a:pt x="17" y="26"/>
                    <a:pt x="29" y="23"/>
                    <a:pt x="26" y="21"/>
                  </a:cubicBezTo>
                  <a:cubicBezTo>
                    <a:pt x="28" y="19"/>
                    <a:pt x="31" y="18"/>
                    <a:pt x="34" y="18"/>
                  </a:cubicBezTo>
                  <a:cubicBezTo>
                    <a:pt x="37" y="18"/>
                    <a:pt x="35" y="15"/>
                    <a:pt x="36" y="14"/>
                  </a:cubicBezTo>
                  <a:cubicBezTo>
                    <a:pt x="36" y="13"/>
                    <a:pt x="38" y="14"/>
                    <a:pt x="39" y="14"/>
                  </a:cubicBezTo>
                  <a:cubicBezTo>
                    <a:pt x="40" y="13"/>
                    <a:pt x="39" y="10"/>
                    <a:pt x="41" y="11"/>
                  </a:cubicBezTo>
                  <a:cubicBezTo>
                    <a:pt x="40" y="5"/>
                    <a:pt x="45" y="6"/>
                    <a:pt x="47" y="4"/>
                  </a:cubicBezTo>
                  <a:cubicBezTo>
                    <a:pt x="47" y="4"/>
                    <a:pt x="46" y="4"/>
                    <a:pt x="4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01" name="Freeform 96"/>
            <p:cNvSpPr/>
            <p:nvPr>
              <p:custDataLst>
                <p:tags r:id="rId94"/>
              </p:custDataLst>
            </p:nvPr>
          </p:nvSpPr>
          <p:spPr bwMode="auto">
            <a:xfrm>
              <a:off x="14682877" y="195489"/>
              <a:ext cx="98425" cy="109538"/>
            </a:xfrm>
            <a:custGeom>
              <a:avLst/>
              <a:gdLst>
                <a:gd name="T0" fmla="*/ 23 w 26"/>
                <a:gd name="T1" fmla="*/ 0 h 29"/>
                <a:gd name="T2" fmla="*/ 18 w 26"/>
                <a:gd name="T3" fmla="*/ 6 h 29"/>
                <a:gd name="T4" fmla="*/ 17 w 26"/>
                <a:gd name="T5" fmla="*/ 6 h 29"/>
                <a:gd name="T6" fmla="*/ 18 w 26"/>
                <a:gd name="T7" fmla="*/ 10 h 29"/>
                <a:gd name="T8" fmla="*/ 21 w 26"/>
                <a:gd name="T9" fmla="*/ 13 h 29"/>
                <a:gd name="T10" fmla="*/ 23 w 26"/>
                <a:gd name="T11" fmla="*/ 26 h 29"/>
                <a:gd name="T12" fmla="*/ 17 w 26"/>
                <a:gd name="T13" fmla="*/ 26 h 29"/>
                <a:gd name="T14" fmla="*/ 13 w 26"/>
                <a:gd name="T15" fmla="*/ 12 h 29"/>
                <a:gd name="T16" fmla="*/ 7 w 26"/>
                <a:gd name="T17" fmla="*/ 16 h 29"/>
                <a:gd name="T18" fmla="*/ 7 w 26"/>
                <a:gd name="T19" fmla="*/ 24 h 29"/>
                <a:gd name="T20" fmla="*/ 3 w 26"/>
                <a:gd name="T21" fmla="*/ 28 h 29"/>
                <a:gd name="T22" fmla="*/ 2 w 26"/>
                <a:gd name="T23" fmla="*/ 21 h 29"/>
                <a:gd name="T24" fmla="*/ 3 w 26"/>
                <a:gd name="T25" fmla="*/ 20 h 29"/>
                <a:gd name="T26" fmla="*/ 2 w 26"/>
                <a:gd name="T27" fmla="*/ 19 h 29"/>
                <a:gd name="T28" fmla="*/ 3 w 26"/>
                <a:gd name="T29" fmla="*/ 13 h 29"/>
                <a:gd name="T30" fmla="*/ 0 w 26"/>
                <a:gd name="T31" fmla="*/ 10 h 29"/>
                <a:gd name="T32" fmla="*/ 11 w 26"/>
                <a:gd name="T33" fmla="*/ 0 h 29"/>
                <a:gd name="T34" fmla="*/ 23 w 26"/>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9">
                  <a:moveTo>
                    <a:pt x="23" y="0"/>
                  </a:moveTo>
                  <a:cubicBezTo>
                    <a:pt x="26" y="6"/>
                    <a:pt x="16" y="4"/>
                    <a:pt x="18" y="6"/>
                  </a:cubicBezTo>
                  <a:cubicBezTo>
                    <a:pt x="20" y="8"/>
                    <a:pt x="19" y="6"/>
                    <a:pt x="17" y="6"/>
                  </a:cubicBezTo>
                  <a:cubicBezTo>
                    <a:pt x="17" y="8"/>
                    <a:pt x="18" y="9"/>
                    <a:pt x="18" y="10"/>
                  </a:cubicBezTo>
                  <a:cubicBezTo>
                    <a:pt x="19" y="11"/>
                    <a:pt x="21" y="12"/>
                    <a:pt x="21" y="13"/>
                  </a:cubicBezTo>
                  <a:cubicBezTo>
                    <a:pt x="22" y="16"/>
                    <a:pt x="22" y="21"/>
                    <a:pt x="23" y="26"/>
                  </a:cubicBezTo>
                  <a:cubicBezTo>
                    <a:pt x="21" y="26"/>
                    <a:pt x="19" y="26"/>
                    <a:pt x="17" y="26"/>
                  </a:cubicBezTo>
                  <a:cubicBezTo>
                    <a:pt x="15" y="21"/>
                    <a:pt x="13" y="17"/>
                    <a:pt x="13" y="12"/>
                  </a:cubicBezTo>
                  <a:cubicBezTo>
                    <a:pt x="10" y="12"/>
                    <a:pt x="12" y="17"/>
                    <a:pt x="7" y="16"/>
                  </a:cubicBezTo>
                  <a:cubicBezTo>
                    <a:pt x="7" y="19"/>
                    <a:pt x="7" y="21"/>
                    <a:pt x="7" y="24"/>
                  </a:cubicBezTo>
                  <a:cubicBezTo>
                    <a:pt x="8" y="27"/>
                    <a:pt x="3" y="26"/>
                    <a:pt x="3" y="28"/>
                  </a:cubicBezTo>
                  <a:cubicBezTo>
                    <a:pt x="1" y="29"/>
                    <a:pt x="1" y="24"/>
                    <a:pt x="2" y="21"/>
                  </a:cubicBezTo>
                  <a:cubicBezTo>
                    <a:pt x="2" y="21"/>
                    <a:pt x="3" y="20"/>
                    <a:pt x="3" y="20"/>
                  </a:cubicBezTo>
                  <a:cubicBezTo>
                    <a:pt x="3" y="18"/>
                    <a:pt x="2" y="19"/>
                    <a:pt x="2" y="19"/>
                  </a:cubicBezTo>
                  <a:cubicBezTo>
                    <a:pt x="1" y="18"/>
                    <a:pt x="4" y="15"/>
                    <a:pt x="3" y="13"/>
                  </a:cubicBezTo>
                  <a:cubicBezTo>
                    <a:pt x="4" y="11"/>
                    <a:pt x="2" y="10"/>
                    <a:pt x="0" y="10"/>
                  </a:cubicBezTo>
                  <a:cubicBezTo>
                    <a:pt x="2" y="5"/>
                    <a:pt x="4" y="0"/>
                    <a:pt x="11" y="0"/>
                  </a:cubicBezTo>
                  <a:cubicBezTo>
                    <a:pt x="7" y="5"/>
                    <a:pt x="19" y="1"/>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02" name="Freeform 97"/>
            <p:cNvSpPr/>
            <p:nvPr>
              <p:custDataLst>
                <p:tags r:id="rId95"/>
              </p:custDataLst>
            </p:nvPr>
          </p:nvSpPr>
          <p:spPr bwMode="auto">
            <a:xfrm>
              <a:off x="14393952" y="305027"/>
              <a:ext cx="225425" cy="63500"/>
            </a:xfrm>
            <a:custGeom>
              <a:avLst/>
              <a:gdLst>
                <a:gd name="T0" fmla="*/ 1 w 60"/>
                <a:gd name="T1" fmla="*/ 5 h 17"/>
                <a:gd name="T2" fmla="*/ 7 w 60"/>
                <a:gd name="T3" fmla="*/ 1 h 17"/>
                <a:gd name="T4" fmla="*/ 10 w 60"/>
                <a:gd name="T5" fmla="*/ 4 h 17"/>
                <a:gd name="T6" fmla="*/ 13 w 60"/>
                <a:gd name="T7" fmla="*/ 5 h 17"/>
                <a:gd name="T8" fmla="*/ 27 w 60"/>
                <a:gd name="T9" fmla="*/ 8 h 17"/>
                <a:gd name="T10" fmla="*/ 41 w 60"/>
                <a:gd name="T11" fmla="*/ 6 h 17"/>
                <a:gd name="T12" fmla="*/ 44 w 60"/>
                <a:gd name="T13" fmla="*/ 9 h 17"/>
                <a:gd name="T14" fmla="*/ 48 w 60"/>
                <a:gd name="T15" fmla="*/ 11 h 17"/>
                <a:gd name="T16" fmla="*/ 55 w 60"/>
                <a:gd name="T17" fmla="*/ 11 h 17"/>
                <a:gd name="T18" fmla="*/ 56 w 60"/>
                <a:gd name="T19" fmla="*/ 15 h 17"/>
                <a:gd name="T20" fmla="*/ 53 w 60"/>
                <a:gd name="T21" fmla="*/ 15 h 17"/>
                <a:gd name="T22" fmla="*/ 25 w 60"/>
                <a:gd name="T23" fmla="*/ 11 h 17"/>
                <a:gd name="T24" fmla="*/ 18 w 60"/>
                <a:gd name="T25" fmla="*/ 11 h 17"/>
                <a:gd name="T26" fmla="*/ 8 w 60"/>
                <a:gd name="T27" fmla="*/ 8 h 17"/>
                <a:gd name="T28" fmla="*/ 1 w 60"/>
                <a:gd name="T2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7">
                  <a:moveTo>
                    <a:pt x="1" y="5"/>
                  </a:moveTo>
                  <a:cubicBezTo>
                    <a:pt x="0" y="1"/>
                    <a:pt x="6" y="3"/>
                    <a:pt x="7" y="1"/>
                  </a:cubicBezTo>
                  <a:cubicBezTo>
                    <a:pt x="10" y="0"/>
                    <a:pt x="9" y="3"/>
                    <a:pt x="10" y="4"/>
                  </a:cubicBezTo>
                  <a:cubicBezTo>
                    <a:pt x="11" y="4"/>
                    <a:pt x="13" y="3"/>
                    <a:pt x="13" y="5"/>
                  </a:cubicBezTo>
                  <a:cubicBezTo>
                    <a:pt x="19" y="3"/>
                    <a:pt x="21" y="4"/>
                    <a:pt x="27" y="8"/>
                  </a:cubicBezTo>
                  <a:cubicBezTo>
                    <a:pt x="32" y="5"/>
                    <a:pt x="34" y="6"/>
                    <a:pt x="41" y="6"/>
                  </a:cubicBezTo>
                  <a:cubicBezTo>
                    <a:pt x="43" y="6"/>
                    <a:pt x="43" y="8"/>
                    <a:pt x="44" y="9"/>
                  </a:cubicBezTo>
                  <a:cubicBezTo>
                    <a:pt x="46" y="9"/>
                    <a:pt x="48" y="9"/>
                    <a:pt x="48" y="11"/>
                  </a:cubicBezTo>
                  <a:cubicBezTo>
                    <a:pt x="51" y="9"/>
                    <a:pt x="55" y="14"/>
                    <a:pt x="55" y="11"/>
                  </a:cubicBezTo>
                  <a:cubicBezTo>
                    <a:pt x="60" y="11"/>
                    <a:pt x="52" y="15"/>
                    <a:pt x="56" y="15"/>
                  </a:cubicBezTo>
                  <a:cubicBezTo>
                    <a:pt x="56" y="17"/>
                    <a:pt x="55" y="15"/>
                    <a:pt x="53" y="15"/>
                  </a:cubicBezTo>
                  <a:cubicBezTo>
                    <a:pt x="43" y="17"/>
                    <a:pt x="34" y="12"/>
                    <a:pt x="25" y="11"/>
                  </a:cubicBezTo>
                  <a:cubicBezTo>
                    <a:pt x="23" y="10"/>
                    <a:pt x="21" y="11"/>
                    <a:pt x="18" y="11"/>
                  </a:cubicBezTo>
                  <a:cubicBezTo>
                    <a:pt x="15" y="10"/>
                    <a:pt x="12" y="9"/>
                    <a:pt x="8" y="8"/>
                  </a:cubicBezTo>
                  <a:cubicBezTo>
                    <a:pt x="6" y="7"/>
                    <a:pt x="2" y="8"/>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03" name="Freeform 98"/>
            <p:cNvSpPr/>
            <p:nvPr>
              <p:custDataLst>
                <p:tags r:id="rId96"/>
              </p:custDataLst>
            </p:nvPr>
          </p:nvSpPr>
          <p:spPr bwMode="auto">
            <a:xfrm>
              <a:off x="14693990" y="379639"/>
              <a:ext cx="30163" cy="11113"/>
            </a:xfrm>
            <a:custGeom>
              <a:avLst/>
              <a:gdLst>
                <a:gd name="T0" fmla="*/ 3 w 8"/>
                <a:gd name="T1" fmla="*/ 2 h 3"/>
                <a:gd name="T2" fmla="*/ 8 w 8"/>
                <a:gd name="T3" fmla="*/ 3 h 3"/>
                <a:gd name="T4" fmla="*/ 3 w 8"/>
                <a:gd name="T5" fmla="*/ 3 h 3"/>
                <a:gd name="T6" fmla="*/ 1 w 8"/>
                <a:gd name="T7" fmla="*/ 2 h 3"/>
                <a:gd name="T8" fmla="*/ 3 w 8"/>
                <a:gd name="T9" fmla="*/ 2 h 3"/>
              </a:gdLst>
              <a:ahLst/>
              <a:cxnLst>
                <a:cxn ang="0">
                  <a:pos x="T0" y="T1"/>
                </a:cxn>
                <a:cxn ang="0">
                  <a:pos x="T2" y="T3"/>
                </a:cxn>
                <a:cxn ang="0">
                  <a:pos x="T4" y="T5"/>
                </a:cxn>
                <a:cxn ang="0">
                  <a:pos x="T6" y="T7"/>
                </a:cxn>
                <a:cxn ang="0">
                  <a:pos x="T8" y="T9"/>
                </a:cxn>
              </a:cxnLst>
              <a:rect l="0" t="0" r="r" b="b"/>
              <a:pathLst>
                <a:path w="8" h="3">
                  <a:moveTo>
                    <a:pt x="3" y="2"/>
                  </a:moveTo>
                  <a:cubicBezTo>
                    <a:pt x="5" y="2"/>
                    <a:pt x="8" y="1"/>
                    <a:pt x="8" y="3"/>
                  </a:cubicBezTo>
                  <a:cubicBezTo>
                    <a:pt x="7" y="3"/>
                    <a:pt x="5" y="3"/>
                    <a:pt x="3" y="3"/>
                  </a:cubicBezTo>
                  <a:cubicBezTo>
                    <a:pt x="3" y="2"/>
                    <a:pt x="2" y="2"/>
                    <a:pt x="1" y="2"/>
                  </a:cubicBezTo>
                  <a:cubicBezTo>
                    <a:pt x="0" y="0"/>
                    <a:pt x="2" y="0"/>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04" name="Freeform 99"/>
            <p:cNvSpPr/>
            <p:nvPr>
              <p:custDataLst>
                <p:tags r:id="rId97"/>
              </p:custDataLst>
            </p:nvPr>
          </p:nvSpPr>
          <p:spPr bwMode="auto">
            <a:xfrm>
              <a:off x="15697290" y="1105127"/>
              <a:ext cx="165100" cy="165100"/>
            </a:xfrm>
            <a:custGeom>
              <a:avLst/>
              <a:gdLst>
                <a:gd name="T0" fmla="*/ 1 w 44"/>
                <a:gd name="T1" fmla="*/ 38 h 44"/>
                <a:gd name="T2" fmla="*/ 4 w 44"/>
                <a:gd name="T3" fmla="*/ 32 h 44"/>
                <a:gd name="T4" fmla="*/ 7 w 44"/>
                <a:gd name="T5" fmla="*/ 31 h 44"/>
                <a:gd name="T6" fmla="*/ 7 w 44"/>
                <a:gd name="T7" fmla="*/ 28 h 44"/>
                <a:gd name="T8" fmla="*/ 9 w 44"/>
                <a:gd name="T9" fmla="*/ 28 h 44"/>
                <a:gd name="T10" fmla="*/ 11 w 44"/>
                <a:gd name="T11" fmla="*/ 25 h 44"/>
                <a:gd name="T12" fmla="*/ 16 w 44"/>
                <a:gd name="T13" fmla="*/ 24 h 44"/>
                <a:gd name="T14" fmla="*/ 19 w 44"/>
                <a:gd name="T15" fmla="*/ 21 h 44"/>
                <a:gd name="T16" fmla="*/ 22 w 44"/>
                <a:gd name="T17" fmla="*/ 17 h 44"/>
                <a:gd name="T18" fmla="*/ 25 w 44"/>
                <a:gd name="T19" fmla="*/ 14 h 44"/>
                <a:gd name="T20" fmla="*/ 29 w 44"/>
                <a:gd name="T21" fmla="*/ 15 h 44"/>
                <a:gd name="T22" fmla="*/ 28 w 44"/>
                <a:gd name="T23" fmla="*/ 10 h 44"/>
                <a:gd name="T24" fmla="*/ 33 w 44"/>
                <a:gd name="T25" fmla="*/ 3 h 44"/>
                <a:gd name="T26" fmla="*/ 37 w 44"/>
                <a:gd name="T27" fmla="*/ 0 h 44"/>
                <a:gd name="T28" fmla="*/ 42 w 44"/>
                <a:gd name="T29" fmla="*/ 3 h 44"/>
                <a:gd name="T30" fmla="*/ 43 w 44"/>
                <a:gd name="T31" fmla="*/ 10 h 44"/>
                <a:gd name="T32" fmla="*/ 42 w 44"/>
                <a:gd name="T33" fmla="*/ 14 h 44"/>
                <a:gd name="T34" fmla="*/ 39 w 44"/>
                <a:gd name="T35" fmla="*/ 14 h 44"/>
                <a:gd name="T36" fmla="*/ 37 w 44"/>
                <a:gd name="T37" fmla="*/ 21 h 44"/>
                <a:gd name="T38" fmla="*/ 32 w 44"/>
                <a:gd name="T39" fmla="*/ 22 h 44"/>
                <a:gd name="T40" fmla="*/ 28 w 44"/>
                <a:gd name="T41" fmla="*/ 32 h 44"/>
                <a:gd name="T42" fmla="*/ 25 w 44"/>
                <a:gd name="T43" fmla="*/ 38 h 44"/>
                <a:gd name="T44" fmla="*/ 22 w 44"/>
                <a:gd name="T45" fmla="*/ 40 h 44"/>
                <a:gd name="T46" fmla="*/ 11 w 44"/>
                <a:gd name="T47" fmla="*/ 36 h 44"/>
                <a:gd name="T48" fmla="*/ 5 w 44"/>
                <a:gd name="T49" fmla="*/ 38 h 44"/>
                <a:gd name="T50" fmla="*/ 4 w 44"/>
                <a:gd name="T51" fmla="*/ 35 h 44"/>
                <a:gd name="T52" fmla="*/ 1 w 44"/>
                <a:gd name="T53" fmla="*/ 3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44">
                  <a:moveTo>
                    <a:pt x="1" y="38"/>
                  </a:moveTo>
                  <a:cubicBezTo>
                    <a:pt x="0" y="36"/>
                    <a:pt x="3" y="34"/>
                    <a:pt x="4" y="32"/>
                  </a:cubicBezTo>
                  <a:cubicBezTo>
                    <a:pt x="4" y="32"/>
                    <a:pt x="6" y="31"/>
                    <a:pt x="7" y="31"/>
                  </a:cubicBezTo>
                  <a:cubicBezTo>
                    <a:pt x="7" y="30"/>
                    <a:pt x="6" y="28"/>
                    <a:pt x="7" y="28"/>
                  </a:cubicBezTo>
                  <a:cubicBezTo>
                    <a:pt x="7" y="27"/>
                    <a:pt x="9" y="28"/>
                    <a:pt x="9" y="28"/>
                  </a:cubicBezTo>
                  <a:cubicBezTo>
                    <a:pt x="10" y="27"/>
                    <a:pt x="10" y="25"/>
                    <a:pt x="11" y="25"/>
                  </a:cubicBezTo>
                  <a:cubicBezTo>
                    <a:pt x="13" y="24"/>
                    <a:pt x="16" y="25"/>
                    <a:pt x="16" y="24"/>
                  </a:cubicBezTo>
                  <a:cubicBezTo>
                    <a:pt x="17" y="21"/>
                    <a:pt x="16" y="21"/>
                    <a:pt x="19" y="21"/>
                  </a:cubicBezTo>
                  <a:cubicBezTo>
                    <a:pt x="22" y="20"/>
                    <a:pt x="21" y="18"/>
                    <a:pt x="22" y="17"/>
                  </a:cubicBezTo>
                  <a:cubicBezTo>
                    <a:pt x="22" y="16"/>
                    <a:pt x="26" y="20"/>
                    <a:pt x="25" y="14"/>
                  </a:cubicBezTo>
                  <a:cubicBezTo>
                    <a:pt x="27" y="13"/>
                    <a:pt x="27" y="15"/>
                    <a:pt x="29" y="15"/>
                  </a:cubicBezTo>
                  <a:cubicBezTo>
                    <a:pt x="29" y="13"/>
                    <a:pt x="27" y="12"/>
                    <a:pt x="28" y="10"/>
                  </a:cubicBezTo>
                  <a:cubicBezTo>
                    <a:pt x="33" y="11"/>
                    <a:pt x="32" y="4"/>
                    <a:pt x="33" y="3"/>
                  </a:cubicBezTo>
                  <a:cubicBezTo>
                    <a:pt x="34" y="1"/>
                    <a:pt x="38" y="2"/>
                    <a:pt x="37" y="0"/>
                  </a:cubicBezTo>
                  <a:cubicBezTo>
                    <a:pt x="39" y="1"/>
                    <a:pt x="39" y="3"/>
                    <a:pt x="42" y="3"/>
                  </a:cubicBezTo>
                  <a:cubicBezTo>
                    <a:pt x="40" y="6"/>
                    <a:pt x="44" y="6"/>
                    <a:pt x="43" y="10"/>
                  </a:cubicBezTo>
                  <a:cubicBezTo>
                    <a:pt x="41" y="9"/>
                    <a:pt x="42" y="12"/>
                    <a:pt x="42" y="14"/>
                  </a:cubicBezTo>
                  <a:cubicBezTo>
                    <a:pt x="41" y="14"/>
                    <a:pt x="39" y="13"/>
                    <a:pt x="39" y="14"/>
                  </a:cubicBezTo>
                  <a:cubicBezTo>
                    <a:pt x="38" y="14"/>
                    <a:pt x="38" y="18"/>
                    <a:pt x="37" y="21"/>
                  </a:cubicBezTo>
                  <a:cubicBezTo>
                    <a:pt x="35" y="23"/>
                    <a:pt x="35" y="20"/>
                    <a:pt x="32" y="22"/>
                  </a:cubicBezTo>
                  <a:cubicBezTo>
                    <a:pt x="28" y="24"/>
                    <a:pt x="29" y="29"/>
                    <a:pt x="28" y="32"/>
                  </a:cubicBezTo>
                  <a:cubicBezTo>
                    <a:pt x="27" y="33"/>
                    <a:pt x="23" y="33"/>
                    <a:pt x="25" y="38"/>
                  </a:cubicBezTo>
                  <a:cubicBezTo>
                    <a:pt x="22" y="37"/>
                    <a:pt x="22" y="39"/>
                    <a:pt x="22" y="40"/>
                  </a:cubicBezTo>
                  <a:cubicBezTo>
                    <a:pt x="19" y="37"/>
                    <a:pt x="11" y="44"/>
                    <a:pt x="11" y="36"/>
                  </a:cubicBezTo>
                  <a:cubicBezTo>
                    <a:pt x="10" y="37"/>
                    <a:pt x="7" y="39"/>
                    <a:pt x="5" y="38"/>
                  </a:cubicBezTo>
                  <a:cubicBezTo>
                    <a:pt x="5" y="38"/>
                    <a:pt x="4" y="35"/>
                    <a:pt x="4" y="35"/>
                  </a:cubicBezTo>
                  <a:cubicBezTo>
                    <a:pt x="1" y="35"/>
                    <a:pt x="7" y="40"/>
                    <a:pt x="1"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05" name="Freeform 100"/>
            <p:cNvSpPr/>
            <p:nvPr>
              <p:custDataLst>
                <p:tags r:id="rId98"/>
              </p:custDataLst>
            </p:nvPr>
          </p:nvSpPr>
          <p:spPr bwMode="auto">
            <a:xfrm>
              <a:off x="10060077" y="-2144486"/>
              <a:ext cx="228600" cy="169863"/>
            </a:xfrm>
            <a:custGeom>
              <a:avLst/>
              <a:gdLst>
                <a:gd name="T0" fmla="*/ 16 w 61"/>
                <a:gd name="T1" fmla="*/ 0 h 45"/>
                <a:gd name="T2" fmla="*/ 23 w 61"/>
                <a:gd name="T3" fmla="*/ 5 h 45"/>
                <a:gd name="T4" fmla="*/ 28 w 61"/>
                <a:gd name="T5" fmla="*/ 7 h 45"/>
                <a:gd name="T6" fmla="*/ 30 w 61"/>
                <a:gd name="T7" fmla="*/ 7 h 45"/>
                <a:gd name="T8" fmla="*/ 32 w 61"/>
                <a:gd name="T9" fmla="*/ 8 h 45"/>
                <a:gd name="T10" fmla="*/ 36 w 61"/>
                <a:gd name="T11" fmla="*/ 11 h 45"/>
                <a:gd name="T12" fmla="*/ 40 w 61"/>
                <a:gd name="T13" fmla="*/ 11 h 45"/>
                <a:gd name="T14" fmla="*/ 49 w 61"/>
                <a:gd name="T15" fmla="*/ 14 h 45"/>
                <a:gd name="T16" fmla="*/ 49 w 61"/>
                <a:gd name="T17" fmla="*/ 18 h 45"/>
                <a:gd name="T18" fmla="*/ 53 w 61"/>
                <a:gd name="T19" fmla="*/ 18 h 45"/>
                <a:gd name="T20" fmla="*/ 53 w 61"/>
                <a:gd name="T21" fmla="*/ 21 h 45"/>
                <a:gd name="T22" fmla="*/ 61 w 61"/>
                <a:gd name="T23" fmla="*/ 26 h 45"/>
                <a:gd name="T24" fmla="*/ 60 w 61"/>
                <a:gd name="T25" fmla="*/ 30 h 45"/>
                <a:gd name="T26" fmla="*/ 57 w 61"/>
                <a:gd name="T27" fmla="*/ 29 h 45"/>
                <a:gd name="T28" fmla="*/ 50 w 61"/>
                <a:gd name="T29" fmla="*/ 33 h 45"/>
                <a:gd name="T30" fmla="*/ 49 w 61"/>
                <a:gd name="T31" fmla="*/ 36 h 45"/>
                <a:gd name="T32" fmla="*/ 46 w 61"/>
                <a:gd name="T33" fmla="*/ 39 h 45"/>
                <a:gd name="T34" fmla="*/ 37 w 61"/>
                <a:gd name="T35" fmla="*/ 39 h 45"/>
                <a:gd name="T36" fmla="*/ 37 w 61"/>
                <a:gd name="T37" fmla="*/ 40 h 45"/>
                <a:gd name="T38" fmla="*/ 32 w 61"/>
                <a:gd name="T39" fmla="*/ 42 h 45"/>
                <a:gd name="T40" fmla="*/ 30 w 61"/>
                <a:gd name="T41" fmla="*/ 39 h 45"/>
                <a:gd name="T42" fmla="*/ 22 w 61"/>
                <a:gd name="T43" fmla="*/ 39 h 45"/>
                <a:gd name="T44" fmla="*/ 19 w 61"/>
                <a:gd name="T45" fmla="*/ 36 h 45"/>
                <a:gd name="T46" fmla="*/ 23 w 61"/>
                <a:gd name="T47" fmla="*/ 33 h 45"/>
                <a:gd name="T48" fmla="*/ 16 w 61"/>
                <a:gd name="T49" fmla="*/ 32 h 45"/>
                <a:gd name="T50" fmla="*/ 21 w 61"/>
                <a:gd name="T51" fmla="*/ 29 h 45"/>
                <a:gd name="T52" fmla="*/ 23 w 61"/>
                <a:gd name="T53" fmla="*/ 26 h 45"/>
                <a:gd name="T54" fmla="*/ 28 w 61"/>
                <a:gd name="T55" fmla="*/ 28 h 45"/>
                <a:gd name="T56" fmla="*/ 26 w 61"/>
                <a:gd name="T57" fmla="*/ 23 h 45"/>
                <a:gd name="T58" fmla="*/ 14 w 61"/>
                <a:gd name="T59" fmla="*/ 26 h 45"/>
                <a:gd name="T60" fmla="*/ 9 w 61"/>
                <a:gd name="T61" fmla="*/ 25 h 45"/>
                <a:gd name="T62" fmla="*/ 7 w 61"/>
                <a:gd name="T63" fmla="*/ 22 h 45"/>
                <a:gd name="T64" fmla="*/ 1 w 61"/>
                <a:gd name="T65" fmla="*/ 19 h 45"/>
                <a:gd name="T66" fmla="*/ 0 w 61"/>
                <a:gd name="T67" fmla="*/ 15 h 45"/>
                <a:gd name="T68" fmla="*/ 4 w 61"/>
                <a:gd name="T69" fmla="*/ 12 h 45"/>
                <a:gd name="T70" fmla="*/ 7 w 61"/>
                <a:gd name="T71" fmla="*/ 9 h 45"/>
                <a:gd name="T72" fmla="*/ 8 w 61"/>
                <a:gd name="T73" fmla="*/ 5 h 45"/>
                <a:gd name="T74" fmla="*/ 11 w 61"/>
                <a:gd name="T75" fmla="*/ 5 h 45"/>
                <a:gd name="T76" fmla="*/ 14 w 61"/>
                <a:gd name="T77" fmla="*/ 2 h 45"/>
                <a:gd name="T78" fmla="*/ 16 w 61"/>
                <a:gd name="T7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 h="45">
                  <a:moveTo>
                    <a:pt x="16" y="0"/>
                  </a:moveTo>
                  <a:cubicBezTo>
                    <a:pt x="18" y="2"/>
                    <a:pt x="22" y="2"/>
                    <a:pt x="23" y="5"/>
                  </a:cubicBezTo>
                  <a:cubicBezTo>
                    <a:pt x="26" y="4"/>
                    <a:pt x="27" y="6"/>
                    <a:pt x="28" y="7"/>
                  </a:cubicBezTo>
                  <a:cubicBezTo>
                    <a:pt x="28" y="7"/>
                    <a:pt x="30" y="6"/>
                    <a:pt x="30" y="7"/>
                  </a:cubicBezTo>
                  <a:cubicBezTo>
                    <a:pt x="31" y="7"/>
                    <a:pt x="31" y="9"/>
                    <a:pt x="32" y="8"/>
                  </a:cubicBezTo>
                  <a:cubicBezTo>
                    <a:pt x="34" y="6"/>
                    <a:pt x="33" y="9"/>
                    <a:pt x="36" y="11"/>
                  </a:cubicBezTo>
                  <a:cubicBezTo>
                    <a:pt x="37" y="11"/>
                    <a:pt x="39" y="10"/>
                    <a:pt x="40" y="11"/>
                  </a:cubicBezTo>
                  <a:cubicBezTo>
                    <a:pt x="41" y="11"/>
                    <a:pt x="43" y="16"/>
                    <a:pt x="49" y="14"/>
                  </a:cubicBezTo>
                  <a:cubicBezTo>
                    <a:pt x="49" y="15"/>
                    <a:pt x="49" y="16"/>
                    <a:pt x="49" y="18"/>
                  </a:cubicBezTo>
                  <a:cubicBezTo>
                    <a:pt x="50" y="18"/>
                    <a:pt x="52" y="17"/>
                    <a:pt x="53" y="18"/>
                  </a:cubicBezTo>
                  <a:cubicBezTo>
                    <a:pt x="53" y="18"/>
                    <a:pt x="52" y="20"/>
                    <a:pt x="53" y="21"/>
                  </a:cubicBezTo>
                  <a:cubicBezTo>
                    <a:pt x="55" y="22"/>
                    <a:pt x="58" y="23"/>
                    <a:pt x="61" y="26"/>
                  </a:cubicBezTo>
                  <a:cubicBezTo>
                    <a:pt x="61" y="27"/>
                    <a:pt x="61" y="30"/>
                    <a:pt x="60" y="30"/>
                  </a:cubicBezTo>
                  <a:cubicBezTo>
                    <a:pt x="58" y="31"/>
                    <a:pt x="57" y="29"/>
                    <a:pt x="57" y="29"/>
                  </a:cubicBezTo>
                  <a:cubicBezTo>
                    <a:pt x="54" y="30"/>
                    <a:pt x="53" y="32"/>
                    <a:pt x="50" y="33"/>
                  </a:cubicBezTo>
                  <a:cubicBezTo>
                    <a:pt x="49" y="33"/>
                    <a:pt x="49" y="35"/>
                    <a:pt x="49" y="36"/>
                  </a:cubicBezTo>
                  <a:cubicBezTo>
                    <a:pt x="46" y="36"/>
                    <a:pt x="46" y="37"/>
                    <a:pt x="46" y="39"/>
                  </a:cubicBezTo>
                  <a:cubicBezTo>
                    <a:pt x="41" y="40"/>
                    <a:pt x="40" y="36"/>
                    <a:pt x="37" y="39"/>
                  </a:cubicBezTo>
                  <a:cubicBezTo>
                    <a:pt x="36" y="39"/>
                    <a:pt x="37" y="40"/>
                    <a:pt x="37" y="40"/>
                  </a:cubicBezTo>
                  <a:cubicBezTo>
                    <a:pt x="37" y="45"/>
                    <a:pt x="32" y="37"/>
                    <a:pt x="32" y="42"/>
                  </a:cubicBezTo>
                  <a:cubicBezTo>
                    <a:pt x="30" y="42"/>
                    <a:pt x="31" y="40"/>
                    <a:pt x="30" y="39"/>
                  </a:cubicBezTo>
                  <a:cubicBezTo>
                    <a:pt x="27" y="42"/>
                    <a:pt x="26" y="38"/>
                    <a:pt x="22" y="39"/>
                  </a:cubicBezTo>
                  <a:cubicBezTo>
                    <a:pt x="22" y="36"/>
                    <a:pt x="21" y="36"/>
                    <a:pt x="19" y="36"/>
                  </a:cubicBezTo>
                  <a:cubicBezTo>
                    <a:pt x="19" y="34"/>
                    <a:pt x="23" y="36"/>
                    <a:pt x="23" y="33"/>
                  </a:cubicBezTo>
                  <a:cubicBezTo>
                    <a:pt x="24" y="30"/>
                    <a:pt x="18" y="33"/>
                    <a:pt x="16" y="32"/>
                  </a:cubicBezTo>
                  <a:cubicBezTo>
                    <a:pt x="15" y="28"/>
                    <a:pt x="19" y="30"/>
                    <a:pt x="21" y="29"/>
                  </a:cubicBezTo>
                  <a:cubicBezTo>
                    <a:pt x="21" y="29"/>
                    <a:pt x="23" y="26"/>
                    <a:pt x="23" y="26"/>
                  </a:cubicBezTo>
                  <a:cubicBezTo>
                    <a:pt x="24" y="26"/>
                    <a:pt x="26" y="28"/>
                    <a:pt x="28" y="28"/>
                  </a:cubicBezTo>
                  <a:cubicBezTo>
                    <a:pt x="28" y="25"/>
                    <a:pt x="26" y="25"/>
                    <a:pt x="26" y="23"/>
                  </a:cubicBezTo>
                  <a:cubicBezTo>
                    <a:pt x="25" y="24"/>
                    <a:pt x="16" y="24"/>
                    <a:pt x="14" y="26"/>
                  </a:cubicBezTo>
                  <a:cubicBezTo>
                    <a:pt x="11" y="29"/>
                    <a:pt x="13" y="26"/>
                    <a:pt x="9" y="25"/>
                  </a:cubicBezTo>
                  <a:cubicBezTo>
                    <a:pt x="5" y="24"/>
                    <a:pt x="2" y="26"/>
                    <a:pt x="7" y="22"/>
                  </a:cubicBezTo>
                  <a:cubicBezTo>
                    <a:pt x="6" y="19"/>
                    <a:pt x="2" y="21"/>
                    <a:pt x="1" y="19"/>
                  </a:cubicBezTo>
                  <a:cubicBezTo>
                    <a:pt x="3" y="16"/>
                    <a:pt x="6" y="12"/>
                    <a:pt x="0" y="15"/>
                  </a:cubicBezTo>
                  <a:cubicBezTo>
                    <a:pt x="0" y="13"/>
                    <a:pt x="1" y="12"/>
                    <a:pt x="4" y="12"/>
                  </a:cubicBezTo>
                  <a:cubicBezTo>
                    <a:pt x="5" y="12"/>
                    <a:pt x="5" y="9"/>
                    <a:pt x="7" y="9"/>
                  </a:cubicBezTo>
                  <a:cubicBezTo>
                    <a:pt x="9" y="9"/>
                    <a:pt x="7" y="6"/>
                    <a:pt x="8" y="5"/>
                  </a:cubicBezTo>
                  <a:cubicBezTo>
                    <a:pt x="8" y="5"/>
                    <a:pt x="10" y="5"/>
                    <a:pt x="11" y="5"/>
                  </a:cubicBezTo>
                  <a:cubicBezTo>
                    <a:pt x="12" y="5"/>
                    <a:pt x="12" y="2"/>
                    <a:pt x="14" y="2"/>
                  </a:cubicBezTo>
                  <a:cubicBezTo>
                    <a:pt x="14" y="1"/>
                    <a:pt x="16" y="1"/>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06" name="Freeform 101"/>
            <p:cNvSpPr/>
            <p:nvPr>
              <p:custDataLst>
                <p:tags r:id="rId99"/>
              </p:custDataLst>
            </p:nvPr>
          </p:nvSpPr>
          <p:spPr bwMode="auto">
            <a:xfrm>
              <a:off x="12358777" y="-2084161"/>
              <a:ext cx="307975" cy="153988"/>
            </a:xfrm>
            <a:custGeom>
              <a:avLst/>
              <a:gdLst>
                <a:gd name="T0" fmla="*/ 29 w 82"/>
                <a:gd name="T1" fmla="*/ 28 h 41"/>
                <a:gd name="T2" fmla="*/ 26 w 82"/>
                <a:gd name="T3" fmla="*/ 30 h 41"/>
                <a:gd name="T4" fmla="*/ 19 w 82"/>
                <a:gd name="T5" fmla="*/ 28 h 41"/>
                <a:gd name="T6" fmla="*/ 23 w 82"/>
                <a:gd name="T7" fmla="*/ 26 h 41"/>
                <a:gd name="T8" fmla="*/ 31 w 82"/>
                <a:gd name="T9" fmla="*/ 20 h 41"/>
                <a:gd name="T10" fmla="*/ 29 w 82"/>
                <a:gd name="T11" fmla="*/ 16 h 41"/>
                <a:gd name="T12" fmla="*/ 22 w 82"/>
                <a:gd name="T13" fmla="*/ 16 h 41"/>
                <a:gd name="T14" fmla="*/ 15 w 82"/>
                <a:gd name="T15" fmla="*/ 21 h 41"/>
                <a:gd name="T16" fmla="*/ 5 w 82"/>
                <a:gd name="T17" fmla="*/ 20 h 41"/>
                <a:gd name="T18" fmla="*/ 6 w 82"/>
                <a:gd name="T19" fmla="*/ 10 h 41"/>
                <a:gd name="T20" fmla="*/ 3 w 82"/>
                <a:gd name="T21" fmla="*/ 12 h 41"/>
                <a:gd name="T22" fmla="*/ 2 w 82"/>
                <a:gd name="T23" fmla="*/ 5 h 41"/>
                <a:gd name="T24" fmla="*/ 5 w 82"/>
                <a:gd name="T25" fmla="*/ 6 h 41"/>
                <a:gd name="T26" fmla="*/ 13 w 82"/>
                <a:gd name="T27" fmla="*/ 3 h 41"/>
                <a:gd name="T28" fmla="*/ 15 w 82"/>
                <a:gd name="T29" fmla="*/ 7 h 41"/>
                <a:gd name="T30" fmla="*/ 26 w 82"/>
                <a:gd name="T31" fmla="*/ 9 h 41"/>
                <a:gd name="T32" fmla="*/ 30 w 82"/>
                <a:gd name="T33" fmla="*/ 3 h 41"/>
                <a:gd name="T34" fmla="*/ 44 w 82"/>
                <a:gd name="T35" fmla="*/ 5 h 41"/>
                <a:gd name="T36" fmla="*/ 45 w 82"/>
                <a:gd name="T37" fmla="*/ 5 h 41"/>
                <a:gd name="T38" fmla="*/ 51 w 82"/>
                <a:gd name="T39" fmla="*/ 9 h 41"/>
                <a:gd name="T40" fmla="*/ 50 w 82"/>
                <a:gd name="T41" fmla="*/ 12 h 41"/>
                <a:gd name="T42" fmla="*/ 57 w 82"/>
                <a:gd name="T43" fmla="*/ 10 h 41"/>
                <a:gd name="T44" fmla="*/ 65 w 82"/>
                <a:gd name="T45" fmla="*/ 13 h 41"/>
                <a:gd name="T46" fmla="*/ 67 w 82"/>
                <a:gd name="T47" fmla="*/ 16 h 41"/>
                <a:gd name="T48" fmla="*/ 68 w 82"/>
                <a:gd name="T49" fmla="*/ 17 h 41"/>
                <a:gd name="T50" fmla="*/ 69 w 82"/>
                <a:gd name="T51" fmla="*/ 20 h 41"/>
                <a:gd name="T52" fmla="*/ 72 w 82"/>
                <a:gd name="T53" fmla="*/ 20 h 41"/>
                <a:gd name="T54" fmla="*/ 72 w 82"/>
                <a:gd name="T55" fmla="*/ 23 h 41"/>
                <a:gd name="T56" fmla="*/ 75 w 82"/>
                <a:gd name="T57" fmla="*/ 23 h 41"/>
                <a:gd name="T58" fmla="*/ 76 w 82"/>
                <a:gd name="T59" fmla="*/ 27 h 41"/>
                <a:gd name="T60" fmla="*/ 81 w 82"/>
                <a:gd name="T61" fmla="*/ 27 h 41"/>
                <a:gd name="T62" fmla="*/ 76 w 82"/>
                <a:gd name="T63" fmla="*/ 30 h 41"/>
                <a:gd name="T64" fmla="*/ 76 w 82"/>
                <a:gd name="T65" fmla="*/ 31 h 41"/>
                <a:gd name="T66" fmla="*/ 62 w 82"/>
                <a:gd name="T67" fmla="*/ 31 h 41"/>
                <a:gd name="T68" fmla="*/ 62 w 82"/>
                <a:gd name="T69" fmla="*/ 23 h 41"/>
                <a:gd name="T70" fmla="*/ 48 w 82"/>
                <a:gd name="T71" fmla="*/ 21 h 41"/>
                <a:gd name="T72" fmla="*/ 47 w 82"/>
                <a:gd name="T73" fmla="*/ 26 h 41"/>
                <a:gd name="T74" fmla="*/ 44 w 82"/>
                <a:gd name="T75" fmla="*/ 26 h 41"/>
                <a:gd name="T76" fmla="*/ 41 w 82"/>
                <a:gd name="T77" fmla="*/ 28 h 41"/>
                <a:gd name="T78" fmla="*/ 43 w 82"/>
                <a:gd name="T79" fmla="*/ 30 h 41"/>
                <a:gd name="T80" fmla="*/ 38 w 82"/>
                <a:gd name="T81" fmla="*/ 31 h 41"/>
                <a:gd name="T82" fmla="*/ 38 w 82"/>
                <a:gd name="T83" fmla="*/ 40 h 41"/>
                <a:gd name="T84" fmla="*/ 20 w 82"/>
                <a:gd name="T85" fmla="*/ 34 h 41"/>
                <a:gd name="T86" fmla="*/ 24 w 82"/>
                <a:gd name="T87" fmla="*/ 31 h 41"/>
                <a:gd name="T88" fmla="*/ 30 w 82"/>
                <a:gd name="T89" fmla="*/ 31 h 41"/>
                <a:gd name="T90" fmla="*/ 29 w 82"/>
                <a:gd name="T91" fmla="*/ 2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 h="41">
                  <a:moveTo>
                    <a:pt x="29" y="28"/>
                  </a:moveTo>
                  <a:cubicBezTo>
                    <a:pt x="28" y="25"/>
                    <a:pt x="26" y="30"/>
                    <a:pt x="26" y="30"/>
                  </a:cubicBezTo>
                  <a:cubicBezTo>
                    <a:pt x="24" y="30"/>
                    <a:pt x="22" y="27"/>
                    <a:pt x="19" y="28"/>
                  </a:cubicBezTo>
                  <a:cubicBezTo>
                    <a:pt x="19" y="26"/>
                    <a:pt x="21" y="27"/>
                    <a:pt x="23" y="26"/>
                  </a:cubicBezTo>
                  <a:cubicBezTo>
                    <a:pt x="26" y="24"/>
                    <a:pt x="28" y="20"/>
                    <a:pt x="31" y="20"/>
                  </a:cubicBezTo>
                  <a:cubicBezTo>
                    <a:pt x="31" y="19"/>
                    <a:pt x="28" y="19"/>
                    <a:pt x="29" y="16"/>
                  </a:cubicBezTo>
                  <a:cubicBezTo>
                    <a:pt x="26" y="15"/>
                    <a:pt x="23" y="20"/>
                    <a:pt x="22" y="16"/>
                  </a:cubicBezTo>
                  <a:cubicBezTo>
                    <a:pt x="20" y="18"/>
                    <a:pt x="17" y="20"/>
                    <a:pt x="15" y="21"/>
                  </a:cubicBezTo>
                  <a:cubicBezTo>
                    <a:pt x="10" y="22"/>
                    <a:pt x="10" y="19"/>
                    <a:pt x="5" y="20"/>
                  </a:cubicBezTo>
                  <a:cubicBezTo>
                    <a:pt x="8" y="17"/>
                    <a:pt x="8" y="14"/>
                    <a:pt x="6" y="10"/>
                  </a:cubicBezTo>
                  <a:cubicBezTo>
                    <a:pt x="5" y="10"/>
                    <a:pt x="4" y="11"/>
                    <a:pt x="3" y="12"/>
                  </a:cubicBezTo>
                  <a:cubicBezTo>
                    <a:pt x="0" y="12"/>
                    <a:pt x="3" y="7"/>
                    <a:pt x="2" y="5"/>
                  </a:cubicBezTo>
                  <a:cubicBezTo>
                    <a:pt x="4" y="4"/>
                    <a:pt x="4" y="5"/>
                    <a:pt x="5" y="6"/>
                  </a:cubicBezTo>
                  <a:cubicBezTo>
                    <a:pt x="6" y="3"/>
                    <a:pt x="13" y="6"/>
                    <a:pt x="13" y="3"/>
                  </a:cubicBezTo>
                  <a:cubicBezTo>
                    <a:pt x="15" y="3"/>
                    <a:pt x="14" y="6"/>
                    <a:pt x="15" y="7"/>
                  </a:cubicBezTo>
                  <a:cubicBezTo>
                    <a:pt x="20" y="8"/>
                    <a:pt x="25" y="0"/>
                    <a:pt x="26" y="9"/>
                  </a:cubicBezTo>
                  <a:cubicBezTo>
                    <a:pt x="30" y="9"/>
                    <a:pt x="30" y="7"/>
                    <a:pt x="30" y="3"/>
                  </a:cubicBezTo>
                  <a:cubicBezTo>
                    <a:pt x="34" y="5"/>
                    <a:pt x="38" y="4"/>
                    <a:pt x="44" y="5"/>
                  </a:cubicBezTo>
                  <a:cubicBezTo>
                    <a:pt x="45" y="5"/>
                    <a:pt x="45" y="7"/>
                    <a:pt x="45" y="5"/>
                  </a:cubicBezTo>
                  <a:cubicBezTo>
                    <a:pt x="48" y="5"/>
                    <a:pt x="46" y="11"/>
                    <a:pt x="51" y="9"/>
                  </a:cubicBezTo>
                  <a:cubicBezTo>
                    <a:pt x="51" y="10"/>
                    <a:pt x="50" y="10"/>
                    <a:pt x="50" y="12"/>
                  </a:cubicBezTo>
                  <a:cubicBezTo>
                    <a:pt x="52" y="11"/>
                    <a:pt x="57" y="13"/>
                    <a:pt x="57" y="10"/>
                  </a:cubicBezTo>
                  <a:cubicBezTo>
                    <a:pt x="58" y="12"/>
                    <a:pt x="59" y="14"/>
                    <a:pt x="65" y="13"/>
                  </a:cubicBezTo>
                  <a:cubicBezTo>
                    <a:pt x="63" y="16"/>
                    <a:pt x="64" y="15"/>
                    <a:pt x="67" y="16"/>
                  </a:cubicBezTo>
                  <a:cubicBezTo>
                    <a:pt x="67" y="16"/>
                    <a:pt x="66" y="17"/>
                    <a:pt x="68" y="17"/>
                  </a:cubicBezTo>
                  <a:cubicBezTo>
                    <a:pt x="70" y="17"/>
                    <a:pt x="68" y="19"/>
                    <a:pt x="69" y="20"/>
                  </a:cubicBezTo>
                  <a:cubicBezTo>
                    <a:pt x="70" y="20"/>
                    <a:pt x="72" y="20"/>
                    <a:pt x="72" y="20"/>
                  </a:cubicBezTo>
                  <a:cubicBezTo>
                    <a:pt x="73" y="21"/>
                    <a:pt x="72" y="22"/>
                    <a:pt x="72" y="23"/>
                  </a:cubicBezTo>
                  <a:cubicBezTo>
                    <a:pt x="73" y="23"/>
                    <a:pt x="75" y="22"/>
                    <a:pt x="75" y="23"/>
                  </a:cubicBezTo>
                  <a:cubicBezTo>
                    <a:pt x="76" y="24"/>
                    <a:pt x="75" y="26"/>
                    <a:pt x="76" y="27"/>
                  </a:cubicBezTo>
                  <a:cubicBezTo>
                    <a:pt x="79" y="27"/>
                    <a:pt x="80" y="25"/>
                    <a:pt x="81" y="27"/>
                  </a:cubicBezTo>
                  <a:cubicBezTo>
                    <a:pt x="82" y="31"/>
                    <a:pt x="77" y="29"/>
                    <a:pt x="76" y="30"/>
                  </a:cubicBezTo>
                  <a:cubicBezTo>
                    <a:pt x="76" y="30"/>
                    <a:pt x="76" y="31"/>
                    <a:pt x="76" y="31"/>
                  </a:cubicBezTo>
                  <a:cubicBezTo>
                    <a:pt x="73" y="32"/>
                    <a:pt x="67" y="30"/>
                    <a:pt x="62" y="31"/>
                  </a:cubicBezTo>
                  <a:cubicBezTo>
                    <a:pt x="61" y="27"/>
                    <a:pt x="62" y="28"/>
                    <a:pt x="62" y="23"/>
                  </a:cubicBezTo>
                  <a:cubicBezTo>
                    <a:pt x="61" y="19"/>
                    <a:pt x="51" y="19"/>
                    <a:pt x="48" y="21"/>
                  </a:cubicBezTo>
                  <a:cubicBezTo>
                    <a:pt x="46" y="21"/>
                    <a:pt x="48" y="24"/>
                    <a:pt x="47" y="26"/>
                  </a:cubicBezTo>
                  <a:cubicBezTo>
                    <a:pt x="47" y="26"/>
                    <a:pt x="44" y="25"/>
                    <a:pt x="44" y="26"/>
                  </a:cubicBezTo>
                  <a:cubicBezTo>
                    <a:pt x="43" y="27"/>
                    <a:pt x="44" y="29"/>
                    <a:pt x="41" y="28"/>
                  </a:cubicBezTo>
                  <a:cubicBezTo>
                    <a:pt x="41" y="30"/>
                    <a:pt x="42" y="30"/>
                    <a:pt x="43" y="30"/>
                  </a:cubicBezTo>
                  <a:cubicBezTo>
                    <a:pt x="42" y="31"/>
                    <a:pt x="40" y="31"/>
                    <a:pt x="38" y="31"/>
                  </a:cubicBezTo>
                  <a:cubicBezTo>
                    <a:pt x="37" y="36"/>
                    <a:pt x="38" y="34"/>
                    <a:pt x="38" y="40"/>
                  </a:cubicBezTo>
                  <a:cubicBezTo>
                    <a:pt x="34" y="41"/>
                    <a:pt x="21" y="41"/>
                    <a:pt x="20" y="34"/>
                  </a:cubicBezTo>
                  <a:cubicBezTo>
                    <a:pt x="23" y="34"/>
                    <a:pt x="24" y="33"/>
                    <a:pt x="24" y="31"/>
                  </a:cubicBezTo>
                  <a:cubicBezTo>
                    <a:pt x="28" y="31"/>
                    <a:pt x="27" y="34"/>
                    <a:pt x="30" y="31"/>
                  </a:cubicBezTo>
                  <a:cubicBezTo>
                    <a:pt x="29" y="30"/>
                    <a:pt x="26" y="29"/>
                    <a:pt x="29"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07" name="Freeform 102"/>
            <p:cNvSpPr/>
            <p:nvPr>
              <p:custDataLst>
                <p:tags r:id="rId100"/>
              </p:custDataLst>
            </p:nvPr>
          </p:nvSpPr>
          <p:spPr bwMode="auto">
            <a:xfrm>
              <a:off x="9493340" y="-1963511"/>
              <a:ext cx="146050" cy="79375"/>
            </a:xfrm>
            <a:custGeom>
              <a:avLst/>
              <a:gdLst>
                <a:gd name="T0" fmla="*/ 38 w 39"/>
                <a:gd name="T1" fmla="*/ 3 h 21"/>
                <a:gd name="T2" fmla="*/ 38 w 39"/>
                <a:gd name="T3" fmla="*/ 8 h 21"/>
                <a:gd name="T4" fmla="*/ 36 w 39"/>
                <a:gd name="T5" fmla="*/ 8 h 21"/>
                <a:gd name="T6" fmla="*/ 36 w 39"/>
                <a:gd name="T7" fmla="*/ 12 h 21"/>
                <a:gd name="T8" fmla="*/ 31 w 39"/>
                <a:gd name="T9" fmla="*/ 15 h 21"/>
                <a:gd name="T10" fmla="*/ 27 w 39"/>
                <a:gd name="T11" fmla="*/ 10 h 21"/>
                <a:gd name="T12" fmla="*/ 23 w 39"/>
                <a:gd name="T13" fmla="*/ 13 h 21"/>
                <a:gd name="T14" fmla="*/ 17 w 39"/>
                <a:gd name="T15" fmla="*/ 19 h 21"/>
                <a:gd name="T16" fmla="*/ 2 w 39"/>
                <a:gd name="T17" fmla="*/ 19 h 21"/>
                <a:gd name="T18" fmla="*/ 0 w 39"/>
                <a:gd name="T19" fmla="*/ 13 h 21"/>
                <a:gd name="T20" fmla="*/ 6 w 39"/>
                <a:gd name="T21" fmla="*/ 15 h 21"/>
                <a:gd name="T22" fmla="*/ 12 w 39"/>
                <a:gd name="T23" fmla="*/ 10 h 21"/>
                <a:gd name="T24" fmla="*/ 14 w 39"/>
                <a:gd name="T25" fmla="*/ 8 h 21"/>
                <a:gd name="T26" fmla="*/ 19 w 39"/>
                <a:gd name="T27" fmla="*/ 6 h 21"/>
                <a:gd name="T28" fmla="*/ 20 w 39"/>
                <a:gd name="T29" fmla="*/ 6 h 21"/>
                <a:gd name="T30" fmla="*/ 23 w 39"/>
                <a:gd name="T31" fmla="*/ 3 h 21"/>
                <a:gd name="T32" fmla="*/ 28 w 39"/>
                <a:gd name="T33" fmla="*/ 3 h 21"/>
                <a:gd name="T34" fmla="*/ 38 w 39"/>
                <a:gd name="T35"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21">
                  <a:moveTo>
                    <a:pt x="38" y="3"/>
                  </a:moveTo>
                  <a:cubicBezTo>
                    <a:pt x="38" y="4"/>
                    <a:pt x="39" y="7"/>
                    <a:pt x="38" y="8"/>
                  </a:cubicBezTo>
                  <a:cubicBezTo>
                    <a:pt x="38" y="8"/>
                    <a:pt x="36" y="7"/>
                    <a:pt x="36" y="8"/>
                  </a:cubicBezTo>
                  <a:cubicBezTo>
                    <a:pt x="35" y="8"/>
                    <a:pt x="37" y="12"/>
                    <a:pt x="36" y="12"/>
                  </a:cubicBezTo>
                  <a:cubicBezTo>
                    <a:pt x="34" y="12"/>
                    <a:pt x="32" y="10"/>
                    <a:pt x="31" y="15"/>
                  </a:cubicBezTo>
                  <a:cubicBezTo>
                    <a:pt x="29" y="15"/>
                    <a:pt x="30" y="10"/>
                    <a:pt x="27" y="10"/>
                  </a:cubicBezTo>
                  <a:cubicBezTo>
                    <a:pt x="24" y="10"/>
                    <a:pt x="25" y="13"/>
                    <a:pt x="23" y="13"/>
                  </a:cubicBezTo>
                  <a:cubicBezTo>
                    <a:pt x="21" y="15"/>
                    <a:pt x="17" y="15"/>
                    <a:pt x="17" y="19"/>
                  </a:cubicBezTo>
                  <a:cubicBezTo>
                    <a:pt x="11" y="21"/>
                    <a:pt x="8" y="20"/>
                    <a:pt x="2" y="19"/>
                  </a:cubicBezTo>
                  <a:cubicBezTo>
                    <a:pt x="2" y="16"/>
                    <a:pt x="0" y="16"/>
                    <a:pt x="0" y="13"/>
                  </a:cubicBezTo>
                  <a:cubicBezTo>
                    <a:pt x="2" y="14"/>
                    <a:pt x="4" y="15"/>
                    <a:pt x="6" y="15"/>
                  </a:cubicBezTo>
                  <a:cubicBezTo>
                    <a:pt x="9" y="15"/>
                    <a:pt x="9" y="11"/>
                    <a:pt x="12" y="10"/>
                  </a:cubicBezTo>
                  <a:cubicBezTo>
                    <a:pt x="12" y="10"/>
                    <a:pt x="14" y="7"/>
                    <a:pt x="14" y="8"/>
                  </a:cubicBezTo>
                  <a:cubicBezTo>
                    <a:pt x="17" y="10"/>
                    <a:pt x="15" y="6"/>
                    <a:pt x="19" y="6"/>
                  </a:cubicBezTo>
                  <a:cubicBezTo>
                    <a:pt x="19" y="6"/>
                    <a:pt x="20" y="6"/>
                    <a:pt x="20" y="6"/>
                  </a:cubicBezTo>
                  <a:cubicBezTo>
                    <a:pt x="21" y="6"/>
                    <a:pt x="23" y="4"/>
                    <a:pt x="23" y="3"/>
                  </a:cubicBezTo>
                  <a:cubicBezTo>
                    <a:pt x="25" y="3"/>
                    <a:pt x="27" y="4"/>
                    <a:pt x="28" y="3"/>
                  </a:cubicBezTo>
                  <a:cubicBezTo>
                    <a:pt x="30" y="3"/>
                    <a:pt x="35" y="0"/>
                    <a:pt x="3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08" name="Freeform 103"/>
            <p:cNvSpPr/>
            <p:nvPr>
              <p:custDataLst>
                <p:tags r:id="rId101"/>
              </p:custDataLst>
            </p:nvPr>
          </p:nvSpPr>
          <p:spPr bwMode="auto">
            <a:xfrm>
              <a:off x="9891802" y="-1930173"/>
              <a:ext cx="146050" cy="76200"/>
            </a:xfrm>
            <a:custGeom>
              <a:avLst/>
              <a:gdLst>
                <a:gd name="T0" fmla="*/ 35 w 39"/>
                <a:gd name="T1" fmla="*/ 1 h 20"/>
                <a:gd name="T2" fmla="*/ 39 w 39"/>
                <a:gd name="T3" fmla="*/ 14 h 20"/>
                <a:gd name="T4" fmla="*/ 36 w 39"/>
                <a:gd name="T5" fmla="*/ 13 h 20"/>
                <a:gd name="T6" fmla="*/ 36 w 39"/>
                <a:gd name="T7" fmla="*/ 17 h 20"/>
                <a:gd name="T8" fmla="*/ 31 w 39"/>
                <a:gd name="T9" fmla="*/ 18 h 20"/>
                <a:gd name="T10" fmla="*/ 29 w 39"/>
                <a:gd name="T11" fmla="*/ 20 h 20"/>
                <a:gd name="T12" fmla="*/ 25 w 39"/>
                <a:gd name="T13" fmla="*/ 20 h 20"/>
                <a:gd name="T14" fmla="*/ 25 w 39"/>
                <a:gd name="T15" fmla="*/ 14 h 20"/>
                <a:gd name="T16" fmla="*/ 11 w 39"/>
                <a:gd name="T17" fmla="*/ 13 h 20"/>
                <a:gd name="T18" fmla="*/ 0 w 39"/>
                <a:gd name="T19" fmla="*/ 6 h 20"/>
                <a:gd name="T20" fmla="*/ 1 w 39"/>
                <a:gd name="T21" fmla="*/ 3 h 20"/>
                <a:gd name="T22" fmla="*/ 4 w 39"/>
                <a:gd name="T23" fmla="*/ 4 h 20"/>
                <a:gd name="T24" fmla="*/ 11 w 39"/>
                <a:gd name="T25" fmla="*/ 7 h 20"/>
                <a:gd name="T26" fmla="*/ 14 w 39"/>
                <a:gd name="T27" fmla="*/ 7 h 20"/>
                <a:gd name="T28" fmla="*/ 15 w 39"/>
                <a:gd name="T29" fmla="*/ 10 h 20"/>
                <a:gd name="T30" fmla="*/ 16 w 39"/>
                <a:gd name="T31" fmla="*/ 4 h 20"/>
                <a:gd name="T32" fmla="*/ 19 w 39"/>
                <a:gd name="T33" fmla="*/ 7 h 20"/>
                <a:gd name="T34" fmla="*/ 35 w 39"/>
                <a:gd name="T35"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20">
                  <a:moveTo>
                    <a:pt x="35" y="1"/>
                  </a:moveTo>
                  <a:cubicBezTo>
                    <a:pt x="33" y="9"/>
                    <a:pt x="39" y="9"/>
                    <a:pt x="39" y="14"/>
                  </a:cubicBezTo>
                  <a:cubicBezTo>
                    <a:pt x="38" y="14"/>
                    <a:pt x="37" y="12"/>
                    <a:pt x="36" y="13"/>
                  </a:cubicBezTo>
                  <a:cubicBezTo>
                    <a:pt x="35" y="13"/>
                    <a:pt x="37" y="16"/>
                    <a:pt x="36" y="17"/>
                  </a:cubicBezTo>
                  <a:cubicBezTo>
                    <a:pt x="35" y="18"/>
                    <a:pt x="32" y="18"/>
                    <a:pt x="31" y="18"/>
                  </a:cubicBezTo>
                  <a:cubicBezTo>
                    <a:pt x="30" y="18"/>
                    <a:pt x="30" y="20"/>
                    <a:pt x="29" y="20"/>
                  </a:cubicBezTo>
                  <a:cubicBezTo>
                    <a:pt x="28" y="20"/>
                    <a:pt x="26" y="20"/>
                    <a:pt x="25" y="20"/>
                  </a:cubicBezTo>
                  <a:cubicBezTo>
                    <a:pt x="23" y="18"/>
                    <a:pt x="23" y="16"/>
                    <a:pt x="25" y="14"/>
                  </a:cubicBezTo>
                  <a:cubicBezTo>
                    <a:pt x="20" y="16"/>
                    <a:pt x="17" y="13"/>
                    <a:pt x="11" y="13"/>
                  </a:cubicBezTo>
                  <a:cubicBezTo>
                    <a:pt x="10" y="8"/>
                    <a:pt x="3" y="8"/>
                    <a:pt x="0" y="6"/>
                  </a:cubicBezTo>
                  <a:cubicBezTo>
                    <a:pt x="0" y="6"/>
                    <a:pt x="1" y="3"/>
                    <a:pt x="1" y="3"/>
                  </a:cubicBezTo>
                  <a:cubicBezTo>
                    <a:pt x="3" y="2"/>
                    <a:pt x="3" y="4"/>
                    <a:pt x="4" y="4"/>
                  </a:cubicBezTo>
                  <a:cubicBezTo>
                    <a:pt x="6" y="5"/>
                    <a:pt x="10" y="6"/>
                    <a:pt x="11" y="7"/>
                  </a:cubicBezTo>
                  <a:cubicBezTo>
                    <a:pt x="11" y="8"/>
                    <a:pt x="13" y="7"/>
                    <a:pt x="14" y="7"/>
                  </a:cubicBezTo>
                  <a:cubicBezTo>
                    <a:pt x="14" y="8"/>
                    <a:pt x="13" y="10"/>
                    <a:pt x="15" y="10"/>
                  </a:cubicBezTo>
                  <a:cubicBezTo>
                    <a:pt x="19" y="9"/>
                    <a:pt x="13" y="6"/>
                    <a:pt x="16" y="4"/>
                  </a:cubicBezTo>
                  <a:cubicBezTo>
                    <a:pt x="19" y="2"/>
                    <a:pt x="19" y="7"/>
                    <a:pt x="19" y="7"/>
                  </a:cubicBezTo>
                  <a:cubicBezTo>
                    <a:pt x="24" y="7"/>
                    <a:pt x="26" y="0"/>
                    <a:pt x="3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09" name="Freeform 104"/>
            <p:cNvSpPr/>
            <p:nvPr>
              <p:custDataLst>
                <p:tags r:id="rId102"/>
              </p:custDataLst>
            </p:nvPr>
          </p:nvSpPr>
          <p:spPr bwMode="auto">
            <a:xfrm>
              <a:off x="9609227" y="-1930173"/>
              <a:ext cx="258763" cy="101600"/>
            </a:xfrm>
            <a:custGeom>
              <a:avLst/>
              <a:gdLst>
                <a:gd name="T0" fmla="*/ 31 w 69"/>
                <a:gd name="T1" fmla="*/ 10 h 27"/>
                <a:gd name="T2" fmla="*/ 45 w 69"/>
                <a:gd name="T3" fmla="*/ 16 h 27"/>
                <a:gd name="T4" fmla="*/ 45 w 69"/>
                <a:gd name="T5" fmla="*/ 8 h 27"/>
                <a:gd name="T6" fmla="*/ 41 w 69"/>
                <a:gd name="T7" fmla="*/ 3 h 27"/>
                <a:gd name="T8" fmla="*/ 51 w 69"/>
                <a:gd name="T9" fmla="*/ 1 h 27"/>
                <a:gd name="T10" fmla="*/ 54 w 69"/>
                <a:gd name="T11" fmla="*/ 4 h 27"/>
                <a:gd name="T12" fmla="*/ 54 w 69"/>
                <a:gd name="T13" fmla="*/ 7 h 27"/>
                <a:gd name="T14" fmla="*/ 59 w 69"/>
                <a:gd name="T15" fmla="*/ 11 h 27"/>
                <a:gd name="T16" fmla="*/ 63 w 69"/>
                <a:gd name="T17" fmla="*/ 8 h 27"/>
                <a:gd name="T18" fmla="*/ 68 w 69"/>
                <a:gd name="T19" fmla="*/ 11 h 27"/>
                <a:gd name="T20" fmla="*/ 69 w 69"/>
                <a:gd name="T21" fmla="*/ 14 h 27"/>
                <a:gd name="T22" fmla="*/ 68 w 69"/>
                <a:gd name="T23" fmla="*/ 20 h 27"/>
                <a:gd name="T24" fmla="*/ 59 w 69"/>
                <a:gd name="T25" fmla="*/ 21 h 27"/>
                <a:gd name="T26" fmla="*/ 54 w 69"/>
                <a:gd name="T27" fmla="*/ 20 h 27"/>
                <a:gd name="T28" fmla="*/ 41 w 69"/>
                <a:gd name="T29" fmla="*/ 23 h 27"/>
                <a:gd name="T30" fmla="*/ 38 w 69"/>
                <a:gd name="T31" fmla="*/ 23 h 27"/>
                <a:gd name="T32" fmla="*/ 34 w 69"/>
                <a:gd name="T33" fmla="*/ 24 h 27"/>
                <a:gd name="T34" fmla="*/ 20 w 69"/>
                <a:gd name="T35" fmla="*/ 27 h 27"/>
                <a:gd name="T36" fmla="*/ 33 w 69"/>
                <a:gd name="T37" fmla="*/ 23 h 27"/>
                <a:gd name="T38" fmla="*/ 26 w 69"/>
                <a:gd name="T39" fmla="*/ 20 h 27"/>
                <a:gd name="T40" fmla="*/ 20 w 69"/>
                <a:gd name="T41" fmla="*/ 17 h 27"/>
                <a:gd name="T42" fmla="*/ 14 w 69"/>
                <a:gd name="T43" fmla="*/ 20 h 27"/>
                <a:gd name="T44" fmla="*/ 10 w 69"/>
                <a:gd name="T45" fmla="*/ 18 h 27"/>
                <a:gd name="T46" fmla="*/ 0 w 69"/>
                <a:gd name="T47" fmla="*/ 17 h 27"/>
                <a:gd name="T48" fmla="*/ 3 w 69"/>
                <a:gd name="T49" fmla="*/ 14 h 27"/>
                <a:gd name="T50" fmla="*/ 5 w 69"/>
                <a:gd name="T51" fmla="*/ 10 h 27"/>
                <a:gd name="T52" fmla="*/ 10 w 69"/>
                <a:gd name="T53" fmla="*/ 8 h 27"/>
                <a:gd name="T54" fmla="*/ 9 w 69"/>
                <a:gd name="T55" fmla="*/ 6 h 27"/>
                <a:gd name="T56" fmla="*/ 12 w 69"/>
                <a:gd name="T57" fmla="*/ 6 h 27"/>
                <a:gd name="T58" fmla="*/ 16 w 69"/>
                <a:gd name="T59" fmla="*/ 4 h 27"/>
                <a:gd name="T60" fmla="*/ 23 w 69"/>
                <a:gd name="T61" fmla="*/ 6 h 27"/>
                <a:gd name="T62" fmla="*/ 24 w 69"/>
                <a:gd name="T63" fmla="*/ 8 h 27"/>
                <a:gd name="T64" fmla="*/ 27 w 69"/>
                <a:gd name="T65" fmla="*/ 8 h 27"/>
                <a:gd name="T66" fmla="*/ 27 w 69"/>
                <a:gd name="T67" fmla="*/ 13 h 27"/>
                <a:gd name="T68" fmla="*/ 31 w 69"/>
                <a:gd name="T6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27">
                  <a:moveTo>
                    <a:pt x="31" y="10"/>
                  </a:moveTo>
                  <a:cubicBezTo>
                    <a:pt x="30" y="15"/>
                    <a:pt x="43" y="12"/>
                    <a:pt x="45" y="16"/>
                  </a:cubicBezTo>
                  <a:cubicBezTo>
                    <a:pt x="48" y="10"/>
                    <a:pt x="36" y="9"/>
                    <a:pt x="45" y="8"/>
                  </a:cubicBezTo>
                  <a:cubicBezTo>
                    <a:pt x="47" y="3"/>
                    <a:pt x="39" y="8"/>
                    <a:pt x="41" y="3"/>
                  </a:cubicBezTo>
                  <a:cubicBezTo>
                    <a:pt x="45" y="4"/>
                    <a:pt x="46" y="0"/>
                    <a:pt x="51" y="1"/>
                  </a:cubicBezTo>
                  <a:cubicBezTo>
                    <a:pt x="50" y="4"/>
                    <a:pt x="53" y="3"/>
                    <a:pt x="54" y="4"/>
                  </a:cubicBezTo>
                  <a:cubicBezTo>
                    <a:pt x="54" y="5"/>
                    <a:pt x="53" y="7"/>
                    <a:pt x="54" y="7"/>
                  </a:cubicBezTo>
                  <a:cubicBezTo>
                    <a:pt x="55" y="8"/>
                    <a:pt x="57" y="9"/>
                    <a:pt x="59" y="11"/>
                  </a:cubicBezTo>
                  <a:cubicBezTo>
                    <a:pt x="61" y="10"/>
                    <a:pt x="61" y="8"/>
                    <a:pt x="63" y="8"/>
                  </a:cubicBezTo>
                  <a:cubicBezTo>
                    <a:pt x="66" y="8"/>
                    <a:pt x="67" y="10"/>
                    <a:pt x="68" y="11"/>
                  </a:cubicBezTo>
                  <a:cubicBezTo>
                    <a:pt x="68" y="11"/>
                    <a:pt x="69" y="14"/>
                    <a:pt x="69" y="14"/>
                  </a:cubicBezTo>
                  <a:cubicBezTo>
                    <a:pt x="67" y="16"/>
                    <a:pt x="69" y="15"/>
                    <a:pt x="68" y="20"/>
                  </a:cubicBezTo>
                  <a:cubicBezTo>
                    <a:pt x="65" y="16"/>
                    <a:pt x="62" y="21"/>
                    <a:pt x="59" y="21"/>
                  </a:cubicBezTo>
                  <a:cubicBezTo>
                    <a:pt x="57" y="21"/>
                    <a:pt x="56" y="20"/>
                    <a:pt x="54" y="20"/>
                  </a:cubicBezTo>
                  <a:cubicBezTo>
                    <a:pt x="50" y="20"/>
                    <a:pt x="44" y="21"/>
                    <a:pt x="41" y="23"/>
                  </a:cubicBezTo>
                  <a:cubicBezTo>
                    <a:pt x="40" y="23"/>
                    <a:pt x="38" y="22"/>
                    <a:pt x="38" y="23"/>
                  </a:cubicBezTo>
                  <a:cubicBezTo>
                    <a:pt x="37" y="24"/>
                    <a:pt x="36" y="23"/>
                    <a:pt x="34" y="24"/>
                  </a:cubicBezTo>
                  <a:cubicBezTo>
                    <a:pt x="32" y="24"/>
                    <a:pt x="25" y="26"/>
                    <a:pt x="20" y="27"/>
                  </a:cubicBezTo>
                  <a:cubicBezTo>
                    <a:pt x="21" y="22"/>
                    <a:pt x="27" y="23"/>
                    <a:pt x="33" y="23"/>
                  </a:cubicBezTo>
                  <a:cubicBezTo>
                    <a:pt x="33" y="16"/>
                    <a:pt x="28" y="20"/>
                    <a:pt x="26" y="20"/>
                  </a:cubicBezTo>
                  <a:cubicBezTo>
                    <a:pt x="23" y="19"/>
                    <a:pt x="22" y="19"/>
                    <a:pt x="20" y="17"/>
                  </a:cubicBezTo>
                  <a:cubicBezTo>
                    <a:pt x="17" y="16"/>
                    <a:pt x="17" y="19"/>
                    <a:pt x="14" y="20"/>
                  </a:cubicBezTo>
                  <a:cubicBezTo>
                    <a:pt x="12" y="20"/>
                    <a:pt x="12" y="19"/>
                    <a:pt x="10" y="18"/>
                  </a:cubicBezTo>
                  <a:cubicBezTo>
                    <a:pt x="7" y="18"/>
                    <a:pt x="3" y="19"/>
                    <a:pt x="0" y="17"/>
                  </a:cubicBezTo>
                  <a:cubicBezTo>
                    <a:pt x="0" y="15"/>
                    <a:pt x="2" y="15"/>
                    <a:pt x="3" y="14"/>
                  </a:cubicBezTo>
                  <a:cubicBezTo>
                    <a:pt x="3" y="14"/>
                    <a:pt x="4" y="10"/>
                    <a:pt x="5" y="10"/>
                  </a:cubicBezTo>
                  <a:cubicBezTo>
                    <a:pt x="6" y="9"/>
                    <a:pt x="9" y="10"/>
                    <a:pt x="10" y="8"/>
                  </a:cubicBezTo>
                  <a:cubicBezTo>
                    <a:pt x="11" y="8"/>
                    <a:pt x="5" y="7"/>
                    <a:pt x="9" y="6"/>
                  </a:cubicBezTo>
                  <a:cubicBezTo>
                    <a:pt x="10" y="5"/>
                    <a:pt x="11" y="6"/>
                    <a:pt x="12" y="6"/>
                  </a:cubicBezTo>
                  <a:cubicBezTo>
                    <a:pt x="13" y="5"/>
                    <a:pt x="14" y="4"/>
                    <a:pt x="16" y="4"/>
                  </a:cubicBezTo>
                  <a:cubicBezTo>
                    <a:pt x="17" y="4"/>
                    <a:pt x="22" y="5"/>
                    <a:pt x="23" y="6"/>
                  </a:cubicBezTo>
                  <a:cubicBezTo>
                    <a:pt x="24" y="6"/>
                    <a:pt x="23" y="8"/>
                    <a:pt x="24" y="8"/>
                  </a:cubicBezTo>
                  <a:cubicBezTo>
                    <a:pt x="25" y="9"/>
                    <a:pt x="27" y="8"/>
                    <a:pt x="27" y="8"/>
                  </a:cubicBezTo>
                  <a:cubicBezTo>
                    <a:pt x="28" y="10"/>
                    <a:pt x="24" y="13"/>
                    <a:pt x="27" y="13"/>
                  </a:cubicBezTo>
                  <a:cubicBezTo>
                    <a:pt x="28" y="13"/>
                    <a:pt x="29" y="9"/>
                    <a:pt x="3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10" name="Freeform 105"/>
            <p:cNvSpPr/>
            <p:nvPr>
              <p:custDataLst>
                <p:tags r:id="rId103"/>
              </p:custDataLst>
            </p:nvPr>
          </p:nvSpPr>
          <p:spPr bwMode="auto">
            <a:xfrm>
              <a:off x="9433015" y="-1828573"/>
              <a:ext cx="206375" cy="139700"/>
            </a:xfrm>
            <a:custGeom>
              <a:avLst/>
              <a:gdLst>
                <a:gd name="T0" fmla="*/ 7 w 55"/>
                <a:gd name="T1" fmla="*/ 1 h 37"/>
                <a:gd name="T2" fmla="*/ 30 w 55"/>
                <a:gd name="T3" fmla="*/ 3 h 37"/>
                <a:gd name="T4" fmla="*/ 33 w 55"/>
                <a:gd name="T5" fmla="*/ 3 h 37"/>
                <a:gd name="T6" fmla="*/ 39 w 55"/>
                <a:gd name="T7" fmla="*/ 4 h 37"/>
                <a:gd name="T8" fmla="*/ 44 w 55"/>
                <a:gd name="T9" fmla="*/ 4 h 37"/>
                <a:gd name="T10" fmla="*/ 46 w 55"/>
                <a:gd name="T11" fmla="*/ 5 h 37"/>
                <a:gd name="T12" fmla="*/ 54 w 55"/>
                <a:gd name="T13" fmla="*/ 11 h 37"/>
                <a:gd name="T14" fmla="*/ 42 w 55"/>
                <a:gd name="T15" fmla="*/ 14 h 37"/>
                <a:gd name="T16" fmla="*/ 40 w 55"/>
                <a:gd name="T17" fmla="*/ 17 h 37"/>
                <a:gd name="T18" fmla="*/ 37 w 55"/>
                <a:gd name="T19" fmla="*/ 15 h 37"/>
                <a:gd name="T20" fmla="*/ 36 w 55"/>
                <a:gd name="T21" fmla="*/ 17 h 37"/>
                <a:gd name="T22" fmla="*/ 37 w 55"/>
                <a:gd name="T23" fmla="*/ 18 h 37"/>
                <a:gd name="T24" fmla="*/ 35 w 55"/>
                <a:gd name="T25" fmla="*/ 19 h 37"/>
                <a:gd name="T26" fmla="*/ 35 w 55"/>
                <a:gd name="T27" fmla="*/ 22 h 37"/>
                <a:gd name="T28" fmla="*/ 32 w 55"/>
                <a:gd name="T29" fmla="*/ 22 h 37"/>
                <a:gd name="T30" fmla="*/ 29 w 55"/>
                <a:gd name="T31" fmla="*/ 25 h 37"/>
                <a:gd name="T32" fmla="*/ 29 w 55"/>
                <a:gd name="T33" fmla="*/ 31 h 37"/>
                <a:gd name="T34" fmla="*/ 12 w 55"/>
                <a:gd name="T35" fmla="*/ 35 h 37"/>
                <a:gd name="T36" fmla="*/ 0 w 55"/>
                <a:gd name="T37" fmla="*/ 26 h 37"/>
                <a:gd name="T38" fmla="*/ 4 w 55"/>
                <a:gd name="T39" fmla="*/ 24 h 37"/>
                <a:gd name="T40" fmla="*/ 5 w 55"/>
                <a:gd name="T41" fmla="*/ 21 h 37"/>
                <a:gd name="T42" fmla="*/ 4 w 55"/>
                <a:gd name="T43" fmla="*/ 15 h 37"/>
                <a:gd name="T44" fmla="*/ 7 w 55"/>
                <a:gd name="T45" fmla="*/ 14 h 37"/>
                <a:gd name="T46" fmla="*/ 9 w 55"/>
                <a:gd name="T47" fmla="*/ 8 h 37"/>
                <a:gd name="T48" fmla="*/ 7 w 55"/>
                <a:gd name="T49"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37">
                  <a:moveTo>
                    <a:pt x="7" y="1"/>
                  </a:moveTo>
                  <a:cubicBezTo>
                    <a:pt x="15" y="1"/>
                    <a:pt x="24" y="0"/>
                    <a:pt x="30" y="3"/>
                  </a:cubicBezTo>
                  <a:cubicBezTo>
                    <a:pt x="31" y="3"/>
                    <a:pt x="33" y="2"/>
                    <a:pt x="33" y="3"/>
                  </a:cubicBezTo>
                  <a:cubicBezTo>
                    <a:pt x="35" y="4"/>
                    <a:pt x="37" y="3"/>
                    <a:pt x="39" y="4"/>
                  </a:cubicBezTo>
                  <a:cubicBezTo>
                    <a:pt x="41" y="6"/>
                    <a:pt x="39" y="2"/>
                    <a:pt x="44" y="4"/>
                  </a:cubicBezTo>
                  <a:cubicBezTo>
                    <a:pt x="45" y="4"/>
                    <a:pt x="45" y="5"/>
                    <a:pt x="46" y="5"/>
                  </a:cubicBezTo>
                  <a:cubicBezTo>
                    <a:pt x="47" y="5"/>
                    <a:pt x="55" y="7"/>
                    <a:pt x="54" y="11"/>
                  </a:cubicBezTo>
                  <a:cubicBezTo>
                    <a:pt x="50" y="12"/>
                    <a:pt x="45" y="12"/>
                    <a:pt x="42" y="14"/>
                  </a:cubicBezTo>
                  <a:cubicBezTo>
                    <a:pt x="40" y="14"/>
                    <a:pt x="41" y="16"/>
                    <a:pt x="40" y="17"/>
                  </a:cubicBezTo>
                  <a:cubicBezTo>
                    <a:pt x="40" y="17"/>
                    <a:pt x="38" y="14"/>
                    <a:pt x="37" y="15"/>
                  </a:cubicBezTo>
                  <a:cubicBezTo>
                    <a:pt x="38" y="15"/>
                    <a:pt x="36" y="17"/>
                    <a:pt x="36" y="17"/>
                  </a:cubicBezTo>
                  <a:cubicBezTo>
                    <a:pt x="36" y="17"/>
                    <a:pt x="37" y="18"/>
                    <a:pt x="37" y="18"/>
                  </a:cubicBezTo>
                  <a:cubicBezTo>
                    <a:pt x="37" y="19"/>
                    <a:pt x="35" y="18"/>
                    <a:pt x="35" y="19"/>
                  </a:cubicBezTo>
                  <a:cubicBezTo>
                    <a:pt x="34" y="20"/>
                    <a:pt x="35" y="22"/>
                    <a:pt x="35" y="22"/>
                  </a:cubicBezTo>
                  <a:cubicBezTo>
                    <a:pt x="34" y="23"/>
                    <a:pt x="32" y="22"/>
                    <a:pt x="32" y="22"/>
                  </a:cubicBezTo>
                  <a:cubicBezTo>
                    <a:pt x="31" y="23"/>
                    <a:pt x="31" y="25"/>
                    <a:pt x="29" y="25"/>
                  </a:cubicBezTo>
                  <a:cubicBezTo>
                    <a:pt x="29" y="27"/>
                    <a:pt x="29" y="29"/>
                    <a:pt x="29" y="31"/>
                  </a:cubicBezTo>
                  <a:cubicBezTo>
                    <a:pt x="22" y="30"/>
                    <a:pt x="23" y="37"/>
                    <a:pt x="12" y="35"/>
                  </a:cubicBezTo>
                  <a:cubicBezTo>
                    <a:pt x="14" y="26"/>
                    <a:pt x="5" y="28"/>
                    <a:pt x="0" y="26"/>
                  </a:cubicBezTo>
                  <a:cubicBezTo>
                    <a:pt x="0" y="25"/>
                    <a:pt x="3" y="25"/>
                    <a:pt x="4" y="24"/>
                  </a:cubicBezTo>
                  <a:cubicBezTo>
                    <a:pt x="4" y="23"/>
                    <a:pt x="1" y="20"/>
                    <a:pt x="5" y="21"/>
                  </a:cubicBezTo>
                  <a:cubicBezTo>
                    <a:pt x="5" y="18"/>
                    <a:pt x="3" y="18"/>
                    <a:pt x="4" y="15"/>
                  </a:cubicBezTo>
                  <a:cubicBezTo>
                    <a:pt x="6" y="17"/>
                    <a:pt x="6" y="16"/>
                    <a:pt x="7" y="14"/>
                  </a:cubicBezTo>
                  <a:cubicBezTo>
                    <a:pt x="7" y="12"/>
                    <a:pt x="9" y="12"/>
                    <a:pt x="9" y="8"/>
                  </a:cubicBezTo>
                  <a:cubicBezTo>
                    <a:pt x="10" y="4"/>
                    <a:pt x="5" y="6"/>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11" name="Freeform 106"/>
            <p:cNvSpPr/>
            <p:nvPr>
              <p:custDataLst>
                <p:tags r:id="rId104"/>
              </p:custDataLst>
            </p:nvPr>
          </p:nvSpPr>
          <p:spPr bwMode="auto">
            <a:xfrm>
              <a:off x="9845765" y="-1798411"/>
              <a:ext cx="46038" cy="34925"/>
            </a:xfrm>
            <a:custGeom>
              <a:avLst/>
              <a:gdLst>
                <a:gd name="T0" fmla="*/ 2 w 12"/>
                <a:gd name="T1" fmla="*/ 0 h 9"/>
                <a:gd name="T2" fmla="*/ 10 w 12"/>
                <a:gd name="T3" fmla="*/ 0 h 9"/>
                <a:gd name="T4" fmla="*/ 12 w 12"/>
                <a:gd name="T5" fmla="*/ 6 h 9"/>
                <a:gd name="T6" fmla="*/ 9 w 12"/>
                <a:gd name="T7" fmla="*/ 9 h 9"/>
                <a:gd name="T8" fmla="*/ 0 w 12"/>
                <a:gd name="T9" fmla="*/ 4 h 9"/>
                <a:gd name="T10" fmla="*/ 2 w 12"/>
                <a:gd name="T11" fmla="*/ 0 h 9"/>
              </a:gdLst>
              <a:ahLst/>
              <a:cxnLst>
                <a:cxn ang="0">
                  <a:pos x="T0" y="T1"/>
                </a:cxn>
                <a:cxn ang="0">
                  <a:pos x="T2" y="T3"/>
                </a:cxn>
                <a:cxn ang="0">
                  <a:pos x="T4" y="T5"/>
                </a:cxn>
                <a:cxn ang="0">
                  <a:pos x="T6" y="T7"/>
                </a:cxn>
                <a:cxn ang="0">
                  <a:pos x="T8" y="T9"/>
                </a:cxn>
                <a:cxn ang="0">
                  <a:pos x="T10" y="T11"/>
                </a:cxn>
              </a:cxnLst>
              <a:rect l="0" t="0" r="r" b="b"/>
              <a:pathLst>
                <a:path w="12" h="9">
                  <a:moveTo>
                    <a:pt x="2" y="0"/>
                  </a:moveTo>
                  <a:cubicBezTo>
                    <a:pt x="5" y="0"/>
                    <a:pt x="7" y="0"/>
                    <a:pt x="10" y="0"/>
                  </a:cubicBezTo>
                  <a:cubicBezTo>
                    <a:pt x="10" y="3"/>
                    <a:pt x="12" y="3"/>
                    <a:pt x="12" y="6"/>
                  </a:cubicBezTo>
                  <a:cubicBezTo>
                    <a:pt x="9" y="5"/>
                    <a:pt x="9" y="7"/>
                    <a:pt x="9" y="9"/>
                  </a:cubicBezTo>
                  <a:cubicBezTo>
                    <a:pt x="7" y="7"/>
                    <a:pt x="5" y="4"/>
                    <a:pt x="0" y="4"/>
                  </a:cubicBezTo>
                  <a:cubicBezTo>
                    <a:pt x="1" y="3"/>
                    <a:pt x="2"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12" name="Freeform 107"/>
            <p:cNvSpPr/>
            <p:nvPr>
              <p:custDataLst>
                <p:tags r:id="rId105"/>
              </p:custDataLst>
            </p:nvPr>
          </p:nvSpPr>
          <p:spPr bwMode="auto">
            <a:xfrm>
              <a:off x="10075952" y="-1812698"/>
              <a:ext cx="104775" cy="74613"/>
            </a:xfrm>
            <a:custGeom>
              <a:avLst/>
              <a:gdLst>
                <a:gd name="T0" fmla="*/ 25 w 28"/>
                <a:gd name="T1" fmla="*/ 1 h 20"/>
                <a:gd name="T2" fmla="*/ 26 w 28"/>
                <a:gd name="T3" fmla="*/ 8 h 20"/>
                <a:gd name="T4" fmla="*/ 24 w 28"/>
                <a:gd name="T5" fmla="*/ 11 h 20"/>
                <a:gd name="T6" fmla="*/ 17 w 28"/>
                <a:gd name="T7" fmla="*/ 13 h 20"/>
                <a:gd name="T8" fmla="*/ 5 w 28"/>
                <a:gd name="T9" fmla="*/ 20 h 20"/>
                <a:gd name="T10" fmla="*/ 4 w 28"/>
                <a:gd name="T11" fmla="*/ 14 h 20"/>
                <a:gd name="T12" fmla="*/ 1 w 28"/>
                <a:gd name="T13" fmla="*/ 11 h 20"/>
                <a:gd name="T14" fmla="*/ 1 w 28"/>
                <a:gd name="T15" fmla="*/ 4 h 20"/>
                <a:gd name="T16" fmla="*/ 4 w 28"/>
                <a:gd name="T17" fmla="*/ 1 h 20"/>
                <a:gd name="T18" fmla="*/ 8 w 28"/>
                <a:gd name="T19" fmla="*/ 0 h 20"/>
                <a:gd name="T20" fmla="*/ 19 w 28"/>
                <a:gd name="T21" fmla="*/ 3 h 20"/>
                <a:gd name="T22" fmla="*/ 25 w 28"/>
                <a:gd name="T23"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0">
                  <a:moveTo>
                    <a:pt x="25" y="1"/>
                  </a:moveTo>
                  <a:cubicBezTo>
                    <a:pt x="28" y="1"/>
                    <a:pt x="26" y="6"/>
                    <a:pt x="26" y="8"/>
                  </a:cubicBezTo>
                  <a:cubicBezTo>
                    <a:pt x="24" y="8"/>
                    <a:pt x="24" y="9"/>
                    <a:pt x="24" y="11"/>
                  </a:cubicBezTo>
                  <a:cubicBezTo>
                    <a:pt x="19" y="9"/>
                    <a:pt x="18" y="16"/>
                    <a:pt x="17" y="13"/>
                  </a:cubicBezTo>
                  <a:cubicBezTo>
                    <a:pt x="13" y="15"/>
                    <a:pt x="11" y="19"/>
                    <a:pt x="5" y="20"/>
                  </a:cubicBezTo>
                  <a:cubicBezTo>
                    <a:pt x="4" y="18"/>
                    <a:pt x="4" y="16"/>
                    <a:pt x="4" y="14"/>
                  </a:cubicBezTo>
                  <a:cubicBezTo>
                    <a:pt x="3" y="13"/>
                    <a:pt x="2" y="13"/>
                    <a:pt x="1" y="11"/>
                  </a:cubicBezTo>
                  <a:cubicBezTo>
                    <a:pt x="0" y="9"/>
                    <a:pt x="2" y="6"/>
                    <a:pt x="1" y="4"/>
                  </a:cubicBezTo>
                  <a:cubicBezTo>
                    <a:pt x="4" y="5"/>
                    <a:pt x="4" y="3"/>
                    <a:pt x="4" y="1"/>
                  </a:cubicBezTo>
                  <a:cubicBezTo>
                    <a:pt x="6" y="1"/>
                    <a:pt x="8" y="2"/>
                    <a:pt x="8" y="0"/>
                  </a:cubicBezTo>
                  <a:cubicBezTo>
                    <a:pt x="10" y="3"/>
                    <a:pt x="17" y="0"/>
                    <a:pt x="19" y="3"/>
                  </a:cubicBezTo>
                  <a:cubicBezTo>
                    <a:pt x="22" y="3"/>
                    <a:pt x="25" y="3"/>
                    <a:pt x="2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13" name="Freeform 108"/>
            <p:cNvSpPr/>
            <p:nvPr>
              <p:custDataLst>
                <p:tags r:id="rId106"/>
              </p:custDataLst>
            </p:nvPr>
          </p:nvSpPr>
          <p:spPr bwMode="auto">
            <a:xfrm>
              <a:off x="11611065" y="-1523773"/>
              <a:ext cx="225425" cy="109538"/>
            </a:xfrm>
            <a:custGeom>
              <a:avLst/>
              <a:gdLst>
                <a:gd name="T0" fmla="*/ 44 w 60"/>
                <a:gd name="T1" fmla="*/ 0 h 29"/>
                <a:gd name="T2" fmla="*/ 49 w 60"/>
                <a:gd name="T3" fmla="*/ 3 h 29"/>
                <a:gd name="T4" fmla="*/ 54 w 60"/>
                <a:gd name="T5" fmla="*/ 4 h 29"/>
                <a:gd name="T6" fmla="*/ 52 w 60"/>
                <a:gd name="T7" fmla="*/ 7 h 29"/>
                <a:gd name="T8" fmla="*/ 59 w 60"/>
                <a:gd name="T9" fmla="*/ 11 h 29"/>
                <a:gd name="T10" fmla="*/ 55 w 60"/>
                <a:gd name="T11" fmla="*/ 20 h 29"/>
                <a:gd name="T12" fmla="*/ 51 w 60"/>
                <a:gd name="T13" fmla="*/ 21 h 29"/>
                <a:gd name="T14" fmla="*/ 45 w 60"/>
                <a:gd name="T15" fmla="*/ 24 h 29"/>
                <a:gd name="T16" fmla="*/ 41 w 60"/>
                <a:gd name="T17" fmla="*/ 25 h 29"/>
                <a:gd name="T18" fmla="*/ 38 w 60"/>
                <a:gd name="T19" fmla="*/ 27 h 29"/>
                <a:gd name="T20" fmla="*/ 21 w 60"/>
                <a:gd name="T21" fmla="*/ 28 h 29"/>
                <a:gd name="T22" fmla="*/ 20 w 60"/>
                <a:gd name="T23" fmla="*/ 27 h 29"/>
                <a:gd name="T24" fmla="*/ 14 w 60"/>
                <a:gd name="T25" fmla="*/ 24 h 29"/>
                <a:gd name="T26" fmla="*/ 12 w 60"/>
                <a:gd name="T27" fmla="*/ 23 h 29"/>
                <a:gd name="T28" fmla="*/ 14 w 60"/>
                <a:gd name="T29" fmla="*/ 21 h 29"/>
                <a:gd name="T30" fmla="*/ 10 w 60"/>
                <a:gd name="T31" fmla="*/ 18 h 29"/>
                <a:gd name="T32" fmla="*/ 10 w 60"/>
                <a:gd name="T33" fmla="*/ 10 h 29"/>
                <a:gd name="T34" fmla="*/ 2 w 60"/>
                <a:gd name="T35" fmla="*/ 11 h 29"/>
                <a:gd name="T36" fmla="*/ 5 w 60"/>
                <a:gd name="T37" fmla="*/ 6 h 29"/>
                <a:gd name="T38" fmla="*/ 16 w 60"/>
                <a:gd name="T39" fmla="*/ 6 h 29"/>
                <a:gd name="T40" fmla="*/ 17 w 60"/>
                <a:gd name="T41" fmla="*/ 11 h 29"/>
                <a:gd name="T42" fmla="*/ 21 w 60"/>
                <a:gd name="T43" fmla="*/ 6 h 29"/>
                <a:gd name="T44" fmla="*/ 30 w 60"/>
                <a:gd name="T45" fmla="*/ 9 h 29"/>
                <a:gd name="T46" fmla="*/ 33 w 60"/>
                <a:gd name="T47" fmla="*/ 6 h 29"/>
                <a:gd name="T48" fmla="*/ 41 w 60"/>
                <a:gd name="T49" fmla="*/ 4 h 29"/>
                <a:gd name="T50" fmla="*/ 44 w 60"/>
                <a:gd name="T5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29">
                  <a:moveTo>
                    <a:pt x="44" y="0"/>
                  </a:moveTo>
                  <a:cubicBezTo>
                    <a:pt x="45" y="0"/>
                    <a:pt x="47" y="2"/>
                    <a:pt x="49" y="3"/>
                  </a:cubicBezTo>
                  <a:cubicBezTo>
                    <a:pt x="50" y="3"/>
                    <a:pt x="53" y="4"/>
                    <a:pt x="54" y="4"/>
                  </a:cubicBezTo>
                  <a:cubicBezTo>
                    <a:pt x="54" y="4"/>
                    <a:pt x="52" y="7"/>
                    <a:pt x="52" y="7"/>
                  </a:cubicBezTo>
                  <a:cubicBezTo>
                    <a:pt x="52" y="10"/>
                    <a:pt x="56" y="12"/>
                    <a:pt x="59" y="11"/>
                  </a:cubicBezTo>
                  <a:cubicBezTo>
                    <a:pt x="60" y="15"/>
                    <a:pt x="59" y="17"/>
                    <a:pt x="55" y="20"/>
                  </a:cubicBezTo>
                  <a:cubicBezTo>
                    <a:pt x="54" y="21"/>
                    <a:pt x="52" y="20"/>
                    <a:pt x="51" y="21"/>
                  </a:cubicBezTo>
                  <a:cubicBezTo>
                    <a:pt x="48" y="23"/>
                    <a:pt x="49" y="23"/>
                    <a:pt x="45" y="24"/>
                  </a:cubicBezTo>
                  <a:cubicBezTo>
                    <a:pt x="45" y="24"/>
                    <a:pt x="41" y="25"/>
                    <a:pt x="41" y="25"/>
                  </a:cubicBezTo>
                  <a:cubicBezTo>
                    <a:pt x="40" y="26"/>
                    <a:pt x="40" y="26"/>
                    <a:pt x="38" y="27"/>
                  </a:cubicBezTo>
                  <a:cubicBezTo>
                    <a:pt x="37" y="27"/>
                    <a:pt x="26" y="29"/>
                    <a:pt x="21" y="28"/>
                  </a:cubicBezTo>
                  <a:cubicBezTo>
                    <a:pt x="21" y="28"/>
                    <a:pt x="21" y="27"/>
                    <a:pt x="20" y="27"/>
                  </a:cubicBezTo>
                  <a:cubicBezTo>
                    <a:pt x="18" y="27"/>
                    <a:pt x="17" y="24"/>
                    <a:pt x="14" y="24"/>
                  </a:cubicBezTo>
                  <a:cubicBezTo>
                    <a:pt x="13" y="24"/>
                    <a:pt x="13" y="22"/>
                    <a:pt x="12" y="23"/>
                  </a:cubicBezTo>
                  <a:cubicBezTo>
                    <a:pt x="12" y="21"/>
                    <a:pt x="13" y="21"/>
                    <a:pt x="14" y="21"/>
                  </a:cubicBezTo>
                  <a:cubicBezTo>
                    <a:pt x="14" y="19"/>
                    <a:pt x="11" y="20"/>
                    <a:pt x="10" y="18"/>
                  </a:cubicBezTo>
                  <a:cubicBezTo>
                    <a:pt x="9" y="16"/>
                    <a:pt x="11" y="14"/>
                    <a:pt x="10" y="10"/>
                  </a:cubicBezTo>
                  <a:cubicBezTo>
                    <a:pt x="5" y="8"/>
                    <a:pt x="5" y="15"/>
                    <a:pt x="2" y="11"/>
                  </a:cubicBezTo>
                  <a:cubicBezTo>
                    <a:pt x="0" y="7"/>
                    <a:pt x="6" y="10"/>
                    <a:pt x="5" y="6"/>
                  </a:cubicBezTo>
                  <a:cubicBezTo>
                    <a:pt x="10" y="7"/>
                    <a:pt x="9" y="6"/>
                    <a:pt x="16" y="6"/>
                  </a:cubicBezTo>
                  <a:cubicBezTo>
                    <a:pt x="17" y="9"/>
                    <a:pt x="20" y="8"/>
                    <a:pt x="17" y="11"/>
                  </a:cubicBezTo>
                  <a:cubicBezTo>
                    <a:pt x="21" y="12"/>
                    <a:pt x="22" y="9"/>
                    <a:pt x="21" y="6"/>
                  </a:cubicBezTo>
                  <a:cubicBezTo>
                    <a:pt x="22" y="8"/>
                    <a:pt x="34" y="2"/>
                    <a:pt x="30" y="9"/>
                  </a:cubicBezTo>
                  <a:cubicBezTo>
                    <a:pt x="33" y="10"/>
                    <a:pt x="32" y="6"/>
                    <a:pt x="33" y="6"/>
                  </a:cubicBezTo>
                  <a:cubicBezTo>
                    <a:pt x="35" y="4"/>
                    <a:pt x="38" y="5"/>
                    <a:pt x="41" y="4"/>
                  </a:cubicBezTo>
                  <a:cubicBezTo>
                    <a:pt x="43" y="4"/>
                    <a:pt x="44" y="2"/>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14" name="Freeform 109"/>
            <p:cNvSpPr/>
            <p:nvPr>
              <p:custDataLst>
                <p:tags r:id="rId107"/>
              </p:custDataLst>
            </p:nvPr>
          </p:nvSpPr>
          <p:spPr bwMode="auto">
            <a:xfrm>
              <a:off x="10260102" y="-1496786"/>
              <a:ext cx="134938" cy="93663"/>
            </a:xfrm>
            <a:custGeom>
              <a:avLst/>
              <a:gdLst>
                <a:gd name="T0" fmla="*/ 10 w 36"/>
                <a:gd name="T1" fmla="*/ 0 h 25"/>
                <a:gd name="T2" fmla="*/ 18 w 36"/>
                <a:gd name="T3" fmla="*/ 9 h 25"/>
                <a:gd name="T4" fmla="*/ 21 w 36"/>
                <a:gd name="T5" fmla="*/ 7 h 25"/>
                <a:gd name="T6" fmla="*/ 25 w 36"/>
                <a:gd name="T7" fmla="*/ 11 h 25"/>
                <a:gd name="T8" fmla="*/ 31 w 36"/>
                <a:gd name="T9" fmla="*/ 18 h 25"/>
                <a:gd name="T10" fmla="*/ 36 w 36"/>
                <a:gd name="T11" fmla="*/ 20 h 25"/>
                <a:gd name="T12" fmla="*/ 18 w 36"/>
                <a:gd name="T13" fmla="*/ 21 h 25"/>
                <a:gd name="T14" fmla="*/ 11 w 36"/>
                <a:gd name="T15" fmla="*/ 25 h 25"/>
                <a:gd name="T16" fmla="*/ 0 w 36"/>
                <a:gd name="T17" fmla="*/ 21 h 25"/>
                <a:gd name="T18" fmla="*/ 3 w 36"/>
                <a:gd name="T19" fmla="*/ 20 h 25"/>
                <a:gd name="T20" fmla="*/ 4 w 36"/>
                <a:gd name="T21" fmla="*/ 17 h 25"/>
                <a:gd name="T22" fmla="*/ 4 w 36"/>
                <a:gd name="T23" fmla="*/ 4 h 25"/>
                <a:gd name="T24" fmla="*/ 10 w 36"/>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5">
                  <a:moveTo>
                    <a:pt x="10" y="0"/>
                  </a:moveTo>
                  <a:cubicBezTo>
                    <a:pt x="12" y="4"/>
                    <a:pt x="19" y="2"/>
                    <a:pt x="18" y="9"/>
                  </a:cubicBezTo>
                  <a:cubicBezTo>
                    <a:pt x="19" y="10"/>
                    <a:pt x="21" y="7"/>
                    <a:pt x="21" y="7"/>
                  </a:cubicBezTo>
                  <a:cubicBezTo>
                    <a:pt x="23" y="8"/>
                    <a:pt x="22" y="11"/>
                    <a:pt x="25" y="11"/>
                  </a:cubicBezTo>
                  <a:cubicBezTo>
                    <a:pt x="27" y="11"/>
                    <a:pt x="29" y="16"/>
                    <a:pt x="31" y="18"/>
                  </a:cubicBezTo>
                  <a:cubicBezTo>
                    <a:pt x="35" y="17"/>
                    <a:pt x="34" y="17"/>
                    <a:pt x="36" y="20"/>
                  </a:cubicBezTo>
                  <a:cubicBezTo>
                    <a:pt x="33" y="23"/>
                    <a:pt x="24" y="20"/>
                    <a:pt x="18" y="21"/>
                  </a:cubicBezTo>
                  <a:cubicBezTo>
                    <a:pt x="16" y="23"/>
                    <a:pt x="12" y="23"/>
                    <a:pt x="11" y="25"/>
                  </a:cubicBezTo>
                  <a:cubicBezTo>
                    <a:pt x="8" y="23"/>
                    <a:pt x="6" y="20"/>
                    <a:pt x="0" y="21"/>
                  </a:cubicBezTo>
                  <a:cubicBezTo>
                    <a:pt x="0" y="20"/>
                    <a:pt x="2" y="20"/>
                    <a:pt x="3" y="20"/>
                  </a:cubicBezTo>
                  <a:cubicBezTo>
                    <a:pt x="1" y="18"/>
                    <a:pt x="1" y="17"/>
                    <a:pt x="4" y="17"/>
                  </a:cubicBezTo>
                  <a:cubicBezTo>
                    <a:pt x="1" y="12"/>
                    <a:pt x="4" y="10"/>
                    <a:pt x="4" y="4"/>
                  </a:cubicBezTo>
                  <a:cubicBezTo>
                    <a:pt x="7" y="4"/>
                    <a:pt x="10" y="4"/>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15" name="Freeform 110"/>
            <p:cNvSpPr/>
            <p:nvPr>
              <p:custDataLst>
                <p:tags r:id="rId108"/>
              </p:custDataLst>
            </p:nvPr>
          </p:nvSpPr>
          <p:spPr bwMode="auto">
            <a:xfrm>
              <a:off x="14179640" y="55789"/>
              <a:ext cx="225425" cy="241300"/>
            </a:xfrm>
            <a:custGeom>
              <a:avLst/>
              <a:gdLst>
                <a:gd name="T0" fmla="*/ 5 w 60"/>
                <a:gd name="T1" fmla="*/ 9 h 64"/>
                <a:gd name="T2" fmla="*/ 2 w 60"/>
                <a:gd name="T3" fmla="*/ 8 h 64"/>
                <a:gd name="T4" fmla="*/ 0 w 60"/>
                <a:gd name="T5" fmla="*/ 4 h 64"/>
                <a:gd name="T6" fmla="*/ 11 w 60"/>
                <a:gd name="T7" fmla="*/ 2 h 64"/>
                <a:gd name="T8" fmla="*/ 16 w 60"/>
                <a:gd name="T9" fmla="*/ 5 h 64"/>
                <a:gd name="T10" fmla="*/ 16 w 60"/>
                <a:gd name="T11" fmla="*/ 8 h 64"/>
                <a:gd name="T12" fmla="*/ 19 w 60"/>
                <a:gd name="T13" fmla="*/ 11 h 64"/>
                <a:gd name="T14" fmla="*/ 25 w 60"/>
                <a:gd name="T15" fmla="*/ 14 h 64"/>
                <a:gd name="T16" fmla="*/ 35 w 60"/>
                <a:gd name="T17" fmla="*/ 22 h 64"/>
                <a:gd name="T18" fmla="*/ 37 w 60"/>
                <a:gd name="T19" fmla="*/ 26 h 64"/>
                <a:gd name="T20" fmla="*/ 42 w 60"/>
                <a:gd name="T21" fmla="*/ 28 h 64"/>
                <a:gd name="T22" fmla="*/ 44 w 60"/>
                <a:gd name="T23" fmla="*/ 30 h 64"/>
                <a:gd name="T24" fmla="*/ 44 w 60"/>
                <a:gd name="T25" fmla="*/ 33 h 64"/>
                <a:gd name="T26" fmla="*/ 47 w 60"/>
                <a:gd name="T27" fmla="*/ 36 h 64"/>
                <a:gd name="T28" fmla="*/ 51 w 60"/>
                <a:gd name="T29" fmla="*/ 40 h 64"/>
                <a:gd name="T30" fmla="*/ 54 w 60"/>
                <a:gd name="T31" fmla="*/ 43 h 64"/>
                <a:gd name="T32" fmla="*/ 57 w 60"/>
                <a:gd name="T33" fmla="*/ 50 h 64"/>
                <a:gd name="T34" fmla="*/ 58 w 60"/>
                <a:gd name="T35" fmla="*/ 56 h 64"/>
                <a:gd name="T36" fmla="*/ 60 w 60"/>
                <a:gd name="T37" fmla="*/ 60 h 64"/>
                <a:gd name="T38" fmla="*/ 53 w 60"/>
                <a:gd name="T39" fmla="*/ 61 h 64"/>
                <a:gd name="T40" fmla="*/ 47 w 60"/>
                <a:gd name="T41" fmla="*/ 61 h 64"/>
                <a:gd name="T42" fmla="*/ 47 w 60"/>
                <a:gd name="T43" fmla="*/ 58 h 64"/>
                <a:gd name="T44" fmla="*/ 44 w 60"/>
                <a:gd name="T45" fmla="*/ 58 h 64"/>
                <a:gd name="T46" fmla="*/ 37 w 60"/>
                <a:gd name="T47" fmla="*/ 53 h 64"/>
                <a:gd name="T48" fmla="*/ 39 w 60"/>
                <a:gd name="T49" fmla="*/ 50 h 64"/>
                <a:gd name="T50" fmla="*/ 37 w 60"/>
                <a:gd name="T51" fmla="*/ 50 h 64"/>
                <a:gd name="T52" fmla="*/ 36 w 60"/>
                <a:gd name="T53" fmla="*/ 47 h 64"/>
                <a:gd name="T54" fmla="*/ 33 w 60"/>
                <a:gd name="T55" fmla="*/ 47 h 64"/>
                <a:gd name="T56" fmla="*/ 28 w 60"/>
                <a:gd name="T57" fmla="*/ 42 h 64"/>
                <a:gd name="T58" fmla="*/ 25 w 60"/>
                <a:gd name="T59" fmla="*/ 32 h 64"/>
                <a:gd name="T60" fmla="*/ 23 w 60"/>
                <a:gd name="T61" fmla="*/ 35 h 64"/>
                <a:gd name="T62" fmla="*/ 21 w 60"/>
                <a:gd name="T63" fmla="*/ 28 h 64"/>
                <a:gd name="T64" fmla="*/ 18 w 60"/>
                <a:gd name="T65" fmla="*/ 25 h 64"/>
                <a:gd name="T66" fmla="*/ 15 w 60"/>
                <a:gd name="T67" fmla="*/ 23 h 64"/>
                <a:gd name="T68" fmla="*/ 14 w 60"/>
                <a:gd name="T69" fmla="*/ 18 h 64"/>
                <a:gd name="T70" fmla="*/ 9 w 60"/>
                <a:gd name="T71" fmla="*/ 15 h 64"/>
                <a:gd name="T72" fmla="*/ 7 w 60"/>
                <a:gd name="T73" fmla="*/ 12 h 64"/>
                <a:gd name="T74" fmla="*/ 5 w 60"/>
                <a:gd name="T75"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64">
                  <a:moveTo>
                    <a:pt x="5" y="9"/>
                  </a:moveTo>
                  <a:cubicBezTo>
                    <a:pt x="5" y="8"/>
                    <a:pt x="3" y="9"/>
                    <a:pt x="2" y="8"/>
                  </a:cubicBezTo>
                  <a:cubicBezTo>
                    <a:pt x="1" y="7"/>
                    <a:pt x="2" y="3"/>
                    <a:pt x="0" y="4"/>
                  </a:cubicBezTo>
                  <a:cubicBezTo>
                    <a:pt x="3" y="0"/>
                    <a:pt x="6" y="5"/>
                    <a:pt x="11" y="2"/>
                  </a:cubicBezTo>
                  <a:cubicBezTo>
                    <a:pt x="10" y="6"/>
                    <a:pt x="15" y="4"/>
                    <a:pt x="16" y="5"/>
                  </a:cubicBezTo>
                  <a:cubicBezTo>
                    <a:pt x="17" y="5"/>
                    <a:pt x="16" y="8"/>
                    <a:pt x="16" y="8"/>
                  </a:cubicBezTo>
                  <a:cubicBezTo>
                    <a:pt x="18" y="9"/>
                    <a:pt x="20" y="8"/>
                    <a:pt x="19" y="11"/>
                  </a:cubicBezTo>
                  <a:cubicBezTo>
                    <a:pt x="23" y="10"/>
                    <a:pt x="22" y="13"/>
                    <a:pt x="25" y="14"/>
                  </a:cubicBezTo>
                  <a:cubicBezTo>
                    <a:pt x="27" y="14"/>
                    <a:pt x="31" y="22"/>
                    <a:pt x="35" y="22"/>
                  </a:cubicBezTo>
                  <a:cubicBezTo>
                    <a:pt x="38" y="22"/>
                    <a:pt x="36" y="25"/>
                    <a:pt x="37" y="26"/>
                  </a:cubicBezTo>
                  <a:cubicBezTo>
                    <a:pt x="38" y="27"/>
                    <a:pt x="41" y="27"/>
                    <a:pt x="42" y="28"/>
                  </a:cubicBezTo>
                  <a:cubicBezTo>
                    <a:pt x="42" y="28"/>
                    <a:pt x="44" y="30"/>
                    <a:pt x="44" y="30"/>
                  </a:cubicBezTo>
                  <a:cubicBezTo>
                    <a:pt x="45" y="31"/>
                    <a:pt x="44" y="33"/>
                    <a:pt x="44" y="33"/>
                  </a:cubicBezTo>
                  <a:cubicBezTo>
                    <a:pt x="45" y="34"/>
                    <a:pt x="46" y="35"/>
                    <a:pt x="47" y="36"/>
                  </a:cubicBezTo>
                  <a:cubicBezTo>
                    <a:pt x="48" y="37"/>
                    <a:pt x="49" y="40"/>
                    <a:pt x="51" y="40"/>
                  </a:cubicBezTo>
                  <a:cubicBezTo>
                    <a:pt x="52" y="40"/>
                    <a:pt x="54" y="43"/>
                    <a:pt x="54" y="43"/>
                  </a:cubicBezTo>
                  <a:cubicBezTo>
                    <a:pt x="56" y="44"/>
                    <a:pt x="55" y="50"/>
                    <a:pt x="57" y="50"/>
                  </a:cubicBezTo>
                  <a:cubicBezTo>
                    <a:pt x="59" y="50"/>
                    <a:pt x="59" y="54"/>
                    <a:pt x="58" y="56"/>
                  </a:cubicBezTo>
                  <a:cubicBezTo>
                    <a:pt x="58" y="58"/>
                    <a:pt x="55" y="60"/>
                    <a:pt x="60" y="60"/>
                  </a:cubicBezTo>
                  <a:cubicBezTo>
                    <a:pt x="59" y="64"/>
                    <a:pt x="55" y="62"/>
                    <a:pt x="53" y="61"/>
                  </a:cubicBezTo>
                  <a:cubicBezTo>
                    <a:pt x="51" y="61"/>
                    <a:pt x="49" y="62"/>
                    <a:pt x="47" y="61"/>
                  </a:cubicBezTo>
                  <a:cubicBezTo>
                    <a:pt x="47" y="61"/>
                    <a:pt x="48" y="59"/>
                    <a:pt x="47" y="58"/>
                  </a:cubicBezTo>
                  <a:cubicBezTo>
                    <a:pt x="47" y="58"/>
                    <a:pt x="45" y="59"/>
                    <a:pt x="44" y="58"/>
                  </a:cubicBezTo>
                  <a:cubicBezTo>
                    <a:pt x="43" y="57"/>
                    <a:pt x="41" y="53"/>
                    <a:pt x="37" y="53"/>
                  </a:cubicBezTo>
                  <a:cubicBezTo>
                    <a:pt x="38" y="52"/>
                    <a:pt x="39" y="51"/>
                    <a:pt x="39" y="50"/>
                  </a:cubicBezTo>
                  <a:cubicBezTo>
                    <a:pt x="39" y="48"/>
                    <a:pt x="37" y="49"/>
                    <a:pt x="37" y="50"/>
                  </a:cubicBezTo>
                  <a:cubicBezTo>
                    <a:pt x="36" y="50"/>
                    <a:pt x="37" y="48"/>
                    <a:pt x="36" y="47"/>
                  </a:cubicBezTo>
                  <a:cubicBezTo>
                    <a:pt x="35" y="47"/>
                    <a:pt x="34" y="48"/>
                    <a:pt x="33" y="47"/>
                  </a:cubicBezTo>
                  <a:cubicBezTo>
                    <a:pt x="31" y="45"/>
                    <a:pt x="31" y="42"/>
                    <a:pt x="28" y="42"/>
                  </a:cubicBezTo>
                  <a:cubicBezTo>
                    <a:pt x="29" y="36"/>
                    <a:pt x="25" y="36"/>
                    <a:pt x="25" y="32"/>
                  </a:cubicBezTo>
                  <a:cubicBezTo>
                    <a:pt x="23" y="32"/>
                    <a:pt x="24" y="34"/>
                    <a:pt x="23" y="35"/>
                  </a:cubicBezTo>
                  <a:cubicBezTo>
                    <a:pt x="21" y="33"/>
                    <a:pt x="22" y="30"/>
                    <a:pt x="21" y="28"/>
                  </a:cubicBezTo>
                  <a:cubicBezTo>
                    <a:pt x="20" y="27"/>
                    <a:pt x="18" y="25"/>
                    <a:pt x="18" y="25"/>
                  </a:cubicBezTo>
                  <a:cubicBezTo>
                    <a:pt x="17" y="24"/>
                    <a:pt x="17" y="23"/>
                    <a:pt x="15" y="23"/>
                  </a:cubicBezTo>
                  <a:cubicBezTo>
                    <a:pt x="16" y="20"/>
                    <a:pt x="14" y="20"/>
                    <a:pt x="14" y="18"/>
                  </a:cubicBezTo>
                  <a:cubicBezTo>
                    <a:pt x="13" y="16"/>
                    <a:pt x="11" y="16"/>
                    <a:pt x="9" y="15"/>
                  </a:cubicBezTo>
                  <a:cubicBezTo>
                    <a:pt x="9" y="15"/>
                    <a:pt x="6" y="12"/>
                    <a:pt x="7" y="12"/>
                  </a:cubicBezTo>
                  <a:cubicBezTo>
                    <a:pt x="6" y="9"/>
                    <a:pt x="1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16" name="Freeform 111"/>
            <p:cNvSpPr/>
            <p:nvPr>
              <p:custDataLst>
                <p:tags r:id="rId109"/>
              </p:custDataLst>
            </p:nvPr>
          </p:nvSpPr>
          <p:spPr bwMode="auto">
            <a:xfrm>
              <a:off x="13060452" y="435202"/>
              <a:ext cx="161925" cy="293688"/>
            </a:xfrm>
            <a:custGeom>
              <a:avLst/>
              <a:gdLst>
                <a:gd name="T0" fmla="*/ 32 w 43"/>
                <a:gd name="T1" fmla="*/ 0 h 78"/>
                <a:gd name="T2" fmla="*/ 38 w 43"/>
                <a:gd name="T3" fmla="*/ 1 h 78"/>
                <a:gd name="T4" fmla="*/ 35 w 43"/>
                <a:gd name="T5" fmla="*/ 26 h 78"/>
                <a:gd name="T6" fmla="*/ 32 w 43"/>
                <a:gd name="T7" fmla="*/ 43 h 78"/>
                <a:gd name="T8" fmla="*/ 28 w 43"/>
                <a:gd name="T9" fmla="*/ 50 h 78"/>
                <a:gd name="T10" fmla="*/ 27 w 43"/>
                <a:gd name="T11" fmla="*/ 58 h 78"/>
                <a:gd name="T12" fmla="*/ 27 w 43"/>
                <a:gd name="T13" fmla="*/ 61 h 78"/>
                <a:gd name="T14" fmla="*/ 24 w 43"/>
                <a:gd name="T15" fmla="*/ 63 h 78"/>
                <a:gd name="T16" fmla="*/ 23 w 43"/>
                <a:gd name="T17" fmla="*/ 71 h 78"/>
                <a:gd name="T18" fmla="*/ 21 w 43"/>
                <a:gd name="T19" fmla="*/ 72 h 78"/>
                <a:gd name="T20" fmla="*/ 20 w 43"/>
                <a:gd name="T21" fmla="*/ 77 h 78"/>
                <a:gd name="T22" fmla="*/ 6 w 43"/>
                <a:gd name="T23" fmla="*/ 78 h 78"/>
                <a:gd name="T24" fmla="*/ 4 w 43"/>
                <a:gd name="T25" fmla="*/ 71 h 78"/>
                <a:gd name="T26" fmla="*/ 3 w 43"/>
                <a:gd name="T27" fmla="*/ 68 h 78"/>
                <a:gd name="T28" fmla="*/ 0 w 43"/>
                <a:gd name="T29" fmla="*/ 67 h 78"/>
                <a:gd name="T30" fmla="*/ 0 w 43"/>
                <a:gd name="T31" fmla="*/ 61 h 78"/>
                <a:gd name="T32" fmla="*/ 2 w 43"/>
                <a:gd name="T33" fmla="*/ 60 h 78"/>
                <a:gd name="T34" fmla="*/ 0 w 43"/>
                <a:gd name="T35" fmla="*/ 58 h 78"/>
                <a:gd name="T36" fmla="*/ 3 w 43"/>
                <a:gd name="T37" fmla="*/ 53 h 78"/>
                <a:gd name="T38" fmla="*/ 3 w 43"/>
                <a:gd name="T39" fmla="*/ 50 h 78"/>
                <a:gd name="T40" fmla="*/ 6 w 43"/>
                <a:gd name="T41" fmla="*/ 49 h 78"/>
                <a:gd name="T42" fmla="*/ 9 w 43"/>
                <a:gd name="T43" fmla="*/ 42 h 78"/>
                <a:gd name="T44" fmla="*/ 6 w 43"/>
                <a:gd name="T45" fmla="*/ 37 h 78"/>
                <a:gd name="T46" fmla="*/ 6 w 43"/>
                <a:gd name="T47" fmla="*/ 29 h 78"/>
                <a:gd name="T48" fmla="*/ 9 w 43"/>
                <a:gd name="T49" fmla="*/ 26 h 78"/>
                <a:gd name="T50" fmla="*/ 13 w 43"/>
                <a:gd name="T51" fmla="*/ 23 h 78"/>
                <a:gd name="T52" fmla="*/ 20 w 43"/>
                <a:gd name="T53" fmla="*/ 18 h 78"/>
                <a:gd name="T54" fmla="*/ 24 w 43"/>
                <a:gd name="T55" fmla="*/ 19 h 78"/>
                <a:gd name="T56" fmla="*/ 25 w 43"/>
                <a:gd name="T57" fmla="*/ 11 h 78"/>
                <a:gd name="T58" fmla="*/ 30 w 43"/>
                <a:gd name="T59" fmla="*/ 9 h 78"/>
                <a:gd name="T60" fmla="*/ 32 w 43"/>
                <a:gd name="T6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78">
                  <a:moveTo>
                    <a:pt x="32" y="0"/>
                  </a:moveTo>
                  <a:cubicBezTo>
                    <a:pt x="34" y="1"/>
                    <a:pt x="36" y="1"/>
                    <a:pt x="38" y="1"/>
                  </a:cubicBezTo>
                  <a:cubicBezTo>
                    <a:pt x="36" y="8"/>
                    <a:pt x="43" y="21"/>
                    <a:pt x="35" y="26"/>
                  </a:cubicBezTo>
                  <a:cubicBezTo>
                    <a:pt x="35" y="33"/>
                    <a:pt x="34" y="37"/>
                    <a:pt x="32" y="43"/>
                  </a:cubicBezTo>
                  <a:cubicBezTo>
                    <a:pt x="32" y="45"/>
                    <a:pt x="31" y="50"/>
                    <a:pt x="28" y="50"/>
                  </a:cubicBezTo>
                  <a:cubicBezTo>
                    <a:pt x="29" y="54"/>
                    <a:pt x="27" y="56"/>
                    <a:pt x="27" y="58"/>
                  </a:cubicBezTo>
                  <a:cubicBezTo>
                    <a:pt x="27" y="59"/>
                    <a:pt x="27" y="61"/>
                    <a:pt x="27" y="61"/>
                  </a:cubicBezTo>
                  <a:cubicBezTo>
                    <a:pt x="27" y="62"/>
                    <a:pt x="24" y="62"/>
                    <a:pt x="24" y="63"/>
                  </a:cubicBezTo>
                  <a:cubicBezTo>
                    <a:pt x="23" y="65"/>
                    <a:pt x="24" y="68"/>
                    <a:pt x="23" y="71"/>
                  </a:cubicBezTo>
                  <a:cubicBezTo>
                    <a:pt x="22" y="72"/>
                    <a:pt x="21" y="71"/>
                    <a:pt x="21" y="72"/>
                  </a:cubicBezTo>
                  <a:cubicBezTo>
                    <a:pt x="21" y="74"/>
                    <a:pt x="19" y="75"/>
                    <a:pt x="20" y="77"/>
                  </a:cubicBezTo>
                  <a:cubicBezTo>
                    <a:pt x="16" y="78"/>
                    <a:pt x="11" y="78"/>
                    <a:pt x="6" y="78"/>
                  </a:cubicBezTo>
                  <a:cubicBezTo>
                    <a:pt x="6" y="75"/>
                    <a:pt x="3" y="75"/>
                    <a:pt x="4" y="71"/>
                  </a:cubicBezTo>
                  <a:cubicBezTo>
                    <a:pt x="3" y="71"/>
                    <a:pt x="3" y="69"/>
                    <a:pt x="3" y="68"/>
                  </a:cubicBezTo>
                  <a:cubicBezTo>
                    <a:pt x="1" y="69"/>
                    <a:pt x="0" y="68"/>
                    <a:pt x="0" y="67"/>
                  </a:cubicBezTo>
                  <a:cubicBezTo>
                    <a:pt x="0" y="65"/>
                    <a:pt x="0" y="63"/>
                    <a:pt x="0" y="61"/>
                  </a:cubicBezTo>
                  <a:cubicBezTo>
                    <a:pt x="0" y="60"/>
                    <a:pt x="1" y="60"/>
                    <a:pt x="2" y="60"/>
                  </a:cubicBezTo>
                  <a:cubicBezTo>
                    <a:pt x="2" y="59"/>
                    <a:pt x="0" y="58"/>
                    <a:pt x="0" y="58"/>
                  </a:cubicBezTo>
                  <a:cubicBezTo>
                    <a:pt x="1" y="56"/>
                    <a:pt x="2" y="54"/>
                    <a:pt x="3" y="53"/>
                  </a:cubicBezTo>
                  <a:cubicBezTo>
                    <a:pt x="3" y="52"/>
                    <a:pt x="3" y="50"/>
                    <a:pt x="3" y="50"/>
                  </a:cubicBezTo>
                  <a:cubicBezTo>
                    <a:pt x="3" y="50"/>
                    <a:pt x="6" y="49"/>
                    <a:pt x="6" y="49"/>
                  </a:cubicBezTo>
                  <a:cubicBezTo>
                    <a:pt x="6" y="46"/>
                    <a:pt x="4" y="37"/>
                    <a:pt x="9" y="42"/>
                  </a:cubicBezTo>
                  <a:cubicBezTo>
                    <a:pt x="9" y="39"/>
                    <a:pt x="6" y="40"/>
                    <a:pt x="6" y="37"/>
                  </a:cubicBezTo>
                  <a:cubicBezTo>
                    <a:pt x="6" y="35"/>
                    <a:pt x="6" y="32"/>
                    <a:pt x="6" y="29"/>
                  </a:cubicBezTo>
                  <a:cubicBezTo>
                    <a:pt x="8" y="30"/>
                    <a:pt x="8" y="28"/>
                    <a:pt x="9" y="26"/>
                  </a:cubicBezTo>
                  <a:cubicBezTo>
                    <a:pt x="11" y="27"/>
                    <a:pt x="12" y="24"/>
                    <a:pt x="13" y="23"/>
                  </a:cubicBezTo>
                  <a:cubicBezTo>
                    <a:pt x="15" y="22"/>
                    <a:pt x="21" y="23"/>
                    <a:pt x="20" y="18"/>
                  </a:cubicBezTo>
                  <a:cubicBezTo>
                    <a:pt x="22" y="17"/>
                    <a:pt x="22" y="19"/>
                    <a:pt x="24" y="19"/>
                  </a:cubicBezTo>
                  <a:cubicBezTo>
                    <a:pt x="23" y="15"/>
                    <a:pt x="25" y="14"/>
                    <a:pt x="25" y="11"/>
                  </a:cubicBezTo>
                  <a:cubicBezTo>
                    <a:pt x="30" y="13"/>
                    <a:pt x="28" y="2"/>
                    <a:pt x="30" y="9"/>
                  </a:cubicBezTo>
                  <a:cubicBezTo>
                    <a:pt x="34" y="7"/>
                    <a:pt x="30" y="2"/>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sp>
          <p:nvSpPr>
            <p:cNvPr id="117" name="Freeform 112"/>
            <p:cNvSpPr/>
            <p:nvPr>
              <p:custDataLst>
                <p:tags r:id="rId110"/>
              </p:custDataLst>
            </p:nvPr>
          </p:nvSpPr>
          <p:spPr bwMode="auto">
            <a:xfrm>
              <a:off x="14559052" y="420914"/>
              <a:ext cx="868363" cy="635000"/>
            </a:xfrm>
            <a:custGeom>
              <a:avLst/>
              <a:gdLst>
                <a:gd name="T0" fmla="*/ 134 w 231"/>
                <a:gd name="T1" fmla="*/ 13 h 169"/>
                <a:gd name="T2" fmla="*/ 129 w 231"/>
                <a:gd name="T3" fmla="*/ 16 h 169"/>
                <a:gd name="T4" fmla="*/ 136 w 231"/>
                <a:gd name="T5" fmla="*/ 25 h 169"/>
                <a:gd name="T6" fmla="*/ 155 w 231"/>
                <a:gd name="T7" fmla="*/ 36 h 169"/>
                <a:gd name="T8" fmla="*/ 161 w 231"/>
                <a:gd name="T9" fmla="*/ 27 h 169"/>
                <a:gd name="T10" fmla="*/ 162 w 231"/>
                <a:gd name="T11" fmla="*/ 22 h 169"/>
                <a:gd name="T12" fmla="*/ 164 w 231"/>
                <a:gd name="T13" fmla="*/ 9 h 169"/>
                <a:gd name="T14" fmla="*/ 168 w 231"/>
                <a:gd name="T15" fmla="*/ 2 h 169"/>
                <a:gd name="T16" fmla="*/ 172 w 231"/>
                <a:gd name="T17" fmla="*/ 8 h 169"/>
                <a:gd name="T18" fmla="*/ 179 w 231"/>
                <a:gd name="T19" fmla="*/ 22 h 169"/>
                <a:gd name="T20" fmla="*/ 186 w 231"/>
                <a:gd name="T21" fmla="*/ 32 h 169"/>
                <a:gd name="T22" fmla="*/ 193 w 231"/>
                <a:gd name="T23" fmla="*/ 41 h 169"/>
                <a:gd name="T24" fmla="*/ 197 w 231"/>
                <a:gd name="T25" fmla="*/ 53 h 169"/>
                <a:gd name="T26" fmla="*/ 202 w 231"/>
                <a:gd name="T27" fmla="*/ 55 h 169"/>
                <a:gd name="T28" fmla="*/ 210 w 231"/>
                <a:gd name="T29" fmla="*/ 61 h 169"/>
                <a:gd name="T30" fmla="*/ 217 w 231"/>
                <a:gd name="T31" fmla="*/ 75 h 169"/>
                <a:gd name="T32" fmla="*/ 220 w 231"/>
                <a:gd name="T33" fmla="*/ 78 h 169"/>
                <a:gd name="T34" fmla="*/ 228 w 231"/>
                <a:gd name="T35" fmla="*/ 83 h 169"/>
                <a:gd name="T36" fmla="*/ 231 w 231"/>
                <a:gd name="T37" fmla="*/ 107 h 169"/>
                <a:gd name="T38" fmla="*/ 227 w 231"/>
                <a:gd name="T39" fmla="*/ 119 h 169"/>
                <a:gd name="T40" fmla="*/ 227 w 231"/>
                <a:gd name="T41" fmla="*/ 123 h 169"/>
                <a:gd name="T42" fmla="*/ 224 w 231"/>
                <a:gd name="T43" fmla="*/ 131 h 169"/>
                <a:gd name="T44" fmla="*/ 216 w 231"/>
                <a:gd name="T45" fmla="*/ 138 h 169"/>
                <a:gd name="T46" fmla="*/ 209 w 231"/>
                <a:gd name="T47" fmla="*/ 159 h 169"/>
                <a:gd name="T48" fmla="*/ 196 w 231"/>
                <a:gd name="T49" fmla="*/ 165 h 169"/>
                <a:gd name="T50" fmla="*/ 190 w 231"/>
                <a:gd name="T51" fmla="*/ 169 h 169"/>
                <a:gd name="T52" fmla="*/ 179 w 231"/>
                <a:gd name="T53" fmla="*/ 166 h 169"/>
                <a:gd name="T54" fmla="*/ 154 w 231"/>
                <a:gd name="T55" fmla="*/ 162 h 169"/>
                <a:gd name="T56" fmla="*/ 152 w 231"/>
                <a:gd name="T57" fmla="*/ 154 h 169"/>
                <a:gd name="T58" fmla="*/ 151 w 231"/>
                <a:gd name="T59" fmla="*/ 149 h 169"/>
                <a:gd name="T60" fmla="*/ 140 w 231"/>
                <a:gd name="T61" fmla="*/ 141 h 169"/>
                <a:gd name="T62" fmla="*/ 134 w 231"/>
                <a:gd name="T63" fmla="*/ 134 h 169"/>
                <a:gd name="T64" fmla="*/ 123 w 231"/>
                <a:gd name="T65" fmla="*/ 130 h 169"/>
                <a:gd name="T66" fmla="*/ 117 w 231"/>
                <a:gd name="T67" fmla="*/ 127 h 169"/>
                <a:gd name="T68" fmla="*/ 91 w 231"/>
                <a:gd name="T69" fmla="*/ 121 h 169"/>
                <a:gd name="T70" fmla="*/ 77 w 231"/>
                <a:gd name="T71" fmla="*/ 126 h 169"/>
                <a:gd name="T72" fmla="*/ 71 w 231"/>
                <a:gd name="T73" fmla="*/ 128 h 169"/>
                <a:gd name="T74" fmla="*/ 67 w 231"/>
                <a:gd name="T75" fmla="*/ 133 h 169"/>
                <a:gd name="T76" fmla="*/ 64 w 231"/>
                <a:gd name="T77" fmla="*/ 133 h 169"/>
                <a:gd name="T78" fmla="*/ 39 w 231"/>
                <a:gd name="T79" fmla="*/ 137 h 169"/>
                <a:gd name="T80" fmla="*/ 35 w 231"/>
                <a:gd name="T81" fmla="*/ 140 h 169"/>
                <a:gd name="T82" fmla="*/ 11 w 231"/>
                <a:gd name="T83" fmla="*/ 144 h 169"/>
                <a:gd name="T84" fmla="*/ 14 w 231"/>
                <a:gd name="T85" fmla="*/ 128 h 169"/>
                <a:gd name="T86" fmla="*/ 11 w 231"/>
                <a:gd name="T87" fmla="*/ 120 h 169"/>
                <a:gd name="T88" fmla="*/ 11 w 231"/>
                <a:gd name="T89" fmla="*/ 114 h 169"/>
                <a:gd name="T90" fmla="*/ 7 w 231"/>
                <a:gd name="T91" fmla="*/ 106 h 169"/>
                <a:gd name="T92" fmla="*/ 5 w 231"/>
                <a:gd name="T93" fmla="*/ 99 h 169"/>
                <a:gd name="T94" fmla="*/ 2 w 231"/>
                <a:gd name="T95" fmla="*/ 91 h 169"/>
                <a:gd name="T96" fmla="*/ 4 w 231"/>
                <a:gd name="T97" fmla="*/ 83 h 169"/>
                <a:gd name="T98" fmla="*/ 4 w 231"/>
                <a:gd name="T99" fmla="*/ 65 h 169"/>
                <a:gd name="T100" fmla="*/ 19 w 231"/>
                <a:gd name="T101" fmla="*/ 55 h 169"/>
                <a:gd name="T102" fmla="*/ 37 w 231"/>
                <a:gd name="T103" fmla="*/ 51 h 169"/>
                <a:gd name="T104" fmla="*/ 47 w 231"/>
                <a:gd name="T105" fmla="*/ 47 h 169"/>
                <a:gd name="T106" fmla="*/ 51 w 231"/>
                <a:gd name="T107" fmla="*/ 32 h 169"/>
                <a:gd name="T108" fmla="*/ 64 w 231"/>
                <a:gd name="T109" fmla="*/ 32 h 169"/>
                <a:gd name="T110" fmla="*/ 67 w 231"/>
                <a:gd name="T111" fmla="*/ 22 h 169"/>
                <a:gd name="T112" fmla="*/ 78 w 231"/>
                <a:gd name="T113" fmla="*/ 15 h 169"/>
                <a:gd name="T114" fmla="*/ 87 w 231"/>
                <a:gd name="T115" fmla="*/ 19 h 169"/>
                <a:gd name="T116" fmla="*/ 89 w 231"/>
                <a:gd name="T117" fmla="*/ 20 h 169"/>
                <a:gd name="T118" fmla="*/ 92 w 231"/>
                <a:gd name="T119" fmla="*/ 18 h 169"/>
                <a:gd name="T120" fmla="*/ 102 w 231"/>
                <a:gd name="T121" fmla="*/ 9 h 169"/>
                <a:gd name="T122" fmla="*/ 109 w 231"/>
                <a:gd name="T123" fmla="*/ 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69">
                  <a:moveTo>
                    <a:pt x="134" y="6"/>
                  </a:moveTo>
                  <a:cubicBezTo>
                    <a:pt x="134" y="9"/>
                    <a:pt x="134" y="11"/>
                    <a:pt x="134" y="13"/>
                  </a:cubicBezTo>
                  <a:cubicBezTo>
                    <a:pt x="133" y="13"/>
                    <a:pt x="131" y="13"/>
                    <a:pt x="130" y="13"/>
                  </a:cubicBezTo>
                  <a:cubicBezTo>
                    <a:pt x="132" y="15"/>
                    <a:pt x="131" y="16"/>
                    <a:pt x="129" y="16"/>
                  </a:cubicBezTo>
                  <a:cubicBezTo>
                    <a:pt x="131" y="19"/>
                    <a:pt x="128" y="18"/>
                    <a:pt x="129" y="22"/>
                  </a:cubicBezTo>
                  <a:cubicBezTo>
                    <a:pt x="130" y="24"/>
                    <a:pt x="132" y="25"/>
                    <a:pt x="136" y="25"/>
                  </a:cubicBezTo>
                  <a:cubicBezTo>
                    <a:pt x="136" y="31"/>
                    <a:pt x="145" y="28"/>
                    <a:pt x="145" y="34"/>
                  </a:cubicBezTo>
                  <a:cubicBezTo>
                    <a:pt x="149" y="34"/>
                    <a:pt x="153" y="34"/>
                    <a:pt x="155" y="36"/>
                  </a:cubicBezTo>
                  <a:cubicBezTo>
                    <a:pt x="158" y="35"/>
                    <a:pt x="155" y="29"/>
                    <a:pt x="161" y="32"/>
                  </a:cubicBezTo>
                  <a:cubicBezTo>
                    <a:pt x="160" y="31"/>
                    <a:pt x="159" y="27"/>
                    <a:pt x="161" y="27"/>
                  </a:cubicBezTo>
                  <a:cubicBezTo>
                    <a:pt x="163" y="27"/>
                    <a:pt x="161" y="25"/>
                    <a:pt x="161" y="23"/>
                  </a:cubicBezTo>
                  <a:cubicBezTo>
                    <a:pt x="161" y="23"/>
                    <a:pt x="162" y="23"/>
                    <a:pt x="162" y="22"/>
                  </a:cubicBezTo>
                  <a:cubicBezTo>
                    <a:pt x="162" y="20"/>
                    <a:pt x="164" y="19"/>
                    <a:pt x="164" y="16"/>
                  </a:cubicBezTo>
                  <a:cubicBezTo>
                    <a:pt x="163" y="15"/>
                    <a:pt x="162" y="13"/>
                    <a:pt x="164" y="9"/>
                  </a:cubicBezTo>
                  <a:cubicBezTo>
                    <a:pt x="164" y="9"/>
                    <a:pt x="166" y="9"/>
                    <a:pt x="167" y="9"/>
                  </a:cubicBezTo>
                  <a:cubicBezTo>
                    <a:pt x="168" y="8"/>
                    <a:pt x="167" y="3"/>
                    <a:pt x="168" y="2"/>
                  </a:cubicBezTo>
                  <a:cubicBezTo>
                    <a:pt x="171" y="2"/>
                    <a:pt x="169" y="6"/>
                    <a:pt x="171" y="8"/>
                  </a:cubicBezTo>
                  <a:cubicBezTo>
                    <a:pt x="171" y="8"/>
                    <a:pt x="172" y="8"/>
                    <a:pt x="172" y="8"/>
                  </a:cubicBezTo>
                  <a:cubicBezTo>
                    <a:pt x="173" y="10"/>
                    <a:pt x="174" y="13"/>
                    <a:pt x="175" y="15"/>
                  </a:cubicBezTo>
                  <a:cubicBezTo>
                    <a:pt x="176" y="17"/>
                    <a:pt x="179" y="19"/>
                    <a:pt x="179" y="22"/>
                  </a:cubicBezTo>
                  <a:cubicBezTo>
                    <a:pt x="183" y="18"/>
                    <a:pt x="180" y="24"/>
                    <a:pt x="185" y="23"/>
                  </a:cubicBezTo>
                  <a:cubicBezTo>
                    <a:pt x="185" y="26"/>
                    <a:pt x="184" y="30"/>
                    <a:pt x="186" y="32"/>
                  </a:cubicBezTo>
                  <a:cubicBezTo>
                    <a:pt x="188" y="34"/>
                    <a:pt x="186" y="37"/>
                    <a:pt x="188" y="41"/>
                  </a:cubicBezTo>
                  <a:cubicBezTo>
                    <a:pt x="191" y="37"/>
                    <a:pt x="188" y="41"/>
                    <a:pt x="193" y="41"/>
                  </a:cubicBezTo>
                  <a:cubicBezTo>
                    <a:pt x="194" y="44"/>
                    <a:pt x="192" y="44"/>
                    <a:pt x="192" y="46"/>
                  </a:cubicBezTo>
                  <a:cubicBezTo>
                    <a:pt x="194" y="48"/>
                    <a:pt x="198" y="48"/>
                    <a:pt x="197" y="53"/>
                  </a:cubicBezTo>
                  <a:cubicBezTo>
                    <a:pt x="198" y="53"/>
                    <a:pt x="201" y="52"/>
                    <a:pt x="202" y="53"/>
                  </a:cubicBezTo>
                  <a:cubicBezTo>
                    <a:pt x="202" y="53"/>
                    <a:pt x="201" y="55"/>
                    <a:pt x="202" y="55"/>
                  </a:cubicBezTo>
                  <a:cubicBezTo>
                    <a:pt x="202" y="56"/>
                    <a:pt x="204" y="55"/>
                    <a:pt x="204" y="55"/>
                  </a:cubicBezTo>
                  <a:cubicBezTo>
                    <a:pt x="206" y="58"/>
                    <a:pt x="206" y="62"/>
                    <a:pt x="210" y="61"/>
                  </a:cubicBezTo>
                  <a:cubicBezTo>
                    <a:pt x="210" y="65"/>
                    <a:pt x="213" y="69"/>
                    <a:pt x="214" y="71"/>
                  </a:cubicBezTo>
                  <a:cubicBezTo>
                    <a:pt x="215" y="72"/>
                    <a:pt x="216" y="74"/>
                    <a:pt x="217" y="75"/>
                  </a:cubicBezTo>
                  <a:cubicBezTo>
                    <a:pt x="217" y="76"/>
                    <a:pt x="219" y="75"/>
                    <a:pt x="220" y="75"/>
                  </a:cubicBezTo>
                  <a:cubicBezTo>
                    <a:pt x="220" y="76"/>
                    <a:pt x="219" y="78"/>
                    <a:pt x="220" y="78"/>
                  </a:cubicBezTo>
                  <a:cubicBezTo>
                    <a:pt x="221" y="79"/>
                    <a:pt x="223" y="79"/>
                    <a:pt x="223" y="78"/>
                  </a:cubicBezTo>
                  <a:cubicBezTo>
                    <a:pt x="226" y="81"/>
                    <a:pt x="223" y="85"/>
                    <a:pt x="228" y="83"/>
                  </a:cubicBezTo>
                  <a:cubicBezTo>
                    <a:pt x="225" y="87"/>
                    <a:pt x="229" y="93"/>
                    <a:pt x="230" y="99"/>
                  </a:cubicBezTo>
                  <a:cubicBezTo>
                    <a:pt x="230" y="102"/>
                    <a:pt x="228" y="105"/>
                    <a:pt x="231" y="107"/>
                  </a:cubicBezTo>
                  <a:cubicBezTo>
                    <a:pt x="228" y="110"/>
                    <a:pt x="229" y="111"/>
                    <a:pt x="228" y="117"/>
                  </a:cubicBezTo>
                  <a:cubicBezTo>
                    <a:pt x="228" y="117"/>
                    <a:pt x="226" y="118"/>
                    <a:pt x="227" y="119"/>
                  </a:cubicBezTo>
                  <a:cubicBezTo>
                    <a:pt x="227" y="119"/>
                    <a:pt x="228" y="119"/>
                    <a:pt x="228" y="119"/>
                  </a:cubicBezTo>
                  <a:cubicBezTo>
                    <a:pt x="228" y="119"/>
                    <a:pt x="227" y="122"/>
                    <a:pt x="227" y="123"/>
                  </a:cubicBezTo>
                  <a:cubicBezTo>
                    <a:pt x="227" y="123"/>
                    <a:pt x="224" y="124"/>
                    <a:pt x="224" y="124"/>
                  </a:cubicBezTo>
                  <a:cubicBezTo>
                    <a:pt x="224" y="126"/>
                    <a:pt x="227" y="128"/>
                    <a:pt x="224" y="131"/>
                  </a:cubicBezTo>
                  <a:cubicBezTo>
                    <a:pt x="221" y="131"/>
                    <a:pt x="222" y="135"/>
                    <a:pt x="218" y="134"/>
                  </a:cubicBezTo>
                  <a:cubicBezTo>
                    <a:pt x="219" y="137"/>
                    <a:pt x="218" y="138"/>
                    <a:pt x="216" y="138"/>
                  </a:cubicBezTo>
                  <a:cubicBezTo>
                    <a:pt x="217" y="144"/>
                    <a:pt x="213" y="145"/>
                    <a:pt x="214" y="151"/>
                  </a:cubicBezTo>
                  <a:cubicBezTo>
                    <a:pt x="208" y="150"/>
                    <a:pt x="209" y="155"/>
                    <a:pt x="209" y="159"/>
                  </a:cubicBezTo>
                  <a:cubicBezTo>
                    <a:pt x="207" y="159"/>
                    <a:pt x="204" y="159"/>
                    <a:pt x="204" y="161"/>
                  </a:cubicBezTo>
                  <a:cubicBezTo>
                    <a:pt x="204" y="163"/>
                    <a:pt x="199" y="163"/>
                    <a:pt x="196" y="165"/>
                  </a:cubicBezTo>
                  <a:cubicBezTo>
                    <a:pt x="195" y="165"/>
                    <a:pt x="194" y="167"/>
                    <a:pt x="193" y="168"/>
                  </a:cubicBezTo>
                  <a:cubicBezTo>
                    <a:pt x="192" y="168"/>
                    <a:pt x="190" y="167"/>
                    <a:pt x="190" y="169"/>
                  </a:cubicBezTo>
                  <a:cubicBezTo>
                    <a:pt x="187" y="167"/>
                    <a:pt x="186" y="164"/>
                    <a:pt x="182" y="163"/>
                  </a:cubicBezTo>
                  <a:cubicBezTo>
                    <a:pt x="179" y="162"/>
                    <a:pt x="180" y="166"/>
                    <a:pt x="179" y="166"/>
                  </a:cubicBezTo>
                  <a:cubicBezTo>
                    <a:pt x="176" y="168"/>
                    <a:pt x="171" y="166"/>
                    <a:pt x="169" y="169"/>
                  </a:cubicBezTo>
                  <a:cubicBezTo>
                    <a:pt x="164" y="167"/>
                    <a:pt x="161" y="163"/>
                    <a:pt x="154" y="162"/>
                  </a:cubicBezTo>
                  <a:cubicBezTo>
                    <a:pt x="155" y="160"/>
                    <a:pt x="155" y="159"/>
                    <a:pt x="154" y="155"/>
                  </a:cubicBezTo>
                  <a:cubicBezTo>
                    <a:pt x="154" y="154"/>
                    <a:pt x="153" y="155"/>
                    <a:pt x="152" y="154"/>
                  </a:cubicBezTo>
                  <a:cubicBezTo>
                    <a:pt x="152" y="153"/>
                    <a:pt x="153" y="153"/>
                    <a:pt x="152" y="152"/>
                  </a:cubicBezTo>
                  <a:cubicBezTo>
                    <a:pt x="152" y="151"/>
                    <a:pt x="149" y="150"/>
                    <a:pt x="151" y="149"/>
                  </a:cubicBezTo>
                  <a:cubicBezTo>
                    <a:pt x="150" y="148"/>
                    <a:pt x="145" y="145"/>
                    <a:pt x="144" y="148"/>
                  </a:cubicBezTo>
                  <a:cubicBezTo>
                    <a:pt x="142" y="146"/>
                    <a:pt x="142" y="143"/>
                    <a:pt x="140" y="141"/>
                  </a:cubicBezTo>
                  <a:cubicBezTo>
                    <a:pt x="139" y="138"/>
                    <a:pt x="141" y="137"/>
                    <a:pt x="141" y="135"/>
                  </a:cubicBezTo>
                  <a:cubicBezTo>
                    <a:pt x="140" y="134"/>
                    <a:pt x="139" y="135"/>
                    <a:pt x="134" y="134"/>
                  </a:cubicBezTo>
                  <a:cubicBezTo>
                    <a:pt x="131" y="136"/>
                    <a:pt x="132" y="141"/>
                    <a:pt x="126" y="140"/>
                  </a:cubicBezTo>
                  <a:cubicBezTo>
                    <a:pt x="127" y="134"/>
                    <a:pt x="122" y="135"/>
                    <a:pt x="123" y="130"/>
                  </a:cubicBezTo>
                  <a:cubicBezTo>
                    <a:pt x="120" y="130"/>
                    <a:pt x="119" y="127"/>
                    <a:pt x="115" y="128"/>
                  </a:cubicBezTo>
                  <a:cubicBezTo>
                    <a:pt x="115" y="127"/>
                    <a:pt x="116" y="127"/>
                    <a:pt x="117" y="127"/>
                  </a:cubicBezTo>
                  <a:cubicBezTo>
                    <a:pt x="114" y="123"/>
                    <a:pt x="110" y="127"/>
                    <a:pt x="103" y="126"/>
                  </a:cubicBezTo>
                  <a:cubicBezTo>
                    <a:pt x="99" y="125"/>
                    <a:pt x="95" y="123"/>
                    <a:pt x="91" y="121"/>
                  </a:cubicBezTo>
                  <a:cubicBezTo>
                    <a:pt x="88" y="122"/>
                    <a:pt x="83" y="122"/>
                    <a:pt x="82" y="126"/>
                  </a:cubicBezTo>
                  <a:cubicBezTo>
                    <a:pt x="80" y="126"/>
                    <a:pt x="79" y="125"/>
                    <a:pt x="77" y="126"/>
                  </a:cubicBezTo>
                  <a:cubicBezTo>
                    <a:pt x="75" y="126"/>
                    <a:pt x="76" y="127"/>
                    <a:pt x="75" y="127"/>
                  </a:cubicBezTo>
                  <a:cubicBezTo>
                    <a:pt x="73" y="128"/>
                    <a:pt x="74" y="125"/>
                    <a:pt x="71" y="128"/>
                  </a:cubicBezTo>
                  <a:cubicBezTo>
                    <a:pt x="71" y="129"/>
                    <a:pt x="69" y="130"/>
                    <a:pt x="70" y="131"/>
                  </a:cubicBezTo>
                  <a:cubicBezTo>
                    <a:pt x="68" y="129"/>
                    <a:pt x="67" y="127"/>
                    <a:pt x="67" y="133"/>
                  </a:cubicBezTo>
                  <a:cubicBezTo>
                    <a:pt x="66" y="132"/>
                    <a:pt x="66" y="131"/>
                    <a:pt x="64" y="131"/>
                  </a:cubicBezTo>
                  <a:cubicBezTo>
                    <a:pt x="62" y="131"/>
                    <a:pt x="64" y="133"/>
                    <a:pt x="64" y="133"/>
                  </a:cubicBezTo>
                  <a:cubicBezTo>
                    <a:pt x="62" y="136"/>
                    <a:pt x="58" y="134"/>
                    <a:pt x="57" y="138"/>
                  </a:cubicBezTo>
                  <a:cubicBezTo>
                    <a:pt x="53" y="135"/>
                    <a:pt x="45" y="137"/>
                    <a:pt x="39" y="137"/>
                  </a:cubicBezTo>
                  <a:cubicBezTo>
                    <a:pt x="37" y="136"/>
                    <a:pt x="38" y="139"/>
                    <a:pt x="37" y="140"/>
                  </a:cubicBezTo>
                  <a:cubicBezTo>
                    <a:pt x="37" y="140"/>
                    <a:pt x="35" y="139"/>
                    <a:pt x="35" y="140"/>
                  </a:cubicBezTo>
                  <a:cubicBezTo>
                    <a:pt x="33" y="140"/>
                    <a:pt x="32" y="141"/>
                    <a:pt x="30" y="141"/>
                  </a:cubicBezTo>
                  <a:cubicBezTo>
                    <a:pt x="26" y="142"/>
                    <a:pt x="19" y="145"/>
                    <a:pt x="11" y="144"/>
                  </a:cubicBezTo>
                  <a:cubicBezTo>
                    <a:pt x="12" y="140"/>
                    <a:pt x="11" y="135"/>
                    <a:pt x="15" y="135"/>
                  </a:cubicBezTo>
                  <a:cubicBezTo>
                    <a:pt x="14" y="134"/>
                    <a:pt x="17" y="129"/>
                    <a:pt x="14" y="128"/>
                  </a:cubicBezTo>
                  <a:cubicBezTo>
                    <a:pt x="10" y="128"/>
                    <a:pt x="15" y="127"/>
                    <a:pt x="14" y="123"/>
                  </a:cubicBezTo>
                  <a:cubicBezTo>
                    <a:pt x="12" y="119"/>
                    <a:pt x="12" y="126"/>
                    <a:pt x="11" y="120"/>
                  </a:cubicBezTo>
                  <a:cubicBezTo>
                    <a:pt x="11" y="120"/>
                    <a:pt x="11" y="117"/>
                    <a:pt x="11" y="117"/>
                  </a:cubicBezTo>
                  <a:cubicBezTo>
                    <a:pt x="9" y="116"/>
                    <a:pt x="11" y="117"/>
                    <a:pt x="11" y="114"/>
                  </a:cubicBezTo>
                  <a:cubicBezTo>
                    <a:pt x="10" y="112"/>
                    <a:pt x="7" y="109"/>
                    <a:pt x="9" y="107"/>
                  </a:cubicBezTo>
                  <a:cubicBezTo>
                    <a:pt x="10" y="106"/>
                    <a:pt x="7" y="107"/>
                    <a:pt x="7" y="106"/>
                  </a:cubicBezTo>
                  <a:cubicBezTo>
                    <a:pt x="6" y="105"/>
                    <a:pt x="7" y="104"/>
                    <a:pt x="7" y="103"/>
                  </a:cubicBezTo>
                  <a:cubicBezTo>
                    <a:pt x="7" y="103"/>
                    <a:pt x="5" y="99"/>
                    <a:pt x="5" y="99"/>
                  </a:cubicBezTo>
                  <a:cubicBezTo>
                    <a:pt x="3" y="97"/>
                    <a:pt x="6" y="98"/>
                    <a:pt x="5" y="96"/>
                  </a:cubicBezTo>
                  <a:cubicBezTo>
                    <a:pt x="5" y="94"/>
                    <a:pt x="2" y="93"/>
                    <a:pt x="2" y="91"/>
                  </a:cubicBezTo>
                  <a:cubicBezTo>
                    <a:pt x="6" y="91"/>
                    <a:pt x="4" y="85"/>
                    <a:pt x="7" y="85"/>
                  </a:cubicBezTo>
                  <a:cubicBezTo>
                    <a:pt x="7" y="83"/>
                    <a:pt x="4" y="84"/>
                    <a:pt x="4" y="83"/>
                  </a:cubicBezTo>
                  <a:cubicBezTo>
                    <a:pt x="3" y="82"/>
                    <a:pt x="5" y="78"/>
                    <a:pt x="1" y="79"/>
                  </a:cubicBezTo>
                  <a:cubicBezTo>
                    <a:pt x="0" y="73"/>
                    <a:pt x="3" y="70"/>
                    <a:pt x="4" y="65"/>
                  </a:cubicBezTo>
                  <a:cubicBezTo>
                    <a:pt x="5" y="68"/>
                    <a:pt x="11" y="66"/>
                    <a:pt x="11" y="62"/>
                  </a:cubicBezTo>
                  <a:cubicBezTo>
                    <a:pt x="11" y="60"/>
                    <a:pt x="20" y="62"/>
                    <a:pt x="19" y="55"/>
                  </a:cubicBezTo>
                  <a:cubicBezTo>
                    <a:pt x="27" y="56"/>
                    <a:pt x="31" y="53"/>
                    <a:pt x="37" y="53"/>
                  </a:cubicBezTo>
                  <a:cubicBezTo>
                    <a:pt x="39" y="53"/>
                    <a:pt x="38" y="51"/>
                    <a:pt x="37" y="51"/>
                  </a:cubicBezTo>
                  <a:cubicBezTo>
                    <a:pt x="40" y="48"/>
                    <a:pt x="44" y="51"/>
                    <a:pt x="44" y="46"/>
                  </a:cubicBezTo>
                  <a:cubicBezTo>
                    <a:pt x="46" y="46"/>
                    <a:pt x="46" y="47"/>
                    <a:pt x="47" y="47"/>
                  </a:cubicBezTo>
                  <a:cubicBezTo>
                    <a:pt x="51" y="48"/>
                    <a:pt x="46" y="41"/>
                    <a:pt x="51" y="43"/>
                  </a:cubicBezTo>
                  <a:cubicBezTo>
                    <a:pt x="50" y="37"/>
                    <a:pt x="51" y="38"/>
                    <a:pt x="51" y="32"/>
                  </a:cubicBezTo>
                  <a:cubicBezTo>
                    <a:pt x="55" y="32"/>
                    <a:pt x="57" y="33"/>
                    <a:pt x="60" y="34"/>
                  </a:cubicBezTo>
                  <a:cubicBezTo>
                    <a:pt x="61" y="34"/>
                    <a:pt x="61" y="31"/>
                    <a:pt x="64" y="32"/>
                  </a:cubicBezTo>
                  <a:cubicBezTo>
                    <a:pt x="62" y="28"/>
                    <a:pt x="68" y="26"/>
                    <a:pt x="64" y="26"/>
                  </a:cubicBezTo>
                  <a:cubicBezTo>
                    <a:pt x="65" y="25"/>
                    <a:pt x="67" y="25"/>
                    <a:pt x="67" y="22"/>
                  </a:cubicBezTo>
                  <a:cubicBezTo>
                    <a:pt x="71" y="23"/>
                    <a:pt x="69" y="17"/>
                    <a:pt x="74" y="19"/>
                  </a:cubicBezTo>
                  <a:cubicBezTo>
                    <a:pt x="75" y="18"/>
                    <a:pt x="77" y="16"/>
                    <a:pt x="78" y="15"/>
                  </a:cubicBezTo>
                  <a:cubicBezTo>
                    <a:pt x="80" y="16"/>
                    <a:pt x="82" y="17"/>
                    <a:pt x="85" y="16"/>
                  </a:cubicBezTo>
                  <a:cubicBezTo>
                    <a:pt x="82" y="19"/>
                    <a:pt x="86" y="18"/>
                    <a:pt x="87" y="19"/>
                  </a:cubicBezTo>
                  <a:cubicBezTo>
                    <a:pt x="87" y="19"/>
                    <a:pt x="86" y="20"/>
                    <a:pt x="87" y="20"/>
                  </a:cubicBezTo>
                  <a:cubicBezTo>
                    <a:pt x="87" y="21"/>
                    <a:pt x="89" y="20"/>
                    <a:pt x="89" y="20"/>
                  </a:cubicBezTo>
                  <a:cubicBezTo>
                    <a:pt x="90" y="21"/>
                    <a:pt x="91" y="25"/>
                    <a:pt x="95" y="23"/>
                  </a:cubicBezTo>
                  <a:cubicBezTo>
                    <a:pt x="97" y="24"/>
                    <a:pt x="96" y="16"/>
                    <a:pt x="92" y="18"/>
                  </a:cubicBezTo>
                  <a:cubicBezTo>
                    <a:pt x="93" y="16"/>
                    <a:pt x="95" y="15"/>
                    <a:pt x="96" y="15"/>
                  </a:cubicBezTo>
                  <a:cubicBezTo>
                    <a:pt x="97" y="11"/>
                    <a:pt x="98" y="9"/>
                    <a:pt x="102" y="9"/>
                  </a:cubicBezTo>
                  <a:cubicBezTo>
                    <a:pt x="102" y="6"/>
                    <a:pt x="103" y="5"/>
                    <a:pt x="106" y="5"/>
                  </a:cubicBezTo>
                  <a:cubicBezTo>
                    <a:pt x="104" y="9"/>
                    <a:pt x="105" y="7"/>
                    <a:pt x="109" y="6"/>
                  </a:cubicBezTo>
                  <a:cubicBezTo>
                    <a:pt x="115" y="0"/>
                    <a:pt x="126" y="6"/>
                    <a:pt x="13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p>
          </p:txBody>
        </p:sp>
      </p:grpSp>
      <p:sp>
        <p:nvSpPr>
          <p:cNvPr id="2" name="标题 1"/>
          <p:cNvSpPr>
            <a:spLocks noGrp="1"/>
          </p:cNvSpPr>
          <p:nvPr>
            <p:ph type="title"/>
            <p:custDataLst>
              <p:tags r:id="rId111"/>
            </p:custDataLst>
          </p:nvPr>
        </p:nvSpPr>
        <p:spPr>
          <a:xfrm>
            <a:off x="2293200" y="1512926"/>
            <a:ext cx="7610400" cy="2174063"/>
          </a:xfrm>
        </p:spPr>
        <p:txBody>
          <a:bodyPr anchor="b">
            <a:normAutofit/>
          </a:bodyPr>
          <a:lstStyle>
            <a:lvl1pPr algn="ctr">
              <a:defRPr sz="6000">
                <a:solidFill>
                  <a:schemeClr val="bg1"/>
                </a:solidFill>
                <a:latin typeface="+mn-ea"/>
                <a:ea typeface="+mn-ea"/>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12"/>
            </p:custDataLst>
          </p:nvPr>
        </p:nvSpPr>
        <p:spPr/>
        <p:txBody>
          <a:bodyPr/>
          <a:lstStyle/>
          <a:p>
            <a:fld id="{E064B8C9-A378-4C64-B7A4-AF6AC2E53730}" type="datetimeFigureOut">
              <a:rPr lang="zh-CN" altLang="en-US" smtClean="0"/>
            </a:fld>
            <a:endParaRPr lang="zh-CN" altLang="en-US"/>
          </a:p>
        </p:txBody>
      </p:sp>
      <p:sp>
        <p:nvSpPr>
          <p:cNvPr id="4" name="页脚占位符 3"/>
          <p:cNvSpPr>
            <a:spLocks noGrp="1"/>
          </p:cNvSpPr>
          <p:nvPr>
            <p:ph type="ftr" sz="quarter" idx="11"/>
            <p:custDataLst>
              <p:tags r:id="rId113"/>
            </p:custDataLst>
          </p:nvPr>
        </p:nvSpPr>
        <p:spPr/>
        <p:txBody>
          <a:bodyPr/>
          <a:lstStyle/>
          <a:p>
            <a:endParaRPr lang="zh-CN" altLang="en-US" dirty="0"/>
          </a:p>
        </p:txBody>
      </p:sp>
      <p:sp>
        <p:nvSpPr>
          <p:cNvPr id="5" name="灯片编号占位符 4"/>
          <p:cNvSpPr>
            <a:spLocks noGrp="1"/>
          </p:cNvSpPr>
          <p:nvPr>
            <p:ph type="sldNum" sz="quarter" idx="12"/>
            <p:custDataLst>
              <p:tags r:id="rId114"/>
            </p:custDataLst>
          </p:nvPr>
        </p:nvSpPr>
        <p:spPr>
          <a:xfrm>
            <a:off x="8610600" y="6387382"/>
            <a:ext cx="2743200" cy="365125"/>
          </a:xfrm>
        </p:spPr>
        <p:txBody>
          <a:bodyPr/>
          <a:lstStyle/>
          <a:p>
            <a:fld id="{60D4C947-7C49-4D5F-B96C-B396F3737F2A}" type="slidenum">
              <a:rPr lang="zh-CN" altLang="en-US" smtClean="0"/>
            </a:fld>
            <a:endParaRPr lang="zh-CN" altLang="en-US"/>
          </a:p>
        </p:txBody>
      </p:sp>
      <p:cxnSp>
        <p:nvCxnSpPr>
          <p:cNvPr id="118" name="直接连接符 117"/>
          <p:cNvCxnSpPr/>
          <p:nvPr>
            <p:custDataLst>
              <p:tags r:id="rId115"/>
            </p:custDataLst>
          </p:nvPr>
        </p:nvCxnSpPr>
        <p:spPr>
          <a:xfrm>
            <a:off x="2274051" y="3803029"/>
            <a:ext cx="764389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内容占位符 6"/>
          <p:cNvSpPr>
            <a:spLocks noGrp="1"/>
          </p:cNvSpPr>
          <p:nvPr>
            <p:ph sz="quarter" idx="13" hasCustomPrompt="1"/>
            <p:custDataLst>
              <p:tags r:id="rId116"/>
            </p:custDataLst>
          </p:nvPr>
        </p:nvSpPr>
        <p:spPr>
          <a:xfrm>
            <a:off x="2293201" y="3933194"/>
            <a:ext cx="7618924" cy="928692"/>
          </a:xfrm>
        </p:spPr>
        <p:txBody>
          <a:bodyPr/>
          <a:lstStyle>
            <a:lvl1pPr marL="0" indent="0" algn="ctr">
              <a:buNone/>
              <a:defRPr>
                <a:solidFill>
                  <a:schemeClr val="bg1"/>
                </a:solidFill>
              </a:defRPr>
            </a:lvl1pPr>
          </a:lstStyle>
          <a:p>
            <a:pPr lvl="0"/>
            <a:r>
              <a:rPr lang="zh-CN" altLang="en-US" dirty="0"/>
              <a:t>单击此处编辑母版标题样式</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6" name="Group 4"/>
          <p:cNvGrpSpPr>
            <a:grpSpLocks noChangeAspect="1"/>
          </p:cNvGrpSpPr>
          <p:nvPr userDrawn="1">
            <p:custDataLst>
              <p:tags r:id="rId2"/>
            </p:custDataLst>
          </p:nvPr>
        </p:nvGrpSpPr>
        <p:grpSpPr bwMode="auto">
          <a:xfrm rot="674801" flipH="1">
            <a:off x="62409" y="596397"/>
            <a:ext cx="1482430" cy="785941"/>
            <a:chOff x="1900" y="1132"/>
            <a:chExt cx="3878" cy="2056"/>
          </a:xfrm>
        </p:grpSpPr>
        <p:sp>
          <p:nvSpPr>
            <p:cNvPr id="7" name="Freeform 5"/>
            <p:cNvSpPr/>
            <p:nvPr>
              <p:custDataLst>
                <p:tags r:id="rId3"/>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8" name="Freeform 6"/>
            <p:cNvSpPr/>
            <p:nvPr>
              <p:custDataLst>
                <p:tags r:id="rId4"/>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9" name="Freeform 7"/>
            <p:cNvSpPr/>
            <p:nvPr>
              <p:custDataLst>
                <p:tags r:id="rId5"/>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0" name="Freeform 8"/>
            <p:cNvSpPr/>
            <p:nvPr>
              <p:custDataLst>
                <p:tags r:id="rId6"/>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grpSp>
      <p:grpSp>
        <p:nvGrpSpPr>
          <p:cNvPr id="11" name="Group 4"/>
          <p:cNvGrpSpPr>
            <a:grpSpLocks noChangeAspect="1"/>
          </p:cNvGrpSpPr>
          <p:nvPr userDrawn="1">
            <p:custDataLst>
              <p:tags r:id="rId7"/>
            </p:custDataLst>
          </p:nvPr>
        </p:nvGrpSpPr>
        <p:grpSpPr bwMode="auto">
          <a:xfrm rot="674801" flipH="1">
            <a:off x="10485644" y="5935043"/>
            <a:ext cx="1482430" cy="785941"/>
            <a:chOff x="1900" y="1132"/>
            <a:chExt cx="3878" cy="2056"/>
          </a:xfrm>
        </p:grpSpPr>
        <p:sp>
          <p:nvSpPr>
            <p:cNvPr id="12" name="Freeform 5"/>
            <p:cNvSpPr/>
            <p:nvPr>
              <p:custDataLst>
                <p:tags r:id="rId8"/>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3" name="Freeform 6"/>
            <p:cNvSpPr/>
            <p:nvPr>
              <p:custDataLst>
                <p:tags r:id="rId9"/>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4" name="Freeform 7"/>
            <p:cNvSpPr/>
            <p:nvPr>
              <p:custDataLst>
                <p:tags r:id="rId10"/>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5" name="Freeform 8"/>
            <p:cNvSpPr/>
            <p:nvPr>
              <p:custDataLst>
                <p:tags r:id="rId11"/>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grpSp>
      <p:sp>
        <p:nvSpPr>
          <p:cNvPr id="2" name="标题 1"/>
          <p:cNvSpPr>
            <a:spLocks noGrp="1"/>
          </p:cNvSpPr>
          <p:nvPr>
            <p:ph type="title"/>
            <p:custDataLst>
              <p:tags r:id="rId12"/>
            </p:custDataLst>
          </p:nvPr>
        </p:nvSpPr>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4"/>
            </p:custDataLst>
          </p:nvPr>
        </p:nvSpPr>
        <p:spPr/>
        <p:txBody>
          <a:bodyPr/>
          <a:lstStyle/>
          <a:p>
            <a:endParaRPr lang="zh-CN" altLang="en-US" dirty="0"/>
          </a:p>
        </p:txBody>
      </p:sp>
      <p:sp>
        <p:nvSpPr>
          <p:cNvPr id="5" name="灯片编号占位符 4"/>
          <p:cNvSpPr>
            <a:spLocks noGrp="1"/>
          </p:cNvSpPr>
          <p:nvPr>
            <p:ph type="sldNum" sz="quarter" idx="12"/>
            <p:custDataLst>
              <p:tags r:id="rId15"/>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9" name="Group 4"/>
          <p:cNvGrpSpPr>
            <a:grpSpLocks noChangeAspect="1"/>
          </p:cNvGrpSpPr>
          <p:nvPr userDrawn="1">
            <p:custDataLst>
              <p:tags r:id="rId3"/>
            </p:custDataLst>
          </p:nvPr>
        </p:nvGrpSpPr>
        <p:grpSpPr bwMode="auto">
          <a:xfrm rot="674801" flipH="1">
            <a:off x="329924" y="471962"/>
            <a:ext cx="1255007" cy="665368"/>
            <a:chOff x="1900" y="1132"/>
            <a:chExt cx="3878" cy="2056"/>
          </a:xfrm>
        </p:grpSpPr>
        <p:sp>
          <p:nvSpPr>
            <p:cNvPr id="10" name="Freeform 5"/>
            <p:cNvSpPr/>
            <p:nvPr>
              <p:custDataLst>
                <p:tags r:id="rId4"/>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1" name="Freeform 6"/>
            <p:cNvSpPr/>
            <p:nvPr>
              <p:custDataLst>
                <p:tags r:id="rId5"/>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2" name="Freeform 7"/>
            <p:cNvSpPr/>
            <p:nvPr>
              <p:custDataLst>
                <p:tags r:id="rId6"/>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3" name="Freeform 8"/>
            <p:cNvSpPr/>
            <p:nvPr>
              <p:custDataLst>
                <p:tags r:id="rId7"/>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grpSp>
      <p:sp>
        <p:nvSpPr>
          <p:cNvPr id="2" name="标题 1"/>
          <p:cNvSpPr>
            <a:spLocks noGrp="1"/>
          </p:cNvSpPr>
          <p:nvPr>
            <p:ph type="title" hasCustomPrompt="1"/>
            <p:custDataLst>
              <p:tags r:id="rId8"/>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9"/>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dirty="0">
              <a:sym typeface="+mn-ea"/>
            </a:endParaRPr>
          </a:p>
        </p:txBody>
      </p:sp>
      <p:grpSp>
        <p:nvGrpSpPr>
          <p:cNvPr id="10" name="Group 4"/>
          <p:cNvGrpSpPr>
            <a:grpSpLocks noChangeAspect="1"/>
          </p:cNvGrpSpPr>
          <p:nvPr userDrawn="1">
            <p:custDataLst>
              <p:tags r:id="rId3"/>
            </p:custDataLst>
          </p:nvPr>
        </p:nvGrpSpPr>
        <p:grpSpPr bwMode="auto">
          <a:xfrm rot="674801" flipH="1">
            <a:off x="10619568" y="459374"/>
            <a:ext cx="1262914" cy="669560"/>
            <a:chOff x="1900" y="1132"/>
            <a:chExt cx="3878" cy="2056"/>
          </a:xfrm>
        </p:grpSpPr>
        <p:sp>
          <p:nvSpPr>
            <p:cNvPr id="11" name="Freeform 5"/>
            <p:cNvSpPr/>
            <p:nvPr>
              <p:custDataLst>
                <p:tags r:id="rId4"/>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2" name="Freeform 6"/>
            <p:cNvSpPr/>
            <p:nvPr>
              <p:custDataLst>
                <p:tags r:id="rId5"/>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3" name="Freeform 7"/>
            <p:cNvSpPr/>
            <p:nvPr>
              <p:custDataLst>
                <p:tags r:id="rId6"/>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4" name="Freeform 8"/>
            <p:cNvSpPr/>
            <p:nvPr>
              <p:custDataLst>
                <p:tags r:id="rId7"/>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grpSp>
      <p:sp>
        <p:nvSpPr>
          <p:cNvPr id="2" name="标题 1"/>
          <p:cNvSpPr>
            <a:spLocks noGrp="1"/>
          </p:cNvSpPr>
          <p:nvPr>
            <p:ph type="title" hasCustomPrompt="1"/>
            <p:custDataLst>
              <p:tags r:id="rId8"/>
            </p:custDataLst>
          </p:nvPr>
        </p:nvSpPr>
        <p:spPr>
          <a:xfrm>
            <a:off x="583200" y="770400"/>
            <a:ext cx="3960000" cy="882000"/>
          </a:xfrm>
        </p:spPr>
        <p:txBody>
          <a:bodyPr anchor="ctr"/>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2"/>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3"/>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grpSp>
        <p:nvGrpSpPr>
          <p:cNvPr id="11" name="Group 4"/>
          <p:cNvGrpSpPr>
            <a:grpSpLocks noChangeAspect="1"/>
          </p:cNvGrpSpPr>
          <p:nvPr userDrawn="1">
            <p:custDataLst>
              <p:tags r:id="rId3"/>
            </p:custDataLst>
          </p:nvPr>
        </p:nvGrpSpPr>
        <p:grpSpPr bwMode="auto">
          <a:xfrm rot="674801" flipH="1">
            <a:off x="197440" y="6102900"/>
            <a:ext cx="960163" cy="509050"/>
            <a:chOff x="1900" y="1132"/>
            <a:chExt cx="3878" cy="2056"/>
          </a:xfrm>
        </p:grpSpPr>
        <p:sp>
          <p:nvSpPr>
            <p:cNvPr id="12" name="Freeform 5"/>
            <p:cNvSpPr/>
            <p:nvPr>
              <p:custDataLst>
                <p:tags r:id="rId4"/>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3" name="Freeform 6"/>
            <p:cNvSpPr/>
            <p:nvPr>
              <p:custDataLst>
                <p:tags r:id="rId5"/>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4" name="Freeform 7"/>
            <p:cNvSpPr/>
            <p:nvPr>
              <p:custDataLst>
                <p:tags r:id="rId6"/>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5" name="Freeform 8"/>
            <p:cNvSpPr/>
            <p:nvPr>
              <p:custDataLst>
                <p:tags r:id="rId7"/>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grpSp>
      <p:grpSp>
        <p:nvGrpSpPr>
          <p:cNvPr id="16" name="Group 4"/>
          <p:cNvGrpSpPr>
            <a:grpSpLocks noChangeAspect="1"/>
          </p:cNvGrpSpPr>
          <p:nvPr userDrawn="1">
            <p:custDataLst>
              <p:tags r:id="rId8"/>
            </p:custDataLst>
          </p:nvPr>
        </p:nvGrpSpPr>
        <p:grpSpPr bwMode="auto">
          <a:xfrm rot="674801" flipH="1">
            <a:off x="11027074" y="6144463"/>
            <a:ext cx="960163" cy="509050"/>
            <a:chOff x="1900" y="1132"/>
            <a:chExt cx="3878" cy="2056"/>
          </a:xfrm>
        </p:grpSpPr>
        <p:sp>
          <p:nvSpPr>
            <p:cNvPr id="17" name="Freeform 5"/>
            <p:cNvSpPr/>
            <p:nvPr>
              <p:custDataLst>
                <p:tags r:id="rId9"/>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8" name="Freeform 6"/>
            <p:cNvSpPr/>
            <p:nvPr>
              <p:custDataLst>
                <p:tags r:id="rId10"/>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9" name="Freeform 7"/>
            <p:cNvSpPr/>
            <p:nvPr>
              <p:custDataLst>
                <p:tags r:id="rId11"/>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20" name="Freeform 8"/>
            <p:cNvSpPr/>
            <p:nvPr>
              <p:custDataLst>
                <p:tags r:id="rId12"/>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grpSp>
      <p:sp>
        <p:nvSpPr>
          <p:cNvPr id="2" name="标题 1"/>
          <p:cNvSpPr>
            <a:spLocks noGrp="1"/>
          </p:cNvSpPr>
          <p:nvPr>
            <p:ph type="title"/>
            <p:custDataLst>
              <p:tags r:id="rId13"/>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5"/>
            </p:custDataLst>
          </p:nvPr>
        </p:nvSpPr>
        <p:spPr/>
        <p:txBody>
          <a:bodyPr/>
          <a:lstStyle/>
          <a:p>
            <a:endParaRPr lang="zh-CN" altLang="en-US" dirty="0"/>
          </a:p>
        </p:txBody>
      </p:sp>
      <p:sp>
        <p:nvSpPr>
          <p:cNvPr id="5" name="灯片编号占位符 4"/>
          <p:cNvSpPr>
            <a:spLocks noGrp="1"/>
          </p:cNvSpPr>
          <p:nvPr>
            <p:ph type="sldNum" sz="quarter" idx="12"/>
            <p:custDataLst>
              <p:tags r:id="rId1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7"/>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8"/>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grpSp>
        <p:nvGrpSpPr>
          <p:cNvPr id="10" name="Group 4"/>
          <p:cNvGrpSpPr>
            <a:grpSpLocks noChangeAspect="1"/>
          </p:cNvGrpSpPr>
          <p:nvPr userDrawn="1">
            <p:custDataLst>
              <p:tags r:id="rId3"/>
            </p:custDataLst>
          </p:nvPr>
        </p:nvGrpSpPr>
        <p:grpSpPr bwMode="auto">
          <a:xfrm rot="674801" flipH="1">
            <a:off x="10708422" y="422537"/>
            <a:ext cx="960163" cy="509050"/>
            <a:chOff x="1900" y="1132"/>
            <a:chExt cx="3878" cy="2056"/>
          </a:xfrm>
        </p:grpSpPr>
        <p:sp>
          <p:nvSpPr>
            <p:cNvPr id="11" name="Freeform 5"/>
            <p:cNvSpPr/>
            <p:nvPr>
              <p:custDataLst>
                <p:tags r:id="rId4"/>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2" name="Freeform 6"/>
            <p:cNvSpPr/>
            <p:nvPr>
              <p:custDataLst>
                <p:tags r:id="rId5"/>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3" name="Freeform 7"/>
            <p:cNvSpPr/>
            <p:nvPr>
              <p:custDataLst>
                <p:tags r:id="rId6"/>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4" name="Freeform 8"/>
            <p:cNvSpPr/>
            <p:nvPr>
              <p:custDataLst>
                <p:tags r:id="rId7"/>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grpSp>
      <p:grpSp>
        <p:nvGrpSpPr>
          <p:cNvPr id="15" name="Group 4"/>
          <p:cNvGrpSpPr>
            <a:grpSpLocks noChangeAspect="1"/>
          </p:cNvGrpSpPr>
          <p:nvPr userDrawn="1">
            <p:custDataLst>
              <p:tags r:id="rId8"/>
            </p:custDataLst>
          </p:nvPr>
        </p:nvGrpSpPr>
        <p:grpSpPr bwMode="auto">
          <a:xfrm rot="674801" flipH="1">
            <a:off x="146641" y="344030"/>
            <a:ext cx="960163" cy="509050"/>
            <a:chOff x="1900" y="1132"/>
            <a:chExt cx="3878" cy="2056"/>
          </a:xfrm>
        </p:grpSpPr>
        <p:sp>
          <p:nvSpPr>
            <p:cNvPr id="16" name="Freeform 5"/>
            <p:cNvSpPr/>
            <p:nvPr>
              <p:custDataLst>
                <p:tags r:id="rId9"/>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7" name="Freeform 6"/>
            <p:cNvSpPr/>
            <p:nvPr>
              <p:custDataLst>
                <p:tags r:id="rId10"/>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8" name="Freeform 7"/>
            <p:cNvSpPr/>
            <p:nvPr>
              <p:custDataLst>
                <p:tags r:id="rId11"/>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9" name="Freeform 8"/>
            <p:cNvSpPr/>
            <p:nvPr>
              <p:custDataLst>
                <p:tags r:id="rId12"/>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grpSp>
      <p:sp>
        <p:nvSpPr>
          <p:cNvPr id="2" name="标题 1"/>
          <p:cNvSpPr>
            <a:spLocks noGrp="1"/>
          </p:cNvSpPr>
          <p:nvPr>
            <p:ph type="title"/>
            <p:custDataLst>
              <p:tags r:id="rId13"/>
            </p:custDataLst>
          </p:nvPr>
        </p:nvSpPr>
        <p:spPr>
          <a:xfrm>
            <a:off x="604800" y="669600"/>
            <a:ext cx="10976400" cy="565200"/>
          </a:xfrm>
        </p:spPr>
        <p:txBody>
          <a:bodyPr anchor="ctr"/>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5"/>
            </p:custDataLst>
          </p:nvPr>
        </p:nvSpPr>
        <p:spPr/>
        <p:txBody>
          <a:bodyPr/>
          <a:lstStyle/>
          <a:p>
            <a:endParaRPr lang="zh-CN" altLang="en-US" dirty="0"/>
          </a:p>
        </p:txBody>
      </p:sp>
      <p:sp>
        <p:nvSpPr>
          <p:cNvPr id="5" name="灯片编号占位符 4"/>
          <p:cNvSpPr>
            <a:spLocks noGrp="1"/>
          </p:cNvSpPr>
          <p:nvPr>
            <p:ph type="sldNum" sz="quarter" idx="12"/>
            <p:custDataLst>
              <p:tags r:id="rId16"/>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7"/>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8"/>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grpSp>
        <p:nvGrpSpPr>
          <p:cNvPr id="12" name="Group 4"/>
          <p:cNvGrpSpPr>
            <a:grpSpLocks noChangeAspect="1"/>
          </p:cNvGrpSpPr>
          <p:nvPr userDrawn="1">
            <p:custDataLst>
              <p:tags r:id="rId3"/>
            </p:custDataLst>
          </p:nvPr>
        </p:nvGrpSpPr>
        <p:grpSpPr bwMode="auto">
          <a:xfrm rot="21006235" flipH="1">
            <a:off x="11013220" y="6177077"/>
            <a:ext cx="960163" cy="509050"/>
            <a:chOff x="1900" y="1132"/>
            <a:chExt cx="3878" cy="2056"/>
          </a:xfrm>
        </p:grpSpPr>
        <p:sp>
          <p:nvSpPr>
            <p:cNvPr id="14" name="Freeform 5"/>
            <p:cNvSpPr/>
            <p:nvPr>
              <p:custDataLst>
                <p:tags r:id="rId4"/>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5" name="Freeform 6"/>
            <p:cNvSpPr/>
            <p:nvPr>
              <p:custDataLst>
                <p:tags r:id="rId5"/>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6" name="Freeform 7"/>
            <p:cNvSpPr/>
            <p:nvPr>
              <p:custDataLst>
                <p:tags r:id="rId6"/>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7" name="Freeform 8"/>
            <p:cNvSpPr/>
            <p:nvPr>
              <p:custDataLst>
                <p:tags r:id="rId7"/>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grpSp>
      <p:sp>
        <p:nvSpPr>
          <p:cNvPr id="2" name="标题 1"/>
          <p:cNvSpPr>
            <a:spLocks noGrp="1"/>
          </p:cNvSpPr>
          <p:nvPr>
            <p:ph type="title"/>
            <p:custDataLst>
              <p:tags r:id="rId8"/>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2"/>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3"/>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4"/>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5"/>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grpSp>
        <p:nvGrpSpPr>
          <p:cNvPr id="8" name="Group 4"/>
          <p:cNvGrpSpPr>
            <a:grpSpLocks noChangeAspect="1"/>
          </p:cNvGrpSpPr>
          <p:nvPr userDrawn="1">
            <p:custDataLst>
              <p:tags r:id="rId3"/>
            </p:custDataLst>
          </p:nvPr>
        </p:nvGrpSpPr>
        <p:grpSpPr bwMode="auto">
          <a:xfrm rot="674801" flipH="1">
            <a:off x="-55995" y="401504"/>
            <a:ext cx="2231605" cy="1183131"/>
            <a:chOff x="1900" y="1132"/>
            <a:chExt cx="3878" cy="2056"/>
          </a:xfrm>
        </p:grpSpPr>
        <p:sp>
          <p:nvSpPr>
            <p:cNvPr id="9" name="Freeform 5"/>
            <p:cNvSpPr/>
            <p:nvPr>
              <p:custDataLst>
                <p:tags r:id="rId4"/>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1" name="Freeform 6"/>
            <p:cNvSpPr/>
            <p:nvPr>
              <p:custDataLst>
                <p:tags r:id="rId5"/>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2" name="Freeform 7"/>
            <p:cNvSpPr/>
            <p:nvPr>
              <p:custDataLst>
                <p:tags r:id="rId6"/>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3" name="Freeform 8"/>
            <p:cNvSpPr/>
            <p:nvPr>
              <p:custDataLst>
                <p:tags r:id="rId7"/>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grpSp>
      <p:grpSp>
        <p:nvGrpSpPr>
          <p:cNvPr id="14" name="Group 4"/>
          <p:cNvGrpSpPr>
            <a:grpSpLocks noChangeAspect="1"/>
          </p:cNvGrpSpPr>
          <p:nvPr userDrawn="1">
            <p:custDataLst>
              <p:tags r:id="rId8"/>
            </p:custDataLst>
          </p:nvPr>
        </p:nvGrpSpPr>
        <p:grpSpPr bwMode="auto">
          <a:xfrm rot="674801" flipH="1">
            <a:off x="10711773" y="6110383"/>
            <a:ext cx="1200806" cy="636632"/>
            <a:chOff x="1900" y="1132"/>
            <a:chExt cx="3878" cy="2056"/>
          </a:xfrm>
        </p:grpSpPr>
        <p:sp>
          <p:nvSpPr>
            <p:cNvPr id="15" name="Freeform 5"/>
            <p:cNvSpPr/>
            <p:nvPr>
              <p:custDataLst>
                <p:tags r:id="rId9"/>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6" name="Freeform 6"/>
            <p:cNvSpPr/>
            <p:nvPr>
              <p:custDataLst>
                <p:tags r:id="rId10"/>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7" name="Freeform 7"/>
            <p:cNvSpPr/>
            <p:nvPr>
              <p:custDataLst>
                <p:tags r:id="rId11"/>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sp>
          <p:nvSpPr>
            <p:cNvPr id="18" name="Freeform 8"/>
            <p:cNvSpPr/>
            <p:nvPr>
              <p:custDataLst>
                <p:tags r:id="rId12"/>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tx1">
                    <a:lumMod val="65000"/>
                    <a:lumOff val="35000"/>
                  </a:schemeClr>
                </a:solidFill>
              </a:endParaRPr>
            </a:p>
          </p:txBody>
        </p:sp>
      </p:grpSp>
      <p:sp>
        <p:nvSpPr>
          <p:cNvPr id="2" name="标题 1"/>
          <p:cNvSpPr>
            <a:spLocks noGrp="1"/>
          </p:cNvSpPr>
          <p:nvPr>
            <p:ph type="title" hasCustomPrompt="1"/>
            <p:custDataLst>
              <p:tags r:id="rId13"/>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5"/>
            </p:custDataLst>
          </p:nvPr>
        </p:nvSpPr>
        <p:spPr/>
        <p:txBody>
          <a:bodyPr/>
          <a:lstStyle/>
          <a:p>
            <a:endParaRPr lang="zh-CN" altLang="en-US" dirty="0"/>
          </a:p>
        </p:txBody>
      </p:sp>
      <p:sp>
        <p:nvSpPr>
          <p:cNvPr id="5" name="灯片编号占位符 4"/>
          <p:cNvSpPr>
            <a:spLocks noGrp="1"/>
          </p:cNvSpPr>
          <p:nvPr>
            <p:ph type="sldNum" sz="quarter" idx="12"/>
            <p:custDataLst>
              <p:tags r:id="rId1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7"/>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任意多边形: 形状 3"/>
          <p:cNvSpPr/>
          <p:nvPr>
            <p:custDataLst>
              <p:tags r:id="rId2"/>
            </p:custDataLst>
          </p:nvPr>
        </p:nvSpPr>
        <p:spPr>
          <a:xfrm>
            <a:off x="11123613" y="-7938"/>
            <a:ext cx="1068387" cy="1052513"/>
          </a:xfrm>
          <a:custGeom>
            <a:avLst/>
            <a:gdLst>
              <a:gd name="connsiteX0" fmla="*/ 65352 w 1068729"/>
              <a:gd name="connsiteY0" fmla="*/ 0 h 1052118"/>
              <a:gd name="connsiteX1" fmla="*/ 1068729 w 1068729"/>
              <a:gd name="connsiteY1" fmla="*/ 0 h 1052118"/>
              <a:gd name="connsiteX2" fmla="*/ 1068729 w 1068729"/>
              <a:gd name="connsiteY2" fmla="*/ 977750 h 1052118"/>
              <a:gd name="connsiteX3" fmla="*/ 1040113 w 1068729"/>
              <a:gd name="connsiteY3" fmla="*/ 993283 h 1052118"/>
              <a:gd name="connsiteX4" fmla="*/ 748689 w 1068729"/>
              <a:gd name="connsiteY4" fmla="*/ 1052118 h 1052118"/>
              <a:gd name="connsiteX5" fmla="*/ 0 w 1068729"/>
              <a:gd name="connsiteY5" fmla="*/ 303429 h 1052118"/>
              <a:gd name="connsiteX6" fmla="*/ 58836 w 1068729"/>
              <a:gd name="connsiteY6" fmla="*/ 12005 h 105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8729" h="1052118">
                <a:moveTo>
                  <a:pt x="65352" y="0"/>
                </a:moveTo>
                <a:lnTo>
                  <a:pt x="1068729" y="0"/>
                </a:lnTo>
                <a:lnTo>
                  <a:pt x="1068729" y="977750"/>
                </a:lnTo>
                <a:lnTo>
                  <a:pt x="1040113" y="993283"/>
                </a:lnTo>
                <a:cubicBezTo>
                  <a:pt x="950541" y="1031168"/>
                  <a:pt x="852062" y="1052118"/>
                  <a:pt x="748689" y="1052118"/>
                </a:cubicBezTo>
                <a:cubicBezTo>
                  <a:pt x="335199" y="1052118"/>
                  <a:pt x="0" y="716919"/>
                  <a:pt x="0" y="303429"/>
                </a:cubicBezTo>
                <a:cubicBezTo>
                  <a:pt x="0" y="200056"/>
                  <a:pt x="20950" y="101577"/>
                  <a:pt x="58836" y="1200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latin typeface="微软雅黑" panose="020B0503020204020204" charset="-122"/>
              <a:cs typeface="微软雅黑" panose="020B0503020204020204" charset="-122"/>
            </a:endParaRPr>
          </a:p>
        </p:txBody>
      </p:sp>
      <p:sp>
        <p:nvSpPr>
          <p:cNvPr id="5" name="椭圆 4"/>
          <p:cNvSpPr/>
          <p:nvPr>
            <p:custDataLst>
              <p:tags r:id="rId3"/>
            </p:custDataLst>
          </p:nvPr>
        </p:nvSpPr>
        <p:spPr>
          <a:xfrm>
            <a:off x="8029575" y="458788"/>
            <a:ext cx="741363" cy="7413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latin typeface="微软雅黑" panose="020B0503020204020204" charset="-122"/>
              <a:cs typeface="微软雅黑" panose="020B0503020204020204" charset="-122"/>
            </a:endParaRPr>
          </a:p>
        </p:txBody>
      </p:sp>
      <p:sp>
        <p:nvSpPr>
          <p:cNvPr id="6" name="任意多边形: 形状 5"/>
          <p:cNvSpPr/>
          <p:nvPr>
            <p:custDataLst>
              <p:tags r:id="rId4"/>
            </p:custDataLst>
          </p:nvPr>
        </p:nvSpPr>
        <p:spPr>
          <a:xfrm>
            <a:off x="3287713" y="-7938"/>
            <a:ext cx="1457325" cy="584201"/>
          </a:xfrm>
          <a:custGeom>
            <a:avLst/>
            <a:gdLst>
              <a:gd name="connsiteX0" fmla="*/ 0 w 1458561"/>
              <a:gd name="connsiteY0" fmla="*/ 0 h 584280"/>
              <a:gd name="connsiteX1" fmla="*/ 1458561 w 1458561"/>
              <a:gd name="connsiteY1" fmla="*/ 0 h 584280"/>
              <a:gd name="connsiteX2" fmla="*/ 1419134 w 1458561"/>
              <a:gd name="connsiteY2" fmla="*/ 127015 h 584280"/>
              <a:gd name="connsiteX3" fmla="*/ 729281 w 1458561"/>
              <a:gd name="connsiteY3" fmla="*/ 584280 h 584280"/>
              <a:gd name="connsiteX4" fmla="*/ 39427 w 1458561"/>
              <a:gd name="connsiteY4" fmla="*/ 127015 h 58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561" h="584280">
                <a:moveTo>
                  <a:pt x="0" y="0"/>
                </a:moveTo>
                <a:lnTo>
                  <a:pt x="1458561" y="0"/>
                </a:lnTo>
                <a:lnTo>
                  <a:pt x="1419134" y="127015"/>
                </a:lnTo>
                <a:cubicBezTo>
                  <a:pt x="1305477" y="395731"/>
                  <a:pt x="1039398" y="584280"/>
                  <a:pt x="729281" y="584280"/>
                </a:cubicBezTo>
                <a:cubicBezTo>
                  <a:pt x="419163" y="584280"/>
                  <a:pt x="153084" y="395731"/>
                  <a:pt x="39427" y="12701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latin typeface="微软雅黑" panose="020B0503020204020204" charset="-122"/>
              <a:cs typeface="微软雅黑" panose="020B0503020204020204" charset="-122"/>
            </a:endParaRPr>
          </a:p>
        </p:txBody>
      </p:sp>
      <p:sp>
        <p:nvSpPr>
          <p:cNvPr id="7" name="任意多边形: 形状 6"/>
          <p:cNvSpPr/>
          <p:nvPr>
            <p:custDataLst>
              <p:tags r:id="rId5"/>
            </p:custDataLst>
          </p:nvPr>
        </p:nvSpPr>
        <p:spPr>
          <a:xfrm>
            <a:off x="5199063" y="5929313"/>
            <a:ext cx="1828800" cy="938212"/>
          </a:xfrm>
          <a:custGeom>
            <a:avLst/>
            <a:gdLst>
              <a:gd name="connsiteX0" fmla="*/ 1058486 w 2116971"/>
              <a:gd name="connsiteY0" fmla="*/ 0 h 1086707"/>
              <a:gd name="connsiteX1" fmla="*/ 2116971 w 2116971"/>
              <a:gd name="connsiteY1" fmla="*/ 1058486 h 1086707"/>
              <a:gd name="connsiteX2" fmla="*/ 2114126 w 2116971"/>
              <a:gd name="connsiteY2" fmla="*/ 1086707 h 1086707"/>
              <a:gd name="connsiteX3" fmla="*/ 2845 w 2116971"/>
              <a:gd name="connsiteY3" fmla="*/ 1086707 h 1086707"/>
              <a:gd name="connsiteX4" fmla="*/ 0 w 2116971"/>
              <a:gd name="connsiteY4" fmla="*/ 1058486 h 1086707"/>
              <a:gd name="connsiteX5" fmla="*/ 1058486 w 2116971"/>
              <a:gd name="connsiteY5" fmla="*/ 0 h 108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6971" h="1086707">
                <a:moveTo>
                  <a:pt x="1058486" y="0"/>
                </a:moveTo>
                <a:cubicBezTo>
                  <a:pt x="1643071" y="0"/>
                  <a:pt x="2116971" y="473900"/>
                  <a:pt x="2116971" y="1058486"/>
                </a:cubicBezTo>
                <a:lnTo>
                  <a:pt x="2114126" y="1086707"/>
                </a:lnTo>
                <a:lnTo>
                  <a:pt x="2845" y="1086707"/>
                </a:lnTo>
                <a:lnTo>
                  <a:pt x="0" y="1058486"/>
                </a:lnTo>
                <a:cubicBezTo>
                  <a:pt x="0" y="473900"/>
                  <a:pt x="473899" y="0"/>
                  <a:pt x="10584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latin typeface="微软雅黑" panose="020B0503020204020204" charset="-122"/>
              <a:cs typeface="微软雅黑" panose="020B0503020204020204" charset="-122"/>
            </a:endParaRPr>
          </a:p>
        </p:txBody>
      </p:sp>
      <p:sp>
        <p:nvSpPr>
          <p:cNvPr id="8" name="任意多边形: 形状 7"/>
          <p:cNvSpPr/>
          <p:nvPr>
            <p:custDataLst>
              <p:tags r:id="rId6"/>
            </p:custDataLst>
          </p:nvPr>
        </p:nvSpPr>
        <p:spPr>
          <a:xfrm>
            <a:off x="10945813" y="6275388"/>
            <a:ext cx="1036637" cy="593725"/>
          </a:xfrm>
          <a:custGeom>
            <a:avLst/>
            <a:gdLst>
              <a:gd name="connsiteX0" fmla="*/ 517890 w 1035780"/>
              <a:gd name="connsiteY0" fmla="*/ 0 h 593238"/>
              <a:gd name="connsiteX1" fmla="*/ 1035780 w 1035780"/>
              <a:gd name="connsiteY1" fmla="*/ 517890 h 593238"/>
              <a:gd name="connsiteX2" fmla="*/ 1028184 w 1035780"/>
              <a:gd name="connsiteY2" fmla="*/ 593238 h 593238"/>
              <a:gd name="connsiteX3" fmla="*/ 7596 w 1035780"/>
              <a:gd name="connsiteY3" fmla="*/ 593238 h 593238"/>
              <a:gd name="connsiteX4" fmla="*/ 0 w 1035780"/>
              <a:gd name="connsiteY4" fmla="*/ 517890 h 593238"/>
              <a:gd name="connsiteX5" fmla="*/ 517890 w 1035780"/>
              <a:gd name="connsiteY5" fmla="*/ 0 h 59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780" h="593238">
                <a:moveTo>
                  <a:pt x="517890" y="0"/>
                </a:moveTo>
                <a:cubicBezTo>
                  <a:pt x="803913" y="0"/>
                  <a:pt x="1035780" y="231867"/>
                  <a:pt x="1035780" y="517890"/>
                </a:cubicBezTo>
                <a:lnTo>
                  <a:pt x="1028184" y="593238"/>
                </a:lnTo>
                <a:lnTo>
                  <a:pt x="7596" y="593238"/>
                </a:lnTo>
                <a:lnTo>
                  <a:pt x="0" y="517890"/>
                </a:lnTo>
                <a:cubicBezTo>
                  <a:pt x="0" y="231867"/>
                  <a:pt x="231867" y="0"/>
                  <a:pt x="51789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latin typeface="微软雅黑" panose="020B0503020204020204" charset="-122"/>
              <a:cs typeface="微软雅黑" panose="020B0503020204020204" charset="-122"/>
            </a:endParaRPr>
          </a:p>
        </p:txBody>
      </p:sp>
      <p:sp>
        <p:nvSpPr>
          <p:cNvPr id="9" name="任意多边形: 形状 8"/>
          <p:cNvSpPr/>
          <p:nvPr>
            <p:custDataLst>
              <p:tags r:id="rId7"/>
            </p:custDataLst>
          </p:nvPr>
        </p:nvSpPr>
        <p:spPr>
          <a:xfrm>
            <a:off x="-19050" y="6184900"/>
            <a:ext cx="787400" cy="673100"/>
          </a:xfrm>
          <a:custGeom>
            <a:avLst/>
            <a:gdLst>
              <a:gd name="connsiteX0" fmla="*/ 269296 w 787186"/>
              <a:gd name="connsiteY0" fmla="*/ 0 h 673570"/>
              <a:gd name="connsiteX1" fmla="*/ 787186 w 787186"/>
              <a:gd name="connsiteY1" fmla="*/ 517890 h 673570"/>
              <a:gd name="connsiteX2" fmla="*/ 776665 w 787186"/>
              <a:gd name="connsiteY2" fmla="*/ 622263 h 673570"/>
              <a:gd name="connsiteX3" fmla="*/ 760738 w 787186"/>
              <a:gd name="connsiteY3" fmla="*/ 673570 h 673570"/>
              <a:gd name="connsiteX4" fmla="*/ 0 w 787186"/>
              <a:gd name="connsiteY4" fmla="*/ 673570 h 673570"/>
              <a:gd name="connsiteX5" fmla="*/ 0 w 787186"/>
              <a:gd name="connsiteY5" fmla="*/ 77450 h 673570"/>
              <a:gd name="connsiteX6" fmla="*/ 67710 w 787186"/>
              <a:gd name="connsiteY6" fmla="*/ 40699 h 673570"/>
              <a:gd name="connsiteX7" fmla="*/ 269296 w 787186"/>
              <a:gd name="connsiteY7" fmla="*/ 0 h 67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186" h="673570">
                <a:moveTo>
                  <a:pt x="269296" y="0"/>
                </a:moveTo>
                <a:cubicBezTo>
                  <a:pt x="555319" y="0"/>
                  <a:pt x="787186" y="231867"/>
                  <a:pt x="787186" y="517890"/>
                </a:cubicBezTo>
                <a:cubicBezTo>
                  <a:pt x="787186" y="553643"/>
                  <a:pt x="783563" y="588550"/>
                  <a:pt x="776665" y="622263"/>
                </a:cubicBezTo>
                <a:lnTo>
                  <a:pt x="760738" y="673570"/>
                </a:lnTo>
                <a:lnTo>
                  <a:pt x="0" y="673570"/>
                </a:lnTo>
                <a:lnTo>
                  <a:pt x="0" y="77450"/>
                </a:lnTo>
                <a:lnTo>
                  <a:pt x="67710" y="40699"/>
                </a:lnTo>
                <a:cubicBezTo>
                  <a:pt x="129669" y="14492"/>
                  <a:pt x="197790" y="0"/>
                  <a:pt x="26929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latin typeface="微软雅黑" panose="020B0503020204020204" charset="-122"/>
              <a:cs typeface="微软雅黑" panose="020B0503020204020204" charset="-122"/>
            </a:endParaRPr>
          </a:p>
        </p:txBody>
      </p:sp>
      <p:sp>
        <p:nvSpPr>
          <p:cNvPr id="10" name="KSO_Shape"/>
          <p:cNvSpPr/>
          <p:nvPr>
            <p:custDataLst>
              <p:tags r:id="rId8"/>
            </p:custDataLst>
          </p:nvPr>
        </p:nvSpPr>
        <p:spPr>
          <a:xfrm rot="13141020">
            <a:off x="484188" y="1138238"/>
            <a:ext cx="193675" cy="169862"/>
          </a:xfrm>
          <a:custGeom>
            <a:avLst/>
            <a:gdLst>
              <a:gd name="connsiteX0" fmla="*/ 282090 w 560550"/>
              <a:gd name="connsiteY0" fmla="*/ 0 h 493591"/>
              <a:gd name="connsiteX1" fmla="*/ 307359 w 560550"/>
              <a:gd name="connsiteY1" fmla="*/ 19328 h 493591"/>
              <a:gd name="connsiteX2" fmla="*/ 322151 w 560550"/>
              <a:gd name="connsiteY2" fmla="*/ 46641 h 493591"/>
              <a:gd name="connsiteX3" fmla="*/ 422483 w 560550"/>
              <a:gd name="connsiteY3" fmla="*/ 244308 h 493591"/>
              <a:gd name="connsiteX4" fmla="*/ 421839 w 560550"/>
              <a:gd name="connsiteY4" fmla="*/ 243943 h 493591"/>
              <a:gd name="connsiteX5" fmla="*/ 426075 w 560550"/>
              <a:gd name="connsiteY5" fmla="*/ 252279 h 493591"/>
              <a:gd name="connsiteX6" fmla="*/ 549713 w 560550"/>
              <a:gd name="connsiteY6" fmla="*/ 442022 h 493591"/>
              <a:gd name="connsiteX7" fmla="*/ 553726 w 560550"/>
              <a:gd name="connsiteY7" fmla="*/ 448555 h 493591"/>
              <a:gd name="connsiteX8" fmla="*/ 557360 w 560550"/>
              <a:gd name="connsiteY8" fmla="*/ 480662 h 493591"/>
              <a:gd name="connsiteX9" fmla="*/ 557111 w 560550"/>
              <a:gd name="connsiteY9" fmla="*/ 481348 h 493591"/>
              <a:gd name="connsiteX10" fmla="*/ 527738 w 560550"/>
              <a:gd name="connsiteY10" fmla="*/ 493568 h 493591"/>
              <a:gd name="connsiteX11" fmla="*/ 496688 w 560550"/>
              <a:gd name="connsiteY11" fmla="*/ 492722 h 493591"/>
              <a:gd name="connsiteX12" fmla="*/ 275338 w 560550"/>
              <a:gd name="connsiteY12" fmla="*/ 480778 h 493591"/>
              <a:gd name="connsiteX13" fmla="*/ 275975 w 560550"/>
              <a:gd name="connsiteY13" fmla="*/ 480403 h 493591"/>
              <a:gd name="connsiteX14" fmla="*/ 266629 w 560550"/>
              <a:gd name="connsiteY14" fmla="*/ 479903 h 493591"/>
              <a:gd name="connsiteX15" fmla="*/ 40497 w 560550"/>
              <a:gd name="connsiteY15" fmla="*/ 492105 h 493591"/>
              <a:gd name="connsiteX16" fmla="*/ 32832 w 560550"/>
              <a:gd name="connsiteY16" fmla="*/ 492314 h 493591"/>
              <a:gd name="connsiteX17" fmla="*/ 3210 w 560550"/>
              <a:gd name="connsiteY17" fmla="*/ 479408 h 493591"/>
              <a:gd name="connsiteX18" fmla="*/ 2740 w 560550"/>
              <a:gd name="connsiteY18" fmla="*/ 478849 h 493591"/>
              <a:gd name="connsiteX19" fmla="*/ 6844 w 560550"/>
              <a:gd name="connsiteY19" fmla="*/ 447301 h 493591"/>
              <a:gd name="connsiteX20" fmla="*/ 23102 w 560550"/>
              <a:gd name="connsiteY20" fmla="*/ 420834 h 493591"/>
              <a:gd name="connsiteX21" fmla="*/ 144121 w 560550"/>
              <a:gd name="connsiteY21" fmla="*/ 235111 h 493591"/>
              <a:gd name="connsiteX22" fmla="*/ 144127 w 560550"/>
              <a:gd name="connsiteY22" fmla="*/ 235851 h 493591"/>
              <a:gd name="connsiteX23" fmla="*/ 149231 w 560550"/>
              <a:gd name="connsiteY23" fmla="*/ 228009 h 493591"/>
              <a:gd name="connsiteX24" fmla="*/ 251731 w 560550"/>
              <a:gd name="connsiteY24" fmla="*/ 26070 h 493591"/>
              <a:gd name="connsiteX25" fmla="*/ 255383 w 560550"/>
              <a:gd name="connsiteY25" fmla="*/ 19328 h 493591"/>
              <a:gd name="connsiteX26" fmla="*/ 281371 w 560550"/>
              <a:gd name="connsiteY26" fmla="*/ 127 h 493591"/>
              <a:gd name="connsiteX27" fmla="*/ 282090 w 560550"/>
              <a:gd name="connsiteY27" fmla="*/ 0 h 493591"/>
              <a:gd name="connsiteX0-1" fmla="*/ 282090 w 560550"/>
              <a:gd name="connsiteY0-2" fmla="*/ 0 h 493591"/>
              <a:gd name="connsiteX1-3" fmla="*/ 307359 w 560550"/>
              <a:gd name="connsiteY1-4" fmla="*/ 19328 h 493591"/>
              <a:gd name="connsiteX2-5" fmla="*/ 322151 w 560550"/>
              <a:gd name="connsiteY2-6" fmla="*/ 46641 h 493591"/>
              <a:gd name="connsiteX3-7" fmla="*/ 422483 w 560550"/>
              <a:gd name="connsiteY3-8" fmla="*/ 244308 h 493591"/>
              <a:gd name="connsiteX4-9" fmla="*/ 426075 w 560550"/>
              <a:gd name="connsiteY4-10" fmla="*/ 252279 h 493591"/>
              <a:gd name="connsiteX5-11" fmla="*/ 549713 w 560550"/>
              <a:gd name="connsiteY5-12" fmla="*/ 442022 h 493591"/>
              <a:gd name="connsiteX6-13" fmla="*/ 553726 w 560550"/>
              <a:gd name="connsiteY6-14" fmla="*/ 448555 h 493591"/>
              <a:gd name="connsiteX7-15" fmla="*/ 557360 w 560550"/>
              <a:gd name="connsiteY7-16" fmla="*/ 480662 h 493591"/>
              <a:gd name="connsiteX8-17" fmla="*/ 557111 w 560550"/>
              <a:gd name="connsiteY8-18" fmla="*/ 481348 h 493591"/>
              <a:gd name="connsiteX9-19" fmla="*/ 527738 w 560550"/>
              <a:gd name="connsiteY9-20" fmla="*/ 493568 h 493591"/>
              <a:gd name="connsiteX10-21" fmla="*/ 496688 w 560550"/>
              <a:gd name="connsiteY10-22" fmla="*/ 492722 h 493591"/>
              <a:gd name="connsiteX11-23" fmla="*/ 275338 w 560550"/>
              <a:gd name="connsiteY11-24" fmla="*/ 480778 h 493591"/>
              <a:gd name="connsiteX12-25" fmla="*/ 275975 w 560550"/>
              <a:gd name="connsiteY12-26" fmla="*/ 480403 h 493591"/>
              <a:gd name="connsiteX13-27" fmla="*/ 266629 w 560550"/>
              <a:gd name="connsiteY13-28" fmla="*/ 479903 h 493591"/>
              <a:gd name="connsiteX14-29" fmla="*/ 40497 w 560550"/>
              <a:gd name="connsiteY14-30" fmla="*/ 492105 h 493591"/>
              <a:gd name="connsiteX15-31" fmla="*/ 32832 w 560550"/>
              <a:gd name="connsiteY15-32" fmla="*/ 492314 h 493591"/>
              <a:gd name="connsiteX16-33" fmla="*/ 3210 w 560550"/>
              <a:gd name="connsiteY16-34" fmla="*/ 479408 h 493591"/>
              <a:gd name="connsiteX17-35" fmla="*/ 2740 w 560550"/>
              <a:gd name="connsiteY17-36" fmla="*/ 478849 h 493591"/>
              <a:gd name="connsiteX18-37" fmla="*/ 6844 w 560550"/>
              <a:gd name="connsiteY18-38" fmla="*/ 447301 h 493591"/>
              <a:gd name="connsiteX19-39" fmla="*/ 23102 w 560550"/>
              <a:gd name="connsiteY19-40" fmla="*/ 420834 h 493591"/>
              <a:gd name="connsiteX20-41" fmla="*/ 144121 w 560550"/>
              <a:gd name="connsiteY20-42" fmla="*/ 235111 h 493591"/>
              <a:gd name="connsiteX21-43" fmla="*/ 144127 w 560550"/>
              <a:gd name="connsiteY21-44" fmla="*/ 235851 h 493591"/>
              <a:gd name="connsiteX22-45" fmla="*/ 149231 w 560550"/>
              <a:gd name="connsiteY22-46" fmla="*/ 228009 h 493591"/>
              <a:gd name="connsiteX23-47" fmla="*/ 251731 w 560550"/>
              <a:gd name="connsiteY23-48" fmla="*/ 26070 h 493591"/>
              <a:gd name="connsiteX24-49" fmla="*/ 255383 w 560550"/>
              <a:gd name="connsiteY24-50" fmla="*/ 19328 h 493591"/>
              <a:gd name="connsiteX25-51" fmla="*/ 281371 w 560550"/>
              <a:gd name="connsiteY25-52" fmla="*/ 127 h 493591"/>
              <a:gd name="connsiteX26-53" fmla="*/ 282090 w 560550"/>
              <a:gd name="connsiteY26-54" fmla="*/ 0 h 493591"/>
              <a:gd name="connsiteX0-55" fmla="*/ 282090 w 560550"/>
              <a:gd name="connsiteY0-56" fmla="*/ 0 h 493591"/>
              <a:gd name="connsiteX1-57" fmla="*/ 307359 w 560550"/>
              <a:gd name="connsiteY1-58" fmla="*/ 19328 h 493591"/>
              <a:gd name="connsiteX2-59" fmla="*/ 322151 w 560550"/>
              <a:gd name="connsiteY2-60" fmla="*/ 46641 h 493591"/>
              <a:gd name="connsiteX3-61" fmla="*/ 426075 w 560550"/>
              <a:gd name="connsiteY3-62" fmla="*/ 252279 h 493591"/>
              <a:gd name="connsiteX4-63" fmla="*/ 549713 w 560550"/>
              <a:gd name="connsiteY4-64" fmla="*/ 442022 h 493591"/>
              <a:gd name="connsiteX5-65" fmla="*/ 553726 w 560550"/>
              <a:gd name="connsiteY5-66" fmla="*/ 448555 h 493591"/>
              <a:gd name="connsiteX6-67" fmla="*/ 557360 w 560550"/>
              <a:gd name="connsiteY6-68" fmla="*/ 480662 h 493591"/>
              <a:gd name="connsiteX7-69" fmla="*/ 557111 w 560550"/>
              <a:gd name="connsiteY7-70" fmla="*/ 481348 h 493591"/>
              <a:gd name="connsiteX8-71" fmla="*/ 527738 w 560550"/>
              <a:gd name="connsiteY8-72" fmla="*/ 493568 h 493591"/>
              <a:gd name="connsiteX9-73" fmla="*/ 496688 w 560550"/>
              <a:gd name="connsiteY9-74" fmla="*/ 492722 h 493591"/>
              <a:gd name="connsiteX10-75" fmla="*/ 275338 w 560550"/>
              <a:gd name="connsiteY10-76" fmla="*/ 480778 h 493591"/>
              <a:gd name="connsiteX11-77" fmla="*/ 275975 w 560550"/>
              <a:gd name="connsiteY11-78" fmla="*/ 480403 h 493591"/>
              <a:gd name="connsiteX12-79" fmla="*/ 266629 w 560550"/>
              <a:gd name="connsiteY12-80" fmla="*/ 479903 h 493591"/>
              <a:gd name="connsiteX13-81" fmla="*/ 40497 w 560550"/>
              <a:gd name="connsiteY13-82" fmla="*/ 492105 h 493591"/>
              <a:gd name="connsiteX14-83" fmla="*/ 32832 w 560550"/>
              <a:gd name="connsiteY14-84" fmla="*/ 492314 h 493591"/>
              <a:gd name="connsiteX15-85" fmla="*/ 3210 w 560550"/>
              <a:gd name="connsiteY15-86" fmla="*/ 479408 h 493591"/>
              <a:gd name="connsiteX16-87" fmla="*/ 2740 w 560550"/>
              <a:gd name="connsiteY16-88" fmla="*/ 478849 h 493591"/>
              <a:gd name="connsiteX17-89" fmla="*/ 6844 w 560550"/>
              <a:gd name="connsiteY17-90" fmla="*/ 447301 h 493591"/>
              <a:gd name="connsiteX18-91" fmla="*/ 23102 w 560550"/>
              <a:gd name="connsiteY18-92" fmla="*/ 420834 h 493591"/>
              <a:gd name="connsiteX19-93" fmla="*/ 144121 w 560550"/>
              <a:gd name="connsiteY19-94" fmla="*/ 235111 h 493591"/>
              <a:gd name="connsiteX20-95" fmla="*/ 144127 w 560550"/>
              <a:gd name="connsiteY20-96" fmla="*/ 235851 h 493591"/>
              <a:gd name="connsiteX21-97" fmla="*/ 149231 w 560550"/>
              <a:gd name="connsiteY21-98" fmla="*/ 228009 h 493591"/>
              <a:gd name="connsiteX22-99" fmla="*/ 251731 w 560550"/>
              <a:gd name="connsiteY22-100" fmla="*/ 26070 h 493591"/>
              <a:gd name="connsiteX23-101" fmla="*/ 255383 w 560550"/>
              <a:gd name="connsiteY23-102" fmla="*/ 19328 h 493591"/>
              <a:gd name="connsiteX24-103" fmla="*/ 281371 w 560550"/>
              <a:gd name="connsiteY24-104" fmla="*/ 127 h 493591"/>
              <a:gd name="connsiteX25-105" fmla="*/ 282090 w 560550"/>
              <a:gd name="connsiteY25-106" fmla="*/ 0 h 493591"/>
              <a:gd name="connsiteX0-107" fmla="*/ 282090 w 560550"/>
              <a:gd name="connsiteY0-108" fmla="*/ 0 h 493591"/>
              <a:gd name="connsiteX1-109" fmla="*/ 307359 w 560550"/>
              <a:gd name="connsiteY1-110" fmla="*/ 19328 h 493591"/>
              <a:gd name="connsiteX2-111" fmla="*/ 322151 w 560550"/>
              <a:gd name="connsiteY2-112" fmla="*/ 46641 h 493591"/>
              <a:gd name="connsiteX3-113" fmla="*/ 426075 w 560550"/>
              <a:gd name="connsiteY3-114" fmla="*/ 252279 h 493591"/>
              <a:gd name="connsiteX4-115" fmla="*/ 549713 w 560550"/>
              <a:gd name="connsiteY4-116" fmla="*/ 442022 h 493591"/>
              <a:gd name="connsiteX5-117" fmla="*/ 553726 w 560550"/>
              <a:gd name="connsiteY5-118" fmla="*/ 448555 h 493591"/>
              <a:gd name="connsiteX6-119" fmla="*/ 557360 w 560550"/>
              <a:gd name="connsiteY6-120" fmla="*/ 480662 h 493591"/>
              <a:gd name="connsiteX7-121" fmla="*/ 557111 w 560550"/>
              <a:gd name="connsiteY7-122" fmla="*/ 481348 h 493591"/>
              <a:gd name="connsiteX8-123" fmla="*/ 527738 w 560550"/>
              <a:gd name="connsiteY8-124" fmla="*/ 493568 h 493591"/>
              <a:gd name="connsiteX9-125" fmla="*/ 496688 w 560550"/>
              <a:gd name="connsiteY9-126" fmla="*/ 492722 h 493591"/>
              <a:gd name="connsiteX10-127" fmla="*/ 275338 w 560550"/>
              <a:gd name="connsiteY10-128" fmla="*/ 480778 h 493591"/>
              <a:gd name="connsiteX11-129" fmla="*/ 275975 w 560550"/>
              <a:gd name="connsiteY11-130" fmla="*/ 480403 h 493591"/>
              <a:gd name="connsiteX12-131" fmla="*/ 266629 w 560550"/>
              <a:gd name="connsiteY12-132" fmla="*/ 479903 h 493591"/>
              <a:gd name="connsiteX13-133" fmla="*/ 40497 w 560550"/>
              <a:gd name="connsiteY13-134" fmla="*/ 492105 h 493591"/>
              <a:gd name="connsiteX14-135" fmla="*/ 32832 w 560550"/>
              <a:gd name="connsiteY14-136" fmla="*/ 492314 h 493591"/>
              <a:gd name="connsiteX15-137" fmla="*/ 3210 w 560550"/>
              <a:gd name="connsiteY15-138" fmla="*/ 479408 h 493591"/>
              <a:gd name="connsiteX16-139" fmla="*/ 2740 w 560550"/>
              <a:gd name="connsiteY16-140" fmla="*/ 478849 h 493591"/>
              <a:gd name="connsiteX17-141" fmla="*/ 6844 w 560550"/>
              <a:gd name="connsiteY17-142" fmla="*/ 447301 h 493591"/>
              <a:gd name="connsiteX18-143" fmla="*/ 23102 w 560550"/>
              <a:gd name="connsiteY18-144" fmla="*/ 420834 h 493591"/>
              <a:gd name="connsiteX19-145" fmla="*/ 144121 w 560550"/>
              <a:gd name="connsiteY19-146" fmla="*/ 235111 h 493591"/>
              <a:gd name="connsiteX20-147" fmla="*/ 144127 w 560550"/>
              <a:gd name="connsiteY20-148" fmla="*/ 235851 h 493591"/>
              <a:gd name="connsiteX21-149" fmla="*/ 149231 w 560550"/>
              <a:gd name="connsiteY21-150" fmla="*/ 228009 h 493591"/>
              <a:gd name="connsiteX22-151" fmla="*/ 251731 w 560550"/>
              <a:gd name="connsiteY22-152" fmla="*/ 26070 h 493591"/>
              <a:gd name="connsiteX23-153" fmla="*/ 255383 w 560550"/>
              <a:gd name="connsiteY23-154" fmla="*/ 19328 h 493591"/>
              <a:gd name="connsiteX24-155" fmla="*/ 281371 w 560550"/>
              <a:gd name="connsiteY24-156" fmla="*/ 127 h 493591"/>
              <a:gd name="connsiteX25-157" fmla="*/ 282090 w 560550"/>
              <a:gd name="connsiteY25-158" fmla="*/ 0 h 493591"/>
              <a:gd name="connsiteX0-159" fmla="*/ 282090 w 560550"/>
              <a:gd name="connsiteY0-160" fmla="*/ 0 h 493591"/>
              <a:gd name="connsiteX1-161" fmla="*/ 307359 w 560550"/>
              <a:gd name="connsiteY1-162" fmla="*/ 19328 h 493591"/>
              <a:gd name="connsiteX2-163" fmla="*/ 322151 w 560550"/>
              <a:gd name="connsiteY2-164" fmla="*/ 46641 h 493591"/>
              <a:gd name="connsiteX3-165" fmla="*/ 426075 w 560550"/>
              <a:gd name="connsiteY3-166" fmla="*/ 252279 h 493591"/>
              <a:gd name="connsiteX4-167" fmla="*/ 549713 w 560550"/>
              <a:gd name="connsiteY4-168" fmla="*/ 442022 h 493591"/>
              <a:gd name="connsiteX5-169" fmla="*/ 553726 w 560550"/>
              <a:gd name="connsiteY5-170" fmla="*/ 448555 h 493591"/>
              <a:gd name="connsiteX6-171" fmla="*/ 557360 w 560550"/>
              <a:gd name="connsiteY6-172" fmla="*/ 480662 h 493591"/>
              <a:gd name="connsiteX7-173" fmla="*/ 557111 w 560550"/>
              <a:gd name="connsiteY7-174" fmla="*/ 481348 h 493591"/>
              <a:gd name="connsiteX8-175" fmla="*/ 527738 w 560550"/>
              <a:gd name="connsiteY8-176" fmla="*/ 493568 h 493591"/>
              <a:gd name="connsiteX9-177" fmla="*/ 496688 w 560550"/>
              <a:gd name="connsiteY9-178" fmla="*/ 492722 h 493591"/>
              <a:gd name="connsiteX10-179" fmla="*/ 275338 w 560550"/>
              <a:gd name="connsiteY10-180" fmla="*/ 480778 h 493591"/>
              <a:gd name="connsiteX11-181" fmla="*/ 275975 w 560550"/>
              <a:gd name="connsiteY11-182" fmla="*/ 480403 h 493591"/>
              <a:gd name="connsiteX12-183" fmla="*/ 266629 w 560550"/>
              <a:gd name="connsiteY12-184" fmla="*/ 479903 h 493591"/>
              <a:gd name="connsiteX13-185" fmla="*/ 40497 w 560550"/>
              <a:gd name="connsiteY13-186" fmla="*/ 492105 h 493591"/>
              <a:gd name="connsiteX14-187" fmla="*/ 32832 w 560550"/>
              <a:gd name="connsiteY14-188" fmla="*/ 492314 h 493591"/>
              <a:gd name="connsiteX15-189" fmla="*/ 3210 w 560550"/>
              <a:gd name="connsiteY15-190" fmla="*/ 479408 h 493591"/>
              <a:gd name="connsiteX16-191" fmla="*/ 2740 w 560550"/>
              <a:gd name="connsiteY16-192" fmla="*/ 478849 h 493591"/>
              <a:gd name="connsiteX17-193" fmla="*/ 6844 w 560550"/>
              <a:gd name="connsiteY17-194" fmla="*/ 447301 h 493591"/>
              <a:gd name="connsiteX18-195" fmla="*/ 23102 w 560550"/>
              <a:gd name="connsiteY18-196" fmla="*/ 420834 h 493591"/>
              <a:gd name="connsiteX19-197" fmla="*/ 144121 w 560550"/>
              <a:gd name="connsiteY19-198" fmla="*/ 235111 h 493591"/>
              <a:gd name="connsiteX20-199" fmla="*/ 149231 w 560550"/>
              <a:gd name="connsiteY20-200" fmla="*/ 228009 h 493591"/>
              <a:gd name="connsiteX21-201" fmla="*/ 251731 w 560550"/>
              <a:gd name="connsiteY21-202" fmla="*/ 26070 h 493591"/>
              <a:gd name="connsiteX22-203" fmla="*/ 255383 w 560550"/>
              <a:gd name="connsiteY22-204" fmla="*/ 19328 h 493591"/>
              <a:gd name="connsiteX23-205" fmla="*/ 281371 w 560550"/>
              <a:gd name="connsiteY23-206" fmla="*/ 127 h 493591"/>
              <a:gd name="connsiteX24-207" fmla="*/ 282090 w 560550"/>
              <a:gd name="connsiteY24-208" fmla="*/ 0 h 493591"/>
              <a:gd name="connsiteX0-209" fmla="*/ 282090 w 560550"/>
              <a:gd name="connsiteY0-210" fmla="*/ 0 h 493591"/>
              <a:gd name="connsiteX1-211" fmla="*/ 307359 w 560550"/>
              <a:gd name="connsiteY1-212" fmla="*/ 19328 h 493591"/>
              <a:gd name="connsiteX2-213" fmla="*/ 322151 w 560550"/>
              <a:gd name="connsiteY2-214" fmla="*/ 46641 h 493591"/>
              <a:gd name="connsiteX3-215" fmla="*/ 426075 w 560550"/>
              <a:gd name="connsiteY3-216" fmla="*/ 252279 h 493591"/>
              <a:gd name="connsiteX4-217" fmla="*/ 549713 w 560550"/>
              <a:gd name="connsiteY4-218" fmla="*/ 442022 h 493591"/>
              <a:gd name="connsiteX5-219" fmla="*/ 553726 w 560550"/>
              <a:gd name="connsiteY5-220" fmla="*/ 448555 h 493591"/>
              <a:gd name="connsiteX6-221" fmla="*/ 557360 w 560550"/>
              <a:gd name="connsiteY6-222" fmla="*/ 480662 h 493591"/>
              <a:gd name="connsiteX7-223" fmla="*/ 557111 w 560550"/>
              <a:gd name="connsiteY7-224" fmla="*/ 481348 h 493591"/>
              <a:gd name="connsiteX8-225" fmla="*/ 527738 w 560550"/>
              <a:gd name="connsiteY8-226" fmla="*/ 493568 h 493591"/>
              <a:gd name="connsiteX9-227" fmla="*/ 496688 w 560550"/>
              <a:gd name="connsiteY9-228" fmla="*/ 492722 h 493591"/>
              <a:gd name="connsiteX10-229" fmla="*/ 275338 w 560550"/>
              <a:gd name="connsiteY10-230" fmla="*/ 480778 h 493591"/>
              <a:gd name="connsiteX11-231" fmla="*/ 275975 w 560550"/>
              <a:gd name="connsiteY11-232" fmla="*/ 480403 h 493591"/>
              <a:gd name="connsiteX12-233" fmla="*/ 266629 w 560550"/>
              <a:gd name="connsiteY12-234" fmla="*/ 479903 h 493591"/>
              <a:gd name="connsiteX13-235" fmla="*/ 40497 w 560550"/>
              <a:gd name="connsiteY13-236" fmla="*/ 492105 h 493591"/>
              <a:gd name="connsiteX14-237" fmla="*/ 32832 w 560550"/>
              <a:gd name="connsiteY14-238" fmla="*/ 492314 h 493591"/>
              <a:gd name="connsiteX15-239" fmla="*/ 3210 w 560550"/>
              <a:gd name="connsiteY15-240" fmla="*/ 479408 h 493591"/>
              <a:gd name="connsiteX16-241" fmla="*/ 2740 w 560550"/>
              <a:gd name="connsiteY16-242" fmla="*/ 478849 h 493591"/>
              <a:gd name="connsiteX17-243" fmla="*/ 6844 w 560550"/>
              <a:gd name="connsiteY17-244" fmla="*/ 447301 h 493591"/>
              <a:gd name="connsiteX18-245" fmla="*/ 23102 w 560550"/>
              <a:gd name="connsiteY18-246" fmla="*/ 420834 h 493591"/>
              <a:gd name="connsiteX19-247" fmla="*/ 149231 w 560550"/>
              <a:gd name="connsiteY19-248" fmla="*/ 228009 h 493591"/>
              <a:gd name="connsiteX20-249" fmla="*/ 251731 w 560550"/>
              <a:gd name="connsiteY20-250" fmla="*/ 26070 h 493591"/>
              <a:gd name="connsiteX21-251" fmla="*/ 255383 w 560550"/>
              <a:gd name="connsiteY21-252" fmla="*/ 19328 h 493591"/>
              <a:gd name="connsiteX22-253" fmla="*/ 281371 w 560550"/>
              <a:gd name="connsiteY22-254" fmla="*/ 127 h 493591"/>
              <a:gd name="connsiteX23-255" fmla="*/ 282090 w 560550"/>
              <a:gd name="connsiteY23-256" fmla="*/ 0 h 493591"/>
              <a:gd name="connsiteX0-257" fmla="*/ 282090 w 560550"/>
              <a:gd name="connsiteY0-258" fmla="*/ 0 h 493591"/>
              <a:gd name="connsiteX1-259" fmla="*/ 307359 w 560550"/>
              <a:gd name="connsiteY1-260" fmla="*/ 19328 h 493591"/>
              <a:gd name="connsiteX2-261" fmla="*/ 322151 w 560550"/>
              <a:gd name="connsiteY2-262" fmla="*/ 46641 h 493591"/>
              <a:gd name="connsiteX3-263" fmla="*/ 426075 w 560550"/>
              <a:gd name="connsiteY3-264" fmla="*/ 252279 h 493591"/>
              <a:gd name="connsiteX4-265" fmla="*/ 549713 w 560550"/>
              <a:gd name="connsiteY4-266" fmla="*/ 442022 h 493591"/>
              <a:gd name="connsiteX5-267" fmla="*/ 553726 w 560550"/>
              <a:gd name="connsiteY5-268" fmla="*/ 448555 h 493591"/>
              <a:gd name="connsiteX6-269" fmla="*/ 557360 w 560550"/>
              <a:gd name="connsiteY6-270" fmla="*/ 480662 h 493591"/>
              <a:gd name="connsiteX7-271" fmla="*/ 557111 w 560550"/>
              <a:gd name="connsiteY7-272" fmla="*/ 481348 h 493591"/>
              <a:gd name="connsiteX8-273" fmla="*/ 527738 w 560550"/>
              <a:gd name="connsiteY8-274" fmla="*/ 493568 h 493591"/>
              <a:gd name="connsiteX9-275" fmla="*/ 496688 w 560550"/>
              <a:gd name="connsiteY9-276" fmla="*/ 492722 h 493591"/>
              <a:gd name="connsiteX10-277" fmla="*/ 275338 w 560550"/>
              <a:gd name="connsiteY10-278" fmla="*/ 480778 h 493591"/>
              <a:gd name="connsiteX11-279" fmla="*/ 275975 w 560550"/>
              <a:gd name="connsiteY11-280" fmla="*/ 480403 h 493591"/>
              <a:gd name="connsiteX12-281" fmla="*/ 266629 w 560550"/>
              <a:gd name="connsiteY12-282" fmla="*/ 479903 h 493591"/>
              <a:gd name="connsiteX13-283" fmla="*/ 40497 w 560550"/>
              <a:gd name="connsiteY13-284" fmla="*/ 492105 h 493591"/>
              <a:gd name="connsiteX14-285" fmla="*/ 32832 w 560550"/>
              <a:gd name="connsiteY14-286" fmla="*/ 492314 h 493591"/>
              <a:gd name="connsiteX15-287" fmla="*/ 3210 w 560550"/>
              <a:gd name="connsiteY15-288" fmla="*/ 479408 h 493591"/>
              <a:gd name="connsiteX16-289" fmla="*/ 2740 w 560550"/>
              <a:gd name="connsiteY16-290" fmla="*/ 478849 h 493591"/>
              <a:gd name="connsiteX17-291" fmla="*/ 6844 w 560550"/>
              <a:gd name="connsiteY17-292" fmla="*/ 447301 h 493591"/>
              <a:gd name="connsiteX18-293" fmla="*/ 23102 w 560550"/>
              <a:gd name="connsiteY18-294" fmla="*/ 420834 h 493591"/>
              <a:gd name="connsiteX19-295" fmla="*/ 149231 w 560550"/>
              <a:gd name="connsiteY19-296" fmla="*/ 228009 h 493591"/>
              <a:gd name="connsiteX20-297" fmla="*/ 251731 w 560550"/>
              <a:gd name="connsiteY20-298" fmla="*/ 26070 h 493591"/>
              <a:gd name="connsiteX21-299" fmla="*/ 255383 w 560550"/>
              <a:gd name="connsiteY21-300" fmla="*/ 19328 h 493591"/>
              <a:gd name="connsiteX22-301" fmla="*/ 281371 w 560550"/>
              <a:gd name="connsiteY22-302" fmla="*/ 127 h 493591"/>
              <a:gd name="connsiteX23-303" fmla="*/ 282090 w 560550"/>
              <a:gd name="connsiteY23-304" fmla="*/ 0 h 493591"/>
              <a:gd name="connsiteX0-305" fmla="*/ 282090 w 560550"/>
              <a:gd name="connsiteY0-306" fmla="*/ 0 h 493591"/>
              <a:gd name="connsiteX1-307" fmla="*/ 307359 w 560550"/>
              <a:gd name="connsiteY1-308" fmla="*/ 19328 h 493591"/>
              <a:gd name="connsiteX2-309" fmla="*/ 322151 w 560550"/>
              <a:gd name="connsiteY2-310" fmla="*/ 46641 h 493591"/>
              <a:gd name="connsiteX3-311" fmla="*/ 426075 w 560550"/>
              <a:gd name="connsiteY3-312" fmla="*/ 252279 h 493591"/>
              <a:gd name="connsiteX4-313" fmla="*/ 549713 w 560550"/>
              <a:gd name="connsiteY4-314" fmla="*/ 442022 h 493591"/>
              <a:gd name="connsiteX5-315" fmla="*/ 553726 w 560550"/>
              <a:gd name="connsiteY5-316" fmla="*/ 448555 h 493591"/>
              <a:gd name="connsiteX6-317" fmla="*/ 557360 w 560550"/>
              <a:gd name="connsiteY6-318" fmla="*/ 480662 h 493591"/>
              <a:gd name="connsiteX7-319" fmla="*/ 557111 w 560550"/>
              <a:gd name="connsiteY7-320" fmla="*/ 481348 h 493591"/>
              <a:gd name="connsiteX8-321" fmla="*/ 527738 w 560550"/>
              <a:gd name="connsiteY8-322" fmla="*/ 493568 h 493591"/>
              <a:gd name="connsiteX9-323" fmla="*/ 496688 w 560550"/>
              <a:gd name="connsiteY9-324" fmla="*/ 492722 h 493591"/>
              <a:gd name="connsiteX10-325" fmla="*/ 275338 w 560550"/>
              <a:gd name="connsiteY10-326" fmla="*/ 480778 h 493591"/>
              <a:gd name="connsiteX11-327" fmla="*/ 266629 w 560550"/>
              <a:gd name="connsiteY11-328" fmla="*/ 479903 h 493591"/>
              <a:gd name="connsiteX12-329" fmla="*/ 40497 w 560550"/>
              <a:gd name="connsiteY12-330" fmla="*/ 492105 h 493591"/>
              <a:gd name="connsiteX13-331" fmla="*/ 32832 w 560550"/>
              <a:gd name="connsiteY13-332" fmla="*/ 492314 h 493591"/>
              <a:gd name="connsiteX14-333" fmla="*/ 3210 w 560550"/>
              <a:gd name="connsiteY14-334" fmla="*/ 479408 h 493591"/>
              <a:gd name="connsiteX15-335" fmla="*/ 2740 w 560550"/>
              <a:gd name="connsiteY15-336" fmla="*/ 478849 h 493591"/>
              <a:gd name="connsiteX16-337" fmla="*/ 6844 w 560550"/>
              <a:gd name="connsiteY16-338" fmla="*/ 447301 h 493591"/>
              <a:gd name="connsiteX17-339" fmla="*/ 23102 w 560550"/>
              <a:gd name="connsiteY17-340" fmla="*/ 420834 h 493591"/>
              <a:gd name="connsiteX18-341" fmla="*/ 149231 w 560550"/>
              <a:gd name="connsiteY18-342" fmla="*/ 228009 h 493591"/>
              <a:gd name="connsiteX19-343" fmla="*/ 251731 w 560550"/>
              <a:gd name="connsiteY19-344" fmla="*/ 26070 h 493591"/>
              <a:gd name="connsiteX20-345" fmla="*/ 255383 w 560550"/>
              <a:gd name="connsiteY20-346" fmla="*/ 19328 h 493591"/>
              <a:gd name="connsiteX21-347" fmla="*/ 281371 w 560550"/>
              <a:gd name="connsiteY21-348" fmla="*/ 127 h 493591"/>
              <a:gd name="connsiteX22-349" fmla="*/ 282090 w 560550"/>
              <a:gd name="connsiteY22-350" fmla="*/ 0 h 493591"/>
              <a:gd name="connsiteX0-351" fmla="*/ 282090 w 560550"/>
              <a:gd name="connsiteY0-352" fmla="*/ 0 h 493591"/>
              <a:gd name="connsiteX1-353" fmla="*/ 307359 w 560550"/>
              <a:gd name="connsiteY1-354" fmla="*/ 19328 h 493591"/>
              <a:gd name="connsiteX2-355" fmla="*/ 322151 w 560550"/>
              <a:gd name="connsiteY2-356" fmla="*/ 46641 h 493591"/>
              <a:gd name="connsiteX3-357" fmla="*/ 426075 w 560550"/>
              <a:gd name="connsiteY3-358" fmla="*/ 252279 h 493591"/>
              <a:gd name="connsiteX4-359" fmla="*/ 549713 w 560550"/>
              <a:gd name="connsiteY4-360" fmla="*/ 442022 h 493591"/>
              <a:gd name="connsiteX5-361" fmla="*/ 553726 w 560550"/>
              <a:gd name="connsiteY5-362" fmla="*/ 448555 h 493591"/>
              <a:gd name="connsiteX6-363" fmla="*/ 557360 w 560550"/>
              <a:gd name="connsiteY6-364" fmla="*/ 480662 h 493591"/>
              <a:gd name="connsiteX7-365" fmla="*/ 557111 w 560550"/>
              <a:gd name="connsiteY7-366" fmla="*/ 481348 h 493591"/>
              <a:gd name="connsiteX8-367" fmla="*/ 527738 w 560550"/>
              <a:gd name="connsiteY8-368" fmla="*/ 493568 h 493591"/>
              <a:gd name="connsiteX9-369" fmla="*/ 496688 w 560550"/>
              <a:gd name="connsiteY9-370" fmla="*/ 492722 h 493591"/>
              <a:gd name="connsiteX10-371" fmla="*/ 266629 w 560550"/>
              <a:gd name="connsiteY10-372" fmla="*/ 479903 h 493591"/>
              <a:gd name="connsiteX11-373" fmla="*/ 40497 w 560550"/>
              <a:gd name="connsiteY11-374" fmla="*/ 492105 h 493591"/>
              <a:gd name="connsiteX12-375" fmla="*/ 32832 w 560550"/>
              <a:gd name="connsiteY12-376" fmla="*/ 492314 h 493591"/>
              <a:gd name="connsiteX13-377" fmla="*/ 3210 w 560550"/>
              <a:gd name="connsiteY13-378" fmla="*/ 479408 h 493591"/>
              <a:gd name="connsiteX14-379" fmla="*/ 2740 w 560550"/>
              <a:gd name="connsiteY14-380" fmla="*/ 478849 h 493591"/>
              <a:gd name="connsiteX15-381" fmla="*/ 6844 w 560550"/>
              <a:gd name="connsiteY15-382" fmla="*/ 447301 h 493591"/>
              <a:gd name="connsiteX16-383" fmla="*/ 23102 w 560550"/>
              <a:gd name="connsiteY16-384" fmla="*/ 420834 h 493591"/>
              <a:gd name="connsiteX17-385" fmla="*/ 149231 w 560550"/>
              <a:gd name="connsiteY17-386" fmla="*/ 228009 h 493591"/>
              <a:gd name="connsiteX18-387" fmla="*/ 251731 w 560550"/>
              <a:gd name="connsiteY18-388" fmla="*/ 26070 h 493591"/>
              <a:gd name="connsiteX19-389" fmla="*/ 255383 w 560550"/>
              <a:gd name="connsiteY19-390" fmla="*/ 19328 h 493591"/>
              <a:gd name="connsiteX20-391" fmla="*/ 281371 w 560550"/>
              <a:gd name="connsiteY20-392" fmla="*/ 127 h 493591"/>
              <a:gd name="connsiteX21-393" fmla="*/ 282090 w 560550"/>
              <a:gd name="connsiteY21-394" fmla="*/ 0 h 493591"/>
              <a:gd name="connsiteX0-395" fmla="*/ 282090 w 560550"/>
              <a:gd name="connsiteY0-396" fmla="*/ 0 h 493591"/>
              <a:gd name="connsiteX1-397" fmla="*/ 307359 w 560550"/>
              <a:gd name="connsiteY1-398" fmla="*/ 19328 h 493591"/>
              <a:gd name="connsiteX2-399" fmla="*/ 322151 w 560550"/>
              <a:gd name="connsiteY2-400" fmla="*/ 46641 h 493591"/>
              <a:gd name="connsiteX3-401" fmla="*/ 426075 w 560550"/>
              <a:gd name="connsiteY3-402" fmla="*/ 252279 h 493591"/>
              <a:gd name="connsiteX4-403" fmla="*/ 549713 w 560550"/>
              <a:gd name="connsiteY4-404" fmla="*/ 442022 h 493591"/>
              <a:gd name="connsiteX5-405" fmla="*/ 553726 w 560550"/>
              <a:gd name="connsiteY5-406" fmla="*/ 448555 h 493591"/>
              <a:gd name="connsiteX6-407" fmla="*/ 557360 w 560550"/>
              <a:gd name="connsiteY6-408" fmla="*/ 480662 h 493591"/>
              <a:gd name="connsiteX7-409" fmla="*/ 557111 w 560550"/>
              <a:gd name="connsiteY7-410" fmla="*/ 481348 h 493591"/>
              <a:gd name="connsiteX8-411" fmla="*/ 527738 w 560550"/>
              <a:gd name="connsiteY8-412" fmla="*/ 493568 h 493591"/>
              <a:gd name="connsiteX9-413" fmla="*/ 496688 w 560550"/>
              <a:gd name="connsiteY9-414" fmla="*/ 492722 h 493591"/>
              <a:gd name="connsiteX10-415" fmla="*/ 266629 w 560550"/>
              <a:gd name="connsiteY10-416" fmla="*/ 479903 h 493591"/>
              <a:gd name="connsiteX11-417" fmla="*/ 40497 w 560550"/>
              <a:gd name="connsiteY11-418" fmla="*/ 492105 h 493591"/>
              <a:gd name="connsiteX12-419" fmla="*/ 32832 w 560550"/>
              <a:gd name="connsiteY12-420" fmla="*/ 492314 h 493591"/>
              <a:gd name="connsiteX13-421" fmla="*/ 3210 w 560550"/>
              <a:gd name="connsiteY13-422" fmla="*/ 479408 h 493591"/>
              <a:gd name="connsiteX14-423" fmla="*/ 2740 w 560550"/>
              <a:gd name="connsiteY14-424" fmla="*/ 478849 h 493591"/>
              <a:gd name="connsiteX15-425" fmla="*/ 6844 w 560550"/>
              <a:gd name="connsiteY15-426" fmla="*/ 447301 h 493591"/>
              <a:gd name="connsiteX16-427" fmla="*/ 23102 w 560550"/>
              <a:gd name="connsiteY16-428" fmla="*/ 420834 h 493591"/>
              <a:gd name="connsiteX17-429" fmla="*/ 149231 w 560550"/>
              <a:gd name="connsiteY17-430" fmla="*/ 228009 h 493591"/>
              <a:gd name="connsiteX18-431" fmla="*/ 251731 w 560550"/>
              <a:gd name="connsiteY18-432" fmla="*/ 26070 h 493591"/>
              <a:gd name="connsiteX19-433" fmla="*/ 255383 w 560550"/>
              <a:gd name="connsiteY19-434" fmla="*/ 19328 h 493591"/>
              <a:gd name="connsiteX20-435" fmla="*/ 281371 w 560550"/>
              <a:gd name="connsiteY20-436" fmla="*/ 127 h 493591"/>
              <a:gd name="connsiteX21-437" fmla="*/ 282090 w 560550"/>
              <a:gd name="connsiteY21-438" fmla="*/ 0 h 4935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560550" h="493591">
                <a:moveTo>
                  <a:pt x="282090" y="0"/>
                </a:moveTo>
                <a:cubicBezTo>
                  <a:pt x="291235" y="0"/>
                  <a:pt x="300381" y="6443"/>
                  <a:pt x="307359" y="19328"/>
                </a:cubicBezTo>
                <a:lnTo>
                  <a:pt x="322151" y="46641"/>
                </a:lnTo>
                <a:cubicBezTo>
                  <a:pt x="341937" y="85466"/>
                  <a:pt x="388148" y="186382"/>
                  <a:pt x="426075" y="252279"/>
                </a:cubicBezTo>
                <a:cubicBezTo>
                  <a:pt x="464002" y="318176"/>
                  <a:pt x="528438" y="409309"/>
                  <a:pt x="549713" y="442022"/>
                </a:cubicBezTo>
                <a:lnTo>
                  <a:pt x="553726" y="448555"/>
                </a:lnTo>
                <a:cubicBezTo>
                  <a:pt x="561598" y="461368"/>
                  <a:pt x="562451" y="472766"/>
                  <a:pt x="557360" y="480662"/>
                </a:cubicBezTo>
                <a:cubicBezTo>
                  <a:pt x="557347" y="480929"/>
                  <a:pt x="557231" y="481140"/>
                  <a:pt x="557111" y="481348"/>
                </a:cubicBezTo>
                <a:cubicBezTo>
                  <a:pt x="552538" y="489268"/>
                  <a:pt x="542386" y="493968"/>
                  <a:pt x="527738" y="493568"/>
                </a:cubicBezTo>
                <a:lnTo>
                  <a:pt x="496688" y="492722"/>
                </a:lnTo>
                <a:cubicBezTo>
                  <a:pt x="453170" y="490445"/>
                  <a:pt x="342661" y="480006"/>
                  <a:pt x="266629" y="479903"/>
                </a:cubicBezTo>
                <a:cubicBezTo>
                  <a:pt x="190597" y="479800"/>
                  <a:pt x="79463" y="490037"/>
                  <a:pt x="40497" y="492105"/>
                </a:cubicBezTo>
                <a:lnTo>
                  <a:pt x="32832" y="492314"/>
                </a:lnTo>
                <a:cubicBezTo>
                  <a:pt x="17800" y="492724"/>
                  <a:pt x="7502" y="487764"/>
                  <a:pt x="3210" y="479408"/>
                </a:cubicBezTo>
                <a:cubicBezTo>
                  <a:pt x="2985" y="479262"/>
                  <a:pt x="2860" y="479056"/>
                  <a:pt x="2740" y="478849"/>
                </a:cubicBezTo>
                <a:cubicBezTo>
                  <a:pt x="-1833" y="470928"/>
                  <a:pt x="-826" y="459787"/>
                  <a:pt x="6844" y="447301"/>
                </a:cubicBezTo>
                <a:lnTo>
                  <a:pt x="23102" y="420834"/>
                </a:lnTo>
                <a:cubicBezTo>
                  <a:pt x="46833" y="384285"/>
                  <a:pt x="111126" y="293803"/>
                  <a:pt x="149231" y="228009"/>
                </a:cubicBezTo>
                <a:cubicBezTo>
                  <a:pt x="187336" y="162215"/>
                  <a:pt x="234039" y="60850"/>
                  <a:pt x="251731" y="26070"/>
                </a:cubicBezTo>
                <a:lnTo>
                  <a:pt x="255383" y="19328"/>
                </a:lnTo>
                <a:cubicBezTo>
                  <a:pt x="262543" y="6104"/>
                  <a:pt x="271988" y="-334"/>
                  <a:pt x="281371" y="127"/>
                </a:cubicBezTo>
                <a:cubicBezTo>
                  <a:pt x="281609" y="5"/>
                  <a:pt x="281850" y="0"/>
                  <a:pt x="28209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buFontTx/>
              <a:buNone/>
              <a:defRPr/>
            </a:pPr>
            <a:endParaRPr lang="zh-CN" altLang="en-US">
              <a:solidFill>
                <a:srgbClr val="FFFFFF"/>
              </a:solidFill>
              <a:latin typeface="微软雅黑" panose="020B0503020204020204" charset="-122"/>
              <a:cs typeface="Arial" panose="020B0604020202020204" pitchFamily="34" charset="0"/>
            </a:endParaRPr>
          </a:p>
        </p:txBody>
      </p:sp>
      <p:sp>
        <p:nvSpPr>
          <p:cNvPr id="11" name="KSO_Shape"/>
          <p:cNvSpPr/>
          <p:nvPr>
            <p:custDataLst>
              <p:tags r:id="rId9"/>
            </p:custDataLst>
          </p:nvPr>
        </p:nvSpPr>
        <p:spPr>
          <a:xfrm rot="17100000">
            <a:off x="822325" y="3236913"/>
            <a:ext cx="215900" cy="190500"/>
          </a:xfrm>
          <a:custGeom>
            <a:avLst/>
            <a:gdLst>
              <a:gd name="connsiteX0" fmla="*/ 282090 w 560550"/>
              <a:gd name="connsiteY0" fmla="*/ 0 h 493591"/>
              <a:gd name="connsiteX1" fmla="*/ 307359 w 560550"/>
              <a:gd name="connsiteY1" fmla="*/ 19328 h 493591"/>
              <a:gd name="connsiteX2" fmla="*/ 322151 w 560550"/>
              <a:gd name="connsiteY2" fmla="*/ 46641 h 493591"/>
              <a:gd name="connsiteX3" fmla="*/ 422483 w 560550"/>
              <a:gd name="connsiteY3" fmla="*/ 244308 h 493591"/>
              <a:gd name="connsiteX4" fmla="*/ 421839 w 560550"/>
              <a:gd name="connsiteY4" fmla="*/ 243943 h 493591"/>
              <a:gd name="connsiteX5" fmla="*/ 426075 w 560550"/>
              <a:gd name="connsiteY5" fmla="*/ 252279 h 493591"/>
              <a:gd name="connsiteX6" fmla="*/ 549713 w 560550"/>
              <a:gd name="connsiteY6" fmla="*/ 442022 h 493591"/>
              <a:gd name="connsiteX7" fmla="*/ 553726 w 560550"/>
              <a:gd name="connsiteY7" fmla="*/ 448555 h 493591"/>
              <a:gd name="connsiteX8" fmla="*/ 557360 w 560550"/>
              <a:gd name="connsiteY8" fmla="*/ 480662 h 493591"/>
              <a:gd name="connsiteX9" fmla="*/ 557111 w 560550"/>
              <a:gd name="connsiteY9" fmla="*/ 481348 h 493591"/>
              <a:gd name="connsiteX10" fmla="*/ 527738 w 560550"/>
              <a:gd name="connsiteY10" fmla="*/ 493568 h 493591"/>
              <a:gd name="connsiteX11" fmla="*/ 496688 w 560550"/>
              <a:gd name="connsiteY11" fmla="*/ 492722 h 493591"/>
              <a:gd name="connsiteX12" fmla="*/ 275338 w 560550"/>
              <a:gd name="connsiteY12" fmla="*/ 480778 h 493591"/>
              <a:gd name="connsiteX13" fmla="*/ 275975 w 560550"/>
              <a:gd name="connsiteY13" fmla="*/ 480403 h 493591"/>
              <a:gd name="connsiteX14" fmla="*/ 266629 w 560550"/>
              <a:gd name="connsiteY14" fmla="*/ 479903 h 493591"/>
              <a:gd name="connsiteX15" fmla="*/ 40497 w 560550"/>
              <a:gd name="connsiteY15" fmla="*/ 492105 h 493591"/>
              <a:gd name="connsiteX16" fmla="*/ 32832 w 560550"/>
              <a:gd name="connsiteY16" fmla="*/ 492314 h 493591"/>
              <a:gd name="connsiteX17" fmla="*/ 3210 w 560550"/>
              <a:gd name="connsiteY17" fmla="*/ 479408 h 493591"/>
              <a:gd name="connsiteX18" fmla="*/ 2740 w 560550"/>
              <a:gd name="connsiteY18" fmla="*/ 478849 h 493591"/>
              <a:gd name="connsiteX19" fmla="*/ 6844 w 560550"/>
              <a:gd name="connsiteY19" fmla="*/ 447301 h 493591"/>
              <a:gd name="connsiteX20" fmla="*/ 23102 w 560550"/>
              <a:gd name="connsiteY20" fmla="*/ 420834 h 493591"/>
              <a:gd name="connsiteX21" fmla="*/ 144121 w 560550"/>
              <a:gd name="connsiteY21" fmla="*/ 235111 h 493591"/>
              <a:gd name="connsiteX22" fmla="*/ 144127 w 560550"/>
              <a:gd name="connsiteY22" fmla="*/ 235851 h 493591"/>
              <a:gd name="connsiteX23" fmla="*/ 149231 w 560550"/>
              <a:gd name="connsiteY23" fmla="*/ 228009 h 493591"/>
              <a:gd name="connsiteX24" fmla="*/ 251731 w 560550"/>
              <a:gd name="connsiteY24" fmla="*/ 26070 h 493591"/>
              <a:gd name="connsiteX25" fmla="*/ 255383 w 560550"/>
              <a:gd name="connsiteY25" fmla="*/ 19328 h 493591"/>
              <a:gd name="connsiteX26" fmla="*/ 281371 w 560550"/>
              <a:gd name="connsiteY26" fmla="*/ 127 h 493591"/>
              <a:gd name="connsiteX27" fmla="*/ 282090 w 560550"/>
              <a:gd name="connsiteY27" fmla="*/ 0 h 493591"/>
              <a:gd name="connsiteX0-1" fmla="*/ 282090 w 560550"/>
              <a:gd name="connsiteY0-2" fmla="*/ 0 h 493591"/>
              <a:gd name="connsiteX1-3" fmla="*/ 307359 w 560550"/>
              <a:gd name="connsiteY1-4" fmla="*/ 19328 h 493591"/>
              <a:gd name="connsiteX2-5" fmla="*/ 322151 w 560550"/>
              <a:gd name="connsiteY2-6" fmla="*/ 46641 h 493591"/>
              <a:gd name="connsiteX3-7" fmla="*/ 422483 w 560550"/>
              <a:gd name="connsiteY3-8" fmla="*/ 244308 h 493591"/>
              <a:gd name="connsiteX4-9" fmla="*/ 426075 w 560550"/>
              <a:gd name="connsiteY4-10" fmla="*/ 252279 h 493591"/>
              <a:gd name="connsiteX5-11" fmla="*/ 549713 w 560550"/>
              <a:gd name="connsiteY5-12" fmla="*/ 442022 h 493591"/>
              <a:gd name="connsiteX6-13" fmla="*/ 553726 w 560550"/>
              <a:gd name="connsiteY6-14" fmla="*/ 448555 h 493591"/>
              <a:gd name="connsiteX7-15" fmla="*/ 557360 w 560550"/>
              <a:gd name="connsiteY7-16" fmla="*/ 480662 h 493591"/>
              <a:gd name="connsiteX8-17" fmla="*/ 557111 w 560550"/>
              <a:gd name="connsiteY8-18" fmla="*/ 481348 h 493591"/>
              <a:gd name="connsiteX9-19" fmla="*/ 527738 w 560550"/>
              <a:gd name="connsiteY9-20" fmla="*/ 493568 h 493591"/>
              <a:gd name="connsiteX10-21" fmla="*/ 496688 w 560550"/>
              <a:gd name="connsiteY10-22" fmla="*/ 492722 h 493591"/>
              <a:gd name="connsiteX11-23" fmla="*/ 275338 w 560550"/>
              <a:gd name="connsiteY11-24" fmla="*/ 480778 h 493591"/>
              <a:gd name="connsiteX12-25" fmla="*/ 275975 w 560550"/>
              <a:gd name="connsiteY12-26" fmla="*/ 480403 h 493591"/>
              <a:gd name="connsiteX13-27" fmla="*/ 266629 w 560550"/>
              <a:gd name="connsiteY13-28" fmla="*/ 479903 h 493591"/>
              <a:gd name="connsiteX14-29" fmla="*/ 40497 w 560550"/>
              <a:gd name="connsiteY14-30" fmla="*/ 492105 h 493591"/>
              <a:gd name="connsiteX15-31" fmla="*/ 32832 w 560550"/>
              <a:gd name="connsiteY15-32" fmla="*/ 492314 h 493591"/>
              <a:gd name="connsiteX16-33" fmla="*/ 3210 w 560550"/>
              <a:gd name="connsiteY16-34" fmla="*/ 479408 h 493591"/>
              <a:gd name="connsiteX17-35" fmla="*/ 2740 w 560550"/>
              <a:gd name="connsiteY17-36" fmla="*/ 478849 h 493591"/>
              <a:gd name="connsiteX18-37" fmla="*/ 6844 w 560550"/>
              <a:gd name="connsiteY18-38" fmla="*/ 447301 h 493591"/>
              <a:gd name="connsiteX19-39" fmla="*/ 23102 w 560550"/>
              <a:gd name="connsiteY19-40" fmla="*/ 420834 h 493591"/>
              <a:gd name="connsiteX20-41" fmla="*/ 144121 w 560550"/>
              <a:gd name="connsiteY20-42" fmla="*/ 235111 h 493591"/>
              <a:gd name="connsiteX21-43" fmla="*/ 144127 w 560550"/>
              <a:gd name="connsiteY21-44" fmla="*/ 235851 h 493591"/>
              <a:gd name="connsiteX22-45" fmla="*/ 149231 w 560550"/>
              <a:gd name="connsiteY22-46" fmla="*/ 228009 h 493591"/>
              <a:gd name="connsiteX23-47" fmla="*/ 251731 w 560550"/>
              <a:gd name="connsiteY23-48" fmla="*/ 26070 h 493591"/>
              <a:gd name="connsiteX24-49" fmla="*/ 255383 w 560550"/>
              <a:gd name="connsiteY24-50" fmla="*/ 19328 h 493591"/>
              <a:gd name="connsiteX25-51" fmla="*/ 281371 w 560550"/>
              <a:gd name="connsiteY25-52" fmla="*/ 127 h 493591"/>
              <a:gd name="connsiteX26-53" fmla="*/ 282090 w 560550"/>
              <a:gd name="connsiteY26-54" fmla="*/ 0 h 493591"/>
              <a:gd name="connsiteX0-55" fmla="*/ 282090 w 560550"/>
              <a:gd name="connsiteY0-56" fmla="*/ 0 h 493591"/>
              <a:gd name="connsiteX1-57" fmla="*/ 307359 w 560550"/>
              <a:gd name="connsiteY1-58" fmla="*/ 19328 h 493591"/>
              <a:gd name="connsiteX2-59" fmla="*/ 322151 w 560550"/>
              <a:gd name="connsiteY2-60" fmla="*/ 46641 h 493591"/>
              <a:gd name="connsiteX3-61" fmla="*/ 426075 w 560550"/>
              <a:gd name="connsiteY3-62" fmla="*/ 252279 h 493591"/>
              <a:gd name="connsiteX4-63" fmla="*/ 549713 w 560550"/>
              <a:gd name="connsiteY4-64" fmla="*/ 442022 h 493591"/>
              <a:gd name="connsiteX5-65" fmla="*/ 553726 w 560550"/>
              <a:gd name="connsiteY5-66" fmla="*/ 448555 h 493591"/>
              <a:gd name="connsiteX6-67" fmla="*/ 557360 w 560550"/>
              <a:gd name="connsiteY6-68" fmla="*/ 480662 h 493591"/>
              <a:gd name="connsiteX7-69" fmla="*/ 557111 w 560550"/>
              <a:gd name="connsiteY7-70" fmla="*/ 481348 h 493591"/>
              <a:gd name="connsiteX8-71" fmla="*/ 527738 w 560550"/>
              <a:gd name="connsiteY8-72" fmla="*/ 493568 h 493591"/>
              <a:gd name="connsiteX9-73" fmla="*/ 496688 w 560550"/>
              <a:gd name="connsiteY9-74" fmla="*/ 492722 h 493591"/>
              <a:gd name="connsiteX10-75" fmla="*/ 275338 w 560550"/>
              <a:gd name="connsiteY10-76" fmla="*/ 480778 h 493591"/>
              <a:gd name="connsiteX11-77" fmla="*/ 275975 w 560550"/>
              <a:gd name="connsiteY11-78" fmla="*/ 480403 h 493591"/>
              <a:gd name="connsiteX12-79" fmla="*/ 266629 w 560550"/>
              <a:gd name="connsiteY12-80" fmla="*/ 479903 h 493591"/>
              <a:gd name="connsiteX13-81" fmla="*/ 40497 w 560550"/>
              <a:gd name="connsiteY13-82" fmla="*/ 492105 h 493591"/>
              <a:gd name="connsiteX14-83" fmla="*/ 32832 w 560550"/>
              <a:gd name="connsiteY14-84" fmla="*/ 492314 h 493591"/>
              <a:gd name="connsiteX15-85" fmla="*/ 3210 w 560550"/>
              <a:gd name="connsiteY15-86" fmla="*/ 479408 h 493591"/>
              <a:gd name="connsiteX16-87" fmla="*/ 2740 w 560550"/>
              <a:gd name="connsiteY16-88" fmla="*/ 478849 h 493591"/>
              <a:gd name="connsiteX17-89" fmla="*/ 6844 w 560550"/>
              <a:gd name="connsiteY17-90" fmla="*/ 447301 h 493591"/>
              <a:gd name="connsiteX18-91" fmla="*/ 23102 w 560550"/>
              <a:gd name="connsiteY18-92" fmla="*/ 420834 h 493591"/>
              <a:gd name="connsiteX19-93" fmla="*/ 144121 w 560550"/>
              <a:gd name="connsiteY19-94" fmla="*/ 235111 h 493591"/>
              <a:gd name="connsiteX20-95" fmla="*/ 144127 w 560550"/>
              <a:gd name="connsiteY20-96" fmla="*/ 235851 h 493591"/>
              <a:gd name="connsiteX21-97" fmla="*/ 149231 w 560550"/>
              <a:gd name="connsiteY21-98" fmla="*/ 228009 h 493591"/>
              <a:gd name="connsiteX22-99" fmla="*/ 251731 w 560550"/>
              <a:gd name="connsiteY22-100" fmla="*/ 26070 h 493591"/>
              <a:gd name="connsiteX23-101" fmla="*/ 255383 w 560550"/>
              <a:gd name="connsiteY23-102" fmla="*/ 19328 h 493591"/>
              <a:gd name="connsiteX24-103" fmla="*/ 281371 w 560550"/>
              <a:gd name="connsiteY24-104" fmla="*/ 127 h 493591"/>
              <a:gd name="connsiteX25-105" fmla="*/ 282090 w 560550"/>
              <a:gd name="connsiteY25-106" fmla="*/ 0 h 493591"/>
              <a:gd name="connsiteX0-107" fmla="*/ 282090 w 560550"/>
              <a:gd name="connsiteY0-108" fmla="*/ 0 h 493591"/>
              <a:gd name="connsiteX1-109" fmla="*/ 307359 w 560550"/>
              <a:gd name="connsiteY1-110" fmla="*/ 19328 h 493591"/>
              <a:gd name="connsiteX2-111" fmla="*/ 322151 w 560550"/>
              <a:gd name="connsiteY2-112" fmla="*/ 46641 h 493591"/>
              <a:gd name="connsiteX3-113" fmla="*/ 426075 w 560550"/>
              <a:gd name="connsiteY3-114" fmla="*/ 252279 h 493591"/>
              <a:gd name="connsiteX4-115" fmla="*/ 549713 w 560550"/>
              <a:gd name="connsiteY4-116" fmla="*/ 442022 h 493591"/>
              <a:gd name="connsiteX5-117" fmla="*/ 553726 w 560550"/>
              <a:gd name="connsiteY5-118" fmla="*/ 448555 h 493591"/>
              <a:gd name="connsiteX6-119" fmla="*/ 557360 w 560550"/>
              <a:gd name="connsiteY6-120" fmla="*/ 480662 h 493591"/>
              <a:gd name="connsiteX7-121" fmla="*/ 557111 w 560550"/>
              <a:gd name="connsiteY7-122" fmla="*/ 481348 h 493591"/>
              <a:gd name="connsiteX8-123" fmla="*/ 527738 w 560550"/>
              <a:gd name="connsiteY8-124" fmla="*/ 493568 h 493591"/>
              <a:gd name="connsiteX9-125" fmla="*/ 496688 w 560550"/>
              <a:gd name="connsiteY9-126" fmla="*/ 492722 h 493591"/>
              <a:gd name="connsiteX10-127" fmla="*/ 275338 w 560550"/>
              <a:gd name="connsiteY10-128" fmla="*/ 480778 h 493591"/>
              <a:gd name="connsiteX11-129" fmla="*/ 275975 w 560550"/>
              <a:gd name="connsiteY11-130" fmla="*/ 480403 h 493591"/>
              <a:gd name="connsiteX12-131" fmla="*/ 266629 w 560550"/>
              <a:gd name="connsiteY12-132" fmla="*/ 479903 h 493591"/>
              <a:gd name="connsiteX13-133" fmla="*/ 40497 w 560550"/>
              <a:gd name="connsiteY13-134" fmla="*/ 492105 h 493591"/>
              <a:gd name="connsiteX14-135" fmla="*/ 32832 w 560550"/>
              <a:gd name="connsiteY14-136" fmla="*/ 492314 h 493591"/>
              <a:gd name="connsiteX15-137" fmla="*/ 3210 w 560550"/>
              <a:gd name="connsiteY15-138" fmla="*/ 479408 h 493591"/>
              <a:gd name="connsiteX16-139" fmla="*/ 2740 w 560550"/>
              <a:gd name="connsiteY16-140" fmla="*/ 478849 h 493591"/>
              <a:gd name="connsiteX17-141" fmla="*/ 6844 w 560550"/>
              <a:gd name="connsiteY17-142" fmla="*/ 447301 h 493591"/>
              <a:gd name="connsiteX18-143" fmla="*/ 23102 w 560550"/>
              <a:gd name="connsiteY18-144" fmla="*/ 420834 h 493591"/>
              <a:gd name="connsiteX19-145" fmla="*/ 144121 w 560550"/>
              <a:gd name="connsiteY19-146" fmla="*/ 235111 h 493591"/>
              <a:gd name="connsiteX20-147" fmla="*/ 144127 w 560550"/>
              <a:gd name="connsiteY20-148" fmla="*/ 235851 h 493591"/>
              <a:gd name="connsiteX21-149" fmla="*/ 149231 w 560550"/>
              <a:gd name="connsiteY21-150" fmla="*/ 228009 h 493591"/>
              <a:gd name="connsiteX22-151" fmla="*/ 251731 w 560550"/>
              <a:gd name="connsiteY22-152" fmla="*/ 26070 h 493591"/>
              <a:gd name="connsiteX23-153" fmla="*/ 255383 w 560550"/>
              <a:gd name="connsiteY23-154" fmla="*/ 19328 h 493591"/>
              <a:gd name="connsiteX24-155" fmla="*/ 281371 w 560550"/>
              <a:gd name="connsiteY24-156" fmla="*/ 127 h 493591"/>
              <a:gd name="connsiteX25-157" fmla="*/ 282090 w 560550"/>
              <a:gd name="connsiteY25-158" fmla="*/ 0 h 493591"/>
              <a:gd name="connsiteX0-159" fmla="*/ 282090 w 560550"/>
              <a:gd name="connsiteY0-160" fmla="*/ 0 h 493591"/>
              <a:gd name="connsiteX1-161" fmla="*/ 307359 w 560550"/>
              <a:gd name="connsiteY1-162" fmla="*/ 19328 h 493591"/>
              <a:gd name="connsiteX2-163" fmla="*/ 322151 w 560550"/>
              <a:gd name="connsiteY2-164" fmla="*/ 46641 h 493591"/>
              <a:gd name="connsiteX3-165" fmla="*/ 426075 w 560550"/>
              <a:gd name="connsiteY3-166" fmla="*/ 252279 h 493591"/>
              <a:gd name="connsiteX4-167" fmla="*/ 549713 w 560550"/>
              <a:gd name="connsiteY4-168" fmla="*/ 442022 h 493591"/>
              <a:gd name="connsiteX5-169" fmla="*/ 553726 w 560550"/>
              <a:gd name="connsiteY5-170" fmla="*/ 448555 h 493591"/>
              <a:gd name="connsiteX6-171" fmla="*/ 557360 w 560550"/>
              <a:gd name="connsiteY6-172" fmla="*/ 480662 h 493591"/>
              <a:gd name="connsiteX7-173" fmla="*/ 557111 w 560550"/>
              <a:gd name="connsiteY7-174" fmla="*/ 481348 h 493591"/>
              <a:gd name="connsiteX8-175" fmla="*/ 527738 w 560550"/>
              <a:gd name="connsiteY8-176" fmla="*/ 493568 h 493591"/>
              <a:gd name="connsiteX9-177" fmla="*/ 496688 w 560550"/>
              <a:gd name="connsiteY9-178" fmla="*/ 492722 h 493591"/>
              <a:gd name="connsiteX10-179" fmla="*/ 275338 w 560550"/>
              <a:gd name="connsiteY10-180" fmla="*/ 480778 h 493591"/>
              <a:gd name="connsiteX11-181" fmla="*/ 275975 w 560550"/>
              <a:gd name="connsiteY11-182" fmla="*/ 480403 h 493591"/>
              <a:gd name="connsiteX12-183" fmla="*/ 266629 w 560550"/>
              <a:gd name="connsiteY12-184" fmla="*/ 479903 h 493591"/>
              <a:gd name="connsiteX13-185" fmla="*/ 40497 w 560550"/>
              <a:gd name="connsiteY13-186" fmla="*/ 492105 h 493591"/>
              <a:gd name="connsiteX14-187" fmla="*/ 32832 w 560550"/>
              <a:gd name="connsiteY14-188" fmla="*/ 492314 h 493591"/>
              <a:gd name="connsiteX15-189" fmla="*/ 3210 w 560550"/>
              <a:gd name="connsiteY15-190" fmla="*/ 479408 h 493591"/>
              <a:gd name="connsiteX16-191" fmla="*/ 2740 w 560550"/>
              <a:gd name="connsiteY16-192" fmla="*/ 478849 h 493591"/>
              <a:gd name="connsiteX17-193" fmla="*/ 6844 w 560550"/>
              <a:gd name="connsiteY17-194" fmla="*/ 447301 h 493591"/>
              <a:gd name="connsiteX18-195" fmla="*/ 23102 w 560550"/>
              <a:gd name="connsiteY18-196" fmla="*/ 420834 h 493591"/>
              <a:gd name="connsiteX19-197" fmla="*/ 144121 w 560550"/>
              <a:gd name="connsiteY19-198" fmla="*/ 235111 h 493591"/>
              <a:gd name="connsiteX20-199" fmla="*/ 149231 w 560550"/>
              <a:gd name="connsiteY20-200" fmla="*/ 228009 h 493591"/>
              <a:gd name="connsiteX21-201" fmla="*/ 251731 w 560550"/>
              <a:gd name="connsiteY21-202" fmla="*/ 26070 h 493591"/>
              <a:gd name="connsiteX22-203" fmla="*/ 255383 w 560550"/>
              <a:gd name="connsiteY22-204" fmla="*/ 19328 h 493591"/>
              <a:gd name="connsiteX23-205" fmla="*/ 281371 w 560550"/>
              <a:gd name="connsiteY23-206" fmla="*/ 127 h 493591"/>
              <a:gd name="connsiteX24-207" fmla="*/ 282090 w 560550"/>
              <a:gd name="connsiteY24-208" fmla="*/ 0 h 493591"/>
              <a:gd name="connsiteX0-209" fmla="*/ 282090 w 560550"/>
              <a:gd name="connsiteY0-210" fmla="*/ 0 h 493591"/>
              <a:gd name="connsiteX1-211" fmla="*/ 307359 w 560550"/>
              <a:gd name="connsiteY1-212" fmla="*/ 19328 h 493591"/>
              <a:gd name="connsiteX2-213" fmla="*/ 322151 w 560550"/>
              <a:gd name="connsiteY2-214" fmla="*/ 46641 h 493591"/>
              <a:gd name="connsiteX3-215" fmla="*/ 426075 w 560550"/>
              <a:gd name="connsiteY3-216" fmla="*/ 252279 h 493591"/>
              <a:gd name="connsiteX4-217" fmla="*/ 549713 w 560550"/>
              <a:gd name="connsiteY4-218" fmla="*/ 442022 h 493591"/>
              <a:gd name="connsiteX5-219" fmla="*/ 553726 w 560550"/>
              <a:gd name="connsiteY5-220" fmla="*/ 448555 h 493591"/>
              <a:gd name="connsiteX6-221" fmla="*/ 557360 w 560550"/>
              <a:gd name="connsiteY6-222" fmla="*/ 480662 h 493591"/>
              <a:gd name="connsiteX7-223" fmla="*/ 557111 w 560550"/>
              <a:gd name="connsiteY7-224" fmla="*/ 481348 h 493591"/>
              <a:gd name="connsiteX8-225" fmla="*/ 527738 w 560550"/>
              <a:gd name="connsiteY8-226" fmla="*/ 493568 h 493591"/>
              <a:gd name="connsiteX9-227" fmla="*/ 496688 w 560550"/>
              <a:gd name="connsiteY9-228" fmla="*/ 492722 h 493591"/>
              <a:gd name="connsiteX10-229" fmla="*/ 275338 w 560550"/>
              <a:gd name="connsiteY10-230" fmla="*/ 480778 h 493591"/>
              <a:gd name="connsiteX11-231" fmla="*/ 275975 w 560550"/>
              <a:gd name="connsiteY11-232" fmla="*/ 480403 h 493591"/>
              <a:gd name="connsiteX12-233" fmla="*/ 266629 w 560550"/>
              <a:gd name="connsiteY12-234" fmla="*/ 479903 h 493591"/>
              <a:gd name="connsiteX13-235" fmla="*/ 40497 w 560550"/>
              <a:gd name="connsiteY13-236" fmla="*/ 492105 h 493591"/>
              <a:gd name="connsiteX14-237" fmla="*/ 32832 w 560550"/>
              <a:gd name="connsiteY14-238" fmla="*/ 492314 h 493591"/>
              <a:gd name="connsiteX15-239" fmla="*/ 3210 w 560550"/>
              <a:gd name="connsiteY15-240" fmla="*/ 479408 h 493591"/>
              <a:gd name="connsiteX16-241" fmla="*/ 2740 w 560550"/>
              <a:gd name="connsiteY16-242" fmla="*/ 478849 h 493591"/>
              <a:gd name="connsiteX17-243" fmla="*/ 6844 w 560550"/>
              <a:gd name="connsiteY17-244" fmla="*/ 447301 h 493591"/>
              <a:gd name="connsiteX18-245" fmla="*/ 23102 w 560550"/>
              <a:gd name="connsiteY18-246" fmla="*/ 420834 h 493591"/>
              <a:gd name="connsiteX19-247" fmla="*/ 149231 w 560550"/>
              <a:gd name="connsiteY19-248" fmla="*/ 228009 h 493591"/>
              <a:gd name="connsiteX20-249" fmla="*/ 251731 w 560550"/>
              <a:gd name="connsiteY20-250" fmla="*/ 26070 h 493591"/>
              <a:gd name="connsiteX21-251" fmla="*/ 255383 w 560550"/>
              <a:gd name="connsiteY21-252" fmla="*/ 19328 h 493591"/>
              <a:gd name="connsiteX22-253" fmla="*/ 281371 w 560550"/>
              <a:gd name="connsiteY22-254" fmla="*/ 127 h 493591"/>
              <a:gd name="connsiteX23-255" fmla="*/ 282090 w 560550"/>
              <a:gd name="connsiteY23-256" fmla="*/ 0 h 493591"/>
              <a:gd name="connsiteX0-257" fmla="*/ 282090 w 560550"/>
              <a:gd name="connsiteY0-258" fmla="*/ 0 h 493591"/>
              <a:gd name="connsiteX1-259" fmla="*/ 307359 w 560550"/>
              <a:gd name="connsiteY1-260" fmla="*/ 19328 h 493591"/>
              <a:gd name="connsiteX2-261" fmla="*/ 322151 w 560550"/>
              <a:gd name="connsiteY2-262" fmla="*/ 46641 h 493591"/>
              <a:gd name="connsiteX3-263" fmla="*/ 426075 w 560550"/>
              <a:gd name="connsiteY3-264" fmla="*/ 252279 h 493591"/>
              <a:gd name="connsiteX4-265" fmla="*/ 549713 w 560550"/>
              <a:gd name="connsiteY4-266" fmla="*/ 442022 h 493591"/>
              <a:gd name="connsiteX5-267" fmla="*/ 553726 w 560550"/>
              <a:gd name="connsiteY5-268" fmla="*/ 448555 h 493591"/>
              <a:gd name="connsiteX6-269" fmla="*/ 557360 w 560550"/>
              <a:gd name="connsiteY6-270" fmla="*/ 480662 h 493591"/>
              <a:gd name="connsiteX7-271" fmla="*/ 557111 w 560550"/>
              <a:gd name="connsiteY7-272" fmla="*/ 481348 h 493591"/>
              <a:gd name="connsiteX8-273" fmla="*/ 527738 w 560550"/>
              <a:gd name="connsiteY8-274" fmla="*/ 493568 h 493591"/>
              <a:gd name="connsiteX9-275" fmla="*/ 496688 w 560550"/>
              <a:gd name="connsiteY9-276" fmla="*/ 492722 h 493591"/>
              <a:gd name="connsiteX10-277" fmla="*/ 275338 w 560550"/>
              <a:gd name="connsiteY10-278" fmla="*/ 480778 h 493591"/>
              <a:gd name="connsiteX11-279" fmla="*/ 275975 w 560550"/>
              <a:gd name="connsiteY11-280" fmla="*/ 480403 h 493591"/>
              <a:gd name="connsiteX12-281" fmla="*/ 266629 w 560550"/>
              <a:gd name="connsiteY12-282" fmla="*/ 479903 h 493591"/>
              <a:gd name="connsiteX13-283" fmla="*/ 40497 w 560550"/>
              <a:gd name="connsiteY13-284" fmla="*/ 492105 h 493591"/>
              <a:gd name="connsiteX14-285" fmla="*/ 32832 w 560550"/>
              <a:gd name="connsiteY14-286" fmla="*/ 492314 h 493591"/>
              <a:gd name="connsiteX15-287" fmla="*/ 3210 w 560550"/>
              <a:gd name="connsiteY15-288" fmla="*/ 479408 h 493591"/>
              <a:gd name="connsiteX16-289" fmla="*/ 2740 w 560550"/>
              <a:gd name="connsiteY16-290" fmla="*/ 478849 h 493591"/>
              <a:gd name="connsiteX17-291" fmla="*/ 6844 w 560550"/>
              <a:gd name="connsiteY17-292" fmla="*/ 447301 h 493591"/>
              <a:gd name="connsiteX18-293" fmla="*/ 23102 w 560550"/>
              <a:gd name="connsiteY18-294" fmla="*/ 420834 h 493591"/>
              <a:gd name="connsiteX19-295" fmla="*/ 149231 w 560550"/>
              <a:gd name="connsiteY19-296" fmla="*/ 228009 h 493591"/>
              <a:gd name="connsiteX20-297" fmla="*/ 251731 w 560550"/>
              <a:gd name="connsiteY20-298" fmla="*/ 26070 h 493591"/>
              <a:gd name="connsiteX21-299" fmla="*/ 255383 w 560550"/>
              <a:gd name="connsiteY21-300" fmla="*/ 19328 h 493591"/>
              <a:gd name="connsiteX22-301" fmla="*/ 281371 w 560550"/>
              <a:gd name="connsiteY22-302" fmla="*/ 127 h 493591"/>
              <a:gd name="connsiteX23-303" fmla="*/ 282090 w 560550"/>
              <a:gd name="connsiteY23-304" fmla="*/ 0 h 493591"/>
              <a:gd name="connsiteX0-305" fmla="*/ 282090 w 560550"/>
              <a:gd name="connsiteY0-306" fmla="*/ 0 h 493591"/>
              <a:gd name="connsiteX1-307" fmla="*/ 307359 w 560550"/>
              <a:gd name="connsiteY1-308" fmla="*/ 19328 h 493591"/>
              <a:gd name="connsiteX2-309" fmla="*/ 322151 w 560550"/>
              <a:gd name="connsiteY2-310" fmla="*/ 46641 h 493591"/>
              <a:gd name="connsiteX3-311" fmla="*/ 426075 w 560550"/>
              <a:gd name="connsiteY3-312" fmla="*/ 252279 h 493591"/>
              <a:gd name="connsiteX4-313" fmla="*/ 549713 w 560550"/>
              <a:gd name="connsiteY4-314" fmla="*/ 442022 h 493591"/>
              <a:gd name="connsiteX5-315" fmla="*/ 553726 w 560550"/>
              <a:gd name="connsiteY5-316" fmla="*/ 448555 h 493591"/>
              <a:gd name="connsiteX6-317" fmla="*/ 557360 w 560550"/>
              <a:gd name="connsiteY6-318" fmla="*/ 480662 h 493591"/>
              <a:gd name="connsiteX7-319" fmla="*/ 557111 w 560550"/>
              <a:gd name="connsiteY7-320" fmla="*/ 481348 h 493591"/>
              <a:gd name="connsiteX8-321" fmla="*/ 527738 w 560550"/>
              <a:gd name="connsiteY8-322" fmla="*/ 493568 h 493591"/>
              <a:gd name="connsiteX9-323" fmla="*/ 496688 w 560550"/>
              <a:gd name="connsiteY9-324" fmla="*/ 492722 h 493591"/>
              <a:gd name="connsiteX10-325" fmla="*/ 275338 w 560550"/>
              <a:gd name="connsiteY10-326" fmla="*/ 480778 h 493591"/>
              <a:gd name="connsiteX11-327" fmla="*/ 266629 w 560550"/>
              <a:gd name="connsiteY11-328" fmla="*/ 479903 h 493591"/>
              <a:gd name="connsiteX12-329" fmla="*/ 40497 w 560550"/>
              <a:gd name="connsiteY12-330" fmla="*/ 492105 h 493591"/>
              <a:gd name="connsiteX13-331" fmla="*/ 32832 w 560550"/>
              <a:gd name="connsiteY13-332" fmla="*/ 492314 h 493591"/>
              <a:gd name="connsiteX14-333" fmla="*/ 3210 w 560550"/>
              <a:gd name="connsiteY14-334" fmla="*/ 479408 h 493591"/>
              <a:gd name="connsiteX15-335" fmla="*/ 2740 w 560550"/>
              <a:gd name="connsiteY15-336" fmla="*/ 478849 h 493591"/>
              <a:gd name="connsiteX16-337" fmla="*/ 6844 w 560550"/>
              <a:gd name="connsiteY16-338" fmla="*/ 447301 h 493591"/>
              <a:gd name="connsiteX17-339" fmla="*/ 23102 w 560550"/>
              <a:gd name="connsiteY17-340" fmla="*/ 420834 h 493591"/>
              <a:gd name="connsiteX18-341" fmla="*/ 149231 w 560550"/>
              <a:gd name="connsiteY18-342" fmla="*/ 228009 h 493591"/>
              <a:gd name="connsiteX19-343" fmla="*/ 251731 w 560550"/>
              <a:gd name="connsiteY19-344" fmla="*/ 26070 h 493591"/>
              <a:gd name="connsiteX20-345" fmla="*/ 255383 w 560550"/>
              <a:gd name="connsiteY20-346" fmla="*/ 19328 h 493591"/>
              <a:gd name="connsiteX21-347" fmla="*/ 281371 w 560550"/>
              <a:gd name="connsiteY21-348" fmla="*/ 127 h 493591"/>
              <a:gd name="connsiteX22-349" fmla="*/ 282090 w 560550"/>
              <a:gd name="connsiteY22-350" fmla="*/ 0 h 493591"/>
              <a:gd name="connsiteX0-351" fmla="*/ 282090 w 560550"/>
              <a:gd name="connsiteY0-352" fmla="*/ 0 h 493591"/>
              <a:gd name="connsiteX1-353" fmla="*/ 307359 w 560550"/>
              <a:gd name="connsiteY1-354" fmla="*/ 19328 h 493591"/>
              <a:gd name="connsiteX2-355" fmla="*/ 322151 w 560550"/>
              <a:gd name="connsiteY2-356" fmla="*/ 46641 h 493591"/>
              <a:gd name="connsiteX3-357" fmla="*/ 426075 w 560550"/>
              <a:gd name="connsiteY3-358" fmla="*/ 252279 h 493591"/>
              <a:gd name="connsiteX4-359" fmla="*/ 549713 w 560550"/>
              <a:gd name="connsiteY4-360" fmla="*/ 442022 h 493591"/>
              <a:gd name="connsiteX5-361" fmla="*/ 553726 w 560550"/>
              <a:gd name="connsiteY5-362" fmla="*/ 448555 h 493591"/>
              <a:gd name="connsiteX6-363" fmla="*/ 557360 w 560550"/>
              <a:gd name="connsiteY6-364" fmla="*/ 480662 h 493591"/>
              <a:gd name="connsiteX7-365" fmla="*/ 557111 w 560550"/>
              <a:gd name="connsiteY7-366" fmla="*/ 481348 h 493591"/>
              <a:gd name="connsiteX8-367" fmla="*/ 527738 w 560550"/>
              <a:gd name="connsiteY8-368" fmla="*/ 493568 h 493591"/>
              <a:gd name="connsiteX9-369" fmla="*/ 496688 w 560550"/>
              <a:gd name="connsiteY9-370" fmla="*/ 492722 h 493591"/>
              <a:gd name="connsiteX10-371" fmla="*/ 266629 w 560550"/>
              <a:gd name="connsiteY10-372" fmla="*/ 479903 h 493591"/>
              <a:gd name="connsiteX11-373" fmla="*/ 40497 w 560550"/>
              <a:gd name="connsiteY11-374" fmla="*/ 492105 h 493591"/>
              <a:gd name="connsiteX12-375" fmla="*/ 32832 w 560550"/>
              <a:gd name="connsiteY12-376" fmla="*/ 492314 h 493591"/>
              <a:gd name="connsiteX13-377" fmla="*/ 3210 w 560550"/>
              <a:gd name="connsiteY13-378" fmla="*/ 479408 h 493591"/>
              <a:gd name="connsiteX14-379" fmla="*/ 2740 w 560550"/>
              <a:gd name="connsiteY14-380" fmla="*/ 478849 h 493591"/>
              <a:gd name="connsiteX15-381" fmla="*/ 6844 w 560550"/>
              <a:gd name="connsiteY15-382" fmla="*/ 447301 h 493591"/>
              <a:gd name="connsiteX16-383" fmla="*/ 23102 w 560550"/>
              <a:gd name="connsiteY16-384" fmla="*/ 420834 h 493591"/>
              <a:gd name="connsiteX17-385" fmla="*/ 149231 w 560550"/>
              <a:gd name="connsiteY17-386" fmla="*/ 228009 h 493591"/>
              <a:gd name="connsiteX18-387" fmla="*/ 251731 w 560550"/>
              <a:gd name="connsiteY18-388" fmla="*/ 26070 h 493591"/>
              <a:gd name="connsiteX19-389" fmla="*/ 255383 w 560550"/>
              <a:gd name="connsiteY19-390" fmla="*/ 19328 h 493591"/>
              <a:gd name="connsiteX20-391" fmla="*/ 281371 w 560550"/>
              <a:gd name="connsiteY20-392" fmla="*/ 127 h 493591"/>
              <a:gd name="connsiteX21-393" fmla="*/ 282090 w 560550"/>
              <a:gd name="connsiteY21-394" fmla="*/ 0 h 493591"/>
              <a:gd name="connsiteX0-395" fmla="*/ 282090 w 560550"/>
              <a:gd name="connsiteY0-396" fmla="*/ 0 h 493591"/>
              <a:gd name="connsiteX1-397" fmla="*/ 307359 w 560550"/>
              <a:gd name="connsiteY1-398" fmla="*/ 19328 h 493591"/>
              <a:gd name="connsiteX2-399" fmla="*/ 322151 w 560550"/>
              <a:gd name="connsiteY2-400" fmla="*/ 46641 h 493591"/>
              <a:gd name="connsiteX3-401" fmla="*/ 426075 w 560550"/>
              <a:gd name="connsiteY3-402" fmla="*/ 252279 h 493591"/>
              <a:gd name="connsiteX4-403" fmla="*/ 549713 w 560550"/>
              <a:gd name="connsiteY4-404" fmla="*/ 442022 h 493591"/>
              <a:gd name="connsiteX5-405" fmla="*/ 553726 w 560550"/>
              <a:gd name="connsiteY5-406" fmla="*/ 448555 h 493591"/>
              <a:gd name="connsiteX6-407" fmla="*/ 557360 w 560550"/>
              <a:gd name="connsiteY6-408" fmla="*/ 480662 h 493591"/>
              <a:gd name="connsiteX7-409" fmla="*/ 557111 w 560550"/>
              <a:gd name="connsiteY7-410" fmla="*/ 481348 h 493591"/>
              <a:gd name="connsiteX8-411" fmla="*/ 527738 w 560550"/>
              <a:gd name="connsiteY8-412" fmla="*/ 493568 h 493591"/>
              <a:gd name="connsiteX9-413" fmla="*/ 496688 w 560550"/>
              <a:gd name="connsiteY9-414" fmla="*/ 492722 h 493591"/>
              <a:gd name="connsiteX10-415" fmla="*/ 266629 w 560550"/>
              <a:gd name="connsiteY10-416" fmla="*/ 479903 h 493591"/>
              <a:gd name="connsiteX11-417" fmla="*/ 40497 w 560550"/>
              <a:gd name="connsiteY11-418" fmla="*/ 492105 h 493591"/>
              <a:gd name="connsiteX12-419" fmla="*/ 32832 w 560550"/>
              <a:gd name="connsiteY12-420" fmla="*/ 492314 h 493591"/>
              <a:gd name="connsiteX13-421" fmla="*/ 3210 w 560550"/>
              <a:gd name="connsiteY13-422" fmla="*/ 479408 h 493591"/>
              <a:gd name="connsiteX14-423" fmla="*/ 2740 w 560550"/>
              <a:gd name="connsiteY14-424" fmla="*/ 478849 h 493591"/>
              <a:gd name="connsiteX15-425" fmla="*/ 6844 w 560550"/>
              <a:gd name="connsiteY15-426" fmla="*/ 447301 h 493591"/>
              <a:gd name="connsiteX16-427" fmla="*/ 23102 w 560550"/>
              <a:gd name="connsiteY16-428" fmla="*/ 420834 h 493591"/>
              <a:gd name="connsiteX17-429" fmla="*/ 149231 w 560550"/>
              <a:gd name="connsiteY17-430" fmla="*/ 228009 h 493591"/>
              <a:gd name="connsiteX18-431" fmla="*/ 251731 w 560550"/>
              <a:gd name="connsiteY18-432" fmla="*/ 26070 h 493591"/>
              <a:gd name="connsiteX19-433" fmla="*/ 255383 w 560550"/>
              <a:gd name="connsiteY19-434" fmla="*/ 19328 h 493591"/>
              <a:gd name="connsiteX20-435" fmla="*/ 281371 w 560550"/>
              <a:gd name="connsiteY20-436" fmla="*/ 127 h 493591"/>
              <a:gd name="connsiteX21-437" fmla="*/ 282090 w 560550"/>
              <a:gd name="connsiteY21-438" fmla="*/ 0 h 4935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560550" h="493591">
                <a:moveTo>
                  <a:pt x="282090" y="0"/>
                </a:moveTo>
                <a:cubicBezTo>
                  <a:pt x="291235" y="0"/>
                  <a:pt x="300381" y="6443"/>
                  <a:pt x="307359" y="19328"/>
                </a:cubicBezTo>
                <a:lnTo>
                  <a:pt x="322151" y="46641"/>
                </a:lnTo>
                <a:cubicBezTo>
                  <a:pt x="341937" y="85466"/>
                  <a:pt x="388148" y="186382"/>
                  <a:pt x="426075" y="252279"/>
                </a:cubicBezTo>
                <a:cubicBezTo>
                  <a:pt x="464002" y="318176"/>
                  <a:pt x="528438" y="409309"/>
                  <a:pt x="549713" y="442022"/>
                </a:cubicBezTo>
                <a:lnTo>
                  <a:pt x="553726" y="448555"/>
                </a:lnTo>
                <a:cubicBezTo>
                  <a:pt x="561598" y="461368"/>
                  <a:pt x="562451" y="472766"/>
                  <a:pt x="557360" y="480662"/>
                </a:cubicBezTo>
                <a:cubicBezTo>
                  <a:pt x="557347" y="480929"/>
                  <a:pt x="557231" y="481140"/>
                  <a:pt x="557111" y="481348"/>
                </a:cubicBezTo>
                <a:cubicBezTo>
                  <a:pt x="552538" y="489268"/>
                  <a:pt x="542386" y="493968"/>
                  <a:pt x="527738" y="493568"/>
                </a:cubicBezTo>
                <a:lnTo>
                  <a:pt x="496688" y="492722"/>
                </a:lnTo>
                <a:cubicBezTo>
                  <a:pt x="453170" y="490445"/>
                  <a:pt x="342661" y="480006"/>
                  <a:pt x="266629" y="479903"/>
                </a:cubicBezTo>
                <a:cubicBezTo>
                  <a:pt x="190597" y="479800"/>
                  <a:pt x="79463" y="490037"/>
                  <a:pt x="40497" y="492105"/>
                </a:cubicBezTo>
                <a:lnTo>
                  <a:pt x="32832" y="492314"/>
                </a:lnTo>
                <a:cubicBezTo>
                  <a:pt x="17800" y="492724"/>
                  <a:pt x="7502" y="487764"/>
                  <a:pt x="3210" y="479408"/>
                </a:cubicBezTo>
                <a:cubicBezTo>
                  <a:pt x="2985" y="479262"/>
                  <a:pt x="2860" y="479056"/>
                  <a:pt x="2740" y="478849"/>
                </a:cubicBezTo>
                <a:cubicBezTo>
                  <a:pt x="-1833" y="470928"/>
                  <a:pt x="-826" y="459787"/>
                  <a:pt x="6844" y="447301"/>
                </a:cubicBezTo>
                <a:lnTo>
                  <a:pt x="23102" y="420834"/>
                </a:lnTo>
                <a:cubicBezTo>
                  <a:pt x="46833" y="384285"/>
                  <a:pt x="111126" y="293803"/>
                  <a:pt x="149231" y="228009"/>
                </a:cubicBezTo>
                <a:cubicBezTo>
                  <a:pt x="187336" y="162215"/>
                  <a:pt x="234039" y="60850"/>
                  <a:pt x="251731" y="26070"/>
                </a:cubicBezTo>
                <a:lnTo>
                  <a:pt x="255383" y="19328"/>
                </a:lnTo>
                <a:cubicBezTo>
                  <a:pt x="262543" y="6104"/>
                  <a:pt x="271988" y="-334"/>
                  <a:pt x="281371" y="127"/>
                </a:cubicBezTo>
                <a:cubicBezTo>
                  <a:pt x="281609" y="5"/>
                  <a:pt x="281850" y="0"/>
                  <a:pt x="28209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buFontTx/>
              <a:buNone/>
              <a:defRPr/>
            </a:pPr>
            <a:endParaRPr lang="zh-CN" altLang="en-US">
              <a:solidFill>
                <a:srgbClr val="FFFFFF"/>
              </a:solidFill>
              <a:latin typeface="微软雅黑" panose="020B0503020204020204" charset="-122"/>
              <a:cs typeface="Arial" panose="020B0604020202020204" pitchFamily="34" charset="0"/>
            </a:endParaRPr>
          </a:p>
        </p:txBody>
      </p:sp>
      <p:sp>
        <p:nvSpPr>
          <p:cNvPr id="12" name="KSO_Shape"/>
          <p:cNvSpPr/>
          <p:nvPr>
            <p:custDataLst>
              <p:tags r:id="rId10"/>
            </p:custDataLst>
          </p:nvPr>
        </p:nvSpPr>
        <p:spPr>
          <a:xfrm rot="10154805">
            <a:off x="8432800" y="6116638"/>
            <a:ext cx="314325" cy="276225"/>
          </a:xfrm>
          <a:custGeom>
            <a:avLst/>
            <a:gdLst>
              <a:gd name="connsiteX0" fmla="*/ 282090 w 560550"/>
              <a:gd name="connsiteY0" fmla="*/ 0 h 493591"/>
              <a:gd name="connsiteX1" fmla="*/ 307359 w 560550"/>
              <a:gd name="connsiteY1" fmla="*/ 19328 h 493591"/>
              <a:gd name="connsiteX2" fmla="*/ 322151 w 560550"/>
              <a:gd name="connsiteY2" fmla="*/ 46641 h 493591"/>
              <a:gd name="connsiteX3" fmla="*/ 422483 w 560550"/>
              <a:gd name="connsiteY3" fmla="*/ 244308 h 493591"/>
              <a:gd name="connsiteX4" fmla="*/ 421839 w 560550"/>
              <a:gd name="connsiteY4" fmla="*/ 243943 h 493591"/>
              <a:gd name="connsiteX5" fmla="*/ 426075 w 560550"/>
              <a:gd name="connsiteY5" fmla="*/ 252279 h 493591"/>
              <a:gd name="connsiteX6" fmla="*/ 549713 w 560550"/>
              <a:gd name="connsiteY6" fmla="*/ 442022 h 493591"/>
              <a:gd name="connsiteX7" fmla="*/ 553726 w 560550"/>
              <a:gd name="connsiteY7" fmla="*/ 448555 h 493591"/>
              <a:gd name="connsiteX8" fmla="*/ 557360 w 560550"/>
              <a:gd name="connsiteY8" fmla="*/ 480662 h 493591"/>
              <a:gd name="connsiteX9" fmla="*/ 557111 w 560550"/>
              <a:gd name="connsiteY9" fmla="*/ 481348 h 493591"/>
              <a:gd name="connsiteX10" fmla="*/ 527738 w 560550"/>
              <a:gd name="connsiteY10" fmla="*/ 493568 h 493591"/>
              <a:gd name="connsiteX11" fmla="*/ 496688 w 560550"/>
              <a:gd name="connsiteY11" fmla="*/ 492722 h 493591"/>
              <a:gd name="connsiteX12" fmla="*/ 275338 w 560550"/>
              <a:gd name="connsiteY12" fmla="*/ 480778 h 493591"/>
              <a:gd name="connsiteX13" fmla="*/ 275975 w 560550"/>
              <a:gd name="connsiteY13" fmla="*/ 480403 h 493591"/>
              <a:gd name="connsiteX14" fmla="*/ 266629 w 560550"/>
              <a:gd name="connsiteY14" fmla="*/ 479903 h 493591"/>
              <a:gd name="connsiteX15" fmla="*/ 40497 w 560550"/>
              <a:gd name="connsiteY15" fmla="*/ 492105 h 493591"/>
              <a:gd name="connsiteX16" fmla="*/ 32832 w 560550"/>
              <a:gd name="connsiteY16" fmla="*/ 492314 h 493591"/>
              <a:gd name="connsiteX17" fmla="*/ 3210 w 560550"/>
              <a:gd name="connsiteY17" fmla="*/ 479408 h 493591"/>
              <a:gd name="connsiteX18" fmla="*/ 2740 w 560550"/>
              <a:gd name="connsiteY18" fmla="*/ 478849 h 493591"/>
              <a:gd name="connsiteX19" fmla="*/ 6844 w 560550"/>
              <a:gd name="connsiteY19" fmla="*/ 447301 h 493591"/>
              <a:gd name="connsiteX20" fmla="*/ 23102 w 560550"/>
              <a:gd name="connsiteY20" fmla="*/ 420834 h 493591"/>
              <a:gd name="connsiteX21" fmla="*/ 144121 w 560550"/>
              <a:gd name="connsiteY21" fmla="*/ 235111 h 493591"/>
              <a:gd name="connsiteX22" fmla="*/ 144127 w 560550"/>
              <a:gd name="connsiteY22" fmla="*/ 235851 h 493591"/>
              <a:gd name="connsiteX23" fmla="*/ 149231 w 560550"/>
              <a:gd name="connsiteY23" fmla="*/ 228009 h 493591"/>
              <a:gd name="connsiteX24" fmla="*/ 251731 w 560550"/>
              <a:gd name="connsiteY24" fmla="*/ 26070 h 493591"/>
              <a:gd name="connsiteX25" fmla="*/ 255383 w 560550"/>
              <a:gd name="connsiteY25" fmla="*/ 19328 h 493591"/>
              <a:gd name="connsiteX26" fmla="*/ 281371 w 560550"/>
              <a:gd name="connsiteY26" fmla="*/ 127 h 493591"/>
              <a:gd name="connsiteX27" fmla="*/ 282090 w 560550"/>
              <a:gd name="connsiteY27" fmla="*/ 0 h 493591"/>
              <a:gd name="connsiteX0-1" fmla="*/ 282090 w 560550"/>
              <a:gd name="connsiteY0-2" fmla="*/ 0 h 493591"/>
              <a:gd name="connsiteX1-3" fmla="*/ 307359 w 560550"/>
              <a:gd name="connsiteY1-4" fmla="*/ 19328 h 493591"/>
              <a:gd name="connsiteX2-5" fmla="*/ 322151 w 560550"/>
              <a:gd name="connsiteY2-6" fmla="*/ 46641 h 493591"/>
              <a:gd name="connsiteX3-7" fmla="*/ 422483 w 560550"/>
              <a:gd name="connsiteY3-8" fmla="*/ 244308 h 493591"/>
              <a:gd name="connsiteX4-9" fmla="*/ 426075 w 560550"/>
              <a:gd name="connsiteY4-10" fmla="*/ 252279 h 493591"/>
              <a:gd name="connsiteX5-11" fmla="*/ 549713 w 560550"/>
              <a:gd name="connsiteY5-12" fmla="*/ 442022 h 493591"/>
              <a:gd name="connsiteX6-13" fmla="*/ 553726 w 560550"/>
              <a:gd name="connsiteY6-14" fmla="*/ 448555 h 493591"/>
              <a:gd name="connsiteX7-15" fmla="*/ 557360 w 560550"/>
              <a:gd name="connsiteY7-16" fmla="*/ 480662 h 493591"/>
              <a:gd name="connsiteX8-17" fmla="*/ 557111 w 560550"/>
              <a:gd name="connsiteY8-18" fmla="*/ 481348 h 493591"/>
              <a:gd name="connsiteX9-19" fmla="*/ 527738 w 560550"/>
              <a:gd name="connsiteY9-20" fmla="*/ 493568 h 493591"/>
              <a:gd name="connsiteX10-21" fmla="*/ 496688 w 560550"/>
              <a:gd name="connsiteY10-22" fmla="*/ 492722 h 493591"/>
              <a:gd name="connsiteX11-23" fmla="*/ 275338 w 560550"/>
              <a:gd name="connsiteY11-24" fmla="*/ 480778 h 493591"/>
              <a:gd name="connsiteX12-25" fmla="*/ 275975 w 560550"/>
              <a:gd name="connsiteY12-26" fmla="*/ 480403 h 493591"/>
              <a:gd name="connsiteX13-27" fmla="*/ 266629 w 560550"/>
              <a:gd name="connsiteY13-28" fmla="*/ 479903 h 493591"/>
              <a:gd name="connsiteX14-29" fmla="*/ 40497 w 560550"/>
              <a:gd name="connsiteY14-30" fmla="*/ 492105 h 493591"/>
              <a:gd name="connsiteX15-31" fmla="*/ 32832 w 560550"/>
              <a:gd name="connsiteY15-32" fmla="*/ 492314 h 493591"/>
              <a:gd name="connsiteX16-33" fmla="*/ 3210 w 560550"/>
              <a:gd name="connsiteY16-34" fmla="*/ 479408 h 493591"/>
              <a:gd name="connsiteX17-35" fmla="*/ 2740 w 560550"/>
              <a:gd name="connsiteY17-36" fmla="*/ 478849 h 493591"/>
              <a:gd name="connsiteX18-37" fmla="*/ 6844 w 560550"/>
              <a:gd name="connsiteY18-38" fmla="*/ 447301 h 493591"/>
              <a:gd name="connsiteX19-39" fmla="*/ 23102 w 560550"/>
              <a:gd name="connsiteY19-40" fmla="*/ 420834 h 493591"/>
              <a:gd name="connsiteX20-41" fmla="*/ 144121 w 560550"/>
              <a:gd name="connsiteY20-42" fmla="*/ 235111 h 493591"/>
              <a:gd name="connsiteX21-43" fmla="*/ 144127 w 560550"/>
              <a:gd name="connsiteY21-44" fmla="*/ 235851 h 493591"/>
              <a:gd name="connsiteX22-45" fmla="*/ 149231 w 560550"/>
              <a:gd name="connsiteY22-46" fmla="*/ 228009 h 493591"/>
              <a:gd name="connsiteX23-47" fmla="*/ 251731 w 560550"/>
              <a:gd name="connsiteY23-48" fmla="*/ 26070 h 493591"/>
              <a:gd name="connsiteX24-49" fmla="*/ 255383 w 560550"/>
              <a:gd name="connsiteY24-50" fmla="*/ 19328 h 493591"/>
              <a:gd name="connsiteX25-51" fmla="*/ 281371 w 560550"/>
              <a:gd name="connsiteY25-52" fmla="*/ 127 h 493591"/>
              <a:gd name="connsiteX26-53" fmla="*/ 282090 w 560550"/>
              <a:gd name="connsiteY26-54" fmla="*/ 0 h 493591"/>
              <a:gd name="connsiteX0-55" fmla="*/ 282090 w 560550"/>
              <a:gd name="connsiteY0-56" fmla="*/ 0 h 493591"/>
              <a:gd name="connsiteX1-57" fmla="*/ 307359 w 560550"/>
              <a:gd name="connsiteY1-58" fmla="*/ 19328 h 493591"/>
              <a:gd name="connsiteX2-59" fmla="*/ 322151 w 560550"/>
              <a:gd name="connsiteY2-60" fmla="*/ 46641 h 493591"/>
              <a:gd name="connsiteX3-61" fmla="*/ 426075 w 560550"/>
              <a:gd name="connsiteY3-62" fmla="*/ 252279 h 493591"/>
              <a:gd name="connsiteX4-63" fmla="*/ 549713 w 560550"/>
              <a:gd name="connsiteY4-64" fmla="*/ 442022 h 493591"/>
              <a:gd name="connsiteX5-65" fmla="*/ 553726 w 560550"/>
              <a:gd name="connsiteY5-66" fmla="*/ 448555 h 493591"/>
              <a:gd name="connsiteX6-67" fmla="*/ 557360 w 560550"/>
              <a:gd name="connsiteY6-68" fmla="*/ 480662 h 493591"/>
              <a:gd name="connsiteX7-69" fmla="*/ 557111 w 560550"/>
              <a:gd name="connsiteY7-70" fmla="*/ 481348 h 493591"/>
              <a:gd name="connsiteX8-71" fmla="*/ 527738 w 560550"/>
              <a:gd name="connsiteY8-72" fmla="*/ 493568 h 493591"/>
              <a:gd name="connsiteX9-73" fmla="*/ 496688 w 560550"/>
              <a:gd name="connsiteY9-74" fmla="*/ 492722 h 493591"/>
              <a:gd name="connsiteX10-75" fmla="*/ 275338 w 560550"/>
              <a:gd name="connsiteY10-76" fmla="*/ 480778 h 493591"/>
              <a:gd name="connsiteX11-77" fmla="*/ 275975 w 560550"/>
              <a:gd name="connsiteY11-78" fmla="*/ 480403 h 493591"/>
              <a:gd name="connsiteX12-79" fmla="*/ 266629 w 560550"/>
              <a:gd name="connsiteY12-80" fmla="*/ 479903 h 493591"/>
              <a:gd name="connsiteX13-81" fmla="*/ 40497 w 560550"/>
              <a:gd name="connsiteY13-82" fmla="*/ 492105 h 493591"/>
              <a:gd name="connsiteX14-83" fmla="*/ 32832 w 560550"/>
              <a:gd name="connsiteY14-84" fmla="*/ 492314 h 493591"/>
              <a:gd name="connsiteX15-85" fmla="*/ 3210 w 560550"/>
              <a:gd name="connsiteY15-86" fmla="*/ 479408 h 493591"/>
              <a:gd name="connsiteX16-87" fmla="*/ 2740 w 560550"/>
              <a:gd name="connsiteY16-88" fmla="*/ 478849 h 493591"/>
              <a:gd name="connsiteX17-89" fmla="*/ 6844 w 560550"/>
              <a:gd name="connsiteY17-90" fmla="*/ 447301 h 493591"/>
              <a:gd name="connsiteX18-91" fmla="*/ 23102 w 560550"/>
              <a:gd name="connsiteY18-92" fmla="*/ 420834 h 493591"/>
              <a:gd name="connsiteX19-93" fmla="*/ 144121 w 560550"/>
              <a:gd name="connsiteY19-94" fmla="*/ 235111 h 493591"/>
              <a:gd name="connsiteX20-95" fmla="*/ 144127 w 560550"/>
              <a:gd name="connsiteY20-96" fmla="*/ 235851 h 493591"/>
              <a:gd name="connsiteX21-97" fmla="*/ 149231 w 560550"/>
              <a:gd name="connsiteY21-98" fmla="*/ 228009 h 493591"/>
              <a:gd name="connsiteX22-99" fmla="*/ 251731 w 560550"/>
              <a:gd name="connsiteY22-100" fmla="*/ 26070 h 493591"/>
              <a:gd name="connsiteX23-101" fmla="*/ 255383 w 560550"/>
              <a:gd name="connsiteY23-102" fmla="*/ 19328 h 493591"/>
              <a:gd name="connsiteX24-103" fmla="*/ 281371 w 560550"/>
              <a:gd name="connsiteY24-104" fmla="*/ 127 h 493591"/>
              <a:gd name="connsiteX25-105" fmla="*/ 282090 w 560550"/>
              <a:gd name="connsiteY25-106" fmla="*/ 0 h 493591"/>
              <a:gd name="connsiteX0-107" fmla="*/ 282090 w 560550"/>
              <a:gd name="connsiteY0-108" fmla="*/ 0 h 493591"/>
              <a:gd name="connsiteX1-109" fmla="*/ 307359 w 560550"/>
              <a:gd name="connsiteY1-110" fmla="*/ 19328 h 493591"/>
              <a:gd name="connsiteX2-111" fmla="*/ 322151 w 560550"/>
              <a:gd name="connsiteY2-112" fmla="*/ 46641 h 493591"/>
              <a:gd name="connsiteX3-113" fmla="*/ 426075 w 560550"/>
              <a:gd name="connsiteY3-114" fmla="*/ 252279 h 493591"/>
              <a:gd name="connsiteX4-115" fmla="*/ 549713 w 560550"/>
              <a:gd name="connsiteY4-116" fmla="*/ 442022 h 493591"/>
              <a:gd name="connsiteX5-117" fmla="*/ 553726 w 560550"/>
              <a:gd name="connsiteY5-118" fmla="*/ 448555 h 493591"/>
              <a:gd name="connsiteX6-119" fmla="*/ 557360 w 560550"/>
              <a:gd name="connsiteY6-120" fmla="*/ 480662 h 493591"/>
              <a:gd name="connsiteX7-121" fmla="*/ 557111 w 560550"/>
              <a:gd name="connsiteY7-122" fmla="*/ 481348 h 493591"/>
              <a:gd name="connsiteX8-123" fmla="*/ 527738 w 560550"/>
              <a:gd name="connsiteY8-124" fmla="*/ 493568 h 493591"/>
              <a:gd name="connsiteX9-125" fmla="*/ 496688 w 560550"/>
              <a:gd name="connsiteY9-126" fmla="*/ 492722 h 493591"/>
              <a:gd name="connsiteX10-127" fmla="*/ 275338 w 560550"/>
              <a:gd name="connsiteY10-128" fmla="*/ 480778 h 493591"/>
              <a:gd name="connsiteX11-129" fmla="*/ 275975 w 560550"/>
              <a:gd name="connsiteY11-130" fmla="*/ 480403 h 493591"/>
              <a:gd name="connsiteX12-131" fmla="*/ 266629 w 560550"/>
              <a:gd name="connsiteY12-132" fmla="*/ 479903 h 493591"/>
              <a:gd name="connsiteX13-133" fmla="*/ 40497 w 560550"/>
              <a:gd name="connsiteY13-134" fmla="*/ 492105 h 493591"/>
              <a:gd name="connsiteX14-135" fmla="*/ 32832 w 560550"/>
              <a:gd name="connsiteY14-136" fmla="*/ 492314 h 493591"/>
              <a:gd name="connsiteX15-137" fmla="*/ 3210 w 560550"/>
              <a:gd name="connsiteY15-138" fmla="*/ 479408 h 493591"/>
              <a:gd name="connsiteX16-139" fmla="*/ 2740 w 560550"/>
              <a:gd name="connsiteY16-140" fmla="*/ 478849 h 493591"/>
              <a:gd name="connsiteX17-141" fmla="*/ 6844 w 560550"/>
              <a:gd name="connsiteY17-142" fmla="*/ 447301 h 493591"/>
              <a:gd name="connsiteX18-143" fmla="*/ 23102 w 560550"/>
              <a:gd name="connsiteY18-144" fmla="*/ 420834 h 493591"/>
              <a:gd name="connsiteX19-145" fmla="*/ 144121 w 560550"/>
              <a:gd name="connsiteY19-146" fmla="*/ 235111 h 493591"/>
              <a:gd name="connsiteX20-147" fmla="*/ 144127 w 560550"/>
              <a:gd name="connsiteY20-148" fmla="*/ 235851 h 493591"/>
              <a:gd name="connsiteX21-149" fmla="*/ 149231 w 560550"/>
              <a:gd name="connsiteY21-150" fmla="*/ 228009 h 493591"/>
              <a:gd name="connsiteX22-151" fmla="*/ 251731 w 560550"/>
              <a:gd name="connsiteY22-152" fmla="*/ 26070 h 493591"/>
              <a:gd name="connsiteX23-153" fmla="*/ 255383 w 560550"/>
              <a:gd name="connsiteY23-154" fmla="*/ 19328 h 493591"/>
              <a:gd name="connsiteX24-155" fmla="*/ 281371 w 560550"/>
              <a:gd name="connsiteY24-156" fmla="*/ 127 h 493591"/>
              <a:gd name="connsiteX25-157" fmla="*/ 282090 w 560550"/>
              <a:gd name="connsiteY25-158" fmla="*/ 0 h 493591"/>
              <a:gd name="connsiteX0-159" fmla="*/ 282090 w 560550"/>
              <a:gd name="connsiteY0-160" fmla="*/ 0 h 493591"/>
              <a:gd name="connsiteX1-161" fmla="*/ 307359 w 560550"/>
              <a:gd name="connsiteY1-162" fmla="*/ 19328 h 493591"/>
              <a:gd name="connsiteX2-163" fmla="*/ 322151 w 560550"/>
              <a:gd name="connsiteY2-164" fmla="*/ 46641 h 493591"/>
              <a:gd name="connsiteX3-165" fmla="*/ 426075 w 560550"/>
              <a:gd name="connsiteY3-166" fmla="*/ 252279 h 493591"/>
              <a:gd name="connsiteX4-167" fmla="*/ 549713 w 560550"/>
              <a:gd name="connsiteY4-168" fmla="*/ 442022 h 493591"/>
              <a:gd name="connsiteX5-169" fmla="*/ 553726 w 560550"/>
              <a:gd name="connsiteY5-170" fmla="*/ 448555 h 493591"/>
              <a:gd name="connsiteX6-171" fmla="*/ 557360 w 560550"/>
              <a:gd name="connsiteY6-172" fmla="*/ 480662 h 493591"/>
              <a:gd name="connsiteX7-173" fmla="*/ 557111 w 560550"/>
              <a:gd name="connsiteY7-174" fmla="*/ 481348 h 493591"/>
              <a:gd name="connsiteX8-175" fmla="*/ 527738 w 560550"/>
              <a:gd name="connsiteY8-176" fmla="*/ 493568 h 493591"/>
              <a:gd name="connsiteX9-177" fmla="*/ 496688 w 560550"/>
              <a:gd name="connsiteY9-178" fmla="*/ 492722 h 493591"/>
              <a:gd name="connsiteX10-179" fmla="*/ 275338 w 560550"/>
              <a:gd name="connsiteY10-180" fmla="*/ 480778 h 493591"/>
              <a:gd name="connsiteX11-181" fmla="*/ 275975 w 560550"/>
              <a:gd name="connsiteY11-182" fmla="*/ 480403 h 493591"/>
              <a:gd name="connsiteX12-183" fmla="*/ 266629 w 560550"/>
              <a:gd name="connsiteY12-184" fmla="*/ 479903 h 493591"/>
              <a:gd name="connsiteX13-185" fmla="*/ 40497 w 560550"/>
              <a:gd name="connsiteY13-186" fmla="*/ 492105 h 493591"/>
              <a:gd name="connsiteX14-187" fmla="*/ 32832 w 560550"/>
              <a:gd name="connsiteY14-188" fmla="*/ 492314 h 493591"/>
              <a:gd name="connsiteX15-189" fmla="*/ 3210 w 560550"/>
              <a:gd name="connsiteY15-190" fmla="*/ 479408 h 493591"/>
              <a:gd name="connsiteX16-191" fmla="*/ 2740 w 560550"/>
              <a:gd name="connsiteY16-192" fmla="*/ 478849 h 493591"/>
              <a:gd name="connsiteX17-193" fmla="*/ 6844 w 560550"/>
              <a:gd name="connsiteY17-194" fmla="*/ 447301 h 493591"/>
              <a:gd name="connsiteX18-195" fmla="*/ 23102 w 560550"/>
              <a:gd name="connsiteY18-196" fmla="*/ 420834 h 493591"/>
              <a:gd name="connsiteX19-197" fmla="*/ 144121 w 560550"/>
              <a:gd name="connsiteY19-198" fmla="*/ 235111 h 493591"/>
              <a:gd name="connsiteX20-199" fmla="*/ 149231 w 560550"/>
              <a:gd name="connsiteY20-200" fmla="*/ 228009 h 493591"/>
              <a:gd name="connsiteX21-201" fmla="*/ 251731 w 560550"/>
              <a:gd name="connsiteY21-202" fmla="*/ 26070 h 493591"/>
              <a:gd name="connsiteX22-203" fmla="*/ 255383 w 560550"/>
              <a:gd name="connsiteY22-204" fmla="*/ 19328 h 493591"/>
              <a:gd name="connsiteX23-205" fmla="*/ 281371 w 560550"/>
              <a:gd name="connsiteY23-206" fmla="*/ 127 h 493591"/>
              <a:gd name="connsiteX24-207" fmla="*/ 282090 w 560550"/>
              <a:gd name="connsiteY24-208" fmla="*/ 0 h 493591"/>
              <a:gd name="connsiteX0-209" fmla="*/ 282090 w 560550"/>
              <a:gd name="connsiteY0-210" fmla="*/ 0 h 493591"/>
              <a:gd name="connsiteX1-211" fmla="*/ 307359 w 560550"/>
              <a:gd name="connsiteY1-212" fmla="*/ 19328 h 493591"/>
              <a:gd name="connsiteX2-213" fmla="*/ 322151 w 560550"/>
              <a:gd name="connsiteY2-214" fmla="*/ 46641 h 493591"/>
              <a:gd name="connsiteX3-215" fmla="*/ 426075 w 560550"/>
              <a:gd name="connsiteY3-216" fmla="*/ 252279 h 493591"/>
              <a:gd name="connsiteX4-217" fmla="*/ 549713 w 560550"/>
              <a:gd name="connsiteY4-218" fmla="*/ 442022 h 493591"/>
              <a:gd name="connsiteX5-219" fmla="*/ 553726 w 560550"/>
              <a:gd name="connsiteY5-220" fmla="*/ 448555 h 493591"/>
              <a:gd name="connsiteX6-221" fmla="*/ 557360 w 560550"/>
              <a:gd name="connsiteY6-222" fmla="*/ 480662 h 493591"/>
              <a:gd name="connsiteX7-223" fmla="*/ 557111 w 560550"/>
              <a:gd name="connsiteY7-224" fmla="*/ 481348 h 493591"/>
              <a:gd name="connsiteX8-225" fmla="*/ 527738 w 560550"/>
              <a:gd name="connsiteY8-226" fmla="*/ 493568 h 493591"/>
              <a:gd name="connsiteX9-227" fmla="*/ 496688 w 560550"/>
              <a:gd name="connsiteY9-228" fmla="*/ 492722 h 493591"/>
              <a:gd name="connsiteX10-229" fmla="*/ 275338 w 560550"/>
              <a:gd name="connsiteY10-230" fmla="*/ 480778 h 493591"/>
              <a:gd name="connsiteX11-231" fmla="*/ 275975 w 560550"/>
              <a:gd name="connsiteY11-232" fmla="*/ 480403 h 493591"/>
              <a:gd name="connsiteX12-233" fmla="*/ 266629 w 560550"/>
              <a:gd name="connsiteY12-234" fmla="*/ 479903 h 493591"/>
              <a:gd name="connsiteX13-235" fmla="*/ 40497 w 560550"/>
              <a:gd name="connsiteY13-236" fmla="*/ 492105 h 493591"/>
              <a:gd name="connsiteX14-237" fmla="*/ 32832 w 560550"/>
              <a:gd name="connsiteY14-238" fmla="*/ 492314 h 493591"/>
              <a:gd name="connsiteX15-239" fmla="*/ 3210 w 560550"/>
              <a:gd name="connsiteY15-240" fmla="*/ 479408 h 493591"/>
              <a:gd name="connsiteX16-241" fmla="*/ 2740 w 560550"/>
              <a:gd name="connsiteY16-242" fmla="*/ 478849 h 493591"/>
              <a:gd name="connsiteX17-243" fmla="*/ 6844 w 560550"/>
              <a:gd name="connsiteY17-244" fmla="*/ 447301 h 493591"/>
              <a:gd name="connsiteX18-245" fmla="*/ 23102 w 560550"/>
              <a:gd name="connsiteY18-246" fmla="*/ 420834 h 493591"/>
              <a:gd name="connsiteX19-247" fmla="*/ 149231 w 560550"/>
              <a:gd name="connsiteY19-248" fmla="*/ 228009 h 493591"/>
              <a:gd name="connsiteX20-249" fmla="*/ 251731 w 560550"/>
              <a:gd name="connsiteY20-250" fmla="*/ 26070 h 493591"/>
              <a:gd name="connsiteX21-251" fmla="*/ 255383 w 560550"/>
              <a:gd name="connsiteY21-252" fmla="*/ 19328 h 493591"/>
              <a:gd name="connsiteX22-253" fmla="*/ 281371 w 560550"/>
              <a:gd name="connsiteY22-254" fmla="*/ 127 h 493591"/>
              <a:gd name="connsiteX23-255" fmla="*/ 282090 w 560550"/>
              <a:gd name="connsiteY23-256" fmla="*/ 0 h 493591"/>
              <a:gd name="connsiteX0-257" fmla="*/ 282090 w 560550"/>
              <a:gd name="connsiteY0-258" fmla="*/ 0 h 493591"/>
              <a:gd name="connsiteX1-259" fmla="*/ 307359 w 560550"/>
              <a:gd name="connsiteY1-260" fmla="*/ 19328 h 493591"/>
              <a:gd name="connsiteX2-261" fmla="*/ 322151 w 560550"/>
              <a:gd name="connsiteY2-262" fmla="*/ 46641 h 493591"/>
              <a:gd name="connsiteX3-263" fmla="*/ 426075 w 560550"/>
              <a:gd name="connsiteY3-264" fmla="*/ 252279 h 493591"/>
              <a:gd name="connsiteX4-265" fmla="*/ 549713 w 560550"/>
              <a:gd name="connsiteY4-266" fmla="*/ 442022 h 493591"/>
              <a:gd name="connsiteX5-267" fmla="*/ 553726 w 560550"/>
              <a:gd name="connsiteY5-268" fmla="*/ 448555 h 493591"/>
              <a:gd name="connsiteX6-269" fmla="*/ 557360 w 560550"/>
              <a:gd name="connsiteY6-270" fmla="*/ 480662 h 493591"/>
              <a:gd name="connsiteX7-271" fmla="*/ 557111 w 560550"/>
              <a:gd name="connsiteY7-272" fmla="*/ 481348 h 493591"/>
              <a:gd name="connsiteX8-273" fmla="*/ 527738 w 560550"/>
              <a:gd name="connsiteY8-274" fmla="*/ 493568 h 493591"/>
              <a:gd name="connsiteX9-275" fmla="*/ 496688 w 560550"/>
              <a:gd name="connsiteY9-276" fmla="*/ 492722 h 493591"/>
              <a:gd name="connsiteX10-277" fmla="*/ 275338 w 560550"/>
              <a:gd name="connsiteY10-278" fmla="*/ 480778 h 493591"/>
              <a:gd name="connsiteX11-279" fmla="*/ 275975 w 560550"/>
              <a:gd name="connsiteY11-280" fmla="*/ 480403 h 493591"/>
              <a:gd name="connsiteX12-281" fmla="*/ 266629 w 560550"/>
              <a:gd name="connsiteY12-282" fmla="*/ 479903 h 493591"/>
              <a:gd name="connsiteX13-283" fmla="*/ 40497 w 560550"/>
              <a:gd name="connsiteY13-284" fmla="*/ 492105 h 493591"/>
              <a:gd name="connsiteX14-285" fmla="*/ 32832 w 560550"/>
              <a:gd name="connsiteY14-286" fmla="*/ 492314 h 493591"/>
              <a:gd name="connsiteX15-287" fmla="*/ 3210 w 560550"/>
              <a:gd name="connsiteY15-288" fmla="*/ 479408 h 493591"/>
              <a:gd name="connsiteX16-289" fmla="*/ 2740 w 560550"/>
              <a:gd name="connsiteY16-290" fmla="*/ 478849 h 493591"/>
              <a:gd name="connsiteX17-291" fmla="*/ 6844 w 560550"/>
              <a:gd name="connsiteY17-292" fmla="*/ 447301 h 493591"/>
              <a:gd name="connsiteX18-293" fmla="*/ 23102 w 560550"/>
              <a:gd name="connsiteY18-294" fmla="*/ 420834 h 493591"/>
              <a:gd name="connsiteX19-295" fmla="*/ 149231 w 560550"/>
              <a:gd name="connsiteY19-296" fmla="*/ 228009 h 493591"/>
              <a:gd name="connsiteX20-297" fmla="*/ 251731 w 560550"/>
              <a:gd name="connsiteY20-298" fmla="*/ 26070 h 493591"/>
              <a:gd name="connsiteX21-299" fmla="*/ 255383 w 560550"/>
              <a:gd name="connsiteY21-300" fmla="*/ 19328 h 493591"/>
              <a:gd name="connsiteX22-301" fmla="*/ 281371 w 560550"/>
              <a:gd name="connsiteY22-302" fmla="*/ 127 h 493591"/>
              <a:gd name="connsiteX23-303" fmla="*/ 282090 w 560550"/>
              <a:gd name="connsiteY23-304" fmla="*/ 0 h 493591"/>
              <a:gd name="connsiteX0-305" fmla="*/ 282090 w 560550"/>
              <a:gd name="connsiteY0-306" fmla="*/ 0 h 493591"/>
              <a:gd name="connsiteX1-307" fmla="*/ 307359 w 560550"/>
              <a:gd name="connsiteY1-308" fmla="*/ 19328 h 493591"/>
              <a:gd name="connsiteX2-309" fmla="*/ 322151 w 560550"/>
              <a:gd name="connsiteY2-310" fmla="*/ 46641 h 493591"/>
              <a:gd name="connsiteX3-311" fmla="*/ 426075 w 560550"/>
              <a:gd name="connsiteY3-312" fmla="*/ 252279 h 493591"/>
              <a:gd name="connsiteX4-313" fmla="*/ 549713 w 560550"/>
              <a:gd name="connsiteY4-314" fmla="*/ 442022 h 493591"/>
              <a:gd name="connsiteX5-315" fmla="*/ 553726 w 560550"/>
              <a:gd name="connsiteY5-316" fmla="*/ 448555 h 493591"/>
              <a:gd name="connsiteX6-317" fmla="*/ 557360 w 560550"/>
              <a:gd name="connsiteY6-318" fmla="*/ 480662 h 493591"/>
              <a:gd name="connsiteX7-319" fmla="*/ 557111 w 560550"/>
              <a:gd name="connsiteY7-320" fmla="*/ 481348 h 493591"/>
              <a:gd name="connsiteX8-321" fmla="*/ 527738 w 560550"/>
              <a:gd name="connsiteY8-322" fmla="*/ 493568 h 493591"/>
              <a:gd name="connsiteX9-323" fmla="*/ 496688 w 560550"/>
              <a:gd name="connsiteY9-324" fmla="*/ 492722 h 493591"/>
              <a:gd name="connsiteX10-325" fmla="*/ 275338 w 560550"/>
              <a:gd name="connsiteY10-326" fmla="*/ 480778 h 493591"/>
              <a:gd name="connsiteX11-327" fmla="*/ 266629 w 560550"/>
              <a:gd name="connsiteY11-328" fmla="*/ 479903 h 493591"/>
              <a:gd name="connsiteX12-329" fmla="*/ 40497 w 560550"/>
              <a:gd name="connsiteY12-330" fmla="*/ 492105 h 493591"/>
              <a:gd name="connsiteX13-331" fmla="*/ 32832 w 560550"/>
              <a:gd name="connsiteY13-332" fmla="*/ 492314 h 493591"/>
              <a:gd name="connsiteX14-333" fmla="*/ 3210 w 560550"/>
              <a:gd name="connsiteY14-334" fmla="*/ 479408 h 493591"/>
              <a:gd name="connsiteX15-335" fmla="*/ 2740 w 560550"/>
              <a:gd name="connsiteY15-336" fmla="*/ 478849 h 493591"/>
              <a:gd name="connsiteX16-337" fmla="*/ 6844 w 560550"/>
              <a:gd name="connsiteY16-338" fmla="*/ 447301 h 493591"/>
              <a:gd name="connsiteX17-339" fmla="*/ 23102 w 560550"/>
              <a:gd name="connsiteY17-340" fmla="*/ 420834 h 493591"/>
              <a:gd name="connsiteX18-341" fmla="*/ 149231 w 560550"/>
              <a:gd name="connsiteY18-342" fmla="*/ 228009 h 493591"/>
              <a:gd name="connsiteX19-343" fmla="*/ 251731 w 560550"/>
              <a:gd name="connsiteY19-344" fmla="*/ 26070 h 493591"/>
              <a:gd name="connsiteX20-345" fmla="*/ 255383 w 560550"/>
              <a:gd name="connsiteY20-346" fmla="*/ 19328 h 493591"/>
              <a:gd name="connsiteX21-347" fmla="*/ 281371 w 560550"/>
              <a:gd name="connsiteY21-348" fmla="*/ 127 h 493591"/>
              <a:gd name="connsiteX22-349" fmla="*/ 282090 w 560550"/>
              <a:gd name="connsiteY22-350" fmla="*/ 0 h 493591"/>
              <a:gd name="connsiteX0-351" fmla="*/ 282090 w 560550"/>
              <a:gd name="connsiteY0-352" fmla="*/ 0 h 493591"/>
              <a:gd name="connsiteX1-353" fmla="*/ 307359 w 560550"/>
              <a:gd name="connsiteY1-354" fmla="*/ 19328 h 493591"/>
              <a:gd name="connsiteX2-355" fmla="*/ 322151 w 560550"/>
              <a:gd name="connsiteY2-356" fmla="*/ 46641 h 493591"/>
              <a:gd name="connsiteX3-357" fmla="*/ 426075 w 560550"/>
              <a:gd name="connsiteY3-358" fmla="*/ 252279 h 493591"/>
              <a:gd name="connsiteX4-359" fmla="*/ 549713 w 560550"/>
              <a:gd name="connsiteY4-360" fmla="*/ 442022 h 493591"/>
              <a:gd name="connsiteX5-361" fmla="*/ 553726 w 560550"/>
              <a:gd name="connsiteY5-362" fmla="*/ 448555 h 493591"/>
              <a:gd name="connsiteX6-363" fmla="*/ 557360 w 560550"/>
              <a:gd name="connsiteY6-364" fmla="*/ 480662 h 493591"/>
              <a:gd name="connsiteX7-365" fmla="*/ 557111 w 560550"/>
              <a:gd name="connsiteY7-366" fmla="*/ 481348 h 493591"/>
              <a:gd name="connsiteX8-367" fmla="*/ 527738 w 560550"/>
              <a:gd name="connsiteY8-368" fmla="*/ 493568 h 493591"/>
              <a:gd name="connsiteX9-369" fmla="*/ 496688 w 560550"/>
              <a:gd name="connsiteY9-370" fmla="*/ 492722 h 493591"/>
              <a:gd name="connsiteX10-371" fmla="*/ 266629 w 560550"/>
              <a:gd name="connsiteY10-372" fmla="*/ 479903 h 493591"/>
              <a:gd name="connsiteX11-373" fmla="*/ 40497 w 560550"/>
              <a:gd name="connsiteY11-374" fmla="*/ 492105 h 493591"/>
              <a:gd name="connsiteX12-375" fmla="*/ 32832 w 560550"/>
              <a:gd name="connsiteY12-376" fmla="*/ 492314 h 493591"/>
              <a:gd name="connsiteX13-377" fmla="*/ 3210 w 560550"/>
              <a:gd name="connsiteY13-378" fmla="*/ 479408 h 493591"/>
              <a:gd name="connsiteX14-379" fmla="*/ 2740 w 560550"/>
              <a:gd name="connsiteY14-380" fmla="*/ 478849 h 493591"/>
              <a:gd name="connsiteX15-381" fmla="*/ 6844 w 560550"/>
              <a:gd name="connsiteY15-382" fmla="*/ 447301 h 493591"/>
              <a:gd name="connsiteX16-383" fmla="*/ 23102 w 560550"/>
              <a:gd name="connsiteY16-384" fmla="*/ 420834 h 493591"/>
              <a:gd name="connsiteX17-385" fmla="*/ 149231 w 560550"/>
              <a:gd name="connsiteY17-386" fmla="*/ 228009 h 493591"/>
              <a:gd name="connsiteX18-387" fmla="*/ 251731 w 560550"/>
              <a:gd name="connsiteY18-388" fmla="*/ 26070 h 493591"/>
              <a:gd name="connsiteX19-389" fmla="*/ 255383 w 560550"/>
              <a:gd name="connsiteY19-390" fmla="*/ 19328 h 493591"/>
              <a:gd name="connsiteX20-391" fmla="*/ 281371 w 560550"/>
              <a:gd name="connsiteY20-392" fmla="*/ 127 h 493591"/>
              <a:gd name="connsiteX21-393" fmla="*/ 282090 w 560550"/>
              <a:gd name="connsiteY21-394" fmla="*/ 0 h 493591"/>
              <a:gd name="connsiteX0-395" fmla="*/ 282090 w 560550"/>
              <a:gd name="connsiteY0-396" fmla="*/ 0 h 493591"/>
              <a:gd name="connsiteX1-397" fmla="*/ 307359 w 560550"/>
              <a:gd name="connsiteY1-398" fmla="*/ 19328 h 493591"/>
              <a:gd name="connsiteX2-399" fmla="*/ 322151 w 560550"/>
              <a:gd name="connsiteY2-400" fmla="*/ 46641 h 493591"/>
              <a:gd name="connsiteX3-401" fmla="*/ 426075 w 560550"/>
              <a:gd name="connsiteY3-402" fmla="*/ 252279 h 493591"/>
              <a:gd name="connsiteX4-403" fmla="*/ 549713 w 560550"/>
              <a:gd name="connsiteY4-404" fmla="*/ 442022 h 493591"/>
              <a:gd name="connsiteX5-405" fmla="*/ 553726 w 560550"/>
              <a:gd name="connsiteY5-406" fmla="*/ 448555 h 493591"/>
              <a:gd name="connsiteX6-407" fmla="*/ 557360 w 560550"/>
              <a:gd name="connsiteY6-408" fmla="*/ 480662 h 493591"/>
              <a:gd name="connsiteX7-409" fmla="*/ 557111 w 560550"/>
              <a:gd name="connsiteY7-410" fmla="*/ 481348 h 493591"/>
              <a:gd name="connsiteX8-411" fmla="*/ 527738 w 560550"/>
              <a:gd name="connsiteY8-412" fmla="*/ 493568 h 493591"/>
              <a:gd name="connsiteX9-413" fmla="*/ 496688 w 560550"/>
              <a:gd name="connsiteY9-414" fmla="*/ 492722 h 493591"/>
              <a:gd name="connsiteX10-415" fmla="*/ 266629 w 560550"/>
              <a:gd name="connsiteY10-416" fmla="*/ 479903 h 493591"/>
              <a:gd name="connsiteX11-417" fmla="*/ 40497 w 560550"/>
              <a:gd name="connsiteY11-418" fmla="*/ 492105 h 493591"/>
              <a:gd name="connsiteX12-419" fmla="*/ 32832 w 560550"/>
              <a:gd name="connsiteY12-420" fmla="*/ 492314 h 493591"/>
              <a:gd name="connsiteX13-421" fmla="*/ 3210 w 560550"/>
              <a:gd name="connsiteY13-422" fmla="*/ 479408 h 493591"/>
              <a:gd name="connsiteX14-423" fmla="*/ 2740 w 560550"/>
              <a:gd name="connsiteY14-424" fmla="*/ 478849 h 493591"/>
              <a:gd name="connsiteX15-425" fmla="*/ 6844 w 560550"/>
              <a:gd name="connsiteY15-426" fmla="*/ 447301 h 493591"/>
              <a:gd name="connsiteX16-427" fmla="*/ 23102 w 560550"/>
              <a:gd name="connsiteY16-428" fmla="*/ 420834 h 493591"/>
              <a:gd name="connsiteX17-429" fmla="*/ 149231 w 560550"/>
              <a:gd name="connsiteY17-430" fmla="*/ 228009 h 493591"/>
              <a:gd name="connsiteX18-431" fmla="*/ 251731 w 560550"/>
              <a:gd name="connsiteY18-432" fmla="*/ 26070 h 493591"/>
              <a:gd name="connsiteX19-433" fmla="*/ 255383 w 560550"/>
              <a:gd name="connsiteY19-434" fmla="*/ 19328 h 493591"/>
              <a:gd name="connsiteX20-435" fmla="*/ 281371 w 560550"/>
              <a:gd name="connsiteY20-436" fmla="*/ 127 h 493591"/>
              <a:gd name="connsiteX21-437" fmla="*/ 282090 w 560550"/>
              <a:gd name="connsiteY21-438" fmla="*/ 0 h 4935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560550" h="493591">
                <a:moveTo>
                  <a:pt x="282090" y="0"/>
                </a:moveTo>
                <a:cubicBezTo>
                  <a:pt x="291235" y="0"/>
                  <a:pt x="300381" y="6443"/>
                  <a:pt x="307359" y="19328"/>
                </a:cubicBezTo>
                <a:lnTo>
                  <a:pt x="322151" y="46641"/>
                </a:lnTo>
                <a:cubicBezTo>
                  <a:pt x="341937" y="85466"/>
                  <a:pt x="388148" y="186382"/>
                  <a:pt x="426075" y="252279"/>
                </a:cubicBezTo>
                <a:cubicBezTo>
                  <a:pt x="464002" y="318176"/>
                  <a:pt x="528438" y="409309"/>
                  <a:pt x="549713" y="442022"/>
                </a:cubicBezTo>
                <a:lnTo>
                  <a:pt x="553726" y="448555"/>
                </a:lnTo>
                <a:cubicBezTo>
                  <a:pt x="561598" y="461368"/>
                  <a:pt x="562451" y="472766"/>
                  <a:pt x="557360" y="480662"/>
                </a:cubicBezTo>
                <a:cubicBezTo>
                  <a:pt x="557347" y="480929"/>
                  <a:pt x="557231" y="481140"/>
                  <a:pt x="557111" y="481348"/>
                </a:cubicBezTo>
                <a:cubicBezTo>
                  <a:pt x="552538" y="489268"/>
                  <a:pt x="542386" y="493968"/>
                  <a:pt x="527738" y="493568"/>
                </a:cubicBezTo>
                <a:lnTo>
                  <a:pt x="496688" y="492722"/>
                </a:lnTo>
                <a:cubicBezTo>
                  <a:pt x="453170" y="490445"/>
                  <a:pt x="342661" y="480006"/>
                  <a:pt x="266629" y="479903"/>
                </a:cubicBezTo>
                <a:cubicBezTo>
                  <a:pt x="190597" y="479800"/>
                  <a:pt x="79463" y="490037"/>
                  <a:pt x="40497" y="492105"/>
                </a:cubicBezTo>
                <a:lnTo>
                  <a:pt x="32832" y="492314"/>
                </a:lnTo>
                <a:cubicBezTo>
                  <a:pt x="17800" y="492724"/>
                  <a:pt x="7502" y="487764"/>
                  <a:pt x="3210" y="479408"/>
                </a:cubicBezTo>
                <a:cubicBezTo>
                  <a:pt x="2985" y="479262"/>
                  <a:pt x="2860" y="479056"/>
                  <a:pt x="2740" y="478849"/>
                </a:cubicBezTo>
                <a:cubicBezTo>
                  <a:pt x="-1833" y="470928"/>
                  <a:pt x="-826" y="459787"/>
                  <a:pt x="6844" y="447301"/>
                </a:cubicBezTo>
                <a:lnTo>
                  <a:pt x="23102" y="420834"/>
                </a:lnTo>
                <a:cubicBezTo>
                  <a:pt x="46833" y="384285"/>
                  <a:pt x="111126" y="293803"/>
                  <a:pt x="149231" y="228009"/>
                </a:cubicBezTo>
                <a:cubicBezTo>
                  <a:pt x="187336" y="162215"/>
                  <a:pt x="234039" y="60850"/>
                  <a:pt x="251731" y="26070"/>
                </a:cubicBezTo>
                <a:lnTo>
                  <a:pt x="255383" y="19328"/>
                </a:lnTo>
                <a:cubicBezTo>
                  <a:pt x="262543" y="6104"/>
                  <a:pt x="271988" y="-334"/>
                  <a:pt x="281371" y="127"/>
                </a:cubicBezTo>
                <a:cubicBezTo>
                  <a:pt x="281609" y="5"/>
                  <a:pt x="281850" y="0"/>
                  <a:pt x="28209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buFontTx/>
              <a:buNone/>
              <a:defRPr/>
            </a:pPr>
            <a:endParaRPr lang="zh-CN" altLang="en-US">
              <a:solidFill>
                <a:srgbClr val="FFFFFF"/>
              </a:solidFill>
              <a:latin typeface="微软雅黑" panose="020B0503020204020204" charset="-122"/>
              <a:cs typeface="Arial" panose="020B0604020202020204" pitchFamily="34" charset="0"/>
            </a:endParaRPr>
          </a:p>
        </p:txBody>
      </p:sp>
      <p:sp>
        <p:nvSpPr>
          <p:cNvPr id="13" name="KSO_Shape"/>
          <p:cNvSpPr/>
          <p:nvPr>
            <p:custDataLst>
              <p:tags r:id="rId11"/>
            </p:custDataLst>
          </p:nvPr>
        </p:nvSpPr>
        <p:spPr>
          <a:xfrm rot="11738950">
            <a:off x="10777538" y="2560638"/>
            <a:ext cx="314325" cy="276225"/>
          </a:xfrm>
          <a:custGeom>
            <a:avLst/>
            <a:gdLst>
              <a:gd name="connsiteX0" fmla="*/ 282090 w 560550"/>
              <a:gd name="connsiteY0" fmla="*/ 0 h 493591"/>
              <a:gd name="connsiteX1" fmla="*/ 307359 w 560550"/>
              <a:gd name="connsiteY1" fmla="*/ 19328 h 493591"/>
              <a:gd name="connsiteX2" fmla="*/ 322151 w 560550"/>
              <a:gd name="connsiteY2" fmla="*/ 46641 h 493591"/>
              <a:gd name="connsiteX3" fmla="*/ 422483 w 560550"/>
              <a:gd name="connsiteY3" fmla="*/ 244308 h 493591"/>
              <a:gd name="connsiteX4" fmla="*/ 421839 w 560550"/>
              <a:gd name="connsiteY4" fmla="*/ 243943 h 493591"/>
              <a:gd name="connsiteX5" fmla="*/ 426075 w 560550"/>
              <a:gd name="connsiteY5" fmla="*/ 252279 h 493591"/>
              <a:gd name="connsiteX6" fmla="*/ 549713 w 560550"/>
              <a:gd name="connsiteY6" fmla="*/ 442022 h 493591"/>
              <a:gd name="connsiteX7" fmla="*/ 553726 w 560550"/>
              <a:gd name="connsiteY7" fmla="*/ 448555 h 493591"/>
              <a:gd name="connsiteX8" fmla="*/ 557360 w 560550"/>
              <a:gd name="connsiteY8" fmla="*/ 480662 h 493591"/>
              <a:gd name="connsiteX9" fmla="*/ 557111 w 560550"/>
              <a:gd name="connsiteY9" fmla="*/ 481348 h 493591"/>
              <a:gd name="connsiteX10" fmla="*/ 527738 w 560550"/>
              <a:gd name="connsiteY10" fmla="*/ 493568 h 493591"/>
              <a:gd name="connsiteX11" fmla="*/ 496688 w 560550"/>
              <a:gd name="connsiteY11" fmla="*/ 492722 h 493591"/>
              <a:gd name="connsiteX12" fmla="*/ 275338 w 560550"/>
              <a:gd name="connsiteY12" fmla="*/ 480778 h 493591"/>
              <a:gd name="connsiteX13" fmla="*/ 275975 w 560550"/>
              <a:gd name="connsiteY13" fmla="*/ 480403 h 493591"/>
              <a:gd name="connsiteX14" fmla="*/ 266629 w 560550"/>
              <a:gd name="connsiteY14" fmla="*/ 479903 h 493591"/>
              <a:gd name="connsiteX15" fmla="*/ 40497 w 560550"/>
              <a:gd name="connsiteY15" fmla="*/ 492105 h 493591"/>
              <a:gd name="connsiteX16" fmla="*/ 32832 w 560550"/>
              <a:gd name="connsiteY16" fmla="*/ 492314 h 493591"/>
              <a:gd name="connsiteX17" fmla="*/ 3210 w 560550"/>
              <a:gd name="connsiteY17" fmla="*/ 479408 h 493591"/>
              <a:gd name="connsiteX18" fmla="*/ 2740 w 560550"/>
              <a:gd name="connsiteY18" fmla="*/ 478849 h 493591"/>
              <a:gd name="connsiteX19" fmla="*/ 6844 w 560550"/>
              <a:gd name="connsiteY19" fmla="*/ 447301 h 493591"/>
              <a:gd name="connsiteX20" fmla="*/ 23102 w 560550"/>
              <a:gd name="connsiteY20" fmla="*/ 420834 h 493591"/>
              <a:gd name="connsiteX21" fmla="*/ 144121 w 560550"/>
              <a:gd name="connsiteY21" fmla="*/ 235111 h 493591"/>
              <a:gd name="connsiteX22" fmla="*/ 144127 w 560550"/>
              <a:gd name="connsiteY22" fmla="*/ 235851 h 493591"/>
              <a:gd name="connsiteX23" fmla="*/ 149231 w 560550"/>
              <a:gd name="connsiteY23" fmla="*/ 228009 h 493591"/>
              <a:gd name="connsiteX24" fmla="*/ 251731 w 560550"/>
              <a:gd name="connsiteY24" fmla="*/ 26070 h 493591"/>
              <a:gd name="connsiteX25" fmla="*/ 255383 w 560550"/>
              <a:gd name="connsiteY25" fmla="*/ 19328 h 493591"/>
              <a:gd name="connsiteX26" fmla="*/ 281371 w 560550"/>
              <a:gd name="connsiteY26" fmla="*/ 127 h 493591"/>
              <a:gd name="connsiteX27" fmla="*/ 282090 w 560550"/>
              <a:gd name="connsiteY27" fmla="*/ 0 h 493591"/>
              <a:gd name="connsiteX0-1" fmla="*/ 282090 w 560550"/>
              <a:gd name="connsiteY0-2" fmla="*/ 0 h 493591"/>
              <a:gd name="connsiteX1-3" fmla="*/ 307359 w 560550"/>
              <a:gd name="connsiteY1-4" fmla="*/ 19328 h 493591"/>
              <a:gd name="connsiteX2-5" fmla="*/ 322151 w 560550"/>
              <a:gd name="connsiteY2-6" fmla="*/ 46641 h 493591"/>
              <a:gd name="connsiteX3-7" fmla="*/ 422483 w 560550"/>
              <a:gd name="connsiteY3-8" fmla="*/ 244308 h 493591"/>
              <a:gd name="connsiteX4-9" fmla="*/ 426075 w 560550"/>
              <a:gd name="connsiteY4-10" fmla="*/ 252279 h 493591"/>
              <a:gd name="connsiteX5-11" fmla="*/ 549713 w 560550"/>
              <a:gd name="connsiteY5-12" fmla="*/ 442022 h 493591"/>
              <a:gd name="connsiteX6-13" fmla="*/ 553726 w 560550"/>
              <a:gd name="connsiteY6-14" fmla="*/ 448555 h 493591"/>
              <a:gd name="connsiteX7-15" fmla="*/ 557360 w 560550"/>
              <a:gd name="connsiteY7-16" fmla="*/ 480662 h 493591"/>
              <a:gd name="connsiteX8-17" fmla="*/ 557111 w 560550"/>
              <a:gd name="connsiteY8-18" fmla="*/ 481348 h 493591"/>
              <a:gd name="connsiteX9-19" fmla="*/ 527738 w 560550"/>
              <a:gd name="connsiteY9-20" fmla="*/ 493568 h 493591"/>
              <a:gd name="connsiteX10-21" fmla="*/ 496688 w 560550"/>
              <a:gd name="connsiteY10-22" fmla="*/ 492722 h 493591"/>
              <a:gd name="connsiteX11-23" fmla="*/ 275338 w 560550"/>
              <a:gd name="connsiteY11-24" fmla="*/ 480778 h 493591"/>
              <a:gd name="connsiteX12-25" fmla="*/ 275975 w 560550"/>
              <a:gd name="connsiteY12-26" fmla="*/ 480403 h 493591"/>
              <a:gd name="connsiteX13-27" fmla="*/ 266629 w 560550"/>
              <a:gd name="connsiteY13-28" fmla="*/ 479903 h 493591"/>
              <a:gd name="connsiteX14-29" fmla="*/ 40497 w 560550"/>
              <a:gd name="connsiteY14-30" fmla="*/ 492105 h 493591"/>
              <a:gd name="connsiteX15-31" fmla="*/ 32832 w 560550"/>
              <a:gd name="connsiteY15-32" fmla="*/ 492314 h 493591"/>
              <a:gd name="connsiteX16-33" fmla="*/ 3210 w 560550"/>
              <a:gd name="connsiteY16-34" fmla="*/ 479408 h 493591"/>
              <a:gd name="connsiteX17-35" fmla="*/ 2740 w 560550"/>
              <a:gd name="connsiteY17-36" fmla="*/ 478849 h 493591"/>
              <a:gd name="connsiteX18-37" fmla="*/ 6844 w 560550"/>
              <a:gd name="connsiteY18-38" fmla="*/ 447301 h 493591"/>
              <a:gd name="connsiteX19-39" fmla="*/ 23102 w 560550"/>
              <a:gd name="connsiteY19-40" fmla="*/ 420834 h 493591"/>
              <a:gd name="connsiteX20-41" fmla="*/ 144121 w 560550"/>
              <a:gd name="connsiteY20-42" fmla="*/ 235111 h 493591"/>
              <a:gd name="connsiteX21-43" fmla="*/ 144127 w 560550"/>
              <a:gd name="connsiteY21-44" fmla="*/ 235851 h 493591"/>
              <a:gd name="connsiteX22-45" fmla="*/ 149231 w 560550"/>
              <a:gd name="connsiteY22-46" fmla="*/ 228009 h 493591"/>
              <a:gd name="connsiteX23-47" fmla="*/ 251731 w 560550"/>
              <a:gd name="connsiteY23-48" fmla="*/ 26070 h 493591"/>
              <a:gd name="connsiteX24-49" fmla="*/ 255383 w 560550"/>
              <a:gd name="connsiteY24-50" fmla="*/ 19328 h 493591"/>
              <a:gd name="connsiteX25-51" fmla="*/ 281371 w 560550"/>
              <a:gd name="connsiteY25-52" fmla="*/ 127 h 493591"/>
              <a:gd name="connsiteX26-53" fmla="*/ 282090 w 560550"/>
              <a:gd name="connsiteY26-54" fmla="*/ 0 h 493591"/>
              <a:gd name="connsiteX0-55" fmla="*/ 282090 w 560550"/>
              <a:gd name="connsiteY0-56" fmla="*/ 0 h 493591"/>
              <a:gd name="connsiteX1-57" fmla="*/ 307359 w 560550"/>
              <a:gd name="connsiteY1-58" fmla="*/ 19328 h 493591"/>
              <a:gd name="connsiteX2-59" fmla="*/ 322151 w 560550"/>
              <a:gd name="connsiteY2-60" fmla="*/ 46641 h 493591"/>
              <a:gd name="connsiteX3-61" fmla="*/ 426075 w 560550"/>
              <a:gd name="connsiteY3-62" fmla="*/ 252279 h 493591"/>
              <a:gd name="connsiteX4-63" fmla="*/ 549713 w 560550"/>
              <a:gd name="connsiteY4-64" fmla="*/ 442022 h 493591"/>
              <a:gd name="connsiteX5-65" fmla="*/ 553726 w 560550"/>
              <a:gd name="connsiteY5-66" fmla="*/ 448555 h 493591"/>
              <a:gd name="connsiteX6-67" fmla="*/ 557360 w 560550"/>
              <a:gd name="connsiteY6-68" fmla="*/ 480662 h 493591"/>
              <a:gd name="connsiteX7-69" fmla="*/ 557111 w 560550"/>
              <a:gd name="connsiteY7-70" fmla="*/ 481348 h 493591"/>
              <a:gd name="connsiteX8-71" fmla="*/ 527738 w 560550"/>
              <a:gd name="connsiteY8-72" fmla="*/ 493568 h 493591"/>
              <a:gd name="connsiteX9-73" fmla="*/ 496688 w 560550"/>
              <a:gd name="connsiteY9-74" fmla="*/ 492722 h 493591"/>
              <a:gd name="connsiteX10-75" fmla="*/ 275338 w 560550"/>
              <a:gd name="connsiteY10-76" fmla="*/ 480778 h 493591"/>
              <a:gd name="connsiteX11-77" fmla="*/ 275975 w 560550"/>
              <a:gd name="connsiteY11-78" fmla="*/ 480403 h 493591"/>
              <a:gd name="connsiteX12-79" fmla="*/ 266629 w 560550"/>
              <a:gd name="connsiteY12-80" fmla="*/ 479903 h 493591"/>
              <a:gd name="connsiteX13-81" fmla="*/ 40497 w 560550"/>
              <a:gd name="connsiteY13-82" fmla="*/ 492105 h 493591"/>
              <a:gd name="connsiteX14-83" fmla="*/ 32832 w 560550"/>
              <a:gd name="connsiteY14-84" fmla="*/ 492314 h 493591"/>
              <a:gd name="connsiteX15-85" fmla="*/ 3210 w 560550"/>
              <a:gd name="connsiteY15-86" fmla="*/ 479408 h 493591"/>
              <a:gd name="connsiteX16-87" fmla="*/ 2740 w 560550"/>
              <a:gd name="connsiteY16-88" fmla="*/ 478849 h 493591"/>
              <a:gd name="connsiteX17-89" fmla="*/ 6844 w 560550"/>
              <a:gd name="connsiteY17-90" fmla="*/ 447301 h 493591"/>
              <a:gd name="connsiteX18-91" fmla="*/ 23102 w 560550"/>
              <a:gd name="connsiteY18-92" fmla="*/ 420834 h 493591"/>
              <a:gd name="connsiteX19-93" fmla="*/ 144121 w 560550"/>
              <a:gd name="connsiteY19-94" fmla="*/ 235111 h 493591"/>
              <a:gd name="connsiteX20-95" fmla="*/ 144127 w 560550"/>
              <a:gd name="connsiteY20-96" fmla="*/ 235851 h 493591"/>
              <a:gd name="connsiteX21-97" fmla="*/ 149231 w 560550"/>
              <a:gd name="connsiteY21-98" fmla="*/ 228009 h 493591"/>
              <a:gd name="connsiteX22-99" fmla="*/ 251731 w 560550"/>
              <a:gd name="connsiteY22-100" fmla="*/ 26070 h 493591"/>
              <a:gd name="connsiteX23-101" fmla="*/ 255383 w 560550"/>
              <a:gd name="connsiteY23-102" fmla="*/ 19328 h 493591"/>
              <a:gd name="connsiteX24-103" fmla="*/ 281371 w 560550"/>
              <a:gd name="connsiteY24-104" fmla="*/ 127 h 493591"/>
              <a:gd name="connsiteX25-105" fmla="*/ 282090 w 560550"/>
              <a:gd name="connsiteY25-106" fmla="*/ 0 h 493591"/>
              <a:gd name="connsiteX0-107" fmla="*/ 282090 w 560550"/>
              <a:gd name="connsiteY0-108" fmla="*/ 0 h 493591"/>
              <a:gd name="connsiteX1-109" fmla="*/ 307359 w 560550"/>
              <a:gd name="connsiteY1-110" fmla="*/ 19328 h 493591"/>
              <a:gd name="connsiteX2-111" fmla="*/ 322151 w 560550"/>
              <a:gd name="connsiteY2-112" fmla="*/ 46641 h 493591"/>
              <a:gd name="connsiteX3-113" fmla="*/ 426075 w 560550"/>
              <a:gd name="connsiteY3-114" fmla="*/ 252279 h 493591"/>
              <a:gd name="connsiteX4-115" fmla="*/ 549713 w 560550"/>
              <a:gd name="connsiteY4-116" fmla="*/ 442022 h 493591"/>
              <a:gd name="connsiteX5-117" fmla="*/ 553726 w 560550"/>
              <a:gd name="connsiteY5-118" fmla="*/ 448555 h 493591"/>
              <a:gd name="connsiteX6-119" fmla="*/ 557360 w 560550"/>
              <a:gd name="connsiteY6-120" fmla="*/ 480662 h 493591"/>
              <a:gd name="connsiteX7-121" fmla="*/ 557111 w 560550"/>
              <a:gd name="connsiteY7-122" fmla="*/ 481348 h 493591"/>
              <a:gd name="connsiteX8-123" fmla="*/ 527738 w 560550"/>
              <a:gd name="connsiteY8-124" fmla="*/ 493568 h 493591"/>
              <a:gd name="connsiteX9-125" fmla="*/ 496688 w 560550"/>
              <a:gd name="connsiteY9-126" fmla="*/ 492722 h 493591"/>
              <a:gd name="connsiteX10-127" fmla="*/ 275338 w 560550"/>
              <a:gd name="connsiteY10-128" fmla="*/ 480778 h 493591"/>
              <a:gd name="connsiteX11-129" fmla="*/ 275975 w 560550"/>
              <a:gd name="connsiteY11-130" fmla="*/ 480403 h 493591"/>
              <a:gd name="connsiteX12-131" fmla="*/ 266629 w 560550"/>
              <a:gd name="connsiteY12-132" fmla="*/ 479903 h 493591"/>
              <a:gd name="connsiteX13-133" fmla="*/ 40497 w 560550"/>
              <a:gd name="connsiteY13-134" fmla="*/ 492105 h 493591"/>
              <a:gd name="connsiteX14-135" fmla="*/ 32832 w 560550"/>
              <a:gd name="connsiteY14-136" fmla="*/ 492314 h 493591"/>
              <a:gd name="connsiteX15-137" fmla="*/ 3210 w 560550"/>
              <a:gd name="connsiteY15-138" fmla="*/ 479408 h 493591"/>
              <a:gd name="connsiteX16-139" fmla="*/ 2740 w 560550"/>
              <a:gd name="connsiteY16-140" fmla="*/ 478849 h 493591"/>
              <a:gd name="connsiteX17-141" fmla="*/ 6844 w 560550"/>
              <a:gd name="connsiteY17-142" fmla="*/ 447301 h 493591"/>
              <a:gd name="connsiteX18-143" fmla="*/ 23102 w 560550"/>
              <a:gd name="connsiteY18-144" fmla="*/ 420834 h 493591"/>
              <a:gd name="connsiteX19-145" fmla="*/ 144121 w 560550"/>
              <a:gd name="connsiteY19-146" fmla="*/ 235111 h 493591"/>
              <a:gd name="connsiteX20-147" fmla="*/ 144127 w 560550"/>
              <a:gd name="connsiteY20-148" fmla="*/ 235851 h 493591"/>
              <a:gd name="connsiteX21-149" fmla="*/ 149231 w 560550"/>
              <a:gd name="connsiteY21-150" fmla="*/ 228009 h 493591"/>
              <a:gd name="connsiteX22-151" fmla="*/ 251731 w 560550"/>
              <a:gd name="connsiteY22-152" fmla="*/ 26070 h 493591"/>
              <a:gd name="connsiteX23-153" fmla="*/ 255383 w 560550"/>
              <a:gd name="connsiteY23-154" fmla="*/ 19328 h 493591"/>
              <a:gd name="connsiteX24-155" fmla="*/ 281371 w 560550"/>
              <a:gd name="connsiteY24-156" fmla="*/ 127 h 493591"/>
              <a:gd name="connsiteX25-157" fmla="*/ 282090 w 560550"/>
              <a:gd name="connsiteY25-158" fmla="*/ 0 h 493591"/>
              <a:gd name="connsiteX0-159" fmla="*/ 282090 w 560550"/>
              <a:gd name="connsiteY0-160" fmla="*/ 0 h 493591"/>
              <a:gd name="connsiteX1-161" fmla="*/ 307359 w 560550"/>
              <a:gd name="connsiteY1-162" fmla="*/ 19328 h 493591"/>
              <a:gd name="connsiteX2-163" fmla="*/ 322151 w 560550"/>
              <a:gd name="connsiteY2-164" fmla="*/ 46641 h 493591"/>
              <a:gd name="connsiteX3-165" fmla="*/ 426075 w 560550"/>
              <a:gd name="connsiteY3-166" fmla="*/ 252279 h 493591"/>
              <a:gd name="connsiteX4-167" fmla="*/ 549713 w 560550"/>
              <a:gd name="connsiteY4-168" fmla="*/ 442022 h 493591"/>
              <a:gd name="connsiteX5-169" fmla="*/ 553726 w 560550"/>
              <a:gd name="connsiteY5-170" fmla="*/ 448555 h 493591"/>
              <a:gd name="connsiteX6-171" fmla="*/ 557360 w 560550"/>
              <a:gd name="connsiteY6-172" fmla="*/ 480662 h 493591"/>
              <a:gd name="connsiteX7-173" fmla="*/ 557111 w 560550"/>
              <a:gd name="connsiteY7-174" fmla="*/ 481348 h 493591"/>
              <a:gd name="connsiteX8-175" fmla="*/ 527738 w 560550"/>
              <a:gd name="connsiteY8-176" fmla="*/ 493568 h 493591"/>
              <a:gd name="connsiteX9-177" fmla="*/ 496688 w 560550"/>
              <a:gd name="connsiteY9-178" fmla="*/ 492722 h 493591"/>
              <a:gd name="connsiteX10-179" fmla="*/ 275338 w 560550"/>
              <a:gd name="connsiteY10-180" fmla="*/ 480778 h 493591"/>
              <a:gd name="connsiteX11-181" fmla="*/ 275975 w 560550"/>
              <a:gd name="connsiteY11-182" fmla="*/ 480403 h 493591"/>
              <a:gd name="connsiteX12-183" fmla="*/ 266629 w 560550"/>
              <a:gd name="connsiteY12-184" fmla="*/ 479903 h 493591"/>
              <a:gd name="connsiteX13-185" fmla="*/ 40497 w 560550"/>
              <a:gd name="connsiteY13-186" fmla="*/ 492105 h 493591"/>
              <a:gd name="connsiteX14-187" fmla="*/ 32832 w 560550"/>
              <a:gd name="connsiteY14-188" fmla="*/ 492314 h 493591"/>
              <a:gd name="connsiteX15-189" fmla="*/ 3210 w 560550"/>
              <a:gd name="connsiteY15-190" fmla="*/ 479408 h 493591"/>
              <a:gd name="connsiteX16-191" fmla="*/ 2740 w 560550"/>
              <a:gd name="connsiteY16-192" fmla="*/ 478849 h 493591"/>
              <a:gd name="connsiteX17-193" fmla="*/ 6844 w 560550"/>
              <a:gd name="connsiteY17-194" fmla="*/ 447301 h 493591"/>
              <a:gd name="connsiteX18-195" fmla="*/ 23102 w 560550"/>
              <a:gd name="connsiteY18-196" fmla="*/ 420834 h 493591"/>
              <a:gd name="connsiteX19-197" fmla="*/ 144121 w 560550"/>
              <a:gd name="connsiteY19-198" fmla="*/ 235111 h 493591"/>
              <a:gd name="connsiteX20-199" fmla="*/ 149231 w 560550"/>
              <a:gd name="connsiteY20-200" fmla="*/ 228009 h 493591"/>
              <a:gd name="connsiteX21-201" fmla="*/ 251731 w 560550"/>
              <a:gd name="connsiteY21-202" fmla="*/ 26070 h 493591"/>
              <a:gd name="connsiteX22-203" fmla="*/ 255383 w 560550"/>
              <a:gd name="connsiteY22-204" fmla="*/ 19328 h 493591"/>
              <a:gd name="connsiteX23-205" fmla="*/ 281371 w 560550"/>
              <a:gd name="connsiteY23-206" fmla="*/ 127 h 493591"/>
              <a:gd name="connsiteX24-207" fmla="*/ 282090 w 560550"/>
              <a:gd name="connsiteY24-208" fmla="*/ 0 h 493591"/>
              <a:gd name="connsiteX0-209" fmla="*/ 282090 w 560550"/>
              <a:gd name="connsiteY0-210" fmla="*/ 0 h 493591"/>
              <a:gd name="connsiteX1-211" fmla="*/ 307359 w 560550"/>
              <a:gd name="connsiteY1-212" fmla="*/ 19328 h 493591"/>
              <a:gd name="connsiteX2-213" fmla="*/ 322151 w 560550"/>
              <a:gd name="connsiteY2-214" fmla="*/ 46641 h 493591"/>
              <a:gd name="connsiteX3-215" fmla="*/ 426075 w 560550"/>
              <a:gd name="connsiteY3-216" fmla="*/ 252279 h 493591"/>
              <a:gd name="connsiteX4-217" fmla="*/ 549713 w 560550"/>
              <a:gd name="connsiteY4-218" fmla="*/ 442022 h 493591"/>
              <a:gd name="connsiteX5-219" fmla="*/ 553726 w 560550"/>
              <a:gd name="connsiteY5-220" fmla="*/ 448555 h 493591"/>
              <a:gd name="connsiteX6-221" fmla="*/ 557360 w 560550"/>
              <a:gd name="connsiteY6-222" fmla="*/ 480662 h 493591"/>
              <a:gd name="connsiteX7-223" fmla="*/ 557111 w 560550"/>
              <a:gd name="connsiteY7-224" fmla="*/ 481348 h 493591"/>
              <a:gd name="connsiteX8-225" fmla="*/ 527738 w 560550"/>
              <a:gd name="connsiteY8-226" fmla="*/ 493568 h 493591"/>
              <a:gd name="connsiteX9-227" fmla="*/ 496688 w 560550"/>
              <a:gd name="connsiteY9-228" fmla="*/ 492722 h 493591"/>
              <a:gd name="connsiteX10-229" fmla="*/ 275338 w 560550"/>
              <a:gd name="connsiteY10-230" fmla="*/ 480778 h 493591"/>
              <a:gd name="connsiteX11-231" fmla="*/ 275975 w 560550"/>
              <a:gd name="connsiteY11-232" fmla="*/ 480403 h 493591"/>
              <a:gd name="connsiteX12-233" fmla="*/ 266629 w 560550"/>
              <a:gd name="connsiteY12-234" fmla="*/ 479903 h 493591"/>
              <a:gd name="connsiteX13-235" fmla="*/ 40497 w 560550"/>
              <a:gd name="connsiteY13-236" fmla="*/ 492105 h 493591"/>
              <a:gd name="connsiteX14-237" fmla="*/ 32832 w 560550"/>
              <a:gd name="connsiteY14-238" fmla="*/ 492314 h 493591"/>
              <a:gd name="connsiteX15-239" fmla="*/ 3210 w 560550"/>
              <a:gd name="connsiteY15-240" fmla="*/ 479408 h 493591"/>
              <a:gd name="connsiteX16-241" fmla="*/ 2740 w 560550"/>
              <a:gd name="connsiteY16-242" fmla="*/ 478849 h 493591"/>
              <a:gd name="connsiteX17-243" fmla="*/ 6844 w 560550"/>
              <a:gd name="connsiteY17-244" fmla="*/ 447301 h 493591"/>
              <a:gd name="connsiteX18-245" fmla="*/ 23102 w 560550"/>
              <a:gd name="connsiteY18-246" fmla="*/ 420834 h 493591"/>
              <a:gd name="connsiteX19-247" fmla="*/ 149231 w 560550"/>
              <a:gd name="connsiteY19-248" fmla="*/ 228009 h 493591"/>
              <a:gd name="connsiteX20-249" fmla="*/ 251731 w 560550"/>
              <a:gd name="connsiteY20-250" fmla="*/ 26070 h 493591"/>
              <a:gd name="connsiteX21-251" fmla="*/ 255383 w 560550"/>
              <a:gd name="connsiteY21-252" fmla="*/ 19328 h 493591"/>
              <a:gd name="connsiteX22-253" fmla="*/ 281371 w 560550"/>
              <a:gd name="connsiteY22-254" fmla="*/ 127 h 493591"/>
              <a:gd name="connsiteX23-255" fmla="*/ 282090 w 560550"/>
              <a:gd name="connsiteY23-256" fmla="*/ 0 h 493591"/>
              <a:gd name="connsiteX0-257" fmla="*/ 282090 w 560550"/>
              <a:gd name="connsiteY0-258" fmla="*/ 0 h 493591"/>
              <a:gd name="connsiteX1-259" fmla="*/ 307359 w 560550"/>
              <a:gd name="connsiteY1-260" fmla="*/ 19328 h 493591"/>
              <a:gd name="connsiteX2-261" fmla="*/ 322151 w 560550"/>
              <a:gd name="connsiteY2-262" fmla="*/ 46641 h 493591"/>
              <a:gd name="connsiteX3-263" fmla="*/ 426075 w 560550"/>
              <a:gd name="connsiteY3-264" fmla="*/ 252279 h 493591"/>
              <a:gd name="connsiteX4-265" fmla="*/ 549713 w 560550"/>
              <a:gd name="connsiteY4-266" fmla="*/ 442022 h 493591"/>
              <a:gd name="connsiteX5-267" fmla="*/ 553726 w 560550"/>
              <a:gd name="connsiteY5-268" fmla="*/ 448555 h 493591"/>
              <a:gd name="connsiteX6-269" fmla="*/ 557360 w 560550"/>
              <a:gd name="connsiteY6-270" fmla="*/ 480662 h 493591"/>
              <a:gd name="connsiteX7-271" fmla="*/ 557111 w 560550"/>
              <a:gd name="connsiteY7-272" fmla="*/ 481348 h 493591"/>
              <a:gd name="connsiteX8-273" fmla="*/ 527738 w 560550"/>
              <a:gd name="connsiteY8-274" fmla="*/ 493568 h 493591"/>
              <a:gd name="connsiteX9-275" fmla="*/ 496688 w 560550"/>
              <a:gd name="connsiteY9-276" fmla="*/ 492722 h 493591"/>
              <a:gd name="connsiteX10-277" fmla="*/ 275338 w 560550"/>
              <a:gd name="connsiteY10-278" fmla="*/ 480778 h 493591"/>
              <a:gd name="connsiteX11-279" fmla="*/ 275975 w 560550"/>
              <a:gd name="connsiteY11-280" fmla="*/ 480403 h 493591"/>
              <a:gd name="connsiteX12-281" fmla="*/ 266629 w 560550"/>
              <a:gd name="connsiteY12-282" fmla="*/ 479903 h 493591"/>
              <a:gd name="connsiteX13-283" fmla="*/ 40497 w 560550"/>
              <a:gd name="connsiteY13-284" fmla="*/ 492105 h 493591"/>
              <a:gd name="connsiteX14-285" fmla="*/ 32832 w 560550"/>
              <a:gd name="connsiteY14-286" fmla="*/ 492314 h 493591"/>
              <a:gd name="connsiteX15-287" fmla="*/ 3210 w 560550"/>
              <a:gd name="connsiteY15-288" fmla="*/ 479408 h 493591"/>
              <a:gd name="connsiteX16-289" fmla="*/ 2740 w 560550"/>
              <a:gd name="connsiteY16-290" fmla="*/ 478849 h 493591"/>
              <a:gd name="connsiteX17-291" fmla="*/ 6844 w 560550"/>
              <a:gd name="connsiteY17-292" fmla="*/ 447301 h 493591"/>
              <a:gd name="connsiteX18-293" fmla="*/ 23102 w 560550"/>
              <a:gd name="connsiteY18-294" fmla="*/ 420834 h 493591"/>
              <a:gd name="connsiteX19-295" fmla="*/ 149231 w 560550"/>
              <a:gd name="connsiteY19-296" fmla="*/ 228009 h 493591"/>
              <a:gd name="connsiteX20-297" fmla="*/ 251731 w 560550"/>
              <a:gd name="connsiteY20-298" fmla="*/ 26070 h 493591"/>
              <a:gd name="connsiteX21-299" fmla="*/ 255383 w 560550"/>
              <a:gd name="connsiteY21-300" fmla="*/ 19328 h 493591"/>
              <a:gd name="connsiteX22-301" fmla="*/ 281371 w 560550"/>
              <a:gd name="connsiteY22-302" fmla="*/ 127 h 493591"/>
              <a:gd name="connsiteX23-303" fmla="*/ 282090 w 560550"/>
              <a:gd name="connsiteY23-304" fmla="*/ 0 h 493591"/>
              <a:gd name="connsiteX0-305" fmla="*/ 282090 w 560550"/>
              <a:gd name="connsiteY0-306" fmla="*/ 0 h 493591"/>
              <a:gd name="connsiteX1-307" fmla="*/ 307359 w 560550"/>
              <a:gd name="connsiteY1-308" fmla="*/ 19328 h 493591"/>
              <a:gd name="connsiteX2-309" fmla="*/ 322151 w 560550"/>
              <a:gd name="connsiteY2-310" fmla="*/ 46641 h 493591"/>
              <a:gd name="connsiteX3-311" fmla="*/ 426075 w 560550"/>
              <a:gd name="connsiteY3-312" fmla="*/ 252279 h 493591"/>
              <a:gd name="connsiteX4-313" fmla="*/ 549713 w 560550"/>
              <a:gd name="connsiteY4-314" fmla="*/ 442022 h 493591"/>
              <a:gd name="connsiteX5-315" fmla="*/ 553726 w 560550"/>
              <a:gd name="connsiteY5-316" fmla="*/ 448555 h 493591"/>
              <a:gd name="connsiteX6-317" fmla="*/ 557360 w 560550"/>
              <a:gd name="connsiteY6-318" fmla="*/ 480662 h 493591"/>
              <a:gd name="connsiteX7-319" fmla="*/ 557111 w 560550"/>
              <a:gd name="connsiteY7-320" fmla="*/ 481348 h 493591"/>
              <a:gd name="connsiteX8-321" fmla="*/ 527738 w 560550"/>
              <a:gd name="connsiteY8-322" fmla="*/ 493568 h 493591"/>
              <a:gd name="connsiteX9-323" fmla="*/ 496688 w 560550"/>
              <a:gd name="connsiteY9-324" fmla="*/ 492722 h 493591"/>
              <a:gd name="connsiteX10-325" fmla="*/ 275338 w 560550"/>
              <a:gd name="connsiteY10-326" fmla="*/ 480778 h 493591"/>
              <a:gd name="connsiteX11-327" fmla="*/ 266629 w 560550"/>
              <a:gd name="connsiteY11-328" fmla="*/ 479903 h 493591"/>
              <a:gd name="connsiteX12-329" fmla="*/ 40497 w 560550"/>
              <a:gd name="connsiteY12-330" fmla="*/ 492105 h 493591"/>
              <a:gd name="connsiteX13-331" fmla="*/ 32832 w 560550"/>
              <a:gd name="connsiteY13-332" fmla="*/ 492314 h 493591"/>
              <a:gd name="connsiteX14-333" fmla="*/ 3210 w 560550"/>
              <a:gd name="connsiteY14-334" fmla="*/ 479408 h 493591"/>
              <a:gd name="connsiteX15-335" fmla="*/ 2740 w 560550"/>
              <a:gd name="connsiteY15-336" fmla="*/ 478849 h 493591"/>
              <a:gd name="connsiteX16-337" fmla="*/ 6844 w 560550"/>
              <a:gd name="connsiteY16-338" fmla="*/ 447301 h 493591"/>
              <a:gd name="connsiteX17-339" fmla="*/ 23102 w 560550"/>
              <a:gd name="connsiteY17-340" fmla="*/ 420834 h 493591"/>
              <a:gd name="connsiteX18-341" fmla="*/ 149231 w 560550"/>
              <a:gd name="connsiteY18-342" fmla="*/ 228009 h 493591"/>
              <a:gd name="connsiteX19-343" fmla="*/ 251731 w 560550"/>
              <a:gd name="connsiteY19-344" fmla="*/ 26070 h 493591"/>
              <a:gd name="connsiteX20-345" fmla="*/ 255383 w 560550"/>
              <a:gd name="connsiteY20-346" fmla="*/ 19328 h 493591"/>
              <a:gd name="connsiteX21-347" fmla="*/ 281371 w 560550"/>
              <a:gd name="connsiteY21-348" fmla="*/ 127 h 493591"/>
              <a:gd name="connsiteX22-349" fmla="*/ 282090 w 560550"/>
              <a:gd name="connsiteY22-350" fmla="*/ 0 h 493591"/>
              <a:gd name="connsiteX0-351" fmla="*/ 282090 w 560550"/>
              <a:gd name="connsiteY0-352" fmla="*/ 0 h 493591"/>
              <a:gd name="connsiteX1-353" fmla="*/ 307359 w 560550"/>
              <a:gd name="connsiteY1-354" fmla="*/ 19328 h 493591"/>
              <a:gd name="connsiteX2-355" fmla="*/ 322151 w 560550"/>
              <a:gd name="connsiteY2-356" fmla="*/ 46641 h 493591"/>
              <a:gd name="connsiteX3-357" fmla="*/ 426075 w 560550"/>
              <a:gd name="connsiteY3-358" fmla="*/ 252279 h 493591"/>
              <a:gd name="connsiteX4-359" fmla="*/ 549713 w 560550"/>
              <a:gd name="connsiteY4-360" fmla="*/ 442022 h 493591"/>
              <a:gd name="connsiteX5-361" fmla="*/ 553726 w 560550"/>
              <a:gd name="connsiteY5-362" fmla="*/ 448555 h 493591"/>
              <a:gd name="connsiteX6-363" fmla="*/ 557360 w 560550"/>
              <a:gd name="connsiteY6-364" fmla="*/ 480662 h 493591"/>
              <a:gd name="connsiteX7-365" fmla="*/ 557111 w 560550"/>
              <a:gd name="connsiteY7-366" fmla="*/ 481348 h 493591"/>
              <a:gd name="connsiteX8-367" fmla="*/ 527738 w 560550"/>
              <a:gd name="connsiteY8-368" fmla="*/ 493568 h 493591"/>
              <a:gd name="connsiteX9-369" fmla="*/ 496688 w 560550"/>
              <a:gd name="connsiteY9-370" fmla="*/ 492722 h 493591"/>
              <a:gd name="connsiteX10-371" fmla="*/ 266629 w 560550"/>
              <a:gd name="connsiteY10-372" fmla="*/ 479903 h 493591"/>
              <a:gd name="connsiteX11-373" fmla="*/ 40497 w 560550"/>
              <a:gd name="connsiteY11-374" fmla="*/ 492105 h 493591"/>
              <a:gd name="connsiteX12-375" fmla="*/ 32832 w 560550"/>
              <a:gd name="connsiteY12-376" fmla="*/ 492314 h 493591"/>
              <a:gd name="connsiteX13-377" fmla="*/ 3210 w 560550"/>
              <a:gd name="connsiteY13-378" fmla="*/ 479408 h 493591"/>
              <a:gd name="connsiteX14-379" fmla="*/ 2740 w 560550"/>
              <a:gd name="connsiteY14-380" fmla="*/ 478849 h 493591"/>
              <a:gd name="connsiteX15-381" fmla="*/ 6844 w 560550"/>
              <a:gd name="connsiteY15-382" fmla="*/ 447301 h 493591"/>
              <a:gd name="connsiteX16-383" fmla="*/ 23102 w 560550"/>
              <a:gd name="connsiteY16-384" fmla="*/ 420834 h 493591"/>
              <a:gd name="connsiteX17-385" fmla="*/ 149231 w 560550"/>
              <a:gd name="connsiteY17-386" fmla="*/ 228009 h 493591"/>
              <a:gd name="connsiteX18-387" fmla="*/ 251731 w 560550"/>
              <a:gd name="connsiteY18-388" fmla="*/ 26070 h 493591"/>
              <a:gd name="connsiteX19-389" fmla="*/ 255383 w 560550"/>
              <a:gd name="connsiteY19-390" fmla="*/ 19328 h 493591"/>
              <a:gd name="connsiteX20-391" fmla="*/ 281371 w 560550"/>
              <a:gd name="connsiteY20-392" fmla="*/ 127 h 493591"/>
              <a:gd name="connsiteX21-393" fmla="*/ 282090 w 560550"/>
              <a:gd name="connsiteY21-394" fmla="*/ 0 h 493591"/>
              <a:gd name="connsiteX0-395" fmla="*/ 282090 w 560550"/>
              <a:gd name="connsiteY0-396" fmla="*/ 0 h 493591"/>
              <a:gd name="connsiteX1-397" fmla="*/ 307359 w 560550"/>
              <a:gd name="connsiteY1-398" fmla="*/ 19328 h 493591"/>
              <a:gd name="connsiteX2-399" fmla="*/ 322151 w 560550"/>
              <a:gd name="connsiteY2-400" fmla="*/ 46641 h 493591"/>
              <a:gd name="connsiteX3-401" fmla="*/ 426075 w 560550"/>
              <a:gd name="connsiteY3-402" fmla="*/ 252279 h 493591"/>
              <a:gd name="connsiteX4-403" fmla="*/ 549713 w 560550"/>
              <a:gd name="connsiteY4-404" fmla="*/ 442022 h 493591"/>
              <a:gd name="connsiteX5-405" fmla="*/ 553726 w 560550"/>
              <a:gd name="connsiteY5-406" fmla="*/ 448555 h 493591"/>
              <a:gd name="connsiteX6-407" fmla="*/ 557360 w 560550"/>
              <a:gd name="connsiteY6-408" fmla="*/ 480662 h 493591"/>
              <a:gd name="connsiteX7-409" fmla="*/ 557111 w 560550"/>
              <a:gd name="connsiteY7-410" fmla="*/ 481348 h 493591"/>
              <a:gd name="connsiteX8-411" fmla="*/ 527738 w 560550"/>
              <a:gd name="connsiteY8-412" fmla="*/ 493568 h 493591"/>
              <a:gd name="connsiteX9-413" fmla="*/ 496688 w 560550"/>
              <a:gd name="connsiteY9-414" fmla="*/ 492722 h 493591"/>
              <a:gd name="connsiteX10-415" fmla="*/ 266629 w 560550"/>
              <a:gd name="connsiteY10-416" fmla="*/ 479903 h 493591"/>
              <a:gd name="connsiteX11-417" fmla="*/ 40497 w 560550"/>
              <a:gd name="connsiteY11-418" fmla="*/ 492105 h 493591"/>
              <a:gd name="connsiteX12-419" fmla="*/ 32832 w 560550"/>
              <a:gd name="connsiteY12-420" fmla="*/ 492314 h 493591"/>
              <a:gd name="connsiteX13-421" fmla="*/ 3210 w 560550"/>
              <a:gd name="connsiteY13-422" fmla="*/ 479408 h 493591"/>
              <a:gd name="connsiteX14-423" fmla="*/ 2740 w 560550"/>
              <a:gd name="connsiteY14-424" fmla="*/ 478849 h 493591"/>
              <a:gd name="connsiteX15-425" fmla="*/ 6844 w 560550"/>
              <a:gd name="connsiteY15-426" fmla="*/ 447301 h 493591"/>
              <a:gd name="connsiteX16-427" fmla="*/ 23102 w 560550"/>
              <a:gd name="connsiteY16-428" fmla="*/ 420834 h 493591"/>
              <a:gd name="connsiteX17-429" fmla="*/ 149231 w 560550"/>
              <a:gd name="connsiteY17-430" fmla="*/ 228009 h 493591"/>
              <a:gd name="connsiteX18-431" fmla="*/ 251731 w 560550"/>
              <a:gd name="connsiteY18-432" fmla="*/ 26070 h 493591"/>
              <a:gd name="connsiteX19-433" fmla="*/ 255383 w 560550"/>
              <a:gd name="connsiteY19-434" fmla="*/ 19328 h 493591"/>
              <a:gd name="connsiteX20-435" fmla="*/ 281371 w 560550"/>
              <a:gd name="connsiteY20-436" fmla="*/ 127 h 493591"/>
              <a:gd name="connsiteX21-437" fmla="*/ 282090 w 560550"/>
              <a:gd name="connsiteY21-438" fmla="*/ 0 h 4935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560550" h="493591">
                <a:moveTo>
                  <a:pt x="282090" y="0"/>
                </a:moveTo>
                <a:cubicBezTo>
                  <a:pt x="291235" y="0"/>
                  <a:pt x="300381" y="6443"/>
                  <a:pt x="307359" y="19328"/>
                </a:cubicBezTo>
                <a:lnTo>
                  <a:pt x="322151" y="46641"/>
                </a:lnTo>
                <a:cubicBezTo>
                  <a:pt x="341937" y="85466"/>
                  <a:pt x="388148" y="186382"/>
                  <a:pt x="426075" y="252279"/>
                </a:cubicBezTo>
                <a:cubicBezTo>
                  <a:pt x="464002" y="318176"/>
                  <a:pt x="528438" y="409309"/>
                  <a:pt x="549713" y="442022"/>
                </a:cubicBezTo>
                <a:lnTo>
                  <a:pt x="553726" y="448555"/>
                </a:lnTo>
                <a:cubicBezTo>
                  <a:pt x="561598" y="461368"/>
                  <a:pt x="562451" y="472766"/>
                  <a:pt x="557360" y="480662"/>
                </a:cubicBezTo>
                <a:cubicBezTo>
                  <a:pt x="557347" y="480929"/>
                  <a:pt x="557231" y="481140"/>
                  <a:pt x="557111" y="481348"/>
                </a:cubicBezTo>
                <a:cubicBezTo>
                  <a:pt x="552538" y="489268"/>
                  <a:pt x="542386" y="493968"/>
                  <a:pt x="527738" y="493568"/>
                </a:cubicBezTo>
                <a:lnTo>
                  <a:pt x="496688" y="492722"/>
                </a:lnTo>
                <a:cubicBezTo>
                  <a:pt x="453170" y="490445"/>
                  <a:pt x="342661" y="480006"/>
                  <a:pt x="266629" y="479903"/>
                </a:cubicBezTo>
                <a:cubicBezTo>
                  <a:pt x="190597" y="479800"/>
                  <a:pt x="79463" y="490037"/>
                  <a:pt x="40497" y="492105"/>
                </a:cubicBezTo>
                <a:lnTo>
                  <a:pt x="32832" y="492314"/>
                </a:lnTo>
                <a:cubicBezTo>
                  <a:pt x="17800" y="492724"/>
                  <a:pt x="7502" y="487764"/>
                  <a:pt x="3210" y="479408"/>
                </a:cubicBezTo>
                <a:cubicBezTo>
                  <a:pt x="2985" y="479262"/>
                  <a:pt x="2860" y="479056"/>
                  <a:pt x="2740" y="478849"/>
                </a:cubicBezTo>
                <a:cubicBezTo>
                  <a:pt x="-1833" y="470928"/>
                  <a:pt x="-826" y="459787"/>
                  <a:pt x="6844" y="447301"/>
                </a:cubicBezTo>
                <a:lnTo>
                  <a:pt x="23102" y="420834"/>
                </a:lnTo>
                <a:cubicBezTo>
                  <a:pt x="46833" y="384285"/>
                  <a:pt x="111126" y="293803"/>
                  <a:pt x="149231" y="228009"/>
                </a:cubicBezTo>
                <a:cubicBezTo>
                  <a:pt x="187336" y="162215"/>
                  <a:pt x="234039" y="60850"/>
                  <a:pt x="251731" y="26070"/>
                </a:cubicBezTo>
                <a:lnTo>
                  <a:pt x="255383" y="19328"/>
                </a:lnTo>
                <a:cubicBezTo>
                  <a:pt x="262543" y="6104"/>
                  <a:pt x="271988" y="-334"/>
                  <a:pt x="281371" y="127"/>
                </a:cubicBezTo>
                <a:cubicBezTo>
                  <a:pt x="281609" y="5"/>
                  <a:pt x="281850" y="0"/>
                  <a:pt x="28209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buFontTx/>
              <a:buNone/>
              <a:defRPr/>
            </a:pPr>
            <a:endParaRPr lang="zh-CN" altLang="en-US">
              <a:solidFill>
                <a:srgbClr val="FFFFFF"/>
              </a:solidFill>
              <a:latin typeface="微软雅黑" panose="020B0503020204020204" charset="-122"/>
              <a:cs typeface="Arial" panose="020B0604020202020204" pitchFamily="34" charset="0"/>
            </a:endParaRPr>
          </a:p>
        </p:txBody>
      </p:sp>
      <p:sp>
        <p:nvSpPr>
          <p:cNvPr id="14" name=" 184"/>
          <p:cNvSpPr/>
          <p:nvPr>
            <p:custDataLst>
              <p:tags r:id="rId12"/>
            </p:custDataLst>
          </p:nvPr>
        </p:nvSpPr>
        <p:spPr>
          <a:xfrm>
            <a:off x="727075" y="1936750"/>
            <a:ext cx="936625" cy="9366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fontAlgn="auto">
              <a:spcBef>
                <a:spcPts val="0"/>
              </a:spcBef>
              <a:spcAft>
                <a:spcPts val="0"/>
              </a:spcAft>
              <a:buFontTx/>
              <a:buNone/>
              <a:defRPr/>
            </a:pPr>
            <a:endParaRPr lang="zh-CN" altLang="en-US">
              <a:solidFill>
                <a:srgbClr val="FFFFFF"/>
              </a:solidFill>
              <a:latin typeface="微软雅黑" panose="020B0503020204020204" charset="-122"/>
              <a:cs typeface="微软雅黑" panose="020B0503020204020204" charset="-122"/>
            </a:endParaRPr>
          </a:p>
        </p:txBody>
      </p:sp>
      <p:sp>
        <p:nvSpPr>
          <p:cNvPr id="2" name="标题 1"/>
          <p:cNvSpPr>
            <a:spLocks noGrp="1"/>
          </p:cNvSpPr>
          <p:nvPr>
            <p:ph type="ctrTitle" hasCustomPrompt="1"/>
            <p:custDataLst>
              <p:tags r:id="rId13"/>
            </p:custDataLst>
          </p:nvPr>
        </p:nvSpPr>
        <p:spPr>
          <a:xfrm>
            <a:off x="2757714" y="2510565"/>
            <a:ext cx="6676572" cy="902363"/>
          </a:xfrm>
        </p:spPr>
        <p:txBody>
          <a:bodyPr anchor="b">
            <a:normAutofit/>
          </a:bodyPr>
          <a:lstStyle>
            <a:lvl1pPr algn="ctr">
              <a:defRPr sz="4800" b="1">
                <a:solidFill>
                  <a:schemeClr val="tx1">
                    <a:lumMod val="65000"/>
                    <a:lumOff val="35000"/>
                  </a:schemeClr>
                </a:solidFill>
              </a:defRPr>
            </a:lvl1pPr>
          </a:lstStyle>
          <a:p>
            <a:r>
              <a:rPr lang="zh-CN" altLang="en-US" noProof="1"/>
              <a:t>单击此处编辑标题</a:t>
            </a:r>
            <a:endParaRPr lang="zh-CN" altLang="en-US" noProof="1"/>
          </a:p>
        </p:txBody>
      </p:sp>
      <p:sp>
        <p:nvSpPr>
          <p:cNvPr id="3" name="副标题 2"/>
          <p:cNvSpPr>
            <a:spLocks noGrp="1"/>
          </p:cNvSpPr>
          <p:nvPr>
            <p:ph type="subTitle" idx="1"/>
            <p:custDataLst>
              <p:tags r:id="rId14"/>
            </p:custDataLst>
          </p:nvPr>
        </p:nvSpPr>
        <p:spPr>
          <a:xfrm>
            <a:off x="2757714" y="3461461"/>
            <a:ext cx="6676572" cy="590550"/>
          </a:xfrm>
        </p:spPr>
        <p:txBody>
          <a:bodyPr>
            <a:normAutofit/>
          </a:bodyPr>
          <a:lstStyle>
            <a:lvl1pPr marL="0" indent="0" algn="ctr">
              <a:buNone/>
              <a:defRPr sz="20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
        <p:nvSpPr>
          <p:cNvPr id="15" name="日期占位符 3"/>
          <p:cNvSpPr>
            <a:spLocks noGrp="1"/>
          </p:cNvSpPr>
          <p:nvPr>
            <p:ph type="dt" sz="half" idx="10"/>
            <p:custDataLst>
              <p:tags r:id="rId15"/>
            </p:custDataLst>
          </p:nvPr>
        </p:nvSpPr>
        <p:spPr/>
        <p:txBody>
          <a:bodyPr/>
          <a:lstStyle>
            <a:lvl1pPr>
              <a:defRPr>
                <a:latin typeface="微软雅黑" panose="020B0503020204020204" charset="-122"/>
                <a:ea typeface="微软雅黑" panose="020B0503020204020204" charset="-122"/>
                <a:cs typeface="微软雅黑" panose="020B0503020204020204" charset="-122"/>
              </a:defRPr>
            </a:lvl1pPr>
          </a:lstStyle>
          <a:p>
            <a:pPr lvl="0"/>
            <a:endParaRPr lang="zh-CN" altLang="en-US">
              <a:latin typeface="Arial" panose="020B0604020202020204" pitchFamily="34" charset="0"/>
            </a:endParaRPr>
          </a:p>
        </p:txBody>
      </p:sp>
      <p:sp>
        <p:nvSpPr>
          <p:cNvPr id="16" name="页脚占位符 4"/>
          <p:cNvSpPr>
            <a:spLocks noGrp="1"/>
          </p:cNvSpPr>
          <p:nvPr>
            <p:ph type="ftr" sz="quarter" idx="11"/>
            <p:custDataLst>
              <p:tags r:id="rId16"/>
            </p:custDataLst>
          </p:nvPr>
        </p:nvSpPr>
        <p:spPr/>
        <p:txBody>
          <a:bodyPr/>
          <a:lstStyle>
            <a:lvl1pPr>
              <a:defRPr>
                <a:latin typeface="微软雅黑" panose="020B0503020204020204" charset="-122"/>
                <a:ea typeface="微软雅黑" panose="020B0503020204020204" charset="-122"/>
                <a:cs typeface="微软雅黑" panose="020B0503020204020204" charset="-122"/>
              </a:defRPr>
            </a:lvl1pPr>
          </a:lstStyle>
          <a:p>
            <a:pPr lvl="0"/>
            <a:endParaRPr lang="zh-CN" altLang="en-US">
              <a:latin typeface="Arial" panose="020B0604020202020204" pitchFamily="34" charset="0"/>
            </a:endParaRPr>
          </a:p>
        </p:txBody>
      </p:sp>
      <p:sp>
        <p:nvSpPr>
          <p:cNvPr id="17" name="灯片编号占位符 5"/>
          <p:cNvSpPr>
            <a:spLocks noGrp="1"/>
          </p:cNvSpPr>
          <p:nvPr>
            <p:ph type="sldNum" sz="quarter" idx="12"/>
            <p:custDataLst>
              <p:tags r:id="rId17"/>
            </p:custDataLst>
          </p:nvPr>
        </p:nvSpPr>
        <p:spPr/>
        <p:txBody>
          <a:bodyPr/>
          <a:lstStyle>
            <a:lvl1pPr>
              <a:defRPr/>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rtlCol="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5pPr>
          </a:lstStyle>
          <a:p>
            <a:pPr lvl="0"/>
            <a:r>
              <a:rPr lang="zh-CN" altLang="en-US" noProof="1"/>
              <a:t>单击此处</a:t>
            </a:r>
            <a:r>
              <a:rPr lang="zh-CN" altLang="en-US" noProof="1">
                <a:sym typeface="+mn-ea"/>
              </a:rPr>
              <a:t>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4" name="日期占位符 3"/>
          <p:cNvSpPr>
            <a:spLocks noGrp="1"/>
          </p:cNvSpPr>
          <p:nvPr>
            <p:ph type="dt" sz="half" idx="10"/>
            <p:custDataLst>
              <p:tags r:id="rId4"/>
            </p:custDataLst>
          </p:nvPr>
        </p:nvSpPr>
        <p:spPr/>
        <p:txBody>
          <a:bodyPr/>
          <a:lstStyle>
            <a:lvl1pPr>
              <a:defRPr/>
            </a:lvl1pPr>
          </a:lstStyle>
          <a:p>
            <a:pPr lvl="0"/>
            <a:endParaRPr lang="zh-CN" altLang="en-US">
              <a:latin typeface="Arial" panose="020B0604020202020204" pitchFamily="34" charset="0"/>
            </a:endParaRPr>
          </a:p>
        </p:txBody>
      </p:sp>
      <p:sp>
        <p:nvSpPr>
          <p:cNvPr id="5" name="页脚占位符 4"/>
          <p:cNvSpPr>
            <a:spLocks noGrp="1"/>
          </p:cNvSpPr>
          <p:nvPr>
            <p:ph type="ftr" sz="quarter" idx="11"/>
            <p:custDataLst>
              <p:tags r:id="rId5"/>
            </p:custDataLst>
          </p:nvPr>
        </p:nvSpPr>
        <p:spPr/>
        <p:txBody>
          <a:bodyPr/>
          <a:lstStyle>
            <a:lvl1pPr>
              <a:defRPr/>
            </a:lvl1p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custDataLst>
              <p:tags r:id="rId6"/>
            </p:custDataLst>
          </p:nvPr>
        </p:nvSpPr>
        <p:spPr/>
        <p:txBody>
          <a:bodyPr/>
          <a:lstStyle>
            <a:lvl1pPr>
              <a:defRPr/>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椭圆 3"/>
          <p:cNvSpPr/>
          <p:nvPr>
            <p:custDataLst>
              <p:tags r:id="rId2"/>
            </p:custDataLst>
          </p:nvPr>
        </p:nvSpPr>
        <p:spPr>
          <a:xfrm>
            <a:off x="1408113" y="2114550"/>
            <a:ext cx="2681287" cy="2681288"/>
          </a:xfrm>
          <a:prstGeom prst="ellipse">
            <a:avLst/>
          </a:prstGeom>
          <a:solidFill>
            <a:schemeClr val="bg1">
              <a:lumMod val="95000"/>
            </a:schemeClr>
          </a:solidFill>
          <a:ln>
            <a:noFill/>
          </a:ln>
          <a:effectLst>
            <a:outerShdw blurRad="3302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dirty="0">
              <a:latin typeface="微软雅黑" panose="020B0503020204020204" charset="-122"/>
              <a:cs typeface="Arial" panose="020B0604020202020204" pitchFamily="34" charset="0"/>
              <a:sym typeface="+mn-ea"/>
            </a:endParaRPr>
          </a:p>
        </p:txBody>
      </p:sp>
      <p:sp>
        <p:nvSpPr>
          <p:cNvPr id="5" name="椭圆 4"/>
          <p:cNvSpPr/>
          <p:nvPr>
            <p:custDataLst>
              <p:tags r:id="rId3"/>
            </p:custDataLst>
          </p:nvPr>
        </p:nvSpPr>
        <p:spPr>
          <a:xfrm>
            <a:off x="1574800" y="2266950"/>
            <a:ext cx="2378075" cy="237648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latin typeface="微软雅黑" panose="020B0503020204020204" charset="-122"/>
              <a:cs typeface="Arial" panose="020B0604020202020204" pitchFamily="34" charset="0"/>
            </a:endParaRPr>
          </a:p>
        </p:txBody>
      </p:sp>
      <p:cxnSp>
        <p:nvCxnSpPr>
          <p:cNvPr id="6" name="直接连接符 5"/>
          <p:cNvCxnSpPr/>
          <p:nvPr>
            <p:custDataLst>
              <p:tags r:id="rId4"/>
            </p:custDataLst>
          </p:nvPr>
        </p:nvCxnSpPr>
        <p:spPr>
          <a:xfrm>
            <a:off x="4762500" y="3602038"/>
            <a:ext cx="494823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椭圆 6"/>
          <p:cNvSpPr/>
          <p:nvPr>
            <p:custDataLst>
              <p:tags r:id="rId5"/>
            </p:custDataLst>
          </p:nvPr>
        </p:nvSpPr>
        <p:spPr>
          <a:xfrm>
            <a:off x="9802813" y="3541713"/>
            <a:ext cx="115887" cy="1158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latin typeface="微软雅黑" panose="020B0503020204020204" charset="-122"/>
              <a:cs typeface="Arial" panose="020B0604020202020204" pitchFamily="34" charset="0"/>
            </a:endParaRPr>
          </a:p>
        </p:txBody>
      </p:sp>
      <p:sp>
        <p:nvSpPr>
          <p:cNvPr id="8" name="椭圆 7"/>
          <p:cNvSpPr/>
          <p:nvPr>
            <p:custDataLst>
              <p:tags r:id="rId6"/>
            </p:custDataLst>
          </p:nvPr>
        </p:nvSpPr>
        <p:spPr>
          <a:xfrm>
            <a:off x="10299700" y="3541713"/>
            <a:ext cx="115888" cy="11588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latin typeface="微软雅黑" panose="020B0503020204020204" charset="-122"/>
              <a:cs typeface="Arial" panose="020B0604020202020204" pitchFamily="34" charset="0"/>
            </a:endParaRPr>
          </a:p>
        </p:txBody>
      </p:sp>
      <p:sp>
        <p:nvSpPr>
          <p:cNvPr id="9" name="椭圆 8"/>
          <p:cNvSpPr/>
          <p:nvPr>
            <p:custDataLst>
              <p:tags r:id="rId7"/>
            </p:custDataLst>
          </p:nvPr>
        </p:nvSpPr>
        <p:spPr>
          <a:xfrm>
            <a:off x="9967913" y="3541713"/>
            <a:ext cx="115887" cy="1158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latin typeface="微软雅黑" panose="020B0503020204020204" charset="-122"/>
              <a:cs typeface="Arial" panose="020B0604020202020204" pitchFamily="34" charset="0"/>
            </a:endParaRPr>
          </a:p>
        </p:txBody>
      </p:sp>
      <p:sp>
        <p:nvSpPr>
          <p:cNvPr id="10" name="椭圆 9"/>
          <p:cNvSpPr/>
          <p:nvPr>
            <p:custDataLst>
              <p:tags r:id="rId8"/>
            </p:custDataLst>
          </p:nvPr>
        </p:nvSpPr>
        <p:spPr>
          <a:xfrm>
            <a:off x="10134600" y="3541713"/>
            <a:ext cx="115888" cy="1158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latin typeface="微软雅黑" panose="020B0503020204020204" charset="-122"/>
              <a:cs typeface="Arial" panose="020B0604020202020204" pitchFamily="34" charset="0"/>
            </a:endParaRPr>
          </a:p>
        </p:txBody>
      </p:sp>
      <p:sp>
        <p:nvSpPr>
          <p:cNvPr id="11" name="KSO_Shape"/>
          <p:cNvSpPr/>
          <p:nvPr>
            <p:custDataLst>
              <p:tags r:id="rId9"/>
            </p:custDataLst>
          </p:nvPr>
        </p:nvSpPr>
        <p:spPr>
          <a:xfrm rot="237355">
            <a:off x="2771775" y="2308225"/>
            <a:ext cx="193675" cy="169863"/>
          </a:xfrm>
          <a:custGeom>
            <a:avLst/>
            <a:gdLst>
              <a:gd name="connsiteX0" fmla="*/ 282090 w 560550"/>
              <a:gd name="connsiteY0" fmla="*/ 0 h 493591"/>
              <a:gd name="connsiteX1" fmla="*/ 307359 w 560550"/>
              <a:gd name="connsiteY1" fmla="*/ 19328 h 493591"/>
              <a:gd name="connsiteX2" fmla="*/ 322151 w 560550"/>
              <a:gd name="connsiteY2" fmla="*/ 46641 h 493591"/>
              <a:gd name="connsiteX3" fmla="*/ 422483 w 560550"/>
              <a:gd name="connsiteY3" fmla="*/ 244308 h 493591"/>
              <a:gd name="connsiteX4" fmla="*/ 421839 w 560550"/>
              <a:gd name="connsiteY4" fmla="*/ 243943 h 493591"/>
              <a:gd name="connsiteX5" fmla="*/ 426075 w 560550"/>
              <a:gd name="connsiteY5" fmla="*/ 252279 h 493591"/>
              <a:gd name="connsiteX6" fmla="*/ 549713 w 560550"/>
              <a:gd name="connsiteY6" fmla="*/ 442022 h 493591"/>
              <a:gd name="connsiteX7" fmla="*/ 553726 w 560550"/>
              <a:gd name="connsiteY7" fmla="*/ 448555 h 493591"/>
              <a:gd name="connsiteX8" fmla="*/ 557360 w 560550"/>
              <a:gd name="connsiteY8" fmla="*/ 480662 h 493591"/>
              <a:gd name="connsiteX9" fmla="*/ 557111 w 560550"/>
              <a:gd name="connsiteY9" fmla="*/ 481348 h 493591"/>
              <a:gd name="connsiteX10" fmla="*/ 527738 w 560550"/>
              <a:gd name="connsiteY10" fmla="*/ 493568 h 493591"/>
              <a:gd name="connsiteX11" fmla="*/ 496688 w 560550"/>
              <a:gd name="connsiteY11" fmla="*/ 492722 h 493591"/>
              <a:gd name="connsiteX12" fmla="*/ 275338 w 560550"/>
              <a:gd name="connsiteY12" fmla="*/ 480778 h 493591"/>
              <a:gd name="connsiteX13" fmla="*/ 275975 w 560550"/>
              <a:gd name="connsiteY13" fmla="*/ 480403 h 493591"/>
              <a:gd name="connsiteX14" fmla="*/ 266629 w 560550"/>
              <a:gd name="connsiteY14" fmla="*/ 479903 h 493591"/>
              <a:gd name="connsiteX15" fmla="*/ 40497 w 560550"/>
              <a:gd name="connsiteY15" fmla="*/ 492105 h 493591"/>
              <a:gd name="connsiteX16" fmla="*/ 32832 w 560550"/>
              <a:gd name="connsiteY16" fmla="*/ 492314 h 493591"/>
              <a:gd name="connsiteX17" fmla="*/ 3210 w 560550"/>
              <a:gd name="connsiteY17" fmla="*/ 479408 h 493591"/>
              <a:gd name="connsiteX18" fmla="*/ 2740 w 560550"/>
              <a:gd name="connsiteY18" fmla="*/ 478849 h 493591"/>
              <a:gd name="connsiteX19" fmla="*/ 6844 w 560550"/>
              <a:gd name="connsiteY19" fmla="*/ 447301 h 493591"/>
              <a:gd name="connsiteX20" fmla="*/ 23102 w 560550"/>
              <a:gd name="connsiteY20" fmla="*/ 420834 h 493591"/>
              <a:gd name="connsiteX21" fmla="*/ 144121 w 560550"/>
              <a:gd name="connsiteY21" fmla="*/ 235111 h 493591"/>
              <a:gd name="connsiteX22" fmla="*/ 144127 w 560550"/>
              <a:gd name="connsiteY22" fmla="*/ 235851 h 493591"/>
              <a:gd name="connsiteX23" fmla="*/ 149231 w 560550"/>
              <a:gd name="connsiteY23" fmla="*/ 228009 h 493591"/>
              <a:gd name="connsiteX24" fmla="*/ 251731 w 560550"/>
              <a:gd name="connsiteY24" fmla="*/ 26070 h 493591"/>
              <a:gd name="connsiteX25" fmla="*/ 255383 w 560550"/>
              <a:gd name="connsiteY25" fmla="*/ 19328 h 493591"/>
              <a:gd name="connsiteX26" fmla="*/ 281371 w 560550"/>
              <a:gd name="connsiteY26" fmla="*/ 127 h 493591"/>
              <a:gd name="connsiteX27" fmla="*/ 282090 w 560550"/>
              <a:gd name="connsiteY27" fmla="*/ 0 h 493591"/>
              <a:gd name="connsiteX0-1" fmla="*/ 282090 w 560550"/>
              <a:gd name="connsiteY0-2" fmla="*/ 0 h 493591"/>
              <a:gd name="connsiteX1-3" fmla="*/ 307359 w 560550"/>
              <a:gd name="connsiteY1-4" fmla="*/ 19328 h 493591"/>
              <a:gd name="connsiteX2-5" fmla="*/ 322151 w 560550"/>
              <a:gd name="connsiteY2-6" fmla="*/ 46641 h 493591"/>
              <a:gd name="connsiteX3-7" fmla="*/ 422483 w 560550"/>
              <a:gd name="connsiteY3-8" fmla="*/ 244308 h 493591"/>
              <a:gd name="connsiteX4-9" fmla="*/ 426075 w 560550"/>
              <a:gd name="connsiteY4-10" fmla="*/ 252279 h 493591"/>
              <a:gd name="connsiteX5-11" fmla="*/ 549713 w 560550"/>
              <a:gd name="connsiteY5-12" fmla="*/ 442022 h 493591"/>
              <a:gd name="connsiteX6-13" fmla="*/ 553726 w 560550"/>
              <a:gd name="connsiteY6-14" fmla="*/ 448555 h 493591"/>
              <a:gd name="connsiteX7-15" fmla="*/ 557360 w 560550"/>
              <a:gd name="connsiteY7-16" fmla="*/ 480662 h 493591"/>
              <a:gd name="connsiteX8-17" fmla="*/ 557111 w 560550"/>
              <a:gd name="connsiteY8-18" fmla="*/ 481348 h 493591"/>
              <a:gd name="connsiteX9-19" fmla="*/ 527738 w 560550"/>
              <a:gd name="connsiteY9-20" fmla="*/ 493568 h 493591"/>
              <a:gd name="connsiteX10-21" fmla="*/ 496688 w 560550"/>
              <a:gd name="connsiteY10-22" fmla="*/ 492722 h 493591"/>
              <a:gd name="connsiteX11-23" fmla="*/ 275338 w 560550"/>
              <a:gd name="connsiteY11-24" fmla="*/ 480778 h 493591"/>
              <a:gd name="connsiteX12-25" fmla="*/ 275975 w 560550"/>
              <a:gd name="connsiteY12-26" fmla="*/ 480403 h 493591"/>
              <a:gd name="connsiteX13-27" fmla="*/ 266629 w 560550"/>
              <a:gd name="connsiteY13-28" fmla="*/ 479903 h 493591"/>
              <a:gd name="connsiteX14-29" fmla="*/ 40497 w 560550"/>
              <a:gd name="connsiteY14-30" fmla="*/ 492105 h 493591"/>
              <a:gd name="connsiteX15-31" fmla="*/ 32832 w 560550"/>
              <a:gd name="connsiteY15-32" fmla="*/ 492314 h 493591"/>
              <a:gd name="connsiteX16-33" fmla="*/ 3210 w 560550"/>
              <a:gd name="connsiteY16-34" fmla="*/ 479408 h 493591"/>
              <a:gd name="connsiteX17-35" fmla="*/ 2740 w 560550"/>
              <a:gd name="connsiteY17-36" fmla="*/ 478849 h 493591"/>
              <a:gd name="connsiteX18-37" fmla="*/ 6844 w 560550"/>
              <a:gd name="connsiteY18-38" fmla="*/ 447301 h 493591"/>
              <a:gd name="connsiteX19-39" fmla="*/ 23102 w 560550"/>
              <a:gd name="connsiteY19-40" fmla="*/ 420834 h 493591"/>
              <a:gd name="connsiteX20-41" fmla="*/ 144121 w 560550"/>
              <a:gd name="connsiteY20-42" fmla="*/ 235111 h 493591"/>
              <a:gd name="connsiteX21-43" fmla="*/ 144127 w 560550"/>
              <a:gd name="connsiteY21-44" fmla="*/ 235851 h 493591"/>
              <a:gd name="connsiteX22-45" fmla="*/ 149231 w 560550"/>
              <a:gd name="connsiteY22-46" fmla="*/ 228009 h 493591"/>
              <a:gd name="connsiteX23-47" fmla="*/ 251731 w 560550"/>
              <a:gd name="connsiteY23-48" fmla="*/ 26070 h 493591"/>
              <a:gd name="connsiteX24-49" fmla="*/ 255383 w 560550"/>
              <a:gd name="connsiteY24-50" fmla="*/ 19328 h 493591"/>
              <a:gd name="connsiteX25-51" fmla="*/ 281371 w 560550"/>
              <a:gd name="connsiteY25-52" fmla="*/ 127 h 493591"/>
              <a:gd name="connsiteX26-53" fmla="*/ 282090 w 560550"/>
              <a:gd name="connsiteY26-54" fmla="*/ 0 h 493591"/>
              <a:gd name="connsiteX0-55" fmla="*/ 282090 w 560550"/>
              <a:gd name="connsiteY0-56" fmla="*/ 0 h 493591"/>
              <a:gd name="connsiteX1-57" fmla="*/ 307359 w 560550"/>
              <a:gd name="connsiteY1-58" fmla="*/ 19328 h 493591"/>
              <a:gd name="connsiteX2-59" fmla="*/ 322151 w 560550"/>
              <a:gd name="connsiteY2-60" fmla="*/ 46641 h 493591"/>
              <a:gd name="connsiteX3-61" fmla="*/ 426075 w 560550"/>
              <a:gd name="connsiteY3-62" fmla="*/ 252279 h 493591"/>
              <a:gd name="connsiteX4-63" fmla="*/ 549713 w 560550"/>
              <a:gd name="connsiteY4-64" fmla="*/ 442022 h 493591"/>
              <a:gd name="connsiteX5-65" fmla="*/ 553726 w 560550"/>
              <a:gd name="connsiteY5-66" fmla="*/ 448555 h 493591"/>
              <a:gd name="connsiteX6-67" fmla="*/ 557360 w 560550"/>
              <a:gd name="connsiteY6-68" fmla="*/ 480662 h 493591"/>
              <a:gd name="connsiteX7-69" fmla="*/ 557111 w 560550"/>
              <a:gd name="connsiteY7-70" fmla="*/ 481348 h 493591"/>
              <a:gd name="connsiteX8-71" fmla="*/ 527738 w 560550"/>
              <a:gd name="connsiteY8-72" fmla="*/ 493568 h 493591"/>
              <a:gd name="connsiteX9-73" fmla="*/ 496688 w 560550"/>
              <a:gd name="connsiteY9-74" fmla="*/ 492722 h 493591"/>
              <a:gd name="connsiteX10-75" fmla="*/ 275338 w 560550"/>
              <a:gd name="connsiteY10-76" fmla="*/ 480778 h 493591"/>
              <a:gd name="connsiteX11-77" fmla="*/ 275975 w 560550"/>
              <a:gd name="connsiteY11-78" fmla="*/ 480403 h 493591"/>
              <a:gd name="connsiteX12-79" fmla="*/ 266629 w 560550"/>
              <a:gd name="connsiteY12-80" fmla="*/ 479903 h 493591"/>
              <a:gd name="connsiteX13-81" fmla="*/ 40497 w 560550"/>
              <a:gd name="connsiteY13-82" fmla="*/ 492105 h 493591"/>
              <a:gd name="connsiteX14-83" fmla="*/ 32832 w 560550"/>
              <a:gd name="connsiteY14-84" fmla="*/ 492314 h 493591"/>
              <a:gd name="connsiteX15-85" fmla="*/ 3210 w 560550"/>
              <a:gd name="connsiteY15-86" fmla="*/ 479408 h 493591"/>
              <a:gd name="connsiteX16-87" fmla="*/ 2740 w 560550"/>
              <a:gd name="connsiteY16-88" fmla="*/ 478849 h 493591"/>
              <a:gd name="connsiteX17-89" fmla="*/ 6844 w 560550"/>
              <a:gd name="connsiteY17-90" fmla="*/ 447301 h 493591"/>
              <a:gd name="connsiteX18-91" fmla="*/ 23102 w 560550"/>
              <a:gd name="connsiteY18-92" fmla="*/ 420834 h 493591"/>
              <a:gd name="connsiteX19-93" fmla="*/ 144121 w 560550"/>
              <a:gd name="connsiteY19-94" fmla="*/ 235111 h 493591"/>
              <a:gd name="connsiteX20-95" fmla="*/ 144127 w 560550"/>
              <a:gd name="connsiteY20-96" fmla="*/ 235851 h 493591"/>
              <a:gd name="connsiteX21-97" fmla="*/ 149231 w 560550"/>
              <a:gd name="connsiteY21-98" fmla="*/ 228009 h 493591"/>
              <a:gd name="connsiteX22-99" fmla="*/ 251731 w 560550"/>
              <a:gd name="connsiteY22-100" fmla="*/ 26070 h 493591"/>
              <a:gd name="connsiteX23-101" fmla="*/ 255383 w 560550"/>
              <a:gd name="connsiteY23-102" fmla="*/ 19328 h 493591"/>
              <a:gd name="connsiteX24-103" fmla="*/ 281371 w 560550"/>
              <a:gd name="connsiteY24-104" fmla="*/ 127 h 493591"/>
              <a:gd name="connsiteX25-105" fmla="*/ 282090 w 560550"/>
              <a:gd name="connsiteY25-106" fmla="*/ 0 h 493591"/>
              <a:gd name="connsiteX0-107" fmla="*/ 282090 w 560550"/>
              <a:gd name="connsiteY0-108" fmla="*/ 0 h 493591"/>
              <a:gd name="connsiteX1-109" fmla="*/ 307359 w 560550"/>
              <a:gd name="connsiteY1-110" fmla="*/ 19328 h 493591"/>
              <a:gd name="connsiteX2-111" fmla="*/ 322151 w 560550"/>
              <a:gd name="connsiteY2-112" fmla="*/ 46641 h 493591"/>
              <a:gd name="connsiteX3-113" fmla="*/ 426075 w 560550"/>
              <a:gd name="connsiteY3-114" fmla="*/ 252279 h 493591"/>
              <a:gd name="connsiteX4-115" fmla="*/ 549713 w 560550"/>
              <a:gd name="connsiteY4-116" fmla="*/ 442022 h 493591"/>
              <a:gd name="connsiteX5-117" fmla="*/ 553726 w 560550"/>
              <a:gd name="connsiteY5-118" fmla="*/ 448555 h 493591"/>
              <a:gd name="connsiteX6-119" fmla="*/ 557360 w 560550"/>
              <a:gd name="connsiteY6-120" fmla="*/ 480662 h 493591"/>
              <a:gd name="connsiteX7-121" fmla="*/ 557111 w 560550"/>
              <a:gd name="connsiteY7-122" fmla="*/ 481348 h 493591"/>
              <a:gd name="connsiteX8-123" fmla="*/ 527738 w 560550"/>
              <a:gd name="connsiteY8-124" fmla="*/ 493568 h 493591"/>
              <a:gd name="connsiteX9-125" fmla="*/ 496688 w 560550"/>
              <a:gd name="connsiteY9-126" fmla="*/ 492722 h 493591"/>
              <a:gd name="connsiteX10-127" fmla="*/ 275338 w 560550"/>
              <a:gd name="connsiteY10-128" fmla="*/ 480778 h 493591"/>
              <a:gd name="connsiteX11-129" fmla="*/ 275975 w 560550"/>
              <a:gd name="connsiteY11-130" fmla="*/ 480403 h 493591"/>
              <a:gd name="connsiteX12-131" fmla="*/ 266629 w 560550"/>
              <a:gd name="connsiteY12-132" fmla="*/ 479903 h 493591"/>
              <a:gd name="connsiteX13-133" fmla="*/ 40497 w 560550"/>
              <a:gd name="connsiteY13-134" fmla="*/ 492105 h 493591"/>
              <a:gd name="connsiteX14-135" fmla="*/ 32832 w 560550"/>
              <a:gd name="connsiteY14-136" fmla="*/ 492314 h 493591"/>
              <a:gd name="connsiteX15-137" fmla="*/ 3210 w 560550"/>
              <a:gd name="connsiteY15-138" fmla="*/ 479408 h 493591"/>
              <a:gd name="connsiteX16-139" fmla="*/ 2740 w 560550"/>
              <a:gd name="connsiteY16-140" fmla="*/ 478849 h 493591"/>
              <a:gd name="connsiteX17-141" fmla="*/ 6844 w 560550"/>
              <a:gd name="connsiteY17-142" fmla="*/ 447301 h 493591"/>
              <a:gd name="connsiteX18-143" fmla="*/ 23102 w 560550"/>
              <a:gd name="connsiteY18-144" fmla="*/ 420834 h 493591"/>
              <a:gd name="connsiteX19-145" fmla="*/ 144121 w 560550"/>
              <a:gd name="connsiteY19-146" fmla="*/ 235111 h 493591"/>
              <a:gd name="connsiteX20-147" fmla="*/ 144127 w 560550"/>
              <a:gd name="connsiteY20-148" fmla="*/ 235851 h 493591"/>
              <a:gd name="connsiteX21-149" fmla="*/ 149231 w 560550"/>
              <a:gd name="connsiteY21-150" fmla="*/ 228009 h 493591"/>
              <a:gd name="connsiteX22-151" fmla="*/ 251731 w 560550"/>
              <a:gd name="connsiteY22-152" fmla="*/ 26070 h 493591"/>
              <a:gd name="connsiteX23-153" fmla="*/ 255383 w 560550"/>
              <a:gd name="connsiteY23-154" fmla="*/ 19328 h 493591"/>
              <a:gd name="connsiteX24-155" fmla="*/ 281371 w 560550"/>
              <a:gd name="connsiteY24-156" fmla="*/ 127 h 493591"/>
              <a:gd name="connsiteX25-157" fmla="*/ 282090 w 560550"/>
              <a:gd name="connsiteY25-158" fmla="*/ 0 h 493591"/>
              <a:gd name="connsiteX0-159" fmla="*/ 282090 w 560550"/>
              <a:gd name="connsiteY0-160" fmla="*/ 0 h 493591"/>
              <a:gd name="connsiteX1-161" fmla="*/ 307359 w 560550"/>
              <a:gd name="connsiteY1-162" fmla="*/ 19328 h 493591"/>
              <a:gd name="connsiteX2-163" fmla="*/ 322151 w 560550"/>
              <a:gd name="connsiteY2-164" fmla="*/ 46641 h 493591"/>
              <a:gd name="connsiteX3-165" fmla="*/ 426075 w 560550"/>
              <a:gd name="connsiteY3-166" fmla="*/ 252279 h 493591"/>
              <a:gd name="connsiteX4-167" fmla="*/ 549713 w 560550"/>
              <a:gd name="connsiteY4-168" fmla="*/ 442022 h 493591"/>
              <a:gd name="connsiteX5-169" fmla="*/ 553726 w 560550"/>
              <a:gd name="connsiteY5-170" fmla="*/ 448555 h 493591"/>
              <a:gd name="connsiteX6-171" fmla="*/ 557360 w 560550"/>
              <a:gd name="connsiteY6-172" fmla="*/ 480662 h 493591"/>
              <a:gd name="connsiteX7-173" fmla="*/ 557111 w 560550"/>
              <a:gd name="connsiteY7-174" fmla="*/ 481348 h 493591"/>
              <a:gd name="connsiteX8-175" fmla="*/ 527738 w 560550"/>
              <a:gd name="connsiteY8-176" fmla="*/ 493568 h 493591"/>
              <a:gd name="connsiteX9-177" fmla="*/ 496688 w 560550"/>
              <a:gd name="connsiteY9-178" fmla="*/ 492722 h 493591"/>
              <a:gd name="connsiteX10-179" fmla="*/ 275338 w 560550"/>
              <a:gd name="connsiteY10-180" fmla="*/ 480778 h 493591"/>
              <a:gd name="connsiteX11-181" fmla="*/ 275975 w 560550"/>
              <a:gd name="connsiteY11-182" fmla="*/ 480403 h 493591"/>
              <a:gd name="connsiteX12-183" fmla="*/ 266629 w 560550"/>
              <a:gd name="connsiteY12-184" fmla="*/ 479903 h 493591"/>
              <a:gd name="connsiteX13-185" fmla="*/ 40497 w 560550"/>
              <a:gd name="connsiteY13-186" fmla="*/ 492105 h 493591"/>
              <a:gd name="connsiteX14-187" fmla="*/ 32832 w 560550"/>
              <a:gd name="connsiteY14-188" fmla="*/ 492314 h 493591"/>
              <a:gd name="connsiteX15-189" fmla="*/ 3210 w 560550"/>
              <a:gd name="connsiteY15-190" fmla="*/ 479408 h 493591"/>
              <a:gd name="connsiteX16-191" fmla="*/ 2740 w 560550"/>
              <a:gd name="connsiteY16-192" fmla="*/ 478849 h 493591"/>
              <a:gd name="connsiteX17-193" fmla="*/ 6844 w 560550"/>
              <a:gd name="connsiteY17-194" fmla="*/ 447301 h 493591"/>
              <a:gd name="connsiteX18-195" fmla="*/ 23102 w 560550"/>
              <a:gd name="connsiteY18-196" fmla="*/ 420834 h 493591"/>
              <a:gd name="connsiteX19-197" fmla="*/ 144121 w 560550"/>
              <a:gd name="connsiteY19-198" fmla="*/ 235111 h 493591"/>
              <a:gd name="connsiteX20-199" fmla="*/ 149231 w 560550"/>
              <a:gd name="connsiteY20-200" fmla="*/ 228009 h 493591"/>
              <a:gd name="connsiteX21-201" fmla="*/ 251731 w 560550"/>
              <a:gd name="connsiteY21-202" fmla="*/ 26070 h 493591"/>
              <a:gd name="connsiteX22-203" fmla="*/ 255383 w 560550"/>
              <a:gd name="connsiteY22-204" fmla="*/ 19328 h 493591"/>
              <a:gd name="connsiteX23-205" fmla="*/ 281371 w 560550"/>
              <a:gd name="connsiteY23-206" fmla="*/ 127 h 493591"/>
              <a:gd name="connsiteX24-207" fmla="*/ 282090 w 560550"/>
              <a:gd name="connsiteY24-208" fmla="*/ 0 h 493591"/>
              <a:gd name="connsiteX0-209" fmla="*/ 282090 w 560550"/>
              <a:gd name="connsiteY0-210" fmla="*/ 0 h 493591"/>
              <a:gd name="connsiteX1-211" fmla="*/ 307359 w 560550"/>
              <a:gd name="connsiteY1-212" fmla="*/ 19328 h 493591"/>
              <a:gd name="connsiteX2-213" fmla="*/ 322151 w 560550"/>
              <a:gd name="connsiteY2-214" fmla="*/ 46641 h 493591"/>
              <a:gd name="connsiteX3-215" fmla="*/ 426075 w 560550"/>
              <a:gd name="connsiteY3-216" fmla="*/ 252279 h 493591"/>
              <a:gd name="connsiteX4-217" fmla="*/ 549713 w 560550"/>
              <a:gd name="connsiteY4-218" fmla="*/ 442022 h 493591"/>
              <a:gd name="connsiteX5-219" fmla="*/ 553726 w 560550"/>
              <a:gd name="connsiteY5-220" fmla="*/ 448555 h 493591"/>
              <a:gd name="connsiteX6-221" fmla="*/ 557360 w 560550"/>
              <a:gd name="connsiteY6-222" fmla="*/ 480662 h 493591"/>
              <a:gd name="connsiteX7-223" fmla="*/ 557111 w 560550"/>
              <a:gd name="connsiteY7-224" fmla="*/ 481348 h 493591"/>
              <a:gd name="connsiteX8-225" fmla="*/ 527738 w 560550"/>
              <a:gd name="connsiteY8-226" fmla="*/ 493568 h 493591"/>
              <a:gd name="connsiteX9-227" fmla="*/ 496688 w 560550"/>
              <a:gd name="connsiteY9-228" fmla="*/ 492722 h 493591"/>
              <a:gd name="connsiteX10-229" fmla="*/ 275338 w 560550"/>
              <a:gd name="connsiteY10-230" fmla="*/ 480778 h 493591"/>
              <a:gd name="connsiteX11-231" fmla="*/ 275975 w 560550"/>
              <a:gd name="connsiteY11-232" fmla="*/ 480403 h 493591"/>
              <a:gd name="connsiteX12-233" fmla="*/ 266629 w 560550"/>
              <a:gd name="connsiteY12-234" fmla="*/ 479903 h 493591"/>
              <a:gd name="connsiteX13-235" fmla="*/ 40497 w 560550"/>
              <a:gd name="connsiteY13-236" fmla="*/ 492105 h 493591"/>
              <a:gd name="connsiteX14-237" fmla="*/ 32832 w 560550"/>
              <a:gd name="connsiteY14-238" fmla="*/ 492314 h 493591"/>
              <a:gd name="connsiteX15-239" fmla="*/ 3210 w 560550"/>
              <a:gd name="connsiteY15-240" fmla="*/ 479408 h 493591"/>
              <a:gd name="connsiteX16-241" fmla="*/ 2740 w 560550"/>
              <a:gd name="connsiteY16-242" fmla="*/ 478849 h 493591"/>
              <a:gd name="connsiteX17-243" fmla="*/ 6844 w 560550"/>
              <a:gd name="connsiteY17-244" fmla="*/ 447301 h 493591"/>
              <a:gd name="connsiteX18-245" fmla="*/ 23102 w 560550"/>
              <a:gd name="connsiteY18-246" fmla="*/ 420834 h 493591"/>
              <a:gd name="connsiteX19-247" fmla="*/ 149231 w 560550"/>
              <a:gd name="connsiteY19-248" fmla="*/ 228009 h 493591"/>
              <a:gd name="connsiteX20-249" fmla="*/ 251731 w 560550"/>
              <a:gd name="connsiteY20-250" fmla="*/ 26070 h 493591"/>
              <a:gd name="connsiteX21-251" fmla="*/ 255383 w 560550"/>
              <a:gd name="connsiteY21-252" fmla="*/ 19328 h 493591"/>
              <a:gd name="connsiteX22-253" fmla="*/ 281371 w 560550"/>
              <a:gd name="connsiteY22-254" fmla="*/ 127 h 493591"/>
              <a:gd name="connsiteX23-255" fmla="*/ 282090 w 560550"/>
              <a:gd name="connsiteY23-256" fmla="*/ 0 h 493591"/>
              <a:gd name="connsiteX0-257" fmla="*/ 282090 w 560550"/>
              <a:gd name="connsiteY0-258" fmla="*/ 0 h 493591"/>
              <a:gd name="connsiteX1-259" fmla="*/ 307359 w 560550"/>
              <a:gd name="connsiteY1-260" fmla="*/ 19328 h 493591"/>
              <a:gd name="connsiteX2-261" fmla="*/ 322151 w 560550"/>
              <a:gd name="connsiteY2-262" fmla="*/ 46641 h 493591"/>
              <a:gd name="connsiteX3-263" fmla="*/ 426075 w 560550"/>
              <a:gd name="connsiteY3-264" fmla="*/ 252279 h 493591"/>
              <a:gd name="connsiteX4-265" fmla="*/ 549713 w 560550"/>
              <a:gd name="connsiteY4-266" fmla="*/ 442022 h 493591"/>
              <a:gd name="connsiteX5-267" fmla="*/ 553726 w 560550"/>
              <a:gd name="connsiteY5-268" fmla="*/ 448555 h 493591"/>
              <a:gd name="connsiteX6-269" fmla="*/ 557360 w 560550"/>
              <a:gd name="connsiteY6-270" fmla="*/ 480662 h 493591"/>
              <a:gd name="connsiteX7-271" fmla="*/ 557111 w 560550"/>
              <a:gd name="connsiteY7-272" fmla="*/ 481348 h 493591"/>
              <a:gd name="connsiteX8-273" fmla="*/ 527738 w 560550"/>
              <a:gd name="connsiteY8-274" fmla="*/ 493568 h 493591"/>
              <a:gd name="connsiteX9-275" fmla="*/ 496688 w 560550"/>
              <a:gd name="connsiteY9-276" fmla="*/ 492722 h 493591"/>
              <a:gd name="connsiteX10-277" fmla="*/ 275338 w 560550"/>
              <a:gd name="connsiteY10-278" fmla="*/ 480778 h 493591"/>
              <a:gd name="connsiteX11-279" fmla="*/ 275975 w 560550"/>
              <a:gd name="connsiteY11-280" fmla="*/ 480403 h 493591"/>
              <a:gd name="connsiteX12-281" fmla="*/ 266629 w 560550"/>
              <a:gd name="connsiteY12-282" fmla="*/ 479903 h 493591"/>
              <a:gd name="connsiteX13-283" fmla="*/ 40497 w 560550"/>
              <a:gd name="connsiteY13-284" fmla="*/ 492105 h 493591"/>
              <a:gd name="connsiteX14-285" fmla="*/ 32832 w 560550"/>
              <a:gd name="connsiteY14-286" fmla="*/ 492314 h 493591"/>
              <a:gd name="connsiteX15-287" fmla="*/ 3210 w 560550"/>
              <a:gd name="connsiteY15-288" fmla="*/ 479408 h 493591"/>
              <a:gd name="connsiteX16-289" fmla="*/ 2740 w 560550"/>
              <a:gd name="connsiteY16-290" fmla="*/ 478849 h 493591"/>
              <a:gd name="connsiteX17-291" fmla="*/ 6844 w 560550"/>
              <a:gd name="connsiteY17-292" fmla="*/ 447301 h 493591"/>
              <a:gd name="connsiteX18-293" fmla="*/ 23102 w 560550"/>
              <a:gd name="connsiteY18-294" fmla="*/ 420834 h 493591"/>
              <a:gd name="connsiteX19-295" fmla="*/ 149231 w 560550"/>
              <a:gd name="connsiteY19-296" fmla="*/ 228009 h 493591"/>
              <a:gd name="connsiteX20-297" fmla="*/ 251731 w 560550"/>
              <a:gd name="connsiteY20-298" fmla="*/ 26070 h 493591"/>
              <a:gd name="connsiteX21-299" fmla="*/ 255383 w 560550"/>
              <a:gd name="connsiteY21-300" fmla="*/ 19328 h 493591"/>
              <a:gd name="connsiteX22-301" fmla="*/ 281371 w 560550"/>
              <a:gd name="connsiteY22-302" fmla="*/ 127 h 493591"/>
              <a:gd name="connsiteX23-303" fmla="*/ 282090 w 560550"/>
              <a:gd name="connsiteY23-304" fmla="*/ 0 h 493591"/>
              <a:gd name="connsiteX0-305" fmla="*/ 282090 w 560550"/>
              <a:gd name="connsiteY0-306" fmla="*/ 0 h 493591"/>
              <a:gd name="connsiteX1-307" fmla="*/ 307359 w 560550"/>
              <a:gd name="connsiteY1-308" fmla="*/ 19328 h 493591"/>
              <a:gd name="connsiteX2-309" fmla="*/ 322151 w 560550"/>
              <a:gd name="connsiteY2-310" fmla="*/ 46641 h 493591"/>
              <a:gd name="connsiteX3-311" fmla="*/ 426075 w 560550"/>
              <a:gd name="connsiteY3-312" fmla="*/ 252279 h 493591"/>
              <a:gd name="connsiteX4-313" fmla="*/ 549713 w 560550"/>
              <a:gd name="connsiteY4-314" fmla="*/ 442022 h 493591"/>
              <a:gd name="connsiteX5-315" fmla="*/ 553726 w 560550"/>
              <a:gd name="connsiteY5-316" fmla="*/ 448555 h 493591"/>
              <a:gd name="connsiteX6-317" fmla="*/ 557360 w 560550"/>
              <a:gd name="connsiteY6-318" fmla="*/ 480662 h 493591"/>
              <a:gd name="connsiteX7-319" fmla="*/ 557111 w 560550"/>
              <a:gd name="connsiteY7-320" fmla="*/ 481348 h 493591"/>
              <a:gd name="connsiteX8-321" fmla="*/ 527738 w 560550"/>
              <a:gd name="connsiteY8-322" fmla="*/ 493568 h 493591"/>
              <a:gd name="connsiteX9-323" fmla="*/ 496688 w 560550"/>
              <a:gd name="connsiteY9-324" fmla="*/ 492722 h 493591"/>
              <a:gd name="connsiteX10-325" fmla="*/ 275338 w 560550"/>
              <a:gd name="connsiteY10-326" fmla="*/ 480778 h 493591"/>
              <a:gd name="connsiteX11-327" fmla="*/ 266629 w 560550"/>
              <a:gd name="connsiteY11-328" fmla="*/ 479903 h 493591"/>
              <a:gd name="connsiteX12-329" fmla="*/ 40497 w 560550"/>
              <a:gd name="connsiteY12-330" fmla="*/ 492105 h 493591"/>
              <a:gd name="connsiteX13-331" fmla="*/ 32832 w 560550"/>
              <a:gd name="connsiteY13-332" fmla="*/ 492314 h 493591"/>
              <a:gd name="connsiteX14-333" fmla="*/ 3210 w 560550"/>
              <a:gd name="connsiteY14-334" fmla="*/ 479408 h 493591"/>
              <a:gd name="connsiteX15-335" fmla="*/ 2740 w 560550"/>
              <a:gd name="connsiteY15-336" fmla="*/ 478849 h 493591"/>
              <a:gd name="connsiteX16-337" fmla="*/ 6844 w 560550"/>
              <a:gd name="connsiteY16-338" fmla="*/ 447301 h 493591"/>
              <a:gd name="connsiteX17-339" fmla="*/ 23102 w 560550"/>
              <a:gd name="connsiteY17-340" fmla="*/ 420834 h 493591"/>
              <a:gd name="connsiteX18-341" fmla="*/ 149231 w 560550"/>
              <a:gd name="connsiteY18-342" fmla="*/ 228009 h 493591"/>
              <a:gd name="connsiteX19-343" fmla="*/ 251731 w 560550"/>
              <a:gd name="connsiteY19-344" fmla="*/ 26070 h 493591"/>
              <a:gd name="connsiteX20-345" fmla="*/ 255383 w 560550"/>
              <a:gd name="connsiteY20-346" fmla="*/ 19328 h 493591"/>
              <a:gd name="connsiteX21-347" fmla="*/ 281371 w 560550"/>
              <a:gd name="connsiteY21-348" fmla="*/ 127 h 493591"/>
              <a:gd name="connsiteX22-349" fmla="*/ 282090 w 560550"/>
              <a:gd name="connsiteY22-350" fmla="*/ 0 h 493591"/>
              <a:gd name="connsiteX0-351" fmla="*/ 282090 w 560550"/>
              <a:gd name="connsiteY0-352" fmla="*/ 0 h 493591"/>
              <a:gd name="connsiteX1-353" fmla="*/ 307359 w 560550"/>
              <a:gd name="connsiteY1-354" fmla="*/ 19328 h 493591"/>
              <a:gd name="connsiteX2-355" fmla="*/ 322151 w 560550"/>
              <a:gd name="connsiteY2-356" fmla="*/ 46641 h 493591"/>
              <a:gd name="connsiteX3-357" fmla="*/ 426075 w 560550"/>
              <a:gd name="connsiteY3-358" fmla="*/ 252279 h 493591"/>
              <a:gd name="connsiteX4-359" fmla="*/ 549713 w 560550"/>
              <a:gd name="connsiteY4-360" fmla="*/ 442022 h 493591"/>
              <a:gd name="connsiteX5-361" fmla="*/ 553726 w 560550"/>
              <a:gd name="connsiteY5-362" fmla="*/ 448555 h 493591"/>
              <a:gd name="connsiteX6-363" fmla="*/ 557360 w 560550"/>
              <a:gd name="connsiteY6-364" fmla="*/ 480662 h 493591"/>
              <a:gd name="connsiteX7-365" fmla="*/ 557111 w 560550"/>
              <a:gd name="connsiteY7-366" fmla="*/ 481348 h 493591"/>
              <a:gd name="connsiteX8-367" fmla="*/ 527738 w 560550"/>
              <a:gd name="connsiteY8-368" fmla="*/ 493568 h 493591"/>
              <a:gd name="connsiteX9-369" fmla="*/ 496688 w 560550"/>
              <a:gd name="connsiteY9-370" fmla="*/ 492722 h 493591"/>
              <a:gd name="connsiteX10-371" fmla="*/ 266629 w 560550"/>
              <a:gd name="connsiteY10-372" fmla="*/ 479903 h 493591"/>
              <a:gd name="connsiteX11-373" fmla="*/ 40497 w 560550"/>
              <a:gd name="connsiteY11-374" fmla="*/ 492105 h 493591"/>
              <a:gd name="connsiteX12-375" fmla="*/ 32832 w 560550"/>
              <a:gd name="connsiteY12-376" fmla="*/ 492314 h 493591"/>
              <a:gd name="connsiteX13-377" fmla="*/ 3210 w 560550"/>
              <a:gd name="connsiteY13-378" fmla="*/ 479408 h 493591"/>
              <a:gd name="connsiteX14-379" fmla="*/ 2740 w 560550"/>
              <a:gd name="connsiteY14-380" fmla="*/ 478849 h 493591"/>
              <a:gd name="connsiteX15-381" fmla="*/ 6844 w 560550"/>
              <a:gd name="connsiteY15-382" fmla="*/ 447301 h 493591"/>
              <a:gd name="connsiteX16-383" fmla="*/ 23102 w 560550"/>
              <a:gd name="connsiteY16-384" fmla="*/ 420834 h 493591"/>
              <a:gd name="connsiteX17-385" fmla="*/ 149231 w 560550"/>
              <a:gd name="connsiteY17-386" fmla="*/ 228009 h 493591"/>
              <a:gd name="connsiteX18-387" fmla="*/ 251731 w 560550"/>
              <a:gd name="connsiteY18-388" fmla="*/ 26070 h 493591"/>
              <a:gd name="connsiteX19-389" fmla="*/ 255383 w 560550"/>
              <a:gd name="connsiteY19-390" fmla="*/ 19328 h 493591"/>
              <a:gd name="connsiteX20-391" fmla="*/ 281371 w 560550"/>
              <a:gd name="connsiteY20-392" fmla="*/ 127 h 493591"/>
              <a:gd name="connsiteX21-393" fmla="*/ 282090 w 560550"/>
              <a:gd name="connsiteY21-394" fmla="*/ 0 h 493591"/>
              <a:gd name="connsiteX0-395" fmla="*/ 282090 w 560550"/>
              <a:gd name="connsiteY0-396" fmla="*/ 0 h 493591"/>
              <a:gd name="connsiteX1-397" fmla="*/ 307359 w 560550"/>
              <a:gd name="connsiteY1-398" fmla="*/ 19328 h 493591"/>
              <a:gd name="connsiteX2-399" fmla="*/ 322151 w 560550"/>
              <a:gd name="connsiteY2-400" fmla="*/ 46641 h 493591"/>
              <a:gd name="connsiteX3-401" fmla="*/ 426075 w 560550"/>
              <a:gd name="connsiteY3-402" fmla="*/ 252279 h 493591"/>
              <a:gd name="connsiteX4-403" fmla="*/ 549713 w 560550"/>
              <a:gd name="connsiteY4-404" fmla="*/ 442022 h 493591"/>
              <a:gd name="connsiteX5-405" fmla="*/ 553726 w 560550"/>
              <a:gd name="connsiteY5-406" fmla="*/ 448555 h 493591"/>
              <a:gd name="connsiteX6-407" fmla="*/ 557360 w 560550"/>
              <a:gd name="connsiteY6-408" fmla="*/ 480662 h 493591"/>
              <a:gd name="connsiteX7-409" fmla="*/ 557111 w 560550"/>
              <a:gd name="connsiteY7-410" fmla="*/ 481348 h 493591"/>
              <a:gd name="connsiteX8-411" fmla="*/ 527738 w 560550"/>
              <a:gd name="connsiteY8-412" fmla="*/ 493568 h 493591"/>
              <a:gd name="connsiteX9-413" fmla="*/ 496688 w 560550"/>
              <a:gd name="connsiteY9-414" fmla="*/ 492722 h 493591"/>
              <a:gd name="connsiteX10-415" fmla="*/ 266629 w 560550"/>
              <a:gd name="connsiteY10-416" fmla="*/ 479903 h 493591"/>
              <a:gd name="connsiteX11-417" fmla="*/ 40497 w 560550"/>
              <a:gd name="connsiteY11-418" fmla="*/ 492105 h 493591"/>
              <a:gd name="connsiteX12-419" fmla="*/ 32832 w 560550"/>
              <a:gd name="connsiteY12-420" fmla="*/ 492314 h 493591"/>
              <a:gd name="connsiteX13-421" fmla="*/ 3210 w 560550"/>
              <a:gd name="connsiteY13-422" fmla="*/ 479408 h 493591"/>
              <a:gd name="connsiteX14-423" fmla="*/ 2740 w 560550"/>
              <a:gd name="connsiteY14-424" fmla="*/ 478849 h 493591"/>
              <a:gd name="connsiteX15-425" fmla="*/ 6844 w 560550"/>
              <a:gd name="connsiteY15-426" fmla="*/ 447301 h 493591"/>
              <a:gd name="connsiteX16-427" fmla="*/ 23102 w 560550"/>
              <a:gd name="connsiteY16-428" fmla="*/ 420834 h 493591"/>
              <a:gd name="connsiteX17-429" fmla="*/ 149231 w 560550"/>
              <a:gd name="connsiteY17-430" fmla="*/ 228009 h 493591"/>
              <a:gd name="connsiteX18-431" fmla="*/ 251731 w 560550"/>
              <a:gd name="connsiteY18-432" fmla="*/ 26070 h 493591"/>
              <a:gd name="connsiteX19-433" fmla="*/ 255383 w 560550"/>
              <a:gd name="connsiteY19-434" fmla="*/ 19328 h 493591"/>
              <a:gd name="connsiteX20-435" fmla="*/ 281371 w 560550"/>
              <a:gd name="connsiteY20-436" fmla="*/ 127 h 493591"/>
              <a:gd name="connsiteX21-437" fmla="*/ 282090 w 560550"/>
              <a:gd name="connsiteY21-438" fmla="*/ 0 h 4935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560550" h="493591">
                <a:moveTo>
                  <a:pt x="282090" y="0"/>
                </a:moveTo>
                <a:cubicBezTo>
                  <a:pt x="291235" y="0"/>
                  <a:pt x="300381" y="6443"/>
                  <a:pt x="307359" y="19328"/>
                </a:cubicBezTo>
                <a:lnTo>
                  <a:pt x="322151" y="46641"/>
                </a:lnTo>
                <a:cubicBezTo>
                  <a:pt x="341937" y="85466"/>
                  <a:pt x="388148" y="186382"/>
                  <a:pt x="426075" y="252279"/>
                </a:cubicBezTo>
                <a:cubicBezTo>
                  <a:pt x="464002" y="318176"/>
                  <a:pt x="528438" y="409309"/>
                  <a:pt x="549713" y="442022"/>
                </a:cubicBezTo>
                <a:lnTo>
                  <a:pt x="553726" y="448555"/>
                </a:lnTo>
                <a:cubicBezTo>
                  <a:pt x="561598" y="461368"/>
                  <a:pt x="562451" y="472766"/>
                  <a:pt x="557360" y="480662"/>
                </a:cubicBezTo>
                <a:cubicBezTo>
                  <a:pt x="557347" y="480929"/>
                  <a:pt x="557231" y="481140"/>
                  <a:pt x="557111" y="481348"/>
                </a:cubicBezTo>
                <a:cubicBezTo>
                  <a:pt x="552538" y="489268"/>
                  <a:pt x="542386" y="493968"/>
                  <a:pt x="527738" y="493568"/>
                </a:cubicBezTo>
                <a:lnTo>
                  <a:pt x="496688" y="492722"/>
                </a:lnTo>
                <a:cubicBezTo>
                  <a:pt x="453170" y="490445"/>
                  <a:pt x="342661" y="480006"/>
                  <a:pt x="266629" y="479903"/>
                </a:cubicBezTo>
                <a:cubicBezTo>
                  <a:pt x="190597" y="479800"/>
                  <a:pt x="79463" y="490037"/>
                  <a:pt x="40497" y="492105"/>
                </a:cubicBezTo>
                <a:lnTo>
                  <a:pt x="32832" y="492314"/>
                </a:lnTo>
                <a:cubicBezTo>
                  <a:pt x="17800" y="492724"/>
                  <a:pt x="7502" y="487764"/>
                  <a:pt x="3210" y="479408"/>
                </a:cubicBezTo>
                <a:cubicBezTo>
                  <a:pt x="2985" y="479262"/>
                  <a:pt x="2860" y="479056"/>
                  <a:pt x="2740" y="478849"/>
                </a:cubicBezTo>
                <a:cubicBezTo>
                  <a:pt x="-1833" y="470928"/>
                  <a:pt x="-826" y="459787"/>
                  <a:pt x="6844" y="447301"/>
                </a:cubicBezTo>
                <a:lnTo>
                  <a:pt x="23102" y="420834"/>
                </a:lnTo>
                <a:cubicBezTo>
                  <a:pt x="46833" y="384285"/>
                  <a:pt x="111126" y="293803"/>
                  <a:pt x="149231" y="228009"/>
                </a:cubicBezTo>
                <a:cubicBezTo>
                  <a:pt x="187336" y="162215"/>
                  <a:pt x="234039" y="60850"/>
                  <a:pt x="251731" y="26070"/>
                </a:cubicBezTo>
                <a:lnTo>
                  <a:pt x="255383" y="19328"/>
                </a:lnTo>
                <a:cubicBezTo>
                  <a:pt x="262543" y="6104"/>
                  <a:pt x="271988" y="-334"/>
                  <a:pt x="281371" y="127"/>
                </a:cubicBezTo>
                <a:cubicBezTo>
                  <a:pt x="281609" y="5"/>
                  <a:pt x="281850" y="0"/>
                  <a:pt x="28209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buFontTx/>
              <a:buNone/>
              <a:defRPr/>
            </a:pPr>
            <a:endParaRPr lang="zh-CN" altLang="en-US">
              <a:solidFill>
                <a:srgbClr val="FFFFFF"/>
              </a:solidFill>
              <a:latin typeface="微软雅黑" panose="020B0503020204020204" charset="-122"/>
              <a:cs typeface="Arial" panose="020B0604020202020204" pitchFamily="34" charset="0"/>
            </a:endParaRPr>
          </a:p>
        </p:txBody>
      </p:sp>
      <p:sp>
        <p:nvSpPr>
          <p:cNvPr id="12" name="KSO_Shape"/>
          <p:cNvSpPr/>
          <p:nvPr>
            <p:custDataLst>
              <p:tags r:id="rId10"/>
            </p:custDataLst>
          </p:nvPr>
        </p:nvSpPr>
        <p:spPr>
          <a:xfrm rot="1275228">
            <a:off x="3003550" y="2360613"/>
            <a:ext cx="193675" cy="169862"/>
          </a:xfrm>
          <a:custGeom>
            <a:avLst/>
            <a:gdLst>
              <a:gd name="connsiteX0" fmla="*/ 282090 w 560550"/>
              <a:gd name="connsiteY0" fmla="*/ 0 h 493591"/>
              <a:gd name="connsiteX1" fmla="*/ 307359 w 560550"/>
              <a:gd name="connsiteY1" fmla="*/ 19328 h 493591"/>
              <a:gd name="connsiteX2" fmla="*/ 322151 w 560550"/>
              <a:gd name="connsiteY2" fmla="*/ 46641 h 493591"/>
              <a:gd name="connsiteX3" fmla="*/ 422483 w 560550"/>
              <a:gd name="connsiteY3" fmla="*/ 244308 h 493591"/>
              <a:gd name="connsiteX4" fmla="*/ 421839 w 560550"/>
              <a:gd name="connsiteY4" fmla="*/ 243943 h 493591"/>
              <a:gd name="connsiteX5" fmla="*/ 426075 w 560550"/>
              <a:gd name="connsiteY5" fmla="*/ 252279 h 493591"/>
              <a:gd name="connsiteX6" fmla="*/ 549713 w 560550"/>
              <a:gd name="connsiteY6" fmla="*/ 442022 h 493591"/>
              <a:gd name="connsiteX7" fmla="*/ 553726 w 560550"/>
              <a:gd name="connsiteY7" fmla="*/ 448555 h 493591"/>
              <a:gd name="connsiteX8" fmla="*/ 557360 w 560550"/>
              <a:gd name="connsiteY8" fmla="*/ 480662 h 493591"/>
              <a:gd name="connsiteX9" fmla="*/ 557111 w 560550"/>
              <a:gd name="connsiteY9" fmla="*/ 481348 h 493591"/>
              <a:gd name="connsiteX10" fmla="*/ 527738 w 560550"/>
              <a:gd name="connsiteY10" fmla="*/ 493568 h 493591"/>
              <a:gd name="connsiteX11" fmla="*/ 496688 w 560550"/>
              <a:gd name="connsiteY11" fmla="*/ 492722 h 493591"/>
              <a:gd name="connsiteX12" fmla="*/ 275338 w 560550"/>
              <a:gd name="connsiteY12" fmla="*/ 480778 h 493591"/>
              <a:gd name="connsiteX13" fmla="*/ 275975 w 560550"/>
              <a:gd name="connsiteY13" fmla="*/ 480403 h 493591"/>
              <a:gd name="connsiteX14" fmla="*/ 266629 w 560550"/>
              <a:gd name="connsiteY14" fmla="*/ 479903 h 493591"/>
              <a:gd name="connsiteX15" fmla="*/ 40497 w 560550"/>
              <a:gd name="connsiteY15" fmla="*/ 492105 h 493591"/>
              <a:gd name="connsiteX16" fmla="*/ 32832 w 560550"/>
              <a:gd name="connsiteY16" fmla="*/ 492314 h 493591"/>
              <a:gd name="connsiteX17" fmla="*/ 3210 w 560550"/>
              <a:gd name="connsiteY17" fmla="*/ 479408 h 493591"/>
              <a:gd name="connsiteX18" fmla="*/ 2740 w 560550"/>
              <a:gd name="connsiteY18" fmla="*/ 478849 h 493591"/>
              <a:gd name="connsiteX19" fmla="*/ 6844 w 560550"/>
              <a:gd name="connsiteY19" fmla="*/ 447301 h 493591"/>
              <a:gd name="connsiteX20" fmla="*/ 23102 w 560550"/>
              <a:gd name="connsiteY20" fmla="*/ 420834 h 493591"/>
              <a:gd name="connsiteX21" fmla="*/ 144121 w 560550"/>
              <a:gd name="connsiteY21" fmla="*/ 235111 h 493591"/>
              <a:gd name="connsiteX22" fmla="*/ 144127 w 560550"/>
              <a:gd name="connsiteY22" fmla="*/ 235851 h 493591"/>
              <a:gd name="connsiteX23" fmla="*/ 149231 w 560550"/>
              <a:gd name="connsiteY23" fmla="*/ 228009 h 493591"/>
              <a:gd name="connsiteX24" fmla="*/ 251731 w 560550"/>
              <a:gd name="connsiteY24" fmla="*/ 26070 h 493591"/>
              <a:gd name="connsiteX25" fmla="*/ 255383 w 560550"/>
              <a:gd name="connsiteY25" fmla="*/ 19328 h 493591"/>
              <a:gd name="connsiteX26" fmla="*/ 281371 w 560550"/>
              <a:gd name="connsiteY26" fmla="*/ 127 h 493591"/>
              <a:gd name="connsiteX27" fmla="*/ 282090 w 560550"/>
              <a:gd name="connsiteY27" fmla="*/ 0 h 493591"/>
              <a:gd name="connsiteX0-1" fmla="*/ 282090 w 560550"/>
              <a:gd name="connsiteY0-2" fmla="*/ 0 h 493591"/>
              <a:gd name="connsiteX1-3" fmla="*/ 307359 w 560550"/>
              <a:gd name="connsiteY1-4" fmla="*/ 19328 h 493591"/>
              <a:gd name="connsiteX2-5" fmla="*/ 322151 w 560550"/>
              <a:gd name="connsiteY2-6" fmla="*/ 46641 h 493591"/>
              <a:gd name="connsiteX3-7" fmla="*/ 422483 w 560550"/>
              <a:gd name="connsiteY3-8" fmla="*/ 244308 h 493591"/>
              <a:gd name="connsiteX4-9" fmla="*/ 426075 w 560550"/>
              <a:gd name="connsiteY4-10" fmla="*/ 252279 h 493591"/>
              <a:gd name="connsiteX5-11" fmla="*/ 549713 w 560550"/>
              <a:gd name="connsiteY5-12" fmla="*/ 442022 h 493591"/>
              <a:gd name="connsiteX6-13" fmla="*/ 553726 w 560550"/>
              <a:gd name="connsiteY6-14" fmla="*/ 448555 h 493591"/>
              <a:gd name="connsiteX7-15" fmla="*/ 557360 w 560550"/>
              <a:gd name="connsiteY7-16" fmla="*/ 480662 h 493591"/>
              <a:gd name="connsiteX8-17" fmla="*/ 557111 w 560550"/>
              <a:gd name="connsiteY8-18" fmla="*/ 481348 h 493591"/>
              <a:gd name="connsiteX9-19" fmla="*/ 527738 w 560550"/>
              <a:gd name="connsiteY9-20" fmla="*/ 493568 h 493591"/>
              <a:gd name="connsiteX10-21" fmla="*/ 496688 w 560550"/>
              <a:gd name="connsiteY10-22" fmla="*/ 492722 h 493591"/>
              <a:gd name="connsiteX11-23" fmla="*/ 275338 w 560550"/>
              <a:gd name="connsiteY11-24" fmla="*/ 480778 h 493591"/>
              <a:gd name="connsiteX12-25" fmla="*/ 275975 w 560550"/>
              <a:gd name="connsiteY12-26" fmla="*/ 480403 h 493591"/>
              <a:gd name="connsiteX13-27" fmla="*/ 266629 w 560550"/>
              <a:gd name="connsiteY13-28" fmla="*/ 479903 h 493591"/>
              <a:gd name="connsiteX14-29" fmla="*/ 40497 w 560550"/>
              <a:gd name="connsiteY14-30" fmla="*/ 492105 h 493591"/>
              <a:gd name="connsiteX15-31" fmla="*/ 32832 w 560550"/>
              <a:gd name="connsiteY15-32" fmla="*/ 492314 h 493591"/>
              <a:gd name="connsiteX16-33" fmla="*/ 3210 w 560550"/>
              <a:gd name="connsiteY16-34" fmla="*/ 479408 h 493591"/>
              <a:gd name="connsiteX17-35" fmla="*/ 2740 w 560550"/>
              <a:gd name="connsiteY17-36" fmla="*/ 478849 h 493591"/>
              <a:gd name="connsiteX18-37" fmla="*/ 6844 w 560550"/>
              <a:gd name="connsiteY18-38" fmla="*/ 447301 h 493591"/>
              <a:gd name="connsiteX19-39" fmla="*/ 23102 w 560550"/>
              <a:gd name="connsiteY19-40" fmla="*/ 420834 h 493591"/>
              <a:gd name="connsiteX20-41" fmla="*/ 144121 w 560550"/>
              <a:gd name="connsiteY20-42" fmla="*/ 235111 h 493591"/>
              <a:gd name="connsiteX21-43" fmla="*/ 144127 w 560550"/>
              <a:gd name="connsiteY21-44" fmla="*/ 235851 h 493591"/>
              <a:gd name="connsiteX22-45" fmla="*/ 149231 w 560550"/>
              <a:gd name="connsiteY22-46" fmla="*/ 228009 h 493591"/>
              <a:gd name="connsiteX23-47" fmla="*/ 251731 w 560550"/>
              <a:gd name="connsiteY23-48" fmla="*/ 26070 h 493591"/>
              <a:gd name="connsiteX24-49" fmla="*/ 255383 w 560550"/>
              <a:gd name="connsiteY24-50" fmla="*/ 19328 h 493591"/>
              <a:gd name="connsiteX25-51" fmla="*/ 281371 w 560550"/>
              <a:gd name="connsiteY25-52" fmla="*/ 127 h 493591"/>
              <a:gd name="connsiteX26-53" fmla="*/ 282090 w 560550"/>
              <a:gd name="connsiteY26-54" fmla="*/ 0 h 493591"/>
              <a:gd name="connsiteX0-55" fmla="*/ 282090 w 560550"/>
              <a:gd name="connsiteY0-56" fmla="*/ 0 h 493591"/>
              <a:gd name="connsiteX1-57" fmla="*/ 307359 w 560550"/>
              <a:gd name="connsiteY1-58" fmla="*/ 19328 h 493591"/>
              <a:gd name="connsiteX2-59" fmla="*/ 322151 w 560550"/>
              <a:gd name="connsiteY2-60" fmla="*/ 46641 h 493591"/>
              <a:gd name="connsiteX3-61" fmla="*/ 426075 w 560550"/>
              <a:gd name="connsiteY3-62" fmla="*/ 252279 h 493591"/>
              <a:gd name="connsiteX4-63" fmla="*/ 549713 w 560550"/>
              <a:gd name="connsiteY4-64" fmla="*/ 442022 h 493591"/>
              <a:gd name="connsiteX5-65" fmla="*/ 553726 w 560550"/>
              <a:gd name="connsiteY5-66" fmla="*/ 448555 h 493591"/>
              <a:gd name="connsiteX6-67" fmla="*/ 557360 w 560550"/>
              <a:gd name="connsiteY6-68" fmla="*/ 480662 h 493591"/>
              <a:gd name="connsiteX7-69" fmla="*/ 557111 w 560550"/>
              <a:gd name="connsiteY7-70" fmla="*/ 481348 h 493591"/>
              <a:gd name="connsiteX8-71" fmla="*/ 527738 w 560550"/>
              <a:gd name="connsiteY8-72" fmla="*/ 493568 h 493591"/>
              <a:gd name="connsiteX9-73" fmla="*/ 496688 w 560550"/>
              <a:gd name="connsiteY9-74" fmla="*/ 492722 h 493591"/>
              <a:gd name="connsiteX10-75" fmla="*/ 275338 w 560550"/>
              <a:gd name="connsiteY10-76" fmla="*/ 480778 h 493591"/>
              <a:gd name="connsiteX11-77" fmla="*/ 275975 w 560550"/>
              <a:gd name="connsiteY11-78" fmla="*/ 480403 h 493591"/>
              <a:gd name="connsiteX12-79" fmla="*/ 266629 w 560550"/>
              <a:gd name="connsiteY12-80" fmla="*/ 479903 h 493591"/>
              <a:gd name="connsiteX13-81" fmla="*/ 40497 w 560550"/>
              <a:gd name="connsiteY13-82" fmla="*/ 492105 h 493591"/>
              <a:gd name="connsiteX14-83" fmla="*/ 32832 w 560550"/>
              <a:gd name="connsiteY14-84" fmla="*/ 492314 h 493591"/>
              <a:gd name="connsiteX15-85" fmla="*/ 3210 w 560550"/>
              <a:gd name="connsiteY15-86" fmla="*/ 479408 h 493591"/>
              <a:gd name="connsiteX16-87" fmla="*/ 2740 w 560550"/>
              <a:gd name="connsiteY16-88" fmla="*/ 478849 h 493591"/>
              <a:gd name="connsiteX17-89" fmla="*/ 6844 w 560550"/>
              <a:gd name="connsiteY17-90" fmla="*/ 447301 h 493591"/>
              <a:gd name="connsiteX18-91" fmla="*/ 23102 w 560550"/>
              <a:gd name="connsiteY18-92" fmla="*/ 420834 h 493591"/>
              <a:gd name="connsiteX19-93" fmla="*/ 144121 w 560550"/>
              <a:gd name="connsiteY19-94" fmla="*/ 235111 h 493591"/>
              <a:gd name="connsiteX20-95" fmla="*/ 144127 w 560550"/>
              <a:gd name="connsiteY20-96" fmla="*/ 235851 h 493591"/>
              <a:gd name="connsiteX21-97" fmla="*/ 149231 w 560550"/>
              <a:gd name="connsiteY21-98" fmla="*/ 228009 h 493591"/>
              <a:gd name="connsiteX22-99" fmla="*/ 251731 w 560550"/>
              <a:gd name="connsiteY22-100" fmla="*/ 26070 h 493591"/>
              <a:gd name="connsiteX23-101" fmla="*/ 255383 w 560550"/>
              <a:gd name="connsiteY23-102" fmla="*/ 19328 h 493591"/>
              <a:gd name="connsiteX24-103" fmla="*/ 281371 w 560550"/>
              <a:gd name="connsiteY24-104" fmla="*/ 127 h 493591"/>
              <a:gd name="connsiteX25-105" fmla="*/ 282090 w 560550"/>
              <a:gd name="connsiteY25-106" fmla="*/ 0 h 493591"/>
              <a:gd name="connsiteX0-107" fmla="*/ 282090 w 560550"/>
              <a:gd name="connsiteY0-108" fmla="*/ 0 h 493591"/>
              <a:gd name="connsiteX1-109" fmla="*/ 307359 w 560550"/>
              <a:gd name="connsiteY1-110" fmla="*/ 19328 h 493591"/>
              <a:gd name="connsiteX2-111" fmla="*/ 322151 w 560550"/>
              <a:gd name="connsiteY2-112" fmla="*/ 46641 h 493591"/>
              <a:gd name="connsiteX3-113" fmla="*/ 426075 w 560550"/>
              <a:gd name="connsiteY3-114" fmla="*/ 252279 h 493591"/>
              <a:gd name="connsiteX4-115" fmla="*/ 549713 w 560550"/>
              <a:gd name="connsiteY4-116" fmla="*/ 442022 h 493591"/>
              <a:gd name="connsiteX5-117" fmla="*/ 553726 w 560550"/>
              <a:gd name="connsiteY5-118" fmla="*/ 448555 h 493591"/>
              <a:gd name="connsiteX6-119" fmla="*/ 557360 w 560550"/>
              <a:gd name="connsiteY6-120" fmla="*/ 480662 h 493591"/>
              <a:gd name="connsiteX7-121" fmla="*/ 557111 w 560550"/>
              <a:gd name="connsiteY7-122" fmla="*/ 481348 h 493591"/>
              <a:gd name="connsiteX8-123" fmla="*/ 527738 w 560550"/>
              <a:gd name="connsiteY8-124" fmla="*/ 493568 h 493591"/>
              <a:gd name="connsiteX9-125" fmla="*/ 496688 w 560550"/>
              <a:gd name="connsiteY9-126" fmla="*/ 492722 h 493591"/>
              <a:gd name="connsiteX10-127" fmla="*/ 275338 w 560550"/>
              <a:gd name="connsiteY10-128" fmla="*/ 480778 h 493591"/>
              <a:gd name="connsiteX11-129" fmla="*/ 275975 w 560550"/>
              <a:gd name="connsiteY11-130" fmla="*/ 480403 h 493591"/>
              <a:gd name="connsiteX12-131" fmla="*/ 266629 w 560550"/>
              <a:gd name="connsiteY12-132" fmla="*/ 479903 h 493591"/>
              <a:gd name="connsiteX13-133" fmla="*/ 40497 w 560550"/>
              <a:gd name="connsiteY13-134" fmla="*/ 492105 h 493591"/>
              <a:gd name="connsiteX14-135" fmla="*/ 32832 w 560550"/>
              <a:gd name="connsiteY14-136" fmla="*/ 492314 h 493591"/>
              <a:gd name="connsiteX15-137" fmla="*/ 3210 w 560550"/>
              <a:gd name="connsiteY15-138" fmla="*/ 479408 h 493591"/>
              <a:gd name="connsiteX16-139" fmla="*/ 2740 w 560550"/>
              <a:gd name="connsiteY16-140" fmla="*/ 478849 h 493591"/>
              <a:gd name="connsiteX17-141" fmla="*/ 6844 w 560550"/>
              <a:gd name="connsiteY17-142" fmla="*/ 447301 h 493591"/>
              <a:gd name="connsiteX18-143" fmla="*/ 23102 w 560550"/>
              <a:gd name="connsiteY18-144" fmla="*/ 420834 h 493591"/>
              <a:gd name="connsiteX19-145" fmla="*/ 144121 w 560550"/>
              <a:gd name="connsiteY19-146" fmla="*/ 235111 h 493591"/>
              <a:gd name="connsiteX20-147" fmla="*/ 144127 w 560550"/>
              <a:gd name="connsiteY20-148" fmla="*/ 235851 h 493591"/>
              <a:gd name="connsiteX21-149" fmla="*/ 149231 w 560550"/>
              <a:gd name="connsiteY21-150" fmla="*/ 228009 h 493591"/>
              <a:gd name="connsiteX22-151" fmla="*/ 251731 w 560550"/>
              <a:gd name="connsiteY22-152" fmla="*/ 26070 h 493591"/>
              <a:gd name="connsiteX23-153" fmla="*/ 255383 w 560550"/>
              <a:gd name="connsiteY23-154" fmla="*/ 19328 h 493591"/>
              <a:gd name="connsiteX24-155" fmla="*/ 281371 w 560550"/>
              <a:gd name="connsiteY24-156" fmla="*/ 127 h 493591"/>
              <a:gd name="connsiteX25-157" fmla="*/ 282090 w 560550"/>
              <a:gd name="connsiteY25-158" fmla="*/ 0 h 493591"/>
              <a:gd name="connsiteX0-159" fmla="*/ 282090 w 560550"/>
              <a:gd name="connsiteY0-160" fmla="*/ 0 h 493591"/>
              <a:gd name="connsiteX1-161" fmla="*/ 307359 w 560550"/>
              <a:gd name="connsiteY1-162" fmla="*/ 19328 h 493591"/>
              <a:gd name="connsiteX2-163" fmla="*/ 322151 w 560550"/>
              <a:gd name="connsiteY2-164" fmla="*/ 46641 h 493591"/>
              <a:gd name="connsiteX3-165" fmla="*/ 426075 w 560550"/>
              <a:gd name="connsiteY3-166" fmla="*/ 252279 h 493591"/>
              <a:gd name="connsiteX4-167" fmla="*/ 549713 w 560550"/>
              <a:gd name="connsiteY4-168" fmla="*/ 442022 h 493591"/>
              <a:gd name="connsiteX5-169" fmla="*/ 553726 w 560550"/>
              <a:gd name="connsiteY5-170" fmla="*/ 448555 h 493591"/>
              <a:gd name="connsiteX6-171" fmla="*/ 557360 w 560550"/>
              <a:gd name="connsiteY6-172" fmla="*/ 480662 h 493591"/>
              <a:gd name="connsiteX7-173" fmla="*/ 557111 w 560550"/>
              <a:gd name="connsiteY7-174" fmla="*/ 481348 h 493591"/>
              <a:gd name="connsiteX8-175" fmla="*/ 527738 w 560550"/>
              <a:gd name="connsiteY8-176" fmla="*/ 493568 h 493591"/>
              <a:gd name="connsiteX9-177" fmla="*/ 496688 w 560550"/>
              <a:gd name="connsiteY9-178" fmla="*/ 492722 h 493591"/>
              <a:gd name="connsiteX10-179" fmla="*/ 275338 w 560550"/>
              <a:gd name="connsiteY10-180" fmla="*/ 480778 h 493591"/>
              <a:gd name="connsiteX11-181" fmla="*/ 275975 w 560550"/>
              <a:gd name="connsiteY11-182" fmla="*/ 480403 h 493591"/>
              <a:gd name="connsiteX12-183" fmla="*/ 266629 w 560550"/>
              <a:gd name="connsiteY12-184" fmla="*/ 479903 h 493591"/>
              <a:gd name="connsiteX13-185" fmla="*/ 40497 w 560550"/>
              <a:gd name="connsiteY13-186" fmla="*/ 492105 h 493591"/>
              <a:gd name="connsiteX14-187" fmla="*/ 32832 w 560550"/>
              <a:gd name="connsiteY14-188" fmla="*/ 492314 h 493591"/>
              <a:gd name="connsiteX15-189" fmla="*/ 3210 w 560550"/>
              <a:gd name="connsiteY15-190" fmla="*/ 479408 h 493591"/>
              <a:gd name="connsiteX16-191" fmla="*/ 2740 w 560550"/>
              <a:gd name="connsiteY16-192" fmla="*/ 478849 h 493591"/>
              <a:gd name="connsiteX17-193" fmla="*/ 6844 w 560550"/>
              <a:gd name="connsiteY17-194" fmla="*/ 447301 h 493591"/>
              <a:gd name="connsiteX18-195" fmla="*/ 23102 w 560550"/>
              <a:gd name="connsiteY18-196" fmla="*/ 420834 h 493591"/>
              <a:gd name="connsiteX19-197" fmla="*/ 144121 w 560550"/>
              <a:gd name="connsiteY19-198" fmla="*/ 235111 h 493591"/>
              <a:gd name="connsiteX20-199" fmla="*/ 149231 w 560550"/>
              <a:gd name="connsiteY20-200" fmla="*/ 228009 h 493591"/>
              <a:gd name="connsiteX21-201" fmla="*/ 251731 w 560550"/>
              <a:gd name="connsiteY21-202" fmla="*/ 26070 h 493591"/>
              <a:gd name="connsiteX22-203" fmla="*/ 255383 w 560550"/>
              <a:gd name="connsiteY22-204" fmla="*/ 19328 h 493591"/>
              <a:gd name="connsiteX23-205" fmla="*/ 281371 w 560550"/>
              <a:gd name="connsiteY23-206" fmla="*/ 127 h 493591"/>
              <a:gd name="connsiteX24-207" fmla="*/ 282090 w 560550"/>
              <a:gd name="connsiteY24-208" fmla="*/ 0 h 493591"/>
              <a:gd name="connsiteX0-209" fmla="*/ 282090 w 560550"/>
              <a:gd name="connsiteY0-210" fmla="*/ 0 h 493591"/>
              <a:gd name="connsiteX1-211" fmla="*/ 307359 w 560550"/>
              <a:gd name="connsiteY1-212" fmla="*/ 19328 h 493591"/>
              <a:gd name="connsiteX2-213" fmla="*/ 322151 w 560550"/>
              <a:gd name="connsiteY2-214" fmla="*/ 46641 h 493591"/>
              <a:gd name="connsiteX3-215" fmla="*/ 426075 w 560550"/>
              <a:gd name="connsiteY3-216" fmla="*/ 252279 h 493591"/>
              <a:gd name="connsiteX4-217" fmla="*/ 549713 w 560550"/>
              <a:gd name="connsiteY4-218" fmla="*/ 442022 h 493591"/>
              <a:gd name="connsiteX5-219" fmla="*/ 553726 w 560550"/>
              <a:gd name="connsiteY5-220" fmla="*/ 448555 h 493591"/>
              <a:gd name="connsiteX6-221" fmla="*/ 557360 w 560550"/>
              <a:gd name="connsiteY6-222" fmla="*/ 480662 h 493591"/>
              <a:gd name="connsiteX7-223" fmla="*/ 557111 w 560550"/>
              <a:gd name="connsiteY7-224" fmla="*/ 481348 h 493591"/>
              <a:gd name="connsiteX8-225" fmla="*/ 527738 w 560550"/>
              <a:gd name="connsiteY8-226" fmla="*/ 493568 h 493591"/>
              <a:gd name="connsiteX9-227" fmla="*/ 496688 w 560550"/>
              <a:gd name="connsiteY9-228" fmla="*/ 492722 h 493591"/>
              <a:gd name="connsiteX10-229" fmla="*/ 275338 w 560550"/>
              <a:gd name="connsiteY10-230" fmla="*/ 480778 h 493591"/>
              <a:gd name="connsiteX11-231" fmla="*/ 275975 w 560550"/>
              <a:gd name="connsiteY11-232" fmla="*/ 480403 h 493591"/>
              <a:gd name="connsiteX12-233" fmla="*/ 266629 w 560550"/>
              <a:gd name="connsiteY12-234" fmla="*/ 479903 h 493591"/>
              <a:gd name="connsiteX13-235" fmla="*/ 40497 w 560550"/>
              <a:gd name="connsiteY13-236" fmla="*/ 492105 h 493591"/>
              <a:gd name="connsiteX14-237" fmla="*/ 32832 w 560550"/>
              <a:gd name="connsiteY14-238" fmla="*/ 492314 h 493591"/>
              <a:gd name="connsiteX15-239" fmla="*/ 3210 w 560550"/>
              <a:gd name="connsiteY15-240" fmla="*/ 479408 h 493591"/>
              <a:gd name="connsiteX16-241" fmla="*/ 2740 w 560550"/>
              <a:gd name="connsiteY16-242" fmla="*/ 478849 h 493591"/>
              <a:gd name="connsiteX17-243" fmla="*/ 6844 w 560550"/>
              <a:gd name="connsiteY17-244" fmla="*/ 447301 h 493591"/>
              <a:gd name="connsiteX18-245" fmla="*/ 23102 w 560550"/>
              <a:gd name="connsiteY18-246" fmla="*/ 420834 h 493591"/>
              <a:gd name="connsiteX19-247" fmla="*/ 149231 w 560550"/>
              <a:gd name="connsiteY19-248" fmla="*/ 228009 h 493591"/>
              <a:gd name="connsiteX20-249" fmla="*/ 251731 w 560550"/>
              <a:gd name="connsiteY20-250" fmla="*/ 26070 h 493591"/>
              <a:gd name="connsiteX21-251" fmla="*/ 255383 w 560550"/>
              <a:gd name="connsiteY21-252" fmla="*/ 19328 h 493591"/>
              <a:gd name="connsiteX22-253" fmla="*/ 281371 w 560550"/>
              <a:gd name="connsiteY22-254" fmla="*/ 127 h 493591"/>
              <a:gd name="connsiteX23-255" fmla="*/ 282090 w 560550"/>
              <a:gd name="connsiteY23-256" fmla="*/ 0 h 493591"/>
              <a:gd name="connsiteX0-257" fmla="*/ 282090 w 560550"/>
              <a:gd name="connsiteY0-258" fmla="*/ 0 h 493591"/>
              <a:gd name="connsiteX1-259" fmla="*/ 307359 w 560550"/>
              <a:gd name="connsiteY1-260" fmla="*/ 19328 h 493591"/>
              <a:gd name="connsiteX2-261" fmla="*/ 322151 w 560550"/>
              <a:gd name="connsiteY2-262" fmla="*/ 46641 h 493591"/>
              <a:gd name="connsiteX3-263" fmla="*/ 426075 w 560550"/>
              <a:gd name="connsiteY3-264" fmla="*/ 252279 h 493591"/>
              <a:gd name="connsiteX4-265" fmla="*/ 549713 w 560550"/>
              <a:gd name="connsiteY4-266" fmla="*/ 442022 h 493591"/>
              <a:gd name="connsiteX5-267" fmla="*/ 553726 w 560550"/>
              <a:gd name="connsiteY5-268" fmla="*/ 448555 h 493591"/>
              <a:gd name="connsiteX6-269" fmla="*/ 557360 w 560550"/>
              <a:gd name="connsiteY6-270" fmla="*/ 480662 h 493591"/>
              <a:gd name="connsiteX7-271" fmla="*/ 557111 w 560550"/>
              <a:gd name="connsiteY7-272" fmla="*/ 481348 h 493591"/>
              <a:gd name="connsiteX8-273" fmla="*/ 527738 w 560550"/>
              <a:gd name="connsiteY8-274" fmla="*/ 493568 h 493591"/>
              <a:gd name="connsiteX9-275" fmla="*/ 496688 w 560550"/>
              <a:gd name="connsiteY9-276" fmla="*/ 492722 h 493591"/>
              <a:gd name="connsiteX10-277" fmla="*/ 275338 w 560550"/>
              <a:gd name="connsiteY10-278" fmla="*/ 480778 h 493591"/>
              <a:gd name="connsiteX11-279" fmla="*/ 275975 w 560550"/>
              <a:gd name="connsiteY11-280" fmla="*/ 480403 h 493591"/>
              <a:gd name="connsiteX12-281" fmla="*/ 266629 w 560550"/>
              <a:gd name="connsiteY12-282" fmla="*/ 479903 h 493591"/>
              <a:gd name="connsiteX13-283" fmla="*/ 40497 w 560550"/>
              <a:gd name="connsiteY13-284" fmla="*/ 492105 h 493591"/>
              <a:gd name="connsiteX14-285" fmla="*/ 32832 w 560550"/>
              <a:gd name="connsiteY14-286" fmla="*/ 492314 h 493591"/>
              <a:gd name="connsiteX15-287" fmla="*/ 3210 w 560550"/>
              <a:gd name="connsiteY15-288" fmla="*/ 479408 h 493591"/>
              <a:gd name="connsiteX16-289" fmla="*/ 2740 w 560550"/>
              <a:gd name="connsiteY16-290" fmla="*/ 478849 h 493591"/>
              <a:gd name="connsiteX17-291" fmla="*/ 6844 w 560550"/>
              <a:gd name="connsiteY17-292" fmla="*/ 447301 h 493591"/>
              <a:gd name="connsiteX18-293" fmla="*/ 23102 w 560550"/>
              <a:gd name="connsiteY18-294" fmla="*/ 420834 h 493591"/>
              <a:gd name="connsiteX19-295" fmla="*/ 149231 w 560550"/>
              <a:gd name="connsiteY19-296" fmla="*/ 228009 h 493591"/>
              <a:gd name="connsiteX20-297" fmla="*/ 251731 w 560550"/>
              <a:gd name="connsiteY20-298" fmla="*/ 26070 h 493591"/>
              <a:gd name="connsiteX21-299" fmla="*/ 255383 w 560550"/>
              <a:gd name="connsiteY21-300" fmla="*/ 19328 h 493591"/>
              <a:gd name="connsiteX22-301" fmla="*/ 281371 w 560550"/>
              <a:gd name="connsiteY22-302" fmla="*/ 127 h 493591"/>
              <a:gd name="connsiteX23-303" fmla="*/ 282090 w 560550"/>
              <a:gd name="connsiteY23-304" fmla="*/ 0 h 493591"/>
              <a:gd name="connsiteX0-305" fmla="*/ 282090 w 560550"/>
              <a:gd name="connsiteY0-306" fmla="*/ 0 h 493591"/>
              <a:gd name="connsiteX1-307" fmla="*/ 307359 w 560550"/>
              <a:gd name="connsiteY1-308" fmla="*/ 19328 h 493591"/>
              <a:gd name="connsiteX2-309" fmla="*/ 322151 w 560550"/>
              <a:gd name="connsiteY2-310" fmla="*/ 46641 h 493591"/>
              <a:gd name="connsiteX3-311" fmla="*/ 426075 w 560550"/>
              <a:gd name="connsiteY3-312" fmla="*/ 252279 h 493591"/>
              <a:gd name="connsiteX4-313" fmla="*/ 549713 w 560550"/>
              <a:gd name="connsiteY4-314" fmla="*/ 442022 h 493591"/>
              <a:gd name="connsiteX5-315" fmla="*/ 553726 w 560550"/>
              <a:gd name="connsiteY5-316" fmla="*/ 448555 h 493591"/>
              <a:gd name="connsiteX6-317" fmla="*/ 557360 w 560550"/>
              <a:gd name="connsiteY6-318" fmla="*/ 480662 h 493591"/>
              <a:gd name="connsiteX7-319" fmla="*/ 557111 w 560550"/>
              <a:gd name="connsiteY7-320" fmla="*/ 481348 h 493591"/>
              <a:gd name="connsiteX8-321" fmla="*/ 527738 w 560550"/>
              <a:gd name="connsiteY8-322" fmla="*/ 493568 h 493591"/>
              <a:gd name="connsiteX9-323" fmla="*/ 496688 w 560550"/>
              <a:gd name="connsiteY9-324" fmla="*/ 492722 h 493591"/>
              <a:gd name="connsiteX10-325" fmla="*/ 275338 w 560550"/>
              <a:gd name="connsiteY10-326" fmla="*/ 480778 h 493591"/>
              <a:gd name="connsiteX11-327" fmla="*/ 266629 w 560550"/>
              <a:gd name="connsiteY11-328" fmla="*/ 479903 h 493591"/>
              <a:gd name="connsiteX12-329" fmla="*/ 40497 w 560550"/>
              <a:gd name="connsiteY12-330" fmla="*/ 492105 h 493591"/>
              <a:gd name="connsiteX13-331" fmla="*/ 32832 w 560550"/>
              <a:gd name="connsiteY13-332" fmla="*/ 492314 h 493591"/>
              <a:gd name="connsiteX14-333" fmla="*/ 3210 w 560550"/>
              <a:gd name="connsiteY14-334" fmla="*/ 479408 h 493591"/>
              <a:gd name="connsiteX15-335" fmla="*/ 2740 w 560550"/>
              <a:gd name="connsiteY15-336" fmla="*/ 478849 h 493591"/>
              <a:gd name="connsiteX16-337" fmla="*/ 6844 w 560550"/>
              <a:gd name="connsiteY16-338" fmla="*/ 447301 h 493591"/>
              <a:gd name="connsiteX17-339" fmla="*/ 23102 w 560550"/>
              <a:gd name="connsiteY17-340" fmla="*/ 420834 h 493591"/>
              <a:gd name="connsiteX18-341" fmla="*/ 149231 w 560550"/>
              <a:gd name="connsiteY18-342" fmla="*/ 228009 h 493591"/>
              <a:gd name="connsiteX19-343" fmla="*/ 251731 w 560550"/>
              <a:gd name="connsiteY19-344" fmla="*/ 26070 h 493591"/>
              <a:gd name="connsiteX20-345" fmla="*/ 255383 w 560550"/>
              <a:gd name="connsiteY20-346" fmla="*/ 19328 h 493591"/>
              <a:gd name="connsiteX21-347" fmla="*/ 281371 w 560550"/>
              <a:gd name="connsiteY21-348" fmla="*/ 127 h 493591"/>
              <a:gd name="connsiteX22-349" fmla="*/ 282090 w 560550"/>
              <a:gd name="connsiteY22-350" fmla="*/ 0 h 493591"/>
              <a:gd name="connsiteX0-351" fmla="*/ 282090 w 560550"/>
              <a:gd name="connsiteY0-352" fmla="*/ 0 h 493591"/>
              <a:gd name="connsiteX1-353" fmla="*/ 307359 w 560550"/>
              <a:gd name="connsiteY1-354" fmla="*/ 19328 h 493591"/>
              <a:gd name="connsiteX2-355" fmla="*/ 322151 w 560550"/>
              <a:gd name="connsiteY2-356" fmla="*/ 46641 h 493591"/>
              <a:gd name="connsiteX3-357" fmla="*/ 426075 w 560550"/>
              <a:gd name="connsiteY3-358" fmla="*/ 252279 h 493591"/>
              <a:gd name="connsiteX4-359" fmla="*/ 549713 w 560550"/>
              <a:gd name="connsiteY4-360" fmla="*/ 442022 h 493591"/>
              <a:gd name="connsiteX5-361" fmla="*/ 553726 w 560550"/>
              <a:gd name="connsiteY5-362" fmla="*/ 448555 h 493591"/>
              <a:gd name="connsiteX6-363" fmla="*/ 557360 w 560550"/>
              <a:gd name="connsiteY6-364" fmla="*/ 480662 h 493591"/>
              <a:gd name="connsiteX7-365" fmla="*/ 557111 w 560550"/>
              <a:gd name="connsiteY7-366" fmla="*/ 481348 h 493591"/>
              <a:gd name="connsiteX8-367" fmla="*/ 527738 w 560550"/>
              <a:gd name="connsiteY8-368" fmla="*/ 493568 h 493591"/>
              <a:gd name="connsiteX9-369" fmla="*/ 496688 w 560550"/>
              <a:gd name="connsiteY9-370" fmla="*/ 492722 h 493591"/>
              <a:gd name="connsiteX10-371" fmla="*/ 266629 w 560550"/>
              <a:gd name="connsiteY10-372" fmla="*/ 479903 h 493591"/>
              <a:gd name="connsiteX11-373" fmla="*/ 40497 w 560550"/>
              <a:gd name="connsiteY11-374" fmla="*/ 492105 h 493591"/>
              <a:gd name="connsiteX12-375" fmla="*/ 32832 w 560550"/>
              <a:gd name="connsiteY12-376" fmla="*/ 492314 h 493591"/>
              <a:gd name="connsiteX13-377" fmla="*/ 3210 w 560550"/>
              <a:gd name="connsiteY13-378" fmla="*/ 479408 h 493591"/>
              <a:gd name="connsiteX14-379" fmla="*/ 2740 w 560550"/>
              <a:gd name="connsiteY14-380" fmla="*/ 478849 h 493591"/>
              <a:gd name="connsiteX15-381" fmla="*/ 6844 w 560550"/>
              <a:gd name="connsiteY15-382" fmla="*/ 447301 h 493591"/>
              <a:gd name="connsiteX16-383" fmla="*/ 23102 w 560550"/>
              <a:gd name="connsiteY16-384" fmla="*/ 420834 h 493591"/>
              <a:gd name="connsiteX17-385" fmla="*/ 149231 w 560550"/>
              <a:gd name="connsiteY17-386" fmla="*/ 228009 h 493591"/>
              <a:gd name="connsiteX18-387" fmla="*/ 251731 w 560550"/>
              <a:gd name="connsiteY18-388" fmla="*/ 26070 h 493591"/>
              <a:gd name="connsiteX19-389" fmla="*/ 255383 w 560550"/>
              <a:gd name="connsiteY19-390" fmla="*/ 19328 h 493591"/>
              <a:gd name="connsiteX20-391" fmla="*/ 281371 w 560550"/>
              <a:gd name="connsiteY20-392" fmla="*/ 127 h 493591"/>
              <a:gd name="connsiteX21-393" fmla="*/ 282090 w 560550"/>
              <a:gd name="connsiteY21-394" fmla="*/ 0 h 493591"/>
              <a:gd name="connsiteX0-395" fmla="*/ 282090 w 560550"/>
              <a:gd name="connsiteY0-396" fmla="*/ 0 h 493591"/>
              <a:gd name="connsiteX1-397" fmla="*/ 307359 w 560550"/>
              <a:gd name="connsiteY1-398" fmla="*/ 19328 h 493591"/>
              <a:gd name="connsiteX2-399" fmla="*/ 322151 w 560550"/>
              <a:gd name="connsiteY2-400" fmla="*/ 46641 h 493591"/>
              <a:gd name="connsiteX3-401" fmla="*/ 426075 w 560550"/>
              <a:gd name="connsiteY3-402" fmla="*/ 252279 h 493591"/>
              <a:gd name="connsiteX4-403" fmla="*/ 549713 w 560550"/>
              <a:gd name="connsiteY4-404" fmla="*/ 442022 h 493591"/>
              <a:gd name="connsiteX5-405" fmla="*/ 553726 w 560550"/>
              <a:gd name="connsiteY5-406" fmla="*/ 448555 h 493591"/>
              <a:gd name="connsiteX6-407" fmla="*/ 557360 w 560550"/>
              <a:gd name="connsiteY6-408" fmla="*/ 480662 h 493591"/>
              <a:gd name="connsiteX7-409" fmla="*/ 557111 w 560550"/>
              <a:gd name="connsiteY7-410" fmla="*/ 481348 h 493591"/>
              <a:gd name="connsiteX8-411" fmla="*/ 527738 w 560550"/>
              <a:gd name="connsiteY8-412" fmla="*/ 493568 h 493591"/>
              <a:gd name="connsiteX9-413" fmla="*/ 496688 w 560550"/>
              <a:gd name="connsiteY9-414" fmla="*/ 492722 h 493591"/>
              <a:gd name="connsiteX10-415" fmla="*/ 266629 w 560550"/>
              <a:gd name="connsiteY10-416" fmla="*/ 479903 h 493591"/>
              <a:gd name="connsiteX11-417" fmla="*/ 40497 w 560550"/>
              <a:gd name="connsiteY11-418" fmla="*/ 492105 h 493591"/>
              <a:gd name="connsiteX12-419" fmla="*/ 32832 w 560550"/>
              <a:gd name="connsiteY12-420" fmla="*/ 492314 h 493591"/>
              <a:gd name="connsiteX13-421" fmla="*/ 3210 w 560550"/>
              <a:gd name="connsiteY13-422" fmla="*/ 479408 h 493591"/>
              <a:gd name="connsiteX14-423" fmla="*/ 2740 w 560550"/>
              <a:gd name="connsiteY14-424" fmla="*/ 478849 h 493591"/>
              <a:gd name="connsiteX15-425" fmla="*/ 6844 w 560550"/>
              <a:gd name="connsiteY15-426" fmla="*/ 447301 h 493591"/>
              <a:gd name="connsiteX16-427" fmla="*/ 23102 w 560550"/>
              <a:gd name="connsiteY16-428" fmla="*/ 420834 h 493591"/>
              <a:gd name="connsiteX17-429" fmla="*/ 149231 w 560550"/>
              <a:gd name="connsiteY17-430" fmla="*/ 228009 h 493591"/>
              <a:gd name="connsiteX18-431" fmla="*/ 251731 w 560550"/>
              <a:gd name="connsiteY18-432" fmla="*/ 26070 h 493591"/>
              <a:gd name="connsiteX19-433" fmla="*/ 255383 w 560550"/>
              <a:gd name="connsiteY19-434" fmla="*/ 19328 h 493591"/>
              <a:gd name="connsiteX20-435" fmla="*/ 281371 w 560550"/>
              <a:gd name="connsiteY20-436" fmla="*/ 127 h 493591"/>
              <a:gd name="connsiteX21-437" fmla="*/ 282090 w 560550"/>
              <a:gd name="connsiteY21-438" fmla="*/ 0 h 4935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560550" h="493591">
                <a:moveTo>
                  <a:pt x="282090" y="0"/>
                </a:moveTo>
                <a:cubicBezTo>
                  <a:pt x="291235" y="0"/>
                  <a:pt x="300381" y="6443"/>
                  <a:pt x="307359" y="19328"/>
                </a:cubicBezTo>
                <a:lnTo>
                  <a:pt x="322151" y="46641"/>
                </a:lnTo>
                <a:cubicBezTo>
                  <a:pt x="341937" y="85466"/>
                  <a:pt x="388148" y="186382"/>
                  <a:pt x="426075" y="252279"/>
                </a:cubicBezTo>
                <a:cubicBezTo>
                  <a:pt x="464002" y="318176"/>
                  <a:pt x="528438" y="409309"/>
                  <a:pt x="549713" y="442022"/>
                </a:cubicBezTo>
                <a:lnTo>
                  <a:pt x="553726" y="448555"/>
                </a:lnTo>
                <a:cubicBezTo>
                  <a:pt x="561598" y="461368"/>
                  <a:pt x="562451" y="472766"/>
                  <a:pt x="557360" y="480662"/>
                </a:cubicBezTo>
                <a:cubicBezTo>
                  <a:pt x="557347" y="480929"/>
                  <a:pt x="557231" y="481140"/>
                  <a:pt x="557111" y="481348"/>
                </a:cubicBezTo>
                <a:cubicBezTo>
                  <a:pt x="552538" y="489268"/>
                  <a:pt x="542386" y="493968"/>
                  <a:pt x="527738" y="493568"/>
                </a:cubicBezTo>
                <a:lnTo>
                  <a:pt x="496688" y="492722"/>
                </a:lnTo>
                <a:cubicBezTo>
                  <a:pt x="453170" y="490445"/>
                  <a:pt x="342661" y="480006"/>
                  <a:pt x="266629" y="479903"/>
                </a:cubicBezTo>
                <a:cubicBezTo>
                  <a:pt x="190597" y="479800"/>
                  <a:pt x="79463" y="490037"/>
                  <a:pt x="40497" y="492105"/>
                </a:cubicBezTo>
                <a:lnTo>
                  <a:pt x="32832" y="492314"/>
                </a:lnTo>
                <a:cubicBezTo>
                  <a:pt x="17800" y="492724"/>
                  <a:pt x="7502" y="487764"/>
                  <a:pt x="3210" y="479408"/>
                </a:cubicBezTo>
                <a:cubicBezTo>
                  <a:pt x="2985" y="479262"/>
                  <a:pt x="2860" y="479056"/>
                  <a:pt x="2740" y="478849"/>
                </a:cubicBezTo>
                <a:cubicBezTo>
                  <a:pt x="-1833" y="470928"/>
                  <a:pt x="-826" y="459787"/>
                  <a:pt x="6844" y="447301"/>
                </a:cubicBezTo>
                <a:lnTo>
                  <a:pt x="23102" y="420834"/>
                </a:lnTo>
                <a:cubicBezTo>
                  <a:pt x="46833" y="384285"/>
                  <a:pt x="111126" y="293803"/>
                  <a:pt x="149231" y="228009"/>
                </a:cubicBezTo>
                <a:cubicBezTo>
                  <a:pt x="187336" y="162215"/>
                  <a:pt x="234039" y="60850"/>
                  <a:pt x="251731" y="26070"/>
                </a:cubicBezTo>
                <a:lnTo>
                  <a:pt x="255383" y="19328"/>
                </a:lnTo>
                <a:cubicBezTo>
                  <a:pt x="262543" y="6104"/>
                  <a:pt x="271988" y="-334"/>
                  <a:pt x="281371" y="127"/>
                </a:cubicBezTo>
                <a:cubicBezTo>
                  <a:pt x="281609" y="5"/>
                  <a:pt x="281850" y="0"/>
                  <a:pt x="28209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buFontTx/>
              <a:buNone/>
              <a:defRPr/>
            </a:pPr>
            <a:endParaRPr lang="zh-CN" altLang="en-US">
              <a:solidFill>
                <a:srgbClr val="FFFFFF"/>
              </a:solidFill>
              <a:latin typeface="微软雅黑" panose="020B0503020204020204" charset="-122"/>
              <a:cs typeface="Arial" panose="020B0604020202020204" pitchFamily="34" charset="0"/>
            </a:endParaRPr>
          </a:p>
        </p:txBody>
      </p:sp>
      <p:sp>
        <p:nvSpPr>
          <p:cNvPr id="13" name="KSO_Shape"/>
          <p:cNvSpPr/>
          <p:nvPr>
            <p:custDataLst>
              <p:tags r:id="rId11"/>
            </p:custDataLst>
          </p:nvPr>
        </p:nvSpPr>
        <p:spPr>
          <a:xfrm rot="2175228">
            <a:off x="3209925" y="2478088"/>
            <a:ext cx="193675" cy="171450"/>
          </a:xfrm>
          <a:custGeom>
            <a:avLst/>
            <a:gdLst>
              <a:gd name="connsiteX0" fmla="*/ 282090 w 560550"/>
              <a:gd name="connsiteY0" fmla="*/ 0 h 493591"/>
              <a:gd name="connsiteX1" fmla="*/ 307359 w 560550"/>
              <a:gd name="connsiteY1" fmla="*/ 19328 h 493591"/>
              <a:gd name="connsiteX2" fmla="*/ 322151 w 560550"/>
              <a:gd name="connsiteY2" fmla="*/ 46641 h 493591"/>
              <a:gd name="connsiteX3" fmla="*/ 422483 w 560550"/>
              <a:gd name="connsiteY3" fmla="*/ 244308 h 493591"/>
              <a:gd name="connsiteX4" fmla="*/ 421839 w 560550"/>
              <a:gd name="connsiteY4" fmla="*/ 243943 h 493591"/>
              <a:gd name="connsiteX5" fmla="*/ 426075 w 560550"/>
              <a:gd name="connsiteY5" fmla="*/ 252279 h 493591"/>
              <a:gd name="connsiteX6" fmla="*/ 549713 w 560550"/>
              <a:gd name="connsiteY6" fmla="*/ 442022 h 493591"/>
              <a:gd name="connsiteX7" fmla="*/ 553726 w 560550"/>
              <a:gd name="connsiteY7" fmla="*/ 448555 h 493591"/>
              <a:gd name="connsiteX8" fmla="*/ 557360 w 560550"/>
              <a:gd name="connsiteY8" fmla="*/ 480662 h 493591"/>
              <a:gd name="connsiteX9" fmla="*/ 557111 w 560550"/>
              <a:gd name="connsiteY9" fmla="*/ 481348 h 493591"/>
              <a:gd name="connsiteX10" fmla="*/ 527738 w 560550"/>
              <a:gd name="connsiteY10" fmla="*/ 493568 h 493591"/>
              <a:gd name="connsiteX11" fmla="*/ 496688 w 560550"/>
              <a:gd name="connsiteY11" fmla="*/ 492722 h 493591"/>
              <a:gd name="connsiteX12" fmla="*/ 275338 w 560550"/>
              <a:gd name="connsiteY12" fmla="*/ 480778 h 493591"/>
              <a:gd name="connsiteX13" fmla="*/ 275975 w 560550"/>
              <a:gd name="connsiteY13" fmla="*/ 480403 h 493591"/>
              <a:gd name="connsiteX14" fmla="*/ 266629 w 560550"/>
              <a:gd name="connsiteY14" fmla="*/ 479903 h 493591"/>
              <a:gd name="connsiteX15" fmla="*/ 40497 w 560550"/>
              <a:gd name="connsiteY15" fmla="*/ 492105 h 493591"/>
              <a:gd name="connsiteX16" fmla="*/ 32832 w 560550"/>
              <a:gd name="connsiteY16" fmla="*/ 492314 h 493591"/>
              <a:gd name="connsiteX17" fmla="*/ 3210 w 560550"/>
              <a:gd name="connsiteY17" fmla="*/ 479408 h 493591"/>
              <a:gd name="connsiteX18" fmla="*/ 2740 w 560550"/>
              <a:gd name="connsiteY18" fmla="*/ 478849 h 493591"/>
              <a:gd name="connsiteX19" fmla="*/ 6844 w 560550"/>
              <a:gd name="connsiteY19" fmla="*/ 447301 h 493591"/>
              <a:gd name="connsiteX20" fmla="*/ 23102 w 560550"/>
              <a:gd name="connsiteY20" fmla="*/ 420834 h 493591"/>
              <a:gd name="connsiteX21" fmla="*/ 144121 w 560550"/>
              <a:gd name="connsiteY21" fmla="*/ 235111 h 493591"/>
              <a:gd name="connsiteX22" fmla="*/ 144127 w 560550"/>
              <a:gd name="connsiteY22" fmla="*/ 235851 h 493591"/>
              <a:gd name="connsiteX23" fmla="*/ 149231 w 560550"/>
              <a:gd name="connsiteY23" fmla="*/ 228009 h 493591"/>
              <a:gd name="connsiteX24" fmla="*/ 251731 w 560550"/>
              <a:gd name="connsiteY24" fmla="*/ 26070 h 493591"/>
              <a:gd name="connsiteX25" fmla="*/ 255383 w 560550"/>
              <a:gd name="connsiteY25" fmla="*/ 19328 h 493591"/>
              <a:gd name="connsiteX26" fmla="*/ 281371 w 560550"/>
              <a:gd name="connsiteY26" fmla="*/ 127 h 493591"/>
              <a:gd name="connsiteX27" fmla="*/ 282090 w 560550"/>
              <a:gd name="connsiteY27" fmla="*/ 0 h 493591"/>
              <a:gd name="connsiteX0-1" fmla="*/ 282090 w 560550"/>
              <a:gd name="connsiteY0-2" fmla="*/ 0 h 493591"/>
              <a:gd name="connsiteX1-3" fmla="*/ 307359 w 560550"/>
              <a:gd name="connsiteY1-4" fmla="*/ 19328 h 493591"/>
              <a:gd name="connsiteX2-5" fmla="*/ 322151 w 560550"/>
              <a:gd name="connsiteY2-6" fmla="*/ 46641 h 493591"/>
              <a:gd name="connsiteX3-7" fmla="*/ 422483 w 560550"/>
              <a:gd name="connsiteY3-8" fmla="*/ 244308 h 493591"/>
              <a:gd name="connsiteX4-9" fmla="*/ 426075 w 560550"/>
              <a:gd name="connsiteY4-10" fmla="*/ 252279 h 493591"/>
              <a:gd name="connsiteX5-11" fmla="*/ 549713 w 560550"/>
              <a:gd name="connsiteY5-12" fmla="*/ 442022 h 493591"/>
              <a:gd name="connsiteX6-13" fmla="*/ 553726 w 560550"/>
              <a:gd name="connsiteY6-14" fmla="*/ 448555 h 493591"/>
              <a:gd name="connsiteX7-15" fmla="*/ 557360 w 560550"/>
              <a:gd name="connsiteY7-16" fmla="*/ 480662 h 493591"/>
              <a:gd name="connsiteX8-17" fmla="*/ 557111 w 560550"/>
              <a:gd name="connsiteY8-18" fmla="*/ 481348 h 493591"/>
              <a:gd name="connsiteX9-19" fmla="*/ 527738 w 560550"/>
              <a:gd name="connsiteY9-20" fmla="*/ 493568 h 493591"/>
              <a:gd name="connsiteX10-21" fmla="*/ 496688 w 560550"/>
              <a:gd name="connsiteY10-22" fmla="*/ 492722 h 493591"/>
              <a:gd name="connsiteX11-23" fmla="*/ 275338 w 560550"/>
              <a:gd name="connsiteY11-24" fmla="*/ 480778 h 493591"/>
              <a:gd name="connsiteX12-25" fmla="*/ 275975 w 560550"/>
              <a:gd name="connsiteY12-26" fmla="*/ 480403 h 493591"/>
              <a:gd name="connsiteX13-27" fmla="*/ 266629 w 560550"/>
              <a:gd name="connsiteY13-28" fmla="*/ 479903 h 493591"/>
              <a:gd name="connsiteX14-29" fmla="*/ 40497 w 560550"/>
              <a:gd name="connsiteY14-30" fmla="*/ 492105 h 493591"/>
              <a:gd name="connsiteX15-31" fmla="*/ 32832 w 560550"/>
              <a:gd name="connsiteY15-32" fmla="*/ 492314 h 493591"/>
              <a:gd name="connsiteX16-33" fmla="*/ 3210 w 560550"/>
              <a:gd name="connsiteY16-34" fmla="*/ 479408 h 493591"/>
              <a:gd name="connsiteX17-35" fmla="*/ 2740 w 560550"/>
              <a:gd name="connsiteY17-36" fmla="*/ 478849 h 493591"/>
              <a:gd name="connsiteX18-37" fmla="*/ 6844 w 560550"/>
              <a:gd name="connsiteY18-38" fmla="*/ 447301 h 493591"/>
              <a:gd name="connsiteX19-39" fmla="*/ 23102 w 560550"/>
              <a:gd name="connsiteY19-40" fmla="*/ 420834 h 493591"/>
              <a:gd name="connsiteX20-41" fmla="*/ 144121 w 560550"/>
              <a:gd name="connsiteY20-42" fmla="*/ 235111 h 493591"/>
              <a:gd name="connsiteX21-43" fmla="*/ 144127 w 560550"/>
              <a:gd name="connsiteY21-44" fmla="*/ 235851 h 493591"/>
              <a:gd name="connsiteX22-45" fmla="*/ 149231 w 560550"/>
              <a:gd name="connsiteY22-46" fmla="*/ 228009 h 493591"/>
              <a:gd name="connsiteX23-47" fmla="*/ 251731 w 560550"/>
              <a:gd name="connsiteY23-48" fmla="*/ 26070 h 493591"/>
              <a:gd name="connsiteX24-49" fmla="*/ 255383 w 560550"/>
              <a:gd name="connsiteY24-50" fmla="*/ 19328 h 493591"/>
              <a:gd name="connsiteX25-51" fmla="*/ 281371 w 560550"/>
              <a:gd name="connsiteY25-52" fmla="*/ 127 h 493591"/>
              <a:gd name="connsiteX26-53" fmla="*/ 282090 w 560550"/>
              <a:gd name="connsiteY26-54" fmla="*/ 0 h 493591"/>
              <a:gd name="connsiteX0-55" fmla="*/ 282090 w 560550"/>
              <a:gd name="connsiteY0-56" fmla="*/ 0 h 493591"/>
              <a:gd name="connsiteX1-57" fmla="*/ 307359 w 560550"/>
              <a:gd name="connsiteY1-58" fmla="*/ 19328 h 493591"/>
              <a:gd name="connsiteX2-59" fmla="*/ 322151 w 560550"/>
              <a:gd name="connsiteY2-60" fmla="*/ 46641 h 493591"/>
              <a:gd name="connsiteX3-61" fmla="*/ 426075 w 560550"/>
              <a:gd name="connsiteY3-62" fmla="*/ 252279 h 493591"/>
              <a:gd name="connsiteX4-63" fmla="*/ 549713 w 560550"/>
              <a:gd name="connsiteY4-64" fmla="*/ 442022 h 493591"/>
              <a:gd name="connsiteX5-65" fmla="*/ 553726 w 560550"/>
              <a:gd name="connsiteY5-66" fmla="*/ 448555 h 493591"/>
              <a:gd name="connsiteX6-67" fmla="*/ 557360 w 560550"/>
              <a:gd name="connsiteY6-68" fmla="*/ 480662 h 493591"/>
              <a:gd name="connsiteX7-69" fmla="*/ 557111 w 560550"/>
              <a:gd name="connsiteY7-70" fmla="*/ 481348 h 493591"/>
              <a:gd name="connsiteX8-71" fmla="*/ 527738 w 560550"/>
              <a:gd name="connsiteY8-72" fmla="*/ 493568 h 493591"/>
              <a:gd name="connsiteX9-73" fmla="*/ 496688 w 560550"/>
              <a:gd name="connsiteY9-74" fmla="*/ 492722 h 493591"/>
              <a:gd name="connsiteX10-75" fmla="*/ 275338 w 560550"/>
              <a:gd name="connsiteY10-76" fmla="*/ 480778 h 493591"/>
              <a:gd name="connsiteX11-77" fmla="*/ 275975 w 560550"/>
              <a:gd name="connsiteY11-78" fmla="*/ 480403 h 493591"/>
              <a:gd name="connsiteX12-79" fmla="*/ 266629 w 560550"/>
              <a:gd name="connsiteY12-80" fmla="*/ 479903 h 493591"/>
              <a:gd name="connsiteX13-81" fmla="*/ 40497 w 560550"/>
              <a:gd name="connsiteY13-82" fmla="*/ 492105 h 493591"/>
              <a:gd name="connsiteX14-83" fmla="*/ 32832 w 560550"/>
              <a:gd name="connsiteY14-84" fmla="*/ 492314 h 493591"/>
              <a:gd name="connsiteX15-85" fmla="*/ 3210 w 560550"/>
              <a:gd name="connsiteY15-86" fmla="*/ 479408 h 493591"/>
              <a:gd name="connsiteX16-87" fmla="*/ 2740 w 560550"/>
              <a:gd name="connsiteY16-88" fmla="*/ 478849 h 493591"/>
              <a:gd name="connsiteX17-89" fmla="*/ 6844 w 560550"/>
              <a:gd name="connsiteY17-90" fmla="*/ 447301 h 493591"/>
              <a:gd name="connsiteX18-91" fmla="*/ 23102 w 560550"/>
              <a:gd name="connsiteY18-92" fmla="*/ 420834 h 493591"/>
              <a:gd name="connsiteX19-93" fmla="*/ 144121 w 560550"/>
              <a:gd name="connsiteY19-94" fmla="*/ 235111 h 493591"/>
              <a:gd name="connsiteX20-95" fmla="*/ 144127 w 560550"/>
              <a:gd name="connsiteY20-96" fmla="*/ 235851 h 493591"/>
              <a:gd name="connsiteX21-97" fmla="*/ 149231 w 560550"/>
              <a:gd name="connsiteY21-98" fmla="*/ 228009 h 493591"/>
              <a:gd name="connsiteX22-99" fmla="*/ 251731 w 560550"/>
              <a:gd name="connsiteY22-100" fmla="*/ 26070 h 493591"/>
              <a:gd name="connsiteX23-101" fmla="*/ 255383 w 560550"/>
              <a:gd name="connsiteY23-102" fmla="*/ 19328 h 493591"/>
              <a:gd name="connsiteX24-103" fmla="*/ 281371 w 560550"/>
              <a:gd name="connsiteY24-104" fmla="*/ 127 h 493591"/>
              <a:gd name="connsiteX25-105" fmla="*/ 282090 w 560550"/>
              <a:gd name="connsiteY25-106" fmla="*/ 0 h 493591"/>
              <a:gd name="connsiteX0-107" fmla="*/ 282090 w 560550"/>
              <a:gd name="connsiteY0-108" fmla="*/ 0 h 493591"/>
              <a:gd name="connsiteX1-109" fmla="*/ 307359 w 560550"/>
              <a:gd name="connsiteY1-110" fmla="*/ 19328 h 493591"/>
              <a:gd name="connsiteX2-111" fmla="*/ 322151 w 560550"/>
              <a:gd name="connsiteY2-112" fmla="*/ 46641 h 493591"/>
              <a:gd name="connsiteX3-113" fmla="*/ 426075 w 560550"/>
              <a:gd name="connsiteY3-114" fmla="*/ 252279 h 493591"/>
              <a:gd name="connsiteX4-115" fmla="*/ 549713 w 560550"/>
              <a:gd name="connsiteY4-116" fmla="*/ 442022 h 493591"/>
              <a:gd name="connsiteX5-117" fmla="*/ 553726 w 560550"/>
              <a:gd name="connsiteY5-118" fmla="*/ 448555 h 493591"/>
              <a:gd name="connsiteX6-119" fmla="*/ 557360 w 560550"/>
              <a:gd name="connsiteY6-120" fmla="*/ 480662 h 493591"/>
              <a:gd name="connsiteX7-121" fmla="*/ 557111 w 560550"/>
              <a:gd name="connsiteY7-122" fmla="*/ 481348 h 493591"/>
              <a:gd name="connsiteX8-123" fmla="*/ 527738 w 560550"/>
              <a:gd name="connsiteY8-124" fmla="*/ 493568 h 493591"/>
              <a:gd name="connsiteX9-125" fmla="*/ 496688 w 560550"/>
              <a:gd name="connsiteY9-126" fmla="*/ 492722 h 493591"/>
              <a:gd name="connsiteX10-127" fmla="*/ 275338 w 560550"/>
              <a:gd name="connsiteY10-128" fmla="*/ 480778 h 493591"/>
              <a:gd name="connsiteX11-129" fmla="*/ 275975 w 560550"/>
              <a:gd name="connsiteY11-130" fmla="*/ 480403 h 493591"/>
              <a:gd name="connsiteX12-131" fmla="*/ 266629 w 560550"/>
              <a:gd name="connsiteY12-132" fmla="*/ 479903 h 493591"/>
              <a:gd name="connsiteX13-133" fmla="*/ 40497 w 560550"/>
              <a:gd name="connsiteY13-134" fmla="*/ 492105 h 493591"/>
              <a:gd name="connsiteX14-135" fmla="*/ 32832 w 560550"/>
              <a:gd name="connsiteY14-136" fmla="*/ 492314 h 493591"/>
              <a:gd name="connsiteX15-137" fmla="*/ 3210 w 560550"/>
              <a:gd name="connsiteY15-138" fmla="*/ 479408 h 493591"/>
              <a:gd name="connsiteX16-139" fmla="*/ 2740 w 560550"/>
              <a:gd name="connsiteY16-140" fmla="*/ 478849 h 493591"/>
              <a:gd name="connsiteX17-141" fmla="*/ 6844 w 560550"/>
              <a:gd name="connsiteY17-142" fmla="*/ 447301 h 493591"/>
              <a:gd name="connsiteX18-143" fmla="*/ 23102 w 560550"/>
              <a:gd name="connsiteY18-144" fmla="*/ 420834 h 493591"/>
              <a:gd name="connsiteX19-145" fmla="*/ 144121 w 560550"/>
              <a:gd name="connsiteY19-146" fmla="*/ 235111 h 493591"/>
              <a:gd name="connsiteX20-147" fmla="*/ 144127 w 560550"/>
              <a:gd name="connsiteY20-148" fmla="*/ 235851 h 493591"/>
              <a:gd name="connsiteX21-149" fmla="*/ 149231 w 560550"/>
              <a:gd name="connsiteY21-150" fmla="*/ 228009 h 493591"/>
              <a:gd name="connsiteX22-151" fmla="*/ 251731 w 560550"/>
              <a:gd name="connsiteY22-152" fmla="*/ 26070 h 493591"/>
              <a:gd name="connsiteX23-153" fmla="*/ 255383 w 560550"/>
              <a:gd name="connsiteY23-154" fmla="*/ 19328 h 493591"/>
              <a:gd name="connsiteX24-155" fmla="*/ 281371 w 560550"/>
              <a:gd name="connsiteY24-156" fmla="*/ 127 h 493591"/>
              <a:gd name="connsiteX25-157" fmla="*/ 282090 w 560550"/>
              <a:gd name="connsiteY25-158" fmla="*/ 0 h 493591"/>
              <a:gd name="connsiteX0-159" fmla="*/ 282090 w 560550"/>
              <a:gd name="connsiteY0-160" fmla="*/ 0 h 493591"/>
              <a:gd name="connsiteX1-161" fmla="*/ 307359 w 560550"/>
              <a:gd name="connsiteY1-162" fmla="*/ 19328 h 493591"/>
              <a:gd name="connsiteX2-163" fmla="*/ 322151 w 560550"/>
              <a:gd name="connsiteY2-164" fmla="*/ 46641 h 493591"/>
              <a:gd name="connsiteX3-165" fmla="*/ 426075 w 560550"/>
              <a:gd name="connsiteY3-166" fmla="*/ 252279 h 493591"/>
              <a:gd name="connsiteX4-167" fmla="*/ 549713 w 560550"/>
              <a:gd name="connsiteY4-168" fmla="*/ 442022 h 493591"/>
              <a:gd name="connsiteX5-169" fmla="*/ 553726 w 560550"/>
              <a:gd name="connsiteY5-170" fmla="*/ 448555 h 493591"/>
              <a:gd name="connsiteX6-171" fmla="*/ 557360 w 560550"/>
              <a:gd name="connsiteY6-172" fmla="*/ 480662 h 493591"/>
              <a:gd name="connsiteX7-173" fmla="*/ 557111 w 560550"/>
              <a:gd name="connsiteY7-174" fmla="*/ 481348 h 493591"/>
              <a:gd name="connsiteX8-175" fmla="*/ 527738 w 560550"/>
              <a:gd name="connsiteY8-176" fmla="*/ 493568 h 493591"/>
              <a:gd name="connsiteX9-177" fmla="*/ 496688 w 560550"/>
              <a:gd name="connsiteY9-178" fmla="*/ 492722 h 493591"/>
              <a:gd name="connsiteX10-179" fmla="*/ 275338 w 560550"/>
              <a:gd name="connsiteY10-180" fmla="*/ 480778 h 493591"/>
              <a:gd name="connsiteX11-181" fmla="*/ 275975 w 560550"/>
              <a:gd name="connsiteY11-182" fmla="*/ 480403 h 493591"/>
              <a:gd name="connsiteX12-183" fmla="*/ 266629 w 560550"/>
              <a:gd name="connsiteY12-184" fmla="*/ 479903 h 493591"/>
              <a:gd name="connsiteX13-185" fmla="*/ 40497 w 560550"/>
              <a:gd name="connsiteY13-186" fmla="*/ 492105 h 493591"/>
              <a:gd name="connsiteX14-187" fmla="*/ 32832 w 560550"/>
              <a:gd name="connsiteY14-188" fmla="*/ 492314 h 493591"/>
              <a:gd name="connsiteX15-189" fmla="*/ 3210 w 560550"/>
              <a:gd name="connsiteY15-190" fmla="*/ 479408 h 493591"/>
              <a:gd name="connsiteX16-191" fmla="*/ 2740 w 560550"/>
              <a:gd name="connsiteY16-192" fmla="*/ 478849 h 493591"/>
              <a:gd name="connsiteX17-193" fmla="*/ 6844 w 560550"/>
              <a:gd name="connsiteY17-194" fmla="*/ 447301 h 493591"/>
              <a:gd name="connsiteX18-195" fmla="*/ 23102 w 560550"/>
              <a:gd name="connsiteY18-196" fmla="*/ 420834 h 493591"/>
              <a:gd name="connsiteX19-197" fmla="*/ 144121 w 560550"/>
              <a:gd name="connsiteY19-198" fmla="*/ 235111 h 493591"/>
              <a:gd name="connsiteX20-199" fmla="*/ 149231 w 560550"/>
              <a:gd name="connsiteY20-200" fmla="*/ 228009 h 493591"/>
              <a:gd name="connsiteX21-201" fmla="*/ 251731 w 560550"/>
              <a:gd name="connsiteY21-202" fmla="*/ 26070 h 493591"/>
              <a:gd name="connsiteX22-203" fmla="*/ 255383 w 560550"/>
              <a:gd name="connsiteY22-204" fmla="*/ 19328 h 493591"/>
              <a:gd name="connsiteX23-205" fmla="*/ 281371 w 560550"/>
              <a:gd name="connsiteY23-206" fmla="*/ 127 h 493591"/>
              <a:gd name="connsiteX24-207" fmla="*/ 282090 w 560550"/>
              <a:gd name="connsiteY24-208" fmla="*/ 0 h 493591"/>
              <a:gd name="connsiteX0-209" fmla="*/ 282090 w 560550"/>
              <a:gd name="connsiteY0-210" fmla="*/ 0 h 493591"/>
              <a:gd name="connsiteX1-211" fmla="*/ 307359 w 560550"/>
              <a:gd name="connsiteY1-212" fmla="*/ 19328 h 493591"/>
              <a:gd name="connsiteX2-213" fmla="*/ 322151 w 560550"/>
              <a:gd name="connsiteY2-214" fmla="*/ 46641 h 493591"/>
              <a:gd name="connsiteX3-215" fmla="*/ 426075 w 560550"/>
              <a:gd name="connsiteY3-216" fmla="*/ 252279 h 493591"/>
              <a:gd name="connsiteX4-217" fmla="*/ 549713 w 560550"/>
              <a:gd name="connsiteY4-218" fmla="*/ 442022 h 493591"/>
              <a:gd name="connsiteX5-219" fmla="*/ 553726 w 560550"/>
              <a:gd name="connsiteY5-220" fmla="*/ 448555 h 493591"/>
              <a:gd name="connsiteX6-221" fmla="*/ 557360 w 560550"/>
              <a:gd name="connsiteY6-222" fmla="*/ 480662 h 493591"/>
              <a:gd name="connsiteX7-223" fmla="*/ 557111 w 560550"/>
              <a:gd name="connsiteY7-224" fmla="*/ 481348 h 493591"/>
              <a:gd name="connsiteX8-225" fmla="*/ 527738 w 560550"/>
              <a:gd name="connsiteY8-226" fmla="*/ 493568 h 493591"/>
              <a:gd name="connsiteX9-227" fmla="*/ 496688 w 560550"/>
              <a:gd name="connsiteY9-228" fmla="*/ 492722 h 493591"/>
              <a:gd name="connsiteX10-229" fmla="*/ 275338 w 560550"/>
              <a:gd name="connsiteY10-230" fmla="*/ 480778 h 493591"/>
              <a:gd name="connsiteX11-231" fmla="*/ 275975 w 560550"/>
              <a:gd name="connsiteY11-232" fmla="*/ 480403 h 493591"/>
              <a:gd name="connsiteX12-233" fmla="*/ 266629 w 560550"/>
              <a:gd name="connsiteY12-234" fmla="*/ 479903 h 493591"/>
              <a:gd name="connsiteX13-235" fmla="*/ 40497 w 560550"/>
              <a:gd name="connsiteY13-236" fmla="*/ 492105 h 493591"/>
              <a:gd name="connsiteX14-237" fmla="*/ 32832 w 560550"/>
              <a:gd name="connsiteY14-238" fmla="*/ 492314 h 493591"/>
              <a:gd name="connsiteX15-239" fmla="*/ 3210 w 560550"/>
              <a:gd name="connsiteY15-240" fmla="*/ 479408 h 493591"/>
              <a:gd name="connsiteX16-241" fmla="*/ 2740 w 560550"/>
              <a:gd name="connsiteY16-242" fmla="*/ 478849 h 493591"/>
              <a:gd name="connsiteX17-243" fmla="*/ 6844 w 560550"/>
              <a:gd name="connsiteY17-244" fmla="*/ 447301 h 493591"/>
              <a:gd name="connsiteX18-245" fmla="*/ 23102 w 560550"/>
              <a:gd name="connsiteY18-246" fmla="*/ 420834 h 493591"/>
              <a:gd name="connsiteX19-247" fmla="*/ 149231 w 560550"/>
              <a:gd name="connsiteY19-248" fmla="*/ 228009 h 493591"/>
              <a:gd name="connsiteX20-249" fmla="*/ 251731 w 560550"/>
              <a:gd name="connsiteY20-250" fmla="*/ 26070 h 493591"/>
              <a:gd name="connsiteX21-251" fmla="*/ 255383 w 560550"/>
              <a:gd name="connsiteY21-252" fmla="*/ 19328 h 493591"/>
              <a:gd name="connsiteX22-253" fmla="*/ 281371 w 560550"/>
              <a:gd name="connsiteY22-254" fmla="*/ 127 h 493591"/>
              <a:gd name="connsiteX23-255" fmla="*/ 282090 w 560550"/>
              <a:gd name="connsiteY23-256" fmla="*/ 0 h 493591"/>
              <a:gd name="connsiteX0-257" fmla="*/ 282090 w 560550"/>
              <a:gd name="connsiteY0-258" fmla="*/ 0 h 493591"/>
              <a:gd name="connsiteX1-259" fmla="*/ 307359 w 560550"/>
              <a:gd name="connsiteY1-260" fmla="*/ 19328 h 493591"/>
              <a:gd name="connsiteX2-261" fmla="*/ 322151 w 560550"/>
              <a:gd name="connsiteY2-262" fmla="*/ 46641 h 493591"/>
              <a:gd name="connsiteX3-263" fmla="*/ 426075 w 560550"/>
              <a:gd name="connsiteY3-264" fmla="*/ 252279 h 493591"/>
              <a:gd name="connsiteX4-265" fmla="*/ 549713 w 560550"/>
              <a:gd name="connsiteY4-266" fmla="*/ 442022 h 493591"/>
              <a:gd name="connsiteX5-267" fmla="*/ 553726 w 560550"/>
              <a:gd name="connsiteY5-268" fmla="*/ 448555 h 493591"/>
              <a:gd name="connsiteX6-269" fmla="*/ 557360 w 560550"/>
              <a:gd name="connsiteY6-270" fmla="*/ 480662 h 493591"/>
              <a:gd name="connsiteX7-271" fmla="*/ 557111 w 560550"/>
              <a:gd name="connsiteY7-272" fmla="*/ 481348 h 493591"/>
              <a:gd name="connsiteX8-273" fmla="*/ 527738 w 560550"/>
              <a:gd name="connsiteY8-274" fmla="*/ 493568 h 493591"/>
              <a:gd name="connsiteX9-275" fmla="*/ 496688 w 560550"/>
              <a:gd name="connsiteY9-276" fmla="*/ 492722 h 493591"/>
              <a:gd name="connsiteX10-277" fmla="*/ 275338 w 560550"/>
              <a:gd name="connsiteY10-278" fmla="*/ 480778 h 493591"/>
              <a:gd name="connsiteX11-279" fmla="*/ 275975 w 560550"/>
              <a:gd name="connsiteY11-280" fmla="*/ 480403 h 493591"/>
              <a:gd name="connsiteX12-281" fmla="*/ 266629 w 560550"/>
              <a:gd name="connsiteY12-282" fmla="*/ 479903 h 493591"/>
              <a:gd name="connsiteX13-283" fmla="*/ 40497 w 560550"/>
              <a:gd name="connsiteY13-284" fmla="*/ 492105 h 493591"/>
              <a:gd name="connsiteX14-285" fmla="*/ 32832 w 560550"/>
              <a:gd name="connsiteY14-286" fmla="*/ 492314 h 493591"/>
              <a:gd name="connsiteX15-287" fmla="*/ 3210 w 560550"/>
              <a:gd name="connsiteY15-288" fmla="*/ 479408 h 493591"/>
              <a:gd name="connsiteX16-289" fmla="*/ 2740 w 560550"/>
              <a:gd name="connsiteY16-290" fmla="*/ 478849 h 493591"/>
              <a:gd name="connsiteX17-291" fmla="*/ 6844 w 560550"/>
              <a:gd name="connsiteY17-292" fmla="*/ 447301 h 493591"/>
              <a:gd name="connsiteX18-293" fmla="*/ 23102 w 560550"/>
              <a:gd name="connsiteY18-294" fmla="*/ 420834 h 493591"/>
              <a:gd name="connsiteX19-295" fmla="*/ 149231 w 560550"/>
              <a:gd name="connsiteY19-296" fmla="*/ 228009 h 493591"/>
              <a:gd name="connsiteX20-297" fmla="*/ 251731 w 560550"/>
              <a:gd name="connsiteY20-298" fmla="*/ 26070 h 493591"/>
              <a:gd name="connsiteX21-299" fmla="*/ 255383 w 560550"/>
              <a:gd name="connsiteY21-300" fmla="*/ 19328 h 493591"/>
              <a:gd name="connsiteX22-301" fmla="*/ 281371 w 560550"/>
              <a:gd name="connsiteY22-302" fmla="*/ 127 h 493591"/>
              <a:gd name="connsiteX23-303" fmla="*/ 282090 w 560550"/>
              <a:gd name="connsiteY23-304" fmla="*/ 0 h 493591"/>
              <a:gd name="connsiteX0-305" fmla="*/ 282090 w 560550"/>
              <a:gd name="connsiteY0-306" fmla="*/ 0 h 493591"/>
              <a:gd name="connsiteX1-307" fmla="*/ 307359 w 560550"/>
              <a:gd name="connsiteY1-308" fmla="*/ 19328 h 493591"/>
              <a:gd name="connsiteX2-309" fmla="*/ 322151 w 560550"/>
              <a:gd name="connsiteY2-310" fmla="*/ 46641 h 493591"/>
              <a:gd name="connsiteX3-311" fmla="*/ 426075 w 560550"/>
              <a:gd name="connsiteY3-312" fmla="*/ 252279 h 493591"/>
              <a:gd name="connsiteX4-313" fmla="*/ 549713 w 560550"/>
              <a:gd name="connsiteY4-314" fmla="*/ 442022 h 493591"/>
              <a:gd name="connsiteX5-315" fmla="*/ 553726 w 560550"/>
              <a:gd name="connsiteY5-316" fmla="*/ 448555 h 493591"/>
              <a:gd name="connsiteX6-317" fmla="*/ 557360 w 560550"/>
              <a:gd name="connsiteY6-318" fmla="*/ 480662 h 493591"/>
              <a:gd name="connsiteX7-319" fmla="*/ 557111 w 560550"/>
              <a:gd name="connsiteY7-320" fmla="*/ 481348 h 493591"/>
              <a:gd name="connsiteX8-321" fmla="*/ 527738 w 560550"/>
              <a:gd name="connsiteY8-322" fmla="*/ 493568 h 493591"/>
              <a:gd name="connsiteX9-323" fmla="*/ 496688 w 560550"/>
              <a:gd name="connsiteY9-324" fmla="*/ 492722 h 493591"/>
              <a:gd name="connsiteX10-325" fmla="*/ 275338 w 560550"/>
              <a:gd name="connsiteY10-326" fmla="*/ 480778 h 493591"/>
              <a:gd name="connsiteX11-327" fmla="*/ 266629 w 560550"/>
              <a:gd name="connsiteY11-328" fmla="*/ 479903 h 493591"/>
              <a:gd name="connsiteX12-329" fmla="*/ 40497 w 560550"/>
              <a:gd name="connsiteY12-330" fmla="*/ 492105 h 493591"/>
              <a:gd name="connsiteX13-331" fmla="*/ 32832 w 560550"/>
              <a:gd name="connsiteY13-332" fmla="*/ 492314 h 493591"/>
              <a:gd name="connsiteX14-333" fmla="*/ 3210 w 560550"/>
              <a:gd name="connsiteY14-334" fmla="*/ 479408 h 493591"/>
              <a:gd name="connsiteX15-335" fmla="*/ 2740 w 560550"/>
              <a:gd name="connsiteY15-336" fmla="*/ 478849 h 493591"/>
              <a:gd name="connsiteX16-337" fmla="*/ 6844 w 560550"/>
              <a:gd name="connsiteY16-338" fmla="*/ 447301 h 493591"/>
              <a:gd name="connsiteX17-339" fmla="*/ 23102 w 560550"/>
              <a:gd name="connsiteY17-340" fmla="*/ 420834 h 493591"/>
              <a:gd name="connsiteX18-341" fmla="*/ 149231 w 560550"/>
              <a:gd name="connsiteY18-342" fmla="*/ 228009 h 493591"/>
              <a:gd name="connsiteX19-343" fmla="*/ 251731 w 560550"/>
              <a:gd name="connsiteY19-344" fmla="*/ 26070 h 493591"/>
              <a:gd name="connsiteX20-345" fmla="*/ 255383 w 560550"/>
              <a:gd name="connsiteY20-346" fmla="*/ 19328 h 493591"/>
              <a:gd name="connsiteX21-347" fmla="*/ 281371 w 560550"/>
              <a:gd name="connsiteY21-348" fmla="*/ 127 h 493591"/>
              <a:gd name="connsiteX22-349" fmla="*/ 282090 w 560550"/>
              <a:gd name="connsiteY22-350" fmla="*/ 0 h 493591"/>
              <a:gd name="connsiteX0-351" fmla="*/ 282090 w 560550"/>
              <a:gd name="connsiteY0-352" fmla="*/ 0 h 493591"/>
              <a:gd name="connsiteX1-353" fmla="*/ 307359 w 560550"/>
              <a:gd name="connsiteY1-354" fmla="*/ 19328 h 493591"/>
              <a:gd name="connsiteX2-355" fmla="*/ 322151 w 560550"/>
              <a:gd name="connsiteY2-356" fmla="*/ 46641 h 493591"/>
              <a:gd name="connsiteX3-357" fmla="*/ 426075 w 560550"/>
              <a:gd name="connsiteY3-358" fmla="*/ 252279 h 493591"/>
              <a:gd name="connsiteX4-359" fmla="*/ 549713 w 560550"/>
              <a:gd name="connsiteY4-360" fmla="*/ 442022 h 493591"/>
              <a:gd name="connsiteX5-361" fmla="*/ 553726 w 560550"/>
              <a:gd name="connsiteY5-362" fmla="*/ 448555 h 493591"/>
              <a:gd name="connsiteX6-363" fmla="*/ 557360 w 560550"/>
              <a:gd name="connsiteY6-364" fmla="*/ 480662 h 493591"/>
              <a:gd name="connsiteX7-365" fmla="*/ 557111 w 560550"/>
              <a:gd name="connsiteY7-366" fmla="*/ 481348 h 493591"/>
              <a:gd name="connsiteX8-367" fmla="*/ 527738 w 560550"/>
              <a:gd name="connsiteY8-368" fmla="*/ 493568 h 493591"/>
              <a:gd name="connsiteX9-369" fmla="*/ 496688 w 560550"/>
              <a:gd name="connsiteY9-370" fmla="*/ 492722 h 493591"/>
              <a:gd name="connsiteX10-371" fmla="*/ 266629 w 560550"/>
              <a:gd name="connsiteY10-372" fmla="*/ 479903 h 493591"/>
              <a:gd name="connsiteX11-373" fmla="*/ 40497 w 560550"/>
              <a:gd name="connsiteY11-374" fmla="*/ 492105 h 493591"/>
              <a:gd name="connsiteX12-375" fmla="*/ 32832 w 560550"/>
              <a:gd name="connsiteY12-376" fmla="*/ 492314 h 493591"/>
              <a:gd name="connsiteX13-377" fmla="*/ 3210 w 560550"/>
              <a:gd name="connsiteY13-378" fmla="*/ 479408 h 493591"/>
              <a:gd name="connsiteX14-379" fmla="*/ 2740 w 560550"/>
              <a:gd name="connsiteY14-380" fmla="*/ 478849 h 493591"/>
              <a:gd name="connsiteX15-381" fmla="*/ 6844 w 560550"/>
              <a:gd name="connsiteY15-382" fmla="*/ 447301 h 493591"/>
              <a:gd name="connsiteX16-383" fmla="*/ 23102 w 560550"/>
              <a:gd name="connsiteY16-384" fmla="*/ 420834 h 493591"/>
              <a:gd name="connsiteX17-385" fmla="*/ 149231 w 560550"/>
              <a:gd name="connsiteY17-386" fmla="*/ 228009 h 493591"/>
              <a:gd name="connsiteX18-387" fmla="*/ 251731 w 560550"/>
              <a:gd name="connsiteY18-388" fmla="*/ 26070 h 493591"/>
              <a:gd name="connsiteX19-389" fmla="*/ 255383 w 560550"/>
              <a:gd name="connsiteY19-390" fmla="*/ 19328 h 493591"/>
              <a:gd name="connsiteX20-391" fmla="*/ 281371 w 560550"/>
              <a:gd name="connsiteY20-392" fmla="*/ 127 h 493591"/>
              <a:gd name="connsiteX21-393" fmla="*/ 282090 w 560550"/>
              <a:gd name="connsiteY21-394" fmla="*/ 0 h 493591"/>
              <a:gd name="connsiteX0-395" fmla="*/ 282090 w 560550"/>
              <a:gd name="connsiteY0-396" fmla="*/ 0 h 493591"/>
              <a:gd name="connsiteX1-397" fmla="*/ 307359 w 560550"/>
              <a:gd name="connsiteY1-398" fmla="*/ 19328 h 493591"/>
              <a:gd name="connsiteX2-399" fmla="*/ 322151 w 560550"/>
              <a:gd name="connsiteY2-400" fmla="*/ 46641 h 493591"/>
              <a:gd name="connsiteX3-401" fmla="*/ 426075 w 560550"/>
              <a:gd name="connsiteY3-402" fmla="*/ 252279 h 493591"/>
              <a:gd name="connsiteX4-403" fmla="*/ 549713 w 560550"/>
              <a:gd name="connsiteY4-404" fmla="*/ 442022 h 493591"/>
              <a:gd name="connsiteX5-405" fmla="*/ 553726 w 560550"/>
              <a:gd name="connsiteY5-406" fmla="*/ 448555 h 493591"/>
              <a:gd name="connsiteX6-407" fmla="*/ 557360 w 560550"/>
              <a:gd name="connsiteY6-408" fmla="*/ 480662 h 493591"/>
              <a:gd name="connsiteX7-409" fmla="*/ 557111 w 560550"/>
              <a:gd name="connsiteY7-410" fmla="*/ 481348 h 493591"/>
              <a:gd name="connsiteX8-411" fmla="*/ 527738 w 560550"/>
              <a:gd name="connsiteY8-412" fmla="*/ 493568 h 493591"/>
              <a:gd name="connsiteX9-413" fmla="*/ 496688 w 560550"/>
              <a:gd name="connsiteY9-414" fmla="*/ 492722 h 493591"/>
              <a:gd name="connsiteX10-415" fmla="*/ 266629 w 560550"/>
              <a:gd name="connsiteY10-416" fmla="*/ 479903 h 493591"/>
              <a:gd name="connsiteX11-417" fmla="*/ 40497 w 560550"/>
              <a:gd name="connsiteY11-418" fmla="*/ 492105 h 493591"/>
              <a:gd name="connsiteX12-419" fmla="*/ 32832 w 560550"/>
              <a:gd name="connsiteY12-420" fmla="*/ 492314 h 493591"/>
              <a:gd name="connsiteX13-421" fmla="*/ 3210 w 560550"/>
              <a:gd name="connsiteY13-422" fmla="*/ 479408 h 493591"/>
              <a:gd name="connsiteX14-423" fmla="*/ 2740 w 560550"/>
              <a:gd name="connsiteY14-424" fmla="*/ 478849 h 493591"/>
              <a:gd name="connsiteX15-425" fmla="*/ 6844 w 560550"/>
              <a:gd name="connsiteY15-426" fmla="*/ 447301 h 493591"/>
              <a:gd name="connsiteX16-427" fmla="*/ 23102 w 560550"/>
              <a:gd name="connsiteY16-428" fmla="*/ 420834 h 493591"/>
              <a:gd name="connsiteX17-429" fmla="*/ 149231 w 560550"/>
              <a:gd name="connsiteY17-430" fmla="*/ 228009 h 493591"/>
              <a:gd name="connsiteX18-431" fmla="*/ 251731 w 560550"/>
              <a:gd name="connsiteY18-432" fmla="*/ 26070 h 493591"/>
              <a:gd name="connsiteX19-433" fmla="*/ 255383 w 560550"/>
              <a:gd name="connsiteY19-434" fmla="*/ 19328 h 493591"/>
              <a:gd name="connsiteX20-435" fmla="*/ 281371 w 560550"/>
              <a:gd name="connsiteY20-436" fmla="*/ 127 h 493591"/>
              <a:gd name="connsiteX21-437" fmla="*/ 282090 w 560550"/>
              <a:gd name="connsiteY21-438" fmla="*/ 0 h 4935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560550" h="493591">
                <a:moveTo>
                  <a:pt x="282090" y="0"/>
                </a:moveTo>
                <a:cubicBezTo>
                  <a:pt x="291235" y="0"/>
                  <a:pt x="300381" y="6443"/>
                  <a:pt x="307359" y="19328"/>
                </a:cubicBezTo>
                <a:lnTo>
                  <a:pt x="322151" y="46641"/>
                </a:lnTo>
                <a:cubicBezTo>
                  <a:pt x="341937" y="85466"/>
                  <a:pt x="388148" y="186382"/>
                  <a:pt x="426075" y="252279"/>
                </a:cubicBezTo>
                <a:cubicBezTo>
                  <a:pt x="464002" y="318176"/>
                  <a:pt x="528438" y="409309"/>
                  <a:pt x="549713" y="442022"/>
                </a:cubicBezTo>
                <a:lnTo>
                  <a:pt x="553726" y="448555"/>
                </a:lnTo>
                <a:cubicBezTo>
                  <a:pt x="561598" y="461368"/>
                  <a:pt x="562451" y="472766"/>
                  <a:pt x="557360" y="480662"/>
                </a:cubicBezTo>
                <a:cubicBezTo>
                  <a:pt x="557347" y="480929"/>
                  <a:pt x="557231" y="481140"/>
                  <a:pt x="557111" y="481348"/>
                </a:cubicBezTo>
                <a:cubicBezTo>
                  <a:pt x="552538" y="489268"/>
                  <a:pt x="542386" y="493968"/>
                  <a:pt x="527738" y="493568"/>
                </a:cubicBezTo>
                <a:lnTo>
                  <a:pt x="496688" y="492722"/>
                </a:lnTo>
                <a:cubicBezTo>
                  <a:pt x="453170" y="490445"/>
                  <a:pt x="342661" y="480006"/>
                  <a:pt x="266629" y="479903"/>
                </a:cubicBezTo>
                <a:cubicBezTo>
                  <a:pt x="190597" y="479800"/>
                  <a:pt x="79463" y="490037"/>
                  <a:pt x="40497" y="492105"/>
                </a:cubicBezTo>
                <a:lnTo>
                  <a:pt x="32832" y="492314"/>
                </a:lnTo>
                <a:cubicBezTo>
                  <a:pt x="17800" y="492724"/>
                  <a:pt x="7502" y="487764"/>
                  <a:pt x="3210" y="479408"/>
                </a:cubicBezTo>
                <a:cubicBezTo>
                  <a:pt x="2985" y="479262"/>
                  <a:pt x="2860" y="479056"/>
                  <a:pt x="2740" y="478849"/>
                </a:cubicBezTo>
                <a:cubicBezTo>
                  <a:pt x="-1833" y="470928"/>
                  <a:pt x="-826" y="459787"/>
                  <a:pt x="6844" y="447301"/>
                </a:cubicBezTo>
                <a:lnTo>
                  <a:pt x="23102" y="420834"/>
                </a:lnTo>
                <a:cubicBezTo>
                  <a:pt x="46833" y="384285"/>
                  <a:pt x="111126" y="293803"/>
                  <a:pt x="149231" y="228009"/>
                </a:cubicBezTo>
                <a:cubicBezTo>
                  <a:pt x="187336" y="162215"/>
                  <a:pt x="234039" y="60850"/>
                  <a:pt x="251731" y="26070"/>
                </a:cubicBezTo>
                <a:lnTo>
                  <a:pt x="255383" y="19328"/>
                </a:lnTo>
                <a:cubicBezTo>
                  <a:pt x="262543" y="6104"/>
                  <a:pt x="271988" y="-334"/>
                  <a:pt x="281371" y="127"/>
                </a:cubicBezTo>
                <a:cubicBezTo>
                  <a:pt x="281609" y="5"/>
                  <a:pt x="281850" y="0"/>
                  <a:pt x="28209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buFontTx/>
              <a:buNone/>
              <a:defRPr/>
            </a:pPr>
            <a:endParaRPr lang="zh-CN" altLang="en-US">
              <a:solidFill>
                <a:srgbClr val="FFFFFF"/>
              </a:solidFill>
              <a:latin typeface="微软雅黑" panose="020B0503020204020204" charset="-122"/>
              <a:cs typeface="Arial" panose="020B0604020202020204" pitchFamily="34" charset="0"/>
            </a:endParaRPr>
          </a:p>
        </p:txBody>
      </p:sp>
      <p:sp>
        <p:nvSpPr>
          <p:cNvPr id="14" name="KSO_Shape"/>
          <p:cNvSpPr/>
          <p:nvPr>
            <p:custDataLst>
              <p:tags r:id="rId12"/>
            </p:custDataLst>
          </p:nvPr>
        </p:nvSpPr>
        <p:spPr>
          <a:xfrm rot="3075228">
            <a:off x="3363119" y="2640806"/>
            <a:ext cx="193675" cy="169863"/>
          </a:xfrm>
          <a:custGeom>
            <a:avLst/>
            <a:gdLst>
              <a:gd name="connsiteX0" fmla="*/ 282090 w 560550"/>
              <a:gd name="connsiteY0" fmla="*/ 0 h 493591"/>
              <a:gd name="connsiteX1" fmla="*/ 307359 w 560550"/>
              <a:gd name="connsiteY1" fmla="*/ 19328 h 493591"/>
              <a:gd name="connsiteX2" fmla="*/ 322151 w 560550"/>
              <a:gd name="connsiteY2" fmla="*/ 46641 h 493591"/>
              <a:gd name="connsiteX3" fmla="*/ 422483 w 560550"/>
              <a:gd name="connsiteY3" fmla="*/ 244308 h 493591"/>
              <a:gd name="connsiteX4" fmla="*/ 421839 w 560550"/>
              <a:gd name="connsiteY4" fmla="*/ 243943 h 493591"/>
              <a:gd name="connsiteX5" fmla="*/ 426075 w 560550"/>
              <a:gd name="connsiteY5" fmla="*/ 252279 h 493591"/>
              <a:gd name="connsiteX6" fmla="*/ 549713 w 560550"/>
              <a:gd name="connsiteY6" fmla="*/ 442022 h 493591"/>
              <a:gd name="connsiteX7" fmla="*/ 553726 w 560550"/>
              <a:gd name="connsiteY7" fmla="*/ 448555 h 493591"/>
              <a:gd name="connsiteX8" fmla="*/ 557360 w 560550"/>
              <a:gd name="connsiteY8" fmla="*/ 480662 h 493591"/>
              <a:gd name="connsiteX9" fmla="*/ 557111 w 560550"/>
              <a:gd name="connsiteY9" fmla="*/ 481348 h 493591"/>
              <a:gd name="connsiteX10" fmla="*/ 527738 w 560550"/>
              <a:gd name="connsiteY10" fmla="*/ 493568 h 493591"/>
              <a:gd name="connsiteX11" fmla="*/ 496688 w 560550"/>
              <a:gd name="connsiteY11" fmla="*/ 492722 h 493591"/>
              <a:gd name="connsiteX12" fmla="*/ 275338 w 560550"/>
              <a:gd name="connsiteY12" fmla="*/ 480778 h 493591"/>
              <a:gd name="connsiteX13" fmla="*/ 275975 w 560550"/>
              <a:gd name="connsiteY13" fmla="*/ 480403 h 493591"/>
              <a:gd name="connsiteX14" fmla="*/ 266629 w 560550"/>
              <a:gd name="connsiteY14" fmla="*/ 479903 h 493591"/>
              <a:gd name="connsiteX15" fmla="*/ 40497 w 560550"/>
              <a:gd name="connsiteY15" fmla="*/ 492105 h 493591"/>
              <a:gd name="connsiteX16" fmla="*/ 32832 w 560550"/>
              <a:gd name="connsiteY16" fmla="*/ 492314 h 493591"/>
              <a:gd name="connsiteX17" fmla="*/ 3210 w 560550"/>
              <a:gd name="connsiteY17" fmla="*/ 479408 h 493591"/>
              <a:gd name="connsiteX18" fmla="*/ 2740 w 560550"/>
              <a:gd name="connsiteY18" fmla="*/ 478849 h 493591"/>
              <a:gd name="connsiteX19" fmla="*/ 6844 w 560550"/>
              <a:gd name="connsiteY19" fmla="*/ 447301 h 493591"/>
              <a:gd name="connsiteX20" fmla="*/ 23102 w 560550"/>
              <a:gd name="connsiteY20" fmla="*/ 420834 h 493591"/>
              <a:gd name="connsiteX21" fmla="*/ 144121 w 560550"/>
              <a:gd name="connsiteY21" fmla="*/ 235111 h 493591"/>
              <a:gd name="connsiteX22" fmla="*/ 144127 w 560550"/>
              <a:gd name="connsiteY22" fmla="*/ 235851 h 493591"/>
              <a:gd name="connsiteX23" fmla="*/ 149231 w 560550"/>
              <a:gd name="connsiteY23" fmla="*/ 228009 h 493591"/>
              <a:gd name="connsiteX24" fmla="*/ 251731 w 560550"/>
              <a:gd name="connsiteY24" fmla="*/ 26070 h 493591"/>
              <a:gd name="connsiteX25" fmla="*/ 255383 w 560550"/>
              <a:gd name="connsiteY25" fmla="*/ 19328 h 493591"/>
              <a:gd name="connsiteX26" fmla="*/ 281371 w 560550"/>
              <a:gd name="connsiteY26" fmla="*/ 127 h 493591"/>
              <a:gd name="connsiteX27" fmla="*/ 282090 w 560550"/>
              <a:gd name="connsiteY27" fmla="*/ 0 h 493591"/>
              <a:gd name="connsiteX0-1" fmla="*/ 282090 w 560550"/>
              <a:gd name="connsiteY0-2" fmla="*/ 0 h 493591"/>
              <a:gd name="connsiteX1-3" fmla="*/ 307359 w 560550"/>
              <a:gd name="connsiteY1-4" fmla="*/ 19328 h 493591"/>
              <a:gd name="connsiteX2-5" fmla="*/ 322151 w 560550"/>
              <a:gd name="connsiteY2-6" fmla="*/ 46641 h 493591"/>
              <a:gd name="connsiteX3-7" fmla="*/ 422483 w 560550"/>
              <a:gd name="connsiteY3-8" fmla="*/ 244308 h 493591"/>
              <a:gd name="connsiteX4-9" fmla="*/ 426075 w 560550"/>
              <a:gd name="connsiteY4-10" fmla="*/ 252279 h 493591"/>
              <a:gd name="connsiteX5-11" fmla="*/ 549713 w 560550"/>
              <a:gd name="connsiteY5-12" fmla="*/ 442022 h 493591"/>
              <a:gd name="connsiteX6-13" fmla="*/ 553726 w 560550"/>
              <a:gd name="connsiteY6-14" fmla="*/ 448555 h 493591"/>
              <a:gd name="connsiteX7-15" fmla="*/ 557360 w 560550"/>
              <a:gd name="connsiteY7-16" fmla="*/ 480662 h 493591"/>
              <a:gd name="connsiteX8-17" fmla="*/ 557111 w 560550"/>
              <a:gd name="connsiteY8-18" fmla="*/ 481348 h 493591"/>
              <a:gd name="connsiteX9-19" fmla="*/ 527738 w 560550"/>
              <a:gd name="connsiteY9-20" fmla="*/ 493568 h 493591"/>
              <a:gd name="connsiteX10-21" fmla="*/ 496688 w 560550"/>
              <a:gd name="connsiteY10-22" fmla="*/ 492722 h 493591"/>
              <a:gd name="connsiteX11-23" fmla="*/ 275338 w 560550"/>
              <a:gd name="connsiteY11-24" fmla="*/ 480778 h 493591"/>
              <a:gd name="connsiteX12-25" fmla="*/ 275975 w 560550"/>
              <a:gd name="connsiteY12-26" fmla="*/ 480403 h 493591"/>
              <a:gd name="connsiteX13-27" fmla="*/ 266629 w 560550"/>
              <a:gd name="connsiteY13-28" fmla="*/ 479903 h 493591"/>
              <a:gd name="connsiteX14-29" fmla="*/ 40497 w 560550"/>
              <a:gd name="connsiteY14-30" fmla="*/ 492105 h 493591"/>
              <a:gd name="connsiteX15-31" fmla="*/ 32832 w 560550"/>
              <a:gd name="connsiteY15-32" fmla="*/ 492314 h 493591"/>
              <a:gd name="connsiteX16-33" fmla="*/ 3210 w 560550"/>
              <a:gd name="connsiteY16-34" fmla="*/ 479408 h 493591"/>
              <a:gd name="connsiteX17-35" fmla="*/ 2740 w 560550"/>
              <a:gd name="connsiteY17-36" fmla="*/ 478849 h 493591"/>
              <a:gd name="connsiteX18-37" fmla="*/ 6844 w 560550"/>
              <a:gd name="connsiteY18-38" fmla="*/ 447301 h 493591"/>
              <a:gd name="connsiteX19-39" fmla="*/ 23102 w 560550"/>
              <a:gd name="connsiteY19-40" fmla="*/ 420834 h 493591"/>
              <a:gd name="connsiteX20-41" fmla="*/ 144121 w 560550"/>
              <a:gd name="connsiteY20-42" fmla="*/ 235111 h 493591"/>
              <a:gd name="connsiteX21-43" fmla="*/ 144127 w 560550"/>
              <a:gd name="connsiteY21-44" fmla="*/ 235851 h 493591"/>
              <a:gd name="connsiteX22-45" fmla="*/ 149231 w 560550"/>
              <a:gd name="connsiteY22-46" fmla="*/ 228009 h 493591"/>
              <a:gd name="connsiteX23-47" fmla="*/ 251731 w 560550"/>
              <a:gd name="connsiteY23-48" fmla="*/ 26070 h 493591"/>
              <a:gd name="connsiteX24-49" fmla="*/ 255383 w 560550"/>
              <a:gd name="connsiteY24-50" fmla="*/ 19328 h 493591"/>
              <a:gd name="connsiteX25-51" fmla="*/ 281371 w 560550"/>
              <a:gd name="connsiteY25-52" fmla="*/ 127 h 493591"/>
              <a:gd name="connsiteX26-53" fmla="*/ 282090 w 560550"/>
              <a:gd name="connsiteY26-54" fmla="*/ 0 h 493591"/>
              <a:gd name="connsiteX0-55" fmla="*/ 282090 w 560550"/>
              <a:gd name="connsiteY0-56" fmla="*/ 0 h 493591"/>
              <a:gd name="connsiteX1-57" fmla="*/ 307359 w 560550"/>
              <a:gd name="connsiteY1-58" fmla="*/ 19328 h 493591"/>
              <a:gd name="connsiteX2-59" fmla="*/ 322151 w 560550"/>
              <a:gd name="connsiteY2-60" fmla="*/ 46641 h 493591"/>
              <a:gd name="connsiteX3-61" fmla="*/ 426075 w 560550"/>
              <a:gd name="connsiteY3-62" fmla="*/ 252279 h 493591"/>
              <a:gd name="connsiteX4-63" fmla="*/ 549713 w 560550"/>
              <a:gd name="connsiteY4-64" fmla="*/ 442022 h 493591"/>
              <a:gd name="connsiteX5-65" fmla="*/ 553726 w 560550"/>
              <a:gd name="connsiteY5-66" fmla="*/ 448555 h 493591"/>
              <a:gd name="connsiteX6-67" fmla="*/ 557360 w 560550"/>
              <a:gd name="connsiteY6-68" fmla="*/ 480662 h 493591"/>
              <a:gd name="connsiteX7-69" fmla="*/ 557111 w 560550"/>
              <a:gd name="connsiteY7-70" fmla="*/ 481348 h 493591"/>
              <a:gd name="connsiteX8-71" fmla="*/ 527738 w 560550"/>
              <a:gd name="connsiteY8-72" fmla="*/ 493568 h 493591"/>
              <a:gd name="connsiteX9-73" fmla="*/ 496688 w 560550"/>
              <a:gd name="connsiteY9-74" fmla="*/ 492722 h 493591"/>
              <a:gd name="connsiteX10-75" fmla="*/ 275338 w 560550"/>
              <a:gd name="connsiteY10-76" fmla="*/ 480778 h 493591"/>
              <a:gd name="connsiteX11-77" fmla="*/ 275975 w 560550"/>
              <a:gd name="connsiteY11-78" fmla="*/ 480403 h 493591"/>
              <a:gd name="connsiteX12-79" fmla="*/ 266629 w 560550"/>
              <a:gd name="connsiteY12-80" fmla="*/ 479903 h 493591"/>
              <a:gd name="connsiteX13-81" fmla="*/ 40497 w 560550"/>
              <a:gd name="connsiteY13-82" fmla="*/ 492105 h 493591"/>
              <a:gd name="connsiteX14-83" fmla="*/ 32832 w 560550"/>
              <a:gd name="connsiteY14-84" fmla="*/ 492314 h 493591"/>
              <a:gd name="connsiteX15-85" fmla="*/ 3210 w 560550"/>
              <a:gd name="connsiteY15-86" fmla="*/ 479408 h 493591"/>
              <a:gd name="connsiteX16-87" fmla="*/ 2740 w 560550"/>
              <a:gd name="connsiteY16-88" fmla="*/ 478849 h 493591"/>
              <a:gd name="connsiteX17-89" fmla="*/ 6844 w 560550"/>
              <a:gd name="connsiteY17-90" fmla="*/ 447301 h 493591"/>
              <a:gd name="connsiteX18-91" fmla="*/ 23102 w 560550"/>
              <a:gd name="connsiteY18-92" fmla="*/ 420834 h 493591"/>
              <a:gd name="connsiteX19-93" fmla="*/ 144121 w 560550"/>
              <a:gd name="connsiteY19-94" fmla="*/ 235111 h 493591"/>
              <a:gd name="connsiteX20-95" fmla="*/ 144127 w 560550"/>
              <a:gd name="connsiteY20-96" fmla="*/ 235851 h 493591"/>
              <a:gd name="connsiteX21-97" fmla="*/ 149231 w 560550"/>
              <a:gd name="connsiteY21-98" fmla="*/ 228009 h 493591"/>
              <a:gd name="connsiteX22-99" fmla="*/ 251731 w 560550"/>
              <a:gd name="connsiteY22-100" fmla="*/ 26070 h 493591"/>
              <a:gd name="connsiteX23-101" fmla="*/ 255383 w 560550"/>
              <a:gd name="connsiteY23-102" fmla="*/ 19328 h 493591"/>
              <a:gd name="connsiteX24-103" fmla="*/ 281371 w 560550"/>
              <a:gd name="connsiteY24-104" fmla="*/ 127 h 493591"/>
              <a:gd name="connsiteX25-105" fmla="*/ 282090 w 560550"/>
              <a:gd name="connsiteY25-106" fmla="*/ 0 h 493591"/>
              <a:gd name="connsiteX0-107" fmla="*/ 282090 w 560550"/>
              <a:gd name="connsiteY0-108" fmla="*/ 0 h 493591"/>
              <a:gd name="connsiteX1-109" fmla="*/ 307359 w 560550"/>
              <a:gd name="connsiteY1-110" fmla="*/ 19328 h 493591"/>
              <a:gd name="connsiteX2-111" fmla="*/ 322151 w 560550"/>
              <a:gd name="connsiteY2-112" fmla="*/ 46641 h 493591"/>
              <a:gd name="connsiteX3-113" fmla="*/ 426075 w 560550"/>
              <a:gd name="connsiteY3-114" fmla="*/ 252279 h 493591"/>
              <a:gd name="connsiteX4-115" fmla="*/ 549713 w 560550"/>
              <a:gd name="connsiteY4-116" fmla="*/ 442022 h 493591"/>
              <a:gd name="connsiteX5-117" fmla="*/ 553726 w 560550"/>
              <a:gd name="connsiteY5-118" fmla="*/ 448555 h 493591"/>
              <a:gd name="connsiteX6-119" fmla="*/ 557360 w 560550"/>
              <a:gd name="connsiteY6-120" fmla="*/ 480662 h 493591"/>
              <a:gd name="connsiteX7-121" fmla="*/ 557111 w 560550"/>
              <a:gd name="connsiteY7-122" fmla="*/ 481348 h 493591"/>
              <a:gd name="connsiteX8-123" fmla="*/ 527738 w 560550"/>
              <a:gd name="connsiteY8-124" fmla="*/ 493568 h 493591"/>
              <a:gd name="connsiteX9-125" fmla="*/ 496688 w 560550"/>
              <a:gd name="connsiteY9-126" fmla="*/ 492722 h 493591"/>
              <a:gd name="connsiteX10-127" fmla="*/ 275338 w 560550"/>
              <a:gd name="connsiteY10-128" fmla="*/ 480778 h 493591"/>
              <a:gd name="connsiteX11-129" fmla="*/ 275975 w 560550"/>
              <a:gd name="connsiteY11-130" fmla="*/ 480403 h 493591"/>
              <a:gd name="connsiteX12-131" fmla="*/ 266629 w 560550"/>
              <a:gd name="connsiteY12-132" fmla="*/ 479903 h 493591"/>
              <a:gd name="connsiteX13-133" fmla="*/ 40497 w 560550"/>
              <a:gd name="connsiteY13-134" fmla="*/ 492105 h 493591"/>
              <a:gd name="connsiteX14-135" fmla="*/ 32832 w 560550"/>
              <a:gd name="connsiteY14-136" fmla="*/ 492314 h 493591"/>
              <a:gd name="connsiteX15-137" fmla="*/ 3210 w 560550"/>
              <a:gd name="connsiteY15-138" fmla="*/ 479408 h 493591"/>
              <a:gd name="connsiteX16-139" fmla="*/ 2740 w 560550"/>
              <a:gd name="connsiteY16-140" fmla="*/ 478849 h 493591"/>
              <a:gd name="connsiteX17-141" fmla="*/ 6844 w 560550"/>
              <a:gd name="connsiteY17-142" fmla="*/ 447301 h 493591"/>
              <a:gd name="connsiteX18-143" fmla="*/ 23102 w 560550"/>
              <a:gd name="connsiteY18-144" fmla="*/ 420834 h 493591"/>
              <a:gd name="connsiteX19-145" fmla="*/ 144121 w 560550"/>
              <a:gd name="connsiteY19-146" fmla="*/ 235111 h 493591"/>
              <a:gd name="connsiteX20-147" fmla="*/ 144127 w 560550"/>
              <a:gd name="connsiteY20-148" fmla="*/ 235851 h 493591"/>
              <a:gd name="connsiteX21-149" fmla="*/ 149231 w 560550"/>
              <a:gd name="connsiteY21-150" fmla="*/ 228009 h 493591"/>
              <a:gd name="connsiteX22-151" fmla="*/ 251731 w 560550"/>
              <a:gd name="connsiteY22-152" fmla="*/ 26070 h 493591"/>
              <a:gd name="connsiteX23-153" fmla="*/ 255383 w 560550"/>
              <a:gd name="connsiteY23-154" fmla="*/ 19328 h 493591"/>
              <a:gd name="connsiteX24-155" fmla="*/ 281371 w 560550"/>
              <a:gd name="connsiteY24-156" fmla="*/ 127 h 493591"/>
              <a:gd name="connsiteX25-157" fmla="*/ 282090 w 560550"/>
              <a:gd name="connsiteY25-158" fmla="*/ 0 h 493591"/>
              <a:gd name="connsiteX0-159" fmla="*/ 282090 w 560550"/>
              <a:gd name="connsiteY0-160" fmla="*/ 0 h 493591"/>
              <a:gd name="connsiteX1-161" fmla="*/ 307359 w 560550"/>
              <a:gd name="connsiteY1-162" fmla="*/ 19328 h 493591"/>
              <a:gd name="connsiteX2-163" fmla="*/ 322151 w 560550"/>
              <a:gd name="connsiteY2-164" fmla="*/ 46641 h 493591"/>
              <a:gd name="connsiteX3-165" fmla="*/ 426075 w 560550"/>
              <a:gd name="connsiteY3-166" fmla="*/ 252279 h 493591"/>
              <a:gd name="connsiteX4-167" fmla="*/ 549713 w 560550"/>
              <a:gd name="connsiteY4-168" fmla="*/ 442022 h 493591"/>
              <a:gd name="connsiteX5-169" fmla="*/ 553726 w 560550"/>
              <a:gd name="connsiteY5-170" fmla="*/ 448555 h 493591"/>
              <a:gd name="connsiteX6-171" fmla="*/ 557360 w 560550"/>
              <a:gd name="connsiteY6-172" fmla="*/ 480662 h 493591"/>
              <a:gd name="connsiteX7-173" fmla="*/ 557111 w 560550"/>
              <a:gd name="connsiteY7-174" fmla="*/ 481348 h 493591"/>
              <a:gd name="connsiteX8-175" fmla="*/ 527738 w 560550"/>
              <a:gd name="connsiteY8-176" fmla="*/ 493568 h 493591"/>
              <a:gd name="connsiteX9-177" fmla="*/ 496688 w 560550"/>
              <a:gd name="connsiteY9-178" fmla="*/ 492722 h 493591"/>
              <a:gd name="connsiteX10-179" fmla="*/ 275338 w 560550"/>
              <a:gd name="connsiteY10-180" fmla="*/ 480778 h 493591"/>
              <a:gd name="connsiteX11-181" fmla="*/ 275975 w 560550"/>
              <a:gd name="connsiteY11-182" fmla="*/ 480403 h 493591"/>
              <a:gd name="connsiteX12-183" fmla="*/ 266629 w 560550"/>
              <a:gd name="connsiteY12-184" fmla="*/ 479903 h 493591"/>
              <a:gd name="connsiteX13-185" fmla="*/ 40497 w 560550"/>
              <a:gd name="connsiteY13-186" fmla="*/ 492105 h 493591"/>
              <a:gd name="connsiteX14-187" fmla="*/ 32832 w 560550"/>
              <a:gd name="connsiteY14-188" fmla="*/ 492314 h 493591"/>
              <a:gd name="connsiteX15-189" fmla="*/ 3210 w 560550"/>
              <a:gd name="connsiteY15-190" fmla="*/ 479408 h 493591"/>
              <a:gd name="connsiteX16-191" fmla="*/ 2740 w 560550"/>
              <a:gd name="connsiteY16-192" fmla="*/ 478849 h 493591"/>
              <a:gd name="connsiteX17-193" fmla="*/ 6844 w 560550"/>
              <a:gd name="connsiteY17-194" fmla="*/ 447301 h 493591"/>
              <a:gd name="connsiteX18-195" fmla="*/ 23102 w 560550"/>
              <a:gd name="connsiteY18-196" fmla="*/ 420834 h 493591"/>
              <a:gd name="connsiteX19-197" fmla="*/ 144121 w 560550"/>
              <a:gd name="connsiteY19-198" fmla="*/ 235111 h 493591"/>
              <a:gd name="connsiteX20-199" fmla="*/ 149231 w 560550"/>
              <a:gd name="connsiteY20-200" fmla="*/ 228009 h 493591"/>
              <a:gd name="connsiteX21-201" fmla="*/ 251731 w 560550"/>
              <a:gd name="connsiteY21-202" fmla="*/ 26070 h 493591"/>
              <a:gd name="connsiteX22-203" fmla="*/ 255383 w 560550"/>
              <a:gd name="connsiteY22-204" fmla="*/ 19328 h 493591"/>
              <a:gd name="connsiteX23-205" fmla="*/ 281371 w 560550"/>
              <a:gd name="connsiteY23-206" fmla="*/ 127 h 493591"/>
              <a:gd name="connsiteX24-207" fmla="*/ 282090 w 560550"/>
              <a:gd name="connsiteY24-208" fmla="*/ 0 h 493591"/>
              <a:gd name="connsiteX0-209" fmla="*/ 282090 w 560550"/>
              <a:gd name="connsiteY0-210" fmla="*/ 0 h 493591"/>
              <a:gd name="connsiteX1-211" fmla="*/ 307359 w 560550"/>
              <a:gd name="connsiteY1-212" fmla="*/ 19328 h 493591"/>
              <a:gd name="connsiteX2-213" fmla="*/ 322151 w 560550"/>
              <a:gd name="connsiteY2-214" fmla="*/ 46641 h 493591"/>
              <a:gd name="connsiteX3-215" fmla="*/ 426075 w 560550"/>
              <a:gd name="connsiteY3-216" fmla="*/ 252279 h 493591"/>
              <a:gd name="connsiteX4-217" fmla="*/ 549713 w 560550"/>
              <a:gd name="connsiteY4-218" fmla="*/ 442022 h 493591"/>
              <a:gd name="connsiteX5-219" fmla="*/ 553726 w 560550"/>
              <a:gd name="connsiteY5-220" fmla="*/ 448555 h 493591"/>
              <a:gd name="connsiteX6-221" fmla="*/ 557360 w 560550"/>
              <a:gd name="connsiteY6-222" fmla="*/ 480662 h 493591"/>
              <a:gd name="connsiteX7-223" fmla="*/ 557111 w 560550"/>
              <a:gd name="connsiteY7-224" fmla="*/ 481348 h 493591"/>
              <a:gd name="connsiteX8-225" fmla="*/ 527738 w 560550"/>
              <a:gd name="connsiteY8-226" fmla="*/ 493568 h 493591"/>
              <a:gd name="connsiteX9-227" fmla="*/ 496688 w 560550"/>
              <a:gd name="connsiteY9-228" fmla="*/ 492722 h 493591"/>
              <a:gd name="connsiteX10-229" fmla="*/ 275338 w 560550"/>
              <a:gd name="connsiteY10-230" fmla="*/ 480778 h 493591"/>
              <a:gd name="connsiteX11-231" fmla="*/ 275975 w 560550"/>
              <a:gd name="connsiteY11-232" fmla="*/ 480403 h 493591"/>
              <a:gd name="connsiteX12-233" fmla="*/ 266629 w 560550"/>
              <a:gd name="connsiteY12-234" fmla="*/ 479903 h 493591"/>
              <a:gd name="connsiteX13-235" fmla="*/ 40497 w 560550"/>
              <a:gd name="connsiteY13-236" fmla="*/ 492105 h 493591"/>
              <a:gd name="connsiteX14-237" fmla="*/ 32832 w 560550"/>
              <a:gd name="connsiteY14-238" fmla="*/ 492314 h 493591"/>
              <a:gd name="connsiteX15-239" fmla="*/ 3210 w 560550"/>
              <a:gd name="connsiteY15-240" fmla="*/ 479408 h 493591"/>
              <a:gd name="connsiteX16-241" fmla="*/ 2740 w 560550"/>
              <a:gd name="connsiteY16-242" fmla="*/ 478849 h 493591"/>
              <a:gd name="connsiteX17-243" fmla="*/ 6844 w 560550"/>
              <a:gd name="connsiteY17-244" fmla="*/ 447301 h 493591"/>
              <a:gd name="connsiteX18-245" fmla="*/ 23102 w 560550"/>
              <a:gd name="connsiteY18-246" fmla="*/ 420834 h 493591"/>
              <a:gd name="connsiteX19-247" fmla="*/ 149231 w 560550"/>
              <a:gd name="connsiteY19-248" fmla="*/ 228009 h 493591"/>
              <a:gd name="connsiteX20-249" fmla="*/ 251731 w 560550"/>
              <a:gd name="connsiteY20-250" fmla="*/ 26070 h 493591"/>
              <a:gd name="connsiteX21-251" fmla="*/ 255383 w 560550"/>
              <a:gd name="connsiteY21-252" fmla="*/ 19328 h 493591"/>
              <a:gd name="connsiteX22-253" fmla="*/ 281371 w 560550"/>
              <a:gd name="connsiteY22-254" fmla="*/ 127 h 493591"/>
              <a:gd name="connsiteX23-255" fmla="*/ 282090 w 560550"/>
              <a:gd name="connsiteY23-256" fmla="*/ 0 h 493591"/>
              <a:gd name="connsiteX0-257" fmla="*/ 282090 w 560550"/>
              <a:gd name="connsiteY0-258" fmla="*/ 0 h 493591"/>
              <a:gd name="connsiteX1-259" fmla="*/ 307359 w 560550"/>
              <a:gd name="connsiteY1-260" fmla="*/ 19328 h 493591"/>
              <a:gd name="connsiteX2-261" fmla="*/ 322151 w 560550"/>
              <a:gd name="connsiteY2-262" fmla="*/ 46641 h 493591"/>
              <a:gd name="connsiteX3-263" fmla="*/ 426075 w 560550"/>
              <a:gd name="connsiteY3-264" fmla="*/ 252279 h 493591"/>
              <a:gd name="connsiteX4-265" fmla="*/ 549713 w 560550"/>
              <a:gd name="connsiteY4-266" fmla="*/ 442022 h 493591"/>
              <a:gd name="connsiteX5-267" fmla="*/ 553726 w 560550"/>
              <a:gd name="connsiteY5-268" fmla="*/ 448555 h 493591"/>
              <a:gd name="connsiteX6-269" fmla="*/ 557360 w 560550"/>
              <a:gd name="connsiteY6-270" fmla="*/ 480662 h 493591"/>
              <a:gd name="connsiteX7-271" fmla="*/ 557111 w 560550"/>
              <a:gd name="connsiteY7-272" fmla="*/ 481348 h 493591"/>
              <a:gd name="connsiteX8-273" fmla="*/ 527738 w 560550"/>
              <a:gd name="connsiteY8-274" fmla="*/ 493568 h 493591"/>
              <a:gd name="connsiteX9-275" fmla="*/ 496688 w 560550"/>
              <a:gd name="connsiteY9-276" fmla="*/ 492722 h 493591"/>
              <a:gd name="connsiteX10-277" fmla="*/ 275338 w 560550"/>
              <a:gd name="connsiteY10-278" fmla="*/ 480778 h 493591"/>
              <a:gd name="connsiteX11-279" fmla="*/ 275975 w 560550"/>
              <a:gd name="connsiteY11-280" fmla="*/ 480403 h 493591"/>
              <a:gd name="connsiteX12-281" fmla="*/ 266629 w 560550"/>
              <a:gd name="connsiteY12-282" fmla="*/ 479903 h 493591"/>
              <a:gd name="connsiteX13-283" fmla="*/ 40497 w 560550"/>
              <a:gd name="connsiteY13-284" fmla="*/ 492105 h 493591"/>
              <a:gd name="connsiteX14-285" fmla="*/ 32832 w 560550"/>
              <a:gd name="connsiteY14-286" fmla="*/ 492314 h 493591"/>
              <a:gd name="connsiteX15-287" fmla="*/ 3210 w 560550"/>
              <a:gd name="connsiteY15-288" fmla="*/ 479408 h 493591"/>
              <a:gd name="connsiteX16-289" fmla="*/ 2740 w 560550"/>
              <a:gd name="connsiteY16-290" fmla="*/ 478849 h 493591"/>
              <a:gd name="connsiteX17-291" fmla="*/ 6844 w 560550"/>
              <a:gd name="connsiteY17-292" fmla="*/ 447301 h 493591"/>
              <a:gd name="connsiteX18-293" fmla="*/ 23102 w 560550"/>
              <a:gd name="connsiteY18-294" fmla="*/ 420834 h 493591"/>
              <a:gd name="connsiteX19-295" fmla="*/ 149231 w 560550"/>
              <a:gd name="connsiteY19-296" fmla="*/ 228009 h 493591"/>
              <a:gd name="connsiteX20-297" fmla="*/ 251731 w 560550"/>
              <a:gd name="connsiteY20-298" fmla="*/ 26070 h 493591"/>
              <a:gd name="connsiteX21-299" fmla="*/ 255383 w 560550"/>
              <a:gd name="connsiteY21-300" fmla="*/ 19328 h 493591"/>
              <a:gd name="connsiteX22-301" fmla="*/ 281371 w 560550"/>
              <a:gd name="connsiteY22-302" fmla="*/ 127 h 493591"/>
              <a:gd name="connsiteX23-303" fmla="*/ 282090 w 560550"/>
              <a:gd name="connsiteY23-304" fmla="*/ 0 h 493591"/>
              <a:gd name="connsiteX0-305" fmla="*/ 282090 w 560550"/>
              <a:gd name="connsiteY0-306" fmla="*/ 0 h 493591"/>
              <a:gd name="connsiteX1-307" fmla="*/ 307359 w 560550"/>
              <a:gd name="connsiteY1-308" fmla="*/ 19328 h 493591"/>
              <a:gd name="connsiteX2-309" fmla="*/ 322151 w 560550"/>
              <a:gd name="connsiteY2-310" fmla="*/ 46641 h 493591"/>
              <a:gd name="connsiteX3-311" fmla="*/ 426075 w 560550"/>
              <a:gd name="connsiteY3-312" fmla="*/ 252279 h 493591"/>
              <a:gd name="connsiteX4-313" fmla="*/ 549713 w 560550"/>
              <a:gd name="connsiteY4-314" fmla="*/ 442022 h 493591"/>
              <a:gd name="connsiteX5-315" fmla="*/ 553726 w 560550"/>
              <a:gd name="connsiteY5-316" fmla="*/ 448555 h 493591"/>
              <a:gd name="connsiteX6-317" fmla="*/ 557360 w 560550"/>
              <a:gd name="connsiteY6-318" fmla="*/ 480662 h 493591"/>
              <a:gd name="connsiteX7-319" fmla="*/ 557111 w 560550"/>
              <a:gd name="connsiteY7-320" fmla="*/ 481348 h 493591"/>
              <a:gd name="connsiteX8-321" fmla="*/ 527738 w 560550"/>
              <a:gd name="connsiteY8-322" fmla="*/ 493568 h 493591"/>
              <a:gd name="connsiteX9-323" fmla="*/ 496688 w 560550"/>
              <a:gd name="connsiteY9-324" fmla="*/ 492722 h 493591"/>
              <a:gd name="connsiteX10-325" fmla="*/ 275338 w 560550"/>
              <a:gd name="connsiteY10-326" fmla="*/ 480778 h 493591"/>
              <a:gd name="connsiteX11-327" fmla="*/ 266629 w 560550"/>
              <a:gd name="connsiteY11-328" fmla="*/ 479903 h 493591"/>
              <a:gd name="connsiteX12-329" fmla="*/ 40497 w 560550"/>
              <a:gd name="connsiteY12-330" fmla="*/ 492105 h 493591"/>
              <a:gd name="connsiteX13-331" fmla="*/ 32832 w 560550"/>
              <a:gd name="connsiteY13-332" fmla="*/ 492314 h 493591"/>
              <a:gd name="connsiteX14-333" fmla="*/ 3210 w 560550"/>
              <a:gd name="connsiteY14-334" fmla="*/ 479408 h 493591"/>
              <a:gd name="connsiteX15-335" fmla="*/ 2740 w 560550"/>
              <a:gd name="connsiteY15-336" fmla="*/ 478849 h 493591"/>
              <a:gd name="connsiteX16-337" fmla="*/ 6844 w 560550"/>
              <a:gd name="connsiteY16-338" fmla="*/ 447301 h 493591"/>
              <a:gd name="connsiteX17-339" fmla="*/ 23102 w 560550"/>
              <a:gd name="connsiteY17-340" fmla="*/ 420834 h 493591"/>
              <a:gd name="connsiteX18-341" fmla="*/ 149231 w 560550"/>
              <a:gd name="connsiteY18-342" fmla="*/ 228009 h 493591"/>
              <a:gd name="connsiteX19-343" fmla="*/ 251731 w 560550"/>
              <a:gd name="connsiteY19-344" fmla="*/ 26070 h 493591"/>
              <a:gd name="connsiteX20-345" fmla="*/ 255383 w 560550"/>
              <a:gd name="connsiteY20-346" fmla="*/ 19328 h 493591"/>
              <a:gd name="connsiteX21-347" fmla="*/ 281371 w 560550"/>
              <a:gd name="connsiteY21-348" fmla="*/ 127 h 493591"/>
              <a:gd name="connsiteX22-349" fmla="*/ 282090 w 560550"/>
              <a:gd name="connsiteY22-350" fmla="*/ 0 h 493591"/>
              <a:gd name="connsiteX0-351" fmla="*/ 282090 w 560550"/>
              <a:gd name="connsiteY0-352" fmla="*/ 0 h 493591"/>
              <a:gd name="connsiteX1-353" fmla="*/ 307359 w 560550"/>
              <a:gd name="connsiteY1-354" fmla="*/ 19328 h 493591"/>
              <a:gd name="connsiteX2-355" fmla="*/ 322151 w 560550"/>
              <a:gd name="connsiteY2-356" fmla="*/ 46641 h 493591"/>
              <a:gd name="connsiteX3-357" fmla="*/ 426075 w 560550"/>
              <a:gd name="connsiteY3-358" fmla="*/ 252279 h 493591"/>
              <a:gd name="connsiteX4-359" fmla="*/ 549713 w 560550"/>
              <a:gd name="connsiteY4-360" fmla="*/ 442022 h 493591"/>
              <a:gd name="connsiteX5-361" fmla="*/ 553726 w 560550"/>
              <a:gd name="connsiteY5-362" fmla="*/ 448555 h 493591"/>
              <a:gd name="connsiteX6-363" fmla="*/ 557360 w 560550"/>
              <a:gd name="connsiteY6-364" fmla="*/ 480662 h 493591"/>
              <a:gd name="connsiteX7-365" fmla="*/ 557111 w 560550"/>
              <a:gd name="connsiteY7-366" fmla="*/ 481348 h 493591"/>
              <a:gd name="connsiteX8-367" fmla="*/ 527738 w 560550"/>
              <a:gd name="connsiteY8-368" fmla="*/ 493568 h 493591"/>
              <a:gd name="connsiteX9-369" fmla="*/ 496688 w 560550"/>
              <a:gd name="connsiteY9-370" fmla="*/ 492722 h 493591"/>
              <a:gd name="connsiteX10-371" fmla="*/ 266629 w 560550"/>
              <a:gd name="connsiteY10-372" fmla="*/ 479903 h 493591"/>
              <a:gd name="connsiteX11-373" fmla="*/ 40497 w 560550"/>
              <a:gd name="connsiteY11-374" fmla="*/ 492105 h 493591"/>
              <a:gd name="connsiteX12-375" fmla="*/ 32832 w 560550"/>
              <a:gd name="connsiteY12-376" fmla="*/ 492314 h 493591"/>
              <a:gd name="connsiteX13-377" fmla="*/ 3210 w 560550"/>
              <a:gd name="connsiteY13-378" fmla="*/ 479408 h 493591"/>
              <a:gd name="connsiteX14-379" fmla="*/ 2740 w 560550"/>
              <a:gd name="connsiteY14-380" fmla="*/ 478849 h 493591"/>
              <a:gd name="connsiteX15-381" fmla="*/ 6844 w 560550"/>
              <a:gd name="connsiteY15-382" fmla="*/ 447301 h 493591"/>
              <a:gd name="connsiteX16-383" fmla="*/ 23102 w 560550"/>
              <a:gd name="connsiteY16-384" fmla="*/ 420834 h 493591"/>
              <a:gd name="connsiteX17-385" fmla="*/ 149231 w 560550"/>
              <a:gd name="connsiteY17-386" fmla="*/ 228009 h 493591"/>
              <a:gd name="connsiteX18-387" fmla="*/ 251731 w 560550"/>
              <a:gd name="connsiteY18-388" fmla="*/ 26070 h 493591"/>
              <a:gd name="connsiteX19-389" fmla="*/ 255383 w 560550"/>
              <a:gd name="connsiteY19-390" fmla="*/ 19328 h 493591"/>
              <a:gd name="connsiteX20-391" fmla="*/ 281371 w 560550"/>
              <a:gd name="connsiteY20-392" fmla="*/ 127 h 493591"/>
              <a:gd name="connsiteX21-393" fmla="*/ 282090 w 560550"/>
              <a:gd name="connsiteY21-394" fmla="*/ 0 h 493591"/>
              <a:gd name="connsiteX0-395" fmla="*/ 282090 w 560550"/>
              <a:gd name="connsiteY0-396" fmla="*/ 0 h 493591"/>
              <a:gd name="connsiteX1-397" fmla="*/ 307359 w 560550"/>
              <a:gd name="connsiteY1-398" fmla="*/ 19328 h 493591"/>
              <a:gd name="connsiteX2-399" fmla="*/ 322151 w 560550"/>
              <a:gd name="connsiteY2-400" fmla="*/ 46641 h 493591"/>
              <a:gd name="connsiteX3-401" fmla="*/ 426075 w 560550"/>
              <a:gd name="connsiteY3-402" fmla="*/ 252279 h 493591"/>
              <a:gd name="connsiteX4-403" fmla="*/ 549713 w 560550"/>
              <a:gd name="connsiteY4-404" fmla="*/ 442022 h 493591"/>
              <a:gd name="connsiteX5-405" fmla="*/ 553726 w 560550"/>
              <a:gd name="connsiteY5-406" fmla="*/ 448555 h 493591"/>
              <a:gd name="connsiteX6-407" fmla="*/ 557360 w 560550"/>
              <a:gd name="connsiteY6-408" fmla="*/ 480662 h 493591"/>
              <a:gd name="connsiteX7-409" fmla="*/ 557111 w 560550"/>
              <a:gd name="connsiteY7-410" fmla="*/ 481348 h 493591"/>
              <a:gd name="connsiteX8-411" fmla="*/ 527738 w 560550"/>
              <a:gd name="connsiteY8-412" fmla="*/ 493568 h 493591"/>
              <a:gd name="connsiteX9-413" fmla="*/ 496688 w 560550"/>
              <a:gd name="connsiteY9-414" fmla="*/ 492722 h 493591"/>
              <a:gd name="connsiteX10-415" fmla="*/ 266629 w 560550"/>
              <a:gd name="connsiteY10-416" fmla="*/ 479903 h 493591"/>
              <a:gd name="connsiteX11-417" fmla="*/ 40497 w 560550"/>
              <a:gd name="connsiteY11-418" fmla="*/ 492105 h 493591"/>
              <a:gd name="connsiteX12-419" fmla="*/ 32832 w 560550"/>
              <a:gd name="connsiteY12-420" fmla="*/ 492314 h 493591"/>
              <a:gd name="connsiteX13-421" fmla="*/ 3210 w 560550"/>
              <a:gd name="connsiteY13-422" fmla="*/ 479408 h 493591"/>
              <a:gd name="connsiteX14-423" fmla="*/ 2740 w 560550"/>
              <a:gd name="connsiteY14-424" fmla="*/ 478849 h 493591"/>
              <a:gd name="connsiteX15-425" fmla="*/ 6844 w 560550"/>
              <a:gd name="connsiteY15-426" fmla="*/ 447301 h 493591"/>
              <a:gd name="connsiteX16-427" fmla="*/ 23102 w 560550"/>
              <a:gd name="connsiteY16-428" fmla="*/ 420834 h 493591"/>
              <a:gd name="connsiteX17-429" fmla="*/ 149231 w 560550"/>
              <a:gd name="connsiteY17-430" fmla="*/ 228009 h 493591"/>
              <a:gd name="connsiteX18-431" fmla="*/ 251731 w 560550"/>
              <a:gd name="connsiteY18-432" fmla="*/ 26070 h 493591"/>
              <a:gd name="connsiteX19-433" fmla="*/ 255383 w 560550"/>
              <a:gd name="connsiteY19-434" fmla="*/ 19328 h 493591"/>
              <a:gd name="connsiteX20-435" fmla="*/ 281371 w 560550"/>
              <a:gd name="connsiteY20-436" fmla="*/ 127 h 493591"/>
              <a:gd name="connsiteX21-437" fmla="*/ 282090 w 560550"/>
              <a:gd name="connsiteY21-438" fmla="*/ 0 h 4935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560550" h="493591">
                <a:moveTo>
                  <a:pt x="282090" y="0"/>
                </a:moveTo>
                <a:cubicBezTo>
                  <a:pt x="291235" y="0"/>
                  <a:pt x="300381" y="6443"/>
                  <a:pt x="307359" y="19328"/>
                </a:cubicBezTo>
                <a:lnTo>
                  <a:pt x="322151" y="46641"/>
                </a:lnTo>
                <a:cubicBezTo>
                  <a:pt x="341937" y="85466"/>
                  <a:pt x="388148" y="186382"/>
                  <a:pt x="426075" y="252279"/>
                </a:cubicBezTo>
                <a:cubicBezTo>
                  <a:pt x="464002" y="318176"/>
                  <a:pt x="528438" y="409309"/>
                  <a:pt x="549713" y="442022"/>
                </a:cubicBezTo>
                <a:lnTo>
                  <a:pt x="553726" y="448555"/>
                </a:lnTo>
                <a:cubicBezTo>
                  <a:pt x="561598" y="461368"/>
                  <a:pt x="562451" y="472766"/>
                  <a:pt x="557360" y="480662"/>
                </a:cubicBezTo>
                <a:cubicBezTo>
                  <a:pt x="557347" y="480929"/>
                  <a:pt x="557231" y="481140"/>
                  <a:pt x="557111" y="481348"/>
                </a:cubicBezTo>
                <a:cubicBezTo>
                  <a:pt x="552538" y="489268"/>
                  <a:pt x="542386" y="493968"/>
                  <a:pt x="527738" y="493568"/>
                </a:cubicBezTo>
                <a:lnTo>
                  <a:pt x="496688" y="492722"/>
                </a:lnTo>
                <a:cubicBezTo>
                  <a:pt x="453170" y="490445"/>
                  <a:pt x="342661" y="480006"/>
                  <a:pt x="266629" y="479903"/>
                </a:cubicBezTo>
                <a:cubicBezTo>
                  <a:pt x="190597" y="479800"/>
                  <a:pt x="79463" y="490037"/>
                  <a:pt x="40497" y="492105"/>
                </a:cubicBezTo>
                <a:lnTo>
                  <a:pt x="32832" y="492314"/>
                </a:lnTo>
                <a:cubicBezTo>
                  <a:pt x="17800" y="492724"/>
                  <a:pt x="7502" y="487764"/>
                  <a:pt x="3210" y="479408"/>
                </a:cubicBezTo>
                <a:cubicBezTo>
                  <a:pt x="2985" y="479262"/>
                  <a:pt x="2860" y="479056"/>
                  <a:pt x="2740" y="478849"/>
                </a:cubicBezTo>
                <a:cubicBezTo>
                  <a:pt x="-1833" y="470928"/>
                  <a:pt x="-826" y="459787"/>
                  <a:pt x="6844" y="447301"/>
                </a:cubicBezTo>
                <a:lnTo>
                  <a:pt x="23102" y="420834"/>
                </a:lnTo>
                <a:cubicBezTo>
                  <a:pt x="46833" y="384285"/>
                  <a:pt x="111126" y="293803"/>
                  <a:pt x="149231" y="228009"/>
                </a:cubicBezTo>
                <a:cubicBezTo>
                  <a:pt x="187336" y="162215"/>
                  <a:pt x="234039" y="60850"/>
                  <a:pt x="251731" y="26070"/>
                </a:cubicBezTo>
                <a:lnTo>
                  <a:pt x="255383" y="19328"/>
                </a:lnTo>
                <a:cubicBezTo>
                  <a:pt x="262543" y="6104"/>
                  <a:pt x="271988" y="-334"/>
                  <a:pt x="281371" y="127"/>
                </a:cubicBezTo>
                <a:cubicBezTo>
                  <a:pt x="281609" y="5"/>
                  <a:pt x="281850" y="0"/>
                  <a:pt x="28209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buFontTx/>
              <a:buNone/>
              <a:defRPr/>
            </a:pPr>
            <a:endParaRPr lang="zh-CN" altLang="en-US">
              <a:solidFill>
                <a:srgbClr val="FFFFFF"/>
              </a:solidFill>
              <a:latin typeface="微软雅黑" panose="020B0503020204020204" charset="-122"/>
              <a:cs typeface="Arial" panose="020B0604020202020204" pitchFamily="34" charset="0"/>
            </a:endParaRPr>
          </a:p>
        </p:txBody>
      </p:sp>
      <p:sp>
        <p:nvSpPr>
          <p:cNvPr id="15" name="KSO_Shape"/>
          <p:cNvSpPr/>
          <p:nvPr>
            <p:custDataLst>
              <p:tags r:id="rId13"/>
            </p:custDataLst>
          </p:nvPr>
        </p:nvSpPr>
        <p:spPr>
          <a:xfrm rot="298659" flipH="1" flipV="1">
            <a:off x="2470150" y="4416425"/>
            <a:ext cx="193675" cy="171450"/>
          </a:xfrm>
          <a:custGeom>
            <a:avLst/>
            <a:gdLst>
              <a:gd name="connsiteX0" fmla="*/ 282090 w 560550"/>
              <a:gd name="connsiteY0" fmla="*/ 0 h 493591"/>
              <a:gd name="connsiteX1" fmla="*/ 307359 w 560550"/>
              <a:gd name="connsiteY1" fmla="*/ 19328 h 493591"/>
              <a:gd name="connsiteX2" fmla="*/ 322151 w 560550"/>
              <a:gd name="connsiteY2" fmla="*/ 46641 h 493591"/>
              <a:gd name="connsiteX3" fmla="*/ 422483 w 560550"/>
              <a:gd name="connsiteY3" fmla="*/ 244308 h 493591"/>
              <a:gd name="connsiteX4" fmla="*/ 421839 w 560550"/>
              <a:gd name="connsiteY4" fmla="*/ 243943 h 493591"/>
              <a:gd name="connsiteX5" fmla="*/ 426075 w 560550"/>
              <a:gd name="connsiteY5" fmla="*/ 252279 h 493591"/>
              <a:gd name="connsiteX6" fmla="*/ 549713 w 560550"/>
              <a:gd name="connsiteY6" fmla="*/ 442022 h 493591"/>
              <a:gd name="connsiteX7" fmla="*/ 553726 w 560550"/>
              <a:gd name="connsiteY7" fmla="*/ 448555 h 493591"/>
              <a:gd name="connsiteX8" fmla="*/ 557360 w 560550"/>
              <a:gd name="connsiteY8" fmla="*/ 480662 h 493591"/>
              <a:gd name="connsiteX9" fmla="*/ 557111 w 560550"/>
              <a:gd name="connsiteY9" fmla="*/ 481348 h 493591"/>
              <a:gd name="connsiteX10" fmla="*/ 527738 w 560550"/>
              <a:gd name="connsiteY10" fmla="*/ 493568 h 493591"/>
              <a:gd name="connsiteX11" fmla="*/ 496688 w 560550"/>
              <a:gd name="connsiteY11" fmla="*/ 492722 h 493591"/>
              <a:gd name="connsiteX12" fmla="*/ 275338 w 560550"/>
              <a:gd name="connsiteY12" fmla="*/ 480778 h 493591"/>
              <a:gd name="connsiteX13" fmla="*/ 275975 w 560550"/>
              <a:gd name="connsiteY13" fmla="*/ 480403 h 493591"/>
              <a:gd name="connsiteX14" fmla="*/ 266629 w 560550"/>
              <a:gd name="connsiteY14" fmla="*/ 479903 h 493591"/>
              <a:gd name="connsiteX15" fmla="*/ 40497 w 560550"/>
              <a:gd name="connsiteY15" fmla="*/ 492105 h 493591"/>
              <a:gd name="connsiteX16" fmla="*/ 32832 w 560550"/>
              <a:gd name="connsiteY16" fmla="*/ 492314 h 493591"/>
              <a:gd name="connsiteX17" fmla="*/ 3210 w 560550"/>
              <a:gd name="connsiteY17" fmla="*/ 479408 h 493591"/>
              <a:gd name="connsiteX18" fmla="*/ 2740 w 560550"/>
              <a:gd name="connsiteY18" fmla="*/ 478849 h 493591"/>
              <a:gd name="connsiteX19" fmla="*/ 6844 w 560550"/>
              <a:gd name="connsiteY19" fmla="*/ 447301 h 493591"/>
              <a:gd name="connsiteX20" fmla="*/ 23102 w 560550"/>
              <a:gd name="connsiteY20" fmla="*/ 420834 h 493591"/>
              <a:gd name="connsiteX21" fmla="*/ 144121 w 560550"/>
              <a:gd name="connsiteY21" fmla="*/ 235111 h 493591"/>
              <a:gd name="connsiteX22" fmla="*/ 144127 w 560550"/>
              <a:gd name="connsiteY22" fmla="*/ 235851 h 493591"/>
              <a:gd name="connsiteX23" fmla="*/ 149231 w 560550"/>
              <a:gd name="connsiteY23" fmla="*/ 228009 h 493591"/>
              <a:gd name="connsiteX24" fmla="*/ 251731 w 560550"/>
              <a:gd name="connsiteY24" fmla="*/ 26070 h 493591"/>
              <a:gd name="connsiteX25" fmla="*/ 255383 w 560550"/>
              <a:gd name="connsiteY25" fmla="*/ 19328 h 493591"/>
              <a:gd name="connsiteX26" fmla="*/ 281371 w 560550"/>
              <a:gd name="connsiteY26" fmla="*/ 127 h 493591"/>
              <a:gd name="connsiteX27" fmla="*/ 282090 w 560550"/>
              <a:gd name="connsiteY27" fmla="*/ 0 h 493591"/>
              <a:gd name="connsiteX0-1" fmla="*/ 282090 w 560550"/>
              <a:gd name="connsiteY0-2" fmla="*/ 0 h 493591"/>
              <a:gd name="connsiteX1-3" fmla="*/ 307359 w 560550"/>
              <a:gd name="connsiteY1-4" fmla="*/ 19328 h 493591"/>
              <a:gd name="connsiteX2-5" fmla="*/ 322151 w 560550"/>
              <a:gd name="connsiteY2-6" fmla="*/ 46641 h 493591"/>
              <a:gd name="connsiteX3-7" fmla="*/ 422483 w 560550"/>
              <a:gd name="connsiteY3-8" fmla="*/ 244308 h 493591"/>
              <a:gd name="connsiteX4-9" fmla="*/ 426075 w 560550"/>
              <a:gd name="connsiteY4-10" fmla="*/ 252279 h 493591"/>
              <a:gd name="connsiteX5-11" fmla="*/ 549713 w 560550"/>
              <a:gd name="connsiteY5-12" fmla="*/ 442022 h 493591"/>
              <a:gd name="connsiteX6-13" fmla="*/ 553726 w 560550"/>
              <a:gd name="connsiteY6-14" fmla="*/ 448555 h 493591"/>
              <a:gd name="connsiteX7-15" fmla="*/ 557360 w 560550"/>
              <a:gd name="connsiteY7-16" fmla="*/ 480662 h 493591"/>
              <a:gd name="connsiteX8-17" fmla="*/ 557111 w 560550"/>
              <a:gd name="connsiteY8-18" fmla="*/ 481348 h 493591"/>
              <a:gd name="connsiteX9-19" fmla="*/ 527738 w 560550"/>
              <a:gd name="connsiteY9-20" fmla="*/ 493568 h 493591"/>
              <a:gd name="connsiteX10-21" fmla="*/ 496688 w 560550"/>
              <a:gd name="connsiteY10-22" fmla="*/ 492722 h 493591"/>
              <a:gd name="connsiteX11-23" fmla="*/ 275338 w 560550"/>
              <a:gd name="connsiteY11-24" fmla="*/ 480778 h 493591"/>
              <a:gd name="connsiteX12-25" fmla="*/ 275975 w 560550"/>
              <a:gd name="connsiteY12-26" fmla="*/ 480403 h 493591"/>
              <a:gd name="connsiteX13-27" fmla="*/ 266629 w 560550"/>
              <a:gd name="connsiteY13-28" fmla="*/ 479903 h 493591"/>
              <a:gd name="connsiteX14-29" fmla="*/ 40497 w 560550"/>
              <a:gd name="connsiteY14-30" fmla="*/ 492105 h 493591"/>
              <a:gd name="connsiteX15-31" fmla="*/ 32832 w 560550"/>
              <a:gd name="connsiteY15-32" fmla="*/ 492314 h 493591"/>
              <a:gd name="connsiteX16-33" fmla="*/ 3210 w 560550"/>
              <a:gd name="connsiteY16-34" fmla="*/ 479408 h 493591"/>
              <a:gd name="connsiteX17-35" fmla="*/ 2740 w 560550"/>
              <a:gd name="connsiteY17-36" fmla="*/ 478849 h 493591"/>
              <a:gd name="connsiteX18-37" fmla="*/ 6844 w 560550"/>
              <a:gd name="connsiteY18-38" fmla="*/ 447301 h 493591"/>
              <a:gd name="connsiteX19-39" fmla="*/ 23102 w 560550"/>
              <a:gd name="connsiteY19-40" fmla="*/ 420834 h 493591"/>
              <a:gd name="connsiteX20-41" fmla="*/ 144121 w 560550"/>
              <a:gd name="connsiteY20-42" fmla="*/ 235111 h 493591"/>
              <a:gd name="connsiteX21-43" fmla="*/ 144127 w 560550"/>
              <a:gd name="connsiteY21-44" fmla="*/ 235851 h 493591"/>
              <a:gd name="connsiteX22-45" fmla="*/ 149231 w 560550"/>
              <a:gd name="connsiteY22-46" fmla="*/ 228009 h 493591"/>
              <a:gd name="connsiteX23-47" fmla="*/ 251731 w 560550"/>
              <a:gd name="connsiteY23-48" fmla="*/ 26070 h 493591"/>
              <a:gd name="connsiteX24-49" fmla="*/ 255383 w 560550"/>
              <a:gd name="connsiteY24-50" fmla="*/ 19328 h 493591"/>
              <a:gd name="connsiteX25-51" fmla="*/ 281371 w 560550"/>
              <a:gd name="connsiteY25-52" fmla="*/ 127 h 493591"/>
              <a:gd name="connsiteX26-53" fmla="*/ 282090 w 560550"/>
              <a:gd name="connsiteY26-54" fmla="*/ 0 h 493591"/>
              <a:gd name="connsiteX0-55" fmla="*/ 282090 w 560550"/>
              <a:gd name="connsiteY0-56" fmla="*/ 0 h 493591"/>
              <a:gd name="connsiteX1-57" fmla="*/ 307359 w 560550"/>
              <a:gd name="connsiteY1-58" fmla="*/ 19328 h 493591"/>
              <a:gd name="connsiteX2-59" fmla="*/ 322151 w 560550"/>
              <a:gd name="connsiteY2-60" fmla="*/ 46641 h 493591"/>
              <a:gd name="connsiteX3-61" fmla="*/ 426075 w 560550"/>
              <a:gd name="connsiteY3-62" fmla="*/ 252279 h 493591"/>
              <a:gd name="connsiteX4-63" fmla="*/ 549713 w 560550"/>
              <a:gd name="connsiteY4-64" fmla="*/ 442022 h 493591"/>
              <a:gd name="connsiteX5-65" fmla="*/ 553726 w 560550"/>
              <a:gd name="connsiteY5-66" fmla="*/ 448555 h 493591"/>
              <a:gd name="connsiteX6-67" fmla="*/ 557360 w 560550"/>
              <a:gd name="connsiteY6-68" fmla="*/ 480662 h 493591"/>
              <a:gd name="connsiteX7-69" fmla="*/ 557111 w 560550"/>
              <a:gd name="connsiteY7-70" fmla="*/ 481348 h 493591"/>
              <a:gd name="connsiteX8-71" fmla="*/ 527738 w 560550"/>
              <a:gd name="connsiteY8-72" fmla="*/ 493568 h 493591"/>
              <a:gd name="connsiteX9-73" fmla="*/ 496688 w 560550"/>
              <a:gd name="connsiteY9-74" fmla="*/ 492722 h 493591"/>
              <a:gd name="connsiteX10-75" fmla="*/ 275338 w 560550"/>
              <a:gd name="connsiteY10-76" fmla="*/ 480778 h 493591"/>
              <a:gd name="connsiteX11-77" fmla="*/ 275975 w 560550"/>
              <a:gd name="connsiteY11-78" fmla="*/ 480403 h 493591"/>
              <a:gd name="connsiteX12-79" fmla="*/ 266629 w 560550"/>
              <a:gd name="connsiteY12-80" fmla="*/ 479903 h 493591"/>
              <a:gd name="connsiteX13-81" fmla="*/ 40497 w 560550"/>
              <a:gd name="connsiteY13-82" fmla="*/ 492105 h 493591"/>
              <a:gd name="connsiteX14-83" fmla="*/ 32832 w 560550"/>
              <a:gd name="connsiteY14-84" fmla="*/ 492314 h 493591"/>
              <a:gd name="connsiteX15-85" fmla="*/ 3210 w 560550"/>
              <a:gd name="connsiteY15-86" fmla="*/ 479408 h 493591"/>
              <a:gd name="connsiteX16-87" fmla="*/ 2740 w 560550"/>
              <a:gd name="connsiteY16-88" fmla="*/ 478849 h 493591"/>
              <a:gd name="connsiteX17-89" fmla="*/ 6844 w 560550"/>
              <a:gd name="connsiteY17-90" fmla="*/ 447301 h 493591"/>
              <a:gd name="connsiteX18-91" fmla="*/ 23102 w 560550"/>
              <a:gd name="connsiteY18-92" fmla="*/ 420834 h 493591"/>
              <a:gd name="connsiteX19-93" fmla="*/ 144121 w 560550"/>
              <a:gd name="connsiteY19-94" fmla="*/ 235111 h 493591"/>
              <a:gd name="connsiteX20-95" fmla="*/ 144127 w 560550"/>
              <a:gd name="connsiteY20-96" fmla="*/ 235851 h 493591"/>
              <a:gd name="connsiteX21-97" fmla="*/ 149231 w 560550"/>
              <a:gd name="connsiteY21-98" fmla="*/ 228009 h 493591"/>
              <a:gd name="connsiteX22-99" fmla="*/ 251731 w 560550"/>
              <a:gd name="connsiteY22-100" fmla="*/ 26070 h 493591"/>
              <a:gd name="connsiteX23-101" fmla="*/ 255383 w 560550"/>
              <a:gd name="connsiteY23-102" fmla="*/ 19328 h 493591"/>
              <a:gd name="connsiteX24-103" fmla="*/ 281371 w 560550"/>
              <a:gd name="connsiteY24-104" fmla="*/ 127 h 493591"/>
              <a:gd name="connsiteX25-105" fmla="*/ 282090 w 560550"/>
              <a:gd name="connsiteY25-106" fmla="*/ 0 h 493591"/>
              <a:gd name="connsiteX0-107" fmla="*/ 282090 w 560550"/>
              <a:gd name="connsiteY0-108" fmla="*/ 0 h 493591"/>
              <a:gd name="connsiteX1-109" fmla="*/ 307359 w 560550"/>
              <a:gd name="connsiteY1-110" fmla="*/ 19328 h 493591"/>
              <a:gd name="connsiteX2-111" fmla="*/ 322151 w 560550"/>
              <a:gd name="connsiteY2-112" fmla="*/ 46641 h 493591"/>
              <a:gd name="connsiteX3-113" fmla="*/ 426075 w 560550"/>
              <a:gd name="connsiteY3-114" fmla="*/ 252279 h 493591"/>
              <a:gd name="connsiteX4-115" fmla="*/ 549713 w 560550"/>
              <a:gd name="connsiteY4-116" fmla="*/ 442022 h 493591"/>
              <a:gd name="connsiteX5-117" fmla="*/ 553726 w 560550"/>
              <a:gd name="connsiteY5-118" fmla="*/ 448555 h 493591"/>
              <a:gd name="connsiteX6-119" fmla="*/ 557360 w 560550"/>
              <a:gd name="connsiteY6-120" fmla="*/ 480662 h 493591"/>
              <a:gd name="connsiteX7-121" fmla="*/ 557111 w 560550"/>
              <a:gd name="connsiteY7-122" fmla="*/ 481348 h 493591"/>
              <a:gd name="connsiteX8-123" fmla="*/ 527738 w 560550"/>
              <a:gd name="connsiteY8-124" fmla="*/ 493568 h 493591"/>
              <a:gd name="connsiteX9-125" fmla="*/ 496688 w 560550"/>
              <a:gd name="connsiteY9-126" fmla="*/ 492722 h 493591"/>
              <a:gd name="connsiteX10-127" fmla="*/ 275338 w 560550"/>
              <a:gd name="connsiteY10-128" fmla="*/ 480778 h 493591"/>
              <a:gd name="connsiteX11-129" fmla="*/ 275975 w 560550"/>
              <a:gd name="connsiteY11-130" fmla="*/ 480403 h 493591"/>
              <a:gd name="connsiteX12-131" fmla="*/ 266629 w 560550"/>
              <a:gd name="connsiteY12-132" fmla="*/ 479903 h 493591"/>
              <a:gd name="connsiteX13-133" fmla="*/ 40497 w 560550"/>
              <a:gd name="connsiteY13-134" fmla="*/ 492105 h 493591"/>
              <a:gd name="connsiteX14-135" fmla="*/ 32832 w 560550"/>
              <a:gd name="connsiteY14-136" fmla="*/ 492314 h 493591"/>
              <a:gd name="connsiteX15-137" fmla="*/ 3210 w 560550"/>
              <a:gd name="connsiteY15-138" fmla="*/ 479408 h 493591"/>
              <a:gd name="connsiteX16-139" fmla="*/ 2740 w 560550"/>
              <a:gd name="connsiteY16-140" fmla="*/ 478849 h 493591"/>
              <a:gd name="connsiteX17-141" fmla="*/ 6844 w 560550"/>
              <a:gd name="connsiteY17-142" fmla="*/ 447301 h 493591"/>
              <a:gd name="connsiteX18-143" fmla="*/ 23102 w 560550"/>
              <a:gd name="connsiteY18-144" fmla="*/ 420834 h 493591"/>
              <a:gd name="connsiteX19-145" fmla="*/ 144121 w 560550"/>
              <a:gd name="connsiteY19-146" fmla="*/ 235111 h 493591"/>
              <a:gd name="connsiteX20-147" fmla="*/ 144127 w 560550"/>
              <a:gd name="connsiteY20-148" fmla="*/ 235851 h 493591"/>
              <a:gd name="connsiteX21-149" fmla="*/ 149231 w 560550"/>
              <a:gd name="connsiteY21-150" fmla="*/ 228009 h 493591"/>
              <a:gd name="connsiteX22-151" fmla="*/ 251731 w 560550"/>
              <a:gd name="connsiteY22-152" fmla="*/ 26070 h 493591"/>
              <a:gd name="connsiteX23-153" fmla="*/ 255383 w 560550"/>
              <a:gd name="connsiteY23-154" fmla="*/ 19328 h 493591"/>
              <a:gd name="connsiteX24-155" fmla="*/ 281371 w 560550"/>
              <a:gd name="connsiteY24-156" fmla="*/ 127 h 493591"/>
              <a:gd name="connsiteX25-157" fmla="*/ 282090 w 560550"/>
              <a:gd name="connsiteY25-158" fmla="*/ 0 h 493591"/>
              <a:gd name="connsiteX0-159" fmla="*/ 282090 w 560550"/>
              <a:gd name="connsiteY0-160" fmla="*/ 0 h 493591"/>
              <a:gd name="connsiteX1-161" fmla="*/ 307359 w 560550"/>
              <a:gd name="connsiteY1-162" fmla="*/ 19328 h 493591"/>
              <a:gd name="connsiteX2-163" fmla="*/ 322151 w 560550"/>
              <a:gd name="connsiteY2-164" fmla="*/ 46641 h 493591"/>
              <a:gd name="connsiteX3-165" fmla="*/ 426075 w 560550"/>
              <a:gd name="connsiteY3-166" fmla="*/ 252279 h 493591"/>
              <a:gd name="connsiteX4-167" fmla="*/ 549713 w 560550"/>
              <a:gd name="connsiteY4-168" fmla="*/ 442022 h 493591"/>
              <a:gd name="connsiteX5-169" fmla="*/ 553726 w 560550"/>
              <a:gd name="connsiteY5-170" fmla="*/ 448555 h 493591"/>
              <a:gd name="connsiteX6-171" fmla="*/ 557360 w 560550"/>
              <a:gd name="connsiteY6-172" fmla="*/ 480662 h 493591"/>
              <a:gd name="connsiteX7-173" fmla="*/ 557111 w 560550"/>
              <a:gd name="connsiteY7-174" fmla="*/ 481348 h 493591"/>
              <a:gd name="connsiteX8-175" fmla="*/ 527738 w 560550"/>
              <a:gd name="connsiteY8-176" fmla="*/ 493568 h 493591"/>
              <a:gd name="connsiteX9-177" fmla="*/ 496688 w 560550"/>
              <a:gd name="connsiteY9-178" fmla="*/ 492722 h 493591"/>
              <a:gd name="connsiteX10-179" fmla="*/ 275338 w 560550"/>
              <a:gd name="connsiteY10-180" fmla="*/ 480778 h 493591"/>
              <a:gd name="connsiteX11-181" fmla="*/ 275975 w 560550"/>
              <a:gd name="connsiteY11-182" fmla="*/ 480403 h 493591"/>
              <a:gd name="connsiteX12-183" fmla="*/ 266629 w 560550"/>
              <a:gd name="connsiteY12-184" fmla="*/ 479903 h 493591"/>
              <a:gd name="connsiteX13-185" fmla="*/ 40497 w 560550"/>
              <a:gd name="connsiteY13-186" fmla="*/ 492105 h 493591"/>
              <a:gd name="connsiteX14-187" fmla="*/ 32832 w 560550"/>
              <a:gd name="connsiteY14-188" fmla="*/ 492314 h 493591"/>
              <a:gd name="connsiteX15-189" fmla="*/ 3210 w 560550"/>
              <a:gd name="connsiteY15-190" fmla="*/ 479408 h 493591"/>
              <a:gd name="connsiteX16-191" fmla="*/ 2740 w 560550"/>
              <a:gd name="connsiteY16-192" fmla="*/ 478849 h 493591"/>
              <a:gd name="connsiteX17-193" fmla="*/ 6844 w 560550"/>
              <a:gd name="connsiteY17-194" fmla="*/ 447301 h 493591"/>
              <a:gd name="connsiteX18-195" fmla="*/ 23102 w 560550"/>
              <a:gd name="connsiteY18-196" fmla="*/ 420834 h 493591"/>
              <a:gd name="connsiteX19-197" fmla="*/ 144121 w 560550"/>
              <a:gd name="connsiteY19-198" fmla="*/ 235111 h 493591"/>
              <a:gd name="connsiteX20-199" fmla="*/ 149231 w 560550"/>
              <a:gd name="connsiteY20-200" fmla="*/ 228009 h 493591"/>
              <a:gd name="connsiteX21-201" fmla="*/ 251731 w 560550"/>
              <a:gd name="connsiteY21-202" fmla="*/ 26070 h 493591"/>
              <a:gd name="connsiteX22-203" fmla="*/ 255383 w 560550"/>
              <a:gd name="connsiteY22-204" fmla="*/ 19328 h 493591"/>
              <a:gd name="connsiteX23-205" fmla="*/ 281371 w 560550"/>
              <a:gd name="connsiteY23-206" fmla="*/ 127 h 493591"/>
              <a:gd name="connsiteX24-207" fmla="*/ 282090 w 560550"/>
              <a:gd name="connsiteY24-208" fmla="*/ 0 h 493591"/>
              <a:gd name="connsiteX0-209" fmla="*/ 282090 w 560550"/>
              <a:gd name="connsiteY0-210" fmla="*/ 0 h 493591"/>
              <a:gd name="connsiteX1-211" fmla="*/ 307359 w 560550"/>
              <a:gd name="connsiteY1-212" fmla="*/ 19328 h 493591"/>
              <a:gd name="connsiteX2-213" fmla="*/ 322151 w 560550"/>
              <a:gd name="connsiteY2-214" fmla="*/ 46641 h 493591"/>
              <a:gd name="connsiteX3-215" fmla="*/ 426075 w 560550"/>
              <a:gd name="connsiteY3-216" fmla="*/ 252279 h 493591"/>
              <a:gd name="connsiteX4-217" fmla="*/ 549713 w 560550"/>
              <a:gd name="connsiteY4-218" fmla="*/ 442022 h 493591"/>
              <a:gd name="connsiteX5-219" fmla="*/ 553726 w 560550"/>
              <a:gd name="connsiteY5-220" fmla="*/ 448555 h 493591"/>
              <a:gd name="connsiteX6-221" fmla="*/ 557360 w 560550"/>
              <a:gd name="connsiteY6-222" fmla="*/ 480662 h 493591"/>
              <a:gd name="connsiteX7-223" fmla="*/ 557111 w 560550"/>
              <a:gd name="connsiteY7-224" fmla="*/ 481348 h 493591"/>
              <a:gd name="connsiteX8-225" fmla="*/ 527738 w 560550"/>
              <a:gd name="connsiteY8-226" fmla="*/ 493568 h 493591"/>
              <a:gd name="connsiteX9-227" fmla="*/ 496688 w 560550"/>
              <a:gd name="connsiteY9-228" fmla="*/ 492722 h 493591"/>
              <a:gd name="connsiteX10-229" fmla="*/ 275338 w 560550"/>
              <a:gd name="connsiteY10-230" fmla="*/ 480778 h 493591"/>
              <a:gd name="connsiteX11-231" fmla="*/ 275975 w 560550"/>
              <a:gd name="connsiteY11-232" fmla="*/ 480403 h 493591"/>
              <a:gd name="connsiteX12-233" fmla="*/ 266629 w 560550"/>
              <a:gd name="connsiteY12-234" fmla="*/ 479903 h 493591"/>
              <a:gd name="connsiteX13-235" fmla="*/ 40497 w 560550"/>
              <a:gd name="connsiteY13-236" fmla="*/ 492105 h 493591"/>
              <a:gd name="connsiteX14-237" fmla="*/ 32832 w 560550"/>
              <a:gd name="connsiteY14-238" fmla="*/ 492314 h 493591"/>
              <a:gd name="connsiteX15-239" fmla="*/ 3210 w 560550"/>
              <a:gd name="connsiteY15-240" fmla="*/ 479408 h 493591"/>
              <a:gd name="connsiteX16-241" fmla="*/ 2740 w 560550"/>
              <a:gd name="connsiteY16-242" fmla="*/ 478849 h 493591"/>
              <a:gd name="connsiteX17-243" fmla="*/ 6844 w 560550"/>
              <a:gd name="connsiteY17-244" fmla="*/ 447301 h 493591"/>
              <a:gd name="connsiteX18-245" fmla="*/ 23102 w 560550"/>
              <a:gd name="connsiteY18-246" fmla="*/ 420834 h 493591"/>
              <a:gd name="connsiteX19-247" fmla="*/ 149231 w 560550"/>
              <a:gd name="connsiteY19-248" fmla="*/ 228009 h 493591"/>
              <a:gd name="connsiteX20-249" fmla="*/ 251731 w 560550"/>
              <a:gd name="connsiteY20-250" fmla="*/ 26070 h 493591"/>
              <a:gd name="connsiteX21-251" fmla="*/ 255383 w 560550"/>
              <a:gd name="connsiteY21-252" fmla="*/ 19328 h 493591"/>
              <a:gd name="connsiteX22-253" fmla="*/ 281371 w 560550"/>
              <a:gd name="connsiteY22-254" fmla="*/ 127 h 493591"/>
              <a:gd name="connsiteX23-255" fmla="*/ 282090 w 560550"/>
              <a:gd name="connsiteY23-256" fmla="*/ 0 h 493591"/>
              <a:gd name="connsiteX0-257" fmla="*/ 282090 w 560550"/>
              <a:gd name="connsiteY0-258" fmla="*/ 0 h 493591"/>
              <a:gd name="connsiteX1-259" fmla="*/ 307359 w 560550"/>
              <a:gd name="connsiteY1-260" fmla="*/ 19328 h 493591"/>
              <a:gd name="connsiteX2-261" fmla="*/ 322151 w 560550"/>
              <a:gd name="connsiteY2-262" fmla="*/ 46641 h 493591"/>
              <a:gd name="connsiteX3-263" fmla="*/ 426075 w 560550"/>
              <a:gd name="connsiteY3-264" fmla="*/ 252279 h 493591"/>
              <a:gd name="connsiteX4-265" fmla="*/ 549713 w 560550"/>
              <a:gd name="connsiteY4-266" fmla="*/ 442022 h 493591"/>
              <a:gd name="connsiteX5-267" fmla="*/ 553726 w 560550"/>
              <a:gd name="connsiteY5-268" fmla="*/ 448555 h 493591"/>
              <a:gd name="connsiteX6-269" fmla="*/ 557360 w 560550"/>
              <a:gd name="connsiteY6-270" fmla="*/ 480662 h 493591"/>
              <a:gd name="connsiteX7-271" fmla="*/ 557111 w 560550"/>
              <a:gd name="connsiteY7-272" fmla="*/ 481348 h 493591"/>
              <a:gd name="connsiteX8-273" fmla="*/ 527738 w 560550"/>
              <a:gd name="connsiteY8-274" fmla="*/ 493568 h 493591"/>
              <a:gd name="connsiteX9-275" fmla="*/ 496688 w 560550"/>
              <a:gd name="connsiteY9-276" fmla="*/ 492722 h 493591"/>
              <a:gd name="connsiteX10-277" fmla="*/ 275338 w 560550"/>
              <a:gd name="connsiteY10-278" fmla="*/ 480778 h 493591"/>
              <a:gd name="connsiteX11-279" fmla="*/ 275975 w 560550"/>
              <a:gd name="connsiteY11-280" fmla="*/ 480403 h 493591"/>
              <a:gd name="connsiteX12-281" fmla="*/ 266629 w 560550"/>
              <a:gd name="connsiteY12-282" fmla="*/ 479903 h 493591"/>
              <a:gd name="connsiteX13-283" fmla="*/ 40497 w 560550"/>
              <a:gd name="connsiteY13-284" fmla="*/ 492105 h 493591"/>
              <a:gd name="connsiteX14-285" fmla="*/ 32832 w 560550"/>
              <a:gd name="connsiteY14-286" fmla="*/ 492314 h 493591"/>
              <a:gd name="connsiteX15-287" fmla="*/ 3210 w 560550"/>
              <a:gd name="connsiteY15-288" fmla="*/ 479408 h 493591"/>
              <a:gd name="connsiteX16-289" fmla="*/ 2740 w 560550"/>
              <a:gd name="connsiteY16-290" fmla="*/ 478849 h 493591"/>
              <a:gd name="connsiteX17-291" fmla="*/ 6844 w 560550"/>
              <a:gd name="connsiteY17-292" fmla="*/ 447301 h 493591"/>
              <a:gd name="connsiteX18-293" fmla="*/ 23102 w 560550"/>
              <a:gd name="connsiteY18-294" fmla="*/ 420834 h 493591"/>
              <a:gd name="connsiteX19-295" fmla="*/ 149231 w 560550"/>
              <a:gd name="connsiteY19-296" fmla="*/ 228009 h 493591"/>
              <a:gd name="connsiteX20-297" fmla="*/ 251731 w 560550"/>
              <a:gd name="connsiteY20-298" fmla="*/ 26070 h 493591"/>
              <a:gd name="connsiteX21-299" fmla="*/ 255383 w 560550"/>
              <a:gd name="connsiteY21-300" fmla="*/ 19328 h 493591"/>
              <a:gd name="connsiteX22-301" fmla="*/ 281371 w 560550"/>
              <a:gd name="connsiteY22-302" fmla="*/ 127 h 493591"/>
              <a:gd name="connsiteX23-303" fmla="*/ 282090 w 560550"/>
              <a:gd name="connsiteY23-304" fmla="*/ 0 h 493591"/>
              <a:gd name="connsiteX0-305" fmla="*/ 282090 w 560550"/>
              <a:gd name="connsiteY0-306" fmla="*/ 0 h 493591"/>
              <a:gd name="connsiteX1-307" fmla="*/ 307359 w 560550"/>
              <a:gd name="connsiteY1-308" fmla="*/ 19328 h 493591"/>
              <a:gd name="connsiteX2-309" fmla="*/ 322151 w 560550"/>
              <a:gd name="connsiteY2-310" fmla="*/ 46641 h 493591"/>
              <a:gd name="connsiteX3-311" fmla="*/ 426075 w 560550"/>
              <a:gd name="connsiteY3-312" fmla="*/ 252279 h 493591"/>
              <a:gd name="connsiteX4-313" fmla="*/ 549713 w 560550"/>
              <a:gd name="connsiteY4-314" fmla="*/ 442022 h 493591"/>
              <a:gd name="connsiteX5-315" fmla="*/ 553726 w 560550"/>
              <a:gd name="connsiteY5-316" fmla="*/ 448555 h 493591"/>
              <a:gd name="connsiteX6-317" fmla="*/ 557360 w 560550"/>
              <a:gd name="connsiteY6-318" fmla="*/ 480662 h 493591"/>
              <a:gd name="connsiteX7-319" fmla="*/ 557111 w 560550"/>
              <a:gd name="connsiteY7-320" fmla="*/ 481348 h 493591"/>
              <a:gd name="connsiteX8-321" fmla="*/ 527738 w 560550"/>
              <a:gd name="connsiteY8-322" fmla="*/ 493568 h 493591"/>
              <a:gd name="connsiteX9-323" fmla="*/ 496688 w 560550"/>
              <a:gd name="connsiteY9-324" fmla="*/ 492722 h 493591"/>
              <a:gd name="connsiteX10-325" fmla="*/ 275338 w 560550"/>
              <a:gd name="connsiteY10-326" fmla="*/ 480778 h 493591"/>
              <a:gd name="connsiteX11-327" fmla="*/ 266629 w 560550"/>
              <a:gd name="connsiteY11-328" fmla="*/ 479903 h 493591"/>
              <a:gd name="connsiteX12-329" fmla="*/ 40497 w 560550"/>
              <a:gd name="connsiteY12-330" fmla="*/ 492105 h 493591"/>
              <a:gd name="connsiteX13-331" fmla="*/ 32832 w 560550"/>
              <a:gd name="connsiteY13-332" fmla="*/ 492314 h 493591"/>
              <a:gd name="connsiteX14-333" fmla="*/ 3210 w 560550"/>
              <a:gd name="connsiteY14-334" fmla="*/ 479408 h 493591"/>
              <a:gd name="connsiteX15-335" fmla="*/ 2740 w 560550"/>
              <a:gd name="connsiteY15-336" fmla="*/ 478849 h 493591"/>
              <a:gd name="connsiteX16-337" fmla="*/ 6844 w 560550"/>
              <a:gd name="connsiteY16-338" fmla="*/ 447301 h 493591"/>
              <a:gd name="connsiteX17-339" fmla="*/ 23102 w 560550"/>
              <a:gd name="connsiteY17-340" fmla="*/ 420834 h 493591"/>
              <a:gd name="connsiteX18-341" fmla="*/ 149231 w 560550"/>
              <a:gd name="connsiteY18-342" fmla="*/ 228009 h 493591"/>
              <a:gd name="connsiteX19-343" fmla="*/ 251731 w 560550"/>
              <a:gd name="connsiteY19-344" fmla="*/ 26070 h 493591"/>
              <a:gd name="connsiteX20-345" fmla="*/ 255383 w 560550"/>
              <a:gd name="connsiteY20-346" fmla="*/ 19328 h 493591"/>
              <a:gd name="connsiteX21-347" fmla="*/ 281371 w 560550"/>
              <a:gd name="connsiteY21-348" fmla="*/ 127 h 493591"/>
              <a:gd name="connsiteX22-349" fmla="*/ 282090 w 560550"/>
              <a:gd name="connsiteY22-350" fmla="*/ 0 h 493591"/>
              <a:gd name="connsiteX0-351" fmla="*/ 282090 w 560550"/>
              <a:gd name="connsiteY0-352" fmla="*/ 0 h 493591"/>
              <a:gd name="connsiteX1-353" fmla="*/ 307359 w 560550"/>
              <a:gd name="connsiteY1-354" fmla="*/ 19328 h 493591"/>
              <a:gd name="connsiteX2-355" fmla="*/ 322151 w 560550"/>
              <a:gd name="connsiteY2-356" fmla="*/ 46641 h 493591"/>
              <a:gd name="connsiteX3-357" fmla="*/ 426075 w 560550"/>
              <a:gd name="connsiteY3-358" fmla="*/ 252279 h 493591"/>
              <a:gd name="connsiteX4-359" fmla="*/ 549713 w 560550"/>
              <a:gd name="connsiteY4-360" fmla="*/ 442022 h 493591"/>
              <a:gd name="connsiteX5-361" fmla="*/ 553726 w 560550"/>
              <a:gd name="connsiteY5-362" fmla="*/ 448555 h 493591"/>
              <a:gd name="connsiteX6-363" fmla="*/ 557360 w 560550"/>
              <a:gd name="connsiteY6-364" fmla="*/ 480662 h 493591"/>
              <a:gd name="connsiteX7-365" fmla="*/ 557111 w 560550"/>
              <a:gd name="connsiteY7-366" fmla="*/ 481348 h 493591"/>
              <a:gd name="connsiteX8-367" fmla="*/ 527738 w 560550"/>
              <a:gd name="connsiteY8-368" fmla="*/ 493568 h 493591"/>
              <a:gd name="connsiteX9-369" fmla="*/ 496688 w 560550"/>
              <a:gd name="connsiteY9-370" fmla="*/ 492722 h 493591"/>
              <a:gd name="connsiteX10-371" fmla="*/ 266629 w 560550"/>
              <a:gd name="connsiteY10-372" fmla="*/ 479903 h 493591"/>
              <a:gd name="connsiteX11-373" fmla="*/ 40497 w 560550"/>
              <a:gd name="connsiteY11-374" fmla="*/ 492105 h 493591"/>
              <a:gd name="connsiteX12-375" fmla="*/ 32832 w 560550"/>
              <a:gd name="connsiteY12-376" fmla="*/ 492314 h 493591"/>
              <a:gd name="connsiteX13-377" fmla="*/ 3210 w 560550"/>
              <a:gd name="connsiteY13-378" fmla="*/ 479408 h 493591"/>
              <a:gd name="connsiteX14-379" fmla="*/ 2740 w 560550"/>
              <a:gd name="connsiteY14-380" fmla="*/ 478849 h 493591"/>
              <a:gd name="connsiteX15-381" fmla="*/ 6844 w 560550"/>
              <a:gd name="connsiteY15-382" fmla="*/ 447301 h 493591"/>
              <a:gd name="connsiteX16-383" fmla="*/ 23102 w 560550"/>
              <a:gd name="connsiteY16-384" fmla="*/ 420834 h 493591"/>
              <a:gd name="connsiteX17-385" fmla="*/ 149231 w 560550"/>
              <a:gd name="connsiteY17-386" fmla="*/ 228009 h 493591"/>
              <a:gd name="connsiteX18-387" fmla="*/ 251731 w 560550"/>
              <a:gd name="connsiteY18-388" fmla="*/ 26070 h 493591"/>
              <a:gd name="connsiteX19-389" fmla="*/ 255383 w 560550"/>
              <a:gd name="connsiteY19-390" fmla="*/ 19328 h 493591"/>
              <a:gd name="connsiteX20-391" fmla="*/ 281371 w 560550"/>
              <a:gd name="connsiteY20-392" fmla="*/ 127 h 493591"/>
              <a:gd name="connsiteX21-393" fmla="*/ 282090 w 560550"/>
              <a:gd name="connsiteY21-394" fmla="*/ 0 h 493591"/>
              <a:gd name="connsiteX0-395" fmla="*/ 282090 w 560550"/>
              <a:gd name="connsiteY0-396" fmla="*/ 0 h 493591"/>
              <a:gd name="connsiteX1-397" fmla="*/ 307359 w 560550"/>
              <a:gd name="connsiteY1-398" fmla="*/ 19328 h 493591"/>
              <a:gd name="connsiteX2-399" fmla="*/ 322151 w 560550"/>
              <a:gd name="connsiteY2-400" fmla="*/ 46641 h 493591"/>
              <a:gd name="connsiteX3-401" fmla="*/ 426075 w 560550"/>
              <a:gd name="connsiteY3-402" fmla="*/ 252279 h 493591"/>
              <a:gd name="connsiteX4-403" fmla="*/ 549713 w 560550"/>
              <a:gd name="connsiteY4-404" fmla="*/ 442022 h 493591"/>
              <a:gd name="connsiteX5-405" fmla="*/ 553726 w 560550"/>
              <a:gd name="connsiteY5-406" fmla="*/ 448555 h 493591"/>
              <a:gd name="connsiteX6-407" fmla="*/ 557360 w 560550"/>
              <a:gd name="connsiteY6-408" fmla="*/ 480662 h 493591"/>
              <a:gd name="connsiteX7-409" fmla="*/ 557111 w 560550"/>
              <a:gd name="connsiteY7-410" fmla="*/ 481348 h 493591"/>
              <a:gd name="connsiteX8-411" fmla="*/ 527738 w 560550"/>
              <a:gd name="connsiteY8-412" fmla="*/ 493568 h 493591"/>
              <a:gd name="connsiteX9-413" fmla="*/ 496688 w 560550"/>
              <a:gd name="connsiteY9-414" fmla="*/ 492722 h 493591"/>
              <a:gd name="connsiteX10-415" fmla="*/ 266629 w 560550"/>
              <a:gd name="connsiteY10-416" fmla="*/ 479903 h 493591"/>
              <a:gd name="connsiteX11-417" fmla="*/ 40497 w 560550"/>
              <a:gd name="connsiteY11-418" fmla="*/ 492105 h 493591"/>
              <a:gd name="connsiteX12-419" fmla="*/ 32832 w 560550"/>
              <a:gd name="connsiteY12-420" fmla="*/ 492314 h 493591"/>
              <a:gd name="connsiteX13-421" fmla="*/ 3210 w 560550"/>
              <a:gd name="connsiteY13-422" fmla="*/ 479408 h 493591"/>
              <a:gd name="connsiteX14-423" fmla="*/ 2740 w 560550"/>
              <a:gd name="connsiteY14-424" fmla="*/ 478849 h 493591"/>
              <a:gd name="connsiteX15-425" fmla="*/ 6844 w 560550"/>
              <a:gd name="connsiteY15-426" fmla="*/ 447301 h 493591"/>
              <a:gd name="connsiteX16-427" fmla="*/ 23102 w 560550"/>
              <a:gd name="connsiteY16-428" fmla="*/ 420834 h 493591"/>
              <a:gd name="connsiteX17-429" fmla="*/ 149231 w 560550"/>
              <a:gd name="connsiteY17-430" fmla="*/ 228009 h 493591"/>
              <a:gd name="connsiteX18-431" fmla="*/ 251731 w 560550"/>
              <a:gd name="connsiteY18-432" fmla="*/ 26070 h 493591"/>
              <a:gd name="connsiteX19-433" fmla="*/ 255383 w 560550"/>
              <a:gd name="connsiteY19-434" fmla="*/ 19328 h 493591"/>
              <a:gd name="connsiteX20-435" fmla="*/ 281371 w 560550"/>
              <a:gd name="connsiteY20-436" fmla="*/ 127 h 493591"/>
              <a:gd name="connsiteX21-437" fmla="*/ 282090 w 560550"/>
              <a:gd name="connsiteY21-438" fmla="*/ 0 h 4935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560550" h="493591">
                <a:moveTo>
                  <a:pt x="282090" y="0"/>
                </a:moveTo>
                <a:cubicBezTo>
                  <a:pt x="291235" y="0"/>
                  <a:pt x="300381" y="6443"/>
                  <a:pt x="307359" y="19328"/>
                </a:cubicBezTo>
                <a:lnTo>
                  <a:pt x="322151" y="46641"/>
                </a:lnTo>
                <a:cubicBezTo>
                  <a:pt x="341937" y="85466"/>
                  <a:pt x="388148" y="186382"/>
                  <a:pt x="426075" y="252279"/>
                </a:cubicBezTo>
                <a:cubicBezTo>
                  <a:pt x="464002" y="318176"/>
                  <a:pt x="528438" y="409309"/>
                  <a:pt x="549713" y="442022"/>
                </a:cubicBezTo>
                <a:lnTo>
                  <a:pt x="553726" y="448555"/>
                </a:lnTo>
                <a:cubicBezTo>
                  <a:pt x="561598" y="461368"/>
                  <a:pt x="562451" y="472766"/>
                  <a:pt x="557360" y="480662"/>
                </a:cubicBezTo>
                <a:cubicBezTo>
                  <a:pt x="557347" y="480929"/>
                  <a:pt x="557231" y="481140"/>
                  <a:pt x="557111" y="481348"/>
                </a:cubicBezTo>
                <a:cubicBezTo>
                  <a:pt x="552538" y="489268"/>
                  <a:pt x="542386" y="493968"/>
                  <a:pt x="527738" y="493568"/>
                </a:cubicBezTo>
                <a:lnTo>
                  <a:pt x="496688" y="492722"/>
                </a:lnTo>
                <a:cubicBezTo>
                  <a:pt x="453170" y="490445"/>
                  <a:pt x="342661" y="480006"/>
                  <a:pt x="266629" y="479903"/>
                </a:cubicBezTo>
                <a:cubicBezTo>
                  <a:pt x="190597" y="479800"/>
                  <a:pt x="79463" y="490037"/>
                  <a:pt x="40497" y="492105"/>
                </a:cubicBezTo>
                <a:lnTo>
                  <a:pt x="32832" y="492314"/>
                </a:lnTo>
                <a:cubicBezTo>
                  <a:pt x="17800" y="492724"/>
                  <a:pt x="7502" y="487764"/>
                  <a:pt x="3210" y="479408"/>
                </a:cubicBezTo>
                <a:cubicBezTo>
                  <a:pt x="2985" y="479262"/>
                  <a:pt x="2860" y="479056"/>
                  <a:pt x="2740" y="478849"/>
                </a:cubicBezTo>
                <a:cubicBezTo>
                  <a:pt x="-1833" y="470928"/>
                  <a:pt x="-826" y="459787"/>
                  <a:pt x="6844" y="447301"/>
                </a:cubicBezTo>
                <a:lnTo>
                  <a:pt x="23102" y="420834"/>
                </a:lnTo>
                <a:cubicBezTo>
                  <a:pt x="46833" y="384285"/>
                  <a:pt x="111126" y="293803"/>
                  <a:pt x="149231" y="228009"/>
                </a:cubicBezTo>
                <a:cubicBezTo>
                  <a:pt x="187336" y="162215"/>
                  <a:pt x="234039" y="60850"/>
                  <a:pt x="251731" y="26070"/>
                </a:cubicBezTo>
                <a:lnTo>
                  <a:pt x="255383" y="19328"/>
                </a:lnTo>
                <a:cubicBezTo>
                  <a:pt x="262543" y="6104"/>
                  <a:pt x="271988" y="-334"/>
                  <a:pt x="281371" y="127"/>
                </a:cubicBezTo>
                <a:cubicBezTo>
                  <a:pt x="281609" y="5"/>
                  <a:pt x="281850" y="0"/>
                  <a:pt x="28209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buFontTx/>
              <a:buNone/>
              <a:defRPr/>
            </a:pPr>
            <a:endParaRPr lang="zh-CN" altLang="en-US">
              <a:solidFill>
                <a:srgbClr val="FFFFFF"/>
              </a:solidFill>
              <a:latin typeface="微软雅黑" panose="020B0503020204020204" charset="-122"/>
              <a:cs typeface="Arial" panose="020B0604020202020204" pitchFamily="34" charset="0"/>
            </a:endParaRPr>
          </a:p>
        </p:txBody>
      </p:sp>
      <p:sp>
        <p:nvSpPr>
          <p:cNvPr id="16" name="KSO_Shape"/>
          <p:cNvSpPr/>
          <p:nvPr>
            <p:custDataLst>
              <p:tags r:id="rId14"/>
            </p:custDataLst>
          </p:nvPr>
        </p:nvSpPr>
        <p:spPr>
          <a:xfrm rot="1336532" flipH="1" flipV="1">
            <a:off x="2243138" y="4365625"/>
            <a:ext cx="193675" cy="169863"/>
          </a:xfrm>
          <a:custGeom>
            <a:avLst/>
            <a:gdLst>
              <a:gd name="connsiteX0" fmla="*/ 282090 w 560550"/>
              <a:gd name="connsiteY0" fmla="*/ 0 h 493591"/>
              <a:gd name="connsiteX1" fmla="*/ 307359 w 560550"/>
              <a:gd name="connsiteY1" fmla="*/ 19328 h 493591"/>
              <a:gd name="connsiteX2" fmla="*/ 322151 w 560550"/>
              <a:gd name="connsiteY2" fmla="*/ 46641 h 493591"/>
              <a:gd name="connsiteX3" fmla="*/ 422483 w 560550"/>
              <a:gd name="connsiteY3" fmla="*/ 244308 h 493591"/>
              <a:gd name="connsiteX4" fmla="*/ 421839 w 560550"/>
              <a:gd name="connsiteY4" fmla="*/ 243943 h 493591"/>
              <a:gd name="connsiteX5" fmla="*/ 426075 w 560550"/>
              <a:gd name="connsiteY5" fmla="*/ 252279 h 493591"/>
              <a:gd name="connsiteX6" fmla="*/ 549713 w 560550"/>
              <a:gd name="connsiteY6" fmla="*/ 442022 h 493591"/>
              <a:gd name="connsiteX7" fmla="*/ 553726 w 560550"/>
              <a:gd name="connsiteY7" fmla="*/ 448555 h 493591"/>
              <a:gd name="connsiteX8" fmla="*/ 557360 w 560550"/>
              <a:gd name="connsiteY8" fmla="*/ 480662 h 493591"/>
              <a:gd name="connsiteX9" fmla="*/ 557111 w 560550"/>
              <a:gd name="connsiteY9" fmla="*/ 481348 h 493591"/>
              <a:gd name="connsiteX10" fmla="*/ 527738 w 560550"/>
              <a:gd name="connsiteY10" fmla="*/ 493568 h 493591"/>
              <a:gd name="connsiteX11" fmla="*/ 496688 w 560550"/>
              <a:gd name="connsiteY11" fmla="*/ 492722 h 493591"/>
              <a:gd name="connsiteX12" fmla="*/ 275338 w 560550"/>
              <a:gd name="connsiteY12" fmla="*/ 480778 h 493591"/>
              <a:gd name="connsiteX13" fmla="*/ 275975 w 560550"/>
              <a:gd name="connsiteY13" fmla="*/ 480403 h 493591"/>
              <a:gd name="connsiteX14" fmla="*/ 266629 w 560550"/>
              <a:gd name="connsiteY14" fmla="*/ 479903 h 493591"/>
              <a:gd name="connsiteX15" fmla="*/ 40497 w 560550"/>
              <a:gd name="connsiteY15" fmla="*/ 492105 h 493591"/>
              <a:gd name="connsiteX16" fmla="*/ 32832 w 560550"/>
              <a:gd name="connsiteY16" fmla="*/ 492314 h 493591"/>
              <a:gd name="connsiteX17" fmla="*/ 3210 w 560550"/>
              <a:gd name="connsiteY17" fmla="*/ 479408 h 493591"/>
              <a:gd name="connsiteX18" fmla="*/ 2740 w 560550"/>
              <a:gd name="connsiteY18" fmla="*/ 478849 h 493591"/>
              <a:gd name="connsiteX19" fmla="*/ 6844 w 560550"/>
              <a:gd name="connsiteY19" fmla="*/ 447301 h 493591"/>
              <a:gd name="connsiteX20" fmla="*/ 23102 w 560550"/>
              <a:gd name="connsiteY20" fmla="*/ 420834 h 493591"/>
              <a:gd name="connsiteX21" fmla="*/ 144121 w 560550"/>
              <a:gd name="connsiteY21" fmla="*/ 235111 h 493591"/>
              <a:gd name="connsiteX22" fmla="*/ 144127 w 560550"/>
              <a:gd name="connsiteY22" fmla="*/ 235851 h 493591"/>
              <a:gd name="connsiteX23" fmla="*/ 149231 w 560550"/>
              <a:gd name="connsiteY23" fmla="*/ 228009 h 493591"/>
              <a:gd name="connsiteX24" fmla="*/ 251731 w 560550"/>
              <a:gd name="connsiteY24" fmla="*/ 26070 h 493591"/>
              <a:gd name="connsiteX25" fmla="*/ 255383 w 560550"/>
              <a:gd name="connsiteY25" fmla="*/ 19328 h 493591"/>
              <a:gd name="connsiteX26" fmla="*/ 281371 w 560550"/>
              <a:gd name="connsiteY26" fmla="*/ 127 h 493591"/>
              <a:gd name="connsiteX27" fmla="*/ 282090 w 560550"/>
              <a:gd name="connsiteY27" fmla="*/ 0 h 493591"/>
              <a:gd name="connsiteX0-1" fmla="*/ 282090 w 560550"/>
              <a:gd name="connsiteY0-2" fmla="*/ 0 h 493591"/>
              <a:gd name="connsiteX1-3" fmla="*/ 307359 w 560550"/>
              <a:gd name="connsiteY1-4" fmla="*/ 19328 h 493591"/>
              <a:gd name="connsiteX2-5" fmla="*/ 322151 w 560550"/>
              <a:gd name="connsiteY2-6" fmla="*/ 46641 h 493591"/>
              <a:gd name="connsiteX3-7" fmla="*/ 422483 w 560550"/>
              <a:gd name="connsiteY3-8" fmla="*/ 244308 h 493591"/>
              <a:gd name="connsiteX4-9" fmla="*/ 426075 w 560550"/>
              <a:gd name="connsiteY4-10" fmla="*/ 252279 h 493591"/>
              <a:gd name="connsiteX5-11" fmla="*/ 549713 w 560550"/>
              <a:gd name="connsiteY5-12" fmla="*/ 442022 h 493591"/>
              <a:gd name="connsiteX6-13" fmla="*/ 553726 w 560550"/>
              <a:gd name="connsiteY6-14" fmla="*/ 448555 h 493591"/>
              <a:gd name="connsiteX7-15" fmla="*/ 557360 w 560550"/>
              <a:gd name="connsiteY7-16" fmla="*/ 480662 h 493591"/>
              <a:gd name="connsiteX8-17" fmla="*/ 557111 w 560550"/>
              <a:gd name="connsiteY8-18" fmla="*/ 481348 h 493591"/>
              <a:gd name="connsiteX9-19" fmla="*/ 527738 w 560550"/>
              <a:gd name="connsiteY9-20" fmla="*/ 493568 h 493591"/>
              <a:gd name="connsiteX10-21" fmla="*/ 496688 w 560550"/>
              <a:gd name="connsiteY10-22" fmla="*/ 492722 h 493591"/>
              <a:gd name="connsiteX11-23" fmla="*/ 275338 w 560550"/>
              <a:gd name="connsiteY11-24" fmla="*/ 480778 h 493591"/>
              <a:gd name="connsiteX12-25" fmla="*/ 275975 w 560550"/>
              <a:gd name="connsiteY12-26" fmla="*/ 480403 h 493591"/>
              <a:gd name="connsiteX13-27" fmla="*/ 266629 w 560550"/>
              <a:gd name="connsiteY13-28" fmla="*/ 479903 h 493591"/>
              <a:gd name="connsiteX14-29" fmla="*/ 40497 w 560550"/>
              <a:gd name="connsiteY14-30" fmla="*/ 492105 h 493591"/>
              <a:gd name="connsiteX15-31" fmla="*/ 32832 w 560550"/>
              <a:gd name="connsiteY15-32" fmla="*/ 492314 h 493591"/>
              <a:gd name="connsiteX16-33" fmla="*/ 3210 w 560550"/>
              <a:gd name="connsiteY16-34" fmla="*/ 479408 h 493591"/>
              <a:gd name="connsiteX17-35" fmla="*/ 2740 w 560550"/>
              <a:gd name="connsiteY17-36" fmla="*/ 478849 h 493591"/>
              <a:gd name="connsiteX18-37" fmla="*/ 6844 w 560550"/>
              <a:gd name="connsiteY18-38" fmla="*/ 447301 h 493591"/>
              <a:gd name="connsiteX19-39" fmla="*/ 23102 w 560550"/>
              <a:gd name="connsiteY19-40" fmla="*/ 420834 h 493591"/>
              <a:gd name="connsiteX20-41" fmla="*/ 144121 w 560550"/>
              <a:gd name="connsiteY20-42" fmla="*/ 235111 h 493591"/>
              <a:gd name="connsiteX21-43" fmla="*/ 144127 w 560550"/>
              <a:gd name="connsiteY21-44" fmla="*/ 235851 h 493591"/>
              <a:gd name="connsiteX22-45" fmla="*/ 149231 w 560550"/>
              <a:gd name="connsiteY22-46" fmla="*/ 228009 h 493591"/>
              <a:gd name="connsiteX23-47" fmla="*/ 251731 w 560550"/>
              <a:gd name="connsiteY23-48" fmla="*/ 26070 h 493591"/>
              <a:gd name="connsiteX24-49" fmla="*/ 255383 w 560550"/>
              <a:gd name="connsiteY24-50" fmla="*/ 19328 h 493591"/>
              <a:gd name="connsiteX25-51" fmla="*/ 281371 w 560550"/>
              <a:gd name="connsiteY25-52" fmla="*/ 127 h 493591"/>
              <a:gd name="connsiteX26-53" fmla="*/ 282090 w 560550"/>
              <a:gd name="connsiteY26-54" fmla="*/ 0 h 493591"/>
              <a:gd name="connsiteX0-55" fmla="*/ 282090 w 560550"/>
              <a:gd name="connsiteY0-56" fmla="*/ 0 h 493591"/>
              <a:gd name="connsiteX1-57" fmla="*/ 307359 w 560550"/>
              <a:gd name="connsiteY1-58" fmla="*/ 19328 h 493591"/>
              <a:gd name="connsiteX2-59" fmla="*/ 322151 w 560550"/>
              <a:gd name="connsiteY2-60" fmla="*/ 46641 h 493591"/>
              <a:gd name="connsiteX3-61" fmla="*/ 426075 w 560550"/>
              <a:gd name="connsiteY3-62" fmla="*/ 252279 h 493591"/>
              <a:gd name="connsiteX4-63" fmla="*/ 549713 w 560550"/>
              <a:gd name="connsiteY4-64" fmla="*/ 442022 h 493591"/>
              <a:gd name="connsiteX5-65" fmla="*/ 553726 w 560550"/>
              <a:gd name="connsiteY5-66" fmla="*/ 448555 h 493591"/>
              <a:gd name="connsiteX6-67" fmla="*/ 557360 w 560550"/>
              <a:gd name="connsiteY6-68" fmla="*/ 480662 h 493591"/>
              <a:gd name="connsiteX7-69" fmla="*/ 557111 w 560550"/>
              <a:gd name="connsiteY7-70" fmla="*/ 481348 h 493591"/>
              <a:gd name="connsiteX8-71" fmla="*/ 527738 w 560550"/>
              <a:gd name="connsiteY8-72" fmla="*/ 493568 h 493591"/>
              <a:gd name="connsiteX9-73" fmla="*/ 496688 w 560550"/>
              <a:gd name="connsiteY9-74" fmla="*/ 492722 h 493591"/>
              <a:gd name="connsiteX10-75" fmla="*/ 275338 w 560550"/>
              <a:gd name="connsiteY10-76" fmla="*/ 480778 h 493591"/>
              <a:gd name="connsiteX11-77" fmla="*/ 275975 w 560550"/>
              <a:gd name="connsiteY11-78" fmla="*/ 480403 h 493591"/>
              <a:gd name="connsiteX12-79" fmla="*/ 266629 w 560550"/>
              <a:gd name="connsiteY12-80" fmla="*/ 479903 h 493591"/>
              <a:gd name="connsiteX13-81" fmla="*/ 40497 w 560550"/>
              <a:gd name="connsiteY13-82" fmla="*/ 492105 h 493591"/>
              <a:gd name="connsiteX14-83" fmla="*/ 32832 w 560550"/>
              <a:gd name="connsiteY14-84" fmla="*/ 492314 h 493591"/>
              <a:gd name="connsiteX15-85" fmla="*/ 3210 w 560550"/>
              <a:gd name="connsiteY15-86" fmla="*/ 479408 h 493591"/>
              <a:gd name="connsiteX16-87" fmla="*/ 2740 w 560550"/>
              <a:gd name="connsiteY16-88" fmla="*/ 478849 h 493591"/>
              <a:gd name="connsiteX17-89" fmla="*/ 6844 w 560550"/>
              <a:gd name="connsiteY17-90" fmla="*/ 447301 h 493591"/>
              <a:gd name="connsiteX18-91" fmla="*/ 23102 w 560550"/>
              <a:gd name="connsiteY18-92" fmla="*/ 420834 h 493591"/>
              <a:gd name="connsiteX19-93" fmla="*/ 144121 w 560550"/>
              <a:gd name="connsiteY19-94" fmla="*/ 235111 h 493591"/>
              <a:gd name="connsiteX20-95" fmla="*/ 144127 w 560550"/>
              <a:gd name="connsiteY20-96" fmla="*/ 235851 h 493591"/>
              <a:gd name="connsiteX21-97" fmla="*/ 149231 w 560550"/>
              <a:gd name="connsiteY21-98" fmla="*/ 228009 h 493591"/>
              <a:gd name="connsiteX22-99" fmla="*/ 251731 w 560550"/>
              <a:gd name="connsiteY22-100" fmla="*/ 26070 h 493591"/>
              <a:gd name="connsiteX23-101" fmla="*/ 255383 w 560550"/>
              <a:gd name="connsiteY23-102" fmla="*/ 19328 h 493591"/>
              <a:gd name="connsiteX24-103" fmla="*/ 281371 w 560550"/>
              <a:gd name="connsiteY24-104" fmla="*/ 127 h 493591"/>
              <a:gd name="connsiteX25-105" fmla="*/ 282090 w 560550"/>
              <a:gd name="connsiteY25-106" fmla="*/ 0 h 493591"/>
              <a:gd name="connsiteX0-107" fmla="*/ 282090 w 560550"/>
              <a:gd name="connsiteY0-108" fmla="*/ 0 h 493591"/>
              <a:gd name="connsiteX1-109" fmla="*/ 307359 w 560550"/>
              <a:gd name="connsiteY1-110" fmla="*/ 19328 h 493591"/>
              <a:gd name="connsiteX2-111" fmla="*/ 322151 w 560550"/>
              <a:gd name="connsiteY2-112" fmla="*/ 46641 h 493591"/>
              <a:gd name="connsiteX3-113" fmla="*/ 426075 w 560550"/>
              <a:gd name="connsiteY3-114" fmla="*/ 252279 h 493591"/>
              <a:gd name="connsiteX4-115" fmla="*/ 549713 w 560550"/>
              <a:gd name="connsiteY4-116" fmla="*/ 442022 h 493591"/>
              <a:gd name="connsiteX5-117" fmla="*/ 553726 w 560550"/>
              <a:gd name="connsiteY5-118" fmla="*/ 448555 h 493591"/>
              <a:gd name="connsiteX6-119" fmla="*/ 557360 w 560550"/>
              <a:gd name="connsiteY6-120" fmla="*/ 480662 h 493591"/>
              <a:gd name="connsiteX7-121" fmla="*/ 557111 w 560550"/>
              <a:gd name="connsiteY7-122" fmla="*/ 481348 h 493591"/>
              <a:gd name="connsiteX8-123" fmla="*/ 527738 w 560550"/>
              <a:gd name="connsiteY8-124" fmla="*/ 493568 h 493591"/>
              <a:gd name="connsiteX9-125" fmla="*/ 496688 w 560550"/>
              <a:gd name="connsiteY9-126" fmla="*/ 492722 h 493591"/>
              <a:gd name="connsiteX10-127" fmla="*/ 275338 w 560550"/>
              <a:gd name="connsiteY10-128" fmla="*/ 480778 h 493591"/>
              <a:gd name="connsiteX11-129" fmla="*/ 275975 w 560550"/>
              <a:gd name="connsiteY11-130" fmla="*/ 480403 h 493591"/>
              <a:gd name="connsiteX12-131" fmla="*/ 266629 w 560550"/>
              <a:gd name="connsiteY12-132" fmla="*/ 479903 h 493591"/>
              <a:gd name="connsiteX13-133" fmla="*/ 40497 w 560550"/>
              <a:gd name="connsiteY13-134" fmla="*/ 492105 h 493591"/>
              <a:gd name="connsiteX14-135" fmla="*/ 32832 w 560550"/>
              <a:gd name="connsiteY14-136" fmla="*/ 492314 h 493591"/>
              <a:gd name="connsiteX15-137" fmla="*/ 3210 w 560550"/>
              <a:gd name="connsiteY15-138" fmla="*/ 479408 h 493591"/>
              <a:gd name="connsiteX16-139" fmla="*/ 2740 w 560550"/>
              <a:gd name="connsiteY16-140" fmla="*/ 478849 h 493591"/>
              <a:gd name="connsiteX17-141" fmla="*/ 6844 w 560550"/>
              <a:gd name="connsiteY17-142" fmla="*/ 447301 h 493591"/>
              <a:gd name="connsiteX18-143" fmla="*/ 23102 w 560550"/>
              <a:gd name="connsiteY18-144" fmla="*/ 420834 h 493591"/>
              <a:gd name="connsiteX19-145" fmla="*/ 144121 w 560550"/>
              <a:gd name="connsiteY19-146" fmla="*/ 235111 h 493591"/>
              <a:gd name="connsiteX20-147" fmla="*/ 144127 w 560550"/>
              <a:gd name="connsiteY20-148" fmla="*/ 235851 h 493591"/>
              <a:gd name="connsiteX21-149" fmla="*/ 149231 w 560550"/>
              <a:gd name="connsiteY21-150" fmla="*/ 228009 h 493591"/>
              <a:gd name="connsiteX22-151" fmla="*/ 251731 w 560550"/>
              <a:gd name="connsiteY22-152" fmla="*/ 26070 h 493591"/>
              <a:gd name="connsiteX23-153" fmla="*/ 255383 w 560550"/>
              <a:gd name="connsiteY23-154" fmla="*/ 19328 h 493591"/>
              <a:gd name="connsiteX24-155" fmla="*/ 281371 w 560550"/>
              <a:gd name="connsiteY24-156" fmla="*/ 127 h 493591"/>
              <a:gd name="connsiteX25-157" fmla="*/ 282090 w 560550"/>
              <a:gd name="connsiteY25-158" fmla="*/ 0 h 493591"/>
              <a:gd name="connsiteX0-159" fmla="*/ 282090 w 560550"/>
              <a:gd name="connsiteY0-160" fmla="*/ 0 h 493591"/>
              <a:gd name="connsiteX1-161" fmla="*/ 307359 w 560550"/>
              <a:gd name="connsiteY1-162" fmla="*/ 19328 h 493591"/>
              <a:gd name="connsiteX2-163" fmla="*/ 322151 w 560550"/>
              <a:gd name="connsiteY2-164" fmla="*/ 46641 h 493591"/>
              <a:gd name="connsiteX3-165" fmla="*/ 426075 w 560550"/>
              <a:gd name="connsiteY3-166" fmla="*/ 252279 h 493591"/>
              <a:gd name="connsiteX4-167" fmla="*/ 549713 w 560550"/>
              <a:gd name="connsiteY4-168" fmla="*/ 442022 h 493591"/>
              <a:gd name="connsiteX5-169" fmla="*/ 553726 w 560550"/>
              <a:gd name="connsiteY5-170" fmla="*/ 448555 h 493591"/>
              <a:gd name="connsiteX6-171" fmla="*/ 557360 w 560550"/>
              <a:gd name="connsiteY6-172" fmla="*/ 480662 h 493591"/>
              <a:gd name="connsiteX7-173" fmla="*/ 557111 w 560550"/>
              <a:gd name="connsiteY7-174" fmla="*/ 481348 h 493591"/>
              <a:gd name="connsiteX8-175" fmla="*/ 527738 w 560550"/>
              <a:gd name="connsiteY8-176" fmla="*/ 493568 h 493591"/>
              <a:gd name="connsiteX9-177" fmla="*/ 496688 w 560550"/>
              <a:gd name="connsiteY9-178" fmla="*/ 492722 h 493591"/>
              <a:gd name="connsiteX10-179" fmla="*/ 275338 w 560550"/>
              <a:gd name="connsiteY10-180" fmla="*/ 480778 h 493591"/>
              <a:gd name="connsiteX11-181" fmla="*/ 275975 w 560550"/>
              <a:gd name="connsiteY11-182" fmla="*/ 480403 h 493591"/>
              <a:gd name="connsiteX12-183" fmla="*/ 266629 w 560550"/>
              <a:gd name="connsiteY12-184" fmla="*/ 479903 h 493591"/>
              <a:gd name="connsiteX13-185" fmla="*/ 40497 w 560550"/>
              <a:gd name="connsiteY13-186" fmla="*/ 492105 h 493591"/>
              <a:gd name="connsiteX14-187" fmla="*/ 32832 w 560550"/>
              <a:gd name="connsiteY14-188" fmla="*/ 492314 h 493591"/>
              <a:gd name="connsiteX15-189" fmla="*/ 3210 w 560550"/>
              <a:gd name="connsiteY15-190" fmla="*/ 479408 h 493591"/>
              <a:gd name="connsiteX16-191" fmla="*/ 2740 w 560550"/>
              <a:gd name="connsiteY16-192" fmla="*/ 478849 h 493591"/>
              <a:gd name="connsiteX17-193" fmla="*/ 6844 w 560550"/>
              <a:gd name="connsiteY17-194" fmla="*/ 447301 h 493591"/>
              <a:gd name="connsiteX18-195" fmla="*/ 23102 w 560550"/>
              <a:gd name="connsiteY18-196" fmla="*/ 420834 h 493591"/>
              <a:gd name="connsiteX19-197" fmla="*/ 144121 w 560550"/>
              <a:gd name="connsiteY19-198" fmla="*/ 235111 h 493591"/>
              <a:gd name="connsiteX20-199" fmla="*/ 149231 w 560550"/>
              <a:gd name="connsiteY20-200" fmla="*/ 228009 h 493591"/>
              <a:gd name="connsiteX21-201" fmla="*/ 251731 w 560550"/>
              <a:gd name="connsiteY21-202" fmla="*/ 26070 h 493591"/>
              <a:gd name="connsiteX22-203" fmla="*/ 255383 w 560550"/>
              <a:gd name="connsiteY22-204" fmla="*/ 19328 h 493591"/>
              <a:gd name="connsiteX23-205" fmla="*/ 281371 w 560550"/>
              <a:gd name="connsiteY23-206" fmla="*/ 127 h 493591"/>
              <a:gd name="connsiteX24-207" fmla="*/ 282090 w 560550"/>
              <a:gd name="connsiteY24-208" fmla="*/ 0 h 493591"/>
              <a:gd name="connsiteX0-209" fmla="*/ 282090 w 560550"/>
              <a:gd name="connsiteY0-210" fmla="*/ 0 h 493591"/>
              <a:gd name="connsiteX1-211" fmla="*/ 307359 w 560550"/>
              <a:gd name="connsiteY1-212" fmla="*/ 19328 h 493591"/>
              <a:gd name="connsiteX2-213" fmla="*/ 322151 w 560550"/>
              <a:gd name="connsiteY2-214" fmla="*/ 46641 h 493591"/>
              <a:gd name="connsiteX3-215" fmla="*/ 426075 w 560550"/>
              <a:gd name="connsiteY3-216" fmla="*/ 252279 h 493591"/>
              <a:gd name="connsiteX4-217" fmla="*/ 549713 w 560550"/>
              <a:gd name="connsiteY4-218" fmla="*/ 442022 h 493591"/>
              <a:gd name="connsiteX5-219" fmla="*/ 553726 w 560550"/>
              <a:gd name="connsiteY5-220" fmla="*/ 448555 h 493591"/>
              <a:gd name="connsiteX6-221" fmla="*/ 557360 w 560550"/>
              <a:gd name="connsiteY6-222" fmla="*/ 480662 h 493591"/>
              <a:gd name="connsiteX7-223" fmla="*/ 557111 w 560550"/>
              <a:gd name="connsiteY7-224" fmla="*/ 481348 h 493591"/>
              <a:gd name="connsiteX8-225" fmla="*/ 527738 w 560550"/>
              <a:gd name="connsiteY8-226" fmla="*/ 493568 h 493591"/>
              <a:gd name="connsiteX9-227" fmla="*/ 496688 w 560550"/>
              <a:gd name="connsiteY9-228" fmla="*/ 492722 h 493591"/>
              <a:gd name="connsiteX10-229" fmla="*/ 275338 w 560550"/>
              <a:gd name="connsiteY10-230" fmla="*/ 480778 h 493591"/>
              <a:gd name="connsiteX11-231" fmla="*/ 275975 w 560550"/>
              <a:gd name="connsiteY11-232" fmla="*/ 480403 h 493591"/>
              <a:gd name="connsiteX12-233" fmla="*/ 266629 w 560550"/>
              <a:gd name="connsiteY12-234" fmla="*/ 479903 h 493591"/>
              <a:gd name="connsiteX13-235" fmla="*/ 40497 w 560550"/>
              <a:gd name="connsiteY13-236" fmla="*/ 492105 h 493591"/>
              <a:gd name="connsiteX14-237" fmla="*/ 32832 w 560550"/>
              <a:gd name="connsiteY14-238" fmla="*/ 492314 h 493591"/>
              <a:gd name="connsiteX15-239" fmla="*/ 3210 w 560550"/>
              <a:gd name="connsiteY15-240" fmla="*/ 479408 h 493591"/>
              <a:gd name="connsiteX16-241" fmla="*/ 2740 w 560550"/>
              <a:gd name="connsiteY16-242" fmla="*/ 478849 h 493591"/>
              <a:gd name="connsiteX17-243" fmla="*/ 6844 w 560550"/>
              <a:gd name="connsiteY17-244" fmla="*/ 447301 h 493591"/>
              <a:gd name="connsiteX18-245" fmla="*/ 23102 w 560550"/>
              <a:gd name="connsiteY18-246" fmla="*/ 420834 h 493591"/>
              <a:gd name="connsiteX19-247" fmla="*/ 149231 w 560550"/>
              <a:gd name="connsiteY19-248" fmla="*/ 228009 h 493591"/>
              <a:gd name="connsiteX20-249" fmla="*/ 251731 w 560550"/>
              <a:gd name="connsiteY20-250" fmla="*/ 26070 h 493591"/>
              <a:gd name="connsiteX21-251" fmla="*/ 255383 w 560550"/>
              <a:gd name="connsiteY21-252" fmla="*/ 19328 h 493591"/>
              <a:gd name="connsiteX22-253" fmla="*/ 281371 w 560550"/>
              <a:gd name="connsiteY22-254" fmla="*/ 127 h 493591"/>
              <a:gd name="connsiteX23-255" fmla="*/ 282090 w 560550"/>
              <a:gd name="connsiteY23-256" fmla="*/ 0 h 493591"/>
              <a:gd name="connsiteX0-257" fmla="*/ 282090 w 560550"/>
              <a:gd name="connsiteY0-258" fmla="*/ 0 h 493591"/>
              <a:gd name="connsiteX1-259" fmla="*/ 307359 w 560550"/>
              <a:gd name="connsiteY1-260" fmla="*/ 19328 h 493591"/>
              <a:gd name="connsiteX2-261" fmla="*/ 322151 w 560550"/>
              <a:gd name="connsiteY2-262" fmla="*/ 46641 h 493591"/>
              <a:gd name="connsiteX3-263" fmla="*/ 426075 w 560550"/>
              <a:gd name="connsiteY3-264" fmla="*/ 252279 h 493591"/>
              <a:gd name="connsiteX4-265" fmla="*/ 549713 w 560550"/>
              <a:gd name="connsiteY4-266" fmla="*/ 442022 h 493591"/>
              <a:gd name="connsiteX5-267" fmla="*/ 553726 w 560550"/>
              <a:gd name="connsiteY5-268" fmla="*/ 448555 h 493591"/>
              <a:gd name="connsiteX6-269" fmla="*/ 557360 w 560550"/>
              <a:gd name="connsiteY6-270" fmla="*/ 480662 h 493591"/>
              <a:gd name="connsiteX7-271" fmla="*/ 557111 w 560550"/>
              <a:gd name="connsiteY7-272" fmla="*/ 481348 h 493591"/>
              <a:gd name="connsiteX8-273" fmla="*/ 527738 w 560550"/>
              <a:gd name="connsiteY8-274" fmla="*/ 493568 h 493591"/>
              <a:gd name="connsiteX9-275" fmla="*/ 496688 w 560550"/>
              <a:gd name="connsiteY9-276" fmla="*/ 492722 h 493591"/>
              <a:gd name="connsiteX10-277" fmla="*/ 275338 w 560550"/>
              <a:gd name="connsiteY10-278" fmla="*/ 480778 h 493591"/>
              <a:gd name="connsiteX11-279" fmla="*/ 275975 w 560550"/>
              <a:gd name="connsiteY11-280" fmla="*/ 480403 h 493591"/>
              <a:gd name="connsiteX12-281" fmla="*/ 266629 w 560550"/>
              <a:gd name="connsiteY12-282" fmla="*/ 479903 h 493591"/>
              <a:gd name="connsiteX13-283" fmla="*/ 40497 w 560550"/>
              <a:gd name="connsiteY13-284" fmla="*/ 492105 h 493591"/>
              <a:gd name="connsiteX14-285" fmla="*/ 32832 w 560550"/>
              <a:gd name="connsiteY14-286" fmla="*/ 492314 h 493591"/>
              <a:gd name="connsiteX15-287" fmla="*/ 3210 w 560550"/>
              <a:gd name="connsiteY15-288" fmla="*/ 479408 h 493591"/>
              <a:gd name="connsiteX16-289" fmla="*/ 2740 w 560550"/>
              <a:gd name="connsiteY16-290" fmla="*/ 478849 h 493591"/>
              <a:gd name="connsiteX17-291" fmla="*/ 6844 w 560550"/>
              <a:gd name="connsiteY17-292" fmla="*/ 447301 h 493591"/>
              <a:gd name="connsiteX18-293" fmla="*/ 23102 w 560550"/>
              <a:gd name="connsiteY18-294" fmla="*/ 420834 h 493591"/>
              <a:gd name="connsiteX19-295" fmla="*/ 149231 w 560550"/>
              <a:gd name="connsiteY19-296" fmla="*/ 228009 h 493591"/>
              <a:gd name="connsiteX20-297" fmla="*/ 251731 w 560550"/>
              <a:gd name="connsiteY20-298" fmla="*/ 26070 h 493591"/>
              <a:gd name="connsiteX21-299" fmla="*/ 255383 w 560550"/>
              <a:gd name="connsiteY21-300" fmla="*/ 19328 h 493591"/>
              <a:gd name="connsiteX22-301" fmla="*/ 281371 w 560550"/>
              <a:gd name="connsiteY22-302" fmla="*/ 127 h 493591"/>
              <a:gd name="connsiteX23-303" fmla="*/ 282090 w 560550"/>
              <a:gd name="connsiteY23-304" fmla="*/ 0 h 493591"/>
              <a:gd name="connsiteX0-305" fmla="*/ 282090 w 560550"/>
              <a:gd name="connsiteY0-306" fmla="*/ 0 h 493591"/>
              <a:gd name="connsiteX1-307" fmla="*/ 307359 w 560550"/>
              <a:gd name="connsiteY1-308" fmla="*/ 19328 h 493591"/>
              <a:gd name="connsiteX2-309" fmla="*/ 322151 w 560550"/>
              <a:gd name="connsiteY2-310" fmla="*/ 46641 h 493591"/>
              <a:gd name="connsiteX3-311" fmla="*/ 426075 w 560550"/>
              <a:gd name="connsiteY3-312" fmla="*/ 252279 h 493591"/>
              <a:gd name="connsiteX4-313" fmla="*/ 549713 w 560550"/>
              <a:gd name="connsiteY4-314" fmla="*/ 442022 h 493591"/>
              <a:gd name="connsiteX5-315" fmla="*/ 553726 w 560550"/>
              <a:gd name="connsiteY5-316" fmla="*/ 448555 h 493591"/>
              <a:gd name="connsiteX6-317" fmla="*/ 557360 w 560550"/>
              <a:gd name="connsiteY6-318" fmla="*/ 480662 h 493591"/>
              <a:gd name="connsiteX7-319" fmla="*/ 557111 w 560550"/>
              <a:gd name="connsiteY7-320" fmla="*/ 481348 h 493591"/>
              <a:gd name="connsiteX8-321" fmla="*/ 527738 w 560550"/>
              <a:gd name="connsiteY8-322" fmla="*/ 493568 h 493591"/>
              <a:gd name="connsiteX9-323" fmla="*/ 496688 w 560550"/>
              <a:gd name="connsiteY9-324" fmla="*/ 492722 h 493591"/>
              <a:gd name="connsiteX10-325" fmla="*/ 275338 w 560550"/>
              <a:gd name="connsiteY10-326" fmla="*/ 480778 h 493591"/>
              <a:gd name="connsiteX11-327" fmla="*/ 266629 w 560550"/>
              <a:gd name="connsiteY11-328" fmla="*/ 479903 h 493591"/>
              <a:gd name="connsiteX12-329" fmla="*/ 40497 w 560550"/>
              <a:gd name="connsiteY12-330" fmla="*/ 492105 h 493591"/>
              <a:gd name="connsiteX13-331" fmla="*/ 32832 w 560550"/>
              <a:gd name="connsiteY13-332" fmla="*/ 492314 h 493591"/>
              <a:gd name="connsiteX14-333" fmla="*/ 3210 w 560550"/>
              <a:gd name="connsiteY14-334" fmla="*/ 479408 h 493591"/>
              <a:gd name="connsiteX15-335" fmla="*/ 2740 w 560550"/>
              <a:gd name="connsiteY15-336" fmla="*/ 478849 h 493591"/>
              <a:gd name="connsiteX16-337" fmla="*/ 6844 w 560550"/>
              <a:gd name="connsiteY16-338" fmla="*/ 447301 h 493591"/>
              <a:gd name="connsiteX17-339" fmla="*/ 23102 w 560550"/>
              <a:gd name="connsiteY17-340" fmla="*/ 420834 h 493591"/>
              <a:gd name="connsiteX18-341" fmla="*/ 149231 w 560550"/>
              <a:gd name="connsiteY18-342" fmla="*/ 228009 h 493591"/>
              <a:gd name="connsiteX19-343" fmla="*/ 251731 w 560550"/>
              <a:gd name="connsiteY19-344" fmla="*/ 26070 h 493591"/>
              <a:gd name="connsiteX20-345" fmla="*/ 255383 w 560550"/>
              <a:gd name="connsiteY20-346" fmla="*/ 19328 h 493591"/>
              <a:gd name="connsiteX21-347" fmla="*/ 281371 w 560550"/>
              <a:gd name="connsiteY21-348" fmla="*/ 127 h 493591"/>
              <a:gd name="connsiteX22-349" fmla="*/ 282090 w 560550"/>
              <a:gd name="connsiteY22-350" fmla="*/ 0 h 493591"/>
              <a:gd name="connsiteX0-351" fmla="*/ 282090 w 560550"/>
              <a:gd name="connsiteY0-352" fmla="*/ 0 h 493591"/>
              <a:gd name="connsiteX1-353" fmla="*/ 307359 w 560550"/>
              <a:gd name="connsiteY1-354" fmla="*/ 19328 h 493591"/>
              <a:gd name="connsiteX2-355" fmla="*/ 322151 w 560550"/>
              <a:gd name="connsiteY2-356" fmla="*/ 46641 h 493591"/>
              <a:gd name="connsiteX3-357" fmla="*/ 426075 w 560550"/>
              <a:gd name="connsiteY3-358" fmla="*/ 252279 h 493591"/>
              <a:gd name="connsiteX4-359" fmla="*/ 549713 w 560550"/>
              <a:gd name="connsiteY4-360" fmla="*/ 442022 h 493591"/>
              <a:gd name="connsiteX5-361" fmla="*/ 553726 w 560550"/>
              <a:gd name="connsiteY5-362" fmla="*/ 448555 h 493591"/>
              <a:gd name="connsiteX6-363" fmla="*/ 557360 w 560550"/>
              <a:gd name="connsiteY6-364" fmla="*/ 480662 h 493591"/>
              <a:gd name="connsiteX7-365" fmla="*/ 557111 w 560550"/>
              <a:gd name="connsiteY7-366" fmla="*/ 481348 h 493591"/>
              <a:gd name="connsiteX8-367" fmla="*/ 527738 w 560550"/>
              <a:gd name="connsiteY8-368" fmla="*/ 493568 h 493591"/>
              <a:gd name="connsiteX9-369" fmla="*/ 496688 w 560550"/>
              <a:gd name="connsiteY9-370" fmla="*/ 492722 h 493591"/>
              <a:gd name="connsiteX10-371" fmla="*/ 266629 w 560550"/>
              <a:gd name="connsiteY10-372" fmla="*/ 479903 h 493591"/>
              <a:gd name="connsiteX11-373" fmla="*/ 40497 w 560550"/>
              <a:gd name="connsiteY11-374" fmla="*/ 492105 h 493591"/>
              <a:gd name="connsiteX12-375" fmla="*/ 32832 w 560550"/>
              <a:gd name="connsiteY12-376" fmla="*/ 492314 h 493591"/>
              <a:gd name="connsiteX13-377" fmla="*/ 3210 w 560550"/>
              <a:gd name="connsiteY13-378" fmla="*/ 479408 h 493591"/>
              <a:gd name="connsiteX14-379" fmla="*/ 2740 w 560550"/>
              <a:gd name="connsiteY14-380" fmla="*/ 478849 h 493591"/>
              <a:gd name="connsiteX15-381" fmla="*/ 6844 w 560550"/>
              <a:gd name="connsiteY15-382" fmla="*/ 447301 h 493591"/>
              <a:gd name="connsiteX16-383" fmla="*/ 23102 w 560550"/>
              <a:gd name="connsiteY16-384" fmla="*/ 420834 h 493591"/>
              <a:gd name="connsiteX17-385" fmla="*/ 149231 w 560550"/>
              <a:gd name="connsiteY17-386" fmla="*/ 228009 h 493591"/>
              <a:gd name="connsiteX18-387" fmla="*/ 251731 w 560550"/>
              <a:gd name="connsiteY18-388" fmla="*/ 26070 h 493591"/>
              <a:gd name="connsiteX19-389" fmla="*/ 255383 w 560550"/>
              <a:gd name="connsiteY19-390" fmla="*/ 19328 h 493591"/>
              <a:gd name="connsiteX20-391" fmla="*/ 281371 w 560550"/>
              <a:gd name="connsiteY20-392" fmla="*/ 127 h 493591"/>
              <a:gd name="connsiteX21-393" fmla="*/ 282090 w 560550"/>
              <a:gd name="connsiteY21-394" fmla="*/ 0 h 493591"/>
              <a:gd name="connsiteX0-395" fmla="*/ 282090 w 560550"/>
              <a:gd name="connsiteY0-396" fmla="*/ 0 h 493591"/>
              <a:gd name="connsiteX1-397" fmla="*/ 307359 w 560550"/>
              <a:gd name="connsiteY1-398" fmla="*/ 19328 h 493591"/>
              <a:gd name="connsiteX2-399" fmla="*/ 322151 w 560550"/>
              <a:gd name="connsiteY2-400" fmla="*/ 46641 h 493591"/>
              <a:gd name="connsiteX3-401" fmla="*/ 426075 w 560550"/>
              <a:gd name="connsiteY3-402" fmla="*/ 252279 h 493591"/>
              <a:gd name="connsiteX4-403" fmla="*/ 549713 w 560550"/>
              <a:gd name="connsiteY4-404" fmla="*/ 442022 h 493591"/>
              <a:gd name="connsiteX5-405" fmla="*/ 553726 w 560550"/>
              <a:gd name="connsiteY5-406" fmla="*/ 448555 h 493591"/>
              <a:gd name="connsiteX6-407" fmla="*/ 557360 w 560550"/>
              <a:gd name="connsiteY6-408" fmla="*/ 480662 h 493591"/>
              <a:gd name="connsiteX7-409" fmla="*/ 557111 w 560550"/>
              <a:gd name="connsiteY7-410" fmla="*/ 481348 h 493591"/>
              <a:gd name="connsiteX8-411" fmla="*/ 527738 w 560550"/>
              <a:gd name="connsiteY8-412" fmla="*/ 493568 h 493591"/>
              <a:gd name="connsiteX9-413" fmla="*/ 496688 w 560550"/>
              <a:gd name="connsiteY9-414" fmla="*/ 492722 h 493591"/>
              <a:gd name="connsiteX10-415" fmla="*/ 266629 w 560550"/>
              <a:gd name="connsiteY10-416" fmla="*/ 479903 h 493591"/>
              <a:gd name="connsiteX11-417" fmla="*/ 40497 w 560550"/>
              <a:gd name="connsiteY11-418" fmla="*/ 492105 h 493591"/>
              <a:gd name="connsiteX12-419" fmla="*/ 32832 w 560550"/>
              <a:gd name="connsiteY12-420" fmla="*/ 492314 h 493591"/>
              <a:gd name="connsiteX13-421" fmla="*/ 3210 w 560550"/>
              <a:gd name="connsiteY13-422" fmla="*/ 479408 h 493591"/>
              <a:gd name="connsiteX14-423" fmla="*/ 2740 w 560550"/>
              <a:gd name="connsiteY14-424" fmla="*/ 478849 h 493591"/>
              <a:gd name="connsiteX15-425" fmla="*/ 6844 w 560550"/>
              <a:gd name="connsiteY15-426" fmla="*/ 447301 h 493591"/>
              <a:gd name="connsiteX16-427" fmla="*/ 23102 w 560550"/>
              <a:gd name="connsiteY16-428" fmla="*/ 420834 h 493591"/>
              <a:gd name="connsiteX17-429" fmla="*/ 149231 w 560550"/>
              <a:gd name="connsiteY17-430" fmla="*/ 228009 h 493591"/>
              <a:gd name="connsiteX18-431" fmla="*/ 251731 w 560550"/>
              <a:gd name="connsiteY18-432" fmla="*/ 26070 h 493591"/>
              <a:gd name="connsiteX19-433" fmla="*/ 255383 w 560550"/>
              <a:gd name="connsiteY19-434" fmla="*/ 19328 h 493591"/>
              <a:gd name="connsiteX20-435" fmla="*/ 281371 w 560550"/>
              <a:gd name="connsiteY20-436" fmla="*/ 127 h 493591"/>
              <a:gd name="connsiteX21-437" fmla="*/ 282090 w 560550"/>
              <a:gd name="connsiteY21-438" fmla="*/ 0 h 4935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560550" h="493591">
                <a:moveTo>
                  <a:pt x="282090" y="0"/>
                </a:moveTo>
                <a:cubicBezTo>
                  <a:pt x="291235" y="0"/>
                  <a:pt x="300381" y="6443"/>
                  <a:pt x="307359" y="19328"/>
                </a:cubicBezTo>
                <a:lnTo>
                  <a:pt x="322151" y="46641"/>
                </a:lnTo>
                <a:cubicBezTo>
                  <a:pt x="341937" y="85466"/>
                  <a:pt x="388148" y="186382"/>
                  <a:pt x="426075" y="252279"/>
                </a:cubicBezTo>
                <a:cubicBezTo>
                  <a:pt x="464002" y="318176"/>
                  <a:pt x="528438" y="409309"/>
                  <a:pt x="549713" y="442022"/>
                </a:cubicBezTo>
                <a:lnTo>
                  <a:pt x="553726" y="448555"/>
                </a:lnTo>
                <a:cubicBezTo>
                  <a:pt x="561598" y="461368"/>
                  <a:pt x="562451" y="472766"/>
                  <a:pt x="557360" y="480662"/>
                </a:cubicBezTo>
                <a:cubicBezTo>
                  <a:pt x="557347" y="480929"/>
                  <a:pt x="557231" y="481140"/>
                  <a:pt x="557111" y="481348"/>
                </a:cubicBezTo>
                <a:cubicBezTo>
                  <a:pt x="552538" y="489268"/>
                  <a:pt x="542386" y="493968"/>
                  <a:pt x="527738" y="493568"/>
                </a:cubicBezTo>
                <a:lnTo>
                  <a:pt x="496688" y="492722"/>
                </a:lnTo>
                <a:cubicBezTo>
                  <a:pt x="453170" y="490445"/>
                  <a:pt x="342661" y="480006"/>
                  <a:pt x="266629" y="479903"/>
                </a:cubicBezTo>
                <a:cubicBezTo>
                  <a:pt x="190597" y="479800"/>
                  <a:pt x="79463" y="490037"/>
                  <a:pt x="40497" y="492105"/>
                </a:cubicBezTo>
                <a:lnTo>
                  <a:pt x="32832" y="492314"/>
                </a:lnTo>
                <a:cubicBezTo>
                  <a:pt x="17800" y="492724"/>
                  <a:pt x="7502" y="487764"/>
                  <a:pt x="3210" y="479408"/>
                </a:cubicBezTo>
                <a:cubicBezTo>
                  <a:pt x="2985" y="479262"/>
                  <a:pt x="2860" y="479056"/>
                  <a:pt x="2740" y="478849"/>
                </a:cubicBezTo>
                <a:cubicBezTo>
                  <a:pt x="-1833" y="470928"/>
                  <a:pt x="-826" y="459787"/>
                  <a:pt x="6844" y="447301"/>
                </a:cubicBezTo>
                <a:lnTo>
                  <a:pt x="23102" y="420834"/>
                </a:lnTo>
                <a:cubicBezTo>
                  <a:pt x="46833" y="384285"/>
                  <a:pt x="111126" y="293803"/>
                  <a:pt x="149231" y="228009"/>
                </a:cubicBezTo>
                <a:cubicBezTo>
                  <a:pt x="187336" y="162215"/>
                  <a:pt x="234039" y="60850"/>
                  <a:pt x="251731" y="26070"/>
                </a:cubicBezTo>
                <a:lnTo>
                  <a:pt x="255383" y="19328"/>
                </a:lnTo>
                <a:cubicBezTo>
                  <a:pt x="262543" y="6104"/>
                  <a:pt x="271988" y="-334"/>
                  <a:pt x="281371" y="127"/>
                </a:cubicBezTo>
                <a:cubicBezTo>
                  <a:pt x="281609" y="5"/>
                  <a:pt x="281850" y="0"/>
                  <a:pt x="28209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buFontTx/>
              <a:buNone/>
              <a:defRPr/>
            </a:pPr>
            <a:endParaRPr lang="zh-CN" altLang="en-US">
              <a:solidFill>
                <a:srgbClr val="FFFFFF"/>
              </a:solidFill>
              <a:latin typeface="微软雅黑" panose="020B0503020204020204" charset="-122"/>
              <a:cs typeface="Arial" panose="020B0604020202020204" pitchFamily="34" charset="0"/>
            </a:endParaRPr>
          </a:p>
        </p:txBody>
      </p:sp>
      <p:sp>
        <p:nvSpPr>
          <p:cNvPr id="17" name="KSO_Shape"/>
          <p:cNvSpPr/>
          <p:nvPr>
            <p:custDataLst>
              <p:tags r:id="rId15"/>
            </p:custDataLst>
          </p:nvPr>
        </p:nvSpPr>
        <p:spPr>
          <a:xfrm rot="2236532" flipH="1" flipV="1">
            <a:off x="2039938" y="4243388"/>
            <a:ext cx="193675" cy="169862"/>
          </a:xfrm>
          <a:custGeom>
            <a:avLst/>
            <a:gdLst>
              <a:gd name="connsiteX0" fmla="*/ 282090 w 560550"/>
              <a:gd name="connsiteY0" fmla="*/ 0 h 493591"/>
              <a:gd name="connsiteX1" fmla="*/ 307359 w 560550"/>
              <a:gd name="connsiteY1" fmla="*/ 19328 h 493591"/>
              <a:gd name="connsiteX2" fmla="*/ 322151 w 560550"/>
              <a:gd name="connsiteY2" fmla="*/ 46641 h 493591"/>
              <a:gd name="connsiteX3" fmla="*/ 422483 w 560550"/>
              <a:gd name="connsiteY3" fmla="*/ 244308 h 493591"/>
              <a:gd name="connsiteX4" fmla="*/ 421839 w 560550"/>
              <a:gd name="connsiteY4" fmla="*/ 243943 h 493591"/>
              <a:gd name="connsiteX5" fmla="*/ 426075 w 560550"/>
              <a:gd name="connsiteY5" fmla="*/ 252279 h 493591"/>
              <a:gd name="connsiteX6" fmla="*/ 549713 w 560550"/>
              <a:gd name="connsiteY6" fmla="*/ 442022 h 493591"/>
              <a:gd name="connsiteX7" fmla="*/ 553726 w 560550"/>
              <a:gd name="connsiteY7" fmla="*/ 448555 h 493591"/>
              <a:gd name="connsiteX8" fmla="*/ 557360 w 560550"/>
              <a:gd name="connsiteY8" fmla="*/ 480662 h 493591"/>
              <a:gd name="connsiteX9" fmla="*/ 557111 w 560550"/>
              <a:gd name="connsiteY9" fmla="*/ 481348 h 493591"/>
              <a:gd name="connsiteX10" fmla="*/ 527738 w 560550"/>
              <a:gd name="connsiteY10" fmla="*/ 493568 h 493591"/>
              <a:gd name="connsiteX11" fmla="*/ 496688 w 560550"/>
              <a:gd name="connsiteY11" fmla="*/ 492722 h 493591"/>
              <a:gd name="connsiteX12" fmla="*/ 275338 w 560550"/>
              <a:gd name="connsiteY12" fmla="*/ 480778 h 493591"/>
              <a:gd name="connsiteX13" fmla="*/ 275975 w 560550"/>
              <a:gd name="connsiteY13" fmla="*/ 480403 h 493591"/>
              <a:gd name="connsiteX14" fmla="*/ 266629 w 560550"/>
              <a:gd name="connsiteY14" fmla="*/ 479903 h 493591"/>
              <a:gd name="connsiteX15" fmla="*/ 40497 w 560550"/>
              <a:gd name="connsiteY15" fmla="*/ 492105 h 493591"/>
              <a:gd name="connsiteX16" fmla="*/ 32832 w 560550"/>
              <a:gd name="connsiteY16" fmla="*/ 492314 h 493591"/>
              <a:gd name="connsiteX17" fmla="*/ 3210 w 560550"/>
              <a:gd name="connsiteY17" fmla="*/ 479408 h 493591"/>
              <a:gd name="connsiteX18" fmla="*/ 2740 w 560550"/>
              <a:gd name="connsiteY18" fmla="*/ 478849 h 493591"/>
              <a:gd name="connsiteX19" fmla="*/ 6844 w 560550"/>
              <a:gd name="connsiteY19" fmla="*/ 447301 h 493591"/>
              <a:gd name="connsiteX20" fmla="*/ 23102 w 560550"/>
              <a:gd name="connsiteY20" fmla="*/ 420834 h 493591"/>
              <a:gd name="connsiteX21" fmla="*/ 144121 w 560550"/>
              <a:gd name="connsiteY21" fmla="*/ 235111 h 493591"/>
              <a:gd name="connsiteX22" fmla="*/ 144127 w 560550"/>
              <a:gd name="connsiteY22" fmla="*/ 235851 h 493591"/>
              <a:gd name="connsiteX23" fmla="*/ 149231 w 560550"/>
              <a:gd name="connsiteY23" fmla="*/ 228009 h 493591"/>
              <a:gd name="connsiteX24" fmla="*/ 251731 w 560550"/>
              <a:gd name="connsiteY24" fmla="*/ 26070 h 493591"/>
              <a:gd name="connsiteX25" fmla="*/ 255383 w 560550"/>
              <a:gd name="connsiteY25" fmla="*/ 19328 h 493591"/>
              <a:gd name="connsiteX26" fmla="*/ 281371 w 560550"/>
              <a:gd name="connsiteY26" fmla="*/ 127 h 493591"/>
              <a:gd name="connsiteX27" fmla="*/ 282090 w 560550"/>
              <a:gd name="connsiteY27" fmla="*/ 0 h 493591"/>
              <a:gd name="connsiteX0-1" fmla="*/ 282090 w 560550"/>
              <a:gd name="connsiteY0-2" fmla="*/ 0 h 493591"/>
              <a:gd name="connsiteX1-3" fmla="*/ 307359 w 560550"/>
              <a:gd name="connsiteY1-4" fmla="*/ 19328 h 493591"/>
              <a:gd name="connsiteX2-5" fmla="*/ 322151 w 560550"/>
              <a:gd name="connsiteY2-6" fmla="*/ 46641 h 493591"/>
              <a:gd name="connsiteX3-7" fmla="*/ 422483 w 560550"/>
              <a:gd name="connsiteY3-8" fmla="*/ 244308 h 493591"/>
              <a:gd name="connsiteX4-9" fmla="*/ 426075 w 560550"/>
              <a:gd name="connsiteY4-10" fmla="*/ 252279 h 493591"/>
              <a:gd name="connsiteX5-11" fmla="*/ 549713 w 560550"/>
              <a:gd name="connsiteY5-12" fmla="*/ 442022 h 493591"/>
              <a:gd name="connsiteX6-13" fmla="*/ 553726 w 560550"/>
              <a:gd name="connsiteY6-14" fmla="*/ 448555 h 493591"/>
              <a:gd name="connsiteX7-15" fmla="*/ 557360 w 560550"/>
              <a:gd name="connsiteY7-16" fmla="*/ 480662 h 493591"/>
              <a:gd name="connsiteX8-17" fmla="*/ 557111 w 560550"/>
              <a:gd name="connsiteY8-18" fmla="*/ 481348 h 493591"/>
              <a:gd name="connsiteX9-19" fmla="*/ 527738 w 560550"/>
              <a:gd name="connsiteY9-20" fmla="*/ 493568 h 493591"/>
              <a:gd name="connsiteX10-21" fmla="*/ 496688 w 560550"/>
              <a:gd name="connsiteY10-22" fmla="*/ 492722 h 493591"/>
              <a:gd name="connsiteX11-23" fmla="*/ 275338 w 560550"/>
              <a:gd name="connsiteY11-24" fmla="*/ 480778 h 493591"/>
              <a:gd name="connsiteX12-25" fmla="*/ 275975 w 560550"/>
              <a:gd name="connsiteY12-26" fmla="*/ 480403 h 493591"/>
              <a:gd name="connsiteX13-27" fmla="*/ 266629 w 560550"/>
              <a:gd name="connsiteY13-28" fmla="*/ 479903 h 493591"/>
              <a:gd name="connsiteX14-29" fmla="*/ 40497 w 560550"/>
              <a:gd name="connsiteY14-30" fmla="*/ 492105 h 493591"/>
              <a:gd name="connsiteX15-31" fmla="*/ 32832 w 560550"/>
              <a:gd name="connsiteY15-32" fmla="*/ 492314 h 493591"/>
              <a:gd name="connsiteX16-33" fmla="*/ 3210 w 560550"/>
              <a:gd name="connsiteY16-34" fmla="*/ 479408 h 493591"/>
              <a:gd name="connsiteX17-35" fmla="*/ 2740 w 560550"/>
              <a:gd name="connsiteY17-36" fmla="*/ 478849 h 493591"/>
              <a:gd name="connsiteX18-37" fmla="*/ 6844 w 560550"/>
              <a:gd name="connsiteY18-38" fmla="*/ 447301 h 493591"/>
              <a:gd name="connsiteX19-39" fmla="*/ 23102 w 560550"/>
              <a:gd name="connsiteY19-40" fmla="*/ 420834 h 493591"/>
              <a:gd name="connsiteX20-41" fmla="*/ 144121 w 560550"/>
              <a:gd name="connsiteY20-42" fmla="*/ 235111 h 493591"/>
              <a:gd name="connsiteX21-43" fmla="*/ 144127 w 560550"/>
              <a:gd name="connsiteY21-44" fmla="*/ 235851 h 493591"/>
              <a:gd name="connsiteX22-45" fmla="*/ 149231 w 560550"/>
              <a:gd name="connsiteY22-46" fmla="*/ 228009 h 493591"/>
              <a:gd name="connsiteX23-47" fmla="*/ 251731 w 560550"/>
              <a:gd name="connsiteY23-48" fmla="*/ 26070 h 493591"/>
              <a:gd name="connsiteX24-49" fmla="*/ 255383 w 560550"/>
              <a:gd name="connsiteY24-50" fmla="*/ 19328 h 493591"/>
              <a:gd name="connsiteX25-51" fmla="*/ 281371 w 560550"/>
              <a:gd name="connsiteY25-52" fmla="*/ 127 h 493591"/>
              <a:gd name="connsiteX26-53" fmla="*/ 282090 w 560550"/>
              <a:gd name="connsiteY26-54" fmla="*/ 0 h 493591"/>
              <a:gd name="connsiteX0-55" fmla="*/ 282090 w 560550"/>
              <a:gd name="connsiteY0-56" fmla="*/ 0 h 493591"/>
              <a:gd name="connsiteX1-57" fmla="*/ 307359 w 560550"/>
              <a:gd name="connsiteY1-58" fmla="*/ 19328 h 493591"/>
              <a:gd name="connsiteX2-59" fmla="*/ 322151 w 560550"/>
              <a:gd name="connsiteY2-60" fmla="*/ 46641 h 493591"/>
              <a:gd name="connsiteX3-61" fmla="*/ 426075 w 560550"/>
              <a:gd name="connsiteY3-62" fmla="*/ 252279 h 493591"/>
              <a:gd name="connsiteX4-63" fmla="*/ 549713 w 560550"/>
              <a:gd name="connsiteY4-64" fmla="*/ 442022 h 493591"/>
              <a:gd name="connsiteX5-65" fmla="*/ 553726 w 560550"/>
              <a:gd name="connsiteY5-66" fmla="*/ 448555 h 493591"/>
              <a:gd name="connsiteX6-67" fmla="*/ 557360 w 560550"/>
              <a:gd name="connsiteY6-68" fmla="*/ 480662 h 493591"/>
              <a:gd name="connsiteX7-69" fmla="*/ 557111 w 560550"/>
              <a:gd name="connsiteY7-70" fmla="*/ 481348 h 493591"/>
              <a:gd name="connsiteX8-71" fmla="*/ 527738 w 560550"/>
              <a:gd name="connsiteY8-72" fmla="*/ 493568 h 493591"/>
              <a:gd name="connsiteX9-73" fmla="*/ 496688 w 560550"/>
              <a:gd name="connsiteY9-74" fmla="*/ 492722 h 493591"/>
              <a:gd name="connsiteX10-75" fmla="*/ 275338 w 560550"/>
              <a:gd name="connsiteY10-76" fmla="*/ 480778 h 493591"/>
              <a:gd name="connsiteX11-77" fmla="*/ 275975 w 560550"/>
              <a:gd name="connsiteY11-78" fmla="*/ 480403 h 493591"/>
              <a:gd name="connsiteX12-79" fmla="*/ 266629 w 560550"/>
              <a:gd name="connsiteY12-80" fmla="*/ 479903 h 493591"/>
              <a:gd name="connsiteX13-81" fmla="*/ 40497 w 560550"/>
              <a:gd name="connsiteY13-82" fmla="*/ 492105 h 493591"/>
              <a:gd name="connsiteX14-83" fmla="*/ 32832 w 560550"/>
              <a:gd name="connsiteY14-84" fmla="*/ 492314 h 493591"/>
              <a:gd name="connsiteX15-85" fmla="*/ 3210 w 560550"/>
              <a:gd name="connsiteY15-86" fmla="*/ 479408 h 493591"/>
              <a:gd name="connsiteX16-87" fmla="*/ 2740 w 560550"/>
              <a:gd name="connsiteY16-88" fmla="*/ 478849 h 493591"/>
              <a:gd name="connsiteX17-89" fmla="*/ 6844 w 560550"/>
              <a:gd name="connsiteY17-90" fmla="*/ 447301 h 493591"/>
              <a:gd name="connsiteX18-91" fmla="*/ 23102 w 560550"/>
              <a:gd name="connsiteY18-92" fmla="*/ 420834 h 493591"/>
              <a:gd name="connsiteX19-93" fmla="*/ 144121 w 560550"/>
              <a:gd name="connsiteY19-94" fmla="*/ 235111 h 493591"/>
              <a:gd name="connsiteX20-95" fmla="*/ 144127 w 560550"/>
              <a:gd name="connsiteY20-96" fmla="*/ 235851 h 493591"/>
              <a:gd name="connsiteX21-97" fmla="*/ 149231 w 560550"/>
              <a:gd name="connsiteY21-98" fmla="*/ 228009 h 493591"/>
              <a:gd name="connsiteX22-99" fmla="*/ 251731 w 560550"/>
              <a:gd name="connsiteY22-100" fmla="*/ 26070 h 493591"/>
              <a:gd name="connsiteX23-101" fmla="*/ 255383 w 560550"/>
              <a:gd name="connsiteY23-102" fmla="*/ 19328 h 493591"/>
              <a:gd name="connsiteX24-103" fmla="*/ 281371 w 560550"/>
              <a:gd name="connsiteY24-104" fmla="*/ 127 h 493591"/>
              <a:gd name="connsiteX25-105" fmla="*/ 282090 w 560550"/>
              <a:gd name="connsiteY25-106" fmla="*/ 0 h 493591"/>
              <a:gd name="connsiteX0-107" fmla="*/ 282090 w 560550"/>
              <a:gd name="connsiteY0-108" fmla="*/ 0 h 493591"/>
              <a:gd name="connsiteX1-109" fmla="*/ 307359 w 560550"/>
              <a:gd name="connsiteY1-110" fmla="*/ 19328 h 493591"/>
              <a:gd name="connsiteX2-111" fmla="*/ 322151 w 560550"/>
              <a:gd name="connsiteY2-112" fmla="*/ 46641 h 493591"/>
              <a:gd name="connsiteX3-113" fmla="*/ 426075 w 560550"/>
              <a:gd name="connsiteY3-114" fmla="*/ 252279 h 493591"/>
              <a:gd name="connsiteX4-115" fmla="*/ 549713 w 560550"/>
              <a:gd name="connsiteY4-116" fmla="*/ 442022 h 493591"/>
              <a:gd name="connsiteX5-117" fmla="*/ 553726 w 560550"/>
              <a:gd name="connsiteY5-118" fmla="*/ 448555 h 493591"/>
              <a:gd name="connsiteX6-119" fmla="*/ 557360 w 560550"/>
              <a:gd name="connsiteY6-120" fmla="*/ 480662 h 493591"/>
              <a:gd name="connsiteX7-121" fmla="*/ 557111 w 560550"/>
              <a:gd name="connsiteY7-122" fmla="*/ 481348 h 493591"/>
              <a:gd name="connsiteX8-123" fmla="*/ 527738 w 560550"/>
              <a:gd name="connsiteY8-124" fmla="*/ 493568 h 493591"/>
              <a:gd name="connsiteX9-125" fmla="*/ 496688 w 560550"/>
              <a:gd name="connsiteY9-126" fmla="*/ 492722 h 493591"/>
              <a:gd name="connsiteX10-127" fmla="*/ 275338 w 560550"/>
              <a:gd name="connsiteY10-128" fmla="*/ 480778 h 493591"/>
              <a:gd name="connsiteX11-129" fmla="*/ 275975 w 560550"/>
              <a:gd name="connsiteY11-130" fmla="*/ 480403 h 493591"/>
              <a:gd name="connsiteX12-131" fmla="*/ 266629 w 560550"/>
              <a:gd name="connsiteY12-132" fmla="*/ 479903 h 493591"/>
              <a:gd name="connsiteX13-133" fmla="*/ 40497 w 560550"/>
              <a:gd name="connsiteY13-134" fmla="*/ 492105 h 493591"/>
              <a:gd name="connsiteX14-135" fmla="*/ 32832 w 560550"/>
              <a:gd name="connsiteY14-136" fmla="*/ 492314 h 493591"/>
              <a:gd name="connsiteX15-137" fmla="*/ 3210 w 560550"/>
              <a:gd name="connsiteY15-138" fmla="*/ 479408 h 493591"/>
              <a:gd name="connsiteX16-139" fmla="*/ 2740 w 560550"/>
              <a:gd name="connsiteY16-140" fmla="*/ 478849 h 493591"/>
              <a:gd name="connsiteX17-141" fmla="*/ 6844 w 560550"/>
              <a:gd name="connsiteY17-142" fmla="*/ 447301 h 493591"/>
              <a:gd name="connsiteX18-143" fmla="*/ 23102 w 560550"/>
              <a:gd name="connsiteY18-144" fmla="*/ 420834 h 493591"/>
              <a:gd name="connsiteX19-145" fmla="*/ 144121 w 560550"/>
              <a:gd name="connsiteY19-146" fmla="*/ 235111 h 493591"/>
              <a:gd name="connsiteX20-147" fmla="*/ 144127 w 560550"/>
              <a:gd name="connsiteY20-148" fmla="*/ 235851 h 493591"/>
              <a:gd name="connsiteX21-149" fmla="*/ 149231 w 560550"/>
              <a:gd name="connsiteY21-150" fmla="*/ 228009 h 493591"/>
              <a:gd name="connsiteX22-151" fmla="*/ 251731 w 560550"/>
              <a:gd name="connsiteY22-152" fmla="*/ 26070 h 493591"/>
              <a:gd name="connsiteX23-153" fmla="*/ 255383 w 560550"/>
              <a:gd name="connsiteY23-154" fmla="*/ 19328 h 493591"/>
              <a:gd name="connsiteX24-155" fmla="*/ 281371 w 560550"/>
              <a:gd name="connsiteY24-156" fmla="*/ 127 h 493591"/>
              <a:gd name="connsiteX25-157" fmla="*/ 282090 w 560550"/>
              <a:gd name="connsiteY25-158" fmla="*/ 0 h 493591"/>
              <a:gd name="connsiteX0-159" fmla="*/ 282090 w 560550"/>
              <a:gd name="connsiteY0-160" fmla="*/ 0 h 493591"/>
              <a:gd name="connsiteX1-161" fmla="*/ 307359 w 560550"/>
              <a:gd name="connsiteY1-162" fmla="*/ 19328 h 493591"/>
              <a:gd name="connsiteX2-163" fmla="*/ 322151 w 560550"/>
              <a:gd name="connsiteY2-164" fmla="*/ 46641 h 493591"/>
              <a:gd name="connsiteX3-165" fmla="*/ 426075 w 560550"/>
              <a:gd name="connsiteY3-166" fmla="*/ 252279 h 493591"/>
              <a:gd name="connsiteX4-167" fmla="*/ 549713 w 560550"/>
              <a:gd name="connsiteY4-168" fmla="*/ 442022 h 493591"/>
              <a:gd name="connsiteX5-169" fmla="*/ 553726 w 560550"/>
              <a:gd name="connsiteY5-170" fmla="*/ 448555 h 493591"/>
              <a:gd name="connsiteX6-171" fmla="*/ 557360 w 560550"/>
              <a:gd name="connsiteY6-172" fmla="*/ 480662 h 493591"/>
              <a:gd name="connsiteX7-173" fmla="*/ 557111 w 560550"/>
              <a:gd name="connsiteY7-174" fmla="*/ 481348 h 493591"/>
              <a:gd name="connsiteX8-175" fmla="*/ 527738 w 560550"/>
              <a:gd name="connsiteY8-176" fmla="*/ 493568 h 493591"/>
              <a:gd name="connsiteX9-177" fmla="*/ 496688 w 560550"/>
              <a:gd name="connsiteY9-178" fmla="*/ 492722 h 493591"/>
              <a:gd name="connsiteX10-179" fmla="*/ 275338 w 560550"/>
              <a:gd name="connsiteY10-180" fmla="*/ 480778 h 493591"/>
              <a:gd name="connsiteX11-181" fmla="*/ 275975 w 560550"/>
              <a:gd name="connsiteY11-182" fmla="*/ 480403 h 493591"/>
              <a:gd name="connsiteX12-183" fmla="*/ 266629 w 560550"/>
              <a:gd name="connsiteY12-184" fmla="*/ 479903 h 493591"/>
              <a:gd name="connsiteX13-185" fmla="*/ 40497 w 560550"/>
              <a:gd name="connsiteY13-186" fmla="*/ 492105 h 493591"/>
              <a:gd name="connsiteX14-187" fmla="*/ 32832 w 560550"/>
              <a:gd name="connsiteY14-188" fmla="*/ 492314 h 493591"/>
              <a:gd name="connsiteX15-189" fmla="*/ 3210 w 560550"/>
              <a:gd name="connsiteY15-190" fmla="*/ 479408 h 493591"/>
              <a:gd name="connsiteX16-191" fmla="*/ 2740 w 560550"/>
              <a:gd name="connsiteY16-192" fmla="*/ 478849 h 493591"/>
              <a:gd name="connsiteX17-193" fmla="*/ 6844 w 560550"/>
              <a:gd name="connsiteY17-194" fmla="*/ 447301 h 493591"/>
              <a:gd name="connsiteX18-195" fmla="*/ 23102 w 560550"/>
              <a:gd name="connsiteY18-196" fmla="*/ 420834 h 493591"/>
              <a:gd name="connsiteX19-197" fmla="*/ 144121 w 560550"/>
              <a:gd name="connsiteY19-198" fmla="*/ 235111 h 493591"/>
              <a:gd name="connsiteX20-199" fmla="*/ 149231 w 560550"/>
              <a:gd name="connsiteY20-200" fmla="*/ 228009 h 493591"/>
              <a:gd name="connsiteX21-201" fmla="*/ 251731 w 560550"/>
              <a:gd name="connsiteY21-202" fmla="*/ 26070 h 493591"/>
              <a:gd name="connsiteX22-203" fmla="*/ 255383 w 560550"/>
              <a:gd name="connsiteY22-204" fmla="*/ 19328 h 493591"/>
              <a:gd name="connsiteX23-205" fmla="*/ 281371 w 560550"/>
              <a:gd name="connsiteY23-206" fmla="*/ 127 h 493591"/>
              <a:gd name="connsiteX24-207" fmla="*/ 282090 w 560550"/>
              <a:gd name="connsiteY24-208" fmla="*/ 0 h 493591"/>
              <a:gd name="connsiteX0-209" fmla="*/ 282090 w 560550"/>
              <a:gd name="connsiteY0-210" fmla="*/ 0 h 493591"/>
              <a:gd name="connsiteX1-211" fmla="*/ 307359 w 560550"/>
              <a:gd name="connsiteY1-212" fmla="*/ 19328 h 493591"/>
              <a:gd name="connsiteX2-213" fmla="*/ 322151 w 560550"/>
              <a:gd name="connsiteY2-214" fmla="*/ 46641 h 493591"/>
              <a:gd name="connsiteX3-215" fmla="*/ 426075 w 560550"/>
              <a:gd name="connsiteY3-216" fmla="*/ 252279 h 493591"/>
              <a:gd name="connsiteX4-217" fmla="*/ 549713 w 560550"/>
              <a:gd name="connsiteY4-218" fmla="*/ 442022 h 493591"/>
              <a:gd name="connsiteX5-219" fmla="*/ 553726 w 560550"/>
              <a:gd name="connsiteY5-220" fmla="*/ 448555 h 493591"/>
              <a:gd name="connsiteX6-221" fmla="*/ 557360 w 560550"/>
              <a:gd name="connsiteY6-222" fmla="*/ 480662 h 493591"/>
              <a:gd name="connsiteX7-223" fmla="*/ 557111 w 560550"/>
              <a:gd name="connsiteY7-224" fmla="*/ 481348 h 493591"/>
              <a:gd name="connsiteX8-225" fmla="*/ 527738 w 560550"/>
              <a:gd name="connsiteY8-226" fmla="*/ 493568 h 493591"/>
              <a:gd name="connsiteX9-227" fmla="*/ 496688 w 560550"/>
              <a:gd name="connsiteY9-228" fmla="*/ 492722 h 493591"/>
              <a:gd name="connsiteX10-229" fmla="*/ 275338 w 560550"/>
              <a:gd name="connsiteY10-230" fmla="*/ 480778 h 493591"/>
              <a:gd name="connsiteX11-231" fmla="*/ 275975 w 560550"/>
              <a:gd name="connsiteY11-232" fmla="*/ 480403 h 493591"/>
              <a:gd name="connsiteX12-233" fmla="*/ 266629 w 560550"/>
              <a:gd name="connsiteY12-234" fmla="*/ 479903 h 493591"/>
              <a:gd name="connsiteX13-235" fmla="*/ 40497 w 560550"/>
              <a:gd name="connsiteY13-236" fmla="*/ 492105 h 493591"/>
              <a:gd name="connsiteX14-237" fmla="*/ 32832 w 560550"/>
              <a:gd name="connsiteY14-238" fmla="*/ 492314 h 493591"/>
              <a:gd name="connsiteX15-239" fmla="*/ 3210 w 560550"/>
              <a:gd name="connsiteY15-240" fmla="*/ 479408 h 493591"/>
              <a:gd name="connsiteX16-241" fmla="*/ 2740 w 560550"/>
              <a:gd name="connsiteY16-242" fmla="*/ 478849 h 493591"/>
              <a:gd name="connsiteX17-243" fmla="*/ 6844 w 560550"/>
              <a:gd name="connsiteY17-244" fmla="*/ 447301 h 493591"/>
              <a:gd name="connsiteX18-245" fmla="*/ 23102 w 560550"/>
              <a:gd name="connsiteY18-246" fmla="*/ 420834 h 493591"/>
              <a:gd name="connsiteX19-247" fmla="*/ 149231 w 560550"/>
              <a:gd name="connsiteY19-248" fmla="*/ 228009 h 493591"/>
              <a:gd name="connsiteX20-249" fmla="*/ 251731 w 560550"/>
              <a:gd name="connsiteY20-250" fmla="*/ 26070 h 493591"/>
              <a:gd name="connsiteX21-251" fmla="*/ 255383 w 560550"/>
              <a:gd name="connsiteY21-252" fmla="*/ 19328 h 493591"/>
              <a:gd name="connsiteX22-253" fmla="*/ 281371 w 560550"/>
              <a:gd name="connsiteY22-254" fmla="*/ 127 h 493591"/>
              <a:gd name="connsiteX23-255" fmla="*/ 282090 w 560550"/>
              <a:gd name="connsiteY23-256" fmla="*/ 0 h 493591"/>
              <a:gd name="connsiteX0-257" fmla="*/ 282090 w 560550"/>
              <a:gd name="connsiteY0-258" fmla="*/ 0 h 493591"/>
              <a:gd name="connsiteX1-259" fmla="*/ 307359 w 560550"/>
              <a:gd name="connsiteY1-260" fmla="*/ 19328 h 493591"/>
              <a:gd name="connsiteX2-261" fmla="*/ 322151 w 560550"/>
              <a:gd name="connsiteY2-262" fmla="*/ 46641 h 493591"/>
              <a:gd name="connsiteX3-263" fmla="*/ 426075 w 560550"/>
              <a:gd name="connsiteY3-264" fmla="*/ 252279 h 493591"/>
              <a:gd name="connsiteX4-265" fmla="*/ 549713 w 560550"/>
              <a:gd name="connsiteY4-266" fmla="*/ 442022 h 493591"/>
              <a:gd name="connsiteX5-267" fmla="*/ 553726 w 560550"/>
              <a:gd name="connsiteY5-268" fmla="*/ 448555 h 493591"/>
              <a:gd name="connsiteX6-269" fmla="*/ 557360 w 560550"/>
              <a:gd name="connsiteY6-270" fmla="*/ 480662 h 493591"/>
              <a:gd name="connsiteX7-271" fmla="*/ 557111 w 560550"/>
              <a:gd name="connsiteY7-272" fmla="*/ 481348 h 493591"/>
              <a:gd name="connsiteX8-273" fmla="*/ 527738 w 560550"/>
              <a:gd name="connsiteY8-274" fmla="*/ 493568 h 493591"/>
              <a:gd name="connsiteX9-275" fmla="*/ 496688 w 560550"/>
              <a:gd name="connsiteY9-276" fmla="*/ 492722 h 493591"/>
              <a:gd name="connsiteX10-277" fmla="*/ 275338 w 560550"/>
              <a:gd name="connsiteY10-278" fmla="*/ 480778 h 493591"/>
              <a:gd name="connsiteX11-279" fmla="*/ 275975 w 560550"/>
              <a:gd name="connsiteY11-280" fmla="*/ 480403 h 493591"/>
              <a:gd name="connsiteX12-281" fmla="*/ 266629 w 560550"/>
              <a:gd name="connsiteY12-282" fmla="*/ 479903 h 493591"/>
              <a:gd name="connsiteX13-283" fmla="*/ 40497 w 560550"/>
              <a:gd name="connsiteY13-284" fmla="*/ 492105 h 493591"/>
              <a:gd name="connsiteX14-285" fmla="*/ 32832 w 560550"/>
              <a:gd name="connsiteY14-286" fmla="*/ 492314 h 493591"/>
              <a:gd name="connsiteX15-287" fmla="*/ 3210 w 560550"/>
              <a:gd name="connsiteY15-288" fmla="*/ 479408 h 493591"/>
              <a:gd name="connsiteX16-289" fmla="*/ 2740 w 560550"/>
              <a:gd name="connsiteY16-290" fmla="*/ 478849 h 493591"/>
              <a:gd name="connsiteX17-291" fmla="*/ 6844 w 560550"/>
              <a:gd name="connsiteY17-292" fmla="*/ 447301 h 493591"/>
              <a:gd name="connsiteX18-293" fmla="*/ 23102 w 560550"/>
              <a:gd name="connsiteY18-294" fmla="*/ 420834 h 493591"/>
              <a:gd name="connsiteX19-295" fmla="*/ 149231 w 560550"/>
              <a:gd name="connsiteY19-296" fmla="*/ 228009 h 493591"/>
              <a:gd name="connsiteX20-297" fmla="*/ 251731 w 560550"/>
              <a:gd name="connsiteY20-298" fmla="*/ 26070 h 493591"/>
              <a:gd name="connsiteX21-299" fmla="*/ 255383 w 560550"/>
              <a:gd name="connsiteY21-300" fmla="*/ 19328 h 493591"/>
              <a:gd name="connsiteX22-301" fmla="*/ 281371 w 560550"/>
              <a:gd name="connsiteY22-302" fmla="*/ 127 h 493591"/>
              <a:gd name="connsiteX23-303" fmla="*/ 282090 w 560550"/>
              <a:gd name="connsiteY23-304" fmla="*/ 0 h 493591"/>
              <a:gd name="connsiteX0-305" fmla="*/ 282090 w 560550"/>
              <a:gd name="connsiteY0-306" fmla="*/ 0 h 493591"/>
              <a:gd name="connsiteX1-307" fmla="*/ 307359 w 560550"/>
              <a:gd name="connsiteY1-308" fmla="*/ 19328 h 493591"/>
              <a:gd name="connsiteX2-309" fmla="*/ 322151 w 560550"/>
              <a:gd name="connsiteY2-310" fmla="*/ 46641 h 493591"/>
              <a:gd name="connsiteX3-311" fmla="*/ 426075 w 560550"/>
              <a:gd name="connsiteY3-312" fmla="*/ 252279 h 493591"/>
              <a:gd name="connsiteX4-313" fmla="*/ 549713 w 560550"/>
              <a:gd name="connsiteY4-314" fmla="*/ 442022 h 493591"/>
              <a:gd name="connsiteX5-315" fmla="*/ 553726 w 560550"/>
              <a:gd name="connsiteY5-316" fmla="*/ 448555 h 493591"/>
              <a:gd name="connsiteX6-317" fmla="*/ 557360 w 560550"/>
              <a:gd name="connsiteY6-318" fmla="*/ 480662 h 493591"/>
              <a:gd name="connsiteX7-319" fmla="*/ 557111 w 560550"/>
              <a:gd name="connsiteY7-320" fmla="*/ 481348 h 493591"/>
              <a:gd name="connsiteX8-321" fmla="*/ 527738 w 560550"/>
              <a:gd name="connsiteY8-322" fmla="*/ 493568 h 493591"/>
              <a:gd name="connsiteX9-323" fmla="*/ 496688 w 560550"/>
              <a:gd name="connsiteY9-324" fmla="*/ 492722 h 493591"/>
              <a:gd name="connsiteX10-325" fmla="*/ 275338 w 560550"/>
              <a:gd name="connsiteY10-326" fmla="*/ 480778 h 493591"/>
              <a:gd name="connsiteX11-327" fmla="*/ 266629 w 560550"/>
              <a:gd name="connsiteY11-328" fmla="*/ 479903 h 493591"/>
              <a:gd name="connsiteX12-329" fmla="*/ 40497 w 560550"/>
              <a:gd name="connsiteY12-330" fmla="*/ 492105 h 493591"/>
              <a:gd name="connsiteX13-331" fmla="*/ 32832 w 560550"/>
              <a:gd name="connsiteY13-332" fmla="*/ 492314 h 493591"/>
              <a:gd name="connsiteX14-333" fmla="*/ 3210 w 560550"/>
              <a:gd name="connsiteY14-334" fmla="*/ 479408 h 493591"/>
              <a:gd name="connsiteX15-335" fmla="*/ 2740 w 560550"/>
              <a:gd name="connsiteY15-336" fmla="*/ 478849 h 493591"/>
              <a:gd name="connsiteX16-337" fmla="*/ 6844 w 560550"/>
              <a:gd name="connsiteY16-338" fmla="*/ 447301 h 493591"/>
              <a:gd name="connsiteX17-339" fmla="*/ 23102 w 560550"/>
              <a:gd name="connsiteY17-340" fmla="*/ 420834 h 493591"/>
              <a:gd name="connsiteX18-341" fmla="*/ 149231 w 560550"/>
              <a:gd name="connsiteY18-342" fmla="*/ 228009 h 493591"/>
              <a:gd name="connsiteX19-343" fmla="*/ 251731 w 560550"/>
              <a:gd name="connsiteY19-344" fmla="*/ 26070 h 493591"/>
              <a:gd name="connsiteX20-345" fmla="*/ 255383 w 560550"/>
              <a:gd name="connsiteY20-346" fmla="*/ 19328 h 493591"/>
              <a:gd name="connsiteX21-347" fmla="*/ 281371 w 560550"/>
              <a:gd name="connsiteY21-348" fmla="*/ 127 h 493591"/>
              <a:gd name="connsiteX22-349" fmla="*/ 282090 w 560550"/>
              <a:gd name="connsiteY22-350" fmla="*/ 0 h 493591"/>
              <a:gd name="connsiteX0-351" fmla="*/ 282090 w 560550"/>
              <a:gd name="connsiteY0-352" fmla="*/ 0 h 493591"/>
              <a:gd name="connsiteX1-353" fmla="*/ 307359 w 560550"/>
              <a:gd name="connsiteY1-354" fmla="*/ 19328 h 493591"/>
              <a:gd name="connsiteX2-355" fmla="*/ 322151 w 560550"/>
              <a:gd name="connsiteY2-356" fmla="*/ 46641 h 493591"/>
              <a:gd name="connsiteX3-357" fmla="*/ 426075 w 560550"/>
              <a:gd name="connsiteY3-358" fmla="*/ 252279 h 493591"/>
              <a:gd name="connsiteX4-359" fmla="*/ 549713 w 560550"/>
              <a:gd name="connsiteY4-360" fmla="*/ 442022 h 493591"/>
              <a:gd name="connsiteX5-361" fmla="*/ 553726 w 560550"/>
              <a:gd name="connsiteY5-362" fmla="*/ 448555 h 493591"/>
              <a:gd name="connsiteX6-363" fmla="*/ 557360 w 560550"/>
              <a:gd name="connsiteY6-364" fmla="*/ 480662 h 493591"/>
              <a:gd name="connsiteX7-365" fmla="*/ 557111 w 560550"/>
              <a:gd name="connsiteY7-366" fmla="*/ 481348 h 493591"/>
              <a:gd name="connsiteX8-367" fmla="*/ 527738 w 560550"/>
              <a:gd name="connsiteY8-368" fmla="*/ 493568 h 493591"/>
              <a:gd name="connsiteX9-369" fmla="*/ 496688 w 560550"/>
              <a:gd name="connsiteY9-370" fmla="*/ 492722 h 493591"/>
              <a:gd name="connsiteX10-371" fmla="*/ 266629 w 560550"/>
              <a:gd name="connsiteY10-372" fmla="*/ 479903 h 493591"/>
              <a:gd name="connsiteX11-373" fmla="*/ 40497 w 560550"/>
              <a:gd name="connsiteY11-374" fmla="*/ 492105 h 493591"/>
              <a:gd name="connsiteX12-375" fmla="*/ 32832 w 560550"/>
              <a:gd name="connsiteY12-376" fmla="*/ 492314 h 493591"/>
              <a:gd name="connsiteX13-377" fmla="*/ 3210 w 560550"/>
              <a:gd name="connsiteY13-378" fmla="*/ 479408 h 493591"/>
              <a:gd name="connsiteX14-379" fmla="*/ 2740 w 560550"/>
              <a:gd name="connsiteY14-380" fmla="*/ 478849 h 493591"/>
              <a:gd name="connsiteX15-381" fmla="*/ 6844 w 560550"/>
              <a:gd name="connsiteY15-382" fmla="*/ 447301 h 493591"/>
              <a:gd name="connsiteX16-383" fmla="*/ 23102 w 560550"/>
              <a:gd name="connsiteY16-384" fmla="*/ 420834 h 493591"/>
              <a:gd name="connsiteX17-385" fmla="*/ 149231 w 560550"/>
              <a:gd name="connsiteY17-386" fmla="*/ 228009 h 493591"/>
              <a:gd name="connsiteX18-387" fmla="*/ 251731 w 560550"/>
              <a:gd name="connsiteY18-388" fmla="*/ 26070 h 493591"/>
              <a:gd name="connsiteX19-389" fmla="*/ 255383 w 560550"/>
              <a:gd name="connsiteY19-390" fmla="*/ 19328 h 493591"/>
              <a:gd name="connsiteX20-391" fmla="*/ 281371 w 560550"/>
              <a:gd name="connsiteY20-392" fmla="*/ 127 h 493591"/>
              <a:gd name="connsiteX21-393" fmla="*/ 282090 w 560550"/>
              <a:gd name="connsiteY21-394" fmla="*/ 0 h 493591"/>
              <a:gd name="connsiteX0-395" fmla="*/ 282090 w 560550"/>
              <a:gd name="connsiteY0-396" fmla="*/ 0 h 493591"/>
              <a:gd name="connsiteX1-397" fmla="*/ 307359 w 560550"/>
              <a:gd name="connsiteY1-398" fmla="*/ 19328 h 493591"/>
              <a:gd name="connsiteX2-399" fmla="*/ 322151 w 560550"/>
              <a:gd name="connsiteY2-400" fmla="*/ 46641 h 493591"/>
              <a:gd name="connsiteX3-401" fmla="*/ 426075 w 560550"/>
              <a:gd name="connsiteY3-402" fmla="*/ 252279 h 493591"/>
              <a:gd name="connsiteX4-403" fmla="*/ 549713 w 560550"/>
              <a:gd name="connsiteY4-404" fmla="*/ 442022 h 493591"/>
              <a:gd name="connsiteX5-405" fmla="*/ 553726 w 560550"/>
              <a:gd name="connsiteY5-406" fmla="*/ 448555 h 493591"/>
              <a:gd name="connsiteX6-407" fmla="*/ 557360 w 560550"/>
              <a:gd name="connsiteY6-408" fmla="*/ 480662 h 493591"/>
              <a:gd name="connsiteX7-409" fmla="*/ 557111 w 560550"/>
              <a:gd name="connsiteY7-410" fmla="*/ 481348 h 493591"/>
              <a:gd name="connsiteX8-411" fmla="*/ 527738 w 560550"/>
              <a:gd name="connsiteY8-412" fmla="*/ 493568 h 493591"/>
              <a:gd name="connsiteX9-413" fmla="*/ 496688 w 560550"/>
              <a:gd name="connsiteY9-414" fmla="*/ 492722 h 493591"/>
              <a:gd name="connsiteX10-415" fmla="*/ 266629 w 560550"/>
              <a:gd name="connsiteY10-416" fmla="*/ 479903 h 493591"/>
              <a:gd name="connsiteX11-417" fmla="*/ 40497 w 560550"/>
              <a:gd name="connsiteY11-418" fmla="*/ 492105 h 493591"/>
              <a:gd name="connsiteX12-419" fmla="*/ 32832 w 560550"/>
              <a:gd name="connsiteY12-420" fmla="*/ 492314 h 493591"/>
              <a:gd name="connsiteX13-421" fmla="*/ 3210 w 560550"/>
              <a:gd name="connsiteY13-422" fmla="*/ 479408 h 493591"/>
              <a:gd name="connsiteX14-423" fmla="*/ 2740 w 560550"/>
              <a:gd name="connsiteY14-424" fmla="*/ 478849 h 493591"/>
              <a:gd name="connsiteX15-425" fmla="*/ 6844 w 560550"/>
              <a:gd name="connsiteY15-426" fmla="*/ 447301 h 493591"/>
              <a:gd name="connsiteX16-427" fmla="*/ 23102 w 560550"/>
              <a:gd name="connsiteY16-428" fmla="*/ 420834 h 493591"/>
              <a:gd name="connsiteX17-429" fmla="*/ 149231 w 560550"/>
              <a:gd name="connsiteY17-430" fmla="*/ 228009 h 493591"/>
              <a:gd name="connsiteX18-431" fmla="*/ 251731 w 560550"/>
              <a:gd name="connsiteY18-432" fmla="*/ 26070 h 493591"/>
              <a:gd name="connsiteX19-433" fmla="*/ 255383 w 560550"/>
              <a:gd name="connsiteY19-434" fmla="*/ 19328 h 493591"/>
              <a:gd name="connsiteX20-435" fmla="*/ 281371 w 560550"/>
              <a:gd name="connsiteY20-436" fmla="*/ 127 h 493591"/>
              <a:gd name="connsiteX21-437" fmla="*/ 282090 w 560550"/>
              <a:gd name="connsiteY21-438" fmla="*/ 0 h 4935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560550" h="493591">
                <a:moveTo>
                  <a:pt x="282090" y="0"/>
                </a:moveTo>
                <a:cubicBezTo>
                  <a:pt x="291235" y="0"/>
                  <a:pt x="300381" y="6443"/>
                  <a:pt x="307359" y="19328"/>
                </a:cubicBezTo>
                <a:lnTo>
                  <a:pt x="322151" y="46641"/>
                </a:lnTo>
                <a:cubicBezTo>
                  <a:pt x="341937" y="85466"/>
                  <a:pt x="388148" y="186382"/>
                  <a:pt x="426075" y="252279"/>
                </a:cubicBezTo>
                <a:cubicBezTo>
                  <a:pt x="464002" y="318176"/>
                  <a:pt x="528438" y="409309"/>
                  <a:pt x="549713" y="442022"/>
                </a:cubicBezTo>
                <a:lnTo>
                  <a:pt x="553726" y="448555"/>
                </a:lnTo>
                <a:cubicBezTo>
                  <a:pt x="561598" y="461368"/>
                  <a:pt x="562451" y="472766"/>
                  <a:pt x="557360" y="480662"/>
                </a:cubicBezTo>
                <a:cubicBezTo>
                  <a:pt x="557347" y="480929"/>
                  <a:pt x="557231" y="481140"/>
                  <a:pt x="557111" y="481348"/>
                </a:cubicBezTo>
                <a:cubicBezTo>
                  <a:pt x="552538" y="489268"/>
                  <a:pt x="542386" y="493968"/>
                  <a:pt x="527738" y="493568"/>
                </a:cubicBezTo>
                <a:lnTo>
                  <a:pt x="496688" y="492722"/>
                </a:lnTo>
                <a:cubicBezTo>
                  <a:pt x="453170" y="490445"/>
                  <a:pt x="342661" y="480006"/>
                  <a:pt x="266629" y="479903"/>
                </a:cubicBezTo>
                <a:cubicBezTo>
                  <a:pt x="190597" y="479800"/>
                  <a:pt x="79463" y="490037"/>
                  <a:pt x="40497" y="492105"/>
                </a:cubicBezTo>
                <a:lnTo>
                  <a:pt x="32832" y="492314"/>
                </a:lnTo>
                <a:cubicBezTo>
                  <a:pt x="17800" y="492724"/>
                  <a:pt x="7502" y="487764"/>
                  <a:pt x="3210" y="479408"/>
                </a:cubicBezTo>
                <a:cubicBezTo>
                  <a:pt x="2985" y="479262"/>
                  <a:pt x="2860" y="479056"/>
                  <a:pt x="2740" y="478849"/>
                </a:cubicBezTo>
                <a:cubicBezTo>
                  <a:pt x="-1833" y="470928"/>
                  <a:pt x="-826" y="459787"/>
                  <a:pt x="6844" y="447301"/>
                </a:cubicBezTo>
                <a:lnTo>
                  <a:pt x="23102" y="420834"/>
                </a:lnTo>
                <a:cubicBezTo>
                  <a:pt x="46833" y="384285"/>
                  <a:pt x="111126" y="293803"/>
                  <a:pt x="149231" y="228009"/>
                </a:cubicBezTo>
                <a:cubicBezTo>
                  <a:pt x="187336" y="162215"/>
                  <a:pt x="234039" y="60850"/>
                  <a:pt x="251731" y="26070"/>
                </a:cubicBezTo>
                <a:lnTo>
                  <a:pt x="255383" y="19328"/>
                </a:lnTo>
                <a:cubicBezTo>
                  <a:pt x="262543" y="6104"/>
                  <a:pt x="271988" y="-334"/>
                  <a:pt x="281371" y="127"/>
                </a:cubicBezTo>
                <a:cubicBezTo>
                  <a:pt x="281609" y="5"/>
                  <a:pt x="281850" y="0"/>
                  <a:pt x="28209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buFontTx/>
              <a:buNone/>
              <a:defRPr/>
            </a:pPr>
            <a:endParaRPr lang="zh-CN" altLang="en-US">
              <a:solidFill>
                <a:srgbClr val="FFFFFF"/>
              </a:solidFill>
              <a:latin typeface="微软雅黑" panose="020B0503020204020204" charset="-122"/>
              <a:cs typeface="Arial" panose="020B0604020202020204" pitchFamily="34" charset="0"/>
            </a:endParaRPr>
          </a:p>
        </p:txBody>
      </p:sp>
      <p:sp>
        <p:nvSpPr>
          <p:cNvPr id="18" name="KSO_Shape"/>
          <p:cNvSpPr/>
          <p:nvPr>
            <p:custDataLst>
              <p:tags r:id="rId16"/>
            </p:custDataLst>
          </p:nvPr>
        </p:nvSpPr>
        <p:spPr>
          <a:xfrm rot="3136532" flipH="1" flipV="1">
            <a:off x="1889919" y="4079081"/>
            <a:ext cx="193675" cy="169863"/>
          </a:xfrm>
          <a:custGeom>
            <a:avLst/>
            <a:gdLst>
              <a:gd name="connsiteX0" fmla="*/ 282090 w 560550"/>
              <a:gd name="connsiteY0" fmla="*/ 0 h 493591"/>
              <a:gd name="connsiteX1" fmla="*/ 307359 w 560550"/>
              <a:gd name="connsiteY1" fmla="*/ 19328 h 493591"/>
              <a:gd name="connsiteX2" fmla="*/ 322151 w 560550"/>
              <a:gd name="connsiteY2" fmla="*/ 46641 h 493591"/>
              <a:gd name="connsiteX3" fmla="*/ 422483 w 560550"/>
              <a:gd name="connsiteY3" fmla="*/ 244308 h 493591"/>
              <a:gd name="connsiteX4" fmla="*/ 421839 w 560550"/>
              <a:gd name="connsiteY4" fmla="*/ 243943 h 493591"/>
              <a:gd name="connsiteX5" fmla="*/ 426075 w 560550"/>
              <a:gd name="connsiteY5" fmla="*/ 252279 h 493591"/>
              <a:gd name="connsiteX6" fmla="*/ 549713 w 560550"/>
              <a:gd name="connsiteY6" fmla="*/ 442022 h 493591"/>
              <a:gd name="connsiteX7" fmla="*/ 553726 w 560550"/>
              <a:gd name="connsiteY7" fmla="*/ 448555 h 493591"/>
              <a:gd name="connsiteX8" fmla="*/ 557360 w 560550"/>
              <a:gd name="connsiteY8" fmla="*/ 480662 h 493591"/>
              <a:gd name="connsiteX9" fmla="*/ 557111 w 560550"/>
              <a:gd name="connsiteY9" fmla="*/ 481348 h 493591"/>
              <a:gd name="connsiteX10" fmla="*/ 527738 w 560550"/>
              <a:gd name="connsiteY10" fmla="*/ 493568 h 493591"/>
              <a:gd name="connsiteX11" fmla="*/ 496688 w 560550"/>
              <a:gd name="connsiteY11" fmla="*/ 492722 h 493591"/>
              <a:gd name="connsiteX12" fmla="*/ 275338 w 560550"/>
              <a:gd name="connsiteY12" fmla="*/ 480778 h 493591"/>
              <a:gd name="connsiteX13" fmla="*/ 275975 w 560550"/>
              <a:gd name="connsiteY13" fmla="*/ 480403 h 493591"/>
              <a:gd name="connsiteX14" fmla="*/ 266629 w 560550"/>
              <a:gd name="connsiteY14" fmla="*/ 479903 h 493591"/>
              <a:gd name="connsiteX15" fmla="*/ 40497 w 560550"/>
              <a:gd name="connsiteY15" fmla="*/ 492105 h 493591"/>
              <a:gd name="connsiteX16" fmla="*/ 32832 w 560550"/>
              <a:gd name="connsiteY16" fmla="*/ 492314 h 493591"/>
              <a:gd name="connsiteX17" fmla="*/ 3210 w 560550"/>
              <a:gd name="connsiteY17" fmla="*/ 479408 h 493591"/>
              <a:gd name="connsiteX18" fmla="*/ 2740 w 560550"/>
              <a:gd name="connsiteY18" fmla="*/ 478849 h 493591"/>
              <a:gd name="connsiteX19" fmla="*/ 6844 w 560550"/>
              <a:gd name="connsiteY19" fmla="*/ 447301 h 493591"/>
              <a:gd name="connsiteX20" fmla="*/ 23102 w 560550"/>
              <a:gd name="connsiteY20" fmla="*/ 420834 h 493591"/>
              <a:gd name="connsiteX21" fmla="*/ 144121 w 560550"/>
              <a:gd name="connsiteY21" fmla="*/ 235111 h 493591"/>
              <a:gd name="connsiteX22" fmla="*/ 144127 w 560550"/>
              <a:gd name="connsiteY22" fmla="*/ 235851 h 493591"/>
              <a:gd name="connsiteX23" fmla="*/ 149231 w 560550"/>
              <a:gd name="connsiteY23" fmla="*/ 228009 h 493591"/>
              <a:gd name="connsiteX24" fmla="*/ 251731 w 560550"/>
              <a:gd name="connsiteY24" fmla="*/ 26070 h 493591"/>
              <a:gd name="connsiteX25" fmla="*/ 255383 w 560550"/>
              <a:gd name="connsiteY25" fmla="*/ 19328 h 493591"/>
              <a:gd name="connsiteX26" fmla="*/ 281371 w 560550"/>
              <a:gd name="connsiteY26" fmla="*/ 127 h 493591"/>
              <a:gd name="connsiteX27" fmla="*/ 282090 w 560550"/>
              <a:gd name="connsiteY27" fmla="*/ 0 h 493591"/>
              <a:gd name="connsiteX0-1" fmla="*/ 282090 w 560550"/>
              <a:gd name="connsiteY0-2" fmla="*/ 0 h 493591"/>
              <a:gd name="connsiteX1-3" fmla="*/ 307359 w 560550"/>
              <a:gd name="connsiteY1-4" fmla="*/ 19328 h 493591"/>
              <a:gd name="connsiteX2-5" fmla="*/ 322151 w 560550"/>
              <a:gd name="connsiteY2-6" fmla="*/ 46641 h 493591"/>
              <a:gd name="connsiteX3-7" fmla="*/ 422483 w 560550"/>
              <a:gd name="connsiteY3-8" fmla="*/ 244308 h 493591"/>
              <a:gd name="connsiteX4-9" fmla="*/ 426075 w 560550"/>
              <a:gd name="connsiteY4-10" fmla="*/ 252279 h 493591"/>
              <a:gd name="connsiteX5-11" fmla="*/ 549713 w 560550"/>
              <a:gd name="connsiteY5-12" fmla="*/ 442022 h 493591"/>
              <a:gd name="connsiteX6-13" fmla="*/ 553726 w 560550"/>
              <a:gd name="connsiteY6-14" fmla="*/ 448555 h 493591"/>
              <a:gd name="connsiteX7-15" fmla="*/ 557360 w 560550"/>
              <a:gd name="connsiteY7-16" fmla="*/ 480662 h 493591"/>
              <a:gd name="connsiteX8-17" fmla="*/ 557111 w 560550"/>
              <a:gd name="connsiteY8-18" fmla="*/ 481348 h 493591"/>
              <a:gd name="connsiteX9-19" fmla="*/ 527738 w 560550"/>
              <a:gd name="connsiteY9-20" fmla="*/ 493568 h 493591"/>
              <a:gd name="connsiteX10-21" fmla="*/ 496688 w 560550"/>
              <a:gd name="connsiteY10-22" fmla="*/ 492722 h 493591"/>
              <a:gd name="connsiteX11-23" fmla="*/ 275338 w 560550"/>
              <a:gd name="connsiteY11-24" fmla="*/ 480778 h 493591"/>
              <a:gd name="connsiteX12-25" fmla="*/ 275975 w 560550"/>
              <a:gd name="connsiteY12-26" fmla="*/ 480403 h 493591"/>
              <a:gd name="connsiteX13-27" fmla="*/ 266629 w 560550"/>
              <a:gd name="connsiteY13-28" fmla="*/ 479903 h 493591"/>
              <a:gd name="connsiteX14-29" fmla="*/ 40497 w 560550"/>
              <a:gd name="connsiteY14-30" fmla="*/ 492105 h 493591"/>
              <a:gd name="connsiteX15-31" fmla="*/ 32832 w 560550"/>
              <a:gd name="connsiteY15-32" fmla="*/ 492314 h 493591"/>
              <a:gd name="connsiteX16-33" fmla="*/ 3210 w 560550"/>
              <a:gd name="connsiteY16-34" fmla="*/ 479408 h 493591"/>
              <a:gd name="connsiteX17-35" fmla="*/ 2740 w 560550"/>
              <a:gd name="connsiteY17-36" fmla="*/ 478849 h 493591"/>
              <a:gd name="connsiteX18-37" fmla="*/ 6844 w 560550"/>
              <a:gd name="connsiteY18-38" fmla="*/ 447301 h 493591"/>
              <a:gd name="connsiteX19-39" fmla="*/ 23102 w 560550"/>
              <a:gd name="connsiteY19-40" fmla="*/ 420834 h 493591"/>
              <a:gd name="connsiteX20-41" fmla="*/ 144121 w 560550"/>
              <a:gd name="connsiteY20-42" fmla="*/ 235111 h 493591"/>
              <a:gd name="connsiteX21-43" fmla="*/ 144127 w 560550"/>
              <a:gd name="connsiteY21-44" fmla="*/ 235851 h 493591"/>
              <a:gd name="connsiteX22-45" fmla="*/ 149231 w 560550"/>
              <a:gd name="connsiteY22-46" fmla="*/ 228009 h 493591"/>
              <a:gd name="connsiteX23-47" fmla="*/ 251731 w 560550"/>
              <a:gd name="connsiteY23-48" fmla="*/ 26070 h 493591"/>
              <a:gd name="connsiteX24-49" fmla="*/ 255383 w 560550"/>
              <a:gd name="connsiteY24-50" fmla="*/ 19328 h 493591"/>
              <a:gd name="connsiteX25-51" fmla="*/ 281371 w 560550"/>
              <a:gd name="connsiteY25-52" fmla="*/ 127 h 493591"/>
              <a:gd name="connsiteX26-53" fmla="*/ 282090 w 560550"/>
              <a:gd name="connsiteY26-54" fmla="*/ 0 h 493591"/>
              <a:gd name="connsiteX0-55" fmla="*/ 282090 w 560550"/>
              <a:gd name="connsiteY0-56" fmla="*/ 0 h 493591"/>
              <a:gd name="connsiteX1-57" fmla="*/ 307359 w 560550"/>
              <a:gd name="connsiteY1-58" fmla="*/ 19328 h 493591"/>
              <a:gd name="connsiteX2-59" fmla="*/ 322151 w 560550"/>
              <a:gd name="connsiteY2-60" fmla="*/ 46641 h 493591"/>
              <a:gd name="connsiteX3-61" fmla="*/ 426075 w 560550"/>
              <a:gd name="connsiteY3-62" fmla="*/ 252279 h 493591"/>
              <a:gd name="connsiteX4-63" fmla="*/ 549713 w 560550"/>
              <a:gd name="connsiteY4-64" fmla="*/ 442022 h 493591"/>
              <a:gd name="connsiteX5-65" fmla="*/ 553726 w 560550"/>
              <a:gd name="connsiteY5-66" fmla="*/ 448555 h 493591"/>
              <a:gd name="connsiteX6-67" fmla="*/ 557360 w 560550"/>
              <a:gd name="connsiteY6-68" fmla="*/ 480662 h 493591"/>
              <a:gd name="connsiteX7-69" fmla="*/ 557111 w 560550"/>
              <a:gd name="connsiteY7-70" fmla="*/ 481348 h 493591"/>
              <a:gd name="connsiteX8-71" fmla="*/ 527738 w 560550"/>
              <a:gd name="connsiteY8-72" fmla="*/ 493568 h 493591"/>
              <a:gd name="connsiteX9-73" fmla="*/ 496688 w 560550"/>
              <a:gd name="connsiteY9-74" fmla="*/ 492722 h 493591"/>
              <a:gd name="connsiteX10-75" fmla="*/ 275338 w 560550"/>
              <a:gd name="connsiteY10-76" fmla="*/ 480778 h 493591"/>
              <a:gd name="connsiteX11-77" fmla="*/ 275975 w 560550"/>
              <a:gd name="connsiteY11-78" fmla="*/ 480403 h 493591"/>
              <a:gd name="connsiteX12-79" fmla="*/ 266629 w 560550"/>
              <a:gd name="connsiteY12-80" fmla="*/ 479903 h 493591"/>
              <a:gd name="connsiteX13-81" fmla="*/ 40497 w 560550"/>
              <a:gd name="connsiteY13-82" fmla="*/ 492105 h 493591"/>
              <a:gd name="connsiteX14-83" fmla="*/ 32832 w 560550"/>
              <a:gd name="connsiteY14-84" fmla="*/ 492314 h 493591"/>
              <a:gd name="connsiteX15-85" fmla="*/ 3210 w 560550"/>
              <a:gd name="connsiteY15-86" fmla="*/ 479408 h 493591"/>
              <a:gd name="connsiteX16-87" fmla="*/ 2740 w 560550"/>
              <a:gd name="connsiteY16-88" fmla="*/ 478849 h 493591"/>
              <a:gd name="connsiteX17-89" fmla="*/ 6844 w 560550"/>
              <a:gd name="connsiteY17-90" fmla="*/ 447301 h 493591"/>
              <a:gd name="connsiteX18-91" fmla="*/ 23102 w 560550"/>
              <a:gd name="connsiteY18-92" fmla="*/ 420834 h 493591"/>
              <a:gd name="connsiteX19-93" fmla="*/ 144121 w 560550"/>
              <a:gd name="connsiteY19-94" fmla="*/ 235111 h 493591"/>
              <a:gd name="connsiteX20-95" fmla="*/ 144127 w 560550"/>
              <a:gd name="connsiteY20-96" fmla="*/ 235851 h 493591"/>
              <a:gd name="connsiteX21-97" fmla="*/ 149231 w 560550"/>
              <a:gd name="connsiteY21-98" fmla="*/ 228009 h 493591"/>
              <a:gd name="connsiteX22-99" fmla="*/ 251731 w 560550"/>
              <a:gd name="connsiteY22-100" fmla="*/ 26070 h 493591"/>
              <a:gd name="connsiteX23-101" fmla="*/ 255383 w 560550"/>
              <a:gd name="connsiteY23-102" fmla="*/ 19328 h 493591"/>
              <a:gd name="connsiteX24-103" fmla="*/ 281371 w 560550"/>
              <a:gd name="connsiteY24-104" fmla="*/ 127 h 493591"/>
              <a:gd name="connsiteX25-105" fmla="*/ 282090 w 560550"/>
              <a:gd name="connsiteY25-106" fmla="*/ 0 h 493591"/>
              <a:gd name="connsiteX0-107" fmla="*/ 282090 w 560550"/>
              <a:gd name="connsiteY0-108" fmla="*/ 0 h 493591"/>
              <a:gd name="connsiteX1-109" fmla="*/ 307359 w 560550"/>
              <a:gd name="connsiteY1-110" fmla="*/ 19328 h 493591"/>
              <a:gd name="connsiteX2-111" fmla="*/ 322151 w 560550"/>
              <a:gd name="connsiteY2-112" fmla="*/ 46641 h 493591"/>
              <a:gd name="connsiteX3-113" fmla="*/ 426075 w 560550"/>
              <a:gd name="connsiteY3-114" fmla="*/ 252279 h 493591"/>
              <a:gd name="connsiteX4-115" fmla="*/ 549713 w 560550"/>
              <a:gd name="connsiteY4-116" fmla="*/ 442022 h 493591"/>
              <a:gd name="connsiteX5-117" fmla="*/ 553726 w 560550"/>
              <a:gd name="connsiteY5-118" fmla="*/ 448555 h 493591"/>
              <a:gd name="connsiteX6-119" fmla="*/ 557360 w 560550"/>
              <a:gd name="connsiteY6-120" fmla="*/ 480662 h 493591"/>
              <a:gd name="connsiteX7-121" fmla="*/ 557111 w 560550"/>
              <a:gd name="connsiteY7-122" fmla="*/ 481348 h 493591"/>
              <a:gd name="connsiteX8-123" fmla="*/ 527738 w 560550"/>
              <a:gd name="connsiteY8-124" fmla="*/ 493568 h 493591"/>
              <a:gd name="connsiteX9-125" fmla="*/ 496688 w 560550"/>
              <a:gd name="connsiteY9-126" fmla="*/ 492722 h 493591"/>
              <a:gd name="connsiteX10-127" fmla="*/ 275338 w 560550"/>
              <a:gd name="connsiteY10-128" fmla="*/ 480778 h 493591"/>
              <a:gd name="connsiteX11-129" fmla="*/ 275975 w 560550"/>
              <a:gd name="connsiteY11-130" fmla="*/ 480403 h 493591"/>
              <a:gd name="connsiteX12-131" fmla="*/ 266629 w 560550"/>
              <a:gd name="connsiteY12-132" fmla="*/ 479903 h 493591"/>
              <a:gd name="connsiteX13-133" fmla="*/ 40497 w 560550"/>
              <a:gd name="connsiteY13-134" fmla="*/ 492105 h 493591"/>
              <a:gd name="connsiteX14-135" fmla="*/ 32832 w 560550"/>
              <a:gd name="connsiteY14-136" fmla="*/ 492314 h 493591"/>
              <a:gd name="connsiteX15-137" fmla="*/ 3210 w 560550"/>
              <a:gd name="connsiteY15-138" fmla="*/ 479408 h 493591"/>
              <a:gd name="connsiteX16-139" fmla="*/ 2740 w 560550"/>
              <a:gd name="connsiteY16-140" fmla="*/ 478849 h 493591"/>
              <a:gd name="connsiteX17-141" fmla="*/ 6844 w 560550"/>
              <a:gd name="connsiteY17-142" fmla="*/ 447301 h 493591"/>
              <a:gd name="connsiteX18-143" fmla="*/ 23102 w 560550"/>
              <a:gd name="connsiteY18-144" fmla="*/ 420834 h 493591"/>
              <a:gd name="connsiteX19-145" fmla="*/ 144121 w 560550"/>
              <a:gd name="connsiteY19-146" fmla="*/ 235111 h 493591"/>
              <a:gd name="connsiteX20-147" fmla="*/ 144127 w 560550"/>
              <a:gd name="connsiteY20-148" fmla="*/ 235851 h 493591"/>
              <a:gd name="connsiteX21-149" fmla="*/ 149231 w 560550"/>
              <a:gd name="connsiteY21-150" fmla="*/ 228009 h 493591"/>
              <a:gd name="connsiteX22-151" fmla="*/ 251731 w 560550"/>
              <a:gd name="connsiteY22-152" fmla="*/ 26070 h 493591"/>
              <a:gd name="connsiteX23-153" fmla="*/ 255383 w 560550"/>
              <a:gd name="connsiteY23-154" fmla="*/ 19328 h 493591"/>
              <a:gd name="connsiteX24-155" fmla="*/ 281371 w 560550"/>
              <a:gd name="connsiteY24-156" fmla="*/ 127 h 493591"/>
              <a:gd name="connsiteX25-157" fmla="*/ 282090 w 560550"/>
              <a:gd name="connsiteY25-158" fmla="*/ 0 h 493591"/>
              <a:gd name="connsiteX0-159" fmla="*/ 282090 w 560550"/>
              <a:gd name="connsiteY0-160" fmla="*/ 0 h 493591"/>
              <a:gd name="connsiteX1-161" fmla="*/ 307359 w 560550"/>
              <a:gd name="connsiteY1-162" fmla="*/ 19328 h 493591"/>
              <a:gd name="connsiteX2-163" fmla="*/ 322151 w 560550"/>
              <a:gd name="connsiteY2-164" fmla="*/ 46641 h 493591"/>
              <a:gd name="connsiteX3-165" fmla="*/ 426075 w 560550"/>
              <a:gd name="connsiteY3-166" fmla="*/ 252279 h 493591"/>
              <a:gd name="connsiteX4-167" fmla="*/ 549713 w 560550"/>
              <a:gd name="connsiteY4-168" fmla="*/ 442022 h 493591"/>
              <a:gd name="connsiteX5-169" fmla="*/ 553726 w 560550"/>
              <a:gd name="connsiteY5-170" fmla="*/ 448555 h 493591"/>
              <a:gd name="connsiteX6-171" fmla="*/ 557360 w 560550"/>
              <a:gd name="connsiteY6-172" fmla="*/ 480662 h 493591"/>
              <a:gd name="connsiteX7-173" fmla="*/ 557111 w 560550"/>
              <a:gd name="connsiteY7-174" fmla="*/ 481348 h 493591"/>
              <a:gd name="connsiteX8-175" fmla="*/ 527738 w 560550"/>
              <a:gd name="connsiteY8-176" fmla="*/ 493568 h 493591"/>
              <a:gd name="connsiteX9-177" fmla="*/ 496688 w 560550"/>
              <a:gd name="connsiteY9-178" fmla="*/ 492722 h 493591"/>
              <a:gd name="connsiteX10-179" fmla="*/ 275338 w 560550"/>
              <a:gd name="connsiteY10-180" fmla="*/ 480778 h 493591"/>
              <a:gd name="connsiteX11-181" fmla="*/ 275975 w 560550"/>
              <a:gd name="connsiteY11-182" fmla="*/ 480403 h 493591"/>
              <a:gd name="connsiteX12-183" fmla="*/ 266629 w 560550"/>
              <a:gd name="connsiteY12-184" fmla="*/ 479903 h 493591"/>
              <a:gd name="connsiteX13-185" fmla="*/ 40497 w 560550"/>
              <a:gd name="connsiteY13-186" fmla="*/ 492105 h 493591"/>
              <a:gd name="connsiteX14-187" fmla="*/ 32832 w 560550"/>
              <a:gd name="connsiteY14-188" fmla="*/ 492314 h 493591"/>
              <a:gd name="connsiteX15-189" fmla="*/ 3210 w 560550"/>
              <a:gd name="connsiteY15-190" fmla="*/ 479408 h 493591"/>
              <a:gd name="connsiteX16-191" fmla="*/ 2740 w 560550"/>
              <a:gd name="connsiteY16-192" fmla="*/ 478849 h 493591"/>
              <a:gd name="connsiteX17-193" fmla="*/ 6844 w 560550"/>
              <a:gd name="connsiteY17-194" fmla="*/ 447301 h 493591"/>
              <a:gd name="connsiteX18-195" fmla="*/ 23102 w 560550"/>
              <a:gd name="connsiteY18-196" fmla="*/ 420834 h 493591"/>
              <a:gd name="connsiteX19-197" fmla="*/ 144121 w 560550"/>
              <a:gd name="connsiteY19-198" fmla="*/ 235111 h 493591"/>
              <a:gd name="connsiteX20-199" fmla="*/ 149231 w 560550"/>
              <a:gd name="connsiteY20-200" fmla="*/ 228009 h 493591"/>
              <a:gd name="connsiteX21-201" fmla="*/ 251731 w 560550"/>
              <a:gd name="connsiteY21-202" fmla="*/ 26070 h 493591"/>
              <a:gd name="connsiteX22-203" fmla="*/ 255383 w 560550"/>
              <a:gd name="connsiteY22-204" fmla="*/ 19328 h 493591"/>
              <a:gd name="connsiteX23-205" fmla="*/ 281371 w 560550"/>
              <a:gd name="connsiteY23-206" fmla="*/ 127 h 493591"/>
              <a:gd name="connsiteX24-207" fmla="*/ 282090 w 560550"/>
              <a:gd name="connsiteY24-208" fmla="*/ 0 h 493591"/>
              <a:gd name="connsiteX0-209" fmla="*/ 282090 w 560550"/>
              <a:gd name="connsiteY0-210" fmla="*/ 0 h 493591"/>
              <a:gd name="connsiteX1-211" fmla="*/ 307359 w 560550"/>
              <a:gd name="connsiteY1-212" fmla="*/ 19328 h 493591"/>
              <a:gd name="connsiteX2-213" fmla="*/ 322151 w 560550"/>
              <a:gd name="connsiteY2-214" fmla="*/ 46641 h 493591"/>
              <a:gd name="connsiteX3-215" fmla="*/ 426075 w 560550"/>
              <a:gd name="connsiteY3-216" fmla="*/ 252279 h 493591"/>
              <a:gd name="connsiteX4-217" fmla="*/ 549713 w 560550"/>
              <a:gd name="connsiteY4-218" fmla="*/ 442022 h 493591"/>
              <a:gd name="connsiteX5-219" fmla="*/ 553726 w 560550"/>
              <a:gd name="connsiteY5-220" fmla="*/ 448555 h 493591"/>
              <a:gd name="connsiteX6-221" fmla="*/ 557360 w 560550"/>
              <a:gd name="connsiteY6-222" fmla="*/ 480662 h 493591"/>
              <a:gd name="connsiteX7-223" fmla="*/ 557111 w 560550"/>
              <a:gd name="connsiteY7-224" fmla="*/ 481348 h 493591"/>
              <a:gd name="connsiteX8-225" fmla="*/ 527738 w 560550"/>
              <a:gd name="connsiteY8-226" fmla="*/ 493568 h 493591"/>
              <a:gd name="connsiteX9-227" fmla="*/ 496688 w 560550"/>
              <a:gd name="connsiteY9-228" fmla="*/ 492722 h 493591"/>
              <a:gd name="connsiteX10-229" fmla="*/ 275338 w 560550"/>
              <a:gd name="connsiteY10-230" fmla="*/ 480778 h 493591"/>
              <a:gd name="connsiteX11-231" fmla="*/ 275975 w 560550"/>
              <a:gd name="connsiteY11-232" fmla="*/ 480403 h 493591"/>
              <a:gd name="connsiteX12-233" fmla="*/ 266629 w 560550"/>
              <a:gd name="connsiteY12-234" fmla="*/ 479903 h 493591"/>
              <a:gd name="connsiteX13-235" fmla="*/ 40497 w 560550"/>
              <a:gd name="connsiteY13-236" fmla="*/ 492105 h 493591"/>
              <a:gd name="connsiteX14-237" fmla="*/ 32832 w 560550"/>
              <a:gd name="connsiteY14-238" fmla="*/ 492314 h 493591"/>
              <a:gd name="connsiteX15-239" fmla="*/ 3210 w 560550"/>
              <a:gd name="connsiteY15-240" fmla="*/ 479408 h 493591"/>
              <a:gd name="connsiteX16-241" fmla="*/ 2740 w 560550"/>
              <a:gd name="connsiteY16-242" fmla="*/ 478849 h 493591"/>
              <a:gd name="connsiteX17-243" fmla="*/ 6844 w 560550"/>
              <a:gd name="connsiteY17-244" fmla="*/ 447301 h 493591"/>
              <a:gd name="connsiteX18-245" fmla="*/ 23102 w 560550"/>
              <a:gd name="connsiteY18-246" fmla="*/ 420834 h 493591"/>
              <a:gd name="connsiteX19-247" fmla="*/ 149231 w 560550"/>
              <a:gd name="connsiteY19-248" fmla="*/ 228009 h 493591"/>
              <a:gd name="connsiteX20-249" fmla="*/ 251731 w 560550"/>
              <a:gd name="connsiteY20-250" fmla="*/ 26070 h 493591"/>
              <a:gd name="connsiteX21-251" fmla="*/ 255383 w 560550"/>
              <a:gd name="connsiteY21-252" fmla="*/ 19328 h 493591"/>
              <a:gd name="connsiteX22-253" fmla="*/ 281371 w 560550"/>
              <a:gd name="connsiteY22-254" fmla="*/ 127 h 493591"/>
              <a:gd name="connsiteX23-255" fmla="*/ 282090 w 560550"/>
              <a:gd name="connsiteY23-256" fmla="*/ 0 h 493591"/>
              <a:gd name="connsiteX0-257" fmla="*/ 282090 w 560550"/>
              <a:gd name="connsiteY0-258" fmla="*/ 0 h 493591"/>
              <a:gd name="connsiteX1-259" fmla="*/ 307359 w 560550"/>
              <a:gd name="connsiteY1-260" fmla="*/ 19328 h 493591"/>
              <a:gd name="connsiteX2-261" fmla="*/ 322151 w 560550"/>
              <a:gd name="connsiteY2-262" fmla="*/ 46641 h 493591"/>
              <a:gd name="connsiteX3-263" fmla="*/ 426075 w 560550"/>
              <a:gd name="connsiteY3-264" fmla="*/ 252279 h 493591"/>
              <a:gd name="connsiteX4-265" fmla="*/ 549713 w 560550"/>
              <a:gd name="connsiteY4-266" fmla="*/ 442022 h 493591"/>
              <a:gd name="connsiteX5-267" fmla="*/ 553726 w 560550"/>
              <a:gd name="connsiteY5-268" fmla="*/ 448555 h 493591"/>
              <a:gd name="connsiteX6-269" fmla="*/ 557360 w 560550"/>
              <a:gd name="connsiteY6-270" fmla="*/ 480662 h 493591"/>
              <a:gd name="connsiteX7-271" fmla="*/ 557111 w 560550"/>
              <a:gd name="connsiteY7-272" fmla="*/ 481348 h 493591"/>
              <a:gd name="connsiteX8-273" fmla="*/ 527738 w 560550"/>
              <a:gd name="connsiteY8-274" fmla="*/ 493568 h 493591"/>
              <a:gd name="connsiteX9-275" fmla="*/ 496688 w 560550"/>
              <a:gd name="connsiteY9-276" fmla="*/ 492722 h 493591"/>
              <a:gd name="connsiteX10-277" fmla="*/ 275338 w 560550"/>
              <a:gd name="connsiteY10-278" fmla="*/ 480778 h 493591"/>
              <a:gd name="connsiteX11-279" fmla="*/ 275975 w 560550"/>
              <a:gd name="connsiteY11-280" fmla="*/ 480403 h 493591"/>
              <a:gd name="connsiteX12-281" fmla="*/ 266629 w 560550"/>
              <a:gd name="connsiteY12-282" fmla="*/ 479903 h 493591"/>
              <a:gd name="connsiteX13-283" fmla="*/ 40497 w 560550"/>
              <a:gd name="connsiteY13-284" fmla="*/ 492105 h 493591"/>
              <a:gd name="connsiteX14-285" fmla="*/ 32832 w 560550"/>
              <a:gd name="connsiteY14-286" fmla="*/ 492314 h 493591"/>
              <a:gd name="connsiteX15-287" fmla="*/ 3210 w 560550"/>
              <a:gd name="connsiteY15-288" fmla="*/ 479408 h 493591"/>
              <a:gd name="connsiteX16-289" fmla="*/ 2740 w 560550"/>
              <a:gd name="connsiteY16-290" fmla="*/ 478849 h 493591"/>
              <a:gd name="connsiteX17-291" fmla="*/ 6844 w 560550"/>
              <a:gd name="connsiteY17-292" fmla="*/ 447301 h 493591"/>
              <a:gd name="connsiteX18-293" fmla="*/ 23102 w 560550"/>
              <a:gd name="connsiteY18-294" fmla="*/ 420834 h 493591"/>
              <a:gd name="connsiteX19-295" fmla="*/ 149231 w 560550"/>
              <a:gd name="connsiteY19-296" fmla="*/ 228009 h 493591"/>
              <a:gd name="connsiteX20-297" fmla="*/ 251731 w 560550"/>
              <a:gd name="connsiteY20-298" fmla="*/ 26070 h 493591"/>
              <a:gd name="connsiteX21-299" fmla="*/ 255383 w 560550"/>
              <a:gd name="connsiteY21-300" fmla="*/ 19328 h 493591"/>
              <a:gd name="connsiteX22-301" fmla="*/ 281371 w 560550"/>
              <a:gd name="connsiteY22-302" fmla="*/ 127 h 493591"/>
              <a:gd name="connsiteX23-303" fmla="*/ 282090 w 560550"/>
              <a:gd name="connsiteY23-304" fmla="*/ 0 h 493591"/>
              <a:gd name="connsiteX0-305" fmla="*/ 282090 w 560550"/>
              <a:gd name="connsiteY0-306" fmla="*/ 0 h 493591"/>
              <a:gd name="connsiteX1-307" fmla="*/ 307359 w 560550"/>
              <a:gd name="connsiteY1-308" fmla="*/ 19328 h 493591"/>
              <a:gd name="connsiteX2-309" fmla="*/ 322151 w 560550"/>
              <a:gd name="connsiteY2-310" fmla="*/ 46641 h 493591"/>
              <a:gd name="connsiteX3-311" fmla="*/ 426075 w 560550"/>
              <a:gd name="connsiteY3-312" fmla="*/ 252279 h 493591"/>
              <a:gd name="connsiteX4-313" fmla="*/ 549713 w 560550"/>
              <a:gd name="connsiteY4-314" fmla="*/ 442022 h 493591"/>
              <a:gd name="connsiteX5-315" fmla="*/ 553726 w 560550"/>
              <a:gd name="connsiteY5-316" fmla="*/ 448555 h 493591"/>
              <a:gd name="connsiteX6-317" fmla="*/ 557360 w 560550"/>
              <a:gd name="connsiteY6-318" fmla="*/ 480662 h 493591"/>
              <a:gd name="connsiteX7-319" fmla="*/ 557111 w 560550"/>
              <a:gd name="connsiteY7-320" fmla="*/ 481348 h 493591"/>
              <a:gd name="connsiteX8-321" fmla="*/ 527738 w 560550"/>
              <a:gd name="connsiteY8-322" fmla="*/ 493568 h 493591"/>
              <a:gd name="connsiteX9-323" fmla="*/ 496688 w 560550"/>
              <a:gd name="connsiteY9-324" fmla="*/ 492722 h 493591"/>
              <a:gd name="connsiteX10-325" fmla="*/ 275338 w 560550"/>
              <a:gd name="connsiteY10-326" fmla="*/ 480778 h 493591"/>
              <a:gd name="connsiteX11-327" fmla="*/ 266629 w 560550"/>
              <a:gd name="connsiteY11-328" fmla="*/ 479903 h 493591"/>
              <a:gd name="connsiteX12-329" fmla="*/ 40497 w 560550"/>
              <a:gd name="connsiteY12-330" fmla="*/ 492105 h 493591"/>
              <a:gd name="connsiteX13-331" fmla="*/ 32832 w 560550"/>
              <a:gd name="connsiteY13-332" fmla="*/ 492314 h 493591"/>
              <a:gd name="connsiteX14-333" fmla="*/ 3210 w 560550"/>
              <a:gd name="connsiteY14-334" fmla="*/ 479408 h 493591"/>
              <a:gd name="connsiteX15-335" fmla="*/ 2740 w 560550"/>
              <a:gd name="connsiteY15-336" fmla="*/ 478849 h 493591"/>
              <a:gd name="connsiteX16-337" fmla="*/ 6844 w 560550"/>
              <a:gd name="connsiteY16-338" fmla="*/ 447301 h 493591"/>
              <a:gd name="connsiteX17-339" fmla="*/ 23102 w 560550"/>
              <a:gd name="connsiteY17-340" fmla="*/ 420834 h 493591"/>
              <a:gd name="connsiteX18-341" fmla="*/ 149231 w 560550"/>
              <a:gd name="connsiteY18-342" fmla="*/ 228009 h 493591"/>
              <a:gd name="connsiteX19-343" fmla="*/ 251731 w 560550"/>
              <a:gd name="connsiteY19-344" fmla="*/ 26070 h 493591"/>
              <a:gd name="connsiteX20-345" fmla="*/ 255383 w 560550"/>
              <a:gd name="connsiteY20-346" fmla="*/ 19328 h 493591"/>
              <a:gd name="connsiteX21-347" fmla="*/ 281371 w 560550"/>
              <a:gd name="connsiteY21-348" fmla="*/ 127 h 493591"/>
              <a:gd name="connsiteX22-349" fmla="*/ 282090 w 560550"/>
              <a:gd name="connsiteY22-350" fmla="*/ 0 h 493591"/>
              <a:gd name="connsiteX0-351" fmla="*/ 282090 w 560550"/>
              <a:gd name="connsiteY0-352" fmla="*/ 0 h 493591"/>
              <a:gd name="connsiteX1-353" fmla="*/ 307359 w 560550"/>
              <a:gd name="connsiteY1-354" fmla="*/ 19328 h 493591"/>
              <a:gd name="connsiteX2-355" fmla="*/ 322151 w 560550"/>
              <a:gd name="connsiteY2-356" fmla="*/ 46641 h 493591"/>
              <a:gd name="connsiteX3-357" fmla="*/ 426075 w 560550"/>
              <a:gd name="connsiteY3-358" fmla="*/ 252279 h 493591"/>
              <a:gd name="connsiteX4-359" fmla="*/ 549713 w 560550"/>
              <a:gd name="connsiteY4-360" fmla="*/ 442022 h 493591"/>
              <a:gd name="connsiteX5-361" fmla="*/ 553726 w 560550"/>
              <a:gd name="connsiteY5-362" fmla="*/ 448555 h 493591"/>
              <a:gd name="connsiteX6-363" fmla="*/ 557360 w 560550"/>
              <a:gd name="connsiteY6-364" fmla="*/ 480662 h 493591"/>
              <a:gd name="connsiteX7-365" fmla="*/ 557111 w 560550"/>
              <a:gd name="connsiteY7-366" fmla="*/ 481348 h 493591"/>
              <a:gd name="connsiteX8-367" fmla="*/ 527738 w 560550"/>
              <a:gd name="connsiteY8-368" fmla="*/ 493568 h 493591"/>
              <a:gd name="connsiteX9-369" fmla="*/ 496688 w 560550"/>
              <a:gd name="connsiteY9-370" fmla="*/ 492722 h 493591"/>
              <a:gd name="connsiteX10-371" fmla="*/ 266629 w 560550"/>
              <a:gd name="connsiteY10-372" fmla="*/ 479903 h 493591"/>
              <a:gd name="connsiteX11-373" fmla="*/ 40497 w 560550"/>
              <a:gd name="connsiteY11-374" fmla="*/ 492105 h 493591"/>
              <a:gd name="connsiteX12-375" fmla="*/ 32832 w 560550"/>
              <a:gd name="connsiteY12-376" fmla="*/ 492314 h 493591"/>
              <a:gd name="connsiteX13-377" fmla="*/ 3210 w 560550"/>
              <a:gd name="connsiteY13-378" fmla="*/ 479408 h 493591"/>
              <a:gd name="connsiteX14-379" fmla="*/ 2740 w 560550"/>
              <a:gd name="connsiteY14-380" fmla="*/ 478849 h 493591"/>
              <a:gd name="connsiteX15-381" fmla="*/ 6844 w 560550"/>
              <a:gd name="connsiteY15-382" fmla="*/ 447301 h 493591"/>
              <a:gd name="connsiteX16-383" fmla="*/ 23102 w 560550"/>
              <a:gd name="connsiteY16-384" fmla="*/ 420834 h 493591"/>
              <a:gd name="connsiteX17-385" fmla="*/ 149231 w 560550"/>
              <a:gd name="connsiteY17-386" fmla="*/ 228009 h 493591"/>
              <a:gd name="connsiteX18-387" fmla="*/ 251731 w 560550"/>
              <a:gd name="connsiteY18-388" fmla="*/ 26070 h 493591"/>
              <a:gd name="connsiteX19-389" fmla="*/ 255383 w 560550"/>
              <a:gd name="connsiteY19-390" fmla="*/ 19328 h 493591"/>
              <a:gd name="connsiteX20-391" fmla="*/ 281371 w 560550"/>
              <a:gd name="connsiteY20-392" fmla="*/ 127 h 493591"/>
              <a:gd name="connsiteX21-393" fmla="*/ 282090 w 560550"/>
              <a:gd name="connsiteY21-394" fmla="*/ 0 h 493591"/>
              <a:gd name="connsiteX0-395" fmla="*/ 282090 w 560550"/>
              <a:gd name="connsiteY0-396" fmla="*/ 0 h 493591"/>
              <a:gd name="connsiteX1-397" fmla="*/ 307359 w 560550"/>
              <a:gd name="connsiteY1-398" fmla="*/ 19328 h 493591"/>
              <a:gd name="connsiteX2-399" fmla="*/ 322151 w 560550"/>
              <a:gd name="connsiteY2-400" fmla="*/ 46641 h 493591"/>
              <a:gd name="connsiteX3-401" fmla="*/ 426075 w 560550"/>
              <a:gd name="connsiteY3-402" fmla="*/ 252279 h 493591"/>
              <a:gd name="connsiteX4-403" fmla="*/ 549713 w 560550"/>
              <a:gd name="connsiteY4-404" fmla="*/ 442022 h 493591"/>
              <a:gd name="connsiteX5-405" fmla="*/ 553726 w 560550"/>
              <a:gd name="connsiteY5-406" fmla="*/ 448555 h 493591"/>
              <a:gd name="connsiteX6-407" fmla="*/ 557360 w 560550"/>
              <a:gd name="connsiteY6-408" fmla="*/ 480662 h 493591"/>
              <a:gd name="connsiteX7-409" fmla="*/ 557111 w 560550"/>
              <a:gd name="connsiteY7-410" fmla="*/ 481348 h 493591"/>
              <a:gd name="connsiteX8-411" fmla="*/ 527738 w 560550"/>
              <a:gd name="connsiteY8-412" fmla="*/ 493568 h 493591"/>
              <a:gd name="connsiteX9-413" fmla="*/ 496688 w 560550"/>
              <a:gd name="connsiteY9-414" fmla="*/ 492722 h 493591"/>
              <a:gd name="connsiteX10-415" fmla="*/ 266629 w 560550"/>
              <a:gd name="connsiteY10-416" fmla="*/ 479903 h 493591"/>
              <a:gd name="connsiteX11-417" fmla="*/ 40497 w 560550"/>
              <a:gd name="connsiteY11-418" fmla="*/ 492105 h 493591"/>
              <a:gd name="connsiteX12-419" fmla="*/ 32832 w 560550"/>
              <a:gd name="connsiteY12-420" fmla="*/ 492314 h 493591"/>
              <a:gd name="connsiteX13-421" fmla="*/ 3210 w 560550"/>
              <a:gd name="connsiteY13-422" fmla="*/ 479408 h 493591"/>
              <a:gd name="connsiteX14-423" fmla="*/ 2740 w 560550"/>
              <a:gd name="connsiteY14-424" fmla="*/ 478849 h 493591"/>
              <a:gd name="connsiteX15-425" fmla="*/ 6844 w 560550"/>
              <a:gd name="connsiteY15-426" fmla="*/ 447301 h 493591"/>
              <a:gd name="connsiteX16-427" fmla="*/ 23102 w 560550"/>
              <a:gd name="connsiteY16-428" fmla="*/ 420834 h 493591"/>
              <a:gd name="connsiteX17-429" fmla="*/ 149231 w 560550"/>
              <a:gd name="connsiteY17-430" fmla="*/ 228009 h 493591"/>
              <a:gd name="connsiteX18-431" fmla="*/ 251731 w 560550"/>
              <a:gd name="connsiteY18-432" fmla="*/ 26070 h 493591"/>
              <a:gd name="connsiteX19-433" fmla="*/ 255383 w 560550"/>
              <a:gd name="connsiteY19-434" fmla="*/ 19328 h 493591"/>
              <a:gd name="connsiteX20-435" fmla="*/ 281371 w 560550"/>
              <a:gd name="connsiteY20-436" fmla="*/ 127 h 493591"/>
              <a:gd name="connsiteX21-437" fmla="*/ 282090 w 560550"/>
              <a:gd name="connsiteY21-438" fmla="*/ 0 h 4935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560550" h="493591">
                <a:moveTo>
                  <a:pt x="282090" y="0"/>
                </a:moveTo>
                <a:cubicBezTo>
                  <a:pt x="291235" y="0"/>
                  <a:pt x="300381" y="6443"/>
                  <a:pt x="307359" y="19328"/>
                </a:cubicBezTo>
                <a:lnTo>
                  <a:pt x="322151" y="46641"/>
                </a:lnTo>
                <a:cubicBezTo>
                  <a:pt x="341937" y="85466"/>
                  <a:pt x="388148" y="186382"/>
                  <a:pt x="426075" y="252279"/>
                </a:cubicBezTo>
                <a:cubicBezTo>
                  <a:pt x="464002" y="318176"/>
                  <a:pt x="528438" y="409309"/>
                  <a:pt x="549713" y="442022"/>
                </a:cubicBezTo>
                <a:lnTo>
                  <a:pt x="553726" y="448555"/>
                </a:lnTo>
                <a:cubicBezTo>
                  <a:pt x="561598" y="461368"/>
                  <a:pt x="562451" y="472766"/>
                  <a:pt x="557360" y="480662"/>
                </a:cubicBezTo>
                <a:cubicBezTo>
                  <a:pt x="557347" y="480929"/>
                  <a:pt x="557231" y="481140"/>
                  <a:pt x="557111" y="481348"/>
                </a:cubicBezTo>
                <a:cubicBezTo>
                  <a:pt x="552538" y="489268"/>
                  <a:pt x="542386" y="493968"/>
                  <a:pt x="527738" y="493568"/>
                </a:cubicBezTo>
                <a:lnTo>
                  <a:pt x="496688" y="492722"/>
                </a:lnTo>
                <a:cubicBezTo>
                  <a:pt x="453170" y="490445"/>
                  <a:pt x="342661" y="480006"/>
                  <a:pt x="266629" y="479903"/>
                </a:cubicBezTo>
                <a:cubicBezTo>
                  <a:pt x="190597" y="479800"/>
                  <a:pt x="79463" y="490037"/>
                  <a:pt x="40497" y="492105"/>
                </a:cubicBezTo>
                <a:lnTo>
                  <a:pt x="32832" y="492314"/>
                </a:lnTo>
                <a:cubicBezTo>
                  <a:pt x="17800" y="492724"/>
                  <a:pt x="7502" y="487764"/>
                  <a:pt x="3210" y="479408"/>
                </a:cubicBezTo>
                <a:cubicBezTo>
                  <a:pt x="2985" y="479262"/>
                  <a:pt x="2860" y="479056"/>
                  <a:pt x="2740" y="478849"/>
                </a:cubicBezTo>
                <a:cubicBezTo>
                  <a:pt x="-1833" y="470928"/>
                  <a:pt x="-826" y="459787"/>
                  <a:pt x="6844" y="447301"/>
                </a:cubicBezTo>
                <a:lnTo>
                  <a:pt x="23102" y="420834"/>
                </a:lnTo>
                <a:cubicBezTo>
                  <a:pt x="46833" y="384285"/>
                  <a:pt x="111126" y="293803"/>
                  <a:pt x="149231" y="228009"/>
                </a:cubicBezTo>
                <a:cubicBezTo>
                  <a:pt x="187336" y="162215"/>
                  <a:pt x="234039" y="60850"/>
                  <a:pt x="251731" y="26070"/>
                </a:cubicBezTo>
                <a:lnTo>
                  <a:pt x="255383" y="19328"/>
                </a:lnTo>
                <a:cubicBezTo>
                  <a:pt x="262543" y="6104"/>
                  <a:pt x="271988" y="-334"/>
                  <a:pt x="281371" y="127"/>
                </a:cubicBezTo>
                <a:cubicBezTo>
                  <a:pt x="281609" y="5"/>
                  <a:pt x="281850" y="0"/>
                  <a:pt x="28209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buFontTx/>
              <a:buNone/>
              <a:defRPr/>
            </a:pPr>
            <a:endParaRPr lang="zh-CN" altLang="en-US">
              <a:solidFill>
                <a:srgbClr val="FFFFFF"/>
              </a:solidFill>
              <a:latin typeface="微软雅黑" panose="020B0503020204020204" charset="-122"/>
              <a:cs typeface="Arial" panose="020B0604020202020204" pitchFamily="34" charset="0"/>
            </a:endParaRPr>
          </a:p>
        </p:txBody>
      </p:sp>
      <p:sp>
        <p:nvSpPr>
          <p:cNvPr id="2" name="标题 1"/>
          <p:cNvSpPr>
            <a:spLocks noGrp="1"/>
          </p:cNvSpPr>
          <p:nvPr>
            <p:ph type="title"/>
            <p:custDataLst>
              <p:tags r:id="rId17"/>
            </p:custDataLst>
          </p:nvPr>
        </p:nvSpPr>
        <p:spPr>
          <a:xfrm>
            <a:off x="4730750" y="2895613"/>
            <a:ext cx="4979670" cy="564898"/>
          </a:xfrm>
        </p:spPr>
        <p:txBody>
          <a:bodyPr anchor="b">
            <a:normAutofit/>
          </a:bodyPr>
          <a:lstStyle>
            <a:lvl1pPr>
              <a:defRPr sz="2800" b="1">
                <a:solidFill>
                  <a:schemeClr val="tx1">
                    <a:lumMod val="65000"/>
                    <a:lumOff val="35000"/>
                  </a:schemeClr>
                </a:solidFill>
              </a:defRPr>
            </a:lvl1pPr>
          </a:lstStyle>
          <a:p>
            <a:r>
              <a:rPr lang="zh-CN" altLang="en-US" noProof="1"/>
              <a:t>单击此处编辑母版标题样式</a:t>
            </a:r>
            <a:endParaRPr lang="zh-CN" altLang="en-US" noProof="1"/>
          </a:p>
        </p:txBody>
      </p:sp>
      <p:sp>
        <p:nvSpPr>
          <p:cNvPr id="3" name="文本占位符 2"/>
          <p:cNvSpPr>
            <a:spLocks noGrp="1"/>
          </p:cNvSpPr>
          <p:nvPr>
            <p:ph type="body" idx="1"/>
            <p:custDataLst>
              <p:tags r:id="rId18"/>
            </p:custDataLst>
          </p:nvPr>
        </p:nvSpPr>
        <p:spPr>
          <a:xfrm>
            <a:off x="4730750" y="3753579"/>
            <a:ext cx="4979670" cy="581108"/>
          </a:xfrm>
        </p:spPr>
        <p:txBody>
          <a:bodyPr>
            <a:normAutofit/>
          </a:bodyPr>
          <a:lstStyle>
            <a:lvl1pPr marL="0" indent="0">
              <a:buNone/>
              <a:defRPr sz="1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endParaRPr lang="zh-CN" altLang="en-US" noProof="1"/>
          </a:p>
        </p:txBody>
      </p:sp>
      <p:sp>
        <p:nvSpPr>
          <p:cNvPr id="19" name="日期占位符 3"/>
          <p:cNvSpPr>
            <a:spLocks noGrp="1"/>
          </p:cNvSpPr>
          <p:nvPr>
            <p:ph type="dt" sz="half" idx="10"/>
            <p:custDataLst>
              <p:tags r:id="rId19"/>
            </p:custDataLst>
          </p:nvPr>
        </p:nvSpPr>
        <p:spPr/>
        <p:txBody>
          <a:bodyPr/>
          <a:lstStyle>
            <a:lvl1pPr>
              <a:defRPr>
                <a:latin typeface="微软雅黑" panose="020B0503020204020204" charset="-122"/>
                <a:ea typeface="微软雅黑" panose="020B0503020204020204" charset="-122"/>
                <a:cs typeface="微软雅黑" panose="020B0503020204020204" charset="-122"/>
              </a:defRPr>
            </a:lvl1pPr>
          </a:lstStyle>
          <a:p>
            <a:pPr lvl="0"/>
            <a:endParaRPr lang="zh-CN" altLang="en-US">
              <a:latin typeface="Arial" panose="020B0604020202020204" pitchFamily="34" charset="0"/>
            </a:endParaRPr>
          </a:p>
        </p:txBody>
      </p:sp>
      <p:sp>
        <p:nvSpPr>
          <p:cNvPr id="20" name="页脚占位符 4"/>
          <p:cNvSpPr>
            <a:spLocks noGrp="1"/>
          </p:cNvSpPr>
          <p:nvPr>
            <p:ph type="ftr" sz="quarter" idx="11"/>
            <p:custDataLst>
              <p:tags r:id="rId20"/>
            </p:custDataLst>
          </p:nvPr>
        </p:nvSpPr>
        <p:spPr/>
        <p:txBody>
          <a:bodyPr/>
          <a:lstStyle>
            <a:lvl1pPr>
              <a:defRPr>
                <a:latin typeface="微软雅黑" panose="020B0503020204020204" charset="-122"/>
                <a:ea typeface="微软雅黑" panose="020B0503020204020204" charset="-122"/>
                <a:cs typeface="微软雅黑" panose="020B0503020204020204" charset="-122"/>
              </a:defRPr>
            </a:lvl1pPr>
          </a:lstStyle>
          <a:p>
            <a:pPr lvl="0"/>
            <a:endParaRPr lang="zh-CN" altLang="en-US">
              <a:latin typeface="Arial" panose="020B0604020202020204" pitchFamily="34" charset="0"/>
            </a:endParaRPr>
          </a:p>
        </p:txBody>
      </p:sp>
      <p:sp>
        <p:nvSpPr>
          <p:cNvPr id="21" name="灯片编号占位符 5"/>
          <p:cNvSpPr>
            <a:spLocks noGrp="1"/>
          </p:cNvSpPr>
          <p:nvPr>
            <p:ph type="sldNum" sz="quarter" idx="12"/>
            <p:custDataLst>
              <p:tags r:id="rId21"/>
            </p:custDataLst>
          </p:nvPr>
        </p:nvSpPr>
        <p:spPr/>
        <p:txBody>
          <a:bodyPr/>
          <a:lstStyle>
            <a:lvl1pPr>
              <a:defRPr/>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5pPr>
          </a:lstStyle>
          <a:p>
            <a:pPr lvl="0"/>
            <a:r>
              <a:rPr lang="zh-CN" altLang="en-US" noProof="1"/>
              <a:t>单击此处</a:t>
            </a:r>
            <a:r>
              <a:rPr lang="zh-CN" altLang="en-US" noProof="1">
                <a:sym typeface="+mn-ea"/>
              </a:rPr>
              <a:t>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defRPr sz="1600">
                <a:latin typeface="微软雅黑" panose="020B0503020204020204" charset="-122"/>
                <a:ea typeface="微软雅黑" panose="020B0503020204020204" charset="-122"/>
              </a:defRPr>
            </a:lvl1pPr>
            <a:lvl2pPr>
              <a:defRPr sz="1600">
                <a:latin typeface="微软雅黑" panose="020B0503020204020204" charset="-122"/>
                <a:ea typeface="微软雅黑" panose="020B0503020204020204" charset="-122"/>
              </a:defRPr>
            </a:lvl2pPr>
            <a:lvl3pPr>
              <a:defRPr sz="1600">
                <a:latin typeface="微软雅黑" panose="020B0503020204020204" charset="-122"/>
                <a:ea typeface="微软雅黑" panose="020B0503020204020204" charset="-122"/>
              </a:defRPr>
            </a:lvl3pPr>
            <a:lvl4pPr>
              <a:defRPr sz="1600">
                <a:latin typeface="微软雅黑" panose="020B0503020204020204" charset="-122"/>
                <a:ea typeface="微软雅黑" panose="020B0503020204020204" charset="-122"/>
              </a:defRPr>
            </a:lvl4pPr>
            <a:lvl5pPr>
              <a:defRPr sz="1600">
                <a:latin typeface="微软雅黑" panose="020B0503020204020204" charset="-122"/>
                <a:ea typeface="微软雅黑" panose="020B0503020204020204"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3"/>
          <p:cNvSpPr>
            <a:spLocks noGrp="1"/>
          </p:cNvSpPr>
          <p:nvPr>
            <p:ph type="dt" sz="half" idx="10"/>
            <p:custDataLst>
              <p:tags r:id="rId5"/>
            </p:custDataLst>
          </p:nvPr>
        </p:nvSpPr>
        <p:spPr/>
        <p:txBody>
          <a:bodyPr/>
          <a:lstStyle>
            <a:lvl1pPr>
              <a:defRPr/>
            </a:lvl1pPr>
          </a:lstStyle>
          <a:p>
            <a:pPr lvl="0"/>
            <a:endParaRPr lang="zh-CN" altLang="en-US">
              <a:latin typeface="Arial" panose="020B0604020202020204" pitchFamily="34" charset="0"/>
            </a:endParaRPr>
          </a:p>
        </p:txBody>
      </p:sp>
      <p:sp>
        <p:nvSpPr>
          <p:cNvPr id="6" name="页脚占位符 4"/>
          <p:cNvSpPr>
            <a:spLocks noGrp="1"/>
          </p:cNvSpPr>
          <p:nvPr>
            <p:ph type="ftr" sz="quarter" idx="11"/>
            <p:custDataLst>
              <p:tags r:id="rId6"/>
            </p:custDataLst>
          </p:nvPr>
        </p:nvSpPr>
        <p:spPr/>
        <p:txBody>
          <a:bodyPr/>
          <a:lstStyle>
            <a:lvl1pPr>
              <a:defRPr/>
            </a:lvl1pPr>
          </a:lstStyle>
          <a:p>
            <a:pPr lvl="0"/>
            <a:endParaRPr lang="zh-CN" altLang="en-US">
              <a:latin typeface="Arial" panose="020B0604020202020204" pitchFamily="34" charset="0"/>
            </a:endParaRPr>
          </a:p>
        </p:txBody>
      </p:sp>
      <p:sp>
        <p:nvSpPr>
          <p:cNvPr id="7" name="灯片编号占位符 5"/>
          <p:cNvSpPr>
            <a:spLocks noGrp="1"/>
          </p:cNvSpPr>
          <p:nvPr>
            <p:ph type="sldNum" sz="quarter" idx="12"/>
            <p:custDataLst>
              <p:tags r:id="rId7"/>
            </p:custDataLst>
          </p:nvPr>
        </p:nvSpPr>
        <p:spPr/>
        <p:txBody>
          <a:bodyPr/>
          <a:lstStyle>
            <a:lvl1pPr>
              <a:defRPr/>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文本占位符 2"/>
          <p:cNvSpPr>
            <a:spLocks noGrp="1"/>
          </p:cNvSpPr>
          <p:nvPr>
            <p:ph type="body" idx="1"/>
            <p:custDataLst>
              <p:tags r:id="rId3"/>
            </p:custDataLst>
          </p:nvPr>
        </p:nvSpPr>
        <p:spPr>
          <a:xfrm>
            <a:off x="669930" y="952508"/>
            <a:ext cx="5283242" cy="381003"/>
          </a:xfrm>
        </p:spPr>
        <p:txBody>
          <a:bodyPr tIns="38100" rIns="76200" bIns="3810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custDataLst>
              <p:tags r:id="rId4"/>
            </p:custDataLst>
          </p:nvPr>
        </p:nvSpPr>
        <p:spPr>
          <a:xfrm>
            <a:off x="669925" y="1406525"/>
            <a:ext cx="5283200" cy="4934752"/>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5pPr>
          </a:lstStyle>
          <a:p>
            <a:pPr lvl="0"/>
            <a:r>
              <a:rPr lang="zh-CN" altLang="en-US" noProof="1"/>
              <a:t>单击此处</a:t>
            </a:r>
            <a:r>
              <a:rPr lang="zh-CN" altLang="en-US" noProof="1">
                <a:sym typeface="+mn-ea"/>
              </a:rPr>
              <a:t>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5" name="文本占位符 4"/>
          <p:cNvSpPr>
            <a:spLocks noGrp="1"/>
          </p:cNvSpPr>
          <p:nvPr>
            <p:ph type="body" sz="quarter" idx="3"/>
            <p:custDataLst>
              <p:tags r:id="rId5"/>
            </p:custDataLst>
          </p:nvPr>
        </p:nvSpPr>
        <p:spPr>
          <a:xfrm>
            <a:off x="6235750" y="952508"/>
            <a:ext cx="5283242" cy="381003"/>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a:t>
            </a:r>
            <a:r>
              <a:rPr lang="zh-CN" altLang="en-US" noProof="1">
                <a:sym typeface="+mn-ea"/>
              </a:rPr>
              <a:t>编辑母版文本样式</a:t>
            </a:r>
            <a:endParaRPr lang="zh-CN" altLang="en-US" noProof="1">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5pPr>
          </a:lstStyle>
          <a:p>
            <a:pPr lvl="0"/>
            <a:r>
              <a:rPr lang="zh-CN" altLang="en-US" noProof="1"/>
              <a:t>单击此处</a:t>
            </a:r>
            <a:r>
              <a:rPr lang="zh-CN" altLang="en-US" noProof="1">
                <a:sym typeface="+mn-ea"/>
              </a:rPr>
              <a:t>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7" name="日期占位符 3"/>
          <p:cNvSpPr>
            <a:spLocks noGrp="1"/>
          </p:cNvSpPr>
          <p:nvPr>
            <p:ph type="dt" sz="half" idx="10"/>
            <p:custDataLst>
              <p:tags r:id="rId7"/>
            </p:custDataLst>
          </p:nvPr>
        </p:nvSpPr>
        <p:spPr/>
        <p:txBody>
          <a:bodyPr/>
          <a:lstStyle>
            <a:lvl1pPr>
              <a:defRPr/>
            </a:lvl1pPr>
          </a:lstStyle>
          <a:p>
            <a:pPr lvl="0"/>
            <a:endParaRPr lang="zh-CN" altLang="en-US">
              <a:latin typeface="Arial" panose="020B0604020202020204" pitchFamily="34" charset="0"/>
            </a:endParaRPr>
          </a:p>
        </p:txBody>
      </p:sp>
      <p:sp>
        <p:nvSpPr>
          <p:cNvPr id="8" name="页脚占位符 4"/>
          <p:cNvSpPr>
            <a:spLocks noGrp="1"/>
          </p:cNvSpPr>
          <p:nvPr>
            <p:ph type="ftr" sz="quarter" idx="11"/>
            <p:custDataLst>
              <p:tags r:id="rId8"/>
            </p:custDataLst>
          </p:nvPr>
        </p:nvSpPr>
        <p:spPr/>
        <p:txBody>
          <a:bodyPr/>
          <a:lstStyle>
            <a:lvl1pPr>
              <a:defRPr/>
            </a:lvl1pPr>
          </a:lstStyle>
          <a:p>
            <a:pPr lvl="0"/>
            <a:endParaRPr lang="zh-CN" altLang="en-US">
              <a:latin typeface="Arial" panose="020B0604020202020204" pitchFamily="34" charset="0"/>
            </a:endParaRPr>
          </a:p>
        </p:txBody>
      </p:sp>
      <p:sp>
        <p:nvSpPr>
          <p:cNvPr id="9" name="灯片编号占位符 5"/>
          <p:cNvSpPr>
            <a:spLocks noGrp="1"/>
          </p:cNvSpPr>
          <p:nvPr>
            <p:ph type="sldNum" sz="quarter" idx="12"/>
            <p:custDataLst>
              <p:tags r:id="rId9"/>
            </p:custDataLst>
          </p:nvPr>
        </p:nvSpPr>
        <p:spPr/>
        <p:txBody>
          <a:bodyPr/>
          <a:lstStyle>
            <a:lvl1pPr>
              <a:defRPr/>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日期占位符 3"/>
          <p:cNvSpPr>
            <a:spLocks noGrp="1"/>
          </p:cNvSpPr>
          <p:nvPr>
            <p:ph type="dt" sz="half" idx="10"/>
            <p:custDataLst>
              <p:tags r:id="rId3"/>
            </p:custDataLst>
          </p:nvPr>
        </p:nvSpPr>
        <p:spPr/>
        <p:txBody>
          <a:bodyPr/>
          <a:lstStyle>
            <a:lvl1pPr>
              <a:defRPr/>
            </a:lvl1pPr>
          </a:lstStyle>
          <a:p>
            <a:pPr>
              <a:defRPr/>
            </a:pPr>
            <a:endParaRPr lang="zh-CN" altLang="en-US"/>
          </a:p>
        </p:txBody>
      </p:sp>
      <p:sp>
        <p:nvSpPr>
          <p:cNvPr id="4" name="页脚占位符 4"/>
          <p:cNvSpPr>
            <a:spLocks noGrp="1"/>
          </p:cNvSpPr>
          <p:nvPr>
            <p:ph type="ftr" sz="quarter" idx="11"/>
            <p:custDataLst>
              <p:tags r:id="rId4"/>
            </p:custDataLst>
          </p:nvPr>
        </p:nvSpPr>
        <p:spPr/>
        <p:txBody>
          <a:bodyPr/>
          <a:lstStyle>
            <a:lvl1pPr>
              <a:defRPr/>
            </a:lvl1pPr>
          </a:lstStyle>
          <a:p>
            <a:pPr>
              <a:defRPr/>
            </a:pPr>
            <a:endParaRPr lang="zh-CN" altLang="en-US"/>
          </a:p>
        </p:txBody>
      </p:sp>
      <p:sp>
        <p:nvSpPr>
          <p:cNvPr id="5" name="灯片编号占位符 5"/>
          <p:cNvSpPr>
            <a:spLocks noGrp="1"/>
          </p:cNvSpPr>
          <p:nvPr>
            <p:ph type="sldNum" sz="quarter" idx="12"/>
            <p:custDataLst>
              <p:tags r:id="rId5"/>
            </p:custDataLst>
          </p:nvPr>
        </p:nvSpPr>
        <p:spPr/>
        <p:txBody>
          <a:bodyPr/>
          <a:lstStyle>
            <a:lvl1pPr>
              <a:defRPr/>
            </a:lvl1pPr>
          </a:lstStyle>
          <a:p>
            <a:pPr>
              <a:defRPr/>
            </a:pPr>
            <a:fld id="{D6949C00-89D8-4D4A-9FDA-96A9C7BBE615}" type="slidenum">
              <a:rPr lang="zh-CN" altLang="en-US"/>
            </a:fld>
            <a:endParaRPr lang="zh-CN" altLang="en-US" dirty="0"/>
          </a:p>
        </p:txBody>
      </p:sp>
    </p:spTree>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2"/>
            </p:custDataLst>
          </p:nvPr>
        </p:nvSpPr>
        <p:spPr/>
        <p:txBody>
          <a:bodyPr/>
          <a:lstStyle>
            <a:lvl1pPr>
              <a:defRPr/>
            </a:lvl1pPr>
          </a:lstStyle>
          <a:p>
            <a:pPr lvl="0"/>
            <a:endParaRPr lang="zh-CN" altLang="en-US">
              <a:latin typeface="Arial" panose="020B0604020202020204" pitchFamily="34" charset="0"/>
            </a:endParaRPr>
          </a:p>
        </p:txBody>
      </p:sp>
      <p:sp>
        <p:nvSpPr>
          <p:cNvPr id="3" name="页脚占位符 4"/>
          <p:cNvSpPr>
            <a:spLocks noGrp="1"/>
          </p:cNvSpPr>
          <p:nvPr>
            <p:ph type="ftr" sz="quarter" idx="11"/>
            <p:custDataLst>
              <p:tags r:id="rId3"/>
            </p:custDataLst>
          </p:nvPr>
        </p:nvSpPr>
        <p:spPr/>
        <p:txBody>
          <a:bodyPr/>
          <a:lstStyle>
            <a:lvl1pPr>
              <a:defRPr/>
            </a:lvl1pPr>
          </a:lstStyle>
          <a:p>
            <a:pPr lvl="0"/>
            <a:endParaRPr lang="zh-CN" altLang="en-US">
              <a:latin typeface="Arial" panose="020B0604020202020204" pitchFamily="34" charset="0"/>
            </a:endParaRPr>
          </a:p>
        </p:txBody>
      </p:sp>
      <p:sp>
        <p:nvSpPr>
          <p:cNvPr id="4" name="灯片编号占位符 5"/>
          <p:cNvSpPr>
            <a:spLocks noGrp="1"/>
          </p:cNvSpPr>
          <p:nvPr>
            <p:ph type="sldNum" sz="quarter" idx="12"/>
            <p:custDataLst>
              <p:tags r:id="rId4"/>
            </p:custDataLst>
          </p:nvPr>
        </p:nvSpPr>
        <p:spPr/>
        <p:txBody>
          <a:bodyPr/>
          <a:lstStyle>
            <a:lvl1pPr>
              <a:defRPr/>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r>
              <a:rPr lang="zh-CN" altLang="en-US" noProof="1">
                <a:sym typeface="+mn-ea"/>
              </a:rPr>
              <a:t>单击图标添加图片</a:t>
            </a:r>
            <a:endParaRPr lang="zh-CN" altLang="en-US" noProof="1">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t>单击此处</a:t>
            </a:r>
            <a:r>
              <a:rPr lang="zh-CN" altLang="en-US" noProof="1">
                <a:sym typeface="+mn-ea"/>
              </a:rPr>
              <a:t>编辑母版文本样式</a:t>
            </a:r>
            <a:endParaRPr lang="zh-CN" altLang="en-US" noProof="1">
              <a:sym typeface="+mn-ea"/>
            </a:endParaRPr>
          </a:p>
        </p:txBody>
      </p:sp>
      <p:sp>
        <p:nvSpPr>
          <p:cNvPr id="5" name="日期占位符 3"/>
          <p:cNvSpPr>
            <a:spLocks noGrp="1"/>
          </p:cNvSpPr>
          <p:nvPr>
            <p:ph type="dt" sz="half" idx="10"/>
            <p:custDataLst>
              <p:tags r:id="rId5"/>
            </p:custDataLst>
          </p:nvPr>
        </p:nvSpPr>
        <p:spPr/>
        <p:txBody>
          <a:bodyPr/>
          <a:lstStyle>
            <a:lvl1pPr>
              <a:defRPr/>
            </a:lvl1pPr>
          </a:lstStyle>
          <a:p>
            <a:pPr lvl="0"/>
            <a:endParaRPr lang="zh-CN" altLang="en-US">
              <a:latin typeface="Arial" panose="020B0604020202020204" pitchFamily="34" charset="0"/>
            </a:endParaRPr>
          </a:p>
        </p:txBody>
      </p:sp>
      <p:sp>
        <p:nvSpPr>
          <p:cNvPr id="6" name="页脚占位符 4"/>
          <p:cNvSpPr>
            <a:spLocks noGrp="1"/>
          </p:cNvSpPr>
          <p:nvPr>
            <p:ph type="ftr" sz="quarter" idx="11"/>
            <p:custDataLst>
              <p:tags r:id="rId6"/>
            </p:custDataLst>
          </p:nvPr>
        </p:nvSpPr>
        <p:spPr/>
        <p:txBody>
          <a:bodyPr/>
          <a:lstStyle>
            <a:lvl1pPr>
              <a:defRPr/>
            </a:lvl1pPr>
          </a:lstStyle>
          <a:p>
            <a:pPr lvl="0"/>
            <a:endParaRPr lang="zh-CN" altLang="en-US">
              <a:latin typeface="Arial" panose="020B0604020202020204" pitchFamily="34" charset="0"/>
            </a:endParaRPr>
          </a:p>
        </p:txBody>
      </p:sp>
      <p:sp>
        <p:nvSpPr>
          <p:cNvPr id="7" name="灯片编号占位符 5"/>
          <p:cNvSpPr>
            <a:spLocks noGrp="1"/>
          </p:cNvSpPr>
          <p:nvPr>
            <p:ph type="sldNum" sz="quarter" idx="12"/>
            <p:custDataLst>
              <p:tags r:id="rId7"/>
            </p:custDataLst>
          </p:nvPr>
        </p:nvSpPr>
        <p:spPr/>
        <p:txBody>
          <a:bodyPr/>
          <a:lstStyle>
            <a:lvl1pPr>
              <a:defRPr/>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rtlCol="0" anchor="ctr">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latin typeface="微软雅黑" panose="020B0503020204020204" charset="-122"/>
                <a:ea typeface="微软雅黑" panose="020B0503020204020204" charset="-122"/>
              </a:defRPr>
            </a:lvl1pPr>
            <a:lvl2pPr indent="0" eaLnBrk="1" fontAlgn="auto" latinLnBrk="0" hangingPunct="1">
              <a:defRPr>
                <a:latin typeface="微软雅黑" panose="020B0503020204020204" charset="-122"/>
                <a:ea typeface="微软雅黑" panose="020B0503020204020204" charset="-122"/>
              </a:defRPr>
            </a:lvl2pPr>
            <a:lvl3pPr indent="0" eaLnBrk="1" fontAlgn="auto" latinLnBrk="0" hangingPunct="1">
              <a:defRPr>
                <a:latin typeface="微软雅黑" panose="020B0503020204020204" charset="-122"/>
                <a:ea typeface="微软雅黑" panose="020B0503020204020204" charset="-122"/>
              </a:defRPr>
            </a:lvl3pPr>
            <a:lvl4pPr indent="0" eaLnBrk="1" fontAlgn="auto" latinLnBrk="0" hangingPunct="1">
              <a:defRPr>
                <a:latin typeface="微软雅黑" panose="020B0503020204020204" charset="-122"/>
                <a:ea typeface="微软雅黑" panose="020B0503020204020204" charset="-122"/>
              </a:defRPr>
            </a:lvl4pPr>
            <a:lvl5pPr indent="0" eaLnBrk="1" fontAlgn="auto" latinLnBrk="0" hangingPunct="1">
              <a:defRPr>
                <a:latin typeface="微软雅黑" panose="020B0503020204020204" charset="-122"/>
                <a:ea typeface="微软雅黑" panose="020B0503020204020204"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custDataLst>
              <p:tags r:id="rId4"/>
            </p:custDataLst>
          </p:nvPr>
        </p:nvSpPr>
        <p:spPr/>
        <p:txBody>
          <a:bodyPr/>
          <a:lstStyle>
            <a:lvl1pPr>
              <a:defRPr/>
            </a:lvl1pPr>
          </a:lstStyle>
          <a:p>
            <a:pPr lvl="0"/>
            <a:endParaRPr lang="zh-CN" altLang="en-US">
              <a:latin typeface="Arial" panose="020B0604020202020204" pitchFamily="34" charset="0"/>
            </a:endParaRPr>
          </a:p>
        </p:txBody>
      </p:sp>
      <p:sp>
        <p:nvSpPr>
          <p:cNvPr id="5" name="页脚占位符 4"/>
          <p:cNvSpPr>
            <a:spLocks noGrp="1"/>
          </p:cNvSpPr>
          <p:nvPr>
            <p:ph type="ftr" sz="quarter" idx="11"/>
            <p:custDataLst>
              <p:tags r:id="rId5"/>
            </p:custDataLst>
          </p:nvPr>
        </p:nvSpPr>
        <p:spPr/>
        <p:txBody>
          <a:bodyPr/>
          <a:lstStyle>
            <a:lvl1pPr>
              <a:defRPr/>
            </a:lvl1p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custDataLst>
              <p:tags r:id="rId6"/>
            </p:custDataLst>
          </p:nvPr>
        </p:nvSpPr>
        <p:spPr/>
        <p:txBody>
          <a:bodyPr/>
          <a:lstStyle>
            <a:lvl1pPr>
              <a:defRPr/>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custDataLst>
              <p:tags r:id="rId2"/>
            </p:custDataLst>
          </p:nvPr>
        </p:nvSpPr>
        <p:spPr>
          <a:xfrm>
            <a:off x="669930" y="952508"/>
            <a:ext cx="10852237" cy="5388907"/>
          </a:xfrm>
        </p:spPr>
        <p:txBody>
          <a:bodyPr/>
          <a:lstStyle>
            <a:lvl1pPr>
              <a:defRPr/>
            </a:lvl1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3" name="日期占位符 3"/>
          <p:cNvSpPr>
            <a:spLocks noGrp="1"/>
          </p:cNvSpPr>
          <p:nvPr>
            <p:ph type="dt" sz="half" idx="14"/>
            <p:custDataLst>
              <p:tags r:id="rId3"/>
            </p:custDataLst>
          </p:nvPr>
        </p:nvSpPr>
        <p:spPr/>
        <p:txBody>
          <a:bodyPr/>
          <a:lstStyle>
            <a:lvl1pPr>
              <a:defRPr/>
            </a:lvl1pPr>
          </a:lstStyle>
          <a:p>
            <a:pPr>
              <a:defRPr/>
            </a:pPr>
            <a:endParaRPr lang="zh-CN" altLang="en-US"/>
          </a:p>
        </p:txBody>
      </p:sp>
      <p:sp>
        <p:nvSpPr>
          <p:cNvPr id="4" name="页脚占位符 4"/>
          <p:cNvSpPr>
            <a:spLocks noGrp="1"/>
          </p:cNvSpPr>
          <p:nvPr>
            <p:ph type="ftr" sz="quarter" idx="15"/>
            <p:custDataLst>
              <p:tags r:id="rId4"/>
            </p:custDataLst>
          </p:nvPr>
        </p:nvSpPr>
        <p:spPr/>
        <p:txBody>
          <a:bodyPr/>
          <a:lstStyle>
            <a:lvl1pPr>
              <a:defRPr/>
            </a:lvl1pPr>
          </a:lstStyle>
          <a:p>
            <a:pPr>
              <a:defRPr/>
            </a:pPr>
            <a:endParaRPr lang="zh-CN" altLang="en-US"/>
          </a:p>
        </p:txBody>
      </p:sp>
      <p:sp>
        <p:nvSpPr>
          <p:cNvPr id="5" name="灯片编号占位符 5"/>
          <p:cNvSpPr>
            <a:spLocks noGrp="1"/>
          </p:cNvSpPr>
          <p:nvPr>
            <p:ph type="sldNum" sz="quarter" idx="16"/>
            <p:custDataLst>
              <p:tags r:id="rId5"/>
            </p:custDataLst>
          </p:nvPr>
        </p:nvSpPr>
        <p:spPr/>
        <p:txBody>
          <a:bodyPr/>
          <a:lstStyle>
            <a:lvl1pPr>
              <a:defRPr/>
            </a:lvl1pPr>
          </a:lstStyle>
          <a:p>
            <a:pPr>
              <a:defRPr/>
            </a:pPr>
            <a:fld id="{80C8545C-41A2-4515-8542-2CF25804E6BB}" type="slidenum">
              <a:rPr lang="zh-CN" altLang="en-US"/>
            </a:fld>
            <a:endParaRPr lang="zh-CN" altLang="en-US" dirty="0"/>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任意多边形: 形状 2"/>
          <p:cNvSpPr/>
          <p:nvPr>
            <p:custDataLst>
              <p:tags r:id="rId2"/>
            </p:custDataLst>
          </p:nvPr>
        </p:nvSpPr>
        <p:spPr>
          <a:xfrm>
            <a:off x="11123613" y="-7938"/>
            <a:ext cx="1068387" cy="1052513"/>
          </a:xfrm>
          <a:custGeom>
            <a:avLst/>
            <a:gdLst>
              <a:gd name="connsiteX0" fmla="*/ 65352 w 1068729"/>
              <a:gd name="connsiteY0" fmla="*/ 0 h 1052118"/>
              <a:gd name="connsiteX1" fmla="*/ 1068729 w 1068729"/>
              <a:gd name="connsiteY1" fmla="*/ 0 h 1052118"/>
              <a:gd name="connsiteX2" fmla="*/ 1068729 w 1068729"/>
              <a:gd name="connsiteY2" fmla="*/ 977750 h 1052118"/>
              <a:gd name="connsiteX3" fmla="*/ 1040113 w 1068729"/>
              <a:gd name="connsiteY3" fmla="*/ 993283 h 1052118"/>
              <a:gd name="connsiteX4" fmla="*/ 748689 w 1068729"/>
              <a:gd name="connsiteY4" fmla="*/ 1052118 h 1052118"/>
              <a:gd name="connsiteX5" fmla="*/ 0 w 1068729"/>
              <a:gd name="connsiteY5" fmla="*/ 303429 h 1052118"/>
              <a:gd name="connsiteX6" fmla="*/ 58836 w 1068729"/>
              <a:gd name="connsiteY6" fmla="*/ 12005 h 105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8729" h="1052118">
                <a:moveTo>
                  <a:pt x="65352" y="0"/>
                </a:moveTo>
                <a:lnTo>
                  <a:pt x="1068729" y="0"/>
                </a:lnTo>
                <a:lnTo>
                  <a:pt x="1068729" y="977750"/>
                </a:lnTo>
                <a:lnTo>
                  <a:pt x="1040113" y="993283"/>
                </a:lnTo>
                <a:cubicBezTo>
                  <a:pt x="950541" y="1031168"/>
                  <a:pt x="852062" y="1052118"/>
                  <a:pt x="748689" y="1052118"/>
                </a:cubicBezTo>
                <a:cubicBezTo>
                  <a:pt x="335199" y="1052118"/>
                  <a:pt x="0" y="716919"/>
                  <a:pt x="0" y="303429"/>
                </a:cubicBezTo>
                <a:cubicBezTo>
                  <a:pt x="0" y="200056"/>
                  <a:pt x="20950" y="101577"/>
                  <a:pt x="58836" y="1200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latin typeface="微软雅黑" panose="020B0503020204020204" charset="-122"/>
              <a:cs typeface="微软雅黑" panose="020B0503020204020204" charset="-122"/>
            </a:endParaRPr>
          </a:p>
        </p:txBody>
      </p:sp>
      <p:sp>
        <p:nvSpPr>
          <p:cNvPr id="4" name="椭圆 3"/>
          <p:cNvSpPr/>
          <p:nvPr>
            <p:custDataLst>
              <p:tags r:id="rId3"/>
            </p:custDataLst>
          </p:nvPr>
        </p:nvSpPr>
        <p:spPr>
          <a:xfrm>
            <a:off x="1481138" y="1231812"/>
            <a:ext cx="1497012" cy="149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latin typeface="微软雅黑" panose="020B0503020204020204" charset="-122"/>
              <a:cs typeface="微软雅黑" panose="020B0503020204020204" charset="-122"/>
            </a:endParaRPr>
          </a:p>
        </p:txBody>
      </p:sp>
      <p:sp>
        <p:nvSpPr>
          <p:cNvPr id="5" name="任意多边形: 形状 4"/>
          <p:cNvSpPr/>
          <p:nvPr>
            <p:custDataLst>
              <p:tags r:id="rId4"/>
            </p:custDataLst>
          </p:nvPr>
        </p:nvSpPr>
        <p:spPr>
          <a:xfrm>
            <a:off x="8089900" y="-7938"/>
            <a:ext cx="1047750" cy="420688"/>
          </a:xfrm>
          <a:custGeom>
            <a:avLst/>
            <a:gdLst>
              <a:gd name="connsiteX0" fmla="*/ 0 w 1458561"/>
              <a:gd name="connsiteY0" fmla="*/ 0 h 584280"/>
              <a:gd name="connsiteX1" fmla="*/ 1458561 w 1458561"/>
              <a:gd name="connsiteY1" fmla="*/ 0 h 584280"/>
              <a:gd name="connsiteX2" fmla="*/ 1419134 w 1458561"/>
              <a:gd name="connsiteY2" fmla="*/ 127015 h 584280"/>
              <a:gd name="connsiteX3" fmla="*/ 729281 w 1458561"/>
              <a:gd name="connsiteY3" fmla="*/ 584280 h 584280"/>
              <a:gd name="connsiteX4" fmla="*/ 39427 w 1458561"/>
              <a:gd name="connsiteY4" fmla="*/ 127015 h 58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561" h="584280">
                <a:moveTo>
                  <a:pt x="0" y="0"/>
                </a:moveTo>
                <a:lnTo>
                  <a:pt x="1458561" y="0"/>
                </a:lnTo>
                <a:lnTo>
                  <a:pt x="1419134" y="127015"/>
                </a:lnTo>
                <a:cubicBezTo>
                  <a:pt x="1305477" y="395731"/>
                  <a:pt x="1039398" y="584280"/>
                  <a:pt x="729281" y="584280"/>
                </a:cubicBezTo>
                <a:cubicBezTo>
                  <a:pt x="419163" y="584280"/>
                  <a:pt x="153084" y="395731"/>
                  <a:pt x="39427" y="12701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latin typeface="微软雅黑" panose="020B0503020204020204" charset="-122"/>
              <a:cs typeface="微软雅黑" panose="020B0503020204020204" charset="-122"/>
            </a:endParaRPr>
          </a:p>
        </p:txBody>
      </p:sp>
      <p:sp>
        <p:nvSpPr>
          <p:cNvPr id="6" name="任意多边形: 形状 5"/>
          <p:cNvSpPr/>
          <p:nvPr>
            <p:custDataLst>
              <p:tags r:id="rId5"/>
            </p:custDataLst>
          </p:nvPr>
        </p:nvSpPr>
        <p:spPr>
          <a:xfrm>
            <a:off x="4592638" y="5781675"/>
            <a:ext cx="2116137" cy="1087438"/>
          </a:xfrm>
          <a:custGeom>
            <a:avLst/>
            <a:gdLst>
              <a:gd name="connsiteX0" fmla="*/ 1058486 w 2116971"/>
              <a:gd name="connsiteY0" fmla="*/ 0 h 1086707"/>
              <a:gd name="connsiteX1" fmla="*/ 2116971 w 2116971"/>
              <a:gd name="connsiteY1" fmla="*/ 1058486 h 1086707"/>
              <a:gd name="connsiteX2" fmla="*/ 2114126 w 2116971"/>
              <a:gd name="connsiteY2" fmla="*/ 1086707 h 1086707"/>
              <a:gd name="connsiteX3" fmla="*/ 2845 w 2116971"/>
              <a:gd name="connsiteY3" fmla="*/ 1086707 h 1086707"/>
              <a:gd name="connsiteX4" fmla="*/ 0 w 2116971"/>
              <a:gd name="connsiteY4" fmla="*/ 1058486 h 1086707"/>
              <a:gd name="connsiteX5" fmla="*/ 1058486 w 2116971"/>
              <a:gd name="connsiteY5" fmla="*/ 0 h 108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6971" h="1086707">
                <a:moveTo>
                  <a:pt x="1058486" y="0"/>
                </a:moveTo>
                <a:cubicBezTo>
                  <a:pt x="1643071" y="0"/>
                  <a:pt x="2116971" y="473900"/>
                  <a:pt x="2116971" y="1058486"/>
                </a:cubicBezTo>
                <a:lnTo>
                  <a:pt x="2114126" y="1086707"/>
                </a:lnTo>
                <a:lnTo>
                  <a:pt x="2845" y="1086707"/>
                </a:lnTo>
                <a:lnTo>
                  <a:pt x="0" y="1058486"/>
                </a:lnTo>
                <a:cubicBezTo>
                  <a:pt x="0" y="473900"/>
                  <a:pt x="473899" y="0"/>
                  <a:pt x="10584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latin typeface="微软雅黑" panose="020B0503020204020204" charset="-122"/>
              <a:cs typeface="微软雅黑" panose="020B0503020204020204" charset="-122"/>
            </a:endParaRPr>
          </a:p>
        </p:txBody>
      </p:sp>
      <p:sp>
        <p:nvSpPr>
          <p:cNvPr id="7" name="任意多边形: 形状 6"/>
          <p:cNvSpPr/>
          <p:nvPr>
            <p:custDataLst>
              <p:tags r:id="rId6"/>
            </p:custDataLst>
          </p:nvPr>
        </p:nvSpPr>
        <p:spPr>
          <a:xfrm>
            <a:off x="10945813" y="6275388"/>
            <a:ext cx="1036637" cy="593725"/>
          </a:xfrm>
          <a:custGeom>
            <a:avLst/>
            <a:gdLst>
              <a:gd name="connsiteX0" fmla="*/ 517890 w 1035780"/>
              <a:gd name="connsiteY0" fmla="*/ 0 h 593238"/>
              <a:gd name="connsiteX1" fmla="*/ 1035780 w 1035780"/>
              <a:gd name="connsiteY1" fmla="*/ 517890 h 593238"/>
              <a:gd name="connsiteX2" fmla="*/ 1028184 w 1035780"/>
              <a:gd name="connsiteY2" fmla="*/ 593238 h 593238"/>
              <a:gd name="connsiteX3" fmla="*/ 7596 w 1035780"/>
              <a:gd name="connsiteY3" fmla="*/ 593238 h 593238"/>
              <a:gd name="connsiteX4" fmla="*/ 0 w 1035780"/>
              <a:gd name="connsiteY4" fmla="*/ 517890 h 593238"/>
              <a:gd name="connsiteX5" fmla="*/ 517890 w 1035780"/>
              <a:gd name="connsiteY5" fmla="*/ 0 h 59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780" h="593238">
                <a:moveTo>
                  <a:pt x="517890" y="0"/>
                </a:moveTo>
                <a:cubicBezTo>
                  <a:pt x="803913" y="0"/>
                  <a:pt x="1035780" y="231867"/>
                  <a:pt x="1035780" y="517890"/>
                </a:cubicBezTo>
                <a:lnTo>
                  <a:pt x="1028184" y="593238"/>
                </a:lnTo>
                <a:lnTo>
                  <a:pt x="7596" y="593238"/>
                </a:lnTo>
                <a:lnTo>
                  <a:pt x="0" y="517890"/>
                </a:lnTo>
                <a:cubicBezTo>
                  <a:pt x="0" y="231867"/>
                  <a:pt x="231867" y="0"/>
                  <a:pt x="51789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latin typeface="微软雅黑" panose="020B0503020204020204" charset="-122"/>
              <a:cs typeface="微软雅黑" panose="020B0503020204020204" charset="-122"/>
            </a:endParaRPr>
          </a:p>
        </p:txBody>
      </p:sp>
      <p:sp>
        <p:nvSpPr>
          <p:cNvPr id="8" name="任意多边形: 形状 7"/>
          <p:cNvSpPr/>
          <p:nvPr>
            <p:custDataLst>
              <p:tags r:id="rId7"/>
            </p:custDataLst>
          </p:nvPr>
        </p:nvSpPr>
        <p:spPr>
          <a:xfrm>
            <a:off x="-19050" y="6184900"/>
            <a:ext cx="787400" cy="673100"/>
          </a:xfrm>
          <a:custGeom>
            <a:avLst/>
            <a:gdLst>
              <a:gd name="connsiteX0" fmla="*/ 269296 w 787186"/>
              <a:gd name="connsiteY0" fmla="*/ 0 h 673570"/>
              <a:gd name="connsiteX1" fmla="*/ 787186 w 787186"/>
              <a:gd name="connsiteY1" fmla="*/ 517890 h 673570"/>
              <a:gd name="connsiteX2" fmla="*/ 776665 w 787186"/>
              <a:gd name="connsiteY2" fmla="*/ 622263 h 673570"/>
              <a:gd name="connsiteX3" fmla="*/ 760738 w 787186"/>
              <a:gd name="connsiteY3" fmla="*/ 673570 h 673570"/>
              <a:gd name="connsiteX4" fmla="*/ 0 w 787186"/>
              <a:gd name="connsiteY4" fmla="*/ 673570 h 673570"/>
              <a:gd name="connsiteX5" fmla="*/ 0 w 787186"/>
              <a:gd name="connsiteY5" fmla="*/ 77450 h 673570"/>
              <a:gd name="connsiteX6" fmla="*/ 67710 w 787186"/>
              <a:gd name="connsiteY6" fmla="*/ 40699 h 673570"/>
              <a:gd name="connsiteX7" fmla="*/ 269296 w 787186"/>
              <a:gd name="connsiteY7" fmla="*/ 0 h 67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186" h="673570">
                <a:moveTo>
                  <a:pt x="269296" y="0"/>
                </a:moveTo>
                <a:cubicBezTo>
                  <a:pt x="555319" y="0"/>
                  <a:pt x="787186" y="231867"/>
                  <a:pt x="787186" y="517890"/>
                </a:cubicBezTo>
                <a:cubicBezTo>
                  <a:pt x="787186" y="553643"/>
                  <a:pt x="783563" y="588550"/>
                  <a:pt x="776665" y="622263"/>
                </a:cubicBezTo>
                <a:lnTo>
                  <a:pt x="760738" y="673570"/>
                </a:lnTo>
                <a:lnTo>
                  <a:pt x="0" y="673570"/>
                </a:lnTo>
                <a:lnTo>
                  <a:pt x="0" y="77450"/>
                </a:lnTo>
                <a:lnTo>
                  <a:pt x="67710" y="40699"/>
                </a:lnTo>
                <a:cubicBezTo>
                  <a:pt x="129669" y="14492"/>
                  <a:pt x="197790" y="0"/>
                  <a:pt x="26929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latin typeface="微软雅黑" panose="020B0503020204020204" charset="-122"/>
              <a:cs typeface="微软雅黑" panose="020B0503020204020204" charset="-122"/>
            </a:endParaRPr>
          </a:p>
        </p:txBody>
      </p:sp>
      <p:sp>
        <p:nvSpPr>
          <p:cNvPr id="9" name="KSO_Shape"/>
          <p:cNvSpPr/>
          <p:nvPr>
            <p:custDataLst>
              <p:tags r:id="rId8"/>
            </p:custDataLst>
          </p:nvPr>
        </p:nvSpPr>
        <p:spPr>
          <a:xfrm rot="10154805">
            <a:off x="9918700" y="4903788"/>
            <a:ext cx="314325" cy="276225"/>
          </a:xfrm>
          <a:custGeom>
            <a:avLst/>
            <a:gdLst>
              <a:gd name="connsiteX0" fmla="*/ 282090 w 560550"/>
              <a:gd name="connsiteY0" fmla="*/ 0 h 493591"/>
              <a:gd name="connsiteX1" fmla="*/ 307359 w 560550"/>
              <a:gd name="connsiteY1" fmla="*/ 19328 h 493591"/>
              <a:gd name="connsiteX2" fmla="*/ 322151 w 560550"/>
              <a:gd name="connsiteY2" fmla="*/ 46641 h 493591"/>
              <a:gd name="connsiteX3" fmla="*/ 422483 w 560550"/>
              <a:gd name="connsiteY3" fmla="*/ 244308 h 493591"/>
              <a:gd name="connsiteX4" fmla="*/ 421839 w 560550"/>
              <a:gd name="connsiteY4" fmla="*/ 243943 h 493591"/>
              <a:gd name="connsiteX5" fmla="*/ 426075 w 560550"/>
              <a:gd name="connsiteY5" fmla="*/ 252279 h 493591"/>
              <a:gd name="connsiteX6" fmla="*/ 549713 w 560550"/>
              <a:gd name="connsiteY6" fmla="*/ 442022 h 493591"/>
              <a:gd name="connsiteX7" fmla="*/ 553726 w 560550"/>
              <a:gd name="connsiteY7" fmla="*/ 448555 h 493591"/>
              <a:gd name="connsiteX8" fmla="*/ 557360 w 560550"/>
              <a:gd name="connsiteY8" fmla="*/ 480662 h 493591"/>
              <a:gd name="connsiteX9" fmla="*/ 557111 w 560550"/>
              <a:gd name="connsiteY9" fmla="*/ 481348 h 493591"/>
              <a:gd name="connsiteX10" fmla="*/ 527738 w 560550"/>
              <a:gd name="connsiteY10" fmla="*/ 493568 h 493591"/>
              <a:gd name="connsiteX11" fmla="*/ 496688 w 560550"/>
              <a:gd name="connsiteY11" fmla="*/ 492722 h 493591"/>
              <a:gd name="connsiteX12" fmla="*/ 275338 w 560550"/>
              <a:gd name="connsiteY12" fmla="*/ 480778 h 493591"/>
              <a:gd name="connsiteX13" fmla="*/ 275975 w 560550"/>
              <a:gd name="connsiteY13" fmla="*/ 480403 h 493591"/>
              <a:gd name="connsiteX14" fmla="*/ 266629 w 560550"/>
              <a:gd name="connsiteY14" fmla="*/ 479903 h 493591"/>
              <a:gd name="connsiteX15" fmla="*/ 40497 w 560550"/>
              <a:gd name="connsiteY15" fmla="*/ 492105 h 493591"/>
              <a:gd name="connsiteX16" fmla="*/ 32832 w 560550"/>
              <a:gd name="connsiteY16" fmla="*/ 492314 h 493591"/>
              <a:gd name="connsiteX17" fmla="*/ 3210 w 560550"/>
              <a:gd name="connsiteY17" fmla="*/ 479408 h 493591"/>
              <a:gd name="connsiteX18" fmla="*/ 2740 w 560550"/>
              <a:gd name="connsiteY18" fmla="*/ 478849 h 493591"/>
              <a:gd name="connsiteX19" fmla="*/ 6844 w 560550"/>
              <a:gd name="connsiteY19" fmla="*/ 447301 h 493591"/>
              <a:gd name="connsiteX20" fmla="*/ 23102 w 560550"/>
              <a:gd name="connsiteY20" fmla="*/ 420834 h 493591"/>
              <a:gd name="connsiteX21" fmla="*/ 144121 w 560550"/>
              <a:gd name="connsiteY21" fmla="*/ 235111 h 493591"/>
              <a:gd name="connsiteX22" fmla="*/ 144127 w 560550"/>
              <a:gd name="connsiteY22" fmla="*/ 235851 h 493591"/>
              <a:gd name="connsiteX23" fmla="*/ 149231 w 560550"/>
              <a:gd name="connsiteY23" fmla="*/ 228009 h 493591"/>
              <a:gd name="connsiteX24" fmla="*/ 251731 w 560550"/>
              <a:gd name="connsiteY24" fmla="*/ 26070 h 493591"/>
              <a:gd name="connsiteX25" fmla="*/ 255383 w 560550"/>
              <a:gd name="connsiteY25" fmla="*/ 19328 h 493591"/>
              <a:gd name="connsiteX26" fmla="*/ 281371 w 560550"/>
              <a:gd name="connsiteY26" fmla="*/ 127 h 493591"/>
              <a:gd name="connsiteX27" fmla="*/ 282090 w 560550"/>
              <a:gd name="connsiteY27" fmla="*/ 0 h 493591"/>
              <a:gd name="connsiteX0-1" fmla="*/ 282090 w 560550"/>
              <a:gd name="connsiteY0-2" fmla="*/ 0 h 493591"/>
              <a:gd name="connsiteX1-3" fmla="*/ 307359 w 560550"/>
              <a:gd name="connsiteY1-4" fmla="*/ 19328 h 493591"/>
              <a:gd name="connsiteX2-5" fmla="*/ 322151 w 560550"/>
              <a:gd name="connsiteY2-6" fmla="*/ 46641 h 493591"/>
              <a:gd name="connsiteX3-7" fmla="*/ 422483 w 560550"/>
              <a:gd name="connsiteY3-8" fmla="*/ 244308 h 493591"/>
              <a:gd name="connsiteX4-9" fmla="*/ 426075 w 560550"/>
              <a:gd name="connsiteY4-10" fmla="*/ 252279 h 493591"/>
              <a:gd name="connsiteX5-11" fmla="*/ 549713 w 560550"/>
              <a:gd name="connsiteY5-12" fmla="*/ 442022 h 493591"/>
              <a:gd name="connsiteX6-13" fmla="*/ 553726 w 560550"/>
              <a:gd name="connsiteY6-14" fmla="*/ 448555 h 493591"/>
              <a:gd name="connsiteX7-15" fmla="*/ 557360 w 560550"/>
              <a:gd name="connsiteY7-16" fmla="*/ 480662 h 493591"/>
              <a:gd name="connsiteX8-17" fmla="*/ 557111 w 560550"/>
              <a:gd name="connsiteY8-18" fmla="*/ 481348 h 493591"/>
              <a:gd name="connsiteX9-19" fmla="*/ 527738 w 560550"/>
              <a:gd name="connsiteY9-20" fmla="*/ 493568 h 493591"/>
              <a:gd name="connsiteX10-21" fmla="*/ 496688 w 560550"/>
              <a:gd name="connsiteY10-22" fmla="*/ 492722 h 493591"/>
              <a:gd name="connsiteX11-23" fmla="*/ 275338 w 560550"/>
              <a:gd name="connsiteY11-24" fmla="*/ 480778 h 493591"/>
              <a:gd name="connsiteX12-25" fmla="*/ 275975 w 560550"/>
              <a:gd name="connsiteY12-26" fmla="*/ 480403 h 493591"/>
              <a:gd name="connsiteX13-27" fmla="*/ 266629 w 560550"/>
              <a:gd name="connsiteY13-28" fmla="*/ 479903 h 493591"/>
              <a:gd name="connsiteX14-29" fmla="*/ 40497 w 560550"/>
              <a:gd name="connsiteY14-30" fmla="*/ 492105 h 493591"/>
              <a:gd name="connsiteX15-31" fmla="*/ 32832 w 560550"/>
              <a:gd name="connsiteY15-32" fmla="*/ 492314 h 493591"/>
              <a:gd name="connsiteX16-33" fmla="*/ 3210 w 560550"/>
              <a:gd name="connsiteY16-34" fmla="*/ 479408 h 493591"/>
              <a:gd name="connsiteX17-35" fmla="*/ 2740 w 560550"/>
              <a:gd name="connsiteY17-36" fmla="*/ 478849 h 493591"/>
              <a:gd name="connsiteX18-37" fmla="*/ 6844 w 560550"/>
              <a:gd name="connsiteY18-38" fmla="*/ 447301 h 493591"/>
              <a:gd name="connsiteX19-39" fmla="*/ 23102 w 560550"/>
              <a:gd name="connsiteY19-40" fmla="*/ 420834 h 493591"/>
              <a:gd name="connsiteX20-41" fmla="*/ 144121 w 560550"/>
              <a:gd name="connsiteY20-42" fmla="*/ 235111 h 493591"/>
              <a:gd name="connsiteX21-43" fmla="*/ 144127 w 560550"/>
              <a:gd name="connsiteY21-44" fmla="*/ 235851 h 493591"/>
              <a:gd name="connsiteX22-45" fmla="*/ 149231 w 560550"/>
              <a:gd name="connsiteY22-46" fmla="*/ 228009 h 493591"/>
              <a:gd name="connsiteX23-47" fmla="*/ 251731 w 560550"/>
              <a:gd name="connsiteY23-48" fmla="*/ 26070 h 493591"/>
              <a:gd name="connsiteX24-49" fmla="*/ 255383 w 560550"/>
              <a:gd name="connsiteY24-50" fmla="*/ 19328 h 493591"/>
              <a:gd name="connsiteX25-51" fmla="*/ 281371 w 560550"/>
              <a:gd name="connsiteY25-52" fmla="*/ 127 h 493591"/>
              <a:gd name="connsiteX26-53" fmla="*/ 282090 w 560550"/>
              <a:gd name="connsiteY26-54" fmla="*/ 0 h 493591"/>
              <a:gd name="connsiteX0-55" fmla="*/ 282090 w 560550"/>
              <a:gd name="connsiteY0-56" fmla="*/ 0 h 493591"/>
              <a:gd name="connsiteX1-57" fmla="*/ 307359 w 560550"/>
              <a:gd name="connsiteY1-58" fmla="*/ 19328 h 493591"/>
              <a:gd name="connsiteX2-59" fmla="*/ 322151 w 560550"/>
              <a:gd name="connsiteY2-60" fmla="*/ 46641 h 493591"/>
              <a:gd name="connsiteX3-61" fmla="*/ 426075 w 560550"/>
              <a:gd name="connsiteY3-62" fmla="*/ 252279 h 493591"/>
              <a:gd name="connsiteX4-63" fmla="*/ 549713 w 560550"/>
              <a:gd name="connsiteY4-64" fmla="*/ 442022 h 493591"/>
              <a:gd name="connsiteX5-65" fmla="*/ 553726 w 560550"/>
              <a:gd name="connsiteY5-66" fmla="*/ 448555 h 493591"/>
              <a:gd name="connsiteX6-67" fmla="*/ 557360 w 560550"/>
              <a:gd name="connsiteY6-68" fmla="*/ 480662 h 493591"/>
              <a:gd name="connsiteX7-69" fmla="*/ 557111 w 560550"/>
              <a:gd name="connsiteY7-70" fmla="*/ 481348 h 493591"/>
              <a:gd name="connsiteX8-71" fmla="*/ 527738 w 560550"/>
              <a:gd name="connsiteY8-72" fmla="*/ 493568 h 493591"/>
              <a:gd name="connsiteX9-73" fmla="*/ 496688 w 560550"/>
              <a:gd name="connsiteY9-74" fmla="*/ 492722 h 493591"/>
              <a:gd name="connsiteX10-75" fmla="*/ 275338 w 560550"/>
              <a:gd name="connsiteY10-76" fmla="*/ 480778 h 493591"/>
              <a:gd name="connsiteX11-77" fmla="*/ 275975 w 560550"/>
              <a:gd name="connsiteY11-78" fmla="*/ 480403 h 493591"/>
              <a:gd name="connsiteX12-79" fmla="*/ 266629 w 560550"/>
              <a:gd name="connsiteY12-80" fmla="*/ 479903 h 493591"/>
              <a:gd name="connsiteX13-81" fmla="*/ 40497 w 560550"/>
              <a:gd name="connsiteY13-82" fmla="*/ 492105 h 493591"/>
              <a:gd name="connsiteX14-83" fmla="*/ 32832 w 560550"/>
              <a:gd name="connsiteY14-84" fmla="*/ 492314 h 493591"/>
              <a:gd name="connsiteX15-85" fmla="*/ 3210 w 560550"/>
              <a:gd name="connsiteY15-86" fmla="*/ 479408 h 493591"/>
              <a:gd name="connsiteX16-87" fmla="*/ 2740 w 560550"/>
              <a:gd name="connsiteY16-88" fmla="*/ 478849 h 493591"/>
              <a:gd name="connsiteX17-89" fmla="*/ 6844 w 560550"/>
              <a:gd name="connsiteY17-90" fmla="*/ 447301 h 493591"/>
              <a:gd name="connsiteX18-91" fmla="*/ 23102 w 560550"/>
              <a:gd name="connsiteY18-92" fmla="*/ 420834 h 493591"/>
              <a:gd name="connsiteX19-93" fmla="*/ 144121 w 560550"/>
              <a:gd name="connsiteY19-94" fmla="*/ 235111 h 493591"/>
              <a:gd name="connsiteX20-95" fmla="*/ 144127 w 560550"/>
              <a:gd name="connsiteY20-96" fmla="*/ 235851 h 493591"/>
              <a:gd name="connsiteX21-97" fmla="*/ 149231 w 560550"/>
              <a:gd name="connsiteY21-98" fmla="*/ 228009 h 493591"/>
              <a:gd name="connsiteX22-99" fmla="*/ 251731 w 560550"/>
              <a:gd name="connsiteY22-100" fmla="*/ 26070 h 493591"/>
              <a:gd name="connsiteX23-101" fmla="*/ 255383 w 560550"/>
              <a:gd name="connsiteY23-102" fmla="*/ 19328 h 493591"/>
              <a:gd name="connsiteX24-103" fmla="*/ 281371 w 560550"/>
              <a:gd name="connsiteY24-104" fmla="*/ 127 h 493591"/>
              <a:gd name="connsiteX25-105" fmla="*/ 282090 w 560550"/>
              <a:gd name="connsiteY25-106" fmla="*/ 0 h 493591"/>
              <a:gd name="connsiteX0-107" fmla="*/ 282090 w 560550"/>
              <a:gd name="connsiteY0-108" fmla="*/ 0 h 493591"/>
              <a:gd name="connsiteX1-109" fmla="*/ 307359 w 560550"/>
              <a:gd name="connsiteY1-110" fmla="*/ 19328 h 493591"/>
              <a:gd name="connsiteX2-111" fmla="*/ 322151 w 560550"/>
              <a:gd name="connsiteY2-112" fmla="*/ 46641 h 493591"/>
              <a:gd name="connsiteX3-113" fmla="*/ 426075 w 560550"/>
              <a:gd name="connsiteY3-114" fmla="*/ 252279 h 493591"/>
              <a:gd name="connsiteX4-115" fmla="*/ 549713 w 560550"/>
              <a:gd name="connsiteY4-116" fmla="*/ 442022 h 493591"/>
              <a:gd name="connsiteX5-117" fmla="*/ 553726 w 560550"/>
              <a:gd name="connsiteY5-118" fmla="*/ 448555 h 493591"/>
              <a:gd name="connsiteX6-119" fmla="*/ 557360 w 560550"/>
              <a:gd name="connsiteY6-120" fmla="*/ 480662 h 493591"/>
              <a:gd name="connsiteX7-121" fmla="*/ 557111 w 560550"/>
              <a:gd name="connsiteY7-122" fmla="*/ 481348 h 493591"/>
              <a:gd name="connsiteX8-123" fmla="*/ 527738 w 560550"/>
              <a:gd name="connsiteY8-124" fmla="*/ 493568 h 493591"/>
              <a:gd name="connsiteX9-125" fmla="*/ 496688 w 560550"/>
              <a:gd name="connsiteY9-126" fmla="*/ 492722 h 493591"/>
              <a:gd name="connsiteX10-127" fmla="*/ 275338 w 560550"/>
              <a:gd name="connsiteY10-128" fmla="*/ 480778 h 493591"/>
              <a:gd name="connsiteX11-129" fmla="*/ 275975 w 560550"/>
              <a:gd name="connsiteY11-130" fmla="*/ 480403 h 493591"/>
              <a:gd name="connsiteX12-131" fmla="*/ 266629 w 560550"/>
              <a:gd name="connsiteY12-132" fmla="*/ 479903 h 493591"/>
              <a:gd name="connsiteX13-133" fmla="*/ 40497 w 560550"/>
              <a:gd name="connsiteY13-134" fmla="*/ 492105 h 493591"/>
              <a:gd name="connsiteX14-135" fmla="*/ 32832 w 560550"/>
              <a:gd name="connsiteY14-136" fmla="*/ 492314 h 493591"/>
              <a:gd name="connsiteX15-137" fmla="*/ 3210 w 560550"/>
              <a:gd name="connsiteY15-138" fmla="*/ 479408 h 493591"/>
              <a:gd name="connsiteX16-139" fmla="*/ 2740 w 560550"/>
              <a:gd name="connsiteY16-140" fmla="*/ 478849 h 493591"/>
              <a:gd name="connsiteX17-141" fmla="*/ 6844 w 560550"/>
              <a:gd name="connsiteY17-142" fmla="*/ 447301 h 493591"/>
              <a:gd name="connsiteX18-143" fmla="*/ 23102 w 560550"/>
              <a:gd name="connsiteY18-144" fmla="*/ 420834 h 493591"/>
              <a:gd name="connsiteX19-145" fmla="*/ 144121 w 560550"/>
              <a:gd name="connsiteY19-146" fmla="*/ 235111 h 493591"/>
              <a:gd name="connsiteX20-147" fmla="*/ 144127 w 560550"/>
              <a:gd name="connsiteY20-148" fmla="*/ 235851 h 493591"/>
              <a:gd name="connsiteX21-149" fmla="*/ 149231 w 560550"/>
              <a:gd name="connsiteY21-150" fmla="*/ 228009 h 493591"/>
              <a:gd name="connsiteX22-151" fmla="*/ 251731 w 560550"/>
              <a:gd name="connsiteY22-152" fmla="*/ 26070 h 493591"/>
              <a:gd name="connsiteX23-153" fmla="*/ 255383 w 560550"/>
              <a:gd name="connsiteY23-154" fmla="*/ 19328 h 493591"/>
              <a:gd name="connsiteX24-155" fmla="*/ 281371 w 560550"/>
              <a:gd name="connsiteY24-156" fmla="*/ 127 h 493591"/>
              <a:gd name="connsiteX25-157" fmla="*/ 282090 w 560550"/>
              <a:gd name="connsiteY25-158" fmla="*/ 0 h 493591"/>
              <a:gd name="connsiteX0-159" fmla="*/ 282090 w 560550"/>
              <a:gd name="connsiteY0-160" fmla="*/ 0 h 493591"/>
              <a:gd name="connsiteX1-161" fmla="*/ 307359 w 560550"/>
              <a:gd name="connsiteY1-162" fmla="*/ 19328 h 493591"/>
              <a:gd name="connsiteX2-163" fmla="*/ 322151 w 560550"/>
              <a:gd name="connsiteY2-164" fmla="*/ 46641 h 493591"/>
              <a:gd name="connsiteX3-165" fmla="*/ 426075 w 560550"/>
              <a:gd name="connsiteY3-166" fmla="*/ 252279 h 493591"/>
              <a:gd name="connsiteX4-167" fmla="*/ 549713 w 560550"/>
              <a:gd name="connsiteY4-168" fmla="*/ 442022 h 493591"/>
              <a:gd name="connsiteX5-169" fmla="*/ 553726 w 560550"/>
              <a:gd name="connsiteY5-170" fmla="*/ 448555 h 493591"/>
              <a:gd name="connsiteX6-171" fmla="*/ 557360 w 560550"/>
              <a:gd name="connsiteY6-172" fmla="*/ 480662 h 493591"/>
              <a:gd name="connsiteX7-173" fmla="*/ 557111 w 560550"/>
              <a:gd name="connsiteY7-174" fmla="*/ 481348 h 493591"/>
              <a:gd name="connsiteX8-175" fmla="*/ 527738 w 560550"/>
              <a:gd name="connsiteY8-176" fmla="*/ 493568 h 493591"/>
              <a:gd name="connsiteX9-177" fmla="*/ 496688 w 560550"/>
              <a:gd name="connsiteY9-178" fmla="*/ 492722 h 493591"/>
              <a:gd name="connsiteX10-179" fmla="*/ 275338 w 560550"/>
              <a:gd name="connsiteY10-180" fmla="*/ 480778 h 493591"/>
              <a:gd name="connsiteX11-181" fmla="*/ 275975 w 560550"/>
              <a:gd name="connsiteY11-182" fmla="*/ 480403 h 493591"/>
              <a:gd name="connsiteX12-183" fmla="*/ 266629 w 560550"/>
              <a:gd name="connsiteY12-184" fmla="*/ 479903 h 493591"/>
              <a:gd name="connsiteX13-185" fmla="*/ 40497 w 560550"/>
              <a:gd name="connsiteY13-186" fmla="*/ 492105 h 493591"/>
              <a:gd name="connsiteX14-187" fmla="*/ 32832 w 560550"/>
              <a:gd name="connsiteY14-188" fmla="*/ 492314 h 493591"/>
              <a:gd name="connsiteX15-189" fmla="*/ 3210 w 560550"/>
              <a:gd name="connsiteY15-190" fmla="*/ 479408 h 493591"/>
              <a:gd name="connsiteX16-191" fmla="*/ 2740 w 560550"/>
              <a:gd name="connsiteY16-192" fmla="*/ 478849 h 493591"/>
              <a:gd name="connsiteX17-193" fmla="*/ 6844 w 560550"/>
              <a:gd name="connsiteY17-194" fmla="*/ 447301 h 493591"/>
              <a:gd name="connsiteX18-195" fmla="*/ 23102 w 560550"/>
              <a:gd name="connsiteY18-196" fmla="*/ 420834 h 493591"/>
              <a:gd name="connsiteX19-197" fmla="*/ 144121 w 560550"/>
              <a:gd name="connsiteY19-198" fmla="*/ 235111 h 493591"/>
              <a:gd name="connsiteX20-199" fmla="*/ 149231 w 560550"/>
              <a:gd name="connsiteY20-200" fmla="*/ 228009 h 493591"/>
              <a:gd name="connsiteX21-201" fmla="*/ 251731 w 560550"/>
              <a:gd name="connsiteY21-202" fmla="*/ 26070 h 493591"/>
              <a:gd name="connsiteX22-203" fmla="*/ 255383 w 560550"/>
              <a:gd name="connsiteY22-204" fmla="*/ 19328 h 493591"/>
              <a:gd name="connsiteX23-205" fmla="*/ 281371 w 560550"/>
              <a:gd name="connsiteY23-206" fmla="*/ 127 h 493591"/>
              <a:gd name="connsiteX24-207" fmla="*/ 282090 w 560550"/>
              <a:gd name="connsiteY24-208" fmla="*/ 0 h 493591"/>
              <a:gd name="connsiteX0-209" fmla="*/ 282090 w 560550"/>
              <a:gd name="connsiteY0-210" fmla="*/ 0 h 493591"/>
              <a:gd name="connsiteX1-211" fmla="*/ 307359 w 560550"/>
              <a:gd name="connsiteY1-212" fmla="*/ 19328 h 493591"/>
              <a:gd name="connsiteX2-213" fmla="*/ 322151 w 560550"/>
              <a:gd name="connsiteY2-214" fmla="*/ 46641 h 493591"/>
              <a:gd name="connsiteX3-215" fmla="*/ 426075 w 560550"/>
              <a:gd name="connsiteY3-216" fmla="*/ 252279 h 493591"/>
              <a:gd name="connsiteX4-217" fmla="*/ 549713 w 560550"/>
              <a:gd name="connsiteY4-218" fmla="*/ 442022 h 493591"/>
              <a:gd name="connsiteX5-219" fmla="*/ 553726 w 560550"/>
              <a:gd name="connsiteY5-220" fmla="*/ 448555 h 493591"/>
              <a:gd name="connsiteX6-221" fmla="*/ 557360 w 560550"/>
              <a:gd name="connsiteY6-222" fmla="*/ 480662 h 493591"/>
              <a:gd name="connsiteX7-223" fmla="*/ 557111 w 560550"/>
              <a:gd name="connsiteY7-224" fmla="*/ 481348 h 493591"/>
              <a:gd name="connsiteX8-225" fmla="*/ 527738 w 560550"/>
              <a:gd name="connsiteY8-226" fmla="*/ 493568 h 493591"/>
              <a:gd name="connsiteX9-227" fmla="*/ 496688 w 560550"/>
              <a:gd name="connsiteY9-228" fmla="*/ 492722 h 493591"/>
              <a:gd name="connsiteX10-229" fmla="*/ 275338 w 560550"/>
              <a:gd name="connsiteY10-230" fmla="*/ 480778 h 493591"/>
              <a:gd name="connsiteX11-231" fmla="*/ 275975 w 560550"/>
              <a:gd name="connsiteY11-232" fmla="*/ 480403 h 493591"/>
              <a:gd name="connsiteX12-233" fmla="*/ 266629 w 560550"/>
              <a:gd name="connsiteY12-234" fmla="*/ 479903 h 493591"/>
              <a:gd name="connsiteX13-235" fmla="*/ 40497 w 560550"/>
              <a:gd name="connsiteY13-236" fmla="*/ 492105 h 493591"/>
              <a:gd name="connsiteX14-237" fmla="*/ 32832 w 560550"/>
              <a:gd name="connsiteY14-238" fmla="*/ 492314 h 493591"/>
              <a:gd name="connsiteX15-239" fmla="*/ 3210 w 560550"/>
              <a:gd name="connsiteY15-240" fmla="*/ 479408 h 493591"/>
              <a:gd name="connsiteX16-241" fmla="*/ 2740 w 560550"/>
              <a:gd name="connsiteY16-242" fmla="*/ 478849 h 493591"/>
              <a:gd name="connsiteX17-243" fmla="*/ 6844 w 560550"/>
              <a:gd name="connsiteY17-244" fmla="*/ 447301 h 493591"/>
              <a:gd name="connsiteX18-245" fmla="*/ 23102 w 560550"/>
              <a:gd name="connsiteY18-246" fmla="*/ 420834 h 493591"/>
              <a:gd name="connsiteX19-247" fmla="*/ 149231 w 560550"/>
              <a:gd name="connsiteY19-248" fmla="*/ 228009 h 493591"/>
              <a:gd name="connsiteX20-249" fmla="*/ 251731 w 560550"/>
              <a:gd name="connsiteY20-250" fmla="*/ 26070 h 493591"/>
              <a:gd name="connsiteX21-251" fmla="*/ 255383 w 560550"/>
              <a:gd name="connsiteY21-252" fmla="*/ 19328 h 493591"/>
              <a:gd name="connsiteX22-253" fmla="*/ 281371 w 560550"/>
              <a:gd name="connsiteY22-254" fmla="*/ 127 h 493591"/>
              <a:gd name="connsiteX23-255" fmla="*/ 282090 w 560550"/>
              <a:gd name="connsiteY23-256" fmla="*/ 0 h 493591"/>
              <a:gd name="connsiteX0-257" fmla="*/ 282090 w 560550"/>
              <a:gd name="connsiteY0-258" fmla="*/ 0 h 493591"/>
              <a:gd name="connsiteX1-259" fmla="*/ 307359 w 560550"/>
              <a:gd name="connsiteY1-260" fmla="*/ 19328 h 493591"/>
              <a:gd name="connsiteX2-261" fmla="*/ 322151 w 560550"/>
              <a:gd name="connsiteY2-262" fmla="*/ 46641 h 493591"/>
              <a:gd name="connsiteX3-263" fmla="*/ 426075 w 560550"/>
              <a:gd name="connsiteY3-264" fmla="*/ 252279 h 493591"/>
              <a:gd name="connsiteX4-265" fmla="*/ 549713 w 560550"/>
              <a:gd name="connsiteY4-266" fmla="*/ 442022 h 493591"/>
              <a:gd name="connsiteX5-267" fmla="*/ 553726 w 560550"/>
              <a:gd name="connsiteY5-268" fmla="*/ 448555 h 493591"/>
              <a:gd name="connsiteX6-269" fmla="*/ 557360 w 560550"/>
              <a:gd name="connsiteY6-270" fmla="*/ 480662 h 493591"/>
              <a:gd name="connsiteX7-271" fmla="*/ 557111 w 560550"/>
              <a:gd name="connsiteY7-272" fmla="*/ 481348 h 493591"/>
              <a:gd name="connsiteX8-273" fmla="*/ 527738 w 560550"/>
              <a:gd name="connsiteY8-274" fmla="*/ 493568 h 493591"/>
              <a:gd name="connsiteX9-275" fmla="*/ 496688 w 560550"/>
              <a:gd name="connsiteY9-276" fmla="*/ 492722 h 493591"/>
              <a:gd name="connsiteX10-277" fmla="*/ 275338 w 560550"/>
              <a:gd name="connsiteY10-278" fmla="*/ 480778 h 493591"/>
              <a:gd name="connsiteX11-279" fmla="*/ 275975 w 560550"/>
              <a:gd name="connsiteY11-280" fmla="*/ 480403 h 493591"/>
              <a:gd name="connsiteX12-281" fmla="*/ 266629 w 560550"/>
              <a:gd name="connsiteY12-282" fmla="*/ 479903 h 493591"/>
              <a:gd name="connsiteX13-283" fmla="*/ 40497 w 560550"/>
              <a:gd name="connsiteY13-284" fmla="*/ 492105 h 493591"/>
              <a:gd name="connsiteX14-285" fmla="*/ 32832 w 560550"/>
              <a:gd name="connsiteY14-286" fmla="*/ 492314 h 493591"/>
              <a:gd name="connsiteX15-287" fmla="*/ 3210 w 560550"/>
              <a:gd name="connsiteY15-288" fmla="*/ 479408 h 493591"/>
              <a:gd name="connsiteX16-289" fmla="*/ 2740 w 560550"/>
              <a:gd name="connsiteY16-290" fmla="*/ 478849 h 493591"/>
              <a:gd name="connsiteX17-291" fmla="*/ 6844 w 560550"/>
              <a:gd name="connsiteY17-292" fmla="*/ 447301 h 493591"/>
              <a:gd name="connsiteX18-293" fmla="*/ 23102 w 560550"/>
              <a:gd name="connsiteY18-294" fmla="*/ 420834 h 493591"/>
              <a:gd name="connsiteX19-295" fmla="*/ 149231 w 560550"/>
              <a:gd name="connsiteY19-296" fmla="*/ 228009 h 493591"/>
              <a:gd name="connsiteX20-297" fmla="*/ 251731 w 560550"/>
              <a:gd name="connsiteY20-298" fmla="*/ 26070 h 493591"/>
              <a:gd name="connsiteX21-299" fmla="*/ 255383 w 560550"/>
              <a:gd name="connsiteY21-300" fmla="*/ 19328 h 493591"/>
              <a:gd name="connsiteX22-301" fmla="*/ 281371 w 560550"/>
              <a:gd name="connsiteY22-302" fmla="*/ 127 h 493591"/>
              <a:gd name="connsiteX23-303" fmla="*/ 282090 w 560550"/>
              <a:gd name="connsiteY23-304" fmla="*/ 0 h 493591"/>
              <a:gd name="connsiteX0-305" fmla="*/ 282090 w 560550"/>
              <a:gd name="connsiteY0-306" fmla="*/ 0 h 493591"/>
              <a:gd name="connsiteX1-307" fmla="*/ 307359 w 560550"/>
              <a:gd name="connsiteY1-308" fmla="*/ 19328 h 493591"/>
              <a:gd name="connsiteX2-309" fmla="*/ 322151 w 560550"/>
              <a:gd name="connsiteY2-310" fmla="*/ 46641 h 493591"/>
              <a:gd name="connsiteX3-311" fmla="*/ 426075 w 560550"/>
              <a:gd name="connsiteY3-312" fmla="*/ 252279 h 493591"/>
              <a:gd name="connsiteX4-313" fmla="*/ 549713 w 560550"/>
              <a:gd name="connsiteY4-314" fmla="*/ 442022 h 493591"/>
              <a:gd name="connsiteX5-315" fmla="*/ 553726 w 560550"/>
              <a:gd name="connsiteY5-316" fmla="*/ 448555 h 493591"/>
              <a:gd name="connsiteX6-317" fmla="*/ 557360 w 560550"/>
              <a:gd name="connsiteY6-318" fmla="*/ 480662 h 493591"/>
              <a:gd name="connsiteX7-319" fmla="*/ 557111 w 560550"/>
              <a:gd name="connsiteY7-320" fmla="*/ 481348 h 493591"/>
              <a:gd name="connsiteX8-321" fmla="*/ 527738 w 560550"/>
              <a:gd name="connsiteY8-322" fmla="*/ 493568 h 493591"/>
              <a:gd name="connsiteX9-323" fmla="*/ 496688 w 560550"/>
              <a:gd name="connsiteY9-324" fmla="*/ 492722 h 493591"/>
              <a:gd name="connsiteX10-325" fmla="*/ 275338 w 560550"/>
              <a:gd name="connsiteY10-326" fmla="*/ 480778 h 493591"/>
              <a:gd name="connsiteX11-327" fmla="*/ 266629 w 560550"/>
              <a:gd name="connsiteY11-328" fmla="*/ 479903 h 493591"/>
              <a:gd name="connsiteX12-329" fmla="*/ 40497 w 560550"/>
              <a:gd name="connsiteY12-330" fmla="*/ 492105 h 493591"/>
              <a:gd name="connsiteX13-331" fmla="*/ 32832 w 560550"/>
              <a:gd name="connsiteY13-332" fmla="*/ 492314 h 493591"/>
              <a:gd name="connsiteX14-333" fmla="*/ 3210 w 560550"/>
              <a:gd name="connsiteY14-334" fmla="*/ 479408 h 493591"/>
              <a:gd name="connsiteX15-335" fmla="*/ 2740 w 560550"/>
              <a:gd name="connsiteY15-336" fmla="*/ 478849 h 493591"/>
              <a:gd name="connsiteX16-337" fmla="*/ 6844 w 560550"/>
              <a:gd name="connsiteY16-338" fmla="*/ 447301 h 493591"/>
              <a:gd name="connsiteX17-339" fmla="*/ 23102 w 560550"/>
              <a:gd name="connsiteY17-340" fmla="*/ 420834 h 493591"/>
              <a:gd name="connsiteX18-341" fmla="*/ 149231 w 560550"/>
              <a:gd name="connsiteY18-342" fmla="*/ 228009 h 493591"/>
              <a:gd name="connsiteX19-343" fmla="*/ 251731 w 560550"/>
              <a:gd name="connsiteY19-344" fmla="*/ 26070 h 493591"/>
              <a:gd name="connsiteX20-345" fmla="*/ 255383 w 560550"/>
              <a:gd name="connsiteY20-346" fmla="*/ 19328 h 493591"/>
              <a:gd name="connsiteX21-347" fmla="*/ 281371 w 560550"/>
              <a:gd name="connsiteY21-348" fmla="*/ 127 h 493591"/>
              <a:gd name="connsiteX22-349" fmla="*/ 282090 w 560550"/>
              <a:gd name="connsiteY22-350" fmla="*/ 0 h 493591"/>
              <a:gd name="connsiteX0-351" fmla="*/ 282090 w 560550"/>
              <a:gd name="connsiteY0-352" fmla="*/ 0 h 493591"/>
              <a:gd name="connsiteX1-353" fmla="*/ 307359 w 560550"/>
              <a:gd name="connsiteY1-354" fmla="*/ 19328 h 493591"/>
              <a:gd name="connsiteX2-355" fmla="*/ 322151 w 560550"/>
              <a:gd name="connsiteY2-356" fmla="*/ 46641 h 493591"/>
              <a:gd name="connsiteX3-357" fmla="*/ 426075 w 560550"/>
              <a:gd name="connsiteY3-358" fmla="*/ 252279 h 493591"/>
              <a:gd name="connsiteX4-359" fmla="*/ 549713 w 560550"/>
              <a:gd name="connsiteY4-360" fmla="*/ 442022 h 493591"/>
              <a:gd name="connsiteX5-361" fmla="*/ 553726 w 560550"/>
              <a:gd name="connsiteY5-362" fmla="*/ 448555 h 493591"/>
              <a:gd name="connsiteX6-363" fmla="*/ 557360 w 560550"/>
              <a:gd name="connsiteY6-364" fmla="*/ 480662 h 493591"/>
              <a:gd name="connsiteX7-365" fmla="*/ 557111 w 560550"/>
              <a:gd name="connsiteY7-366" fmla="*/ 481348 h 493591"/>
              <a:gd name="connsiteX8-367" fmla="*/ 527738 w 560550"/>
              <a:gd name="connsiteY8-368" fmla="*/ 493568 h 493591"/>
              <a:gd name="connsiteX9-369" fmla="*/ 496688 w 560550"/>
              <a:gd name="connsiteY9-370" fmla="*/ 492722 h 493591"/>
              <a:gd name="connsiteX10-371" fmla="*/ 266629 w 560550"/>
              <a:gd name="connsiteY10-372" fmla="*/ 479903 h 493591"/>
              <a:gd name="connsiteX11-373" fmla="*/ 40497 w 560550"/>
              <a:gd name="connsiteY11-374" fmla="*/ 492105 h 493591"/>
              <a:gd name="connsiteX12-375" fmla="*/ 32832 w 560550"/>
              <a:gd name="connsiteY12-376" fmla="*/ 492314 h 493591"/>
              <a:gd name="connsiteX13-377" fmla="*/ 3210 w 560550"/>
              <a:gd name="connsiteY13-378" fmla="*/ 479408 h 493591"/>
              <a:gd name="connsiteX14-379" fmla="*/ 2740 w 560550"/>
              <a:gd name="connsiteY14-380" fmla="*/ 478849 h 493591"/>
              <a:gd name="connsiteX15-381" fmla="*/ 6844 w 560550"/>
              <a:gd name="connsiteY15-382" fmla="*/ 447301 h 493591"/>
              <a:gd name="connsiteX16-383" fmla="*/ 23102 w 560550"/>
              <a:gd name="connsiteY16-384" fmla="*/ 420834 h 493591"/>
              <a:gd name="connsiteX17-385" fmla="*/ 149231 w 560550"/>
              <a:gd name="connsiteY17-386" fmla="*/ 228009 h 493591"/>
              <a:gd name="connsiteX18-387" fmla="*/ 251731 w 560550"/>
              <a:gd name="connsiteY18-388" fmla="*/ 26070 h 493591"/>
              <a:gd name="connsiteX19-389" fmla="*/ 255383 w 560550"/>
              <a:gd name="connsiteY19-390" fmla="*/ 19328 h 493591"/>
              <a:gd name="connsiteX20-391" fmla="*/ 281371 w 560550"/>
              <a:gd name="connsiteY20-392" fmla="*/ 127 h 493591"/>
              <a:gd name="connsiteX21-393" fmla="*/ 282090 w 560550"/>
              <a:gd name="connsiteY21-394" fmla="*/ 0 h 493591"/>
              <a:gd name="connsiteX0-395" fmla="*/ 282090 w 560550"/>
              <a:gd name="connsiteY0-396" fmla="*/ 0 h 493591"/>
              <a:gd name="connsiteX1-397" fmla="*/ 307359 w 560550"/>
              <a:gd name="connsiteY1-398" fmla="*/ 19328 h 493591"/>
              <a:gd name="connsiteX2-399" fmla="*/ 322151 w 560550"/>
              <a:gd name="connsiteY2-400" fmla="*/ 46641 h 493591"/>
              <a:gd name="connsiteX3-401" fmla="*/ 426075 w 560550"/>
              <a:gd name="connsiteY3-402" fmla="*/ 252279 h 493591"/>
              <a:gd name="connsiteX4-403" fmla="*/ 549713 w 560550"/>
              <a:gd name="connsiteY4-404" fmla="*/ 442022 h 493591"/>
              <a:gd name="connsiteX5-405" fmla="*/ 553726 w 560550"/>
              <a:gd name="connsiteY5-406" fmla="*/ 448555 h 493591"/>
              <a:gd name="connsiteX6-407" fmla="*/ 557360 w 560550"/>
              <a:gd name="connsiteY6-408" fmla="*/ 480662 h 493591"/>
              <a:gd name="connsiteX7-409" fmla="*/ 557111 w 560550"/>
              <a:gd name="connsiteY7-410" fmla="*/ 481348 h 493591"/>
              <a:gd name="connsiteX8-411" fmla="*/ 527738 w 560550"/>
              <a:gd name="connsiteY8-412" fmla="*/ 493568 h 493591"/>
              <a:gd name="connsiteX9-413" fmla="*/ 496688 w 560550"/>
              <a:gd name="connsiteY9-414" fmla="*/ 492722 h 493591"/>
              <a:gd name="connsiteX10-415" fmla="*/ 266629 w 560550"/>
              <a:gd name="connsiteY10-416" fmla="*/ 479903 h 493591"/>
              <a:gd name="connsiteX11-417" fmla="*/ 40497 w 560550"/>
              <a:gd name="connsiteY11-418" fmla="*/ 492105 h 493591"/>
              <a:gd name="connsiteX12-419" fmla="*/ 32832 w 560550"/>
              <a:gd name="connsiteY12-420" fmla="*/ 492314 h 493591"/>
              <a:gd name="connsiteX13-421" fmla="*/ 3210 w 560550"/>
              <a:gd name="connsiteY13-422" fmla="*/ 479408 h 493591"/>
              <a:gd name="connsiteX14-423" fmla="*/ 2740 w 560550"/>
              <a:gd name="connsiteY14-424" fmla="*/ 478849 h 493591"/>
              <a:gd name="connsiteX15-425" fmla="*/ 6844 w 560550"/>
              <a:gd name="connsiteY15-426" fmla="*/ 447301 h 493591"/>
              <a:gd name="connsiteX16-427" fmla="*/ 23102 w 560550"/>
              <a:gd name="connsiteY16-428" fmla="*/ 420834 h 493591"/>
              <a:gd name="connsiteX17-429" fmla="*/ 149231 w 560550"/>
              <a:gd name="connsiteY17-430" fmla="*/ 228009 h 493591"/>
              <a:gd name="connsiteX18-431" fmla="*/ 251731 w 560550"/>
              <a:gd name="connsiteY18-432" fmla="*/ 26070 h 493591"/>
              <a:gd name="connsiteX19-433" fmla="*/ 255383 w 560550"/>
              <a:gd name="connsiteY19-434" fmla="*/ 19328 h 493591"/>
              <a:gd name="connsiteX20-435" fmla="*/ 281371 w 560550"/>
              <a:gd name="connsiteY20-436" fmla="*/ 127 h 493591"/>
              <a:gd name="connsiteX21-437" fmla="*/ 282090 w 560550"/>
              <a:gd name="connsiteY21-438" fmla="*/ 0 h 4935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560550" h="493591">
                <a:moveTo>
                  <a:pt x="282090" y="0"/>
                </a:moveTo>
                <a:cubicBezTo>
                  <a:pt x="291235" y="0"/>
                  <a:pt x="300381" y="6443"/>
                  <a:pt x="307359" y="19328"/>
                </a:cubicBezTo>
                <a:lnTo>
                  <a:pt x="322151" y="46641"/>
                </a:lnTo>
                <a:cubicBezTo>
                  <a:pt x="341937" y="85466"/>
                  <a:pt x="388148" y="186382"/>
                  <a:pt x="426075" y="252279"/>
                </a:cubicBezTo>
                <a:cubicBezTo>
                  <a:pt x="464002" y="318176"/>
                  <a:pt x="528438" y="409309"/>
                  <a:pt x="549713" y="442022"/>
                </a:cubicBezTo>
                <a:lnTo>
                  <a:pt x="553726" y="448555"/>
                </a:lnTo>
                <a:cubicBezTo>
                  <a:pt x="561598" y="461368"/>
                  <a:pt x="562451" y="472766"/>
                  <a:pt x="557360" y="480662"/>
                </a:cubicBezTo>
                <a:cubicBezTo>
                  <a:pt x="557347" y="480929"/>
                  <a:pt x="557231" y="481140"/>
                  <a:pt x="557111" y="481348"/>
                </a:cubicBezTo>
                <a:cubicBezTo>
                  <a:pt x="552538" y="489268"/>
                  <a:pt x="542386" y="493968"/>
                  <a:pt x="527738" y="493568"/>
                </a:cubicBezTo>
                <a:lnTo>
                  <a:pt x="496688" y="492722"/>
                </a:lnTo>
                <a:cubicBezTo>
                  <a:pt x="453170" y="490445"/>
                  <a:pt x="342661" y="480006"/>
                  <a:pt x="266629" y="479903"/>
                </a:cubicBezTo>
                <a:cubicBezTo>
                  <a:pt x="190597" y="479800"/>
                  <a:pt x="79463" y="490037"/>
                  <a:pt x="40497" y="492105"/>
                </a:cubicBezTo>
                <a:lnTo>
                  <a:pt x="32832" y="492314"/>
                </a:lnTo>
                <a:cubicBezTo>
                  <a:pt x="17800" y="492724"/>
                  <a:pt x="7502" y="487764"/>
                  <a:pt x="3210" y="479408"/>
                </a:cubicBezTo>
                <a:cubicBezTo>
                  <a:pt x="2985" y="479262"/>
                  <a:pt x="2860" y="479056"/>
                  <a:pt x="2740" y="478849"/>
                </a:cubicBezTo>
                <a:cubicBezTo>
                  <a:pt x="-1833" y="470928"/>
                  <a:pt x="-826" y="459787"/>
                  <a:pt x="6844" y="447301"/>
                </a:cubicBezTo>
                <a:lnTo>
                  <a:pt x="23102" y="420834"/>
                </a:lnTo>
                <a:cubicBezTo>
                  <a:pt x="46833" y="384285"/>
                  <a:pt x="111126" y="293803"/>
                  <a:pt x="149231" y="228009"/>
                </a:cubicBezTo>
                <a:cubicBezTo>
                  <a:pt x="187336" y="162215"/>
                  <a:pt x="234039" y="60850"/>
                  <a:pt x="251731" y="26070"/>
                </a:cubicBezTo>
                <a:lnTo>
                  <a:pt x="255383" y="19328"/>
                </a:lnTo>
                <a:cubicBezTo>
                  <a:pt x="262543" y="6104"/>
                  <a:pt x="271988" y="-334"/>
                  <a:pt x="281371" y="127"/>
                </a:cubicBezTo>
                <a:cubicBezTo>
                  <a:pt x="281609" y="5"/>
                  <a:pt x="281850" y="0"/>
                  <a:pt x="28209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buFontTx/>
              <a:buNone/>
              <a:defRPr/>
            </a:pPr>
            <a:endParaRPr lang="zh-CN" altLang="en-US">
              <a:solidFill>
                <a:srgbClr val="FFFFFF"/>
              </a:solidFill>
              <a:latin typeface="微软雅黑" panose="020B0503020204020204" charset="-122"/>
              <a:cs typeface="Arial" panose="020B0604020202020204" pitchFamily="34" charset="0"/>
            </a:endParaRPr>
          </a:p>
        </p:txBody>
      </p:sp>
      <p:sp>
        <p:nvSpPr>
          <p:cNvPr id="10" name="KSO_Shape"/>
          <p:cNvSpPr/>
          <p:nvPr>
            <p:custDataLst>
              <p:tags r:id="rId9"/>
            </p:custDataLst>
          </p:nvPr>
        </p:nvSpPr>
        <p:spPr>
          <a:xfrm rot="10154805">
            <a:off x="8273266" y="2335838"/>
            <a:ext cx="314325" cy="276225"/>
          </a:xfrm>
          <a:custGeom>
            <a:avLst/>
            <a:gdLst>
              <a:gd name="connsiteX0" fmla="*/ 282090 w 560550"/>
              <a:gd name="connsiteY0" fmla="*/ 0 h 493591"/>
              <a:gd name="connsiteX1" fmla="*/ 307359 w 560550"/>
              <a:gd name="connsiteY1" fmla="*/ 19328 h 493591"/>
              <a:gd name="connsiteX2" fmla="*/ 322151 w 560550"/>
              <a:gd name="connsiteY2" fmla="*/ 46641 h 493591"/>
              <a:gd name="connsiteX3" fmla="*/ 422483 w 560550"/>
              <a:gd name="connsiteY3" fmla="*/ 244308 h 493591"/>
              <a:gd name="connsiteX4" fmla="*/ 421839 w 560550"/>
              <a:gd name="connsiteY4" fmla="*/ 243943 h 493591"/>
              <a:gd name="connsiteX5" fmla="*/ 426075 w 560550"/>
              <a:gd name="connsiteY5" fmla="*/ 252279 h 493591"/>
              <a:gd name="connsiteX6" fmla="*/ 549713 w 560550"/>
              <a:gd name="connsiteY6" fmla="*/ 442022 h 493591"/>
              <a:gd name="connsiteX7" fmla="*/ 553726 w 560550"/>
              <a:gd name="connsiteY7" fmla="*/ 448555 h 493591"/>
              <a:gd name="connsiteX8" fmla="*/ 557360 w 560550"/>
              <a:gd name="connsiteY8" fmla="*/ 480662 h 493591"/>
              <a:gd name="connsiteX9" fmla="*/ 557111 w 560550"/>
              <a:gd name="connsiteY9" fmla="*/ 481348 h 493591"/>
              <a:gd name="connsiteX10" fmla="*/ 527738 w 560550"/>
              <a:gd name="connsiteY10" fmla="*/ 493568 h 493591"/>
              <a:gd name="connsiteX11" fmla="*/ 496688 w 560550"/>
              <a:gd name="connsiteY11" fmla="*/ 492722 h 493591"/>
              <a:gd name="connsiteX12" fmla="*/ 275338 w 560550"/>
              <a:gd name="connsiteY12" fmla="*/ 480778 h 493591"/>
              <a:gd name="connsiteX13" fmla="*/ 275975 w 560550"/>
              <a:gd name="connsiteY13" fmla="*/ 480403 h 493591"/>
              <a:gd name="connsiteX14" fmla="*/ 266629 w 560550"/>
              <a:gd name="connsiteY14" fmla="*/ 479903 h 493591"/>
              <a:gd name="connsiteX15" fmla="*/ 40497 w 560550"/>
              <a:gd name="connsiteY15" fmla="*/ 492105 h 493591"/>
              <a:gd name="connsiteX16" fmla="*/ 32832 w 560550"/>
              <a:gd name="connsiteY16" fmla="*/ 492314 h 493591"/>
              <a:gd name="connsiteX17" fmla="*/ 3210 w 560550"/>
              <a:gd name="connsiteY17" fmla="*/ 479408 h 493591"/>
              <a:gd name="connsiteX18" fmla="*/ 2740 w 560550"/>
              <a:gd name="connsiteY18" fmla="*/ 478849 h 493591"/>
              <a:gd name="connsiteX19" fmla="*/ 6844 w 560550"/>
              <a:gd name="connsiteY19" fmla="*/ 447301 h 493591"/>
              <a:gd name="connsiteX20" fmla="*/ 23102 w 560550"/>
              <a:gd name="connsiteY20" fmla="*/ 420834 h 493591"/>
              <a:gd name="connsiteX21" fmla="*/ 144121 w 560550"/>
              <a:gd name="connsiteY21" fmla="*/ 235111 h 493591"/>
              <a:gd name="connsiteX22" fmla="*/ 144127 w 560550"/>
              <a:gd name="connsiteY22" fmla="*/ 235851 h 493591"/>
              <a:gd name="connsiteX23" fmla="*/ 149231 w 560550"/>
              <a:gd name="connsiteY23" fmla="*/ 228009 h 493591"/>
              <a:gd name="connsiteX24" fmla="*/ 251731 w 560550"/>
              <a:gd name="connsiteY24" fmla="*/ 26070 h 493591"/>
              <a:gd name="connsiteX25" fmla="*/ 255383 w 560550"/>
              <a:gd name="connsiteY25" fmla="*/ 19328 h 493591"/>
              <a:gd name="connsiteX26" fmla="*/ 281371 w 560550"/>
              <a:gd name="connsiteY26" fmla="*/ 127 h 493591"/>
              <a:gd name="connsiteX27" fmla="*/ 282090 w 560550"/>
              <a:gd name="connsiteY27" fmla="*/ 0 h 493591"/>
              <a:gd name="connsiteX0-1" fmla="*/ 282090 w 560550"/>
              <a:gd name="connsiteY0-2" fmla="*/ 0 h 493591"/>
              <a:gd name="connsiteX1-3" fmla="*/ 307359 w 560550"/>
              <a:gd name="connsiteY1-4" fmla="*/ 19328 h 493591"/>
              <a:gd name="connsiteX2-5" fmla="*/ 322151 w 560550"/>
              <a:gd name="connsiteY2-6" fmla="*/ 46641 h 493591"/>
              <a:gd name="connsiteX3-7" fmla="*/ 422483 w 560550"/>
              <a:gd name="connsiteY3-8" fmla="*/ 244308 h 493591"/>
              <a:gd name="connsiteX4-9" fmla="*/ 426075 w 560550"/>
              <a:gd name="connsiteY4-10" fmla="*/ 252279 h 493591"/>
              <a:gd name="connsiteX5-11" fmla="*/ 549713 w 560550"/>
              <a:gd name="connsiteY5-12" fmla="*/ 442022 h 493591"/>
              <a:gd name="connsiteX6-13" fmla="*/ 553726 w 560550"/>
              <a:gd name="connsiteY6-14" fmla="*/ 448555 h 493591"/>
              <a:gd name="connsiteX7-15" fmla="*/ 557360 w 560550"/>
              <a:gd name="connsiteY7-16" fmla="*/ 480662 h 493591"/>
              <a:gd name="connsiteX8-17" fmla="*/ 557111 w 560550"/>
              <a:gd name="connsiteY8-18" fmla="*/ 481348 h 493591"/>
              <a:gd name="connsiteX9-19" fmla="*/ 527738 w 560550"/>
              <a:gd name="connsiteY9-20" fmla="*/ 493568 h 493591"/>
              <a:gd name="connsiteX10-21" fmla="*/ 496688 w 560550"/>
              <a:gd name="connsiteY10-22" fmla="*/ 492722 h 493591"/>
              <a:gd name="connsiteX11-23" fmla="*/ 275338 w 560550"/>
              <a:gd name="connsiteY11-24" fmla="*/ 480778 h 493591"/>
              <a:gd name="connsiteX12-25" fmla="*/ 275975 w 560550"/>
              <a:gd name="connsiteY12-26" fmla="*/ 480403 h 493591"/>
              <a:gd name="connsiteX13-27" fmla="*/ 266629 w 560550"/>
              <a:gd name="connsiteY13-28" fmla="*/ 479903 h 493591"/>
              <a:gd name="connsiteX14-29" fmla="*/ 40497 w 560550"/>
              <a:gd name="connsiteY14-30" fmla="*/ 492105 h 493591"/>
              <a:gd name="connsiteX15-31" fmla="*/ 32832 w 560550"/>
              <a:gd name="connsiteY15-32" fmla="*/ 492314 h 493591"/>
              <a:gd name="connsiteX16-33" fmla="*/ 3210 w 560550"/>
              <a:gd name="connsiteY16-34" fmla="*/ 479408 h 493591"/>
              <a:gd name="connsiteX17-35" fmla="*/ 2740 w 560550"/>
              <a:gd name="connsiteY17-36" fmla="*/ 478849 h 493591"/>
              <a:gd name="connsiteX18-37" fmla="*/ 6844 w 560550"/>
              <a:gd name="connsiteY18-38" fmla="*/ 447301 h 493591"/>
              <a:gd name="connsiteX19-39" fmla="*/ 23102 w 560550"/>
              <a:gd name="connsiteY19-40" fmla="*/ 420834 h 493591"/>
              <a:gd name="connsiteX20-41" fmla="*/ 144121 w 560550"/>
              <a:gd name="connsiteY20-42" fmla="*/ 235111 h 493591"/>
              <a:gd name="connsiteX21-43" fmla="*/ 144127 w 560550"/>
              <a:gd name="connsiteY21-44" fmla="*/ 235851 h 493591"/>
              <a:gd name="connsiteX22-45" fmla="*/ 149231 w 560550"/>
              <a:gd name="connsiteY22-46" fmla="*/ 228009 h 493591"/>
              <a:gd name="connsiteX23-47" fmla="*/ 251731 w 560550"/>
              <a:gd name="connsiteY23-48" fmla="*/ 26070 h 493591"/>
              <a:gd name="connsiteX24-49" fmla="*/ 255383 w 560550"/>
              <a:gd name="connsiteY24-50" fmla="*/ 19328 h 493591"/>
              <a:gd name="connsiteX25-51" fmla="*/ 281371 w 560550"/>
              <a:gd name="connsiteY25-52" fmla="*/ 127 h 493591"/>
              <a:gd name="connsiteX26-53" fmla="*/ 282090 w 560550"/>
              <a:gd name="connsiteY26-54" fmla="*/ 0 h 493591"/>
              <a:gd name="connsiteX0-55" fmla="*/ 282090 w 560550"/>
              <a:gd name="connsiteY0-56" fmla="*/ 0 h 493591"/>
              <a:gd name="connsiteX1-57" fmla="*/ 307359 w 560550"/>
              <a:gd name="connsiteY1-58" fmla="*/ 19328 h 493591"/>
              <a:gd name="connsiteX2-59" fmla="*/ 322151 w 560550"/>
              <a:gd name="connsiteY2-60" fmla="*/ 46641 h 493591"/>
              <a:gd name="connsiteX3-61" fmla="*/ 426075 w 560550"/>
              <a:gd name="connsiteY3-62" fmla="*/ 252279 h 493591"/>
              <a:gd name="connsiteX4-63" fmla="*/ 549713 w 560550"/>
              <a:gd name="connsiteY4-64" fmla="*/ 442022 h 493591"/>
              <a:gd name="connsiteX5-65" fmla="*/ 553726 w 560550"/>
              <a:gd name="connsiteY5-66" fmla="*/ 448555 h 493591"/>
              <a:gd name="connsiteX6-67" fmla="*/ 557360 w 560550"/>
              <a:gd name="connsiteY6-68" fmla="*/ 480662 h 493591"/>
              <a:gd name="connsiteX7-69" fmla="*/ 557111 w 560550"/>
              <a:gd name="connsiteY7-70" fmla="*/ 481348 h 493591"/>
              <a:gd name="connsiteX8-71" fmla="*/ 527738 w 560550"/>
              <a:gd name="connsiteY8-72" fmla="*/ 493568 h 493591"/>
              <a:gd name="connsiteX9-73" fmla="*/ 496688 w 560550"/>
              <a:gd name="connsiteY9-74" fmla="*/ 492722 h 493591"/>
              <a:gd name="connsiteX10-75" fmla="*/ 275338 w 560550"/>
              <a:gd name="connsiteY10-76" fmla="*/ 480778 h 493591"/>
              <a:gd name="connsiteX11-77" fmla="*/ 275975 w 560550"/>
              <a:gd name="connsiteY11-78" fmla="*/ 480403 h 493591"/>
              <a:gd name="connsiteX12-79" fmla="*/ 266629 w 560550"/>
              <a:gd name="connsiteY12-80" fmla="*/ 479903 h 493591"/>
              <a:gd name="connsiteX13-81" fmla="*/ 40497 w 560550"/>
              <a:gd name="connsiteY13-82" fmla="*/ 492105 h 493591"/>
              <a:gd name="connsiteX14-83" fmla="*/ 32832 w 560550"/>
              <a:gd name="connsiteY14-84" fmla="*/ 492314 h 493591"/>
              <a:gd name="connsiteX15-85" fmla="*/ 3210 w 560550"/>
              <a:gd name="connsiteY15-86" fmla="*/ 479408 h 493591"/>
              <a:gd name="connsiteX16-87" fmla="*/ 2740 w 560550"/>
              <a:gd name="connsiteY16-88" fmla="*/ 478849 h 493591"/>
              <a:gd name="connsiteX17-89" fmla="*/ 6844 w 560550"/>
              <a:gd name="connsiteY17-90" fmla="*/ 447301 h 493591"/>
              <a:gd name="connsiteX18-91" fmla="*/ 23102 w 560550"/>
              <a:gd name="connsiteY18-92" fmla="*/ 420834 h 493591"/>
              <a:gd name="connsiteX19-93" fmla="*/ 144121 w 560550"/>
              <a:gd name="connsiteY19-94" fmla="*/ 235111 h 493591"/>
              <a:gd name="connsiteX20-95" fmla="*/ 144127 w 560550"/>
              <a:gd name="connsiteY20-96" fmla="*/ 235851 h 493591"/>
              <a:gd name="connsiteX21-97" fmla="*/ 149231 w 560550"/>
              <a:gd name="connsiteY21-98" fmla="*/ 228009 h 493591"/>
              <a:gd name="connsiteX22-99" fmla="*/ 251731 w 560550"/>
              <a:gd name="connsiteY22-100" fmla="*/ 26070 h 493591"/>
              <a:gd name="connsiteX23-101" fmla="*/ 255383 w 560550"/>
              <a:gd name="connsiteY23-102" fmla="*/ 19328 h 493591"/>
              <a:gd name="connsiteX24-103" fmla="*/ 281371 w 560550"/>
              <a:gd name="connsiteY24-104" fmla="*/ 127 h 493591"/>
              <a:gd name="connsiteX25-105" fmla="*/ 282090 w 560550"/>
              <a:gd name="connsiteY25-106" fmla="*/ 0 h 493591"/>
              <a:gd name="connsiteX0-107" fmla="*/ 282090 w 560550"/>
              <a:gd name="connsiteY0-108" fmla="*/ 0 h 493591"/>
              <a:gd name="connsiteX1-109" fmla="*/ 307359 w 560550"/>
              <a:gd name="connsiteY1-110" fmla="*/ 19328 h 493591"/>
              <a:gd name="connsiteX2-111" fmla="*/ 322151 w 560550"/>
              <a:gd name="connsiteY2-112" fmla="*/ 46641 h 493591"/>
              <a:gd name="connsiteX3-113" fmla="*/ 426075 w 560550"/>
              <a:gd name="connsiteY3-114" fmla="*/ 252279 h 493591"/>
              <a:gd name="connsiteX4-115" fmla="*/ 549713 w 560550"/>
              <a:gd name="connsiteY4-116" fmla="*/ 442022 h 493591"/>
              <a:gd name="connsiteX5-117" fmla="*/ 553726 w 560550"/>
              <a:gd name="connsiteY5-118" fmla="*/ 448555 h 493591"/>
              <a:gd name="connsiteX6-119" fmla="*/ 557360 w 560550"/>
              <a:gd name="connsiteY6-120" fmla="*/ 480662 h 493591"/>
              <a:gd name="connsiteX7-121" fmla="*/ 557111 w 560550"/>
              <a:gd name="connsiteY7-122" fmla="*/ 481348 h 493591"/>
              <a:gd name="connsiteX8-123" fmla="*/ 527738 w 560550"/>
              <a:gd name="connsiteY8-124" fmla="*/ 493568 h 493591"/>
              <a:gd name="connsiteX9-125" fmla="*/ 496688 w 560550"/>
              <a:gd name="connsiteY9-126" fmla="*/ 492722 h 493591"/>
              <a:gd name="connsiteX10-127" fmla="*/ 275338 w 560550"/>
              <a:gd name="connsiteY10-128" fmla="*/ 480778 h 493591"/>
              <a:gd name="connsiteX11-129" fmla="*/ 275975 w 560550"/>
              <a:gd name="connsiteY11-130" fmla="*/ 480403 h 493591"/>
              <a:gd name="connsiteX12-131" fmla="*/ 266629 w 560550"/>
              <a:gd name="connsiteY12-132" fmla="*/ 479903 h 493591"/>
              <a:gd name="connsiteX13-133" fmla="*/ 40497 w 560550"/>
              <a:gd name="connsiteY13-134" fmla="*/ 492105 h 493591"/>
              <a:gd name="connsiteX14-135" fmla="*/ 32832 w 560550"/>
              <a:gd name="connsiteY14-136" fmla="*/ 492314 h 493591"/>
              <a:gd name="connsiteX15-137" fmla="*/ 3210 w 560550"/>
              <a:gd name="connsiteY15-138" fmla="*/ 479408 h 493591"/>
              <a:gd name="connsiteX16-139" fmla="*/ 2740 w 560550"/>
              <a:gd name="connsiteY16-140" fmla="*/ 478849 h 493591"/>
              <a:gd name="connsiteX17-141" fmla="*/ 6844 w 560550"/>
              <a:gd name="connsiteY17-142" fmla="*/ 447301 h 493591"/>
              <a:gd name="connsiteX18-143" fmla="*/ 23102 w 560550"/>
              <a:gd name="connsiteY18-144" fmla="*/ 420834 h 493591"/>
              <a:gd name="connsiteX19-145" fmla="*/ 144121 w 560550"/>
              <a:gd name="connsiteY19-146" fmla="*/ 235111 h 493591"/>
              <a:gd name="connsiteX20-147" fmla="*/ 144127 w 560550"/>
              <a:gd name="connsiteY20-148" fmla="*/ 235851 h 493591"/>
              <a:gd name="connsiteX21-149" fmla="*/ 149231 w 560550"/>
              <a:gd name="connsiteY21-150" fmla="*/ 228009 h 493591"/>
              <a:gd name="connsiteX22-151" fmla="*/ 251731 w 560550"/>
              <a:gd name="connsiteY22-152" fmla="*/ 26070 h 493591"/>
              <a:gd name="connsiteX23-153" fmla="*/ 255383 w 560550"/>
              <a:gd name="connsiteY23-154" fmla="*/ 19328 h 493591"/>
              <a:gd name="connsiteX24-155" fmla="*/ 281371 w 560550"/>
              <a:gd name="connsiteY24-156" fmla="*/ 127 h 493591"/>
              <a:gd name="connsiteX25-157" fmla="*/ 282090 w 560550"/>
              <a:gd name="connsiteY25-158" fmla="*/ 0 h 493591"/>
              <a:gd name="connsiteX0-159" fmla="*/ 282090 w 560550"/>
              <a:gd name="connsiteY0-160" fmla="*/ 0 h 493591"/>
              <a:gd name="connsiteX1-161" fmla="*/ 307359 w 560550"/>
              <a:gd name="connsiteY1-162" fmla="*/ 19328 h 493591"/>
              <a:gd name="connsiteX2-163" fmla="*/ 322151 w 560550"/>
              <a:gd name="connsiteY2-164" fmla="*/ 46641 h 493591"/>
              <a:gd name="connsiteX3-165" fmla="*/ 426075 w 560550"/>
              <a:gd name="connsiteY3-166" fmla="*/ 252279 h 493591"/>
              <a:gd name="connsiteX4-167" fmla="*/ 549713 w 560550"/>
              <a:gd name="connsiteY4-168" fmla="*/ 442022 h 493591"/>
              <a:gd name="connsiteX5-169" fmla="*/ 553726 w 560550"/>
              <a:gd name="connsiteY5-170" fmla="*/ 448555 h 493591"/>
              <a:gd name="connsiteX6-171" fmla="*/ 557360 w 560550"/>
              <a:gd name="connsiteY6-172" fmla="*/ 480662 h 493591"/>
              <a:gd name="connsiteX7-173" fmla="*/ 557111 w 560550"/>
              <a:gd name="connsiteY7-174" fmla="*/ 481348 h 493591"/>
              <a:gd name="connsiteX8-175" fmla="*/ 527738 w 560550"/>
              <a:gd name="connsiteY8-176" fmla="*/ 493568 h 493591"/>
              <a:gd name="connsiteX9-177" fmla="*/ 496688 w 560550"/>
              <a:gd name="connsiteY9-178" fmla="*/ 492722 h 493591"/>
              <a:gd name="connsiteX10-179" fmla="*/ 275338 w 560550"/>
              <a:gd name="connsiteY10-180" fmla="*/ 480778 h 493591"/>
              <a:gd name="connsiteX11-181" fmla="*/ 275975 w 560550"/>
              <a:gd name="connsiteY11-182" fmla="*/ 480403 h 493591"/>
              <a:gd name="connsiteX12-183" fmla="*/ 266629 w 560550"/>
              <a:gd name="connsiteY12-184" fmla="*/ 479903 h 493591"/>
              <a:gd name="connsiteX13-185" fmla="*/ 40497 w 560550"/>
              <a:gd name="connsiteY13-186" fmla="*/ 492105 h 493591"/>
              <a:gd name="connsiteX14-187" fmla="*/ 32832 w 560550"/>
              <a:gd name="connsiteY14-188" fmla="*/ 492314 h 493591"/>
              <a:gd name="connsiteX15-189" fmla="*/ 3210 w 560550"/>
              <a:gd name="connsiteY15-190" fmla="*/ 479408 h 493591"/>
              <a:gd name="connsiteX16-191" fmla="*/ 2740 w 560550"/>
              <a:gd name="connsiteY16-192" fmla="*/ 478849 h 493591"/>
              <a:gd name="connsiteX17-193" fmla="*/ 6844 w 560550"/>
              <a:gd name="connsiteY17-194" fmla="*/ 447301 h 493591"/>
              <a:gd name="connsiteX18-195" fmla="*/ 23102 w 560550"/>
              <a:gd name="connsiteY18-196" fmla="*/ 420834 h 493591"/>
              <a:gd name="connsiteX19-197" fmla="*/ 144121 w 560550"/>
              <a:gd name="connsiteY19-198" fmla="*/ 235111 h 493591"/>
              <a:gd name="connsiteX20-199" fmla="*/ 149231 w 560550"/>
              <a:gd name="connsiteY20-200" fmla="*/ 228009 h 493591"/>
              <a:gd name="connsiteX21-201" fmla="*/ 251731 w 560550"/>
              <a:gd name="connsiteY21-202" fmla="*/ 26070 h 493591"/>
              <a:gd name="connsiteX22-203" fmla="*/ 255383 w 560550"/>
              <a:gd name="connsiteY22-204" fmla="*/ 19328 h 493591"/>
              <a:gd name="connsiteX23-205" fmla="*/ 281371 w 560550"/>
              <a:gd name="connsiteY23-206" fmla="*/ 127 h 493591"/>
              <a:gd name="connsiteX24-207" fmla="*/ 282090 w 560550"/>
              <a:gd name="connsiteY24-208" fmla="*/ 0 h 493591"/>
              <a:gd name="connsiteX0-209" fmla="*/ 282090 w 560550"/>
              <a:gd name="connsiteY0-210" fmla="*/ 0 h 493591"/>
              <a:gd name="connsiteX1-211" fmla="*/ 307359 w 560550"/>
              <a:gd name="connsiteY1-212" fmla="*/ 19328 h 493591"/>
              <a:gd name="connsiteX2-213" fmla="*/ 322151 w 560550"/>
              <a:gd name="connsiteY2-214" fmla="*/ 46641 h 493591"/>
              <a:gd name="connsiteX3-215" fmla="*/ 426075 w 560550"/>
              <a:gd name="connsiteY3-216" fmla="*/ 252279 h 493591"/>
              <a:gd name="connsiteX4-217" fmla="*/ 549713 w 560550"/>
              <a:gd name="connsiteY4-218" fmla="*/ 442022 h 493591"/>
              <a:gd name="connsiteX5-219" fmla="*/ 553726 w 560550"/>
              <a:gd name="connsiteY5-220" fmla="*/ 448555 h 493591"/>
              <a:gd name="connsiteX6-221" fmla="*/ 557360 w 560550"/>
              <a:gd name="connsiteY6-222" fmla="*/ 480662 h 493591"/>
              <a:gd name="connsiteX7-223" fmla="*/ 557111 w 560550"/>
              <a:gd name="connsiteY7-224" fmla="*/ 481348 h 493591"/>
              <a:gd name="connsiteX8-225" fmla="*/ 527738 w 560550"/>
              <a:gd name="connsiteY8-226" fmla="*/ 493568 h 493591"/>
              <a:gd name="connsiteX9-227" fmla="*/ 496688 w 560550"/>
              <a:gd name="connsiteY9-228" fmla="*/ 492722 h 493591"/>
              <a:gd name="connsiteX10-229" fmla="*/ 275338 w 560550"/>
              <a:gd name="connsiteY10-230" fmla="*/ 480778 h 493591"/>
              <a:gd name="connsiteX11-231" fmla="*/ 275975 w 560550"/>
              <a:gd name="connsiteY11-232" fmla="*/ 480403 h 493591"/>
              <a:gd name="connsiteX12-233" fmla="*/ 266629 w 560550"/>
              <a:gd name="connsiteY12-234" fmla="*/ 479903 h 493591"/>
              <a:gd name="connsiteX13-235" fmla="*/ 40497 w 560550"/>
              <a:gd name="connsiteY13-236" fmla="*/ 492105 h 493591"/>
              <a:gd name="connsiteX14-237" fmla="*/ 32832 w 560550"/>
              <a:gd name="connsiteY14-238" fmla="*/ 492314 h 493591"/>
              <a:gd name="connsiteX15-239" fmla="*/ 3210 w 560550"/>
              <a:gd name="connsiteY15-240" fmla="*/ 479408 h 493591"/>
              <a:gd name="connsiteX16-241" fmla="*/ 2740 w 560550"/>
              <a:gd name="connsiteY16-242" fmla="*/ 478849 h 493591"/>
              <a:gd name="connsiteX17-243" fmla="*/ 6844 w 560550"/>
              <a:gd name="connsiteY17-244" fmla="*/ 447301 h 493591"/>
              <a:gd name="connsiteX18-245" fmla="*/ 23102 w 560550"/>
              <a:gd name="connsiteY18-246" fmla="*/ 420834 h 493591"/>
              <a:gd name="connsiteX19-247" fmla="*/ 149231 w 560550"/>
              <a:gd name="connsiteY19-248" fmla="*/ 228009 h 493591"/>
              <a:gd name="connsiteX20-249" fmla="*/ 251731 w 560550"/>
              <a:gd name="connsiteY20-250" fmla="*/ 26070 h 493591"/>
              <a:gd name="connsiteX21-251" fmla="*/ 255383 w 560550"/>
              <a:gd name="connsiteY21-252" fmla="*/ 19328 h 493591"/>
              <a:gd name="connsiteX22-253" fmla="*/ 281371 w 560550"/>
              <a:gd name="connsiteY22-254" fmla="*/ 127 h 493591"/>
              <a:gd name="connsiteX23-255" fmla="*/ 282090 w 560550"/>
              <a:gd name="connsiteY23-256" fmla="*/ 0 h 493591"/>
              <a:gd name="connsiteX0-257" fmla="*/ 282090 w 560550"/>
              <a:gd name="connsiteY0-258" fmla="*/ 0 h 493591"/>
              <a:gd name="connsiteX1-259" fmla="*/ 307359 w 560550"/>
              <a:gd name="connsiteY1-260" fmla="*/ 19328 h 493591"/>
              <a:gd name="connsiteX2-261" fmla="*/ 322151 w 560550"/>
              <a:gd name="connsiteY2-262" fmla="*/ 46641 h 493591"/>
              <a:gd name="connsiteX3-263" fmla="*/ 426075 w 560550"/>
              <a:gd name="connsiteY3-264" fmla="*/ 252279 h 493591"/>
              <a:gd name="connsiteX4-265" fmla="*/ 549713 w 560550"/>
              <a:gd name="connsiteY4-266" fmla="*/ 442022 h 493591"/>
              <a:gd name="connsiteX5-267" fmla="*/ 553726 w 560550"/>
              <a:gd name="connsiteY5-268" fmla="*/ 448555 h 493591"/>
              <a:gd name="connsiteX6-269" fmla="*/ 557360 w 560550"/>
              <a:gd name="connsiteY6-270" fmla="*/ 480662 h 493591"/>
              <a:gd name="connsiteX7-271" fmla="*/ 557111 w 560550"/>
              <a:gd name="connsiteY7-272" fmla="*/ 481348 h 493591"/>
              <a:gd name="connsiteX8-273" fmla="*/ 527738 w 560550"/>
              <a:gd name="connsiteY8-274" fmla="*/ 493568 h 493591"/>
              <a:gd name="connsiteX9-275" fmla="*/ 496688 w 560550"/>
              <a:gd name="connsiteY9-276" fmla="*/ 492722 h 493591"/>
              <a:gd name="connsiteX10-277" fmla="*/ 275338 w 560550"/>
              <a:gd name="connsiteY10-278" fmla="*/ 480778 h 493591"/>
              <a:gd name="connsiteX11-279" fmla="*/ 275975 w 560550"/>
              <a:gd name="connsiteY11-280" fmla="*/ 480403 h 493591"/>
              <a:gd name="connsiteX12-281" fmla="*/ 266629 w 560550"/>
              <a:gd name="connsiteY12-282" fmla="*/ 479903 h 493591"/>
              <a:gd name="connsiteX13-283" fmla="*/ 40497 w 560550"/>
              <a:gd name="connsiteY13-284" fmla="*/ 492105 h 493591"/>
              <a:gd name="connsiteX14-285" fmla="*/ 32832 w 560550"/>
              <a:gd name="connsiteY14-286" fmla="*/ 492314 h 493591"/>
              <a:gd name="connsiteX15-287" fmla="*/ 3210 w 560550"/>
              <a:gd name="connsiteY15-288" fmla="*/ 479408 h 493591"/>
              <a:gd name="connsiteX16-289" fmla="*/ 2740 w 560550"/>
              <a:gd name="connsiteY16-290" fmla="*/ 478849 h 493591"/>
              <a:gd name="connsiteX17-291" fmla="*/ 6844 w 560550"/>
              <a:gd name="connsiteY17-292" fmla="*/ 447301 h 493591"/>
              <a:gd name="connsiteX18-293" fmla="*/ 23102 w 560550"/>
              <a:gd name="connsiteY18-294" fmla="*/ 420834 h 493591"/>
              <a:gd name="connsiteX19-295" fmla="*/ 149231 w 560550"/>
              <a:gd name="connsiteY19-296" fmla="*/ 228009 h 493591"/>
              <a:gd name="connsiteX20-297" fmla="*/ 251731 w 560550"/>
              <a:gd name="connsiteY20-298" fmla="*/ 26070 h 493591"/>
              <a:gd name="connsiteX21-299" fmla="*/ 255383 w 560550"/>
              <a:gd name="connsiteY21-300" fmla="*/ 19328 h 493591"/>
              <a:gd name="connsiteX22-301" fmla="*/ 281371 w 560550"/>
              <a:gd name="connsiteY22-302" fmla="*/ 127 h 493591"/>
              <a:gd name="connsiteX23-303" fmla="*/ 282090 w 560550"/>
              <a:gd name="connsiteY23-304" fmla="*/ 0 h 493591"/>
              <a:gd name="connsiteX0-305" fmla="*/ 282090 w 560550"/>
              <a:gd name="connsiteY0-306" fmla="*/ 0 h 493591"/>
              <a:gd name="connsiteX1-307" fmla="*/ 307359 w 560550"/>
              <a:gd name="connsiteY1-308" fmla="*/ 19328 h 493591"/>
              <a:gd name="connsiteX2-309" fmla="*/ 322151 w 560550"/>
              <a:gd name="connsiteY2-310" fmla="*/ 46641 h 493591"/>
              <a:gd name="connsiteX3-311" fmla="*/ 426075 w 560550"/>
              <a:gd name="connsiteY3-312" fmla="*/ 252279 h 493591"/>
              <a:gd name="connsiteX4-313" fmla="*/ 549713 w 560550"/>
              <a:gd name="connsiteY4-314" fmla="*/ 442022 h 493591"/>
              <a:gd name="connsiteX5-315" fmla="*/ 553726 w 560550"/>
              <a:gd name="connsiteY5-316" fmla="*/ 448555 h 493591"/>
              <a:gd name="connsiteX6-317" fmla="*/ 557360 w 560550"/>
              <a:gd name="connsiteY6-318" fmla="*/ 480662 h 493591"/>
              <a:gd name="connsiteX7-319" fmla="*/ 557111 w 560550"/>
              <a:gd name="connsiteY7-320" fmla="*/ 481348 h 493591"/>
              <a:gd name="connsiteX8-321" fmla="*/ 527738 w 560550"/>
              <a:gd name="connsiteY8-322" fmla="*/ 493568 h 493591"/>
              <a:gd name="connsiteX9-323" fmla="*/ 496688 w 560550"/>
              <a:gd name="connsiteY9-324" fmla="*/ 492722 h 493591"/>
              <a:gd name="connsiteX10-325" fmla="*/ 275338 w 560550"/>
              <a:gd name="connsiteY10-326" fmla="*/ 480778 h 493591"/>
              <a:gd name="connsiteX11-327" fmla="*/ 266629 w 560550"/>
              <a:gd name="connsiteY11-328" fmla="*/ 479903 h 493591"/>
              <a:gd name="connsiteX12-329" fmla="*/ 40497 w 560550"/>
              <a:gd name="connsiteY12-330" fmla="*/ 492105 h 493591"/>
              <a:gd name="connsiteX13-331" fmla="*/ 32832 w 560550"/>
              <a:gd name="connsiteY13-332" fmla="*/ 492314 h 493591"/>
              <a:gd name="connsiteX14-333" fmla="*/ 3210 w 560550"/>
              <a:gd name="connsiteY14-334" fmla="*/ 479408 h 493591"/>
              <a:gd name="connsiteX15-335" fmla="*/ 2740 w 560550"/>
              <a:gd name="connsiteY15-336" fmla="*/ 478849 h 493591"/>
              <a:gd name="connsiteX16-337" fmla="*/ 6844 w 560550"/>
              <a:gd name="connsiteY16-338" fmla="*/ 447301 h 493591"/>
              <a:gd name="connsiteX17-339" fmla="*/ 23102 w 560550"/>
              <a:gd name="connsiteY17-340" fmla="*/ 420834 h 493591"/>
              <a:gd name="connsiteX18-341" fmla="*/ 149231 w 560550"/>
              <a:gd name="connsiteY18-342" fmla="*/ 228009 h 493591"/>
              <a:gd name="connsiteX19-343" fmla="*/ 251731 w 560550"/>
              <a:gd name="connsiteY19-344" fmla="*/ 26070 h 493591"/>
              <a:gd name="connsiteX20-345" fmla="*/ 255383 w 560550"/>
              <a:gd name="connsiteY20-346" fmla="*/ 19328 h 493591"/>
              <a:gd name="connsiteX21-347" fmla="*/ 281371 w 560550"/>
              <a:gd name="connsiteY21-348" fmla="*/ 127 h 493591"/>
              <a:gd name="connsiteX22-349" fmla="*/ 282090 w 560550"/>
              <a:gd name="connsiteY22-350" fmla="*/ 0 h 493591"/>
              <a:gd name="connsiteX0-351" fmla="*/ 282090 w 560550"/>
              <a:gd name="connsiteY0-352" fmla="*/ 0 h 493591"/>
              <a:gd name="connsiteX1-353" fmla="*/ 307359 w 560550"/>
              <a:gd name="connsiteY1-354" fmla="*/ 19328 h 493591"/>
              <a:gd name="connsiteX2-355" fmla="*/ 322151 w 560550"/>
              <a:gd name="connsiteY2-356" fmla="*/ 46641 h 493591"/>
              <a:gd name="connsiteX3-357" fmla="*/ 426075 w 560550"/>
              <a:gd name="connsiteY3-358" fmla="*/ 252279 h 493591"/>
              <a:gd name="connsiteX4-359" fmla="*/ 549713 w 560550"/>
              <a:gd name="connsiteY4-360" fmla="*/ 442022 h 493591"/>
              <a:gd name="connsiteX5-361" fmla="*/ 553726 w 560550"/>
              <a:gd name="connsiteY5-362" fmla="*/ 448555 h 493591"/>
              <a:gd name="connsiteX6-363" fmla="*/ 557360 w 560550"/>
              <a:gd name="connsiteY6-364" fmla="*/ 480662 h 493591"/>
              <a:gd name="connsiteX7-365" fmla="*/ 557111 w 560550"/>
              <a:gd name="connsiteY7-366" fmla="*/ 481348 h 493591"/>
              <a:gd name="connsiteX8-367" fmla="*/ 527738 w 560550"/>
              <a:gd name="connsiteY8-368" fmla="*/ 493568 h 493591"/>
              <a:gd name="connsiteX9-369" fmla="*/ 496688 w 560550"/>
              <a:gd name="connsiteY9-370" fmla="*/ 492722 h 493591"/>
              <a:gd name="connsiteX10-371" fmla="*/ 266629 w 560550"/>
              <a:gd name="connsiteY10-372" fmla="*/ 479903 h 493591"/>
              <a:gd name="connsiteX11-373" fmla="*/ 40497 w 560550"/>
              <a:gd name="connsiteY11-374" fmla="*/ 492105 h 493591"/>
              <a:gd name="connsiteX12-375" fmla="*/ 32832 w 560550"/>
              <a:gd name="connsiteY12-376" fmla="*/ 492314 h 493591"/>
              <a:gd name="connsiteX13-377" fmla="*/ 3210 w 560550"/>
              <a:gd name="connsiteY13-378" fmla="*/ 479408 h 493591"/>
              <a:gd name="connsiteX14-379" fmla="*/ 2740 w 560550"/>
              <a:gd name="connsiteY14-380" fmla="*/ 478849 h 493591"/>
              <a:gd name="connsiteX15-381" fmla="*/ 6844 w 560550"/>
              <a:gd name="connsiteY15-382" fmla="*/ 447301 h 493591"/>
              <a:gd name="connsiteX16-383" fmla="*/ 23102 w 560550"/>
              <a:gd name="connsiteY16-384" fmla="*/ 420834 h 493591"/>
              <a:gd name="connsiteX17-385" fmla="*/ 149231 w 560550"/>
              <a:gd name="connsiteY17-386" fmla="*/ 228009 h 493591"/>
              <a:gd name="connsiteX18-387" fmla="*/ 251731 w 560550"/>
              <a:gd name="connsiteY18-388" fmla="*/ 26070 h 493591"/>
              <a:gd name="connsiteX19-389" fmla="*/ 255383 w 560550"/>
              <a:gd name="connsiteY19-390" fmla="*/ 19328 h 493591"/>
              <a:gd name="connsiteX20-391" fmla="*/ 281371 w 560550"/>
              <a:gd name="connsiteY20-392" fmla="*/ 127 h 493591"/>
              <a:gd name="connsiteX21-393" fmla="*/ 282090 w 560550"/>
              <a:gd name="connsiteY21-394" fmla="*/ 0 h 493591"/>
              <a:gd name="connsiteX0-395" fmla="*/ 282090 w 560550"/>
              <a:gd name="connsiteY0-396" fmla="*/ 0 h 493591"/>
              <a:gd name="connsiteX1-397" fmla="*/ 307359 w 560550"/>
              <a:gd name="connsiteY1-398" fmla="*/ 19328 h 493591"/>
              <a:gd name="connsiteX2-399" fmla="*/ 322151 w 560550"/>
              <a:gd name="connsiteY2-400" fmla="*/ 46641 h 493591"/>
              <a:gd name="connsiteX3-401" fmla="*/ 426075 w 560550"/>
              <a:gd name="connsiteY3-402" fmla="*/ 252279 h 493591"/>
              <a:gd name="connsiteX4-403" fmla="*/ 549713 w 560550"/>
              <a:gd name="connsiteY4-404" fmla="*/ 442022 h 493591"/>
              <a:gd name="connsiteX5-405" fmla="*/ 553726 w 560550"/>
              <a:gd name="connsiteY5-406" fmla="*/ 448555 h 493591"/>
              <a:gd name="connsiteX6-407" fmla="*/ 557360 w 560550"/>
              <a:gd name="connsiteY6-408" fmla="*/ 480662 h 493591"/>
              <a:gd name="connsiteX7-409" fmla="*/ 557111 w 560550"/>
              <a:gd name="connsiteY7-410" fmla="*/ 481348 h 493591"/>
              <a:gd name="connsiteX8-411" fmla="*/ 527738 w 560550"/>
              <a:gd name="connsiteY8-412" fmla="*/ 493568 h 493591"/>
              <a:gd name="connsiteX9-413" fmla="*/ 496688 w 560550"/>
              <a:gd name="connsiteY9-414" fmla="*/ 492722 h 493591"/>
              <a:gd name="connsiteX10-415" fmla="*/ 266629 w 560550"/>
              <a:gd name="connsiteY10-416" fmla="*/ 479903 h 493591"/>
              <a:gd name="connsiteX11-417" fmla="*/ 40497 w 560550"/>
              <a:gd name="connsiteY11-418" fmla="*/ 492105 h 493591"/>
              <a:gd name="connsiteX12-419" fmla="*/ 32832 w 560550"/>
              <a:gd name="connsiteY12-420" fmla="*/ 492314 h 493591"/>
              <a:gd name="connsiteX13-421" fmla="*/ 3210 w 560550"/>
              <a:gd name="connsiteY13-422" fmla="*/ 479408 h 493591"/>
              <a:gd name="connsiteX14-423" fmla="*/ 2740 w 560550"/>
              <a:gd name="connsiteY14-424" fmla="*/ 478849 h 493591"/>
              <a:gd name="connsiteX15-425" fmla="*/ 6844 w 560550"/>
              <a:gd name="connsiteY15-426" fmla="*/ 447301 h 493591"/>
              <a:gd name="connsiteX16-427" fmla="*/ 23102 w 560550"/>
              <a:gd name="connsiteY16-428" fmla="*/ 420834 h 493591"/>
              <a:gd name="connsiteX17-429" fmla="*/ 149231 w 560550"/>
              <a:gd name="connsiteY17-430" fmla="*/ 228009 h 493591"/>
              <a:gd name="connsiteX18-431" fmla="*/ 251731 w 560550"/>
              <a:gd name="connsiteY18-432" fmla="*/ 26070 h 493591"/>
              <a:gd name="connsiteX19-433" fmla="*/ 255383 w 560550"/>
              <a:gd name="connsiteY19-434" fmla="*/ 19328 h 493591"/>
              <a:gd name="connsiteX20-435" fmla="*/ 281371 w 560550"/>
              <a:gd name="connsiteY20-436" fmla="*/ 127 h 493591"/>
              <a:gd name="connsiteX21-437" fmla="*/ 282090 w 560550"/>
              <a:gd name="connsiteY21-438" fmla="*/ 0 h 4935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560550" h="493591">
                <a:moveTo>
                  <a:pt x="282090" y="0"/>
                </a:moveTo>
                <a:cubicBezTo>
                  <a:pt x="291235" y="0"/>
                  <a:pt x="300381" y="6443"/>
                  <a:pt x="307359" y="19328"/>
                </a:cubicBezTo>
                <a:lnTo>
                  <a:pt x="322151" y="46641"/>
                </a:lnTo>
                <a:cubicBezTo>
                  <a:pt x="341937" y="85466"/>
                  <a:pt x="388148" y="186382"/>
                  <a:pt x="426075" y="252279"/>
                </a:cubicBezTo>
                <a:cubicBezTo>
                  <a:pt x="464002" y="318176"/>
                  <a:pt x="528438" y="409309"/>
                  <a:pt x="549713" y="442022"/>
                </a:cubicBezTo>
                <a:lnTo>
                  <a:pt x="553726" y="448555"/>
                </a:lnTo>
                <a:cubicBezTo>
                  <a:pt x="561598" y="461368"/>
                  <a:pt x="562451" y="472766"/>
                  <a:pt x="557360" y="480662"/>
                </a:cubicBezTo>
                <a:cubicBezTo>
                  <a:pt x="557347" y="480929"/>
                  <a:pt x="557231" y="481140"/>
                  <a:pt x="557111" y="481348"/>
                </a:cubicBezTo>
                <a:cubicBezTo>
                  <a:pt x="552538" y="489268"/>
                  <a:pt x="542386" y="493968"/>
                  <a:pt x="527738" y="493568"/>
                </a:cubicBezTo>
                <a:lnTo>
                  <a:pt x="496688" y="492722"/>
                </a:lnTo>
                <a:cubicBezTo>
                  <a:pt x="453170" y="490445"/>
                  <a:pt x="342661" y="480006"/>
                  <a:pt x="266629" y="479903"/>
                </a:cubicBezTo>
                <a:cubicBezTo>
                  <a:pt x="190597" y="479800"/>
                  <a:pt x="79463" y="490037"/>
                  <a:pt x="40497" y="492105"/>
                </a:cubicBezTo>
                <a:lnTo>
                  <a:pt x="32832" y="492314"/>
                </a:lnTo>
                <a:cubicBezTo>
                  <a:pt x="17800" y="492724"/>
                  <a:pt x="7502" y="487764"/>
                  <a:pt x="3210" y="479408"/>
                </a:cubicBezTo>
                <a:cubicBezTo>
                  <a:pt x="2985" y="479262"/>
                  <a:pt x="2860" y="479056"/>
                  <a:pt x="2740" y="478849"/>
                </a:cubicBezTo>
                <a:cubicBezTo>
                  <a:pt x="-1833" y="470928"/>
                  <a:pt x="-826" y="459787"/>
                  <a:pt x="6844" y="447301"/>
                </a:cubicBezTo>
                <a:lnTo>
                  <a:pt x="23102" y="420834"/>
                </a:lnTo>
                <a:cubicBezTo>
                  <a:pt x="46833" y="384285"/>
                  <a:pt x="111126" y="293803"/>
                  <a:pt x="149231" y="228009"/>
                </a:cubicBezTo>
                <a:cubicBezTo>
                  <a:pt x="187336" y="162215"/>
                  <a:pt x="234039" y="60850"/>
                  <a:pt x="251731" y="26070"/>
                </a:cubicBezTo>
                <a:lnTo>
                  <a:pt x="255383" y="19328"/>
                </a:lnTo>
                <a:cubicBezTo>
                  <a:pt x="262543" y="6104"/>
                  <a:pt x="271988" y="-334"/>
                  <a:pt x="281371" y="127"/>
                </a:cubicBezTo>
                <a:cubicBezTo>
                  <a:pt x="281609" y="5"/>
                  <a:pt x="281850" y="0"/>
                  <a:pt x="28209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buFontTx/>
              <a:buNone/>
              <a:defRPr/>
            </a:pPr>
            <a:endParaRPr lang="zh-CN" altLang="en-US" dirty="0">
              <a:solidFill>
                <a:srgbClr val="FFFFFF"/>
              </a:solidFill>
              <a:latin typeface="微软雅黑" panose="020B0503020204020204" charset="-122"/>
              <a:cs typeface="Arial" panose="020B0604020202020204" pitchFamily="34" charset="0"/>
            </a:endParaRPr>
          </a:p>
        </p:txBody>
      </p:sp>
      <p:sp>
        <p:nvSpPr>
          <p:cNvPr id="11" name="KSO_Shape"/>
          <p:cNvSpPr/>
          <p:nvPr>
            <p:custDataLst>
              <p:tags r:id="rId10"/>
            </p:custDataLst>
          </p:nvPr>
        </p:nvSpPr>
        <p:spPr>
          <a:xfrm rot="13326744">
            <a:off x="1309688" y="4641850"/>
            <a:ext cx="628650" cy="554038"/>
          </a:xfrm>
          <a:custGeom>
            <a:avLst/>
            <a:gdLst>
              <a:gd name="connsiteX0" fmla="*/ 282090 w 560550"/>
              <a:gd name="connsiteY0" fmla="*/ 0 h 493591"/>
              <a:gd name="connsiteX1" fmla="*/ 307359 w 560550"/>
              <a:gd name="connsiteY1" fmla="*/ 19328 h 493591"/>
              <a:gd name="connsiteX2" fmla="*/ 322151 w 560550"/>
              <a:gd name="connsiteY2" fmla="*/ 46641 h 493591"/>
              <a:gd name="connsiteX3" fmla="*/ 422483 w 560550"/>
              <a:gd name="connsiteY3" fmla="*/ 244308 h 493591"/>
              <a:gd name="connsiteX4" fmla="*/ 421839 w 560550"/>
              <a:gd name="connsiteY4" fmla="*/ 243943 h 493591"/>
              <a:gd name="connsiteX5" fmla="*/ 426075 w 560550"/>
              <a:gd name="connsiteY5" fmla="*/ 252279 h 493591"/>
              <a:gd name="connsiteX6" fmla="*/ 549713 w 560550"/>
              <a:gd name="connsiteY6" fmla="*/ 442022 h 493591"/>
              <a:gd name="connsiteX7" fmla="*/ 553726 w 560550"/>
              <a:gd name="connsiteY7" fmla="*/ 448555 h 493591"/>
              <a:gd name="connsiteX8" fmla="*/ 557360 w 560550"/>
              <a:gd name="connsiteY8" fmla="*/ 480662 h 493591"/>
              <a:gd name="connsiteX9" fmla="*/ 557111 w 560550"/>
              <a:gd name="connsiteY9" fmla="*/ 481348 h 493591"/>
              <a:gd name="connsiteX10" fmla="*/ 527738 w 560550"/>
              <a:gd name="connsiteY10" fmla="*/ 493568 h 493591"/>
              <a:gd name="connsiteX11" fmla="*/ 496688 w 560550"/>
              <a:gd name="connsiteY11" fmla="*/ 492722 h 493591"/>
              <a:gd name="connsiteX12" fmla="*/ 275338 w 560550"/>
              <a:gd name="connsiteY12" fmla="*/ 480778 h 493591"/>
              <a:gd name="connsiteX13" fmla="*/ 275975 w 560550"/>
              <a:gd name="connsiteY13" fmla="*/ 480403 h 493591"/>
              <a:gd name="connsiteX14" fmla="*/ 266629 w 560550"/>
              <a:gd name="connsiteY14" fmla="*/ 479903 h 493591"/>
              <a:gd name="connsiteX15" fmla="*/ 40497 w 560550"/>
              <a:gd name="connsiteY15" fmla="*/ 492105 h 493591"/>
              <a:gd name="connsiteX16" fmla="*/ 32832 w 560550"/>
              <a:gd name="connsiteY16" fmla="*/ 492314 h 493591"/>
              <a:gd name="connsiteX17" fmla="*/ 3210 w 560550"/>
              <a:gd name="connsiteY17" fmla="*/ 479408 h 493591"/>
              <a:gd name="connsiteX18" fmla="*/ 2740 w 560550"/>
              <a:gd name="connsiteY18" fmla="*/ 478849 h 493591"/>
              <a:gd name="connsiteX19" fmla="*/ 6844 w 560550"/>
              <a:gd name="connsiteY19" fmla="*/ 447301 h 493591"/>
              <a:gd name="connsiteX20" fmla="*/ 23102 w 560550"/>
              <a:gd name="connsiteY20" fmla="*/ 420834 h 493591"/>
              <a:gd name="connsiteX21" fmla="*/ 144121 w 560550"/>
              <a:gd name="connsiteY21" fmla="*/ 235111 h 493591"/>
              <a:gd name="connsiteX22" fmla="*/ 144127 w 560550"/>
              <a:gd name="connsiteY22" fmla="*/ 235851 h 493591"/>
              <a:gd name="connsiteX23" fmla="*/ 149231 w 560550"/>
              <a:gd name="connsiteY23" fmla="*/ 228009 h 493591"/>
              <a:gd name="connsiteX24" fmla="*/ 251731 w 560550"/>
              <a:gd name="connsiteY24" fmla="*/ 26070 h 493591"/>
              <a:gd name="connsiteX25" fmla="*/ 255383 w 560550"/>
              <a:gd name="connsiteY25" fmla="*/ 19328 h 493591"/>
              <a:gd name="connsiteX26" fmla="*/ 281371 w 560550"/>
              <a:gd name="connsiteY26" fmla="*/ 127 h 493591"/>
              <a:gd name="connsiteX27" fmla="*/ 282090 w 560550"/>
              <a:gd name="connsiteY27" fmla="*/ 0 h 493591"/>
              <a:gd name="connsiteX0-1" fmla="*/ 282090 w 560550"/>
              <a:gd name="connsiteY0-2" fmla="*/ 0 h 493591"/>
              <a:gd name="connsiteX1-3" fmla="*/ 307359 w 560550"/>
              <a:gd name="connsiteY1-4" fmla="*/ 19328 h 493591"/>
              <a:gd name="connsiteX2-5" fmla="*/ 322151 w 560550"/>
              <a:gd name="connsiteY2-6" fmla="*/ 46641 h 493591"/>
              <a:gd name="connsiteX3-7" fmla="*/ 422483 w 560550"/>
              <a:gd name="connsiteY3-8" fmla="*/ 244308 h 493591"/>
              <a:gd name="connsiteX4-9" fmla="*/ 426075 w 560550"/>
              <a:gd name="connsiteY4-10" fmla="*/ 252279 h 493591"/>
              <a:gd name="connsiteX5-11" fmla="*/ 549713 w 560550"/>
              <a:gd name="connsiteY5-12" fmla="*/ 442022 h 493591"/>
              <a:gd name="connsiteX6-13" fmla="*/ 553726 w 560550"/>
              <a:gd name="connsiteY6-14" fmla="*/ 448555 h 493591"/>
              <a:gd name="connsiteX7-15" fmla="*/ 557360 w 560550"/>
              <a:gd name="connsiteY7-16" fmla="*/ 480662 h 493591"/>
              <a:gd name="connsiteX8-17" fmla="*/ 557111 w 560550"/>
              <a:gd name="connsiteY8-18" fmla="*/ 481348 h 493591"/>
              <a:gd name="connsiteX9-19" fmla="*/ 527738 w 560550"/>
              <a:gd name="connsiteY9-20" fmla="*/ 493568 h 493591"/>
              <a:gd name="connsiteX10-21" fmla="*/ 496688 w 560550"/>
              <a:gd name="connsiteY10-22" fmla="*/ 492722 h 493591"/>
              <a:gd name="connsiteX11-23" fmla="*/ 275338 w 560550"/>
              <a:gd name="connsiteY11-24" fmla="*/ 480778 h 493591"/>
              <a:gd name="connsiteX12-25" fmla="*/ 275975 w 560550"/>
              <a:gd name="connsiteY12-26" fmla="*/ 480403 h 493591"/>
              <a:gd name="connsiteX13-27" fmla="*/ 266629 w 560550"/>
              <a:gd name="connsiteY13-28" fmla="*/ 479903 h 493591"/>
              <a:gd name="connsiteX14-29" fmla="*/ 40497 w 560550"/>
              <a:gd name="connsiteY14-30" fmla="*/ 492105 h 493591"/>
              <a:gd name="connsiteX15-31" fmla="*/ 32832 w 560550"/>
              <a:gd name="connsiteY15-32" fmla="*/ 492314 h 493591"/>
              <a:gd name="connsiteX16-33" fmla="*/ 3210 w 560550"/>
              <a:gd name="connsiteY16-34" fmla="*/ 479408 h 493591"/>
              <a:gd name="connsiteX17-35" fmla="*/ 2740 w 560550"/>
              <a:gd name="connsiteY17-36" fmla="*/ 478849 h 493591"/>
              <a:gd name="connsiteX18-37" fmla="*/ 6844 w 560550"/>
              <a:gd name="connsiteY18-38" fmla="*/ 447301 h 493591"/>
              <a:gd name="connsiteX19-39" fmla="*/ 23102 w 560550"/>
              <a:gd name="connsiteY19-40" fmla="*/ 420834 h 493591"/>
              <a:gd name="connsiteX20-41" fmla="*/ 144121 w 560550"/>
              <a:gd name="connsiteY20-42" fmla="*/ 235111 h 493591"/>
              <a:gd name="connsiteX21-43" fmla="*/ 144127 w 560550"/>
              <a:gd name="connsiteY21-44" fmla="*/ 235851 h 493591"/>
              <a:gd name="connsiteX22-45" fmla="*/ 149231 w 560550"/>
              <a:gd name="connsiteY22-46" fmla="*/ 228009 h 493591"/>
              <a:gd name="connsiteX23-47" fmla="*/ 251731 w 560550"/>
              <a:gd name="connsiteY23-48" fmla="*/ 26070 h 493591"/>
              <a:gd name="connsiteX24-49" fmla="*/ 255383 w 560550"/>
              <a:gd name="connsiteY24-50" fmla="*/ 19328 h 493591"/>
              <a:gd name="connsiteX25-51" fmla="*/ 281371 w 560550"/>
              <a:gd name="connsiteY25-52" fmla="*/ 127 h 493591"/>
              <a:gd name="connsiteX26-53" fmla="*/ 282090 w 560550"/>
              <a:gd name="connsiteY26-54" fmla="*/ 0 h 493591"/>
              <a:gd name="connsiteX0-55" fmla="*/ 282090 w 560550"/>
              <a:gd name="connsiteY0-56" fmla="*/ 0 h 493591"/>
              <a:gd name="connsiteX1-57" fmla="*/ 307359 w 560550"/>
              <a:gd name="connsiteY1-58" fmla="*/ 19328 h 493591"/>
              <a:gd name="connsiteX2-59" fmla="*/ 322151 w 560550"/>
              <a:gd name="connsiteY2-60" fmla="*/ 46641 h 493591"/>
              <a:gd name="connsiteX3-61" fmla="*/ 426075 w 560550"/>
              <a:gd name="connsiteY3-62" fmla="*/ 252279 h 493591"/>
              <a:gd name="connsiteX4-63" fmla="*/ 549713 w 560550"/>
              <a:gd name="connsiteY4-64" fmla="*/ 442022 h 493591"/>
              <a:gd name="connsiteX5-65" fmla="*/ 553726 w 560550"/>
              <a:gd name="connsiteY5-66" fmla="*/ 448555 h 493591"/>
              <a:gd name="connsiteX6-67" fmla="*/ 557360 w 560550"/>
              <a:gd name="connsiteY6-68" fmla="*/ 480662 h 493591"/>
              <a:gd name="connsiteX7-69" fmla="*/ 557111 w 560550"/>
              <a:gd name="connsiteY7-70" fmla="*/ 481348 h 493591"/>
              <a:gd name="connsiteX8-71" fmla="*/ 527738 w 560550"/>
              <a:gd name="connsiteY8-72" fmla="*/ 493568 h 493591"/>
              <a:gd name="connsiteX9-73" fmla="*/ 496688 w 560550"/>
              <a:gd name="connsiteY9-74" fmla="*/ 492722 h 493591"/>
              <a:gd name="connsiteX10-75" fmla="*/ 275338 w 560550"/>
              <a:gd name="connsiteY10-76" fmla="*/ 480778 h 493591"/>
              <a:gd name="connsiteX11-77" fmla="*/ 275975 w 560550"/>
              <a:gd name="connsiteY11-78" fmla="*/ 480403 h 493591"/>
              <a:gd name="connsiteX12-79" fmla="*/ 266629 w 560550"/>
              <a:gd name="connsiteY12-80" fmla="*/ 479903 h 493591"/>
              <a:gd name="connsiteX13-81" fmla="*/ 40497 w 560550"/>
              <a:gd name="connsiteY13-82" fmla="*/ 492105 h 493591"/>
              <a:gd name="connsiteX14-83" fmla="*/ 32832 w 560550"/>
              <a:gd name="connsiteY14-84" fmla="*/ 492314 h 493591"/>
              <a:gd name="connsiteX15-85" fmla="*/ 3210 w 560550"/>
              <a:gd name="connsiteY15-86" fmla="*/ 479408 h 493591"/>
              <a:gd name="connsiteX16-87" fmla="*/ 2740 w 560550"/>
              <a:gd name="connsiteY16-88" fmla="*/ 478849 h 493591"/>
              <a:gd name="connsiteX17-89" fmla="*/ 6844 w 560550"/>
              <a:gd name="connsiteY17-90" fmla="*/ 447301 h 493591"/>
              <a:gd name="connsiteX18-91" fmla="*/ 23102 w 560550"/>
              <a:gd name="connsiteY18-92" fmla="*/ 420834 h 493591"/>
              <a:gd name="connsiteX19-93" fmla="*/ 144121 w 560550"/>
              <a:gd name="connsiteY19-94" fmla="*/ 235111 h 493591"/>
              <a:gd name="connsiteX20-95" fmla="*/ 144127 w 560550"/>
              <a:gd name="connsiteY20-96" fmla="*/ 235851 h 493591"/>
              <a:gd name="connsiteX21-97" fmla="*/ 149231 w 560550"/>
              <a:gd name="connsiteY21-98" fmla="*/ 228009 h 493591"/>
              <a:gd name="connsiteX22-99" fmla="*/ 251731 w 560550"/>
              <a:gd name="connsiteY22-100" fmla="*/ 26070 h 493591"/>
              <a:gd name="connsiteX23-101" fmla="*/ 255383 w 560550"/>
              <a:gd name="connsiteY23-102" fmla="*/ 19328 h 493591"/>
              <a:gd name="connsiteX24-103" fmla="*/ 281371 w 560550"/>
              <a:gd name="connsiteY24-104" fmla="*/ 127 h 493591"/>
              <a:gd name="connsiteX25-105" fmla="*/ 282090 w 560550"/>
              <a:gd name="connsiteY25-106" fmla="*/ 0 h 493591"/>
              <a:gd name="connsiteX0-107" fmla="*/ 282090 w 560550"/>
              <a:gd name="connsiteY0-108" fmla="*/ 0 h 493591"/>
              <a:gd name="connsiteX1-109" fmla="*/ 307359 w 560550"/>
              <a:gd name="connsiteY1-110" fmla="*/ 19328 h 493591"/>
              <a:gd name="connsiteX2-111" fmla="*/ 322151 w 560550"/>
              <a:gd name="connsiteY2-112" fmla="*/ 46641 h 493591"/>
              <a:gd name="connsiteX3-113" fmla="*/ 426075 w 560550"/>
              <a:gd name="connsiteY3-114" fmla="*/ 252279 h 493591"/>
              <a:gd name="connsiteX4-115" fmla="*/ 549713 w 560550"/>
              <a:gd name="connsiteY4-116" fmla="*/ 442022 h 493591"/>
              <a:gd name="connsiteX5-117" fmla="*/ 553726 w 560550"/>
              <a:gd name="connsiteY5-118" fmla="*/ 448555 h 493591"/>
              <a:gd name="connsiteX6-119" fmla="*/ 557360 w 560550"/>
              <a:gd name="connsiteY6-120" fmla="*/ 480662 h 493591"/>
              <a:gd name="connsiteX7-121" fmla="*/ 557111 w 560550"/>
              <a:gd name="connsiteY7-122" fmla="*/ 481348 h 493591"/>
              <a:gd name="connsiteX8-123" fmla="*/ 527738 w 560550"/>
              <a:gd name="connsiteY8-124" fmla="*/ 493568 h 493591"/>
              <a:gd name="connsiteX9-125" fmla="*/ 496688 w 560550"/>
              <a:gd name="connsiteY9-126" fmla="*/ 492722 h 493591"/>
              <a:gd name="connsiteX10-127" fmla="*/ 275338 w 560550"/>
              <a:gd name="connsiteY10-128" fmla="*/ 480778 h 493591"/>
              <a:gd name="connsiteX11-129" fmla="*/ 275975 w 560550"/>
              <a:gd name="connsiteY11-130" fmla="*/ 480403 h 493591"/>
              <a:gd name="connsiteX12-131" fmla="*/ 266629 w 560550"/>
              <a:gd name="connsiteY12-132" fmla="*/ 479903 h 493591"/>
              <a:gd name="connsiteX13-133" fmla="*/ 40497 w 560550"/>
              <a:gd name="connsiteY13-134" fmla="*/ 492105 h 493591"/>
              <a:gd name="connsiteX14-135" fmla="*/ 32832 w 560550"/>
              <a:gd name="connsiteY14-136" fmla="*/ 492314 h 493591"/>
              <a:gd name="connsiteX15-137" fmla="*/ 3210 w 560550"/>
              <a:gd name="connsiteY15-138" fmla="*/ 479408 h 493591"/>
              <a:gd name="connsiteX16-139" fmla="*/ 2740 w 560550"/>
              <a:gd name="connsiteY16-140" fmla="*/ 478849 h 493591"/>
              <a:gd name="connsiteX17-141" fmla="*/ 6844 w 560550"/>
              <a:gd name="connsiteY17-142" fmla="*/ 447301 h 493591"/>
              <a:gd name="connsiteX18-143" fmla="*/ 23102 w 560550"/>
              <a:gd name="connsiteY18-144" fmla="*/ 420834 h 493591"/>
              <a:gd name="connsiteX19-145" fmla="*/ 144121 w 560550"/>
              <a:gd name="connsiteY19-146" fmla="*/ 235111 h 493591"/>
              <a:gd name="connsiteX20-147" fmla="*/ 144127 w 560550"/>
              <a:gd name="connsiteY20-148" fmla="*/ 235851 h 493591"/>
              <a:gd name="connsiteX21-149" fmla="*/ 149231 w 560550"/>
              <a:gd name="connsiteY21-150" fmla="*/ 228009 h 493591"/>
              <a:gd name="connsiteX22-151" fmla="*/ 251731 w 560550"/>
              <a:gd name="connsiteY22-152" fmla="*/ 26070 h 493591"/>
              <a:gd name="connsiteX23-153" fmla="*/ 255383 w 560550"/>
              <a:gd name="connsiteY23-154" fmla="*/ 19328 h 493591"/>
              <a:gd name="connsiteX24-155" fmla="*/ 281371 w 560550"/>
              <a:gd name="connsiteY24-156" fmla="*/ 127 h 493591"/>
              <a:gd name="connsiteX25-157" fmla="*/ 282090 w 560550"/>
              <a:gd name="connsiteY25-158" fmla="*/ 0 h 493591"/>
              <a:gd name="connsiteX0-159" fmla="*/ 282090 w 560550"/>
              <a:gd name="connsiteY0-160" fmla="*/ 0 h 493591"/>
              <a:gd name="connsiteX1-161" fmla="*/ 307359 w 560550"/>
              <a:gd name="connsiteY1-162" fmla="*/ 19328 h 493591"/>
              <a:gd name="connsiteX2-163" fmla="*/ 322151 w 560550"/>
              <a:gd name="connsiteY2-164" fmla="*/ 46641 h 493591"/>
              <a:gd name="connsiteX3-165" fmla="*/ 426075 w 560550"/>
              <a:gd name="connsiteY3-166" fmla="*/ 252279 h 493591"/>
              <a:gd name="connsiteX4-167" fmla="*/ 549713 w 560550"/>
              <a:gd name="connsiteY4-168" fmla="*/ 442022 h 493591"/>
              <a:gd name="connsiteX5-169" fmla="*/ 553726 w 560550"/>
              <a:gd name="connsiteY5-170" fmla="*/ 448555 h 493591"/>
              <a:gd name="connsiteX6-171" fmla="*/ 557360 w 560550"/>
              <a:gd name="connsiteY6-172" fmla="*/ 480662 h 493591"/>
              <a:gd name="connsiteX7-173" fmla="*/ 557111 w 560550"/>
              <a:gd name="connsiteY7-174" fmla="*/ 481348 h 493591"/>
              <a:gd name="connsiteX8-175" fmla="*/ 527738 w 560550"/>
              <a:gd name="connsiteY8-176" fmla="*/ 493568 h 493591"/>
              <a:gd name="connsiteX9-177" fmla="*/ 496688 w 560550"/>
              <a:gd name="connsiteY9-178" fmla="*/ 492722 h 493591"/>
              <a:gd name="connsiteX10-179" fmla="*/ 275338 w 560550"/>
              <a:gd name="connsiteY10-180" fmla="*/ 480778 h 493591"/>
              <a:gd name="connsiteX11-181" fmla="*/ 275975 w 560550"/>
              <a:gd name="connsiteY11-182" fmla="*/ 480403 h 493591"/>
              <a:gd name="connsiteX12-183" fmla="*/ 266629 w 560550"/>
              <a:gd name="connsiteY12-184" fmla="*/ 479903 h 493591"/>
              <a:gd name="connsiteX13-185" fmla="*/ 40497 w 560550"/>
              <a:gd name="connsiteY13-186" fmla="*/ 492105 h 493591"/>
              <a:gd name="connsiteX14-187" fmla="*/ 32832 w 560550"/>
              <a:gd name="connsiteY14-188" fmla="*/ 492314 h 493591"/>
              <a:gd name="connsiteX15-189" fmla="*/ 3210 w 560550"/>
              <a:gd name="connsiteY15-190" fmla="*/ 479408 h 493591"/>
              <a:gd name="connsiteX16-191" fmla="*/ 2740 w 560550"/>
              <a:gd name="connsiteY16-192" fmla="*/ 478849 h 493591"/>
              <a:gd name="connsiteX17-193" fmla="*/ 6844 w 560550"/>
              <a:gd name="connsiteY17-194" fmla="*/ 447301 h 493591"/>
              <a:gd name="connsiteX18-195" fmla="*/ 23102 w 560550"/>
              <a:gd name="connsiteY18-196" fmla="*/ 420834 h 493591"/>
              <a:gd name="connsiteX19-197" fmla="*/ 144121 w 560550"/>
              <a:gd name="connsiteY19-198" fmla="*/ 235111 h 493591"/>
              <a:gd name="connsiteX20-199" fmla="*/ 149231 w 560550"/>
              <a:gd name="connsiteY20-200" fmla="*/ 228009 h 493591"/>
              <a:gd name="connsiteX21-201" fmla="*/ 251731 w 560550"/>
              <a:gd name="connsiteY21-202" fmla="*/ 26070 h 493591"/>
              <a:gd name="connsiteX22-203" fmla="*/ 255383 w 560550"/>
              <a:gd name="connsiteY22-204" fmla="*/ 19328 h 493591"/>
              <a:gd name="connsiteX23-205" fmla="*/ 281371 w 560550"/>
              <a:gd name="connsiteY23-206" fmla="*/ 127 h 493591"/>
              <a:gd name="connsiteX24-207" fmla="*/ 282090 w 560550"/>
              <a:gd name="connsiteY24-208" fmla="*/ 0 h 493591"/>
              <a:gd name="connsiteX0-209" fmla="*/ 282090 w 560550"/>
              <a:gd name="connsiteY0-210" fmla="*/ 0 h 493591"/>
              <a:gd name="connsiteX1-211" fmla="*/ 307359 w 560550"/>
              <a:gd name="connsiteY1-212" fmla="*/ 19328 h 493591"/>
              <a:gd name="connsiteX2-213" fmla="*/ 322151 w 560550"/>
              <a:gd name="connsiteY2-214" fmla="*/ 46641 h 493591"/>
              <a:gd name="connsiteX3-215" fmla="*/ 426075 w 560550"/>
              <a:gd name="connsiteY3-216" fmla="*/ 252279 h 493591"/>
              <a:gd name="connsiteX4-217" fmla="*/ 549713 w 560550"/>
              <a:gd name="connsiteY4-218" fmla="*/ 442022 h 493591"/>
              <a:gd name="connsiteX5-219" fmla="*/ 553726 w 560550"/>
              <a:gd name="connsiteY5-220" fmla="*/ 448555 h 493591"/>
              <a:gd name="connsiteX6-221" fmla="*/ 557360 w 560550"/>
              <a:gd name="connsiteY6-222" fmla="*/ 480662 h 493591"/>
              <a:gd name="connsiteX7-223" fmla="*/ 557111 w 560550"/>
              <a:gd name="connsiteY7-224" fmla="*/ 481348 h 493591"/>
              <a:gd name="connsiteX8-225" fmla="*/ 527738 w 560550"/>
              <a:gd name="connsiteY8-226" fmla="*/ 493568 h 493591"/>
              <a:gd name="connsiteX9-227" fmla="*/ 496688 w 560550"/>
              <a:gd name="connsiteY9-228" fmla="*/ 492722 h 493591"/>
              <a:gd name="connsiteX10-229" fmla="*/ 275338 w 560550"/>
              <a:gd name="connsiteY10-230" fmla="*/ 480778 h 493591"/>
              <a:gd name="connsiteX11-231" fmla="*/ 275975 w 560550"/>
              <a:gd name="connsiteY11-232" fmla="*/ 480403 h 493591"/>
              <a:gd name="connsiteX12-233" fmla="*/ 266629 w 560550"/>
              <a:gd name="connsiteY12-234" fmla="*/ 479903 h 493591"/>
              <a:gd name="connsiteX13-235" fmla="*/ 40497 w 560550"/>
              <a:gd name="connsiteY13-236" fmla="*/ 492105 h 493591"/>
              <a:gd name="connsiteX14-237" fmla="*/ 32832 w 560550"/>
              <a:gd name="connsiteY14-238" fmla="*/ 492314 h 493591"/>
              <a:gd name="connsiteX15-239" fmla="*/ 3210 w 560550"/>
              <a:gd name="connsiteY15-240" fmla="*/ 479408 h 493591"/>
              <a:gd name="connsiteX16-241" fmla="*/ 2740 w 560550"/>
              <a:gd name="connsiteY16-242" fmla="*/ 478849 h 493591"/>
              <a:gd name="connsiteX17-243" fmla="*/ 6844 w 560550"/>
              <a:gd name="connsiteY17-244" fmla="*/ 447301 h 493591"/>
              <a:gd name="connsiteX18-245" fmla="*/ 23102 w 560550"/>
              <a:gd name="connsiteY18-246" fmla="*/ 420834 h 493591"/>
              <a:gd name="connsiteX19-247" fmla="*/ 149231 w 560550"/>
              <a:gd name="connsiteY19-248" fmla="*/ 228009 h 493591"/>
              <a:gd name="connsiteX20-249" fmla="*/ 251731 w 560550"/>
              <a:gd name="connsiteY20-250" fmla="*/ 26070 h 493591"/>
              <a:gd name="connsiteX21-251" fmla="*/ 255383 w 560550"/>
              <a:gd name="connsiteY21-252" fmla="*/ 19328 h 493591"/>
              <a:gd name="connsiteX22-253" fmla="*/ 281371 w 560550"/>
              <a:gd name="connsiteY22-254" fmla="*/ 127 h 493591"/>
              <a:gd name="connsiteX23-255" fmla="*/ 282090 w 560550"/>
              <a:gd name="connsiteY23-256" fmla="*/ 0 h 493591"/>
              <a:gd name="connsiteX0-257" fmla="*/ 282090 w 560550"/>
              <a:gd name="connsiteY0-258" fmla="*/ 0 h 493591"/>
              <a:gd name="connsiteX1-259" fmla="*/ 307359 w 560550"/>
              <a:gd name="connsiteY1-260" fmla="*/ 19328 h 493591"/>
              <a:gd name="connsiteX2-261" fmla="*/ 322151 w 560550"/>
              <a:gd name="connsiteY2-262" fmla="*/ 46641 h 493591"/>
              <a:gd name="connsiteX3-263" fmla="*/ 426075 w 560550"/>
              <a:gd name="connsiteY3-264" fmla="*/ 252279 h 493591"/>
              <a:gd name="connsiteX4-265" fmla="*/ 549713 w 560550"/>
              <a:gd name="connsiteY4-266" fmla="*/ 442022 h 493591"/>
              <a:gd name="connsiteX5-267" fmla="*/ 553726 w 560550"/>
              <a:gd name="connsiteY5-268" fmla="*/ 448555 h 493591"/>
              <a:gd name="connsiteX6-269" fmla="*/ 557360 w 560550"/>
              <a:gd name="connsiteY6-270" fmla="*/ 480662 h 493591"/>
              <a:gd name="connsiteX7-271" fmla="*/ 557111 w 560550"/>
              <a:gd name="connsiteY7-272" fmla="*/ 481348 h 493591"/>
              <a:gd name="connsiteX8-273" fmla="*/ 527738 w 560550"/>
              <a:gd name="connsiteY8-274" fmla="*/ 493568 h 493591"/>
              <a:gd name="connsiteX9-275" fmla="*/ 496688 w 560550"/>
              <a:gd name="connsiteY9-276" fmla="*/ 492722 h 493591"/>
              <a:gd name="connsiteX10-277" fmla="*/ 275338 w 560550"/>
              <a:gd name="connsiteY10-278" fmla="*/ 480778 h 493591"/>
              <a:gd name="connsiteX11-279" fmla="*/ 275975 w 560550"/>
              <a:gd name="connsiteY11-280" fmla="*/ 480403 h 493591"/>
              <a:gd name="connsiteX12-281" fmla="*/ 266629 w 560550"/>
              <a:gd name="connsiteY12-282" fmla="*/ 479903 h 493591"/>
              <a:gd name="connsiteX13-283" fmla="*/ 40497 w 560550"/>
              <a:gd name="connsiteY13-284" fmla="*/ 492105 h 493591"/>
              <a:gd name="connsiteX14-285" fmla="*/ 32832 w 560550"/>
              <a:gd name="connsiteY14-286" fmla="*/ 492314 h 493591"/>
              <a:gd name="connsiteX15-287" fmla="*/ 3210 w 560550"/>
              <a:gd name="connsiteY15-288" fmla="*/ 479408 h 493591"/>
              <a:gd name="connsiteX16-289" fmla="*/ 2740 w 560550"/>
              <a:gd name="connsiteY16-290" fmla="*/ 478849 h 493591"/>
              <a:gd name="connsiteX17-291" fmla="*/ 6844 w 560550"/>
              <a:gd name="connsiteY17-292" fmla="*/ 447301 h 493591"/>
              <a:gd name="connsiteX18-293" fmla="*/ 23102 w 560550"/>
              <a:gd name="connsiteY18-294" fmla="*/ 420834 h 493591"/>
              <a:gd name="connsiteX19-295" fmla="*/ 149231 w 560550"/>
              <a:gd name="connsiteY19-296" fmla="*/ 228009 h 493591"/>
              <a:gd name="connsiteX20-297" fmla="*/ 251731 w 560550"/>
              <a:gd name="connsiteY20-298" fmla="*/ 26070 h 493591"/>
              <a:gd name="connsiteX21-299" fmla="*/ 255383 w 560550"/>
              <a:gd name="connsiteY21-300" fmla="*/ 19328 h 493591"/>
              <a:gd name="connsiteX22-301" fmla="*/ 281371 w 560550"/>
              <a:gd name="connsiteY22-302" fmla="*/ 127 h 493591"/>
              <a:gd name="connsiteX23-303" fmla="*/ 282090 w 560550"/>
              <a:gd name="connsiteY23-304" fmla="*/ 0 h 493591"/>
              <a:gd name="connsiteX0-305" fmla="*/ 282090 w 560550"/>
              <a:gd name="connsiteY0-306" fmla="*/ 0 h 493591"/>
              <a:gd name="connsiteX1-307" fmla="*/ 307359 w 560550"/>
              <a:gd name="connsiteY1-308" fmla="*/ 19328 h 493591"/>
              <a:gd name="connsiteX2-309" fmla="*/ 322151 w 560550"/>
              <a:gd name="connsiteY2-310" fmla="*/ 46641 h 493591"/>
              <a:gd name="connsiteX3-311" fmla="*/ 426075 w 560550"/>
              <a:gd name="connsiteY3-312" fmla="*/ 252279 h 493591"/>
              <a:gd name="connsiteX4-313" fmla="*/ 549713 w 560550"/>
              <a:gd name="connsiteY4-314" fmla="*/ 442022 h 493591"/>
              <a:gd name="connsiteX5-315" fmla="*/ 553726 w 560550"/>
              <a:gd name="connsiteY5-316" fmla="*/ 448555 h 493591"/>
              <a:gd name="connsiteX6-317" fmla="*/ 557360 w 560550"/>
              <a:gd name="connsiteY6-318" fmla="*/ 480662 h 493591"/>
              <a:gd name="connsiteX7-319" fmla="*/ 557111 w 560550"/>
              <a:gd name="connsiteY7-320" fmla="*/ 481348 h 493591"/>
              <a:gd name="connsiteX8-321" fmla="*/ 527738 w 560550"/>
              <a:gd name="connsiteY8-322" fmla="*/ 493568 h 493591"/>
              <a:gd name="connsiteX9-323" fmla="*/ 496688 w 560550"/>
              <a:gd name="connsiteY9-324" fmla="*/ 492722 h 493591"/>
              <a:gd name="connsiteX10-325" fmla="*/ 275338 w 560550"/>
              <a:gd name="connsiteY10-326" fmla="*/ 480778 h 493591"/>
              <a:gd name="connsiteX11-327" fmla="*/ 266629 w 560550"/>
              <a:gd name="connsiteY11-328" fmla="*/ 479903 h 493591"/>
              <a:gd name="connsiteX12-329" fmla="*/ 40497 w 560550"/>
              <a:gd name="connsiteY12-330" fmla="*/ 492105 h 493591"/>
              <a:gd name="connsiteX13-331" fmla="*/ 32832 w 560550"/>
              <a:gd name="connsiteY13-332" fmla="*/ 492314 h 493591"/>
              <a:gd name="connsiteX14-333" fmla="*/ 3210 w 560550"/>
              <a:gd name="connsiteY14-334" fmla="*/ 479408 h 493591"/>
              <a:gd name="connsiteX15-335" fmla="*/ 2740 w 560550"/>
              <a:gd name="connsiteY15-336" fmla="*/ 478849 h 493591"/>
              <a:gd name="connsiteX16-337" fmla="*/ 6844 w 560550"/>
              <a:gd name="connsiteY16-338" fmla="*/ 447301 h 493591"/>
              <a:gd name="connsiteX17-339" fmla="*/ 23102 w 560550"/>
              <a:gd name="connsiteY17-340" fmla="*/ 420834 h 493591"/>
              <a:gd name="connsiteX18-341" fmla="*/ 149231 w 560550"/>
              <a:gd name="connsiteY18-342" fmla="*/ 228009 h 493591"/>
              <a:gd name="connsiteX19-343" fmla="*/ 251731 w 560550"/>
              <a:gd name="connsiteY19-344" fmla="*/ 26070 h 493591"/>
              <a:gd name="connsiteX20-345" fmla="*/ 255383 w 560550"/>
              <a:gd name="connsiteY20-346" fmla="*/ 19328 h 493591"/>
              <a:gd name="connsiteX21-347" fmla="*/ 281371 w 560550"/>
              <a:gd name="connsiteY21-348" fmla="*/ 127 h 493591"/>
              <a:gd name="connsiteX22-349" fmla="*/ 282090 w 560550"/>
              <a:gd name="connsiteY22-350" fmla="*/ 0 h 493591"/>
              <a:gd name="connsiteX0-351" fmla="*/ 282090 w 560550"/>
              <a:gd name="connsiteY0-352" fmla="*/ 0 h 493591"/>
              <a:gd name="connsiteX1-353" fmla="*/ 307359 w 560550"/>
              <a:gd name="connsiteY1-354" fmla="*/ 19328 h 493591"/>
              <a:gd name="connsiteX2-355" fmla="*/ 322151 w 560550"/>
              <a:gd name="connsiteY2-356" fmla="*/ 46641 h 493591"/>
              <a:gd name="connsiteX3-357" fmla="*/ 426075 w 560550"/>
              <a:gd name="connsiteY3-358" fmla="*/ 252279 h 493591"/>
              <a:gd name="connsiteX4-359" fmla="*/ 549713 w 560550"/>
              <a:gd name="connsiteY4-360" fmla="*/ 442022 h 493591"/>
              <a:gd name="connsiteX5-361" fmla="*/ 553726 w 560550"/>
              <a:gd name="connsiteY5-362" fmla="*/ 448555 h 493591"/>
              <a:gd name="connsiteX6-363" fmla="*/ 557360 w 560550"/>
              <a:gd name="connsiteY6-364" fmla="*/ 480662 h 493591"/>
              <a:gd name="connsiteX7-365" fmla="*/ 557111 w 560550"/>
              <a:gd name="connsiteY7-366" fmla="*/ 481348 h 493591"/>
              <a:gd name="connsiteX8-367" fmla="*/ 527738 w 560550"/>
              <a:gd name="connsiteY8-368" fmla="*/ 493568 h 493591"/>
              <a:gd name="connsiteX9-369" fmla="*/ 496688 w 560550"/>
              <a:gd name="connsiteY9-370" fmla="*/ 492722 h 493591"/>
              <a:gd name="connsiteX10-371" fmla="*/ 266629 w 560550"/>
              <a:gd name="connsiteY10-372" fmla="*/ 479903 h 493591"/>
              <a:gd name="connsiteX11-373" fmla="*/ 40497 w 560550"/>
              <a:gd name="connsiteY11-374" fmla="*/ 492105 h 493591"/>
              <a:gd name="connsiteX12-375" fmla="*/ 32832 w 560550"/>
              <a:gd name="connsiteY12-376" fmla="*/ 492314 h 493591"/>
              <a:gd name="connsiteX13-377" fmla="*/ 3210 w 560550"/>
              <a:gd name="connsiteY13-378" fmla="*/ 479408 h 493591"/>
              <a:gd name="connsiteX14-379" fmla="*/ 2740 w 560550"/>
              <a:gd name="connsiteY14-380" fmla="*/ 478849 h 493591"/>
              <a:gd name="connsiteX15-381" fmla="*/ 6844 w 560550"/>
              <a:gd name="connsiteY15-382" fmla="*/ 447301 h 493591"/>
              <a:gd name="connsiteX16-383" fmla="*/ 23102 w 560550"/>
              <a:gd name="connsiteY16-384" fmla="*/ 420834 h 493591"/>
              <a:gd name="connsiteX17-385" fmla="*/ 149231 w 560550"/>
              <a:gd name="connsiteY17-386" fmla="*/ 228009 h 493591"/>
              <a:gd name="connsiteX18-387" fmla="*/ 251731 w 560550"/>
              <a:gd name="connsiteY18-388" fmla="*/ 26070 h 493591"/>
              <a:gd name="connsiteX19-389" fmla="*/ 255383 w 560550"/>
              <a:gd name="connsiteY19-390" fmla="*/ 19328 h 493591"/>
              <a:gd name="connsiteX20-391" fmla="*/ 281371 w 560550"/>
              <a:gd name="connsiteY20-392" fmla="*/ 127 h 493591"/>
              <a:gd name="connsiteX21-393" fmla="*/ 282090 w 560550"/>
              <a:gd name="connsiteY21-394" fmla="*/ 0 h 493591"/>
              <a:gd name="connsiteX0-395" fmla="*/ 282090 w 560550"/>
              <a:gd name="connsiteY0-396" fmla="*/ 0 h 493591"/>
              <a:gd name="connsiteX1-397" fmla="*/ 307359 w 560550"/>
              <a:gd name="connsiteY1-398" fmla="*/ 19328 h 493591"/>
              <a:gd name="connsiteX2-399" fmla="*/ 322151 w 560550"/>
              <a:gd name="connsiteY2-400" fmla="*/ 46641 h 493591"/>
              <a:gd name="connsiteX3-401" fmla="*/ 426075 w 560550"/>
              <a:gd name="connsiteY3-402" fmla="*/ 252279 h 493591"/>
              <a:gd name="connsiteX4-403" fmla="*/ 549713 w 560550"/>
              <a:gd name="connsiteY4-404" fmla="*/ 442022 h 493591"/>
              <a:gd name="connsiteX5-405" fmla="*/ 553726 w 560550"/>
              <a:gd name="connsiteY5-406" fmla="*/ 448555 h 493591"/>
              <a:gd name="connsiteX6-407" fmla="*/ 557360 w 560550"/>
              <a:gd name="connsiteY6-408" fmla="*/ 480662 h 493591"/>
              <a:gd name="connsiteX7-409" fmla="*/ 557111 w 560550"/>
              <a:gd name="connsiteY7-410" fmla="*/ 481348 h 493591"/>
              <a:gd name="connsiteX8-411" fmla="*/ 527738 w 560550"/>
              <a:gd name="connsiteY8-412" fmla="*/ 493568 h 493591"/>
              <a:gd name="connsiteX9-413" fmla="*/ 496688 w 560550"/>
              <a:gd name="connsiteY9-414" fmla="*/ 492722 h 493591"/>
              <a:gd name="connsiteX10-415" fmla="*/ 266629 w 560550"/>
              <a:gd name="connsiteY10-416" fmla="*/ 479903 h 493591"/>
              <a:gd name="connsiteX11-417" fmla="*/ 40497 w 560550"/>
              <a:gd name="connsiteY11-418" fmla="*/ 492105 h 493591"/>
              <a:gd name="connsiteX12-419" fmla="*/ 32832 w 560550"/>
              <a:gd name="connsiteY12-420" fmla="*/ 492314 h 493591"/>
              <a:gd name="connsiteX13-421" fmla="*/ 3210 w 560550"/>
              <a:gd name="connsiteY13-422" fmla="*/ 479408 h 493591"/>
              <a:gd name="connsiteX14-423" fmla="*/ 2740 w 560550"/>
              <a:gd name="connsiteY14-424" fmla="*/ 478849 h 493591"/>
              <a:gd name="connsiteX15-425" fmla="*/ 6844 w 560550"/>
              <a:gd name="connsiteY15-426" fmla="*/ 447301 h 493591"/>
              <a:gd name="connsiteX16-427" fmla="*/ 23102 w 560550"/>
              <a:gd name="connsiteY16-428" fmla="*/ 420834 h 493591"/>
              <a:gd name="connsiteX17-429" fmla="*/ 149231 w 560550"/>
              <a:gd name="connsiteY17-430" fmla="*/ 228009 h 493591"/>
              <a:gd name="connsiteX18-431" fmla="*/ 251731 w 560550"/>
              <a:gd name="connsiteY18-432" fmla="*/ 26070 h 493591"/>
              <a:gd name="connsiteX19-433" fmla="*/ 255383 w 560550"/>
              <a:gd name="connsiteY19-434" fmla="*/ 19328 h 493591"/>
              <a:gd name="connsiteX20-435" fmla="*/ 281371 w 560550"/>
              <a:gd name="connsiteY20-436" fmla="*/ 127 h 493591"/>
              <a:gd name="connsiteX21-437" fmla="*/ 282090 w 560550"/>
              <a:gd name="connsiteY21-438" fmla="*/ 0 h 4935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560550" h="493591">
                <a:moveTo>
                  <a:pt x="282090" y="0"/>
                </a:moveTo>
                <a:cubicBezTo>
                  <a:pt x="291235" y="0"/>
                  <a:pt x="300381" y="6443"/>
                  <a:pt x="307359" y="19328"/>
                </a:cubicBezTo>
                <a:lnTo>
                  <a:pt x="322151" y="46641"/>
                </a:lnTo>
                <a:cubicBezTo>
                  <a:pt x="341937" y="85466"/>
                  <a:pt x="388148" y="186382"/>
                  <a:pt x="426075" y="252279"/>
                </a:cubicBezTo>
                <a:cubicBezTo>
                  <a:pt x="464002" y="318176"/>
                  <a:pt x="528438" y="409309"/>
                  <a:pt x="549713" y="442022"/>
                </a:cubicBezTo>
                <a:lnTo>
                  <a:pt x="553726" y="448555"/>
                </a:lnTo>
                <a:cubicBezTo>
                  <a:pt x="561598" y="461368"/>
                  <a:pt x="562451" y="472766"/>
                  <a:pt x="557360" y="480662"/>
                </a:cubicBezTo>
                <a:cubicBezTo>
                  <a:pt x="557347" y="480929"/>
                  <a:pt x="557231" y="481140"/>
                  <a:pt x="557111" y="481348"/>
                </a:cubicBezTo>
                <a:cubicBezTo>
                  <a:pt x="552538" y="489268"/>
                  <a:pt x="542386" y="493968"/>
                  <a:pt x="527738" y="493568"/>
                </a:cubicBezTo>
                <a:lnTo>
                  <a:pt x="496688" y="492722"/>
                </a:lnTo>
                <a:cubicBezTo>
                  <a:pt x="453170" y="490445"/>
                  <a:pt x="342661" y="480006"/>
                  <a:pt x="266629" y="479903"/>
                </a:cubicBezTo>
                <a:cubicBezTo>
                  <a:pt x="190597" y="479800"/>
                  <a:pt x="79463" y="490037"/>
                  <a:pt x="40497" y="492105"/>
                </a:cubicBezTo>
                <a:lnTo>
                  <a:pt x="32832" y="492314"/>
                </a:lnTo>
                <a:cubicBezTo>
                  <a:pt x="17800" y="492724"/>
                  <a:pt x="7502" y="487764"/>
                  <a:pt x="3210" y="479408"/>
                </a:cubicBezTo>
                <a:cubicBezTo>
                  <a:pt x="2985" y="479262"/>
                  <a:pt x="2860" y="479056"/>
                  <a:pt x="2740" y="478849"/>
                </a:cubicBezTo>
                <a:cubicBezTo>
                  <a:pt x="-1833" y="470928"/>
                  <a:pt x="-826" y="459787"/>
                  <a:pt x="6844" y="447301"/>
                </a:cubicBezTo>
                <a:lnTo>
                  <a:pt x="23102" y="420834"/>
                </a:lnTo>
                <a:cubicBezTo>
                  <a:pt x="46833" y="384285"/>
                  <a:pt x="111126" y="293803"/>
                  <a:pt x="149231" y="228009"/>
                </a:cubicBezTo>
                <a:cubicBezTo>
                  <a:pt x="187336" y="162215"/>
                  <a:pt x="234039" y="60850"/>
                  <a:pt x="251731" y="26070"/>
                </a:cubicBezTo>
                <a:lnTo>
                  <a:pt x="255383" y="19328"/>
                </a:lnTo>
                <a:cubicBezTo>
                  <a:pt x="262543" y="6104"/>
                  <a:pt x="271988" y="-334"/>
                  <a:pt x="281371" y="127"/>
                </a:cubicBezTo>
                <a:cubicBezTo>
                  <a:pt x="281609" y="5"/>
                  <a:pt x="281850" y="0"/>
                  <a:pt x="28209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buFontTx/>
              <a:buNone/>
              <a:defRPr/>
            </a:pPr>
            <a:endParaRPr lang="zh-CN" altLang="en-US" dirty="0">
              <a:solidFill>
                <a:srgbClr val="FFFFFF"/>
              </a:solidFill>
              <a:latin typeface="微软雅黑" panose="020B0503020204020204" charset="-122"/>
              <a:cs typeface="Arial" panose="020B0604020202020204" pitchFamily="34" charset="0"/>
            </a:endParaRPr>
          </a:p>
        </p:txBody>
      </p:sp>
      <p:sp>
        <p:nvSpPr>
          <p:cNvPr id="12" name="KSO_Shape"/>
          <p:cNvSpPr/>
          <p:nvPr>
            <p:custDataLst>
              <p:tags r:id="rId11"/>
            </p:custDataLst>
          </p:nvPr>
        </p:nvSpPr>
        <p:spPr>
          <a:xfrm rot="6300000">
            <a:off x="5813425" y="893763"/>
            <a:ext cx="563563" cy="496887"/>
          </a:xfrm>
          <a:custGeom>
            <a:avLst/>
            <a:gdLst>
              <a:gd name="connsiteX0" fmla="*/ 282090 w 560550"/>
              <a:gd name="connsiteY0" fmla="*/ 0 h 493591"/>
              <a:gd name="connsiteX1" fmla="*/ 307359 w 560550"/>
              <a:gd name="connsiteY1" fmla="*/ 19328 h 493591"/>
              <a:gd name="connsiteX2" fmla="*/ 322151 w 560550"/>
              <a:gd name="connsiteY2" fmla="*/ 46641 h 493591"/>
              <a:gd name="connsiteX3" fmla="*/ 422483 w 560550"/>
              <a:gd name="connsiteY3" fmla="*/ 244308 h 493591"/>
              <a:gd name="connsiteX4" fmla="*/ 421839 w 560550"/>
              <a:gd name="connsiteY4" fmla="*/ 243943 h 493591"/>
              <a:gd name="connsiteX5" fmla="*/ 426075 w 560550"/>
              <a:gd name="connsiteY5" fmla="*/ 252279 h 493591"/>
              <a:gd name="connsiteX6" fmla="*/ 549713 w 560550"/>
              <a:gd name="connsiteY6" fmla="*/ 442022 h 493591"/>
              <a:gd name="connsiteX7" fmla="*/ 553726 w 560550"/>
              <a:gd name="connsiteY7" fmla="*/ 448555 h 493591"/>
              <a:gd name="connsiteX8" fmla="*/ 557360 w 560550"/>
              <a:gd name="connsiteY8" fmla="*/ 480662 h 493591"/>
              <a:gd name="connsiteX9" fmla="*/ 557111 w 560550"/>
              <a:gd name="connsiteY9" fmla="*/ 481348 h 493591"/>
              <a:gd name="connsiteX10" fmla="*/ 527738 w 560550"/>
              <a:gd name="connsiteY10" fmla="*/ 493568 h 493591"/>
              <a:gd name="connsiteX11" fmla="*/ 496688 w 560550"/>
              <a:gd name="connsiteY11" fmla="*/ 492722 h 493591"/>
              <a:gd name="connsiteX12" fmla="*/ 275338 w 560550"/>
              <a:gd name="connsiteY12" fmla="*/ 480778 h 493591"/>
              <a:gd name="connsiteX13" fmla="*/ 275975 w 560550"/>
              <a:gd name="connsiteY13" fmla="*/ 480403 h 493591"/>
              <a:gd name="connsiteX14" fmla="*/ 266629 w 560550"/>
              <a:gd name="connsiteY14" fmla="*/ 479903 h 493591"/>
              <a:gd name="connsiteX15" fmla="*/ 40497 w 560550"/>
              <a:gd name="connsiteY15" fmla="*/ 492105 h 493591"/>
              <a:gd name="connsiteX16" fmla="*/ 32832 w 560550"/>
              <a:gd name="connsiteY16" fmla="*/ 492314 h 493591"/>
              <a:gd name="connsiteX17" fmla="*/ 3210 w 560550"/>
              <a:gd name="connsiteY17" fmla="*/ 479408 h 493591"/>
              <a:gd name="connsiteX18" fmla="*/ 2740 w 560550"/>
              <a:gd name="connsiteY18" fmla="*/ 478849 h 493591"/>
              <a:gd name="connsiteX19" fmla="*/ 6844 w 560550"/>
              <a:gd name="connsiteY19" fmla="*/ 447301 h 493591"/>
              <a:gd name="connsiteX20" fmla="*/ 23102 w 560550"/>
              <a:gd name="connsiteY20" fmla="*/ 420834 h 493591"/>
              <a:gd name="connsiteX21" fmla="*/ 144121 w 560550"/>
              <a:gd name="connsiteY21" fmla="*/ 235111 h 493591"/>
              <a:gd name="connsiteX22" fmla="*/ 144127 w 560550"/>
              <a:gd name="connsiteY22" fmla="*/ 235851 h 493591"/>
              <a:gd name="connsiteX23" fmla="*/ 149231 w 560550"/>
              <a:gd name="connsiteY23" fmla="*/ 228009 h 493591"/>
              <a:gd name="connsiteX24" fmla="*/ 251731 w 560550"/>
              <a:gd name="connsiteY24" fmla="*/ 26070 h 493591"/>
              <a:gd name="connsiteX25" fmla="*/ 255383 w 560550"/>
              <a:gd name="connsiteY25" fmla="*/ 19328 h 493591"/>
              <a:gd name="connsiteX26" fmla="*/ 281371 w 560550"/>
              <a:gd name="connsiteY26" fmla="*/ 127 h 493591"/>
              <a:gd name="connsiteX27" fmla="*/ 282090 w 560550"/>
              <a:gd name="connsiteY27" fmla="*/ 0 h 493591"/>
              <a:gd name="connsiteX0-1" fmla="*/ 282090 w 560550"/>
              <a:gd name="connsiteY0-2" fmla="*/ 0 h 493591"/>
              <a:gd name="connsiteX1-3" fmla="*/ 307359 w 560550"/>
              <a:gd name="connsiteY1-4" fmla="*/ 19328 h 493591"/>
              <a:gd name="connsiteX2-5" fmla="*/ 322151 w 560550"/>
              <a:gd name="connsiteY2-6" fmla="*/ 46641 h 493591"/>
              <a:gd name="connsiteX3-7" fmla="*/ 422483 w 560550"/>
              <a:gd name="connsiteY3-8" fmla="*/ 244308 h 493591"/>
              <a:gd name="connsiteX4-9" fmla="*/ 426075 w 560550"/>
              <a:gd name="connsiteY4-10" fmla="*/ 252279 h 493591"/>
              <a:gd name="connsiteX5-11" fmla="*/ 549713 w 560550"/>
              <a:gd name="connsiteY5-12" fmla="*/ 442022 h 493591"/>
              <a:gd name="connsiteX6-13" fmla="*/ 553726 w 560550"/>
              <a:gd name="connsiteY6-14" fmla="*/ 448555 h 493591"/>
              <a:gd name="connsiteX7-15" fmla="*/ 557360 w 560550"/>
              <a:gd name="connsiteY7-16" fmla="*/ 480662 h 493591"/>
              <a:gd name="connsiteX8-17" fmla="*/ 557111 w 560550"/>
              <a:gd name="connsiteY8-18" fmla="*/ 481348 h 493591"/>
              <a:gd name="connsiteX9-19" fmla="*/ 527738 w 560550"/>
              <a:gd name="connsiteY9-20" fmla="*/ 493568 h 493591"/>
              <a:gd name="connsiteX10-21" fmla="*/ 496688 w 560550"/>
              <a:gd name="connsiteY10-22" fmla="*/ 492722 h 493591"/>
              <a:gd name="connsiteX11-23" fmla="*/ 275338 w 560550"/>
              <a:gd name="connsiteY11-24" fmla="*/ 480778 h 493591"/>
              <a:gd name="connsiteX12-25" fmla="*/ 275975 w 560550"/>
              <a:gd name="connsiteY12-26" fmla="*/ 480403 h 493591"/>
              <a:gd name="connsiteX13-27" fmla="*/ 266629 w 560550"/>
              <a:gd name="connsiteY13-28" fmla="*/ 479903 h 493591"/>
              <a:gd name="connsiteX14-29" fmla="*/ 40497 w 560550"/>
              <a:gd name="connsiteY14-30" fmla="*/ 492105 h 493591"/>
              <a:gd name="connsiteX15-31" fmla="*/ 32832 w 560550"/>
              <a:gd name="connsiteY15-32" fmla="*/ 492314 h 493591"/>
              <a:gd name="connsiteX16-33" fmla="*/ 3210 w 560550"/>
              <a:gd name="connsiteY16-34" fmla="*/ 479408 h 493591"/>
              <a:gd name="connsiteX17-35" fmla="*/ 2740 w 560550"/>
              <a:gd name="connsiteY17-36" fmla="*/ 478849 h 493591"/>
              <a:gd name="connsiteX18-37" fmla="*/ 6844 w 560550"/>
              <a:gd name="connsiteY18-38" fmla="*/ 447301 h 493591"/>
              <a:gd name="connsiteX19-39" fmla="*/ 23102 w 560550"/>
              <a:gd name="connsiteY19-40" fmla="*/ 420834 h 493591"/>
              <a:gd name="connsiteX20-41" fmla="*/ 144121 w 560550"/>
              <a:gd name="connsiteY20-42" fmla="*/ 235111 h 493591"/>
              <a:gd name="connsiteX21-43" fmla="*/ 144127 w 560550"/>
              <a:gd name="connsiteY21-44" fmla="*/ 235851 h 493591"/>
              <a:gd name="connsiteX22-45" fmla="*/ 149231 w 560550"/>
              <a:gd name="connsiteY22-46" fmla="*/ 228009 h 493591"/>
              <a:gd name="connsiteX23-47" fmla="*/ 251731 w 560550"/>
              <a:gd name="connsiteY23-48" fmla="*/ 26070 h 493591"/>
              <a:gd name="connsiteX24-49" fmla="*/ 255383 w 560550"/>
              <a:gd name="connsiteY24-50" fmla="*/ 19328 h 493591"/>
              <a:gd name="connsiteX25-51" fmla="*/ 281371 w 560550"/>
              <a:gd name="connsiteY25-52" fmla="*/ 127 h 493591"/>
              <a:gd name="connsiteX26-53" fmla="*/ 282090 w 560550"/>
              <a:gd name="connsiteY26-54" fmla="*/ 0 h 493591"/>
              <a:gd name="connsiteX0-55" fmla="*/ 282090 w 560550"/>
              <a:gd name="connsiteY0-56" fmla="*/ 0 h 493591"/>
              <a:gd name="connsiteX1-57" fmla="*/ 307359 w 560550"/>
              <a:gd name="connsiteY1-58" fmla="*/ 19328 h 493591"/>
              <a:gd name="connsiteX2-59" fmla="*/ 322151 w 560550"/>
              <a:gd name="connsiteY2-60" fmla="*/ 46641 h 493591"/>
              <a:gd name="connsiteX3-61" fmla="*/ 426075 w 560550"/>
              <a:gd name="connsiteY3-62" fmla="*/ 252279 h 493591"/>
              <a:gd name="connsiteX4-63" fmla="*/ 549713 w 560550"/>
              <a:gd name="connsiteY4-64" fmla="*/ 442022 h 493591"/>
              <a:gd name="connsiteX5-65" fmla="*/ 553726 w 560550"/>
              <a:gd name="connsiteY5-66" fmla="*/ 448555 h 493591"/>
              <a:gd name="connsiteX6-67" fmla="*/ 557360 w 560550"/>
              <a:gd name="connsiteY6-68" fmla="*/ 480662 h 493591"/>
              <a:gd name="connsiteX7-69" fmla="*/ 557111 w 560550"/>
              <a:gd name="connsiteY7-70" fmla="*/ 481348 h 493591"/>
              <a:gd name="connsiteX8-71" fmla="*/ 527738 w 560550"/>
              <a:gd name="connsiteY8-72" fmla="*/ 493568 h 493591"/>
              <a:gd name="connsiteX9-73" fmla="*/ 496688 w 560550"/>
              <a:gd name="connsiteY9-74" fmla="*/ 492722 h 493591"/>
              <a:gd name="connsiteX10-75" fmla="*/ 275338 w 560550"/>
              <a:gd name="connsiteY10-76" fmla="*/ 480778 h 493591"/>
              <a:gd name="connsiteX11-77" fmla="*/ 275975 w 560550"/>
              <a:gd name="connsiteY11-78" fmla="*/ 480403 h 493591"/>
              <a:gd name="connsiteX12-79" fmla="*/ 266629 w 560550"/>
              <a:gd name="connsiteY12-80" fmla="*/ 479903 h 493591"/>
              <a:gd name="connsiteX13-81" fmla="*/ 40497 w 560550"/>
              <a:gd name="connsiteY13-82" fmla="*/ 492105 h 493591"/>
              <a:gd name="connsiteX14-83" fmla="*/ 32832 w 560550"/>
              <a:gd name="connsiteY14-84" fmla="*/ 492314 h 493591"/>
              <a:gd name="connsiteX15-85" fmla="*/ 3210 w 560550"/>
              <a:gd name="connsiteY15-86" fmla="*/ 479408 h 493591"/>
              <a:gd name="connsiteX16-87" fmla="*/ 2740 w 560550"/>
              <a:gd name="connsiteY16-88" fmla="*/ 478849 h 493591"/>
              <a:gd name="connsiteX17-89" fmla="*/ 6844 w 560550"/>
              <a:gd name="connsiteY17-90" fmla="*/ 447301 h 493591"/>
              <a:gd name="connsiteX18-91" fmla="*/ 23102 w 560550"/>
              <a:gd name="connsiteY18-92" fmla="*/ 420834 h 493591"/>
              <a:gd name="connsiteX19-93" fmla="*/ 144121 w 560550"/>
              <a:gd name="connsiteY19-94" fmla="*/ 235111 h 493591"/>
              <a:gd name="connsiteX20-95" fmla="*/ 144127 w 560550"/>
              <a:gd name="connsiteY20-96" fmla="*/ 235851 h 493591"/>
              <a:gd name="connsiteX21-97" fmla="*/ 149231 w 560550"/>
              <a:gd name="connsiteY21-98" fmla="*/ 228009 h 493591"/>
              <a:gd name="connsiteX22-99" fmla="*/ 251731 w 560550"/>
              <a:gd name="connsiteY22-100" fmla="*/ 26070 h 493591"/>
              <a:gd name="connsiteX23-101" fmla="*/ 255383 w 560550"/>
              <a:gd name="connsiteY23-102" fmla="*/ 19328 h 493591"/>
              <a:gd name="connsiteX24-103" fmla="*/ 281371 w 560550"/>
              <a:gd name="connsiteY24-104" fmla="*/ 127 h 493591"/>
              <a:gd name="connsiteX25-105" fmla="*/ 282090 w 560550"/>
              <a:gd name="connsiteY25-106" fmla="*/ 0 h 493591"/>
              <a:gd name="connsiteX0-107" fmla="*/ 282090 w 560550"/>
              <a:gd name="connsiteY0-108" fmla="*/ 0 h 493591"/>
              <a:gd name="connsiteX1-109" fmla="*/ 307359 w 560550"/>
              <a:gd name="connsiteY1-110" fmla="*/ 19328 h 493591"/>
              <a:gd name="connsiteX2-111" fmla="*/ 322151 w 560550"/>
              <a:gd name="connsiteY2-112" fmla="*/ 46641 h 493591"/>
              <a:gd name="connsiteX3-113" fmla="*/ 426075 w 560550"/>
              <a:gd name="connsiteY3-114" fmla="*/ 252279 h 493591"/>
              <a:gd name="connsiteX4-115" fmla="*/ 549713 w 560550"/>
              <a:gd name="connsiteY4-116" fmla="*/ 442022 h 493591"/>
              <a:gd name="connsiteX5-117" fmla="*/ 553726 w 560550"/>
              <a:gd name="connsiteY5-118" fmla="*/ 448555 h 493591"/>
              <a:gd name="connsiteX6-119" fmla="*/ 557360 w 560550"/>
              <a:gd name="connsiteY6-120" fmla="*/ 480662 h 493591"/>
              <a:gd name="connsiteX7-121" fmla="*/ 557111 w 560550"/>
              <a:gd name="connsiteY7-122" fmla="*/ 481348 h 493591"/>
              <a:gd name="connsiteX8-123" fmla="*/ 527738 w 560550"/>
              <a:gd name="connsiteY8-124" fmla="*/ 493568 h 493591"/>
              <a:gd name="connsiteX9-125" fmla="*/ 496688 w 560550"/>
              <a:gd name="connsiteY9-126" fmla="*/ 492722 h 493591"/>
              <a:gd name="connsiteX10-127" fmla="*/ 275338 w 560550"/>
              <a:gd name="connsiteY10-128" fmla="*/ 480778 h 493591"/>
              <a:gd name="connsiteX11-129" fmla="*/ 275975 w 560550"/>
              <a:gd name="connsiteY11-130" fmla="*/ 480403 h 493591"/>
              <a:gd name="connsiteX12-131" fmla="*/ 266629 w 560550"/>
              <a:gd name="connsiteY12-132" fmla="*/ 479903 h 493591"/>
              <a:gd name="connsiteX13-133" fmla="*/ 40497 w 560550"/>
              <a:gd name="connsiteY13-134" fmla="*/ 492105 h 493591"/>
              <a:gd name="connsiteX14-135" fmla="*/ 32832 w 560550"/>
              <a:gd name="connsiteY14-136" fmla="*/ 492314 h 493591"/>
              <a:gd name="connsiteX15-137" fmla="*/ 3210 w 560550"/>
              <a:gd name="connsiteY15-138" fmla="*/ 479408 h 493591"/>
              <a:gd name="connsiteX16-139" fmla="*/ 2740 w 560550"/>
              <a:gd name="connsiteY16-140" fmla="*/ 478849 h 493591"/>
              <a:gd name="connsiteX17-141" fmla="*/ 6844 w 560550"/>
              <a:gd name="connsiteY17-142" fmla="*/ 447301 h 493591"/>
              <a:gd name="connsiteX18-143" fmla="*/ 23102 w 560550"/>
              <a:gd name="connsiteY18-144" fmla="*/ 420834 h 493591"/>
              <a:gd name="connsiteX19-145" fmla="*/ 144121 w 560550"/>
              <a:gd name="connsiteY19-146" fmla="*/ 235111 h 493591"/>
              <a:gd name="connsiteX20-147" fmla="*/ 144127 w 560550"/>
              <a:gd name="connsiteY20-148" fmla="*/ 235851 h 493591"/>
              <a:gd name="connsiteX21-149" fmla="*/ 149231 w 560550"/>
              <a:gd name="connsiteY21-150" fmla="*/ 228009 h 493591"/>
              <a:gd name="connsiteX22-151" fmla="*/ 251731 w 560550"/>
              <a:gd name="connsiteY22-152" fmla="*/ 26070 h 493591"/>
              <a:gd name="connsiteX23-153" fmla="*/ 255383 w 560550"/>
              <a:gd name="connsiteY23-154" fmla="*/ 19328 h 493591"/>
              <a:gd name="connsiteX24-155" fmla="*/ 281371 w 560550"/>
              <a:gd name="connsiteY24-156" fmla="*/ 127 h 493591"/>
              <a:gd name="connsiteX25-157" fmla="*/ 282090 w 560550"/>
              <a:gd name="connsiteY25-158" fmla="*/ 0 h 493591"/>
              <a:gd name="connsiteX0-159" fmla="*/ 282090 w 560550"/>
              <a:gd name="connsiteY0-160" fmla="*/ 0 h 493591"/>
              <a:gd name="connsiteX1-161" fmla="*/ 307359 w 560550"/>
              <a:gd name="connsiteY1-162" fmla="*/ 19328 h 493591"/>
              <a:gd name="connsiteX2-163" fmla="*/ 322151 w 560550"/>
              <a:gd name="connsiteY2-164" fmla="*/ 46641 h 493591"/>
              <a:gd name="connsiteX3-165" fmla="*/ 426075 w 560550"/>
              <a:gd name="connsiteY3-166" fmla="*/ 252279 h 493591"/>
              <a:gd name="connsiteX4-167" fmla="*/ 549713 w 560550"/>
              <a:gd name="connsiteY4-168" fmla="*/ 442022 h 493591"/>
              <a:gd name="connsiteX5-169" fmla="*/ 553726 w 560550"/>
              <a:gd name="connsiteY5-170" fmla="*/ 448555 h 493591"/>
              <a:gd name="connsiteX6-171" fmla="*/ 557360 w 560550"/>
              <a:gd name="connsiteY6-172" fmla="*/ 480662 h 493591"/>
              <a:gd name="connsiteX7-173" fmla="*/ 557111 w 560550"/>
              <a:gd name="connsiteY7-174" fmla="*/ 481348 h 493591"/>
              <a:gd name="connsiteX8-175" fmla="*/ 527738 w 560550"/>
              <a:gd name="connsiteY8-176" fmla="*/ 493568 h 493591"/>
              <a:gd name="connsiteX9-177" fmla="*/ 496688 w 560550"/>
              <a:gd name="connsiteY9-178" fmla="*/ 492722 h 493591"/>
              <a:gd name="connsiteX10-179" fmla="*/ 275338 w 560550"/>
              <a:gd name="connsiteY10-180" fmla="*/ 480778 h 493591"/>
              <a:gd name="connsiteX11-181" fmla="*/ 275975 w 560550"/>
              <a:gd name="connsiteY11-182" fmla="*/ 480403 h 493591"/>
              <a:gd name="connsiteX12-183" fmla="*/ 266629 w 560550"/>
              <a:gd name="connsiteY12-184" fmla="*/ 479903 h 493591"/>
              <a:gd name="connsiteX13-185" fmla="*/ 40497 w 560550"/>
              <a:gd name="connsiteY13-186" fmla="*/ 492105 h 493591"/>
              <a:gd name="connsiteX14-187" fmla="*/ 32832 w 560550"/>
              <a:gd name="connsiteY14-188" fmla="*/ 492314 h 493591"/>
              <a:gd name="connsiteX15-189" fmla="*/ 3210 w 560550"/>
              <a:gd name="connsiteY15-190" fmla="*/ 479408 h 493591"/>
              <a:gd name="connsiteX16-191" fmla="*/ 2740 w 560550"/>
              <a:gd name="connsiteY16-192" fmla="*/ 478849 h 493591"/>
              <a:gd name="connsiteX17-193" fmla="*/ 6844 w 560550"/>
              <a:gd name="connsiteY17-194" fmla="*/ 447301 h 493591"/>
              <a:gd name="connsiteX18-195" fmla="*/ 23102 w 560550"/>
              <a:gd name="connsiteY18-196" fmla="*/ 420834 h 493591"/>
              <a:gd name="connsiteX19-197" fmla="*/ 144121 w 560550"/>
              <a:gd name="connsiteY19-198" fmla="*/ 235111 h 493591"/>
              <a:gd name="connsiteX20-199" fmla="*/ 149231 w 560550"/>
              <a:gd name="connsiteY20-200" fmla="*/ 228009 h 493591"/>
              <a:gd name="connsiteX21-201" fmla="*/ 251731 w 560550"/>
              <a:gd name="connsiteY21-202" fmla="*/ 26070 h 493591"/>
              <a:gd name="connsiteX22-203" fmla="*/ 255383 w 560550"/>
              <a:gd name="connsiteY22-204" fmla="*/ 19328 h 493591"/>
              <a:gd name="connsiteX23-205" fmla="*/ 281371 w 560550"/>
              <a:gd name="connsiteY23-206" fmla="*/ 127 h 493591"/>
              <a:gd name="connsiteX24-207" fmla="*/ 282090 w 560550"/>
              <a:gd name="connsiteY24-208" fmla="*/ 0 h 493591"/>
              <a:gd name="connsiteX0-209" fmla="*/ 282090 w 560550"/>
              <a:gd name="connsiteY0-210" fmla="*/ 0 h 493591"/>
              <a:gd name="connsiteX1-211" fmla="*/ 307359 w 560550"/>
              <a:gd name="connsiteY1-212" fmla="*/ 19328 h 493591"/>
              <a:gd name="connsiteX2-213" fmla="*/ 322151 w 560550"/>
              <a:gd name="connsiteY2-214" fmla="*/ 46641 h 493591"/>
              <a:gd name="connsiteX3-215" fmla="*/ 426075 w 560550"/>
              <a:gd name="connsiteY3-216" fmla="*/ 252279 h 493591"/>
              <a:gd name="connsiteX4-217" fmla="*/ 549713 w 560550"/>
              <a:gd name="connsiteY4-218" fmla="*/ 442022 h 493591"/>
              <a:gd name="connsiteX5-219" fmla="*/ 553726 w 560550"/>
              <a:gd name="connsiteY5-220" fmla="*/ 448555 h 493591"/>
              <a:gd name="connsiteX6-221" fmla="*/ 557360 w 560550"/>
              <a:gd name="connsiteY6-222" fmla="*/ 480662 h 493591"/>
              <a:gd name="connsiteX7-223" fmla="*/ 557111 w 560550"/>
              <a:gd name="connsiteY7-224" fmla="*/ 481348 h 493591"/>
              <a:gd name="connsiteX8-225" fmla="*/ 527738 w 560550"/>
              <a:gd name="connsiteY8-226" fmla="*/ 493568 h 493591"/>
              <a:gd name="connsiteX9-227" fmla="*/ 496688 w 560550"/>
              <a:gd name="connsiteY9-228" fmla="*/ 492722 h 493591"/>
              <a:gd name="connsiteX10-229" fmla="*/ 275338 w 560550"/>
              <a:gd name="connsiteY10-230" fmla="*/ 480778 h 493591"/>
              <a:gd name="connsiteX11-231" fmla="*/ 275975 w 560550"/>
              <a:gd name="connsiteY11-232" fmla="*/ 480403 h 493591"/>
              <a:gd name="connsiteX12-233" fmla="*/ 266629 w 560550"/>
              <a:gd name="connsiteY12-234" fmla="*/ 479903 h 493591"/>
              <a:gd name="connsiteX13-235" fmla="*/ 40497 w 560550"/>
              <a:gd name="connsiteY13-236" fmla="*/ 492105 h 493591"/>
              <a:gd name="connsiteX14-237" fmla="*/ 32832 w 560550"/>
              <a:gd name="connsiteY14-238" fmla="*/ 492314 h 493591"/>
              <a:gd name="connsiteX15-239" fmla="*/ 3210 w 560550"/>
              <a:gd name="connsiteY15-240" fmla="*/ 479408 h 493591"/>
              <a:gd name="connsiteX16-241" fmla="*/ 2740 w 560550"/>
              <a:gd name="connsiteY16-242" fmla="*/ 478849 h 493591"/>
              <a:gd name="connsiteX17-243" fmla="*/ 6844 w 560550"/>
              <a:gd name="connsiteY17-244" fmla="*/ 447301 h 493591"/>
              <a:gd name="connsiteX18-245" fmla="*/ 23102 w 560550"/>
              <a:gd name="connsiteY18-246" fmla="*/ 420834 h 493591"/>
              <a:gd name="connsiteX19-247" fmla="*/ 149231 w 560550"/>
              <a:gd name="connsiteY19-248" fmla="*/ 228009 h 493591"/>
              <a:gd name="connsiteX20-249" fmla="*/ 251731 w 560550"/>
              <a:gd name="connsiteY20-250" fmla="*/ 26070 h 493591"/>
              <a:gd name="connsiteX21-251" fmla="*/ 255383 w 560550"/>
              <a:gd name="connsiteY21-252" fmla="*/ 19328 h 493591"/>
              <a:gd name="connsiteX22-253" fmla="*/ 281371 w 560550"/>
              <a:gd name="connsiteY22-254" fmla="*/ 127 h 493591"/>
              <a:gd name="connsiteX23-255" fmla="*/ 282090 w 560550"/>
              <a:gd name="connsiteY23-256" fmla="*/ 0 h 493591"/>
              <a:gd name="connsiteX0-257" fmla="*/ 282090 w 560550"/>
              <a:gd name="connsiteY0-258" fmla="*/ 0 h 493591"/>
              <a:gd name="connsiteX1-259" fmla="*/ 307359 w 560550"/>
              <a:gd name="connsiteY1-260" fmla="*/ 19328 h 493591"/>
              <a:gd name="connsiteX2-261" fmla="*/ 322151 w 560550"/>
              <a:gd name="connsiteY2-262" fmla="*/ 46641 h 493591"/>
              <a:gd name="connsiteX3-263" fmla="*/ 426075 w 560550"/>
              <a:gd name="connsiteY3-264" fmla="*/ 252279 h 493591"/>
              <a:gd name="connsiteX4-265" fmla="*/ 549713 w 560550"/>
              <a:gd name="connsiteY4-266" fmla="*/ 442022 h 493591"/>
              <a:gd name="connsiteX5-267" fmla="*/ 553726 w 560550"/>
              <a:gd name="connsiteY5-268" fmla="*/ 448555 h 493591"/>
              <a:gd name="connsiteX6-269" fmla="*/ 557360 w 560550"/>
              <a:gd name="connsiteY6-270" fmla="*/ 480662 h 493591"/>
              <a:gd name="connsiteX7-271" fmla="*/ 557111 w 560550"/>
              <a:gd name="connsiteY7-272" fmla="*/ 481348 h 493591"/>
              <a:gd name="connsiteX8-273" fmla="*/ 527738 w 560550"/>
              <a:gd name="connsiteY8-274" fmla="*/ 493568 h 493591"/>
              <a:gd name="connsiteX9-275" fmla="*/ 496688 w 560550"/>
              <a:gd name="connsiteY9-276" fmla="*/ 492722 h 493591"/>
              <a:gd name="connsiteX10-277" fmla="*/ 275338 w 560550"/>
              <a:gd name="connsiteY10-278" fmla="*/ 480778 h 493591"/>
              <a:gd name="connsiteX11-279" fmla="*/ 275975 w 560550"/>
              <a:gd name="connsiteY11-280" fmla="*/ 480403 h 493591"/>
              <a:gd name="connsiteX12-281" fmla="*/ 266629 w 560550"/>
              <a:gd name="connsiteY12-282" fmla="*/ 479903 h 493591"/>
              <a:gd name="connsiteX13-283" fmla="*/ 40497 w 560550"/>
              <a:gd name="connsiteY13-284" fmla="*/ 492105 h 493591"/>
              <a:gd name="connsiteX14-285" fmla="*/ 32832 w 560550"/>
              <a:gd name="connsiteY14-286" fmla="*/ 492314 h 493591"/>
              <a:gd name="connsiteX15-287" fmla="*/ 3210 w 560550"/>
              <a:gd name="connsiteY15-288" fmla="*/ 479408 h 493591"/>
              <a:gd name="connsiteX16-289" fmla="*/ 2740 w 560550"/>
              <a:gd name="connsiteY16-290" fmla="*/ 478849 h 493591"/>
              <a:gd name="connsiteX17-291" fmla="*/ 6844 w 560550"/>
              <a:gd name="connsiteY17-292" fmla="*/ 447301 h 493591"/>
              <a:gd name="connsiteX18-293" fmla="*/ 23102 w 560550"/>
              <a:gd name="connsiteY18-294" fmla="*/ 420834 h 493591"/>
              <a:gd name="connsiteX19-295" fmla="*/ 149231 w 560550"/>
              <a:gd name="connsiteY19-296" fmla="*/ 228009 h 493591"/>
              <a:gd name="connsiteX20-297" fmla="*/ 251731 w 560550"/>
              <a:gd name="connsiteY20-298" fmla="*/ 26070 h 493591"/>
              <a:gd name="connsiteX21-299" fmla="*/ 255383 w 560550"/>
              <a:gd name="connsiteY21-300" fmla="*/ 19328 h 493591"/>
              <a:gd name="connsiteX22-301" fmla="*/ 281371 w 560550"/>
              <a:gd name="connsiteY22-302" fmla="*/ 127 h 493591"/>
              <a:gd name="connsiteX23-303" fmla="*/ 282090 w 560550"/>
              <a:gd name="connsiteY23-304" fmla="*/ 0 h 493591"/>
              <a:gd name="connsiteX0-305" fmla="*/ 282090 w 560550"/>
              <a:gd name="connsiteY0-306" fmla="*/ 0 h 493591"/>
              <a:gd name="connsiteX1-307" fmla="*/ 307359 w 560550"/>
              <a:gd name="connsiteY1-308" fmla="*/ 19328 h 493591"/>
              <a:gd name="connsiteX2-309" fmla="*/ 322151 w 560550"/>
              <a:gd name="connsiteY2-310" fmla="*/ 46641 h 493591"/>
              <a:gd name="connsiteX3-311" fmla="*/ 426075 w 560550"/>
              <a:gd name="connsiteY3-312" fmla="*/ 252279 h 493591"/>
              <a:gd name="connsiteX4-313" fmla="*/ 549713 w 560550"/>
              <a:gd name="connsiteY4-314" fmla="*/ 442022 h 493591"/>
              <a:gd name="connsiteX5-315" fmla="*/ 553726 w 560550"/>
              <a:gd name="connsiteY5-316" fmla="*/ 448555 h 493591"/>
              <a:gd name="connsiteX6-317" fmla="*/ 557360 w 560550"/>
              <a:gd name="connsiteY6-318" fmla="*/ 480662 h 493591"/>
              <a:gd name="connsiteX7-319" fmla="*/ 557111 w 560550"/>
              <a:gd name="connsiteY7-320" fmla="*/ 481348 h 493591"/>
              <a:gd name="connsiteX8-321" fmla="*/ 527738 w 560550"/>
              <a:gd name="connsiteY8-322" fmla="*/ 493568 h 493591"/>
              <a:gd name="connsiteX9-323" fmla="*/ 496688 w 560550"/>
              <a:gd name="connsiteY9-324" fmla="*/ 492722 h 493591"/>
              <a:gd name="connsiteX10-325" fmla="*/ 275338 w 560550"/>
              <a:gd name="connsiteY10-326" fmla="*/ 480778 h 493591"/>
              <a:gd name="connsiteX11-327" fmla="*/ 266629 w 560550"/>
              <a:gd name="connsiteY11-328" fmla="*/ 479903 h 493591"/>
              <a:gd name="connsiteX12-329" fmla="*/ 40497 w 560550"/>
              <a:gd name="connsiteY12-330" fmla="*/ 492105 h 493591"/>
              <a:gd name="connsiteX13-331" fmla="*/ 32832 w 560550"/>
              <a:gd name="connsiteY13-332" fmla="*/ 492314 h 493591"/>
              <a:gd name="connsiteX14-333" fmla="*/ 3210 w 560550"/>
              <a:gd name="connsiteY14-334" fmla="*/ 479408 h 493591"/>
              <a:gd name="connsiteX15-335" fmla="*/ 2740 w 560550"/>
              <a:gd name="connsiteY15-336" fmla="*/ 478849 h 493591"/>
              <a:gd name="connsiteX16-337" fmla="*/ 6844 w 560550"/>
              <a:gd name="connsiteY16-338" fmla="*/ 447301 h 493591"/>
              <a:gd name="connsiteX17-339" fmla="*/ 23102 w 560550"/>
              <a:gd name="connsiteY17-340" fmla="*/ 420834 h 493591"/>
              <a:gd name="connsiteX18-341" fmla="*/ 149231 w 560550"/>
              <a:gd name="connsiteY18-342" fmla="*/ 228009 h 493591"/>
              <a:gd name="connsiteX19-343" fmla="*/ 251731 w 560550"/>
              <a:gd name="connsiteY19-344" fmla="*/ 26070 h 493591"/>
              <a:gd name="connsiteX20-345" fmla="*/ 255383 w 560550"/>
              <a:gd name="connsiteY20-346" fmla="*/ 19328 h 493591"/>
              <a:gd name="connsiteX21-347" fmla="*/ 281371 w 560550"/>
              <a:gd name="connsiteY21-348" fmla="*/ 127 h 493591"/>
              <a:gd name="connsiteX22-349" fmla="*/ 282090 w 560550"/>
              <a:gd name="connsiteY22-350" fmla="*/ 0 h 493591"/>
              <a:gd name="connsiteX0-351" fmla="*/ 282090 w 560550"/>
              <a:gd name="connsiteY0-352" fmla="*/ 0 h 493591"/>
              <a:gd name="connsiteX1-353" fmla="*/ 307359 w 560550"/>
              <a:gd name="connsiteY1-354" fmla="*/ 19328 h 493591"/>
              <a:gd name="connsiteX2-355" fmla="*/ 322151 w 560550"/>
              <a:gd name="connsiteY2-356" fmla="*/ 46641 h 493591"/>
              <a:gd name="connsiteX3-357" fmla="*/ 426075 w 560550"/>
              <a:gd name="connsiteY3-358" fmla="*/ 252279 h 493591"/>
              <a:gd name="connsiteX4-359" fmla="*/ 549713 w 560550"/>
              <a:gd name="connsiteY4-360" fmla="*/ 442022 h 493591"/>
              <a:gd name="connsiteX5-361" fmla="*/ 553726 w 560550"/>
              <a:gd name="connsiteY5-362" fmla="*/ 448555 h 493591"/>
              <a:gd name="connsiteX6-363" fmla="*/ 557360 w 560550"/>
              <a:gd name="connsiteY6-364" fmla="*/ 480662 h 493591"/>
              <a:gd name="connsiteX7-365" fmla="*/ 557111 w 560550"/>
              <a:gd name="connsiteY7-366" fmla="*/ 481348 h 493591"/>
              <a:gd name="connsiteX8-367" fmla="*/ 527738 w 560550"/>
              <a:gd name="connsiteY8-368" fmla="*/ 493568 h 493591"/>
              <a:gd name="connsiteX9-369" fmla="*/ 496688 w 560550"/>
              <a:gd name="connsiteY9-370" fmla="*/ 492722 h 493591"/>
              <a:gd name="connsiteX10-371" fmla="*/ 266629 w 560550"/>
              <a:gd name="connsiteY10-372" fmla="*/ 479903 h 493591"/>
              <a:gd name="connsiteX11-373" fmla="*/ 40497 w 560550"/>
              <a:gd name="connsiteY11-374" fmla="*/ 492105 h 493591"/>
              <a:gd name="connsiteX12-375" fmla="*/ 32832 w 560550"/>
              <a:gd name="connsiteY12-376" fmla="*/ 492314 h 493591"/>
              <a:gd name="connsiteX13-377" fmla="*/ 3210 w 560550"/>
              <a:gd name="connsiteY13-378" fmla="*/ 479408 h 493591"/>
              <a:gd name="connsiteX14-379" fmla="*/ 2740 w 560550"/>
              <a:gd name="connsiteY14-380" fmla="*/ 478849 h 493591"/>
              <a:gd name="connsiteX15-381" fmla="*/ 6844 w 560550"/>
              <a:gd name="connsiteY15-382" fmla="*/ 447301 h 493591"/>
              <a:gd name="connsiteX16-383" fmla="*/ 23102 w 560550"/>
              <a:gd name="connsiteY16-384" fmla="*/ 420834 h 493591"/>
              <a:gd name="connsiteX17-385" fmla="*/ 149231 w 560550"/>
              <a:gd name="connsiteY17-386" fmla="*/ 228009 h 493591"/>
              <a:gd name="connsiteX18-387" fmla="*/ 251731 w 560550"/>
              <a:gd name="connsiteY18-388" fmla="*/ 26070 h 493591"/>
              <a:gd name="connsiteX19-389" fmla="*/ 255383 w 560550"/>
              <a:gd name="connsiteY19-390" fmla="*/ 19328 h 493591"/>
              <a:gd name="connsiteX20-391" fmla="*/ 281371 w 560550"/>
              <a:gd name="connsiteY20-392" fmla="*/ 127 h 493591"/>
              <a:gd name="connsiteX21-393" fmla="*/ 282090 w 560550"/>
              <a:gd name="connsiteY21-394" fmla="*/ 0 h 493591"/>
              <a:gd name="connsiteX0-395" fmla="*/ 282090 w 560550"/>
              <a:gd name="connsiteY0-396" fmla="*/ 0 h 493591"/>
              <a:gd name="connsiteX1-397" fmla="*/ 307359 w 560550"/>
              <a:gd name="connsiteY1-398" fmla="*/ 19328 h 493591"/>
              <a:gd name="connsiteX2-399" fmla="*/ 322151 w 560550"/>
              <a:gd name="connsiteY2-400" fmla="*/ 46641 h 493591"/>
              <a:gd name="connsiteX3-401" fmla="*/ 426075 w 560550"/>
              <a:gd name="connsiteY3-402" fmla="*/ 252279 h 493591"/>
              <a:gd name="connsiteX4-403" fmla="*/ 549713 w 560550"/>
              <a:gd name="connsiteY4-404" fmla="*/ 442022 h 493591"/>
              <a:gd name="connsiteX5-405" fmla="*/ 553726 w 560550"/>
              <a:gd name="connsiteY5-406" fmla="*/ 448555 h 493591"/>
              <a:gd name="connsiteX6-407" fmla="*/ 557360 w 560550"/>
              <a:gd name="connsiteY6-408" fmla="*/ 480662 h 493591"/>
              <a:gd name="connsiteX7-409" fmla="*/ 557111 w 560550"/>
              <a:gd name="connsiteY7-410" fmla="*/ 481348 h 493591"/>
              <a:gd name="connsiteX8-411" fmla="*/ 527738 w 560550"/>
              <a:gd name="connsiteY8-412" fmla="*/ 493568 h 493591"/>
              <a:gd name="connsiteX9-413" fmla="*/ 496688 w 560550"/>
              <a:gd name="connsiteY9-414" fmla="*/ 492722 h 493591"/>
              <a:gd name="connsiteX10-415" fmla="*/ 266629 w 560550"/>
              <a:gd name="connsiteY10-416" fmla="*/ 479903 h 493591"/>
              <a:gd name="connsiteX11-417" fmla="*/ 40497 w 560550"/>
              <a:gd name="connsiteY11-418" fmla="*/ 492105 h 493591"/>
              <a:gd name="connsiteX12-419" fmla="*/ 32832 w 560550"/>
              <a:gd name="connsiteY12-420" fmla="*/ 492314 h 493591"/>
              <a:gd name="connsiteX13-421" fmla="*/ 3210 w 560550"/>
              <a:gd name="connsiteY13-422" fmla="*/ 479408 h 493591"/>
              <a:gd name="connsiteX14-423" fmla="*/ 2740 w 560550"/>
              <a:gd name="connsiteY14-424" fmla="*/ 478849 h 493591"/>
              <a:gd name="connsiteX15-425" fmla="*/ 6844 w 560550"/>
              <a:gd name="connsiteY15-426" fmla="*/ 447301 h 493591"/>
              <a:gd name="connsiteX16-427" fmla="*/ 23102 w 560550"/>
              <a:gd name="connsiteY16-428" fmla="*/ 420834 h 493591"/>
              <a:gd name="connsiteX17-429" fmla="*/ 149231 w 560550"/>
              <a:gd name="connsiteY17-430" fmla="*/ 228009 h 493591"/>
              <a:gd name="connsiteX18-431" fmla="*/ 251731 w 560550"/>
              <a:gd name="connsiteY18-432" fmla="*/ 26070 h 493591"/>
              <a:gd name="connsiteX19-433" fmla="*/ 255383 w 560550"/>
              <a:gd name="connsiteY19-434" fmla="*/ 19328 h 493591"/>
              <a:gd name="connsiteX20-435" fmla="*/ 281371 w 560550"/>
              <a:gd name="connsiteY20-436" fmla="*/ 127 h 493591"/>
              <a:gd name="connsiteX21-437" fmla="*/ 282090 w 560550"/>
              <a:gd name="connsiteY21-438" fmla="*/ 0 h 4935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560550" h="493591">
                <a:moveTo>
                  <a:pt x="282090" y="0"/>
                </a:moveTo>
                <a:cubicBezTo>
                  <a:pt x="291235" y="0"/>
                  <a:pt x="300381" y="6443"/>
                  <a:pt x="307359" y="19328"/>
                </a:cubicBezTo>
                <a:lnTo>
                  <a:pt x="322151" y="46641"/>
                </a:lnTo>
                <a:cubicBezTo>
                  <a:pt x="341937" y="85466"/>
                  <a:pt x="388148" y="186382"/>
                  <a:pt x="426075" y="252279"/>
                </a:cubicBezTo>
                <a:cubicBezTo>
                  <a:pt x="464002" y="318176"/>
                  <a:pt x="528438" y="409309"/>
                  <a:pt x="549713" y="442022"/>
                </a:cubicBezTo>
                <a:lnTo>
                  <a:pt x="553726" y="448555"/>
                </a:lnTo>
                <a:cubicBezTo>
                  <a:pt x="561598" y="461368"/>
                  <a:pt x="562451" y="472766"/>
                  <a:pt x="557360" y="480662"/>
                </a:cubicBezTo>
                <a:cubicBezTo>
                  <a:pt x="557347" y="480929"/>
                  <a:pt x="557231" y="481140"/>
                  <a:pt x="557111" y="481348"/>
                </a:cubicBezTo>
                <a:cubicBezTo>
                  <a:pt x="552538" y="489268"/>
                  <a:pt x="542386" y="493968"/>
                  <a:pt x="527738" y="493568"/>
                </a:cubicBezTo>
                <a:lnTo>
                  <a:pt x="496688" y="492722"/>
                </a:lnTo>
                <a:cubicBezTo>
                  <a:pt x="453170" y="490445"/>
                  <a:pt x="342661" y="480006"/>
                  <a:pt x="266629" y="479903"/>
                </a:cubicBezTo>
                <a:cubicBezTo>
                  <a:pt x="190597" y="479800"/>
                  <a:pt x="79463" y="490037"/>
                  <a:pt x="40497" y="492105"/>
                </a:cubicBezTo>
                <a:lnTo>
                  <a:pt x="32832" y="492314"/>
                </a:lnTo>
                <a:cubicBezTo>
                  <a:pt x="17800" y="492724"/>
                  <a:pt x="7502" y="487764"/>
                  <a:pt x="3210" y="479408"/>
                </a:cubicBezTo>
                <a:cubicBezTo>
                  <a:pt x="2985" y="479262"/>
                  <a:pt x="2860" y="479056"/>
                  <a:pt x="2740" y="478849"/>
                </a:cubicBezTo>
                <a:cubicBezTo>
                  <a:pt x="-1833" y="470928"/>
                  <a:pt x="-826" y="459787"/>
                  <a:pt x="6844" y="447301"/>
                </a:cubicBezTo>
                <a:lnTo>
                  <a:pt x="23102" y="420834"/>
                </a:lnTo>
                <a:cubicBezTo>
                  <a:pt x="46833" y="384285"/>
                  <a:pt x="111126" y="293803"/>
                  <a:pt x="149231" y="228009"/>
                </a:cubicBezTo>
                <a:cubicBezTo>
                  <a:pt x="187336" y="162215"/>
                  <a:pt x="234039" y="60850"/>
                  <a:pt x="251731" y="26070"/>
                </a:cubicBezTo>
                <a:lnTo>
                  <a:pt x="255383" y="19328"/>
                </a:lnTo>
                <a:cubicBezTo>
                  <a:pt x="262543" y="6104"/>
                  <a:pt x="271988" y="-334"/>
                  <a:pt x="281371" y="127"/>
                </a:cubicBezTo>
                <a:cubicBezTo>
                  <a:pt x="281609" y="5"/>
                  <a:pt x="281850" y="0"/>
                  <a:pt x="28209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buFontTx/>
              <a:buNone/>
              <a:defRPr/>
            </a:pPr>
            <a:endParaRPr lang="zh-CN" altLang="en-US" dirty="0">
              <a:solidFill>
                <a:srgbClr val="FFFFFF"/>
              </a:solidFill>
              <a:latin typeface="微软雅黑" panose="020B0503020204020204" charset="-122"/>
              <a:cs typeface="Arial" panose="020B0604020202020204" pitchFamily="34" charset="0"/>
            </a:endParaRPr>
          </a:p>
        </p:txBody>
      </p:sp>
      <p:sp>
        <p:nvSpPr>
          <p:cNvPr id="2" name="标题 1"/>
          <p:cNvSpPr>
            <a:spLocks noGrp="1"/>
          </p:cNvSpPr>
          <p:nvPr>
            <p:ph type="title" hasCustomPrompt="1"/>
            <p:custDataLst>
              <p:tags r:id="rId12"/>
            </p:custDataLst>
          </p:nvPr>
        </p:nvSpPr>
        <p:spPr>
          <a:xfrm>
            <a:off x="1936564" y="2842161"/>
            <a:ext cx="8318872" cy="1173679"/>
          </a:xfrm>
        </p:spPr>
        <p:txBody>
          <a:bodyPr rIns="25400" rtlCol="0">
            <a:noAutofit/>
          </a:bodyPr>
          <a:lstStyle>
            <a:lvl1pPr marL="0" marR="0" algn="ctr" defTabSz="914400" rtl="0" eaLnBrk="1" fontAlgn="auto" latinLnBrk="0" hangingPunct="1">
              <a:lnSpc>
                <a:spcPct val="100000"/>
              </a:lnSpc>
              <a:buNone/>
              <a:defRPr kumimoji="0" lang="zh-CN" altLang="en-US" sz="8000" b="1" i="0" u="none" strike="noStrike" kern="1200" cap="none" spc="600" normalizeH="0" baseline="0" noProof="1" dirty="0">
                <a:solidFill>
                  <a:schemeClr val="accent5"/>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编版标题</a:t>
            </a:r>
            <a:endParaRPr noProof="1">
              <a:sym typeface="+mn-ea"/>
            </a:endParaRPr>
          </a:p>
        </p:txBody>
      </p:sp>
      <p:sp>
        <p:nvSpPr>
          <p:cNvPr id="13" name="日期占位符 2"/>
          <p:cNvSpPr>
            <a:spLocks noGrp="1"/>
          </p:cNvSpPr>
          <p:nvPr>
            <p:ph type="dt" sz="half" idx="10"/>
            <p:custDataLst>
              <p:tags r:id="rId13"/>
            </p:custDataLst>
          </p:nvPr>
        </p:nvSpPr>
        <p:spPr/>
        <p:txBody>
          <a:bodyPr/>
          <a:lstStyle>
            <a:lvl1pPr>
              <a:defRPr>
                <a:latin typeface="微软雅黑" panose="020B0503020204020204" charset="-122"/>
                <a:ea typeface="微软雅黑" panose="020B0503020204020204" charset="-122"/>
                <a:cs typeface="微软雅黑" panose="020B0503020204020204" charset="-122"/>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4" name="页脚占位符 3"/>
          <p:cNvSpPr>
            <a:spLocks noGrp="1"/>
          </p:cNvSpPr>
          <p:nvPr>
            <p:ph type="ftr" sz="quarter" idx="11"/>
            <p:custDataLst>
              <p:tags r:id="rId14"/>
            </p:custDataLst>
          </p:nvPr>
        </p:nvSpPr>
        <p:spPr/>
        <p:txBody>
          <a:bodyPr/>
          <a:lstStyle>
            <a:lvl1pPr>
              <a:defRPr>
                <a:latin typeface="微软雅黑" panose="020B0503020204020204" charset="-122"/>
                <a:ea typeface="微软雅黑" panose="020B0503020204020204" charset="-122"/>
                <a:cs typeface="微软雅黑" panose="020B0503020204020204" charset="-122"/>
              </a:defRPr>
            </a:lvl1pPr>
          </a:lstStyle>
          <a:p>
            <a:pPr fontAlgn="base"/>
            <a:endParaRPr lang="zh-CN" altLang="en-US" strike="noStrike" noProof="1" dirty="0"/>
          </a:p>
        </p:txBody>
      </p:sp>
      <p:sp>
        <p:nvSpPr>
          <p:cNvPr id="15" name="灯片编号占位符 4"/>
          <p:cNvSpPr>
            <a:spLocks noGrp="1"/>
          </p:cNvSpPr>
          <p:nvPr>
            <p:ph type="sldNum" sz="quarter" idx="12"/>
            <p:custDataLst>
              <p:tags r:id="rId15"/>
            </p:custDataLst>
          </p:nvPr>
        </p:nvSpPr>
        <p:spPr/>
        <p:txBody>
          <a:bodyPr/>
          <a:lstStyle>
            <a:lvl1pPr>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pic>
        <p:nvPicPr>
          <p:cNvPr id="54275" name="图片 7"/>
          <p:cNvPicPr>
            <a:picLocks noChangeAspect="1"/>
          </p:cNvPicPr>
          <p:nvPr userDrawn="1">
            <p:custDataLst>
              <p:tags r:id="rId16"/>
            </p:custDataLst>
          </p:nvPr>
        </p:nvPicPr>
        <p:blipFill>
          <a:blip r:embed="rId17"/>
          <a:stretch>
            <a:fillRect/>
          </a:stretch>
        </p:blipFill>
        <p:spPr>
          <a:xfrm flipH="1">
            <a:off x="9948863" y="5072063"/>
            <a:ext cx="2243137" cy="1785937"/>
          </a:xfrm>
          <a:prstGeom prst="rect">
            <a:avLst/>
          </a:prstGeom>
          <a:noFill/>
          <a:ln w="9525">
            <a:noFill/>
          </a:ln>
        </p:spPr>
      </p:pic>
    </p:spTree>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384.xml"/><Relationship Id="rId23" Type="http://schemas.openxmlformats.org/officeDocument/2006/relationships/tags" Target="../tags/tag383.xml"/><Relationship Id="rId22" Type="http://schemas.openxmlformats.org/officeDocument/2006/relationships/tags" Target="../tags/tag382.xml"/><Relationship Id="rId21" Type="http://schemas.openxmlformats.org/officeDocument/2006/relationships/tags" Target="../tags/tag381.xml"/><Relationship Id="rId20" Type="http://schemas.openxmlformats.org/officeDocument/2006/relationships/tags" Target="../tags/tag380.xml"/><Relationship Id="rId2" Type="http://schemas.openxmlformats.org/officeDocument/2006/relationships/slideLayout" Target="../slideLayouts/slideLayout13.xml"/><Relationship Id="rId19" Type="http://schemas.openxmlformats.org/officeDocument/2006/relationships/tags" Target="../tags/tag379.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6" Type="http://schemas.openxmlformats.org/officeDocument/2006/relationships/theme" Target="../theme/theme3.xml"/><Relationship Id="rId25" Type="http://schemas.openxmlformats.org/officeDocument/2006/relationships/tags" Target="../tags/tag482.xml"/><Relationship Id="rId24" Type="http://schemas.openxmlformats.org/officeDocument/2006/relationships/tags" Target="../tags/tag481.xml"/><Relationship Id="rId23" Type="http://schemas.openxmlformats.org/officeDocument/2006/relationships/tags" Target="../tags/tag480.xml"/><Relationship Id="rId22" Type="http://schemas.openxmlformats.org/officeDocument/2006/relationships/tags" Target="../tags/tag479.xml"/><Relationship Id="rId21" Type="http://schemas.openxmlformats.org/officeDocument/2006/relationships/tags" Target="../tags/tag478.xml"/><Relationship Id="rId20" Type="http://schemas.openxmlformats.org/officeDocument/2006/relationships/tags" Target="../tags/tag477.xml"/><Relationship Id="rId2" Type="http://schemas.openxmlformats.org/officeDocument/2006/relationships/slideLayout" Target="../slideLayouts/slideLayout31.xml"/><Relationship Id="rId19" Type="http://schemas.openxmlformats.org/officeDocument/2006/relationships/slideLayout" Target="../slideLayouts/slideLayout48.xml"/><Relationship Id="rId18" Type="http://schemas.openxmlformats.org/officeDocument/2006/relationships/slideLayout" Target="../slideLayouts/slideLayout47.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标题 1025"/>
          <p:cNvSpPr>
            <a:spLocks noGrp="1"/>
          </p:cNvSpPr>
          <p:nvPr>
            <p:ph type="title"/>
          </p:nvPr>
        </p:nvSpPr>
        <p:spPr>
          <a:xfrm>
            <a:off x="609600" y="274638"/>
            <a:ext cx="109728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idx="1"/>
          </p:nvPr>
        </p:nvSpPr>
        <p:spPr>
          <a:xfrm>
            <a:off x="609600" y="1600200"/>
            <a:ext cx="109728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zh-CN" altLang="en-US">
              <a:latin typeface="Arial" panose="020B0604020202020204" pitchFamily="34" charset="0"/>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编辑文本</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E064B8C9-A378-4C64-B7A4-AF6AC2E53730}" type="datetimeFigureOut">
              <a:rPr lang="zh-CN" altLang="en-US" smtClean="0"/>
            </a:fld>
            <a:endParaRPr lang="zh-CN" altLang="en-US" dirty="0"/>
          </a:p>
        </p:txBody>
      </p:sp>
      <p:sp>
        <p:nvSpPr>
          <p:cNvPr id="5" name="页脚占位符 4"/>
          <p:cNvSpPr>
            <a:spLocks noGrp="1"/>
          </p:cNvSpPr>
          <p:nvPr>
            <p:ph type="ftr" sz="quarter" idx="3"/>
            <p:custDataLst>
              <p:tags r:id="rId22"/>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60D4C947-7C49-4D5F-B96C-B396F3737F2A}"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custDataLst>
              <p:tags r:id="rId20"/>
            </p:custDataLst>
          </p:nvPr>
        </p:nvSpPr>
        <p:spPr bwMode="auto">
          <a:xfrm>
            <a:off x="669925" y="442913"/>
            <a:ext cx="108521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38100" rIns="76200" bIns="38100" numCol="1" anchor="t" anchorCtr="0" compatLnSpc="1"/>
          <a:lstStyle/>
          <a:p>
            <a:pPr lvl="0"/>
            <a:r>
              <a:rPr lang="zh-CN" altLang="en-US"/>
              <a:t>单击此处编辑母版标题样式</a:t>
            </a:r>
            <a:endParaRPr lang="zh-CN" altLang="en-US"/>
          </a:p>
        </p:txBody>
      </p:sp>
      <p:sp>
        <p:nvSpPr>
          <p:cNvPr id="1027" name="文本占位符 2"/>
          <p:cNvSpPr>
            <a:spLocks noGrp="1" noChangeArrowheads="1"/>
          </p:cNvSpPr>
          <p:nvPr>
            <p:ph type="body" idx="9"/>
            <p:custDataLst>
              <p:tags r:id="rId21"/>
            </p:custDataLst>
          </p:nvPr>
        </p:nvSpPr>
        <p:spPr bwMode="auto">
          <a:xfrm>
            <a:off x="669925" y="952500"/>
            <a:ext cx="10852150" cy="538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0" rIns="82550" bIns="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2"/>
            </p:custDataLst>
          </p:nvPr>
        </p:nvSpPr>
        <p:spPr>
          <a:xfrm>
            <a:off x="879475" y="6350000"/>
            <a:ext cx="2700338" cy="315913"/>
          </a:xfrm>
          <a:prstGeom prst="rect">
            <a:avLst/>
          </a:prstGeom>
        </p:spPr>
        <p:txBody>
          <a:bodyPr vert="horz" lIns="91440" tIns="45720" rIns="91440" bIns="45720" rtlCol="0" anchor="ctr">
            <a:normAutofit/>
          </a:bodyPr>
          <a:lstStyle>
            <a:lvl1pPr algn="l">
              <a:buFontTx/>
              <a:buNone/>
              <a:defRPr sz="1200">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pPr lvl="0"/>
            <a:endParaRPr lang="zh-CN" altLang="en-US">
              <a:latin typeface="Arial" panose="020B0604020202020204" pitchFamily="34" charset="0"/>
            </a:endParaRPr>
          </a:p>
        </p:txBody>
      </p:sp>
      <p:sp>
        <p:nvSpPr>
          <p:cNvPr id="5" name="页脚占位符 4"/>
          <p:cNvSpPr>
            <a:spLocks noGrp="1"/>
          </p:cNvSpPr>
          <p:nvPr>
            <p:ph type="ftr" sz="quarter" idx="3"/>
            <p:custDataLst>
              <p:tags r:id="rId23"/>
            </p:custDataLst>
          </p:nvPr>
        </p:nvSpPr>
        <p:spPr>
          <a:xfrm>
            <a:off x="4116388" y="6350000"/>
            <a:ext cx="3959225" cy="315913"/>
          </a:xfrm>
          <a:prstGeom prst="rect">
            <a:avLst/>
          </a:prstGeom>
        </p:spPr>
        <p:txBody>
          <a:bodyPr vert="horz" lIns="91440" tIns="45720" rIns="91440" bIns="45720" rtlCol="0" anchor="ctr">
            <a:normAutofit/>
          </a:bodyPr>
          <a:lstStyle>
            <a:lvl1pPr algn="ctr">
              <a:buFontTx/>
              <a:buNone/>
              <a:defRPr sz="1200" dirty="0">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pPr lvl="0"/>
            <a:endParaRPr lang="zh-CN" altLang="en-US">
              <a:latin typeface="Arial" panose="020B0604020202020204" pitchFamily="34" charset="0"/>
            </a:endParaRPr>
          </a:p>
        </p:txBody>
      </p:sp>
      <p:sp>
        <p:nvSpPr>
          <p:cNvPr id="6" name="灯片编号占位符 5"/>
          <p:cNvSpPr>
            <a:spLocks noGrp="1"/>
          </p:cNvSpPr>
          <p:nvPr>
            <p:ph type="sldNum" sz="quarter" idx="4"/>
            <p:custDataLst>
              <p:tags r:id="rId24"/>
            </p:custDataLst>
          </p:nvPr>
        </p:nvSpPr>
        <p:spPr>
          <a:xfrm>
            <a:off x="8610600" y="6350000"/>
            <a:ext cx="2700338" cy="315913"/>
          </a:xfrm>
          <a:prstGeom prst="rect">
            <a:avLst/>
          </a:prstGeom>
        </p:spPr>
        <p:txBody>
          <a:bodyPr vert="horz" lIns="91440" tIns="45720" rIns="91440" bIns="45720" rtlCol="0" anchor="ctr">
            <a:normAutofit/>
          </a:bodyPr>
          <a:lstStyle>
            <a:lvl1pPr algn="r">
              <a:buFontTx/>
              <a:buNone/>
              <a:defRPr sz="1200" smtClean="0">
                <a:solidFill>
                  <a:schemeClr val="tx1">
                    <a:tint val="75000"/>
                  </a:schemeClr>
                </a:solidFill>
                <a:latin typeface="微软雅黑" panose="020B0503020204020204" charset="-122"/>
                <a:cs typeface="微软雅黑" panose="020B0503020204020204" charset="-122"/>
              </a:defRPr>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
        <p:nvSpPr>
          <p:cNvPr id="7" name="KSO_TEMPLATE" hidden="1"/>
          <p:cNvSpPr/>
          <p:nvPr>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latin typeface="微软雅黑" panose="020B0503020204020204" charset="-122"/>
              <a:cs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p:hf sldNum="0" hdr="0" ftr="0" dt="0"/>
  <p:txStyles>
    <p:titleStyle>
      <a:lvl1pPr algn="l" rtl="0" eaLnBrk="1" fontAlgn="base" hangingPunct="1">
        <a:spcBef>
          <a:spcPct val="0"/>
        </a:spcBef>
        <a:spcAft>
          <a:spcPct val="0"/>
        </a:spcAft>
        <a:defRPr sz="2400" b="1" kern="1200" spc="200">
          <a:solidFill>
            <a:schemeClr val="tx1"/>
          </a:solidFill>
          <a:latin typeface="微软雅黑" panose="020B0503020204020204" charset="-122"/>
          <a:ea typeface="微软雅黑" panose="020B0503020204020204" charset="-122"/>
          <a:cs typeface="微软雅黑" panose="020B0503020204020204" charset="-122"/>
        </a:defRPr>
      </a:lvl1pPr>
      <a:lvl2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2pPr>
      <a:lvl3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3pPr>
      <a:lvl4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4pPr>
      <a:lvl5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5pPr>
      <a:lvl6pPr marL="4572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6pPr>
      <a:lvl7pPr marL="9144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7pPr>
      <a:lvl8pPr marL="13716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8pPr>
      <a:lvl9pPr marL="18288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9pPr>
    </p:titleStyle>
    <p:bodyStyle>
      <a:lvl1pPr marL="228600" indent="-228600" algn="l" rtl="0" eaLnBrk="1" fontAlgn="base" hangingPunct="1">
        <a:lnSpc>
          <a:spcPct val="130000"/>
        </a:lnSpc>
        <a:spcBef>
          <a:spcPct val="0"/>
        </a:spcBef>
        <a:spcAft>
          <a:spcPts val="1000"/>
        </a:spcAft>
        <a:buFont typeface="Arial" panose="020B0604020202020204" pitchFamily="34" charset="0"/>
        <a:buChar char="•"/>
        <a:defRPr sz="1600" kern="1200" spc="150">
          <a:solidFill>
            <a:schemeClr val="tx1"/>
          </a:solidFill>
          <a:latin typeface="微软雅黑" panose="020B0503020204020204" charset="-122"/>
          <a:ea typeface="微软雅黑" panose="020B0503020204020204" charset="-122"/>
          <a:cs typeface="微软雅黑" panose="020B0503020204020204" charset="-122"/>
        </a:defRPr>
      </a:lvl1pPr>
      <a:lvl2pPr marL="685800" indent="-228600" algn="l" rtl="0" eaLnBrk="1" fontAlgn="base" hangingPunct="1">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微软雅黑" panose="020B0503020204020204" charset="-122"/>
          <a:ea typeface="微软雅黑" panose="020B0503020204020204" charset="-122"/>
          <a:cs typeface="微软雅黑" panose="020B0503020204020204" charset="-122"/>
        </a:defRPr>
      </a:lvl2pPr>
      <a:lvl3pPr marL="1143000" indent="-228600" algn="l" rtl="0" eaLnBrk="1" fontAlgn="base" hangingPunct="1">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微软雅黑" panose="020B0503020204020204" charset="-122"/>
          <a:ea typeface="微软雅黑" panose="020B0503020204020204" charset="-122"/>
          <a:cs typeface="微软雅黑" panose="020B0503020204020204" charset="-122"/>
        </a:defRPr>
      </a:lvl3pPr>
      <a:lvl4pPr marL="1600200" indent="-228600" algn="l" rtl="0" eaLnBrk="1" fontAlgn="base" hangingPunct="1">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微软雅黑" panose="020B0503020204020204" charset="-122"/>
          <a:ea typeface="微软雅黑" panose="020B0503020204020204" charset="-122"/>
          <a:cs typeface="微软雅黑" panose="020B0503020204020204" charset="-122"/>
        </a:defRPr>
      </a:lvl4pPr>
      <a:lvl5pPr marL="2057400" indent="-228600" algn="l" rtl="0" eaLnBrk="1" fontAlgn="base" hangingPunct="1">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微软雅黑" panose="020B0503020204020204" charset="-122"/>
          <a:ea typeface="微软雅黑" panose="020B0503020204020204" charset="-122"/>
          <a:cs typeface="微软雅黑" panose="020B050302020402020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484.xml"/><Relationship Id="rId1" Type="http://schemas.openxmlformats.org/officeDocument/2006/relationships/tags" Target="../tags/tag48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515.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17.xml"/><Relationship Id="rId1" Type="http://schemas.openxmlformats.org/officeDocument/2006/relationships/tags" Target="../tags/tag516.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tags" Target="../tags/tag519.xml"/><Relationship Id="rId1" Type="http://schemas.openxmlformats.org/officeDocument/2006/relationships/tags" Target="../tags/tag518.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523.xml"/><Relationship Id="rId3" Type="http://schemas.openxmlformats.org/officeDocument/2006/relationships/tags" Target="../tags/tag522.xml"/><Relationship Id="rId2" Type="http://schemas.openxmlformats.org/officeDocument/2006/relationships/tags" Target="../tags/tag521.xml"/><Relationship Id="rId1" Type="http://schemas.openxmlformats.org/officeDocument/2006/relationships/tags" Target="../tags/tag520.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524.xml"/></Relationships>
</file>

<file path=ppt/slides/_rels/slide16.xml.rels><?xml version="1.0" encoding="UTF-8" standalone="yes"?>
<Relationships xmlns="http://schemas.openxmlformats.org/package/2006/relationships"><Relationship Id="rId9" Type="http://schemas.openxmlformats.org/officeDocument/2006/relationships/tags" Target="../tags/tag531.xml"/><Relationship Id="rId8" Type="http://schemas.openxmlformats.org/officeDocument/2006/relationships/tags" Target="../tags/tag530.xml"/><Relationship Id="rId7" Type="http://schemas.openxmlformats.org/officeDocument/2006/relationships/image" Target="../media/image10.png"/><Relationship Id="rId6" Type="http://schemas.openxmlformats.org/officeDocument/2006/relationships/tags" Target="../tags/tag529.xml"/><Relationship Id="rId5" Type="http://schemas.openxmlformats.org/officeDocument/2006/relationships/tags" Target="../tags/tag528.xml"/><Relationship Id="rId4" Type="http://schemas.openxmlformats.org/officeDocument/2006/relationships/image" Target="../media/image9.png"/><Relationship Id="rId3" Type="http://schemas.openxmlformats.org/officeDocument/2006/relationships/tags" Target="../tags/tag527.xml"/><Relationship Id="rId20" Type="http://schemas.openxmlformats.org/officeDocument/2006/relationships/slideLayout" Target="../slideLayouts/slideLayout18.xml"/><Relationship Id="rId2" Type="http://schemas.openxmlformats.org/officeDocument/2006/relationships/tags" Target="../tags/tag526.xml"/><Relationship Id="rId19" Type="http://schemas.openxmlformats.org/officeDocument/2006/relationships/tags" Target="../tags/tag540.xml"/><Relationship Id="rId18" Type="http://schemas.openxmlformats.org/officeDocument/2006/relationships/tags" Target="../tags/tag539.xml"/><Relationship Id="rId17" Type="http://schemas.openxmlformats.org/officeDocument/2006/relationships/tags" Target="../tags/tag538.xml"/><Relationship Id="rId16" Type="http://schemas.openxmlformats.org/officeDocument/2006/relationships/tags" Target="../tags/tag537.xml"/><Relationship Id="rId15" Type="http://schemas.openxmlformats.org/officeDocument/2006/relationships/tags" Target="../tags/tag536.xml"/><Relationship Id="rId14" Type="http://schemas.openxmlformats.org/officeDocument/2006/relationships/tags" Target="../tags/tag535.xml"/><Relationship Id="rId13" Type="http://schemas.openxmlformats.org/officeDocument/2006/relationships/tags" Target="../tags/tag534.xml"/><Relationship Id="rId12" Type="http://schemas.openxmlformats.org/officeDocument/2006/relationships/image" Target="../media/image11.png"/><Relationship Id="rId11" Type="http://schemas.openxmlformats.org/officeDocument/2006/relationships/tags" Target="../tags/tag533.xml"/><Relationship Id="rId10" Type="http://schemas.openxmlformats.org/officeDocument/2006/relationships/tags" Target="../tags/tag532.xml"/><Relationship Id="rId1" Type="http://schemas.openxmlformats.org/officeDocument/2006/relationships/tags" Target="../tags/tag525.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4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12.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tags" Target="../tags/tag542.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4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545.xml"/><Relationship Id="rId1" Type="http://schemas.openxmlformats.org/officeDocument/2006/relationships/tags" Target="../tags/tag54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36.xml"/><Relationship Id="rId3" Type="http://schemas.openxmlformats.org/officeDocument/2006/relationships/image" Target="../media/image5.png"/><Relationship Id="rId2" Type="http://schemas.openxmlformats.org/officeDocument/2006/relationships/tags" Target="../tags/tag486.xml"/><Relationship Id="rId1" Type="http://schemas.openxmlformats.org/officeDocument/2006/relationships/tags" Target="../tags/tag485.xml"/></Relationships>
</file>

<file path=ppt/slides/_rels/slide4.xml.rels><?xml version="1.0" encoding="UTF-8" standalone="yes"?>
<Relationships xmlns="http://schemas.openxmlformats.org/package/2006/relationships"><Relationship Id="rId9" Type="http://schemas.openxmlformats.org/officeDocument/2006/relationships/tags" Target="../tags/tag495.xml"/><Relationship Id="rId8" Type="http://schemas.openxmlformats.org/officeDocument/2006/relationships/tags" Target="../tags/tag494.xml"/><Relationship Id="rId7" Type="http://schemas.openxmlformats.org/officeDocument/2006/relationships/tags" Target="../tags/tag493.xml"/><Relationship Id="rId6" Type="http://schemas.openxmlformats.org/officeDocument/2006/relationships/tags" Target="../tags/tag492.xml"/><Relationship Id="rId5" Type="http://schemas.openxmlformats.org/officeDocument/2006/relationships/tags" Target="../tags/tag491.xml"/><Relationship Id="rId4" Type="http://schemas.openxmlformats.org/officeDocument/2006/relationships/tags" Target="../tags/tag490.xml"/><Relationship Id="rId3" Type="http://schemas.openxmlformats.org/officeDocument/2006/relationships/tags" Target="../tags/tag489.xml"/><Relationship Id="rId2" Type="http://schemas.openxmlformats.org/officeDocument/2006/relationships/tags" Target="../tags/tag488.xml"/><Relationship Id="rId10" Type="http://schemas.openxmlformats.org/officeDocument/2006/relationships/slideLayout" Target="../slideLayouts/slideLayout7.xml"/><Relationship Id="rId1" Type="http://schemas.openxmlformats.org/officeDocument/2006/relationships/tags" Target="../tags/tag487.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502.xml"/><Relationship Id="rId6" Type="http://schemas.openxmlformats.org/officeDocument/2006/relationships/tags" Target="../tags/tag501.xml"/><Relationship Id="rId5" Type="http://schemas.openxmlformats.org/officeDocument/2006/relationships/tags" Target="../tags/tag500.xml"/><Relationship Id="rId4" Type="http://schemas.openxmlformats.org/officeDocument/2006/relationships/tags" Target="../tags/tag499.xml"/><Relationship Id="rId3" Type="http://schemas.openxmlformats.org/officeDocument/2006/relationships/tags" Target="../tags/tag498.xml"/><Relationship Id="rId2" Type="http://schemas.openxmlformats.org/officeDocument/2006/relationships/tags" Target="../tags/tag497.xml"/><Relationship Id="rId1" Type="http://schemas.openxmlformats.org/officeDocument/2006/relationships/tags" Target="../tags/tag496.xml"/></Relationships>
</file>

<file path=ppt/slides/_rels/slide6.xml.rels><?xml version="1.0" encoding="UTF-8" standalone="yes"?>
<Relationships xmlns="http://schemas.openxmlformats.org/package/2006/relationships"><Relationship Id="rId9" Type="http://schemas.openxmlformats.org/officeDocument/2006/relationships/tags" Target="../tags/tag511.xml"/><Relationship Id="rId8" Type="http://schemas.openxmlformats.org/officeDocument/2006/relationships/tags" Target="../tags/tag510.xml"/><Relationship Id="rId7" Type="http://schemas.openxmlformats.org/officeDocument/2006/relationships/tags" Target="../tags/tag509.xml"/><Relationship Id="rId6" Type="http://schemas.openxmlformats.org/officeDocument/2006/relationships/tags" Target="../tags/tag508.xml"/><Relationship Id="rId5" Type="http://schemas.openxmlformats.org/officeDocument/2006/relationships/tags" Target="../tags/tag507.xml"/><Relationship Id="rId4" Type="http://schemas.openxmlformats.org/officeDocument/2006/relationships/tags" Target="../tags/tag506.xml"/><Relationship Id="rId3" Type="http://schemas.openxmlformats.org/officeDocument/2006/relationships/tags" Target="../tags/tag505.xml"/><Relationship Id="rId2" Type="http://schemas.openxmlformats.org/officeDocument/2006/relationships/tags" Target="../tags/tag504.xml"/><Relationship Id="rId11" Type="http://schemas.openxmlformats.org/officeDocument/2006/relationships/slideLayout" Target="../slideLayouts/slideLayout7.xml"/><Relationship Id="rId10" Type="http://schemas.openxmlformats.org/officeDocument/2006/relationships/tags" Target="../tags/tag512.xml"/><Relationship Id="rId1" Type="http://schemas.openxmlformats.org/officeDocument/2006/relationships/tags" Target="../tags/tag503.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13.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microsoft.com/office/2007/relationships/diagramDrawing" Target="../diagrams/drawing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3" Type="http://schemas.openxmlformats.org/officeDocument/2006/relationships/diagramData" Target="../diagrams/data2.xml"/><Relationship Id="rId2" Type="http://schemas.openxmlformats.org/officeDocument/2006/relationships/image" Target="../media/image6.png"/><Relationship Id="rId1" Type="http://schemas.openxmlformats.org/officeDocument/2006/relationships/tags" Target="../tags/tag5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50000">
              <a:schemeClr val="accent1"/>
            </a:gs>
            <a:gs pos="0">
              <a:schemeClr val="accent1">
                <a:lumMod val="25000"/>
                <a:lumOff val="75000"/>
              </a:schemeClr>
            </a:gs>
            <a:gs pos="100000">
              <a:schemeClr val="accent1">
                <a:lumMod val="85000"/>
              </a:schemeClr>
            </a:gs>
          </a:gsLst>
          <a:lin ang="5400000" scaled="1"/>
        </a:gradFill>
        <a:effectLst/>
      </p:bgPr>
    </p:bg>
    <p:spTree>
      <p:nvGrpSpPr>
        <p:cNvPr id="1" name=""/>
        <p:cNvGrpSpPr/>
        <p:nvPr/>
      </p:nvGrpSpPr>
      <p:grpSpPr/>
      <p:sp useBgFill="1">
        <p:nvSpPr>
          <p:cNvPr id="5" name="标题 4"/>
          <p:cNvSpPr>
            <a:spLocks noGrp="1"/>
          </p:cNvSpPr>
          <p:nvPr>
            <p:ph type="title"/>
            <p:custDataLst>
              <p:tags r:id="rId1"/>
            </p:custDataLst>
          </p:nvPr>
        </p:nvSpPr>
        <p:spPr>
          <a:xfrm>
            <a:off x="2251075" y="1628775"/>
            <a:ext cx="7610475" cy="1854200"/>
          </a:xfrm>
        </p:spPr>
        <p:txBody>
          <a:bodyPr>
            <a:normAutofit fontScale="90000"/>
          </a:bodyPr>
          <a:p>
            <a:pPr marL="0" indent="0" algn="ctr">
              <a:lnSpc>
                <a:spcPct val="90000"/>
              </a:lnSpc>
              <a:spcBef>
                <a:spcPts val="0"/>
              </a:spcBef>
              <a:spcAft>
                <a:spcPts val="0"/>
              </a:spcAft>
              <a:buSzPct val="100000"/>
            </a:pPr>
            <a:r>
              <a:rPr lang="en-US" altLang="zh-CN" sz="6000" b="1">
                <a:solidFill>
                  <a:schemeClr val="bg1"/>
                </a:solidFill>
                <a:latin typeface="微软雅黑" panose="020B0503020204020204" charset="-122"/>
                <a:ea typeface="微软雅黑" panose="020B0503020204020204" charset="-122"/>
                <a:cs typeface="微软雅黑" panose="020B0503020204020204" charset="-122"/>
              </a:rPr>
              <a:t>2024届</a:t>
            </a:r>
            <a:r>
              <a:rPr lang="zh-CN" altLang="en-US" sz="6000" b="1">
                <a:solidFill>
                  <a:schemeClr val="bg1"/>
                </a:solidFill>
                <a:latin typeface="微软雅黑" panose="020B0503020204020204" charset="-122"/>
                <a:ea typeface="微软雅黑" panose="020B0503020204020204" charset="-122"/>
                <a:cs typeface="微软雅黑" panose="020B0503020204020204" charset="-122"/>
              </a:rPr>
              <a:t>高考</a:t>
            </a:r>
            <a:r>
              <a:rPr lang="en-US" altLang="zh-CN" sz="6000" b="1">
                <a:solidFill>
                  <a:schemeClr val="bg1"/>
                </a:solidFill>
                <a:latin typeface="微软雅黑" panose="020B0503020204020204" charset="-122"/>
                <a:ea typeface="微软雅黑" panose="020B0503020204020204" charset="-122"/>
                <a:cs typeface="微软雅黑" panose="020B0503020204020204" charset="-122"/>
              </a:rPr>
              <a:t>历史学科</a:t>
            </a:r>
            <a:endParaRPr lang="en-US" altLang="zh-CN" sz="6000" b="1">
              <a:solidFill>
                <a:schemeClr val="bg1"/>
              </a:solidFill>
              <a:latin typeface="微软雅黑" panose="020B0503020204020204" charset="-122"/>
              <a:ea typeface="微软雅黑" panose="020B0503020204020204" charset="-122"/>
              <a:cs typeface="微软雅黑" panose="020B0503020204020204" charset="-122"/>
            </a:endParaRPr>
          </a:p>
          <a:p>
            <a:pPr marL="0" indent="0" algn="ctr">
              <a:lnSpc>
                <a:spcPct val="90000"/>
              </a:lnSpc>
              <a:spcBef>
                <a:spcPts val="0"/>
              </a:spcBef>
              <a:spcAft>
                <a:spcPts val="0"/>
              </a:spcAft>
              <a:buSzPct val="100000"/>
            </a:pPr>
            <a:r>
              <a:rPr lang="en-US" altLang="zh-CN" sz="6000" b="1">
                <a:solidFill>
                  <a:schemeClr val="bg1"/>
                </a:solidFill>
                <a:latin typeface="微软雅黑" panose="020B0503020204020204" charset="-122"/>
                <a:ea typeface="微软雅黑" panose="020B0503020204020204" charset="-122"/>
                <a:cs typeface="微软雅黑" panose="020B0503020204020204" charset="-122"/>
              </a:rPr>
              <a:t>复习备考策略分析</a:t>
            </a:r>
            <a:endParaRPr lang="en-US" altLang="zh-CN" sz="60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 name="内容占位符 7"/>
          <p:cNvSpPr/>
          <p:nvPr>
            <p:ph sz="quarter" idx="13"/>
          </p:nvPr>
        </p:nvSpPr>
        <p:spPr/>
        <p:txBody>
          <a:bodyPr>
            <a:noAutofit/>
          </a:bodyPr>
          <a:p>
            <a:r>
              <a:rPr lang="zh-CN" altLang="en-US" sz="4000" b="1">
                <a:solidFill>
                  <a:schemeClr val="accent6">
                    <a:lumMod val="20000"/>
                    <a:lumOff val="80000"/>
                  </a:schemeClr>
                </a:solidFill>
                <a:latin typeface="汉仪颜楷简" panose="00020600040101010101" charset="-122"/>
                <a:ea typeface="汉仪颜楷简" panose="00020600040101010101" charset="-122"/>
                <a:cs typeface="汉仪颜楷简" panose="00020600040101010101" charset="-122"/>
              </a:rPr>
              <a:t>蚌埠一中</a:t>
            </a:r>
            <a:r>
              <a:rPr lang="en-US" altLang="zh-CN" sz="4000" b="1">
                <a:solidFill>
                  <a:schemeClr val="accent6">
                    <a:lumMod val="20000"/>
                    <a:lumOff val="80000"/>
                  </a:schemeClr>
                </a:solidFill>
                <a:latin typeface="汉仪颜楷简" panose="00020600040101010101" charset="-122"/>
                <a:ea typeface="汉仪颜楷简" panose="00020600040101010101" charset="-122"/>
                <a:cs typeface="汉仪颜楷简" panose="00020600040101010101" charset="-122"/>
              </a:rPr>
              <a:t> </a:t>
            </a:r>
            <a:r>
              <a:rPr lang="zh-CN" altLang="en-US" sz="4000" b="1">
                <a:solidFill>
                  <a:schemeClr val="accent6">
                    <a:lumMod val="20000"/>
                    <a:lumOff val="80000"/>
                  </a:schemeClr>
                </a:solidFill>
                <a:latin typeface="汉仪颜楷简" panose="00020600040101010101" charset="-122"/>
                <a:ea typeface="汉仪颜楷简" panose="00020600040101010101" charset="-122"/>
                <a:cs typeface="汉仪颜楷简" panose="00020600040101010101" charset="-122"/>
              </a:rPr>
              <a:t>施海涛</a:t>
            </a:r>
            <a:endParaRPr lang="zh-CN" altLang="en-US" sz="4000" b="1">
              <a:solidFill>
                <a:schemeClr val="accent6">
                  <a:lumMod val="20000"/>
                  <a:lumOff val="80000"/>
                </a:schemeClr>
              </a:solidFill>
              <a:latin typeface="汉仪颜楷简" panose="00020600040101010101" charset="-122"/>
              <a:ea typeface="汉仪颜楷简" panose="00020600040101010101" charset="-122"/>
              <a:cs typeface="汉仪颜楷简" panose="00020600040101010101" charset="-122"/>
            </a:endParaRPr>
          </a:p>
          <a:p>
            <a:r>
              <a:rPr lang="en-US" altLang="zh-CN" sz="4000" b="1">
                <a:solidFill>
                  <a:schemeClr val="accent6">
                    <a:lumMod val="20000"/>
                    <a:lumOff val="80000"/>
                  </a:schemeClr>
                </a:solidFill>
                <a:latin typeface="汉仪颜楷简" panose="00020600040101010101" charset="-122"/>
                <a:ea typeface="汉仪颜楷简" panose="00020600040101010101" charset="-122"/>
                <a:cs typeface="汉仪颜楷简" panose="00020600040101010101" charset="-122"/>
              </a:rPr>
              <a:t>2023.9.28</a:t>
            </a:r>
            <a:endParaRPr lang="en-US" altLang="zh-CN" sz="4000" b="1">
              <a:solidFill>
                <a:schemeClr val="accent6">
                  <a:lumMod val="20000"/>
                  <a:lumOff val="80000"/>
                </a:schemeClr>
              </a:solidFill>
              <a:latin typeface="汉仪颜楷简" panose="00020600040101010101" charset="-122"/>
              <a:ea typeface="汉仪颜楷简" panose="00020600040101010101" charset="-122"/>
              <a:cs typeface="汉仪颜楷简" panose="00020600040101010101" charset="-122"/>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sp>
        <p:nvSpPr>
          <p:cNvPr id="100" name="文本框 99"/>
          <p:cNvSpPr txBox="1"/>
          <p:nvPr/>
        </p:nvSpPr>
        <p:spPr>
          <a:xfrm>
            <a:off x="132715" y="2924810"/>
            <a:ext cx="5354320" cy="2729230"/>
          </a:xfrm>
          <a:prstGeom prst="rect">
            <a:avLst/>
          </a:prstGeom>
          <a:solidFill>
            <a:schemeClr val="bg1"/>
          </a:solidFill>
          <a:ln w="9525">
            <a:solidFill>
              <a:schemeClr val="tx1"/>
            </a:solidFill>
            <a:prstDash val="sysDash"/>
          </a:ln>
        </p:spPr>
        <p:txBody>
          <a:bodyPr>
            <a:noAutofit/>
          </a:bodyPr>
          <a:p>
            <a:pPr marL="200025" indent="-200025"/>
            <a:r>
              <a:rPr lang="zh-CN" sz="2400">
                <a:latin typeface="Times New Roman" panose="02020603050405020304" charset="0"/>
                <a:ea typeface="宋体" panose="02010600030101010101" pitchFamily="2" charset="-122"/>
              </a:rPr>
              <a:t>（2022·全国甲卷·34）蒸汽机发明后，日益成为欧美国家雇佣大农场机器动力的重要来源，需要多人协同操作。20世纪初，农业机器的使用变得个人化、小型化，家庭农场在劳动生产率方面缩小了与雇佣大农场的差距，后者日趋衰落。这一系列变化表明</a:t>
            </a:r>
            <a:endParaRPr lang="zh-CN" altLang="en-US" sz="1800">
              <a:latin typeface="Times New Roman" panose="02020603050405020304" charset="0"/>
              <a:ea typeface="宋体" panose="02010600030101010101" pitchFamily="2" charset="-122"/>
            </a:endParaRPr>
          </a:p>
        </p:txBody>
      </p:sp>
      <p:sp>
        <p:nvSpPr>
          <p:cNvPr id="2" name="文本框 1"/>
          <p:cNvSpPr txBox="1"/>
          <p:nvPr/>
        </p:nvSpPr>
        <p:spPr>
          <a:xfrm>
            <a:off x="5735955" y="2996565"/>
            <a:ext cx="6138545" cy="2656840"/>
          </a:xfrm>
          <a:prstGeom prst="rect">
            <a:avLst/>
          </a:prstGeom>
          <a:solidFill>
            <a:schemeClr val="bg1"/>
          </a:solidFill>
          <a:ln w="9525">
            <a:solidFill>
              <a:schemeClr val="tx1"/>
            </a:solidFill>
            <a:prstDash val="sysDash"/>
          </a:ln>
        </p:spPr>
        <p:txBody>
          <a:bodyPr wrap="square">
            <a:noAutofit/>
          </a:bodyPr>
          <a:p>
            <a:pPr marL="200025" indent="-200025"/>
            <a:r>
              <a:rPr lang="zh-CN" sz="2400">
                <a:latin typeface="+mn-ea"/>
                <a:ea typeface="+mn-ea"/>
                <a:cs typeface="+mn-ea"/>
              </a:rPr>
              <a:t>（2020</a:t>
            </a:r>
            <a:r>
              <a:rPr lang="zh-CN" sz="2400">
                <a:latin typeface="Times New Roman" panose="02020603050405020304" charset="0"/>
                <a:sym typeface="+mn-ea"/>
              </a:rPr>
              <a:t>·</a:t>
            </a:r>
            <a:r>
              <a:rPr lang="zh-CN" sz="2400">
                <a:latin typeface="+mn-ea"/>
                <a:ea typeface="+mn-ea"/>
                <a:cs typeface="+mn-ea"/>
              </a:rPr>
              <a:t>全国乙卷高考·34）有人描写19世纪六七十年代的巴黎：人们在巴黎内部建立了两座截然不同、彼此敌对的城市，一座是“奢靡之城”，另一座是“悲惨之城”，前者被后者包围。当时“悲惨之城”的形成，主要是因为</a:t>
            </a:r>
            <a:endParaRPr lang="zh-CN" altLang="en-US" sz="1800">
              <a:latin typeface="Times New Roman" panose="02020603050405020304" charset="0"/>
              <a:ea typeface="宋体" panose="02010600030101010101" pitchFamily="2" charset="-122"/>
            </a:endParaRPr>
          </a:p>
        </p:txBody>
      </p:sp>
      <p:sp>
        <p:nvSpPr>
          <p:cNvPr id="3" name="文本框 2"/>
          <p:cNvSpPr txBox="1"/>
          <p:nvPr/>
        </p:nvSpPr>
        <p:spPr>
          <a:xfrm>
            <a:off x="132715" y="332740"/>
            <a:ext cx="5354320" cy="2306955"/>
          </a:xfrm>
          <a:prstGeom prst="rect">
            <a:avLst/>
          </a:prstGeom>
          <a:solidFill>
            <a:schemeClr val="bg1"/>
          </a:solidFill>
          <a:ln w="9525">
            <a:solidFill>
              <a:schemeClr val="tx1"/>
            </a:solidFill>
            <a:prstDash val="sysDash"/>
          </a:ln>
        </p:spPr>
        <p:txBody>
          <a:bodyPr wrap="square">
            <a:spAutoFit/>
          </a:bodyPr>
          <a:p>
            <a:pPr marL="200025" indent="-200025"/>
            <a:r>
              <a:rPr lang="zh-CN" sz="2400">
                <a:latin typeface="Times New Roman" panose="02020603050405020304" charset="0"/>
                <a:ea typeface="宋体" panose="02010600030101010101" pitchFamily="2" charset="-122"/>
              </a:rPr>
              <a:t>（</a:t>
            </a:r>
            <a:r>
              <a:rPr lang="en-US" sz="2400">
                <a:latin typeface="Times New Roman" panose="02020603050405020304" charset="0"/>
                <a:ea typeface="宋体" panose="02010600030101010101" pitchFamily="2" charset="-122"/>
              </a:rPr>
              <a:t>2023</a:t>
            </a:r>
            <a:r>
              <a:rPr lang="zh-CN" sz="2400">
                <a:latin typeface="Times New Roman" panose="02020603050405020304" charset="0"/>
                <a:ea typeface="宋体" panose="02010600030101010101" pitchFamily="2" charset="-122"/>
              </a:rPr>
              <a:t>·全国甲卷·</a:t>
            </a:r>
            <a:r>
              <a:rPr lang="en-US" sz="2400">
                <a:latin typeface="Times New Roman" panose="02020603050405020304" charset="0"/>
                <a:ea typeface="宋体" panose="02010600030101010101" pitchFamily="2" charset="-122"/>
              </a:rPr>
              <a:t>33</a:t>
            </a:r>
            <a:r>
              <a:rPr lang="zh-CN" sz="2400">
                <a:latin typeface="Times New Roman" panose="02020603050405020304" charset="0"/>
                <a:ea typeface="宋体" panose="02010600030101010101" pitchFamily="2" charset="-122"/>
              </a:rPr>
              <a:t>）西方某一文学思潮挑战和反叛了强调“主观”“创造”“情感”“想象”的文学成规，主张科学理性精神，刻意追求“客观”“写实”。据此可知，该文学思潮属于</a:t>
            </a:r>
            <a:endParaRPr lang="zh-CN" altLang="en-US" sz="2400">
              <a:latin typeface="Times New Roman" panose="02020603050405020304" charset="0"/>
              <a:ea typeface="宋体" panose="02010600030101010101" pitchFamily="2" charset="-122"/>
            </a:endParaRPr>
          </a:p>
        </p:txBody>
      </p:sp>
      <p:sp>
        <p:nvSpPr>
          <p:cNvPr id="5" name="文本框 4"/>
          <p:cNvSpPr txBox="1"/>
          <p:nvPr/>
        </p:nvSpPr>
        <p:spPr>
          <a:xfrm>
            <a:off x="5735955" y="332740"/>
            <a:ext cx="6138545" cy="2306955"/>
          </a:xfrm>
          <a:prstGeom prst="rect">
            <a:avLst/>
          </a:prstGeom>
          <a:solidFill>
            <a:schemeClr val="bg1"/>
          </a:solidFill>
          <a:ln w="9525">
            <a:solidFill>
              <a:schemeClr val="tx1"/>
            </a:solidFill>
            <a:prstDash val="sysDash"/>
          </a:ln>
        </p:spPr>
        <p:txBody>
          <a:bodyPr wrap="square">
            <a:spAutoFit/>
          </a:bodyPr>
          <a:p>
            <a:pPr marL="266700" indent="-266700"/>
            <a:r>
              <a:rPr lang="zh-CN" altLang="en-US" sz="2400">
                <a:latin typeface="+mn-ea"/>
                <a:ea typeface="+mn-ea"/>
                <a:cs typeface="+mn-ea"/>
              </a:rPr>
              <a:t>（</a:t>
            </a:r>
            <a:r>
              <a:rPr lang="en-US" altLang="zh-CN" sz="2400">
                <a:latin typeface="+mn-ea"/>
                <a:ea typeface="+mn-ea"/>
                <a:cs typeface="+mn-ea"/>
              </a:rPr>
              <a:t>2023</a:t>
            </a:r>
            <a:r>
              <a:rPr lang="zh-CN" sz="2400">
                <a:latin typeface="Times New Roman" panose="02020603050405020304" charset="0"/>
                <a:sym typeface="+mn-ea"/>
              </a:rPr>
              <a:t>·</a:t>
            </a:r>
            <a:r>
              <a:rPr lang="zh-CN" altLang="en-US" sz="2400">
                <a:latin typeface="+mn-ea"/>
                <a:ea typeface="+mn-ea"/>
                <a:cs typeface="+mn-ea"/>
              </a:rPr>
              <a:t>山东卷</a:t>
            </a:r>
            <a:r>
              <a:rPr lang="zh-CN" sz="2400">
                <a:latin typeface="Times New Roman" panose="02020603050405020304" charset="0"/>
                <a:sym typeface="+mn-ea"/>
              </a:rPr>
              <a:t>·</a:t>
            </a:r>
            <a:r>
              <a:rPr lang="en-US" altLang="zh-CN" sz="2400">
                <a:latin typeface="Times New Roman" panose="02020603050405020304" charset="0"/>
                <a:sym typeface="+mn-ea"/>
              </a:rPr>
              <a:t>13</a:t>
            </a:r>
            <a:r>
              <a:rPr lang="zh-CN" altLang="en-US" sz="2400">
                <a:latin typeface="+mn-ea"/>
                <a:ea typeface="+mn-ea"/>
                <a:cs typeface="+mn-ea"/>
              </a:rPr>
              <a:t>）</a:t>
            </a:r>
            <a:r>
              <a:rPr lang="en-US" sz="2400">
                <a:latin typeface="+mn-ea"/>
                <a:ea typeface="+mn-ea"/>
                <a:cs typeface="+mn-ea"/>
              </a:rPr>
              <a:t>19</a:t>
            </a:r>
            <a:r>
              <a:rPr lang="zh-CN" sz="2400">
                <a:latin typeface="+mn-ea"/>
                <a:ea typeface="+mn-ea"/>
                <a:cs typeface="+mn-ea"/>
              </a:rPr>
              <a:t>世纪后期，用变异和自然选择揭示生物界演化规律的《物种起源》与用经济力量和经济学原理揭露资本主义制度秘密的《资本论》，在哲学、神学和社会政治学说中引起巨大震荡。这是因为二者都</a:t>
            </a:r>
            <a:endParaRPr lang="zh-CN" altLang="en-US" sz="2400">
              <a:latin typeface="+mn-ea"/>
              <a:ea typeface="+mn-ea"/>
              <a:cs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pic>
        <p:nvPicPr>
          <p:cNvPr id="190469" name="图片 1"/>
          <p:cNvPicPr/>
          <p:nvPr/>
        </p:nvPicPr>
        <p:blipFill>
          <a:blip r:embed="rId1"/>
          <a:srcRect t="-1481" r="20366"/>
          <a:stretch>
            <a:fillRect/>
          </a:stretch>
        </p:blipFill>
        <p:spPr>
          <a:xfrm>
            <a:off x="5725160" y="836295"/>
            <a:ext cx="6059170" cy="5209540"/>
          </a:xfrm>
          <a:prstGeom prst="rect">
            <a:avLst/>
          </a:prstGeom>
          <a:noFill/>
          <a:ln w="9525">
            <a:solidFill>
              <a:schemeClr val="tx1"/>
            </a:solidFill>
            <a:prstDash val="sysDash"/>
          </a:ln>
        </p:spPr>
      </p:pic>
      <p:sp>
        <p:nvSpPr>
          <p:cNvPr id="100" name="文本框 99"/>
          <p:cNvSpPr txBox="1"/>
          <p:nvPr/>
        </p:nvSpPr>
        <p:spPr>
          <a:xfrm>
            <a:off x="551180" y="782955"/>
            <a:ext cx="4810760" cy="5278120"/>
          </a:xfrm>
          <a:prstGeom prst="rect">
            <a:avLst/>
          </a:prstGeom>
          <a:solidFill>
            <a:schemeClr val="bg1"/>
          </a:solidFill>
          <a:ln w="9525">
            <a:solidFill>
              <a:schemeClr val="tx1"/>
            </a:solidFill>
            <a:prstDash val="sysDash"/>
          </a:ln>
        </p:spPr>
        <p:txBody>
          <a:bodyPr wrap="square">
            <a:noAutofit/>
          </a:bodyPr>
          <a:p>
            <a:endParaRPr lang="zh-CN" sz="2800">
              <a:latin typeface="楷体" panose="02010609060101010101" pitchFamily="49" charset="-122"/>
              <a:ea typeface="楷体" panose="02010609060101010101" pitchFamily="49" charset="-122"/>
              <a:cs typeface="楷体" panose="02010609060101010101" pitchFamily="49" charset="-122"/>
            </a:endParaRPr>
          </a:p>
          <a:p>
            <a:r>
              <a:rPr lang="en-US" altLang="zh-CN" sz="2800">
                <a:latin typeface="楷体" panose="02010609060101010101" pitchFamily="49" charset="-122"/>
                <a:ea typeface="楷体" panose="02010609060101010101" pitchFamily="49" charset="-122"/>
                <a:cs typeface="楷体" panose="02010609060101010101" pitchFamily="49" charset="-122"/>
              </a:rPr>
              <a:t>   </a:t>
            </a:r>
            <a:r>
              <a:rPr lang="zh-CN" sz="2800">
                <a:latin typeface="楷体" panose="02010609060101010101" pitchFamily="49" charset="-122"/>
                <a:ea typeface="楷体" panose="02010609060101010101" pitchFamily="49" charset="-122"/>
                <a:cs typeface="楷体" panose="02010609060101010101" pitchFamily="49" charset="-122"/>
              </a:rPr>
              <a:t>第一方面是以认识世界为核心的知识获取能力群；第二方面是以解决实际问题为核心的实践操作能力群；第三方面是涵盖了各种关键思维能力的思维认知能力群。</a:t>
            </a:r>
            <a:endParaRPr lang="zh-CN" sz="2800">
              <a:latin typeface="楷体" panose="02010609060101010101" pitchFamily="49" charset="-122"/>
              <a:ea typeface="楷体" panose="02010609060101010101" pitchFamily="49" charset="-122"/>
              <a:cs typeface="楷体" panose="02010609060101010101" pitchFamily="49" charset="-122"/>
            </a:endParaRPr>
          </a:p>
          <a:p>
            <a:pPr algn="r"/>
            <a:r>
              <a:rPr lang="en-US" altLang="zh-CN" sz="2800">
                <a:latin typeface="楷体" panose="02010609060101010101" pitchFamily="49" charset="-122"/>
                <a:ea typeface="楷体" panose="02010609060101010101" pitchFamily="49" charset="-122"/>
                <a:cs typeface="楷体" panose="02010609060101010101" pitchFamily="49" charset="-122"/>
              </a:rPr>
              <a:t> ——</a:t>
            </a:r>
            <a:r>
              <a:rPr lang="zh-CN" altLang="en-US" sz="2800">
                <a:latin typeface="楷体" panose="02010609060101010101" pitchFamily="49" charset="-122"/>
                <a:ea typeface="楷体" panose="02010609060101010101" pitchFamily="49" charset="-122"/>
                <a:cs typeface="楷体" panose="02010609060101010101" pitchFamily="49" charset="-122"/>
              </a:rPr>
              <a:t>《</a:t>
            </a:r>
            <a:r>
              <a:rPr lang="en-US" altLang="zh-CN" sz="2800">
                <a:latin typeface="楷体" panose="02010609060101010101" pitchFamily="49" charset="-122"/>
                <a:ea typeface="楷体" panose="02010609060101010101" pitchFamily="49" charset="-122"/>
                <a:cs typeface="楷体" panose="02010609060101010101" pitchFamily="49" charset="-122"/>
              </a:rPr>
              <a:t>中国高考评价体系</a:t>
            </a:r>
            <a:r>
              <a:rPr lang="zh-CN" altLang="en-US" sz="2800">
                <a:latin typeface="楷体" panose="02010609060101010101" pitchFamily="49" charset="-122"/>
                <a:ea typeface="楷体" panose="02010609060101010101" pitchFamily="49" charset="-122"/>
                <a:cs typeface="楷体" panose="02010609060101010101" pitchFamily="49" charset="-122"/>
              </a:rPr>
              <a:t>》</a:t>
            </a:r>
            <a:r>
              <a:rPr lang="en-US" altLang="zh-CN" sz="2800">
                <a:latin typeface="楷体" panose="02010609060101010101" pitchFamily="49" charset="-122"/>
                <a:ea typeface="楷体" panose="02010609060101010101" pitchFamily="49" charset="-122"/>
                <a:cs typeface="楷体" panose="02010609060101010101" pitchFamily="49" charset="-122"/>
              </a:rPr>
              <a:t>23</a:t>
            </a:r>
            <a:r>
              <a:rPr lang="zh-CN" altLang="en-US" sz="2800">
                <a:latin typeface="楷体" panose="02010609060101010101" pitchFamily="49" charset="-122"/>
                <a:ea typeface="楷体" panose="02010609060101010101" pitchFamily="49" charset="-122"/>
                <a:cs typeface="楷体" panose="02010609060101010101" pitchFamily="49" charset="-122"/>
              </a:rPr>
              <a:t>页</a:t>
            </a:r>
            <a:endParaRPr lang="zh-CN" altLang="en-US" sz="2800">
              <a:latin typeface="楷体" panose="02010609060101010101" pitchFamily="49" charset="-122"/>
              <a:ea typeface="楷体" panose="02010609060101010101" pitchFamily="49" charset="-122"/>
              <a:cs typeface="楷体" panose="02010609060101010101" pitchFamily="49" charset="-122"/>
            </a:endParaRPr>
          </a:p>
        </p:txBody>
      </p:sp>
      <p:sp>
        <p:nvSpPr>
          <p:cNvPr id="3" name="文本框 2"/>
          <p:cNvSpPr txBox="1"/>
          <p:nvPr>
            <p:custDataLst>
              <p:tags r:id="rId2"/>
            </p:custDataLst>
          </p:nvPr>
        </p:nvSpPr>
        <p:spPr>
          <a:xfrm>
            <a:off x="695325" y="260985"/>
            <a:ext cx="2501265" cy="521970"/>
          </a:xfrm>
          <a:prstGeom prst="rect">
            <a:avLst/>
          </a:prstGeom>
          <a:noFill/>
        </p:spPr>
        <p:txBody>
          <a:bodyPr wrap="square" rtlCol="0" anchor="t">
            <a:spAutoFit/>
          </a:bodyPr>
          <a:p>
            <a:r>
              <a:rPr lang="en-US" altLang="zh-CN" sz="2800" b="1">
                <a:solidFill>
                  <a:srgbClr val="FF0000"/>
                </a:solidFill>
                <a:latin typeface="微软雅黑" panose="020B0503020204020204" charset="-122"/>
                <a:ea typeface="微软雅黑" panose="020B0503020204020204" charset="-122"/>
                <a:sym typeface="+mn-ea"/>
              </a:rPr>
              <a:t>2.</a:t>
            </a:r>
            <a:r>
              <a:rPr lang="zh-CN" altLang="en-US" sz="2800" b="1">
                <a:solidFill>
                  <a:srgbClr val="FF0000"/>
                </a:solidFill>
                <a:latin typeface="微软雅黑" panose="020B0503020204020204" charset="-122"/>
                <a:ea typeface="微软雅黑" panose="020B0503020204020204" charset="-122"/>
                <a:sym typeface="+mn-ea"/>
              </a:rPr>
              <a:t>关键能力</a:t>
            </a:r>
            <a:endParaRPr lang="zh-CN" altLang="en-US" sz="2800" b="1">
              <a:solidFill>
                <a:srgbClr val="FF0000"/>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0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sp>
        <p:nvSpPr>
          <p:cNvPr id="3" name="文本框 2"/>
          <p:cNvSpPr txBox="1"/>
          <p:nvPr>
            <p:custDataLst>
              <p:tags r:id="rId1"/>
            </p:custDataLst>
          </p:nvPr>
        </p:nvSpPr>
        <p:spPr>
          <a:xfrm>
            <a:off x="767080" y="44450"/>
            <a:ext cx="2534920" cy="521970"/>
          </a:xfrm>
          <a:prstGeom prst="rect">
            <a:avLst/>
          </a:prstGeom>
          <a:noFill/>
        </p:spPr>
        <p:txBody>
          <a:bodyPr wrap="square" rtlCol="0" anchor="t">
            <a:spAutoFit/>
          </a:bodyPr>
          <a:p>
            <a:r>
              <a:rPr lang="en-US" altLang="zh-CN" sz="2800" b="1">
                <a:solidFill>
                  <a:srgbClr val="FF0000"/>
                </a:solidFill>
                <a:latin typeface="微软雅黑" panose="020B0503020204020204" charset="-122"/>
                <a:ea typeface="微软雅黑" panose="020B0503020204020204" charset="-122"/>
                <a:sym typeface="+mn-ea"/>
              </a:rPr>
              <a:t>3.</a:t>
            </a:r>
            <a:r>
              <a:rPr lang="zh-CN" altLang="en-US" sz="2800" b="1">
                <a:solidFill>
                  <a:srgbClr val="FF0000"/>
                </a:solidFill>
                <a:latin typeface="微软雅黑" panose="020B0503020204020204" charset="-122"/>
                <a:ea typeface="微软雅黑" panose="020B0503020204020204" charset="-122"/>
                <a:sym typeface="+mn-ea"/>
              </a:rPr>
              <a:t>核心素养</a:t>
            </a:r>
            <a:endParaRPr lang="zh-CN" altLang="en-US" sz="2800" b="1">
              <a:solidFill>
                <a:srgbClr val="FF0000"/>
              </a:solidFill>
              <a:latin typeface="微软雅黑" panose="020B0503020204020204" charset="-122"/>
              <a:ea typeface="微软雅黑" panose="020B0503020204020204" charset="-122"/>
              <a:sym typeface="+mn-ea"/>
            </a:endParaRPr>
          </a:p>
        </p:txBody>
      </p:sp>
      <p:graphicFrame>
        <p:nvGraphicFramePr>
          <p:cNvPr id="5" name="表格 4"/>
          <p:cNvGraphicFramePr>
            <a:graphicFrameLocks noGrp="1"/>
          </p:cNvGraphicFramePr>
          <p:nvPr>
            <p:custDataLst>
              <p:tags r:id="rId2"/>
            </p:custDataLst>
          </p:nvPr>
        </p:nvGraphicFramePr>
        <p:xfrm>
          <a:off x="763905" y="741680"/>
          <a:ext cx="10789285" cy="1505585"/>
        </p:xfrm>
        <a:graphic>
          <a:graphicData uri="http://schemas.openxmlformats.org/drawingml/2006/table">
            <a:tbl>
              <a:tblPr firstRow="1" bandRow="1">
                <a:tableStyleId>{30F9D4DD-23FA-4A1F-B4F3-994118A7BB89}</a:tableStyleId>
              </a:tblPr>
              <a:tblGrid>
                <a:gridCol w="1139825"/>
                <a:gridCol w="9649460"/>
              </a:tblGrid>
              <a:tr h="464185">
                <a:tc>
                  <a:txBody>
                    <a:bodyPr wrap="square"/>
                    <a:p>
                      <a:pPr algn="ctr">
                        <a:lnSpc>
                          <a:spcPct val="100000"/>
                        </a:lnSpc>
                        <a:spcBef>
                          <a:spcPct val="0"/>
                        </a:spcBef>
                        <a:spcAft>
                          <a:spcPct val="0"/>
                        </a:spcAft>
                      </a:pPr>
                      <a:r>
                        <a:rPr lang="zh-CN" altLang="en-US" sz="2400" u="none"/>
                        <a:t>等级</a:t>
                      </a:r>
                      <a:endParaRPr lang="zh-CN" altLang="en-US" sz="2400" u="none"/>
                    </a:p>
                  </a:txBody>
                  <a:tcPr marL="91423" marR="91423" marT="45711" marB="45711" vert="horz">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wrap="square"/>
                    <a:p>
                      <a:pPr algn="ctr">
                        <a:lnSpc>
                          <a:spcPct val="100000"/>
                        </a:lnSpc>
                        <a:spcBef>
                          <a:spcPct val="0"/>
                        </a:spcBef>
                        <a:spcAft>
                          <a:spcPct val="0"/>
                        </a:spcAft>
                      </a:pPr>
                      <a:r>
                        <a:rPr lang="zh-CN" altLang="en-US" sz="2400" b="1">
                          <a:latin typeface="微软雅黑" panose="020B0503020204020204" charset="-122"/>
                          <a:ea typeface="微软雅黑" panose="020B0503020204020204" charset="-122"/>
                          <a:sym typeface="+mn-ea"/>
                        </a:rPr>
                        <a:t>史料实证</a:t>
                      </a:r>
                      <a:endParaRPr lang="zh-CN" altLang="en-US" sz="2400" u="none"/>
                    </a:p>
                  </a:txBody>
                  <a:tcPr marL="91423" marR="91423" marT="45711" marB="45711" vert="horz">
                    <a:lnL w="12700" cmpd="sng">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1041400">
                <a:tc>
                  <a:txBody>
                    <a:bodyPr wrap="square"/>
                    <a:p>
                      <a:pPr>
                        <a:lnSpc>
                          <a:spcPct val="100000"/>
                        </a:lnSpc>
                        <a:spcBef>
                          <a:spcPct val="0"/>
                        </a:spcBef>
                        <a:spcAft>
                          <a:spcPct val="0"/>
                        </a:spcAft>
                      </a:pPr>
                      <a:r>
                        <a:rPr lang="zh-CN" altLang="en-US" sz="2400" u="none"/>
                        <a:t>水平</a:t>
                      </a:r>
                      <a:r>
                        <a:rPr lang="en-US" altLang="zh-CN" sz="2400" u="none"/>
                        <a:t>2</a:t>
                      </a:r>
                      <a:endParaRPr lang="en-US" altLang="zh-CN" sz="2400" u="none"/>
                    </a:p>
                  </a:txBody>
                  <a:tcPr marL="91423" marR="91423" marT="45711" marB="45711" vert="horz">
                    <a:lnL w="12700">
                      <a:solidFill>
                        <a:schemeClr val="tx1"/>
                      </a:solidFill>
                      <a:prstDash val="solid"/>
                    </a:lnL>
                    <a:lnR w="12700" cmpd="sng">
                      <a:solidFill>
                        <a:schemeClr val="tx1"/>
                      </a:solidFill>
                      <a:prstDash val="solid"/>
                    </a:lnR>
                    <a:lnT w="12700">
                      <a:solidFill>
                        <a:schemeClr val="tx1"/>
                      </a:solidFill>
                      <a:prstDash val="solid"/>
                    </a:lnT>
                    <a:lnB w="12700">
                      <a:solidFill>
                        <a:schemeClr val="tx1"/>
                      </a:solidFill>
                      <a:prstDash val="solid"/>
                    </a:lnB>
                  </a:tcPr>
                </a:tc>
                <a:tc>
                  <a:txBody>
                    <a:bodyPr wrap="square"/>
                    <a:p>
                      <a:pPr>
                        <a:lnSpc>
                          <a:spcPct val="150000"/>
                        </a:lnSpc>
                        <a:buNone/>
                      </a:pPr>
                      <a:r>
                        <a:rPr lang="en-US" sz="2400" b="1">
                          <a:solidFill>
                            <a:schemeClr val="tx1"/>
                          </a:solidFill>
                        </a:rPr>
                        <a:t>能够认识不同类型的史料所具有的不同价值；能够尝试运用史料作为证据论证自己的观点。</a:t>
                      </a:r>
                      <a:endParaRPr lang="en-US" altLang="en-US" sz="2400" b="1">
                        <a:solidFill>
                          <a:schemeClr val="tx1"/>
                        </a:solidFill>
                      </a:endParaRPr>
                    </a:p>
                  </a:txBody>
                  <a:tcPr marL="0" marR="0" marT="0" marB="0" vert="horz" anchor="t" anchorCtr="0">
                    <a:lnL w="12700" cmpd="sng">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bl>
          </a:graphicData>
        </a:graphic>
      </p:graphicFrame>
      <p:sp>
        <p:nvSpPr>
          <p:cNvPr id="2" name="文本框 1"/>
          <p:cNvSpPr txBox="1"/>
          <p:nvPr/>
        </p:nvSpPr>
        <p:spPr>
          <a:xfrm>
            <a:off x="983615" y="2637155"/>
            <a:ext cx="10258425" cy="2738120"/>
          </a:xfrm>
          <a:prstGeom prst="rect">
            <a:avLst/>
          </a:prstGeom>
          <a:noFill/>
          <a:ln w="9525">
            <a:solidFill>
              <a:schemeClr val="tx1"/>
            </a:solidFill>
            <a:prstDash val="sysDash"/>
          </a:ln>
        </p:spPr>
        <p:txBody>
          <a:bodyPr wrap="square">
            <a:spAutoFit/>
          </a:bodyPr>
          <a:p>
            <a:r>
              <a:rPr lang="en-US" sz="2800" b="1">
                <a:latin typeface="微软雅黑" panose="020B0503020204020204" charset="-122"/>
                <a:ea typeface="微软雅黑" panose="020B0503020204020204" charset="-122"/>
                <a:cs typeface="楷体" panose="02010609060101010101" pitchFamily="49" charset="-122"/>
              </a:rPr>
              <a:t>湖南</a:t>
            </a:r>
            <a:r>
              <a:rPr lang="zh-CN" altLang="en-US" sz="2800" b="1">
                <a:latin typeface="微软雅黑" panose="020B0503020204020204" charset="-122"/>
                <a:ea typeface="微软雅黑" panose="020B0503020204020204" charset="-122"/>
                <a:cs typeface="楷体" panose="02010609060101010101" pitchFamily="49" charset="-122"/>
              </a:rPr>
              <a:t>卷</a:t>
            </a:r>
            <a:endParaRPr lang="zh-CN" altLang="en-US" sz="2800" b="1">
              <a:latin typeface="微软雅黑" panose="020B0503020204020204" charset="-122"/>
              <a:ea typeface="微软雅黑" panose="020B0503020204020204" charset="-122"/>
              <a:cs typeface="楷体" panose="02010609060101010101" pitchFamily="49" charset="-122"/>
            </a:endParaRPr>
          </a:p>
          <a:p>
            <a:endParaRPr lang="zh-CN" altLang="en-US" sz="2400" b="1">
              <a:latin typeface="楷体" panose="02010609060101010101" pitchFamily="49" charset="-122"/>
              <a:ea typeface="楷体" panose="02010609060101010101" pitchFamily="49" charset="-122"/>
              <a:cs typeface="楷体" panose="02010609060101010101" pitchFamily="49" charset="-122"/>
            </a:endParaRPr>
          </a:p>
          <a:p>
            <a:r>
              <a:rPr lang="en-US" sz="2400" b="1">
                <a:latin typeface="楷体" panose="02010609060101010101" pitchFamily="49" charset="-122"/>
                <a:ea typeface="楷体" panose="02010609060101010101" pitchFamily="49" charset="-122"/>
                <a:cs typeface="楷体" panose="02010609060101010101" pitchFamily="49" charset="-122"/>
              </a:rPr>
              <a:t>19</a:t>
            </a:r>
            <a:r>
              <a:rPr lang="zh-CN" sz="2400" b="1">
                <a:latin typeface="楷体" panose="02010609060101010101" pitchFamily="49" charset="-122"/>
                <a:ea typeface="楷体" panose="02010609060101010101" pitchFamily="49" charset="-122"/>
                <a:cs typeface="楷体" panose="02010609060101010101" pitchFamily="49" charset="-122"/>
              </a:rPr>
              <a:t>．阅读材料，完成下列要求。（</a:t>
            </a:r>
            <a:r>
              <a:rPr lang="en-US" sz="2400" b="1">
                <a:latin typeface="楷体" panose="02010609060101010101" pitchFamily="49" charset="-122"/>
                <a:ea typeface="楷体" panose="02010609060101010101" pitchFamily="49" charset="-122"/>
                <a:cs typeface="楷体" panose="02010609060101010101" pitchFamily="49" charset="-122"/>
              </a:rPr>
              <a:t>18</a:t>
            </a:r>
            <a:r>
              <a:rPr lang="zh-CN" sz="2400" b="1">
                <a:latin typeface="楷体" panose="02010609060101010101" pitchFamily="49" charset="-122"/>
                <a:ea typeface="楷体" panose="02010609060101010101" pitchFamily="49" charset="-122"/>
                <a:cs typeface="楷体" panose="02010609060101010101" pitchFamily="49" charset="-122"/>
              </a:rPr>
              <a:t>分）</a:t>
            </a:r>
            <a:endParaRPr lang="zh-CN" sz="2400" b="1">
              <a:latin typeface="楷体" panose="02010609060101010101" pitchFamily="49" charset="-122"/>
              <a:ea typeface="楷体" panose="02010609060101010101" pitchFamily="49" charset="-122"/>
              <a:cs typeface="楷体" panose="02010609060101010101" pitchFamily="49" charset="-122"/>
            </a:endParaRPr>
          </a:p>
          <a:p>
            <a:r>
              <a:rPr lang="zh-CN" sz="2400" b="1">
                <a:latin typeface="楷体" panose="02010609060101010101" pitchFamily="49" charset="-122"/>
                <a:ea typeface="楷体" panose="02010609060101010101" pitchFamily="49" charset="-122"/>
                <a:cs typeface="楷体" panose="02010609060101010101" pitchFamily="49" charset="-122"/>
              </a:rPr>
              <a:t>（1）根据材料一的三则史料探究葡萄酒的历史，指出其史料价值，并做出合理推断。（10分） </a:t>
            </a:r>
            <a:endParaRPr lang="zh-CN" sz="2400" b="1">
              <a:latin typeface="楷体" panose="02010609060101010101" pitchFamily="49" charset="-122"/>
              <a:ea typeface="楷体" panose="02010609060101010101" pitchFamily="49" charset="-122"/>
              <a:cs typeface="楷体" panose="02010609060101010101" pitchFamily="49" charset="-122"/>
            </a:endParaRPr>
          </a:p>
          <a:p>
            <a:r>
              <a:rPr lang="zh-CN" altLang="en-US" sz="2400" b="1">
                <a:latin typeface="楷体" panose="02010609060101010101" pitchFamily="49" charset="-122"/>
                <a:ea typeface="楷体" panose="02010609060101010101" pitchFamily="49" charset="-122"/>
                <a:cs typeface="楷体" panose="02010609060101010101" pitchFamily="49" charset="-122"/>
              </a:rPr>
              <a:t>（2）根据材料二，结合所学知识，围绕葡萄酒的历史提炼一个论题，加以阐述。（要求：写明论题，史论结合，表述清晰。）（8分）</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0" presetClass="entr" presetSubtype="0" fill="hold" grpId="0" nodeType="clickEffect">
                                  <p:stCondLst>
                                    <p:cond delay="0"/>
                                  </p:stCondLst>
                                  <p:childTnLst>
                                    <p:set>
                                      <p:cBhvr>
                                        <p:cTn id="10" dur="500" fill="hold">
                                          <p:stCondLst>
                                            <p:cond delay="0"/>
                                          </p:stCondLst>
                                        </p:cTn>
                                        <p:tgtEl>
                                          <p:spTgt spid="2"/>
                                        </p:tgtEl>
                                        <p:attrNameLst>
                                          <p:attrName>style.visibility</p:attrName>
                                        </p:attrNameLst>
                                      </p:cBhvr>
                                      <p:to>
                                        <p:strVal val="visible"/>
                                      </p:to>
                                    </p:set>
                                    <p:animEffect transition="in" filter="wedg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sp>
        <p:nvSpPr>
          <p:cNvPr id="3" name="文本框 2"/>
          <p:cNvSpPr txBox="1"/>
          <p:nvPr>
            <p:custDataLst>
              <p:tags r:id="rId1"/>
            </p:custDataLst>
          </p:nvPr>
        </p:nvSpPr>
        <p:spPr>
          <a:xfrm>
            <a:off x="767080" y="44450"/>
            <a:ext cx="2534920" cy="521970"/>
          </a:xfrm>
          <a:prstGeom prst="rect">
            <a:avLst/>
          </a:prstGeom>
          <a:noFill/>
        </p:spPr>
        <p:txBody>
          <a:bodyPr wrap="square" rtlCol="0" anchor="t">
            <a:spAutoFit/>
          </a:bodyPr>
          <a:p>
            <a:r>
              <a:rPr lang="en-US" altLang="zh-CN" sz="2800" b="1">
                <a:solidFill>
                  <a:srgbClr val="FF0000"/>
                </a:solidFill>
                <a:latin typeface="微软雅黑" panose="020B0503020204020204" charset="-122"/>
                <a:ea typeface="微软雅黑" panose="020B0503020204020204" charset="-122"/>
                <a:sym typeface="+mn-ea"/>
              </a:rPr>
              <a:t>3.</a:t>
            </a:r>
            <a:r>
              <a:rPr lang="zh-CN" altLang="en-US" sz="2800" b="1">
                <a:solidFill>
                  <a:srgbClr val="FF0000"/>
                </a:solidFill>
                <a:latin typeface="微软雅黑" panose="020B0503020204020204" charset="-122"/>
                <a:ea typeface="微软雅黑" panose="020B0503020204020204" charset="-122"/>
                <a:sym typeface="+mn-ea"/>
              </a:rPr>
              <a:t>核心素养</a:t>
            </a:r>
            <a:endParaRPr lang="zh-CN" altLang="en-US" sz="2800" b="1">
              <a:solidFill>
                <a:srgbClr val="FF0000"/>
              </a:solidFill>
              <a:latin typeface="微软雅黑" panose="020B0503020204020204" charset="-122"/>
              <a:ea typeface="微软雅黑" panose="020B0503020204020204" charset="-122"/>
              <a:sym typeface="+mn-ea"/>
            </a:endParaRPr>
          </a:p>
        </p:txBody>
      </p:sp>
      <p:graphicFrame>
        <p:nvGraphicFramePr>
          <p:cNvPr id="5" name="表格 4"/>
          <p:cNvGraphicFramePr>
            <a:graphicFrameLocks noGrp="1"/>
          </p:cNvGraphicFramePr>
          <p:nvPr>
            <p:custDataLst>
              <p:tags r:id="rId2"/>
            </p:custDataLst>
          </p:nvPr>
        </p:nvGraphicFramePr>
        <p:xfrm>
          <a:off x="170809" y="675445"/>
          <a:ext cx="11678285" cy="1554480"/>
        </p:xfrm>
        <a:graphic>
          <a:graphicData uri="http://schemas.openxmlformats.org/drawingml/2006/table">
            <a:tbl>
              <a:tblPr firstRow="1" bandRow="1">
                <a:tableStyleId>{30F9D4DD-23FA-4A1F-B4F3-994118A7BB89}</a:tableStyleId>
              </a:tblPr>
              <a:tblGrid>
                <a:gridCol w="1139825"/>
                <a:gridCol w="10538460"/>
              </a:tblGrid>
              <a:tr h="449580">
                <a:tc>
                  <a:txBody>
                    <a:bodyPr wrap="square"/>
                    <a:p>
                      <a:pPr algn="ctr">
                        <a:lnSpc>
                          <a:spcPct val="100000"/>
                        </a:lnSpc>
                        <a:spcBef>
                          <a:spcPct val="0"/>
                        </a:spcBef>
                        <a:spcAft>
                          <a:spcPct val="0"/>
                        </a:spcAft>
                      </a:pPr>
                      <a:r>
                        <a:rPr lang="zh-CN" altLang="en-US" sz="2400" u="none"/>
                        <a:t>等级</a:t>
                      </a:r>
                      <a:endParaRPr lang="zh-CN" altLang="en-US" sz="2400" u="none"/>
                    </a:p>
                  </a:txBody>
                  <a:tcPr marL="91423" marR="91423" marT="45711" marB="45711" vert="horz">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wrap="square"/>
                    <a:p>
                      <a:pPr algn="ctr">
                        <a:lnSpc>
                          <a:spcPct val="100000"/>
                        </a:lnSpc>
                        <a:spcBef>
                          <a:spcPct val="0"/>
                        </a:spcBef>
                        <a:spcAft>
                          <a:spcPct val="0"/>
                        </a:spcAft>
                      </a:pPr>
                      <a:r>
                        <a:rPr lang="zh-CN" altLang="en-US" sz="2400" b="1">
                          <a:latin typeface="微软雅黑" panose="020B0503020204020204" charset="-122"/>
                          <a:ea typeface="微软雅黑" panose="020B0503020204020204" charset="-122"/>
                          <a:sym typeface="+mn-ea"/>
                        </a:rPr>
                        <a:t>史料实证</a:t>
                      </a:r>
                      <a:endParaRPr lang="zh-CN" altLang="en-US" sz="2400" u="none"/>
                    </a:p>
                  </a:txBody>
                  <a:tcPr marL="91423" marR="91423" marT="45711" marB="45711" vert="horz">
                    <a:lnL w="12700" cmpd="sng">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1064260">
                <a:tc>
                  <a:txBody>
                    <a:bodyPr wrap="square"/>
                    <a:p>
                      <a:pPr>
                        <a:lnSpc>
                          <a:spcPct val="100000"/>
                        </a:lnSpc>
                        <a:spcBef>
                          <a:spcPct val="0"/>
                        </a:spcBef>
                        <a:spcAft>
                          <a:spcPct val="0"/>
                        </a:spcAft>
                      </a:pPr>
                      <a:r>
                        <a:rPr lang="zh-CN" altLang="en-US" sz="2400" u="none">
                          <a:solidFill>
                            <a:schemeClr val="tx1"/>
                          </a:solidFill>
                        </a:rPr>
                        <a:t>水平</a:t>
                      </a:r>
                      <a:r>
                        <a:rPr lang="en-US" altLang="zh-CN" sz="2400" u="none">
                          <a:solidFill>
                            <a:schemeClr val="tx1"/>
                          </a:solidFill>
                        </a:rPr>
                        <a:t>4</a:t>
                      </a:r>
                      <a:endParaRPr lang="en-US" altLang="zh-CN" sz="2400" u="none">
                        <a:solidFill>
                          <a:schemeClr val="tx1"/>
                        </a:solidFill>
                      </a:endParaRPr>
                    </a:p>
                  </a:txBody>
                  <a:tcPr marL="91423" marR="91423" marT="45711" marB="45711" vert="horz">
                    <a:lnL w="12700">
                      <a:solidFill>
                        <a:schemeClr val="tx1"/>
                      </a:solidFill>
                      <a:prstDash val="solid"/>
                    </a:lnL>
                    <a:lnR w="12700" cmpd="sng">
                      <a:solidFill>
                        <a:schemeClr val="tx1"/>
                      </a:solidFill>
                      <a:prstDash val="solid"/>
                    </a:lnR>
                    <a:lnT w="12700">
                      <a:solidFill>
                        <a:schemeClr val="tx1"/>
                      </a:solidFill>
                      <a:prstDash val="solid"/>
                    </a:lnT>
                    <a:lnB w="12700" cmpd="sng">
                      <a:solidFill>
                        <a:schemeClr val="tx1"/>
                      </a:solidFill>
                      <a:prstDash val="solid"/>
                    </a:lnB>
                  </a:tcPr>
                </a:tc>
                <a:tc>
                  <a:txBody>
                    <a:bodyPr wrap="square"/>
                    <a:p>
                      <a:pPr>
                        <a:lnSpc>
                          <a:spcPct val="100000"/>
                        </a:lnSpc>
                        <a:buNone/>
                      </a:pPr>
                      <a:r>
                        <a:rPr lang="en-US" sz="2400" b="1">
                          <a:solidFill>
                            <a:srgbClr val="FF0000"/>
                          </a:solidFill>
                        </a:rPr>
                        <a:t>能够比较、分析不同来源、不同观点的史料；能够在辨别史料作者意图的基础上利用史料</a:t>
                      </a:r>
                      <a:r>
                        <a:rPr lang="en-US" sz="2400" b="1"/>
                        <a:t>；</a:t>
                      </a:r>
                      <a:r>
                        <a:rPr lang="en-US" sz="2400"/>
                        <a:t>在对历史和现实问题进行独立探究的过程中，能够恰当地运用史料对所探究问题进行论述。</a:t>
                      </a:r>
                      <a:endParaRPr lang="en-US" altLang="en-US" sz="2400"/>
                    </a:p>
                  </a:txBody>
                  <a:tcPr marL="0" marR="0" marT="0" marB="0" vert="horz" anchor="t" anchorCtr="0">
                    <a:lnL w="12700" cmpd="sng">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r>
            </a:tbl>
          </a:graphicData>
        </a:graphic>
      </p:graphicFrame>
      <p:sp>
        <p:nvSpPr>
          <p:cNvPr id="2" name="文本框 1"/>
          <p:cNvSpPr txBox="1"/>
          <p:nvPr/>
        </p:nvSpPr>
        <p:spPr>
          <a:xfrm>
            <a:off x="263525" y="2348865"/>
            <a:ext cx="5733415" cy="4269740"/>
          </a:xfrm>
          <a:prstGeom prst="rect">
            <a:avLst/>
          </a:prstGeom>
          <a:solidFill>
            <a:schemeClr val="bg1"/>
          </a:solidFill>
          <a:ln w="9525">
            <a:solidFill>
              <a:schemeClr val="tx1"/>
            </a:solidFill>
            <a:prstDash val="sysDash"/>
          </a:ln>
        </p:spPr>
        <p:txBody>
          <a:bodyPr wrap="square">
            <a:noAutofit/>
          </a:bodyPr>
          <a:p>
            <a:r>
              <a:rPr lang="zh-CN" sz="2400">
                <a:ea typeface="宋体" panose="02010600030101010101" pitchFamily="2" charset="-122"/>
              </a:rPr>
              <a:t> </a:t>
            </a:r>
            <a:r>
              <a:rPr lang="en-US" altLang="zh-CN" sz="2400">
                <a:ea typeface="宋体" panose="02010600030101010101" pitchFamily="2" charset="-122"/>
              </a:rPr>
              <a:t>   </a:t>
            </a:r>
            <a:r>
              <a:rPr lang="zh-CN" altLang="en-US" sz="2400">
                <a:ea typeface="宋体" panose="02010600030101010101" pitchFamily="2" charset="-122"/>
              </a:rPr>
              <a:t>（</a:t>
            </a:r>
            <a:r>
              <a:rPr lang="zh-CN" sz="2400" b="1">
                <a:latin typeface="Times New Roman" panose="02020603050405020304" charset="0"/>
                <a:sym typeface="+mn-ea"/>
              </a:rPr>
              <a:t>湖南卷</a:t>
            </a:r>
            <a:r>
              <a:rPr lang="en-US" altLang="zh-CN" sz="2400" b="1">
                <a:latin typeface="Times New Roman" panose="02020603050405020304" charset="0"/>
                <a:sym typeface="+mn-ea"/>
              </a:rPr>
              <a:t> </a:t>
            </a:r>
            <a:r>
              <a:rPr lang="zh-CN" altLang="en-US" sz="2400" b="1">
                <a:latin typeface="Times New Roman" panose="02020603050405020304" charset="0"/>
                <a:sym typeface="+mn-ea"/>
              </a:rPr>
              <a:t>第</a:t>
            </a:r>
            <a:r>
              <a:rPr lang="en-US" altLang="zh-CN" sz="2400" b="1">
                <a:latin typeface="Times New Roman" panose="02020603050405020304" charset="0"/>
                <a:sym typeface="+mn-ea"/>
              </a:rPr>
              <a:t>17</a:t>
            </a:r>
            <a:r>
              <a:rPr lang="zh-CN" altLang="en-US" sz="2400" b="1">
                <a:latin typeface="Times New Roman" panose="02020603050405020304" charset="0"/>
                <a:sym typeface="+mn-ea"/>
              </a:rPr>
              <a:t>题）</a:t>
            </a:r>
            <a:r>
              <a:rPr lang="zh-CN" sz="2400" b="1">
                <a:latin typeface="楷体" panose="02010609060101010101" pitchFamily="49" charset="-122"/>
                <a:ea typeface="楷体" panose="02010609060101010101" pitchFamily="49" charset="-122"/>
                <a:cs typeface="楷体" panose="02010609060101010101" pitchFamily="49" charset="-122"/>
              </a:rPr>
              <a:t>白居易的《赠友》描述了两税征钱导致钱重物轻而伤农的现象</a:t>
            </a: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sz="2400" b="1">
                <a:latin typeface="楷体" panose="02010609060101010101" pitchFamily="49" charset="-122"/>
                <a:ea typeface="楷体" panose="02010609060101010101" pitchFamily="49" charset="-122"/>
                <a:cs typeface="楷体" panose="02010609060101010101" pitchFamily="49" charset="-122"/>
              </a:rPr>
              <a:t>表达了对租庸调法的认同</a:t>
            </a: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sz="2400" b="1">
                <a:latin typeface="楷体" panose="02010609060101010101" pitchFamily="49" charset="-122"/>
                <a:ea typeface="楷体" panose="02010609060101010101" pitchFamily="49" charset="-122"/>
                <a:cs typeface="楷体" panose="02010609060101010101" pitchFamily="49" charset="-122"/>
              </a:rPr>
              <a:t>主张“复彼租庸法，令如贞观年”。柳宗元的《答元饶州论政理书》指出，两税法实行按户等征税，富人贿路官吏求居下等以逃税</a:t>
            </a: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sz="2400" b="1">
                <a:latin typeface="楷体" panose="02010609060101010101" pitchFamily="49" charset="-122"/>
                <a:ea typeface="楷体" panose="02010609060101010101" pitchFamily="49" charset="-122"/>
                <a:cs typeface="楷体" panose="02010609060101010101" pitchFamily="49" charset="-122"/>
              </a:rPr>
              <a:t>他认为要避免上述现象的出现，只有</a:t>
            </a: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sz="2400" b="1">
                <a:latin typeface="楷体" panose="02010609060101010101" pitchFamily="49" charset="-122"/>
                <a:ea typeface="楷体" panose="02010609060101010101" pitchFamily="49" charset="-122"/>
                <a:cs typeface="楷体" panose="02010609060101010101" pitchFamily="49" charset="-122"/>
              </a:rPr>
              <a:t>恢复以身丁为本的租庸调法。</a:t>
            </a:r>
            <a:endParaRPr lang="zh-CN" sz="2400">
              <a:ea typeface="宋体" panose="02010600030101010101" pitchFamily="2" charset="-122"/>
            </a:endParaRPr>
          </a:p>
          <a:p>
            <a:r>
              <a:rPr lang="zh-CN" altLang="en-US" sz="2400">
                <a:ea typeface="宋体" panose="02010600030101010101" pitchFamily="2" charset="-122"/>
              </a:rPr>
              <a:t>（2）根据材料，结合所学知识，评析白居易、柳宗元对唐代税制改革的看法。（10分）</a:t>
            </a:r>
            <a:endParaRPr lang="zh-CN" altLang="en-US" sz="2400">
              <a:ea typeface="宋体" panose="02010600030101010101" pitchFamily="2" charset="-122"/>
            </a:endParaRPr>
          </a:p>
        </p:txBody>
      </p:sp>
      <p:pic>
        <p:nvPicPr>
          <p:cNvPr id="7" name="图片 6"/>
          <p:cNvPicPr>
            <a:picLocks noChangeAspect="1"/>
          </p:cNvPicPr>
          <p:nvPr/>
        </p:nvPicPr>
        <p:blipFill>
          <a:blip r:embed="rId3"/>
          <a:srcRect l="10419" t="22875" r="7334"/>
          <a:stretch>
            <a:fillRect/>
          </a:stretch>
        </p:blipFill>
        <p:spPr>
          <a:xfrm>
            <a:off x="6167755" y="2348865"/>
            <a:ext cx="5408295" cy="4241800"/>
          </a:xfrm>
          <a:prstGeom prst="rect">
            <a:avLst/>
          </a:prstGeom>
          <a:solidFill>
            <a:schemeClr val="bg1"/>
          </a:solidFill>
          <a:ln>
            <a:solidFill>
              <a:schemeClr val="tx1"/>
            </a:solidFill>
            <a:prstDash val="sysDash"/>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graphicFrame>
        <p:nvGraphicFramePr>
          <p:cNvPr id="2" name="表格 1"/>
          <p:cNvGraphicFramePr/>
          <p:nvPr>
            <p:custDataLst>
              <p:tags r:id="rId1"/>
            </p:custDataLst>
          </p:nvPr>
        </p:nvGraphicFramePr>
        <p:xfrm>
          <a:off x="452120" y="699135"/>
          <a:ext cx="11205210" cy="1162685"/>
        </p:xfrm>
        <a:graphic>
          <a:graphicData uri="http://schemas.openxmlformats.org/drawingml/2006/table">
            <a:tbl>
              <a:tblPr firstRow="1" firstCol="1">
                <a:tableStyleId>{7E90F4F4-4B77-458D-85F1-1A7343E818DB}</a:tableStyleId>
              </a:tblPr>
              <a:tblGrid>
                <a:gridCol w="1056005"/>
                <a:gridCol w="10149205"/>
              </a:tblGrid>
              <a:tr h="415290">
                <a:tc>
                  <a:txBody>
                    <a:bodyPr/>
                    <a:p>
                      <a:pPr>
                        <a:buNone/>
                      </a:pPr>
                      <a:endParaRPr lang="en-US" altLang="en-US" sz="2400"/>
                    </a:p>
                  </a:txBody>
                  <a:tcPr marL="0" marR="0" marT="0" marB="0" vert="horz" anchor="t"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buNone/>
                      </a:pPr>
                      <a:r>
                        <a:rPr lang="en-US" sz="2400"/>
                        <a:t>历史解释</a:t>
                      </a:r>
                      <a:endParaRPr lang="en-US" altLang="en-US" sz="2400"/>
                    </a:p>
                  </a:txBody>
                  <a:tcPr marL="0" marR="0" marT="0" marB="0" vert="horz" anchor="t"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747395">
                <a:tc>
                  <a:txBody>
                    <a:bodyPr/>
                    <a:p>
                      <a:pPr>
                        <a:buNone/>
                      </a:pPr>
                      <a:r>
                        <a:rPr lang="en-US" sz="2400"/>
                        <a:t>水平3</a:t>
                      </a:r>
                      <a:endParaRPr lang="en-US" altLang="en-US" sz="2400"/>
                    </a:p>
                  </a:txBody>
                  <a:tcPr marL="0" marR="0" marT="0" marB="0" vert="horz" anchor="t" anchorCtr="0">
                    <a:lnL w="12700" cmpd="sng">
                      <a:solidFill>
                        <a:schemeClr val="tx1"/>
                      </a:solidFill>
                      <a:prstDash val="solid"/>
                    </a:lnL>
                    <a:lnR w="12700" cmpd="sng">
                      <a:solidFill>
                        <a:schemeClr val="tx1"/>
                      </a:solidFill>
                      <a:prstDash val="solid"/>
                    </a:lnR>
                    <a:lnT w="12700">
                      <a:solidFill>
                        <a:schemeClr val="tx1"/>
                      </a:solidFill>
                      <a:prstDash val="solid"/>
                    </a:lnT>
                    <a:lnB w="12700" cmpd="sng">
                      <a:solidFill>
                        <a:schemeClr val="tx1"/>
                      </a:solidFill>
                      <a:prstDash val="solid"/>
                    </a:lnB>
                    <a:solidFill>
                      <a:schemeClr val="bg1"/>
                    </a:solidFill>
                  </a:tcPr>
                </a:tc>
                <a:tc>
                  <a:txBody>
                    <a:bodyPr/>
                    <a:p>
                      <a:pPr>
                        <a:buNone/>
                      </a:pPr>
                      <a:r>
                        <a:rPr lang="en-US" sz="2400"/>
                        <a:t>能够分辨不同的历史解释；</a:t>
                      </a:r>
                      <a:r>
                        <a:rPr lang="en-US" sz="2400" b="1">
                          <a:solidFill>
                            <a:srgbClr val="FF0000"/>
                          </a:solidFill>
                        </a:rPr>
                        <a:t>尝试从来源、性质和目的等多方面，说明导致这些不同解释的原因并加以评析。</a:t>
                      </a:r>
                      <a:endParaRPr lang="en-US" altLang="en-US" sz="2400" b="1">
                        <a:solidFill>
                          <a:srgbClr val="FF0000"/>
                        </a:solidFill>
                      </a:endParaRPr>
                    </a:p>
                  </a:txBody>
                  <a:tcPr marL="0" marR="0" marT="0" marB="0" vert="horz" anchor="t" anchorCtr="0">
                    <a:lnL w="12700" cmpd="sng">
                      <a:solidFill>
                        <a:schemeClr val="tx1"/>
                      </a:solidFill>
                      <a:prstDash val="solid"/>
                    </a:lnL>
                    <a:lnR w="12700" cmpd="sng">
                      <a:solidFill>
                        <a:schemeClr val="tx1"/>
                      </a:solidFill>
                      <a:prstDash val="solid"/>
                    </a:lnR>
                    <a:lnT w="12700">
                      <a:solidFill>
                        <a:schemeClr val="tx1"/>
                      </a:solidFill>
                      <a:prstDash val="solid"/>
                    </a:lnT>
                    <a:lnB w="12700">
                      <a:solidFill>
                        <a:schemeClr val="tx1"/>
                      </a:solidFill>
                      <a:prstDash val="solid"/>
                    </a:lnB>
                    <a:solidFill>
                      <a:schemeClr val="bg1"/>
                    </a:solidFill>
                  </a:tcPr>
                </a:tc>
              </a:tr>
            </a:tbl>
          </a:graphicData>
        </a:graphic>
      </p:graphicFrame>
      <p:sp>
        <p:nvSpPr>
          <p:cNvPr id="4" name="文本框 3"/>
          <p:cNvSpPr txBox="1"/>
          <p:nvPr>
            <p:custDataLst>
              <p:tags r:id="rId2"/>
            </p:custDataLst>
          </p:nvPr>
        </p:nvSpPr>
        <p:spPr>
          <a:xfrm>
            <a:off x="551180" y="116840"/>
            <a:ext cx="2534920" cy="521970"/>
          </a:xfrm>
          <a:prstGeom prst="rect">
            <a:avLst/>
          </a:prstGeom>
          <a:noFill/>
        </p:spPr>
        <p:txBody>
          <a:bodyPr wrap="square" rtlCol="0" anchor="t">
            <a:spAutoFit/>
          </a:bodyPr>
          <a:p>
            <a:r>
              <a:rPr lang="en-US" altLang="zh-CN" sz="2800" b="1">
                <a:solidFill>
                  <a:srgbClr val="FF0000"/>
                </a:solidFill>
                <a:latin typeface="微软雅黑" panose="020B0503020204020204" charset="-122"/>
                <a:ea typeface="微软雅黑" panose="020B0503020204020204" charset="-122"/>
                <a:sym typeface="+mn-ea"/>
              </a:rPr>
              <a:t>3.</a:t>
            </a:r>
            <a:r>
              <a:rPr lang="zh-CN" altLang="en-US" sz="2800" b="1">
                <a:solidFill>
                  <a:srgbClr val="FF0000"/>
                </a:solidFill>
                <a:latin typeface="微软雅黑" panose="020B0503020204020204" charset="-122"/>
                <a:ea typeface="微软雅黑" panose="020B0503020204020204" charset="-122"/>
                <a:sym typeface="+mn-ea"/>
              </a:rPr>
              <a:t>核心素养</a:t>
            </a:r>
            <a:endParaRPr lang="zh-CN" altLang="en-US" sz="2800" b="1">
              <a:solidFill>
                <a:srgbClr val="FF0000"/>
              </a:solidFill>
              <a:latin typeface="微软雅黑" panose="020B0503020204020204" charset="-122"/>
              <a:ea typeface="微软雅黑" panose="020B0503020204020204" charset="-122"/>
              <a:sym typeface="+mn-ea"/>
            </a:endParaRPr>
          </a:p>
        </p:txBody>
      </p:sp>
      <p:graphicFrame>
        <p:nvGraphicFramePr>
          <p:cNvPr id="5" name="表格 4"/>
          <p:cNvGraphicFramePr/>
          <p:nvPr>
            <p:custDataLst>
              <p:tags r:id="rId3"/>
            </p:custDataLst>
          </p:nvPr>
        </p:nvGraphicFramePr>
        <p:xfrm>
          <a:off x="479425" y="2564765"/>
          <a:ext cx="4830445" cy="2087245"/>
        </p:xfrm>
        <a:graphic>
          <a:graphicData uri="http://schemas.openxmlformats.org/drawingml/2006/table">
            <a:tbl>
              <a:tblPr/>
              <a:tblGrid>
                <a:gridCol w="1512570"/>
                <a:gridCol w="3317875"/>
              </a:tblGrid>
              <a:tr h="366395">
                <a:tc>
                  <a:txBody>
                    <a:bodyPr/>
                    <a:p>
                      <a:pPr algn="ctr">
                        <a:buNone/>
                      </a:pPr>
                      <a:r>
                        <a:rPr lang="en-US" sz="2400">
                          <a:latin typeface="楷体" panose="02010609060101010101" pitchFamily="49" charset="-122"/>
                          <a:ea typeface="楷体" panose="02010609060101010101" pitchFamily="49" charset="-122"/>
                          <a:cs typeface="宋体" panose="02010600030101010101" pitchFamily="2" charset="-122"/>
                        </a:rPr>
                        <a:t>史料内容</a:t>
                      </a:r>
                      <a:endParaRPr lang="en-US" altLang="en-US" sz="2400">
                        <a:latin typeface="楷体" panose="02010609060101010101" pitchFamily="49" charset="-122"/>
                        <a:ea typeface="楷体" panose="02010609060101010101" pitchFamily="49"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2400">
                          <a:latin typeface="楷体" panose="02010609060101010101" pitchFamily="49" charset="-122"/>
                          <a:ea typeface="楷体" panose="02010609060101010101" pitchFamily="49" charset="-122"/>
                          <a:cs typeface="宋体" panose="02010600030101010101" pitchFamily="2" charset="-122"/>
                        </a:rPr>
                        <a:t>来源</a:t>
                      </a:r>
                      <a:endParaRPr lang="en-US" altLang="en-US" sz="2400">
                        <a:latin typeface="楷体" panose="02010609060101010101" pitchFamily="49" charset="-122"/>
                        <a:ea typeface="楷体" panose="02010609060101010101" pitchFamily="49"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0555">
                <a:tc>
                  <a:txBody>
                    <a:bodyPr/>
                    <a:p>
                      <a:pPr>
                        <a:buNone/>
                      </a:pPr>
                      <a:r>
                        <a:rPr lang="en-US" sz="2400">
                          <a:latin typeface="楷体" panose="02010609060101010101" pitchFamily="49" charset="-122"/>
                          <a:ea typeface="楷体" panose="02010609060101010101" pitchFamily="49" charset="-122"/>
                          <a:cs typeface="楷体" panose="02010609060101010101" pitchFamily="49" charset="-122"/>
                        </a:rPr>
                        <a:t>……</a:t>
                      </a:r>
                      <a:endParaRPr lang="en-US" altLang="en-US" sz="2400">
                        <a:latin typeface="楷体" panose="02010609060101010101" pitchFamily="49" charset="-122"/>
                        <a:ea typeface="楷体" panose="02010609060101010101" pitchFamily="49" charset="-122"/>
                        <a:cs typeface="楷体" panose="02010609060101010101" pitchFamily="49"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70000"/>
                        </a:lnSpc>
                        <a:buNone/>
                      </a:pPr>
                      <a:r>
                        <a:rPr lang="en-US" sz="2400">
                          <a:latin typeface="楷体" panose="02010609060101010101" pitchFamily="49" charset="-122"/>
                          <a:ea typeface="楷体" panose="02010609060101010101" pitchFamily="49" charset="-122"/>
                          <a:cs typeface="楷体" panose="02010609060101010101" pitchFamily="49" charset="-122"/>
                        </a:rPr>
                        <a:t>《旧唐书·李元谅传》</a:t>
                      </a:r>
                      <a:endParaRPr lang="en-US" sz="2400">
                        <a:latin typeface="楷体" panose="02010609060101010101" pitchFamily="49" charset="-122"/>
                        <a:ea typeface="楷体" panose="02010609060101010101" pitchFamily="49" charset="-122"/>
                        <a:cs typeface="楷体" panose="02010609060101010101" pitchFamily="49" charset="-122"/>
                      </a:endParaRPr>
                    </a:p>
                    <a:p>
                      <a:pPr algn="ctr">
                        <a:lnSpc>
                          <a:spcPct val="70000"/>
                        </a:lnSpc>
                        <a:buNone/>
                      </a:pPr>
                      <a:r>
                        <a:rPr lang="en-US" sz="2400">
                          <a:latin typeface="楷体" panose="02010609060101010101" pitchFamily="49" charset="-122"/>
                          <a:ea typeface="楷体" panose="02010609060101010101" pitchFamily="49" charset="-122"/>
                          <a:cs typeface="楷体" panose="02010609060101010101" pitchFamily="49" charset="-122"/>
                        </a:rPr>
                        <a:t>（五代刘昫等撰）</a:t>
                      </a:r>
                      <a:endParaRPr lang="en-US" altLang="en-US" sz="2400">
                        <a:latin typeface="楷体" panose="02010609060101010101" pitchFamily="49" charset="-122"/>
                        <a:ea typeface="楷体" panose="02010609060101010101" pitchFamily="49" charset="-122"/>
                        <a:cs typeface="楷体" panose="02010609060101010101" pitchFamily="49"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7200">
                <a:tc>
                  <a:txBody>
                    <a:bodyPr/>
                    <a:p>
                      <a:pPr>
                        <a:buNone/>
                      </a:pPr>
                      <a:r>
                        <a:rPr lang="en-US" sz="2400">
                          <a:latin typeface="楷体" panose="02010609060101010101" pitchFamily="49" charset="-122"/>
                          <a:ea typeface="楷体" panose="02010609060101010101" pitchFamily="49" charset="-122"/>
                          <a:cs typeface="楷体" panose="02010609060101010101" pitchFamily="49" charset="-122"/>
                        </a:rPr>
                        <a:t>……</a:t>
                      </a:r>
                      <a:endParaRPr lang="en-US" altLang="en-US" sz="2400">
                        <a:latin typeface="楷体" panose="02010609060101010101" pitchFamily="49" charset="-122"/>
                        <a:ea typeface="楷体" panose="02010609060101010101" pitchFamily="49" charset="-122"/>
                        <a:cs typeface="楷体" panose="02010609060101010101" pitchFamily="49"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70000"/>
                        </a:lnSpc>
                        <a:buNone/>
                      </a:pPr>
                      <a:r>
                        <a:rPr lang="en-US" sz="2400">
                          <a:latin typeface="楷体" panose="02010609060101010101" pitchFamily="49" charset="-122"/>
                          <a:ea typeface="楷体" panose="02010609060101010101" pitchFamily="49" charset="-122"/>
                          <a:cs typeface="楷体_GB2312" charset="0"/>
                        </a:rPr>
                        <a:t>《李元谅墓志》</a:t>
                      </a:r>
                      <a:endParaRPr lang="en-US" altLang="en-US" sz="2400">
                        <a:latin typeface="楷体" panose="02010609060101010101" pitchFamily="49" charset="-122"/>
                        <a:ea typeface="楷体" panose="02010609060101010101" pitchFamily="49" charset="-122"/>
                        <a:cs typeface="楷体_GB2312"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3095">
                <a:tc>
                  <a:txBody>
                    <a:bodyPr/>
                    <a:p>
                      <a:pPr>
                        <a:buNone/>
                      </a:pPr>
                      <a:r>
                        <a:rPr lang="en-US" sz="2400">
                          <a:latin typeface="楷体" panose="02010609060101010101" pitchFamily="49" charset="-122"/>
                          <a:ea typeface="楷体" panose="02010609060101010101" pitchFamily="49" charset="-122"/>
                          <a:cs typeface="楷体_GB2312" charset="0"/>
                        </a:rPr>
                        <a:t>……</a:t>
                      </a:r>
                      <a:endParaRPr lang="en-US" altLang="en-US" sz="2400">
                        <a:latin typeface="楷体" panose="02010609060101010101" pitchFamily="49" charset="-122"/>
                        <a:ea typeface="楷体" panose="02010609060101010101" pitchFamily="49" charset="-122"/>
                        <a:cs typeface="楷体_GB2312"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70000"/>
                        </a:lnSpc>
                        <a:buNone/>
                      </a:pPr>
                      <a:r>
                        <a:rPr lang="en-US" sz="2400">
                          <a:latin typeface="楷体" panose="02010609060101010101" pitchFamily="49" charset="-122"/>
                          <a:ea typeface="楷体" panose="02010609060101010101" pitchFamily="49" charset="-122"/>
                          <a:cs typeface="楷体" panose="02010609060101010101" pitchFamily="49" charset="-122"/>
                        </a:rPr>
                        <a:t>贞元五年（789）</a:t>
                      </a:r>
                      <a:endParaRPr lang="en-US" sz="2400">
                        <a:latin typeface="楷体" panose="02010609060101010101" pitchFamily="49" charset="-122"/>
                        <a:ea typeface="楷体" panose="02010609060101010101" pitchFamily="49" charset="-122"/>
                        <a:cs typeface="楷体" panose="02010609060101010101" pitchFamily="49" charset="-122"/>
                      </a:endParaRPr>
                    </a:p>
                    <a:p>
                      <a:pPr algn="ctr">
                        <a:lnSpc>
                          <a:spcPct val="70000"/>
                        </a:lnSpc>
                        <a:buNone/>
                      </a:pPr>
                      <a:r>
                        <a:rPr lang="en-US" sz="2400">
                          <a:latin typeface="楷体" panose="02010609060101010101" pitchFamily="49" charset="-122"/>
                          <a:ea typeface="楷体" panose="02010609060101010101" pitchFamily="49" charset="-122"/>
                          <a:cs typeface="楷体" panose="02010609060101010101" pitchFamily="49" charset="-122"/>
                        </a:rPr>
                        <a:t>《李元谅颂碑》</a:t>
                      </a:r>
                      <a:endParaRPr lang="en-US" altLang="en-US" sz="2400">
                        <a:latin typeface="楷体" panose="02010609060101010101" pitchFamily="49" charset="-122"/>
                        <a:ea typeface="楷体" panose="02010609060101010101" pitchFamily="49" charset="-122"/>
                        <a:cs typeface="楷体" panose="02010609060101010101" pitchFamily="49"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00" name="文本框 99"/>
          <p:cNvSpPr txBox="1"/>
          <p:nvPr/>
        </p:nvSpPr>
        <p:spPr>
          <a:xfrm>
            <a:off x="1199515" y="2067560"/>
            <a:ext cx="3738245" cy="460375"/>
          </a:xfrm>
          <a:prstGeom prst="rect">
            <a:avLst/>
          </a:prstGeom>
          <a:noFill/>
          <a:ln w="9525">
            <a:noFill/>
          </a:ln>
        </p:spPr>
        <p:txBody>
          <a:bodyPr wrap="square">
            <a:spAutoFit/>
          </a:bodyPr>
          <a:p>
            <a:r>
              <a:rPr lang="zh-CN" sz="2400" b="1">
                <a:latin typeface="Times New Roman" panose="02020603050405020304" charset="0"/>
                <a:ea typeface="宋体" panose="02010600030101010101" pitchFamily="2" charset="-122"/>
              </a:rPr>
              <a:t>（新课标卷）</a:t>
            </a:r>
            <a:r>
              <a:rPr lang="en-US" altLang="zh-CN" sz="2400" b="1">
                <a:latin typeface="Times New Roman" panose="02020603050405020304" charset="0"/>
                <a:ea typeface="宋体" panose="02010600030101010101" pitchFamily="2" charset="-122"/>
              </a:rPr>
              <a:t>   </a:t>
            </a:r>
            <a:r>
              <a:rPr lang="zh-CN" altLang="en-US" sz="2400" b="1">
                <a:latin typeface="Times New Roman" panose="02020603050405020304" charset="0"/>
                <a:ea typeface="宋体" panose="02010600030101010101" pitchFamily="2" charset="-122"/>
              </a:rPr>
              <a:t>第</a:t>
            </a:r>
            <a:r>
              <a:rPr lang="en-US" altLang="zh-CN" sz="2400" b="1">
                <a:latin typeface="Times New Roman" panose="02020603050405020304" charset="0"/>
                <a:ea typeface="宋体" panose="02010600030101010101" pitchFamily="2" charset="-122"/>
              </a:rPr>
              <a:t>27</a:t>
            </a:r>
            <a:r>
              <a:rPr lang="zh-CN" altLang="en-US" sz="2400" b="1">
                <a:latin typeface="Times New Roman" panose="02020603050405020304" charset="0"/>
                <a:ea typeface="宋体" panose="02010600030101010101" pitchFamily="2" charset="-122"/>
              </a:rPr>
              <a:t>题</a:t>
            </a:r>
            <a:r>
              <a:rPr lang="en-US" altLang="zh-CN" sz="2400" b="1">
                <a:latin typeface="Times New Roman" panose="02020603050405020304" charset="0"/>
                <a:ea typeface="宋体" panose="02010600030101010101" pitchFamily="2" charset="-122"/>
              </a:rPr>
              <a:t>.</a:t>
            </a:r>
            <a:endParaRPr lang="en-US" altLang="zh-CN" sz="2400" b="1">
              <a:latin typeface="Times New Roman" panose="02020603050405020304" charset="0"/>
              <a:ea typeface="宋体" panose="02010600030101010101" pitchFamily="2" charset="-122"/>
            </a:endParaRPr>
          </a:p>
        </p:txBody>
      </p:sp>
      <p:sp>
        <p:nvSpPr>
          <p:cNvPr id="6" name="文本框 5"/>
          <p:cNvSpPr txBox="1"/>
          <p:nvPr/>
        </p:nvSpPr>
        <p:spPr>
          <a:xfrm>
            <a:off x="407035" y="4688840"/>
            <a:ext cx="5249545" cy="1938020"/>
          </a:xfrm>
          <a:prstGeom prst="rect">
            <a:avLst/>
          </a:prstGeom>
          <a:noFill/>
          <a:ln w="9525">
            <a:noFill/>
          </a:ln>
        </p:spPr>
        <p:txBody>
          <a:bodyPr wrap="square">
            <a:spAutoFit/>
          </a:bodyPr>
          <a:p>
            <a:pPr indent="-266700" algn="l"/>
            <a:r>
              <a:rPr lang="zh-CN" sz="2400">
                <a:latin typeface="Times New Roman" panose="02020603050405020304" charset="0"/>
                <a:ea typeface="宋体" panose="02010600030101010101" pitchFamily="2" charset="-122"/>
              </a:rPr>
              <a:t>表</a:t>
            </a:r>
            <a:r>
              <a:rPr lang="en-US" sz="2400">
                <a:latin typeface="Times New Roman" panose="02020603050405020304" charset="0"/>
                <a:ea typeface="宋体" panose="02010600030101010101" pitchFamily="2" charset="-122"/>
              </a:rPr>
              <a:t>1</a:t>
            </a:r>
            <a:r>
              <a:rPr lang="zh-CN" sz="2400">
                <a:latin typeface="Times New Roman" panose="02020603050405020304" charset="0"/>
                <a:ea typeface="宋体" panose="02010600030101010101" pitchFamily="2" charset="-122"/>
              </a:rPr>
              <a:t>关于唐人李元谅身世的三则史料中</a:t>
            </a:r>
            <a:r>
              <a:rPr lang="en-US" sz="2400">
                <a:latin typeface="Times New Roman" panose="02020603050405020304" charset="0"/>
                <a:ea typeface="宋体" panose="02010600030101010101" pitchFamily="2" charset="-122"/>
              </a:rPr>
              <a:t>A</a:t>
            </a:r>
            <a:r>
              <a:rPr lang="zh-CN" sz="2400">
                <a:latin typeface="Times New Roman" panose="02020603050405020304" charset="0"/>
                <a:ea typeface="宋体" panose="02010600030101010101" pitchFamily="2" charset="-122"/>
              </a:rPr>
              <a:t>．《旧唐书》的记载相对客观    </a:t>
            </a:r>
            <a:r>
              <a:rPr lang="en-US" sz="2400">
                <a:latin typeface="Times New Roman" panose="02020603050405020304" charset="0"/>
                <a:ea typeface="宋体" panose="02010600030101010101" pitchFamily="2" charset="-122"/>
              </a:rPr>
              <a:t>  </a:t>
            </a:r>
            <a:endParaRPr lang="en-US" sz="2400">
              <a:latin typeface="Times New Roman" panose="02020603050405020304" charset="0"/>
              <a:ea typeface="宋体" panose="02010600030101010101" pitchFamily="2" charset="-122"/>
            </a:endParaRPr>
          </a:p>
          <a:p>
            <a:pPr indent="-266700" algn="l"/>
            <a:r>
              <a:rPr lang="en-US" sz="2400">
                <a:latin typeface="Times New Roman" panose="02020603050405020304" charset="0"/>
                <a:ea typeface="宋体" panose="02010600030101010101" pitchFamily="2" charset="-122"/>
              </a:rPr>
              <a:t>B</a:t>
            </a:r>
            <a:r>
              <a:rPr lang="zh-CN" sz="2400">
                <a:latin typeface="Times New Roman" panose="02020603050405020304" charset="0"/>
                <a:ea typeface="宋体" panose="02010600030101010101" pitchFamily="2" charset="-122"/>
              </a:rPr>
              <a:t>．所有的信息皆可互相证实</a:t>
            </a:r>
            <a:endParaRPr lang="zh-CN" sz="2400">
              <a:latin typeface="Times New Roman" panose="02020603050405020304" charset="0"/>
              <a:ea typeface="宋体" panose="02010600030101010101" pitchFamily="2" charset="-122"/>
            </a:endParaRPr>
          </a:p>
          <a:p>
            <a:pPr indent="-266700" algn="l"/>
            <a:r>
              <a:rPr lang="en-US" sz="2400">
                <a:latin typeface="Times New Roman" panose="02020603050405020304" charset="0"/>
                <a:ea typeface="宋体" panose="02010600030101010101" pitchFamily="2" charset="-122"/>
              </a:rPr>
              <a:t>C</a:t>
            </a:r>
            <a:r>
              <a:rPr lang="zh-CN" sz="2400">
                <a:latin typeface="Times New Roman" panose="02020603050405020304" charset="0"/>
                <a:ea typeface="宋体" panose="02010600030101010101" pitchFamily="2" charset="-122"/>
              </a:rPr>
              <a:t>．墓志采用了《旧唐书》记载    </a:t>
            </a:r>
            <a:r>
              <a:rPr lang="en-US" sz="2400">
                <a:latin typeface="Times New Roman" panose="02020603050405020304" charset="0"/>
                <a:ea typeface="宋体" panose="02010600030101010101" pitchFamily="2" charset="-122"/>
              </a:rPr>
              <a:t>    </a:t>
            </a:r>
            <a:endParaRPr lang="en-US" sz="2400">
              <a:latin typeface="Times New Roman" panose="02020603050405020304" charset="0"/>
              <a:ea typeface="宋体" panose="02010600030101010101" pitchFamily="2" charset="-122"/>
            </a:endParaRPr>
          </a:p>
          <a:p>
            <a:pPr indent="-266700" algn="l"/>
            <a:r>
              <a:rPr lang="en-US" sz="2400">
                <a:latin typeface="Times New Roman" panose="02020603050405020304" charset="0"/>
                <a:ea typeface="宋体" panose="02010600030101010101" pitchFamily="2" charset="-122"/>
              </a:rPr>
              <a:t>D</a:t>
            </a:r>
            <a:r>
              <a:rPr lang="zh-CN" sz="2400">
                <a:latin typeface="Times New Roman" panose="02020603050405020304" charset="0"/>
                <a:ea typeface="宋体" panose="02010600030101010101" pitchFamily="2" charset="-122"/>
              </a:rPr>
              <a:t>．出现较早的史料最为真实</a:t>
            </a:r>
            <a:endParaRPr lang="zh-CN" altLang="en-US" sz="2400">
              <a:latin typeface="Times New Roman" panose="02020603050405020304" charset="0"/>
              <a:ea typeface="宋体" panose="02010600030101010101" pitchFamily="2" charset="-122"/>
            </a:endParaRPr>
          </a:p>
        </p:txBody>
      </p:sp>
      <p:sp>
        <p:nvSpPr>
          <p:cNvPr id="7" name="文本框 6"/>
          <p:cNvSpPr txBox="1"/>
          <p:nvPr/>
        </p:nvSpPr>
        <p:spPr>
          <a:xfrm>
            <a:off x="5681980" y="2061210"/>
            <a:ext cx="6316980" cy="829945"/>
          </a:xfrm>
          <a:prstGeom prst="rect">
            <a:avLst/>
          </a:prstGeom>
          <a:noFill/>
          <a:ln w="9525">
            <a:noFill/>
          </a:ln>
        </p:spPr>
        <p:txBody>
          <a:bodyPr wrap="square">
            <a:spAutoFit/>
          </a:bodyPr>
          <a:p>
            <a:r>
              <a:rPr lang="zh-CN" altLang="en-US" sz="2400" b="1">
                <a:latin typeface="+mj-ea"/>
                <a:ea typeface="+mj-ea"/>
                <a:cs typeface="+mj-ea"/>
              </a:rPr>
              <a:t>（</a:t>
            </a:r>
            <a:r>
              <a:rPr lang="zh-CN" sz="2400" b="1">
                <a:latin typeface="Times New Roman" panose="02020603050405020304" charset="0"/>
                <a:sym typeface="+mn-ea"/>
              </a:rPr>
              <a:t>湖北卷 </a:t>
            </a:r>
            <a:r>
              <a:rPr lang="zh-CN" altLang="en-US" sz="2400" b="1">
                <a:latin typeface="+mj-ea"/>
                <a:ea typeface="+mj-ea"/>
                <a:cs typeface="+mj-ea"/>
              </a:rPr>
              <a:t>）第</a:t>
            </a:r>
            <a:r>
              <a:rPr lang="en-US" sz="2400" b="1">
                <a:latin typeface="+mj-ea"/>
                <a:ea typeface="+mj-ea"/>
                <a:cs typeface="+mj-ea"/>
              </a:rPr>
              <a:t>7</a:t>
            </a:r>
            <a:r>
              <a:rPr lang="zh-CN" altLang="en-US" sz="2400" b="1">
                <a:latin typeface="+mj-ea"/>
                <a:ea typeface="+mj-ea"/>
                <a:cs typeface="+mj-ea"/>
              </a:rPr>
              <a:t>题</a:t>
            </a:r>
            <a:r>
              <a:rPr lang="zh-CN" sz="2400" b="1">
                <a:latin typeface="+mj-ea"/>
                <a:ea typeface="+mj-ea"/>
                <a:cs typeface="+mj-ea"/>
              </a:rPr>
              <a:t>．</a:t>
            </a:r>
            <a:r>
              <a:rPr lang="zh-CN" sz="2400">
                <a:latin typeface="+mj-ea"/>
                <a:ea typeface="+mj-ea"/>
                <a:cs typeface="+mj-ea"/>
              </a:rPr>
              <a:t>下表是有关太平天国运动领导人洪秀全的描述，对此解读最准确的是</a:t>
            </a:r>
            <a:endParaRPr lang="zh-CN" altLang="en-US" sz="2400">
              <a:latin typeface="+mj-ea"/>
              <a:ea typeface="+mj-ea"/>
              <a:cs typeface="+mj-ea"/>
            </a:endParaRPr>
          </a:p>
        </p:txBody>
      </p:sp>
      <p:graphicFrame>
        <p:nvGraphicFramePr>
          <p:cNvPr id="8" name="表格 7"/>
          <p:cNvGraphicFramePr/>
          <p:nvPr>
            <p:custDataLst>
              <p:tags r:id="rId4"/>
            </p:custDataLst>
          </p:nvPr>
        </p:nvGraphicFramePr>
        <p:xfrm>
          <a:off x="5807710" y="2951480"/>
          <a:ext cx="5946140" cy="1828800"/>
        </p:xfrm>
        <a:graphic>
          <a:graphicData uri="http://schemas.openxmlformats.org/drawingml/2006/table">
            <a:tbl>
              <a:tblPr/>
              <a:tblGrid>
                <a:gridCol w="2601595"/>
                <a:gridCol w="3344545"/>
              </a:tblGrid>
              <a:tr h="243840">
                <a:tc>
                  <a:txBody>
                    <a:bodyPr/>
                    <a:p>
                      <a:pPr algn="ctr">
                        <a:buNone/>
                      </a:pPr>
                      <a:r>
                        <a:rPr lang="en-US" sz="2400">
                          <a:latin typeface="楷体" panose="02010609060101010101" pitchFamily="49" charset="-122"/>
                          <a:ea typeface="楷体" panose="02010609060101010101" pitchFamily="49" charset="-122"/>
                          <a:cs typeface="楷体_GB2312" charset="0"/>
                        </a:rPr>
                        <a:t>来源</a:t>
                      </a:r>
                      <a:endParaRPr lang="en-US" altLang="en-US" sz="2400">
                        <a:latin typeface="楷体" panose="02010609060101010101" pitchFamily="49" charset="-122"/>
                        <a:ea typeface="楷体" panose="02010609060101010101" pitchFamily="49" charset="-122"/>
                        <a:cs typeface="楷体_GB2312"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2400">
                          <a:latin typeface="楷体" panose="02010609060101010101" pitchFamily="49" charset="-122"/>
                          <a:ea typeface="楷体" panose="02010609060101010101" pitchFamily="49" charset="-122"/>
                          <a:cs typeface="楷体_GB2312" charset="0"/>
                        </a:rPr>
                        <a:t>内容</a:t>
                      </a:r>
                      <a:endParaRPr lang="en-US" altLang="en-US" sz="2400">
                        <a:latin typeface="楷体" panose="02010609060101010101" pitchFamily="49" charset="-122"/>
                        <a:ea typeface="楷体" panose="02010609060101010101" pitchFamily="49" charset="-122"/>
                        <a:cs typeface="楷体_GB2312"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4800">
                <a:tc>
                  <a:txBody>
                    <a:bodyPr/>
                    <a:p>
                      <a:pPr algn="ctr">
                        <a:buNone/>
                      </a:pPr>
                      <a:r>
                        <a:rPr lang="en-US" sz="2400">
                          <a:latin typeface="楷体" panose="02010609060101010101" pitchFamily="49" charset="-122"/>
                          <a:ea typeface="楷体" panose="02010609060101010101" pitchFamily="49" charset="-122"/>
                          <a:cs typeface="楷体_GB2312" charset="0"/>
                        </a:rPr>
                        <a:t>太平天国方面</a:t>
                      </a:r>
                      <a:endParaRPr lang="en-US" altLang="en-US" sz="2400">
                        <a:latin typeface="楷体" panose="02010609060101010101" pitchFamily="49" charset="-122"/>
                        <a:ea typeface="楷体" panose="02010609060101010101" pitchFamily="49" charset="-122"/>
                        <a:cs typeface="楷体_GB2312"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2400">
                          <a:latin typeface="楷体" panose="02010609060101010101" pitchFamily="49" charset="-122"/>
                          <a:ea typeface="楷体" panose="02010609060101010101" pitchFamily="49" charset="-122"/>
                          <a:cs typeface="楷体_GB2312" charset="0"/>
                        </a:rPr>
                        <a:t>……有极大之膂力与极敏捷之知觉</a:t>
                      </a:r>
                      <a:endParaRPr lang="en-US" altLang="en-US" sz="2400">
                        <a:latin typeface="楷体" panose="02010609060101010101" pitchFamily="49" charset="-122"/>
                        <a:ea typeface="楷体" panose="02010609060101010101" pitchFamily="49" charset="-122"/>
                        <a:cs typeface="楷体_GB2312"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algn="ctr">
                        <a:buNone/>
                      </a:pPr>
                      <a:r>
                        <a:rPr lang="en-US" sz="2400">
                          <a:latin typeface="楷体" panose="02010609060101010101" pitchFamily="49" charset="-122"/>
                          <a:ea typeface="楷体" panose="02010609060101010101" pitchFamily="49" charset="-122"/>
                          <a:cs typeface="楷体_GB2312" charset="0"/>
                        </a:rPr>
                        <a:t>清廷方面</a:t>
                      </a:r>
                      <a:endParaRPr lang="en-US" altLang="en-US" sz="2400">
                        <a:latin typeface="楷体" panose="02010609060101010101" pitchFamily="49" charset="-122"/>
                        <a:ea typeface="楷体" panose="02010609060101010101" pitchFamily="49" charset="-122"/>
                        <a:cs typeface="楷体_GB2312"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2400">
                          <a:latin typeface="楷体" panose="02010609060101010101" pitchFamily="49" charset="-122"/>
                          <a:ea typeface="楷体" panose="02010609060101010101" pitchFamily="49" charset="-122"/>
                          <a:cs typeface="楷体_GB2312" charset="0"/>
                        </a:rPr>
                        <a:t>……了无异人处</a:t>
                      </a:r>
                      <a:endParaRPr lang="en-US" altLang="en-US" sz="2400">
                        <a:latin typeface="楷体" panose="02010609060101010101" pitchFamily="49" charset="-122"/>
                        <a:ea typeface="楷体" panose="02010609060101010101" pitchFamily="49" charset="-122"/>
                        <a:cs typeface="楷体_GB2312"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algn="ctr">
                        <a:buNone/>
                      </a:pPr>
                      <a:r>
                        <a:rPr lang="en-US" sz="2400">
                          <a:latin typeface="楷体" panose="02010609060101010101" pitchFamily="49" charset="-122"/>
                          <a:ea typeface="楷体" panose="02010609060101010101" pitchFamily="49" charset="-122"/>
                          <a:cs typeface="楷体_GB2312" charset="0"/>
                        </a:rPr>
                        <a:t>民国前后革命党人</a:t>
                      </a:r>
                      <a:endParaRPr lang="en-US" altLang="en-US" sz="2400">
                        <a:latin typeface="楷体" panose="02010609060101010101" pitchFamily="49" charset="-122"/>
                        <a:ea typeface="楷体" panose="02010609060101010101" pitchFamily="49" charset="-122"/>
                        <a:cs typeface="楷体_GB2312"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2400">
                          <a:latin typeface="楷体" panose="02010609060101010101" pitchFamily="49" charset="-122"/>
                          <a:ea typeface="楷体" panose="02010609060101010101" pitchFamily="49" charset="-122"/>
                          <a:cs typeface="楷体_GB2312" charset="0"/>
                        </a:rPr>
                        <a:t>……富雄姿，豪迈博学</a:t>
                      </a:r>
                      <a:endParaRPr lang="en-US" altLang="en-US" sz="2400">
                        <a:latin typeface="楷体" panose="02010609060101010101" pitchFamily="49" charset="-122"/>
                        <a:ea typeface="楷体" panose="02010609060101010101" pitchFamily="49" charset="-122"/>
                        <a:cs typeface="楷体_GB2312"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9" name="文本框 8"/>
          <p:cNvSpPr txBox="1"/>
          <p:nvPr/>
        </p:nvSpPr>
        <p:spPr>
          <a:xfrm>
            <a:off x="5645150" y="4993005"/>
            <a:ext cx="6546850" cy="1414780"/>
          </a:xfrm>
          <a:prstGeom prst="rect">
            <a:avLst/>
          </a:prstGeom>
          <a:noFill/>
          <a:ln w="9525">
            <a:noFill/>
          </a:ln>
        </p:spPr>
        <p:txBody>
          <a:bodyPr wrap="square">
            <a:noAutofit/>
          </a:bodyPr>
          <a:p>
            <a:pPr indent="266700" algn="l"/>
            <a:r>
              <a:rPr lang="en-US" sz="2400">
                <a:latin typeface="Times New Roman" panose="02020603050405020304" charset="0"/>
                <a:ea typeface="宋体" panose="02010600030101010101" pitchFamily="2" charset="-122"/>
              </a:rPr>
              <a:t>A</a:t>
            </a:r>
            <a:r>
              <a:rPr lang="zh-CN" sz="2400">
                <a:latin typeface="Times New Roman" panose="02020603050405020304" charset="0"/>
                <a:ea typeface="宋体" panose="02010600030101010101" pitchFamily="2" charset="-122"/>
              </a:rPr>
              <a:t>．不同史料对人物的记载不同</a:t>
            </a:r>
            <a:r>
              <a:rPr lang="en-US" sz="2400">
                <a:latin typeface="Times New Roman" panose="02020603050405020304" charset="0"/>
                <a:ea typeface="宋体" panose="02010600030101010101" pitchFamily="2" charset="-122"/>
              </a:rPr>
              <a:t>  </a:t>
            </a:r>
            <a:endParaRPr lang="en-US" sz="2400">
              <a:latin typeface="Times New Roman" panose="02020603050405020304" charset="0"/>
              <a:ea typeface="宋体" panose="02010600030101010101" pitchFamily="2" charset="-122"/>
            </a:endParaRPr>
          </a:p>
          <a:p>
            <a:pPr indent="266700" algn="l"/>
            <a:r>
              <a:rPr lang="en-US" sz="2400">
                <a:latin typeface="Times New Roman" panose="02020603050405020304" charset="0"/>
                <a:ea typeface="宋体" panose="02010600030101010101" pitchFamily="2" charset="-122"/>
              </a:rPr>
              <a:t>B</a:t>
            </a:r>
            <a:r>
              <a:rPr lang="zh-CN" sz="2400">
                <a:latin typeface="Times New Roman" panose="02020603050405020304" charset="0"/>
                <a:ea typeface="宋体" panose="02010600030101010101" pitchFamily="2" charset="-122"/>
              </a:rPr>
              <a:t>．不同的描述体现人物的多面性</a:t>
            </a:r>
            <a:r>
              <a:rPr lang="en-US" sz="2400">
                <a:latin typeface="Times New Roman" panose="02020603050405020304" charset="0"/>
                <a:ea typeface="宋体" panose="02010600030101010101" pitchFamily="2" charset="-122"/>
              </a:rPr>
              <a:t>    C</a:t>
            </a:r>
            <a:r>
              <a:rPr lang="zh-CN" sz="2400">
                <a:latin typeface="Times New Roman" panose="02020603050405020304" charset="0"/>
                <a:ea typeface="宋体" panose="02010600030101010101" pitchFamily="2" charset="-122"/>
              </a:rPr>
              <a:t>．不同立场影响对人物的描述</a:t>
            </a:r>
            <a:r>
              <a:rPr lang="en-US" sz="2400">
                <a:latin typeface="Times New Roman" panose="02020603050405020304" charset="0"/>
                <a:ea typeface="宋体" panose="02010600030101010101" pitchFamily="2" charset="-122"/>
                <a:cs typeface="Times New Roman" panose="02020603050405020304" charset="0"/>
              </a:rPr>
              <a:t>	</a:t>
            </a:r>
            <a:r>
              <a:rPr lang="en-US" sz="2400">
                <a:latin typeface="Times New Roman" panose="02020603050405020304" charset="0"/>
                <a:ea typeface="宋体" panose="02010600030101010101" pitchFamily="2" charset="-122"/>
              </a:rPr>
              <a:t>       </a:t>
            </a:r>
            <a:endParaRPr lang="en-US" sz="2400">
              <a:latin typeface="Times New Roman" panose="02020603050405020304" charset="0"/>
              <a:ea typeface="宋体" panose="02010600030101010101" pitchFamily="2" charset="-122"/>
            </a:endParaRPr>
          </a:p>
          <a:p>
            <a:pPr indent="266700" algn="l"/>
            <a:r>
              <a:rPr lang="en-US" sz="2400">
                <a:latin typeface="Times New Roman" panose="02020603050405020304" charset="0"/>
                <a:ea typeface="宋体" panose="02010600030101010101" pitchFamily="2" charset="-122"/>
              </a:rPr>
              <a:t>D</a:t>
            </a:r>
            <a:r>
              <a:rPr lang="zh-CN" sz="2400">
                <a:latin typeface="Times New Roman" panose="02020603050405020304" charset="0"/>
                <a:ea typeface="宋体" panose="02010600030101010101" pitchFamily="2" charset="-122"/>
              </a:rPr>
              <a:t>．不同时期对人物描述有所侧重</a:t>
            </a:r>
            <a:endParaRPr lang="zh-CN" altLang="en-US" sz="2400">
              <a:latin typeface="Times New Roman" panose="02020603050405020304" charset="0"/>
              <a:ea typeface="宋体" panose="02010600030101010101" pitchFamily="2" charset="-122"/>
            </a:endParaRPr>
          </a:p>
        </p:txBody>
      </p:sp>
      <p:sp>
        <p:nvSpPr>
          <p:cNvPr id="3" name="矩形 2"/>
          <p:cNvSpPr/>
          <p:nvPr/>
        </p:nvSpPr>
        <p:spPr>
          <a:xfrm>
            <a:off x="46990" y="2074545"/>
            <a:ext cx="5539740" cy="4563745"/>
          </a:xfrm>
          <a:prstGeom prst="rect">
            <a:avLst/>
          </a:prstGeom>
          <a:ln>
            <a:solidFill>
              <a:schemeClr val="tx1"/>
            </a:solidFill>
            <a:prstDash val="sysDash"/>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10" name="矩形 9"/>
          <p:cNvSpPr/>
          <p:nvPr/>
        </p:nvSpPr>
        <p:spPr>
          <a:xfrm>
            <a:off x="5681980" y="2060575"/>
            <a:ext cx="6203315" cy="4578350"/>
          </a:xfrm>
          <a:prstGeom prst="rect">
            <a:avLst/>
          </a:prstGeom>
          <a:ln>
            <a:solidFill>
              <a:schemeClr val="tx1"/>
            </a:solidFill>
            <a:prstDash val="sysDash"/>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2"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100" grpId="0"/>
      <p:bldP spid="6" grpId="0"/>
      <p:bldP spid="7" grpId="0"/>
      <p:bldP spid="9" grpId="0"/>
      <p:bldP spid="3" grpId="2"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50000">
              <a:schemeClr val="accent4"/>
            </a:gs>
            <a:gs pos="0">
              <a:schemeClr val="accent4">
                <a:lumMod val="25000"/>
                <a:lumOff val="75000"/>
              </a:schemeClr>
            </a:gs>
            <a:gs pos="100000">
              <a:schemeClr val="accent4">
                <a:lumMod val="85000"/>
              </a:schemeClr>
            </a:gs>
          </a:gsLst>
          <a:lin ang="5400000" scaled="1"/>
        </a:gradFill>
        <a:effectLst/>
      </p:bgPr>
    </p:bg>
    <p:spTree>
      <p:nvGrpSpPr>
        <p:cNvPr id="1" name=""/>
        <p:cNvGrpSpPr/>
        <p:nvPr/>
      </p:nvGrpSpPr>
      <p:grpSpPr/>
      <p:sp>
        <p:nvSpPr>
          <p:cNvPr id="6" name="文本框 5"/>
          <p:cNvSpPr txBox="1"/>
          <p:nvPr>
            <p:custDataLst>
              <p:tags r:id="rId1"/>
            </p:custDataLst>
          </p:nvPr>
        </p:nvSpPr>
        <p:spPr>
          <a:xfrm>
            <a:off x="4295684" y="1989100"/>
            <a:ext cx="6918949" cy="2614930"/>
          </a:xfrm>
          <a:prstGeom prst="rect">
            <a:avLst/>
          </a:prstGeom>
          <a:solidFill>
            <a:schemeClr val="bg1"/>
          </a:solidFill>
        </p:spPr>
        <p:txBody>
          <a:bodyPr wrap="square" rtlCol="0">
            <a:spAutoFit/>
          </a:bodyPr>
          <a:p>
            <a:endParaRPr lang="zh-CN" altLang="en-US" sz="2400">
              <a:solidFill>
                <a:srgbClr val="FF0000"/>
              </a:solidFill>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u"/>
            </a:pP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立德树人，体现时代主题。</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u"/>
            </a:pPr>
            <a:endParaRPr lang="zh-CN" altLang="en-US" sz="2800" b="1">
              <a:solidFill>
                <a:srgbClr val="FF0000"/>
              </a:solidFill>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u"/>
            </a:pP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由“知识考查”向“能力素养”的转变。</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u"/>
            </a:pPr>
            <a:endParaRPr lang="zh-CN" altLang="en-US" sz="2800" b="1">
              <a:solidFill>
                <a:srgbClr val="FF0000"/>
              </a:solidFill>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u"/>
            </a:pP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由</a:t>
            </a: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教考分离</a:t>
            </a: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到</a:t>
            </a: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考教衔接</a:t>
            </a: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2136140" y="2852420"/>
            <a:ext cx="1543050" cy="1198880"/>
          </a:xfrm>
          <a:prstGeom prst="rect">
            <a:avLst/>
          </a:prstGeom>
          <a:noFill/>
        </p:spPr>
        <p:txBody>
          <a:bodyPr wrap="square" rtlCol="0" anchor="t">
            <a:spAutoFit/>
          </a:bodyPr>
          <a:p>
            <a:r>
              <a:rPr lang="zh-CN" altLang="en-US" sz="3600" b="1">
                <a:solidFill>
                  <a:srgbClr val="FF0000"/>
                </a:solidFill>
                <a:latin typeface="微软雅黑" panose="020B0503020204020204" charset="-122"/>
                <a:ea typeface="微软雅黑" panose="020B0503020204020204" charset="-122"/>
                <a:cs typeface="微软雅黑" panose="020B0503020204020204" charset="-122"/>
                <a:sym typeface="+mn-ea"/>
              </a:rPr>
              <a:t>命题</a:t>
            </a:r>
            <a:endParaRPr lang="zh-CN" altLang="en-US" sz="3600" b="1">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3600" b="1">
                <a:solidFill>
                  <a:srgbClr val="FF0000"/>
                </a:solidFill>
                <a:latin typeface="微软雅黑" panose="020B0503020204020204" charset="-122"/>
                <a:ea typeface="微软雅黑" panose="020B0503020204020204" charset="-122"/>
                <a:cs typeface="微软雅黑" panose="020B0503020204020204" charset="-122"/>
                <a:sym typeface="+mn-ea"/>
              </a:rPr>
              <a:t>趋势</a:t>
            </a:r>
            <a:endParaRPr lang="zh-CN" altLang="en-US" sz="36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7625" y="723265"/>
            <a:ext cx="7377430" cy="521970"/>
          </a:xfrm>
          <a:prstGeom prst="rect">
            <a:avLst/>
          </a:prstGeom>
          <a:noFill/>
        </p:spPr>
        <p:txBody>
          <a:bodyPr wrap="square" rtlCol="0" anchor="t">
            <a:spAutoFit/>
          </a:bodyPr>
          <a:p>
            <a:r>
              <a:rPr kumimoji="1" lang="zh-CN" altLang="en-US" sz="2800" b="1" spc="300" smtClean="0">
                <a:solidFill>
                  <a:srgbClr val="FF0000"/>
                </a:solidFill>
                <a:latin typeface="微软雅黑" panose="020B0503020204020204" charset="-122"/>
                <a:ea typeface="微软雅黑" panose="020B0503020204020204" charset="-122"/>
                <a:cs typeface="微软雅黑" panose="020B0503020204020204" charset="-122"/>
                <a:sym typeface="+mn-ea"/>
              </a:rPr>
              <a:t>（一）重视</a:t>
            </a:r>
            <a:r>
              <a:rPr kumimoji="1" lang="zh-CN" altLang="en-US" sz="2800" spc="300" smtClean="0">
                <a:solidFill>
                  <a:srgbClr val="053CF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教科书纲目结构</a:t>
            </a:r>
            <a:r>
              <a:rPr kumimoji="1" lang="zh-CN" altLang="en-US" sz="2800" b="1" spc="300" smtClean="0">
                <a:solidFill>
                  <a:srgbClr val="FF0000"/>
                </a:solidFill>
                <a:latin typeface="微软雅黑" panose="020B0503020204020204" charset="-122"/>
                <a:ea typeface="微软雅黑" panose="020B0503020204020204" charset="-122"/>
                <a:cs typeface="微软雅黑" panose="020B0503020204020204" charset="-122"/>
                <a:sym typeface="+mn-ea"/>
              </a:rPr>
              <a:t>以建构体系</a:t>
            </a:r>
            <a:endParaRPr kumimoji="1" lang="zh-CN" altLang="en-US" sz="2800" b="1" spc="300" smtClean="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3091815" y="3347720"/>
            <a:ext cx="4587240" cy="2938145"/>
          </a:xfrm>
          <a:prstGeom prst="rect">
            <a:avLst/>
          </a:prstGeom>
          <a:noFill/>
        </p:spPr>
        <p:txBody>
          <a:bodyPr wrap="square" rtlCol="0" anchor="t">
            <a:noAutofit/>
          </a:bodyPr>
          <a:p>
            <a:pPr algn="l">
              <a:buClrTx/>
              <a:buSzTx/>
              <a:buFontTx/>
            </a:pPr>
            <a:r>
              <a:rPr lang="zh-CN" altLang="en-US" sz="2400">
                <a:latin typeface="华文行楷" panose="02010800040101010101" charset="-122"/>
                <a:ea typeface="华文行楷" panose="02010800040101010101" charset="-122"/>
                <a:cs typeface="汉仪大黑简" panose="02010600000101010101" charset="-122"/>
              </a:rPr>
              <a:t>第三单元</a:t>
            </a:r>
            <a:endParaRPr lang="zh-CN" altLang="en-US" sz="2400">
              <a:latin typeface="华文行楷" panose="02010800040101010101" charset="-122"/>
              <a:ea typeface="华文行楷" panose="02010800040101010101" charset="-122"/>
              <a:cs typeface="汉仪大黑简" panose="02010600000101010101" charset="-122"/>
            </a:endParaRPr>
          </a:p>
          <a:p>
            <a:r>
              <a:rPr lang="zh-CN" altLang="en-US" sz="2400">
                <a:latin typeface="汉仪大黑简" panose="02010600000101010101" charset="-122"/>
                <a:ea typeface="汉仪大黑简" panose="02010600000101010101" charset="-122"/>
                <a:cs typeface="汉仪大黑简" panose="02010600000101010101" charset="-122"/>
              </a:rPr>
              <a:t>走向整体的世界</a:t>
            </a:r>
            <a:endParaRPr lang="zh-CN" altLang="en-US" sz="2400">
              <a:latin typeface="汉仪大黑简" panose="02010600000101010101" charset="-122"/>
              <a:ea typeface="汉仪大黑简" panose="02010600000101010101" charset="-122"/>
              <a:cs typeface="汉仪大黑简" panose="02010600000101010101" charset="-122"/>
            </a:endParaRPr>
          </a:p>
          <a:p>
            <a:pPr algn="l">
              <a:buClrTx/>
              <a:buSzTx/>
              <a:buFontTx/>
            </a:pPr>
            <a:r>
              <a:rPr lang="zh-CN" altLang="en-US" sz="2400">
                <a:latin typeface="华文行楷" panose="02010800040101010101" charset="-122"/>
                <a:ea typeface="华文行楷" panose="02010800040101010101" charset="-122"/>
                <a:cs typeface="汉仪大黑简" panose="02010600000101010101" charset="-122"/>
              </a:rPr>
              <a:t>第四单元 </a:t>
            </a:r>
            <a:endParaRPr lang="zh-CN" altLang="en-US" sz="2400">
              <a:latin typeface="华文行楷" panose="02010800040101010101" charset="-122"/>
              <a:ea typeface="华文行楷" panose="02010800040101010101" charset="-122"/>
              <a:cs typeface="汉仪大黑简" panose="02010600000101010101" charset="-122"/>
            </a:endParaRPr>
          </a:p>
          <a:p>
            <a:r>
              <a:rPr lang="zh-CN" altLang="en-US" sz="2400">
                <a:latin typeface="汉仪大黑简" panose="02010600000101010101" charset="-122"/>
                <a:ea typeface="汉仪大黑简" panose="02010600000101010101" charset="-122"/>
                <a:cs typeface="汉仪大黑简" panose="02010600000101010101" charset="-122"/>
              </a:rPr>
              <a:t>资本主义制度的确立</a:t>
            </a:r>
            <a:endParaRPr lang="zh-CN" altLang="en-US" sz="2400">
              <a:latin typeface="汉仪大黑简" panose="02010600000101010101" charset="-122"/>
              <a:ea typeface="汉仪大黑简" panose="02010600000101010101" charset="-122"/>
              <a:cs typeface="汉仪大黑简" panose="02010600000101010101" charset="-122"/>
            </a:endParaRPr>
          </a:p>
          <a:p>
            <a:r>
              <a:rPr lang="zh-CN" altLang="en-US" sz="2400">
                <a:latin typeface="华文行楷" panose="02010800040101010101" charset="-122"/>
                <a:ea typeface="华文行楷" panose="02010800040101010101" charset="-122"/>
                <a:cs typeface="汉仪大黑简" panose="02010600000101010101" charset="-122"/>
                <a:sym typeface="+mn-ea"/>
              </a:rPr>
              <a:t>第五单元</a:t>
            </a:r>
            <a:r>
              <a:rPr lang="zh-CN" altLang="en-US" sz="2400">
                <a:latin typeface="汉仪大黑简" panose="02010600000101010101" charset="-122"/>
                <a:ea typeface="汉仪大黑简" panose="02010600000101010101" charset="-122"/>
                <a:cs typeface="汉仪大黑简" panose="02010600000101010101" charset="-122"/>
                <a:sym typeface="+mn-ea"/>
              </a:rPr>
              <a:t> </a:t>
            </a:r>
            <a:endParaRPr lang="zh-CN" altLang="en-US" sz="2400">
              <a:latin typeface="汉仪大黑简" panose="02010600000101010101" charset="-122"/>
              <a:ea typeface="汉仪大黑简" panose="02010600000101010101" charset="-122"/>
              <a:cs typeface="汉仪大黑简" panose="02010600000101010101" charset="-122"/>
              <a:sym typeface="+mn-ea"/>
            </a:endParaRPr>
          </a:p>
          <a:p>
            <a:r>
              <a:rPr lang="zh-CN" altLang="en-US" sz="2400">
                <a:latin typeface="汉仪大黑简" panose="02010600000101010101" charset="-122"/>
                <a:ea typeface="汉仪大黑简" panose="02010600000101010101" charset="-122"/>
                <a:cs typeface="汉仪大黑简" panose="02010600000101010101" charset="-122"/>
                <a:sym typeface="+mn-ea"/>
              </a:rPr>
              <a:t>工业革命与马克思主义的诞生</a:t>
            </a:r>
            <a:endParaRPr lang="zh-CN" altLang="en-US" sz="2400">
              <a:latin typeface="汉仪大黑简" panose="02010600000101010101" charset="-122"/>
              <a:ea typeface="汉仪大黑简" panose="02010600000101010101" charset="-122"/>
              <a:cs typeface="汉仪大黑简" panose="02010600000101010101" charset="-122"/>
            </a:endParaRPr>
          </a:p>
          <a:p>
            <a:r>
              <a:rPr lang="zh-CN" altLang="en-US" sz="2400">
                <a:latin typeface="华文行楷" panose="02010800040101010101" charset="-122"/>
                <a:ea typeface="华文行楷" panose="02010800040101010101" charset="-122"/>
                <a:cs typeface="汉仪大黑简" panose="02010600000101010101" charset="-122"/>
                <a:sym typeface="+mn-ea"/>
              </a:rPr>
              <a:t>第六单元</a:t>
            </a:r>
            <a:r>
              <a:rPr lang="zh-CN" altLang="en-US" sz="2400">
                <a:latin typeface="汉仪大黑简" panose="02010600000101010101" charset="-122"/>
                <a:ea typeface="汉仪大黑简" panose="02010600000101010101" charset="-122"/>
                <a:cs typeface="汉仪大黑简" panose="02010600000101010101" charset="-122"/>
                <a:sym typeface="+mn-ea"/>
              </a:rPr>
              <a:t> </a:t>
            </a:r>
            <a:endParaRPr lang="zh-CN" altLang="en-US" sz="2400">
              <a:latin typeface="汉仪大黑简" panose="02010600000101010101" charset="-122"/>
              <a:ea typeface="汉仪大黑简" panose="02010600000101010101" charset="-122"/>
              <a:cs typeface="汉仪大黑简" panose="02010600000101010101" charset="-122"/>
              <a:sym typeface="+mn-ea"/>
            </a:endParaRPr>
          </a:p>
          <a:p>
            <a:r>
              <a:rPr lang="zh-CN" altLang="en-US" sz="2400">
                <a:latin typeface="汉仪大黑简" panose="02010600000101010101" charset="-122"/>
                <a:ea typeface="汉仪大黑简" panose="02010600000101010101" charset="-122"/>
                <a:cs typeface="汉仪大黑简" panose="02010600000101010101" charset="-122"/>
                <a:sym typeface="+mn-ea"/>
              </a:rPr>
              <a:t>世界殖民体系与亚非拉民族独立运动</a:t>
            </a:r>
            <a:endParaRPr lang="zh-CN" altLang="en-US" sz="2400">
              <a:latin typeface="汉仪大黑简" panose="02010600000101010101" charset="-122"/>
              <a:ea typeface="汉仪大黑简" panose="02010600000101010101" charset="-122"/>
              <a:cs typeface="汉仪大黑简" panose="02010600000101010101" charset="-122"/>
            </a:endParaRPr>
          </a:p>
          <a:p>
            <a:endParaRPr lang="zh-CN" altLang="en-US" sz="2400">
              <a:latin typeface="汉仪大黑简" panose="02010600000101010101" charset="-122"/>
              <a:ea typeface="汉仪大黑简" panose="02010600000101010101" charset="-122"/>
              <a:cs typeface="汉仪大黑简" panose="02010600000101010101" charset="-122"/>
            </a:endParaRPr>
          </a:p>
        </p:txBody>
      </p:sp>
      <p:grpSp>
        <p:nvGrpSpPr>
          <p:cNvPr id="14" name="组合 13"/>
          <p:cNvGrpSpPr/>
          <p:nvPr/>
        </p:nvGrpSpPr>
        <p:grpSpPr>
          <a:xfrm>
            <a:off x="-905380" y="1459215"/>
            <a:ext cx="11924953" cy="1683833"/>
            <a:chOff x="215" y="1301"/>
            <a:chExt cx="16228" cy="2292"/>
          </a:xfrm>
        </p:grpSpPr>
        <p:sp>
          <p:nvSpPr>
            <p:cNvPr id="102405" name="矩形 32"/>
            <p:cNvSpPr/>
            <p:nvPr>
              <p:custDataLst>
                <p:tags r:id="rId1"/>
              </p:custDataLst>
            </p:nvPr>
          </p:nvSpPr>
          <p:spPr>
            <a:xfrm>
              <a:off x="2643" y="1950"/>
              <a:ext cx="2795" cy="627"/>
            </a:xfrm>
            <a:prstGeom prst="rect">
              <a:avLst/>
            </a:prstGeom>
            <a:noFill/>
            <a:ln w="9525">
              <a:noFill/>
            </a:ln>
          </p:spPr>
          <p:txBody>
            <a:bodyPr anchor="t" anchorCtr="0">
              <a:spAutoFit/>
            </a:bodyPr>
            <a:p>
              <a:r>
                <a:rPr lang="zh-CN" altLang="en-US" sz="2400" dirty="0">
                  <a:latin typeface="华文中宋" panose="02010600040101010101" pitchFamily="2" charset="-122"/>
                  <a:ea typeface="华文中宋" panose="02010600040101010101" pitchFamily="2" charset="-122"/>
                </a:rPr>
                <a:t>世界古代史</a:t>
              </a:r>
              <a:endParaRPr lang="zh-CN" altLang="en-US" sz="2400" dirty="0">
                <a:latin typeface="华文中宋" panose="02010600040101010101" pitchFamily="2" charset="-122"/>
                <a:ea typeface="华文中宋" panose="02010600040101010101" pitchFamily="2" charset="-122"/>
              </a:endParaRPr>
            </a:p>
          </p:txBody>
        </p:sp>
        <p:sp>
          <p:nvSpPr>
            <p:cNvPr id="1049069" name="右箭头 36"/>
            <p:cNvSpPr>
              <a:spLocks noChangeArrowheads="1"/>
            </p:cNvSpPr>
            <p:nvPr>
              <p:custDataLst>
                <p:tags r:id="rId2"/>
              </p:custDataLst>
            </p:nvPr>
          </p:nvSpPr>
          <p:spPr bwMode="auto">
            <a:xfrm>
              <a:off x="2643" y="3285"/>
              <a:ext cx="13800" cy="250"/>
            </a:xfrm>
            <a:prstGeom prst="rightArrow">
              <a:avLst>
                <a:gd name="adj1" fmla="val 50000"/>
                <a:gd name="adj2" fmla="val 49322"/>
              </a:avLst>
            </a:prstGeom>
            <a:solidFill>
              <a:srgbClr val="A6A6A6"/>
            </a:solidFill>
            <a:ln w="9525">
              <a:noFill/>
              <a:miter lim="800000"/>
            </a:ln>
            <a:effectLst>
              <a:outerShdw dist="23000" dir="5400000" rotWithShape="0">
                <a:srgbClr val="000000">
                  <a:alpha val="34999"/>
                </a:srgbClr>
              </a:outerShdw>
            </a:effectLst>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charset="0"/>
                <a:ea typeface="宋体" panose="02010600030101010101" pitchFamily="2" charset="-122"/>
                <a:cs typeface="+mn-cs"/>
                <a:sym typeface="Arial" panose="020B0604020202020204" pitchFamily="34" charset="0"/>
              </a:endParaRPr>
            </a:p>
          </p:txBody>
        </p:sp>
        <p:grpSp>
          <p:nvGrpSpPr>
            <p:cNvPr id="102407" name="Group -800"/>
            <p:cNvGrpSpPr/>
            <p:nvPr/>
          </p:nvGrpSpPr>
          <p:grpSpPr>
            <a:xfrm>
              <a:off x="5608" y="3238"/>
              <a:ext cx="372" cy="335"/>
              <a:chOff x="1283" y="1463"/>
              <a:chExt cx="149" cy="134"/>
            </a:xfrm>
          </p:grpSpPr>
          <p:pic>
            <p:nvPicPr>
              <p:cNvPr id="103432" name="流程图: 联系 38"/>
              <p:cNvPicPr>
                <a:picLocks noChangeAspect="1"/>
              </p:cNvPicPr>
              <p:nvPr>
                <p:custDataLst>
                  <p:tags r:id="rId3"/>
                </p:custDataLst>
              </p:nvPr>
            </p:nvPicPr>
            <p:blipFill>
              <a:blip r:embed="rId4"/>
              <a:stretch>
                <a:fillRect/>
              </a:stretch>
            </p:blipFill>
            <p:spPr>
              <a:xfrm>
                <a:off x="1283" y="1463"/>
                <a:ext cx="149" cy="134"/>
              </a:xfrm>
              <a:prstGeom prst="rect">
                <a:avLst/>
              </a:prstGeom>
              <a:noFill/>
              <a:ln w="9525">
                <a:noFill/>
              </a:ln>
            </p:spPr>
          </p:pic>
          <p:sp>
            <p:nvSpPr>
              <p:cNvPr id="103433" name="Rectangle 495"/>
              <p:cNvSpPr/>
              <p:nvPr>
                <p:custDataLst>
                  <p:tags r:id="rId5"/>
                </p:custDataLst>
              </p:nvPr>
            </p:nvSpPr>
            <p:spPr>
              <a:xfrm>
                <a:off x="1319" y="1496"/>
                <a:ext cx="81" cy="72"/>
              </a:xfrm>
              <a:prstGeom prst="rect">
                <a:avLst/>
              </a:prstGeom>
              <a:noFill/>
              <a:ln w="9525">
                <a:noFill/>
              </a:ln>
            </p:spPr>
            <p:txBody>
              <a:bodyPr anchor="ctr" anchorCtr="0"/>
              <a:p>
                <a:pPr algn="ctr"/>
                <a:endParaRPr lang="zh-CN" altLang="en-US" dirty="0">
                  <a:solidFill>
                    <a:srgbClr val="FFFFFF"/>
                  </a:solidFill>
                  <a:latin typeface="Calibri" panose="020F0502020204030204" charset="0"/>
                  <a:ea typeface="宋体" panose="02010600030101010101" pitchFamily="2" charset="-122"/>
                </a:endParaRPr>
              </a:p>
            </p:txBody>
          </p:sp>
        </p:grpSp>
        <p:grpSp>
          <p:nvGrpSpPr>
            <p:cNvPr id="102410" name="Group -798"/>
            <p:cNvGrpSpPr/>
            <p:nvPr/>
          </p:nvGrpSpPr>
          <p:grpSpPr>
            <a:xfrm>
              <a:off x="215" y="3185"/>
              <a:ext cx="11912" cy="335"/>
              <a:chOff x="-874" y="1442"/>
              <a:chExt cx="4765" cy="134"/>
            </a:xfrm>
          </p:grpSpPr>
          <p:pic>
            <p:nvPicPr>
              <p:cNvPr id="103435" name="流程图: 联系 39"/>
              <p:cNvPicPr>
                <a:picLocks noChangeAspect="1"/>
              </p:cNvPicPr>
              <p:nvPr>
                <p:custDataLst>
                  <p:tags r:id="rId6"/>
                </p:custDataLst>
              </p:nvPr>
            </p:nvPicPr>
            <p:blipFill>
              <a:blip r:embed="rId7"/>
              <a:stretch>
                <a:fillRect/>
              </a:stretch>
            </p:blipFill>
            <p:spPr>
              <a:xfrm>
                <a:off x="3742" y="1442"/>
                <a:ext cx="149" cy="134"/>
              </a:xfrm>
              <a:prstGeom prst="rect">
                <a:avLst/>
              </a:prstGeom>
              <a:noFill/>
              <a:ln w="9525">
                <a:noFill/>
              </a:ln>
            </p:spPr>
          </p:pic>
          <p:sp>
            <p:nvSpPr>
              <p:cNvPr id="103436" name="Rectangle 497"/>
              <p:cNvSpPr/>
              <p:nvPr>
                <p:custDataLst>
                  <p:tags r:id="rId8"/>
                </p:custDataLst>
              </p:nvPr>
            </p:nvSpPr>
            <p:spPr>
              <a:xfrm>
                <a:off x="-874" y="1496"/>
                <a:ext cx="81" cy="71"/>
              </a:xfrm>
              <a:prstGeom prst="rect">
                <a:avLst/>
              </a:prstGeom>
              <a:noFill/>
              <a:ln w="9525">
                <a:noFill/>
              </a:ln>
            </p:spPr>
            <p:txBody>
              <a:bodyPr anchor="ctr" anchorCtr="0"/>
              <a:p>
                <a:pPr algn="ctr"/>
                <a:endParaRPr lang="zh-CN" altLang="en-US" dirty="0">
                  <a:solidFill>
                    <a:srgbClr val="FFFFFF"/>
                  </a:solidFill>
                  <a:latin typeface="Calibri" panose="020F0502020204030204" charset="0"/>
                  <a:ea typeface="宋体" panose="02010600030101010101" pitchFamily="2" charset="-122"/>
                </a:endParaRPr>
              </a:p>
            </p:txBody>
          </p:sp>
        </p:grpSp>
        <p:sp>
          <p:nvSpPr>
            <p:cNvPr id="102413" name="矩形 32"/>
            <p:cNvSpPr/>
            <p:nvPr>
              <p:custDataLst>
                <p:tags r:id="rId9"/>
              </p:custDataLst>
            </p:nvPr>
          </p:nvSpPr>
          <p:spPr>
            <a:xfrm>
              <a:off x="13728" y="1915"/>
              <a:ext cx="2712" cy="627"/>
            </a:xfrm>
            <a:prstGeom prst="rect">
              <a:avLst/>
            </a:prstGeom>
            <a:noFill/>
            <a:ln w="9525">
              <a:noFill/>
            </a:ln>
          </p:spPr>
          <p:txBody>
            <a:bodyPr anchor="t" anchorCtr="0">
              <a:spAutoFit/>
            </a:bodyPr>
            <a:p>
              <a:r>
                <a:rPr lang="zh-CN" altLang="en-US" sz="2400" dirty="0">
                  <a:latin typeface="华文中宋" panose="02010600040101010101" pitchFamily="2" charset="-122"/>
                  <a:ea typeface="华文中宋" panose="02010600040101010101" pitchFamily="2" charset="-122"/>
                </a:rPr>
                <a:t>世界现代史</a:t>
              </a:r>
              <a:r>
                <a:rPr lang="zh-CN" altLang="en-US" dirty="0">
                  <a:latin typeface="华文中宋" panose="02010600040101010101" pitchFamily="2" charset="-122"/>
                  <a:ea typeface="华文中宋" panose="02010600040101010101" pitchFamily="2" charset="-122"/>
                </a:rPr>
                <a:t>             </a:t>
              </a:r>
              <a:endParaRPr lang="zh-CN" altLang="zh-CN" dirty="0">
                <a:latin typeface="Arial" panose="020B0604020202020204" pitchFamily="34" charset="0"/>
                <a:ea typeface="宋体" panose="02010600030101010101" pitchFamily="2" charset="-122"/>
              </a:endParaRPr>
            </a:p>
          </p:txBody>
        </p:sp>
        <p:sp>
          <p:nvSpPr>
            <p:cNvPr id="102414" name="矩形 32"/>
            <p:cNvSpPr/>
            <p:nvPr>
              <p:custDataLst>
                <p:tags r:id="rId10"/>
              </p:custDataLst>
            </p:nvPr>
          </p:nvSpPr>
          <p:spPr>
            <a:xfrm>
              <a:off x="8364" y="1950"/>
              <a:ext cx="3565" cy="627"/>
            </a:xfrm>
            <a:prstGeom prst="rect">
              <a:avLst/>
            </a:prstGeom>
            <a:noFill/>
            <a:ln w="9525">
              <a:noFill/>
            </a:ln>
          </p:spPr>
          <p:txBody>
            <a:bodyPr anchor="t" anchorCtr="0">
              <a:spAutoFit/>
            </a:bodyPr>
            <a:p>
              <a:r>
                <a:rPr lang="zh-CN" altLang="en-US" sz="2400" dirty="0">
                  <a:latin typeface="华文中宋" panose="02010600040101010101" pitchFamily="2" charset="-122"/>
                  <a:ea typeface="华文中宋" panose="02010600040101010101" pitchFamily="2" charset="-122"/>
                </a:rPr>
                <a:t>世界近代史</a:t>
              </a:r>
              <a:endParaRPr lang="zh-CN" altLang="en-US" sz="2400" dirty="0">
                <a:latin typeface="华文中宋" panose="02010600040101010101" pitchFamily="2" charset="-122"/>
                <a:ea typeface="华文中宋" panose="02010600040101010101" pitchFamily="2" charset="-122"/>
              </a:endParaRPr>
            </a:p>
          </p:txBody>
        </p:sp>
        <p:grpSp>
          <p:nvGrpSpPr>
            <p:cNvPr id="102415" name="Group -794"/>
            <p:cNvGrpSpPr/>
            <p:nvPr/>
          </p:nvGrpSpPr>
          <p:grpSpPr>
            <a:xfrm>
              <a:off x="2793" y="3218"/>
              <a:ext cx="357" cy="375"/>
              <a:chOff x="157" y="1455"/>
              <a:chExt cx="143" cy="150"/>
            </a:xfrm>
          </p:grpSpPr>
          <p:pic>
            <p:nvPicPr>
              <p:cNvPr id="103440" name="流程图: 联系 33"/>
              <p:cNvPicPr>
                <a:picLocks noChangeAspect="1"/>
              </p:cNvPicPr>
              <p:nvPr>
                <p:custDataLst>
                  <p:tags r:id="rId11"/>
                </p:custDataLst>
              </p:nvPr>
            </p:nvPicPr>
            <p:blipFill>
              <a:blip r:embed="rId12"/>
              <a:stretch>
                <a:fillRect/>
              </a:stretch>
            </p:blipFill>
            <p:spPr>
              <a:xfrm>
                <a:off x="157" y="1455"/>
                <a:ext cx="143" cy="150"/>
              </a:xfrm>
              <a:prstGeom prst="rect">
                <a:avLst/>
              </a:prstGeom>
              <a:noFill/>
              <a:ln w="9525">
                <a:noFill/>
              </a:ln>
            </p:spPr>
          </p:pic>
          <p:sp>
            <p:nvSpPr>
              <p:cNvPr id="103441" name="Rectangle 507"/>
              <p:cNvSpPr/>
              <p:nvPr>
                <p:custDataLst>
                  <p:tags r:id="rId13"/>
                </p:custDataLst>
              </p:nvPr>
            </p:nvSpPr>
            <p:spPr>
              <a:xfrm>
                <a:off x="186" y="1496"/>
                <a:ext cx="82" cy="72"/>
              </a:xfrm>
              <a:prstGeom prst="rect">
                <a:avLst/>
              </a:prstGeom>
              <a:noFill/>
              <a:ln w="9525">
                <a:noFill/>
              </a:ln>
            </p:spPr>
            <p:txBody>
              <a:bodyPr anchor="ctr" anchorCtr="0"/>
              <a:p>
                <a:pPr algn="ctr"/>
                <a:endParaRPr lang="zh-CN" altLang="en-US" dirty="0">
                  <a:solidFill>
                    <a:srgbClr val="FFFFFF"/>
                  </a:solidFill>
                  <a:latin typeface="Calibri" panose="020F0502020204030204" charset="0"/>
                  <a:ea typeface="宋体" panose="02010600030101010101" pitchFamily="2" charset="-122"/>
                </a:endParaRPr>
              </a:p>
            </p:txBody>
          </p:sp>
        </p:grpSp>
        <p:sp>
          <p:nvSpPr>
            <p:cNvPr id="102418" name="矩形 40"/>
            <p:cNvSpPr/>
            <p:nvPr>
              <p:custDataLst>
                <p:tags r:id="rId14"/>
              </p:custDataLst>
            </p:nvPr>
          </p:nvSpPr>
          <p:spPr>
            <a:xfrm>
              <a:off x="2343" y="2715"/>
              <a:ext cx="2800" cy="459"/>
            </a:xfrm>
            <a:prstGeom prst="rect">
              <a:avLst/>
            </a:prstGeom>
            <a:noFill/>
            <a:ln w="9525">
              <a:noFill/>
            </a:ln>
          </p:spPr>
          <p:txBody>
            <a:bodyPr anchor="t" anchorCtr="0">
              <a:spAutoFit/>
            </a:bodyPr>
            <a:p>
              <a:r>
                <a:rPr lang="zh-CN" altLang="en-US" sz="1600" b="1" dirty="0">
                  <a:latin typeface="隶书" panose="02010509060101010101" pitchFamily="49" charset="-122"/>
                  <a:ea typeface="隶书" panose="02010509060101010101" pitchFamily="49" charset="-122"/>
                </a:rPr>
                <a:t>公元前</a:t>
              </a:r>
              <a:r>
                <a:rPr lang="en-US" altLang="zh-CN" sz="1600" b="1" dirty="0">
                  <a:latin typeface="隶书" panose="02010509060101010101" pitchFamily="49" charset="-122"/>
                  <a:ea typeface="隶书" panose="02010509060101010101" pitchFamily="49" charset="-122"/>
                </a:rPr>
                <a:t>3500</a:t>
              </a:r>
              <a:r>
                <a:rPr lang="zh-CN" altLang="en-US" sz="1600" b="1" dirty="0">
                  <a:latin typeface="隶书" panose="02010509060101010101" pitchFamily="49" charset="-122"/>
                  <a:ea typeface="隶书" panose="02010509060101010101" pitchFamily="49" charset="-122"/>
                </a:rPr>
                <a:t>年</a:t>
              </a:r>
              <a:endParaRPr lang="zh-CN" altLang="zh-CN" dirty="0">
                <a:latin typeface="Arial" panose="020B0604020202020204" pitchFamily="34" charset="0"/>
                <a:ea typeface="宋体" panose="02010600030101010101" pitchFamily="2" charset="-122"/>
              </a:endParaRPr>
            </a:p>
          </p:txBody>
        </p:sp>
        <p:cxnSp>
          <p:nvCxnSpPr>
            <p:cNvPr id="102419" name="直接连接符 41"/>
            <p:cNvCxnSpPr/>
            <p:nvPr>
              <p:custDataLst>
                <p:tags r:id="rId15"/>
              </p:custDataLst>
            </p:nvPr>
          </p:nvCxnSpPr>
          <p:spPr>
            <a:xfrm rot="5400000">
              <a:off x="4868" y="2353"/>
              <a:ext cx="1860" cy="0"/>
            </a:xfrm>
            <a:prstGeom prst="line">
              <a:avLst/>
            </a:prstGeom>
            <a:ln w="9525" cap="flat" cmpd="sng">
              <a:solidFill>
                <a:srgbClr val="4A7EBB"/>
              </a:solidFill>
              <a:prstDash val="sysDash"/>
              <a:round/>
              <a:headEnd type="none" w="med" len="med"/>
              <a:tailEnd type="none" w="med" len="med"/>
            </a:ln>
          </p:spPr>
        </p:cxnSp>
        <p:cxnSp>
          <p:nvCxnSpPr>
            <p:cNvPr id="102420" name="直接连接符 43"/>
            <p:cNvCxnSpPr/>
            <p:nvPr>
              <p:custDataLst>
                <p:tags r:id="rId16"/>
              </p:custDataLst>
            </p:nvPr>
          </p:nvCxnSpPr>
          <p:spPr>
            <a:xfrm rot="5400000">
              <a:off x="10996" y="2232"/>
              <a:ext cx="1863" cy="0"/>
            </a:xfrm>
            <a:prstGeom prst="line">
              <a:avLst/>
            </a:prstGeom>
            <a:ln w="9525" cap="flat" cmpd="sng">
              <a:solidFill>
                <a:srgbClr val="4A7EBB"/>
              </a:solidFill>
              <a:prstDash val="sysDash"/>
              <a:round/>
              <a:headEnd type="none" w="med" len="med"/>
              <a:tailEnd type="none" w="med" len="med"/>
            </a:ln>
          </p:spPr>
        </p:cxnSp>
        <p:sp>
          <p:nvSpPr>
            <p:cNvPr id="102421" name="矩形 41"/>
            <p:cNvSpPr/>
            <p:nvPr>
              <p:custDataLst>
                <p:tags r:id="rId17"/>
              </p:custDataLst>
            </p:nvPr>
          </p:nvSpPr>
          <p:spPr>
            <a:xfrm>
              <a:off x="11899" y="2707"/>
              <a:ext cx="2800" cy="459"/>
            </a:xfrm>
            <a:prstGeom prst="rect">
              <a:avLst/>
            </a:prstGeom>
            <a:noFill/>
            <a:ln w="9525">
              <a:noFill/>
            </a:ln>
          </p:spPr>
          <p:txBody>
            <a:bodyPr anchor="t" anchorCtr="0">
              <a:spAutoFit/>
            </a:bodyPr>
            <a:p>
              <a:r>
                <a:rPr lang="zh-CN" altLang="en-US" sz="1600" b="1" dirty="0">
                  <a:latin typeface="隶书" panose="02010509060101010101" pitchFamily="49" charset="-122"/>
                  <a:ea typeface="隶书" panose="02010509060101010101" pitchFamily="49" charset="-122"/>
                </a:rPr>
                <a:t>公元</a:t>
              </a:r>
              <a:r>
                <a:rPr lang="en-US" altLang="zh-CN" sz="1600" b="1" dirty="0">
                  <a:latin typeface="隶书" panose="02010509060101010101" pitchFamily="49" charset="-122"/>
                  <a:ea typeface="隶书" panose="02010509060101010101" pitchFamily="49" charset="-122"/>
                </a:rPr>
                <a:t>1917</a:t>
              </a:r>
              <a:r>
                <a:rPr lang="zh-CN" altLang="en-US" sz="1600" b="1" dirty="0">
                  <a:latin typeface="隶书" panose="02010509060101010101" pitchFamily="49" charset="-122"/>
                  <a:ea typeface="隶书" panose="02010509060101010101" pitchFamily="49" charset="-122"/>
                </a:rPr>
                <a:t>年</a:t>
              </a:r>
              <a:endParaRPr lang="zh-CN" altLang="zh-CN" dirty="0">
                <a:latin typeface="Arial" panose="020B0604020202020204" pitchFamily="34" charset="0"/>
                <a:ea typeface="宋体" panose="02010600030101010101" pitchFamily="2" charset="-122"/>
              </a:endParaRPr>
            </a:p>
          </p:txBody>
        </p:sp>
        <p:sp>
          <p:nvSpPr>
            <p:cNvPr id="102422" name="矩形 40"/>
            <p:cNvSpPr/>
            <p:nvPr>
              <p:custDataLst>
                <p:tags r:id="rId18"/>
              </p:custDataLst>
            </p:nvPr>
          </p:nvSpPr>
          <p:spPr>
            <a:xfrm>
              <a:off x="5823" y="2715"/>
              <a:ext cx="2800" cy="459"/>
            </a:xfrm>
            <a:prstGeom prst="rect">
              <a:avLst/>
            </a:prstGeom>
            <a:noFill/>
            <a:ln w="9525">
              <a:noFill/>
            </a:ln>
          </p:spPr>
          <p:txBody>
            <a:bodyPr anchor="t" anchorCtr="0">
              <a:spAutoFit/>
            </a:bodyPr>
            <a:p>
              <a:r>
                <a:rPr lang="zh-CN" altLang="en-US" sz="1600" b="1" dirty="0">
                  <a:latin typeface="隶书" panose="02010509060101010101" pitchFamily="49" charset="-122"/>
                  <a:ea typeface="隶书" panose="02010509060101010101" pitchFamily="49" charset="-122"/>
                </a:rPr>
                <a:t>公元</a:t>
              </a:r>
              <a:r>
                <a:rPr lang="en-US" altLang="zh-CN" sz="1600" b="1" dirty="0">
                  <a:latin typeface="隶书" panose="02010509060101010101" pitchFamily="49" charset="-122"/>
                  <a:ea typeface="隶书" panose="02010509060101010101" pitchFamily="49" charset="-122"/>
                </a:rPr>
                <a:t>1500</a:t>
              </a:r>
              <a:r>
                <a:rPr lang="zh-CN" altLang="en-US" sz="1600" b="1" dirty="0">
                  <a:latin typeface="隶书" panose="02010509060101010101" pitchFamily="49" charset="-122"/>
                  <a:ea typeface="隶书" panose="02010509060101010101" pitchFamily="49" charset="-122"/>
                </a:rPr>
                <a:t>年</a:t>
              </a:r>
              <a:endParaRPr lang="zh-CN" altLang="zh-CN" dirty="0">
                <a:latin typeface="Arial" panose="020B0604020202020204" pitchFamily="34" charset="0"/>
                <a:ea typeface="宋体" panose="02010600030101010101" pitchFamily="2" charset="-122"/>
              </a:endParaRPr>
            </a:p>
          </p:txBody>
        </p:sp>
      </p:grpSp>
      <p:sp>
        <p:nvSpPr>
          <p:cNvPr id="11" name="文本框 10"/>
          <p:cNvSpPr txBox="1"/>
          <p:nvPr/>
        </p:nvSpPr>
        <p:spPr>
          <a:xfrm>
            <a:off x="246380" y="3355975"/>
            <a:ext cx="2644775" cy="1938020"/>
          </a:xfrm>
          <a:prstGeom prst="rect">
            <a:avLst/>
          </a:prstGeom>
          <a:noFill/>
        </p:spPr>
        <p:txBody>
          <a:bodyPr wrap="square" rtlCol="0" anchor="t">
            <a:spAutoFit/>
          </a:bodyPr>
          <a:p>
            <a:r>
              <a:rPr lang="zh-CN" altLang="en-US" sz="2400">
                <a:latin typeface="华文行楷" panose="02010800040101010101" charset="-122"/>
                <a:ea typeface="华文行楷" panose="02010800040101010101" charset="-122"/>
                <a:cs typeface="汉仪大黑简" panose="02010600000101010101" charset="-122"/>
                <a:sym typeface="+mn-ea"/>
              </a:rPr>
              <a:t>第一单元</a:t>
            </a:r>
            <a:endParaRPr lang="zh-CN" altLang="en-US" sz="2400">
              <a:latin typeface="华文行楷" panose="02010800040101010101" charset="-122"/>
              <a:ea typeface="华文行楷" panose="02010800040101010101" charset="-122"/>
              <a:cs typeface="汉仪大黑简" panose="02010600000101010101" charset="-122"/>
              <a:sym typeface="+mn-ea"/>
            </a:endParaRPr>
          </a:p>
          <a:p>
            <a:r>
              <a:rPr lang="zh-CN" altLang="en-US" sz="2400">
                <a:latin typeface="汉仪大黑简" panose="02010600000101010101" charset="-122"/>
                <a:ea typeface="汉仪大黑简" panose="02010600000101010101" charset="-122"/>
                <a:cs typeface="汉仪大黑简" panose="02010600000101010101" charset="-122"/>
                <a:sym typeface="+mn-ea"/>
              </a:rPr>
              <a:t>古代文明的产生与发展</a:t>
            </a:r>
            <a:endParaRPr lang="zh-CN" altLang="en-US" sz="2400">
              <a:latin typeface="汉仪大黑简" panose="02010600000101010101" charset="-122"/>
              <a:ea typeface="汉仪大黑简" panose="02010600000101010101" charset="-122"/>
              <a:cs typeface="汉仪大黑简" panose="02010600000101010101" charset="-122"/>
              <a:sym typeface="+mn-ea"/>
            </a:endParaRPr>
          </a:p>
          <a:p>
            <a:pPr algn="l">
              <a:buClrTx/>
              <a:buSzTx/>
              <a:buFontTx/>
            </a:pPr>
            <a:r>
              <a:rPr lang="zh-CN" altLang="en-US" sz="2400">
                <a:latin typeface="华文行楷" panose="02010800040101010101" charset="-122"/>
                <a:ea typeface="华文行楷" panose="02010800040101010101" charset="-122"/>
                <a:cs typeface="汉仪大黑简" panose="02010600000101010101" charset="-122"/>
                <a:sym typeface="+mn-ea"/>
              </a:rPr>
              <a:t>第二单元</a:t>
            </a:r>
            <a:endParaRPr lang="zh-CN" altLang="en-US" sz="2400">
              <a:latin typeface="华文行楷" panose="02010800040101010101" charset="-122"/>
              <a:ea typeface="华文行楷" panose="02010800040101010101" charset="-122"/>
              <a:cs typeface="汉仪大黑简" panose="02010600000101010101" charset="-122"/>
              <a:sym typeface="+mn-ea"/>
            </a:endParaRPr>
          </a:p>
          <a:p>
            <a:r>
              <a:rPr lang="zh-CN" altLang="en-US" sz="2400">
                <a:latin typeface="汉仪大黑简" panose="02010600000101010101" charset="-122"/>
                <a:ea typeface="汉仪大黑简" panose="02010600000101010101" charset="-122"/>
                <a:cs typeface="汉仪大黑简" panose="02010600000101010101" charset="-122"/>
                <a:sym typeface="+mn-ea"/>
              </a:rPr>
              <a:t>中古时期的世界</a:t>
            </a:r>
            <a:endParaRPr lang="zh-CN" altLang="en-US" sz="2400">
              <a:latin typeface="汉仪大黑简" panose="02010600000101010101" charset="-122"/>
              <a:ea typeface="汉仪大黑简" panose="02010600000101010101" charset="-122"/>
              <a:cs typeface="汉仪大黑简" panose="02010600000101010101" charset="-122"/>
              <a:sym typeface="+mn-ea"/>
            </a:endParaRPr>
          </a:p>
        </p:txBody>
      </p:sp>
      <p:sp>
        <p:nvSpPr>
          <p:cNvPr id="12" name="文本框 11"/>
          <p:cNvSpPr txBox="1"/>
          <p:nvPr/>
        </p:nvSpPr>
        <p:spPr>
          <a:xfrm>
            <a:off x="7823835" y="3283585"/>
            <a:ext cx="3911600" cy="3046095"/>
          </a:xfrm>
          <a:prstGeom prst="rect">
            <a:avLst/>
          </a:prstGeom>
          <a:noFill/>
        </p:spPr>
        <p:txBody>
          <a:bodyPr wrap="square" rtlCol="0" anchor="t">
            <a:spAutoFit/>
          </a:bodyPr>
          <a:p>
            <a:r>
              <a:rPr lang="zh-CN" altLang="en-US" sz="2400">
                <a:latin typeface="华文行楷" panose="02010800040101010101" charset="-122"/>
                <a:ea typeface="华文行楷" panose="02010800040101010101" charset="-122"/>
                <a:cs typeface="汉仪大黑简" panose="02010600000101010101" charset="-122"/>
                <a:sym typeface="+mn-ea"/>
              </a:rPr>
              <a:t>第七单元</a:t>
            </a:r>
            <a:endParaRPr lang="zh-CN" altLang="en-US" sz="2400">
              <a:latin typeface="华文行楷" panose="02010800040101010101" charset="-122"/>
              <a:ea typeface="华文行楷" panose="02010800040101010101" charset="-122"/>
              <a:cs typeface="汉仪大黑简" panose="02010600000101010101" charset="-122"/>
              <a:sym typeface="+mn-ea"/>
            </a:endParaRPr>
          </a:p>
          <a:p>
            <a:r>
              <a:rPr lang="zh-CN" altLang="en-US" sz="2400">
                <a:latin typeface="汉仪大黑简" panose="02010600000101010101" charset="-122"/>
                <a:ea typeface="汉仪大黑简" panose="02010600000101010101" charset="-122"/>
                <a:cs typeface="汉仪大黑简" panose="02010600000101010101" charset="-122"/>
                <a:sym typeface="+mn-ea"/>
              </a:rPr>
              <a:t>两次世界大战、十月革命与国际秩序的演变</a:t>
            </a:r>
            <a:endParaRPr lang="zh-CN" altLang="en-US" sz="2400">
              <a:latin typeface="汉仪大黑简" panose="02010600000101010101" charset="-122"/>
              <a:ea typeface="汉仪大黑简" panose="02010600000101010101" charset="-122"/>
              <a:cs typeface="汉仪大黑简" panose="02010600000101010101" charset="-122"/>
            </a:endParaRPr>
          </a:p>
          <a:p>
            <a:pPr algn="l">
              <a:buClrTx/>
              <a:buSzTx/>
              <a:buFontTx/>
            </a:pPr>
            <a:r>
              <a:rPr lang="zh-CN" altLang="en-US" sz="2400">
                <a:latin typeface="华文行楷" panose="02010800040101010101" charset="-122"/>
                <a:ea typeface="华文行楷" panose="02010800040101010101" charset="-122"/>
                <a:cs typeface="汉仪大黑简" panose="02010600000101010101" charset="-122"/>
                <a:sym typeface="+mn-ea"/>
              </a:rPr>
              <a:t>第八单元</a:t>
            </a:r>
            <a:endParaRPr lang="zh-CN" altLang="en-US" sz="2400">
              <a:latin typeface="华文行楷" panose="02010800040101010101" charset="-122"/>
              <a:ea typeface="华文行楷" panose="02010800040101010101" charset="-122"/>
              <a:cs typeface="汉仪大黑简" panose="02010600000101010101" charset="-122"/>
              <a:sym typeface="+mn-ea"/>
            </a:endParaRPr>
          </a:p>
          <a:p>
            <a:r>
              <a:rPr lang="zh-CN" altLang="en-US" sz="2400">
                <a:latin typeface="汉仪大黑简" panose="02010600000101010101" charset="-122"/>
                <a:ea typeface="汉仪大黑简" panose="02010600000101010101" charset="-122"/>
                <a:cs typeface="汉仪大黑简" panose="02010600000101010101" charset="-122"/>
                <a:sym typeface="+mn-ea"/>
              </a:rPr>
              <a:t>20世纪下半叶世界的新变化</a:t>
            </a:r>
            <a:endParaRPr lang="zh-CN" altLang="en-US" sz="2400">
              <a:latin typeface="汉仪大黑简" panose="02010600000101010101" charset="-122"/>
              <a:ea typeface="汉仪大黑简" panose="02010600000101010101" charset="-122"/>
              <a:cs typeface="汉仪大黑简" panose="02010600000101010101" charset="-122"/>
              <a:sym typeface="+mn-ea"/>
            </a:endParaRPr>
          </a:p>
          <a:p>
            <a:pPr algn="l">
              <a:buClrTx/>
              <a:buSzTx/>
              <a:buFontTx/>
            </a:pPr>
            <a:r>
              <a:rPr lang="zh-CN" altLang="en-US" sz="2400">
                <a:latin typeface="华文行楷" panose="02010800040101010101" charset="-122"/>
                <a:ea typeface="华文行楷" panose="02010800040101010101" charset="-122"/>
                <a:cs typeface="汉仪大黑简" panose="02010600000101010101" charset="-122"/>
                <a:sym typeface="+mn-ea"/>
              </a:rPr>
              <a:t>第九单元 </a:t>
            </a:r>
            <a:endParaRPr lang="zh-CN" altLang="en-US" sz="2400">
              <a:latin typeface="华文行楷" panose="02010800040101010101" charset="-122"/>
              <a:ea typeface="华文行楷" panose="02010800040101010101" charset="-122"/>
              <a:cs typeface="汉仪大黑简" panose="02010600000101010101" charset="-122"/>
              <a:sym typeface="+mn-ea"/>
            </a:endParaRPr>
          </a:p>
          <a:p>
            <a:r>
              <a:rPr lang="zh-CN" altLang="en-US" sz="2400">
                <a:latin typeface="汉仪大黑简" panose="02010600000101010101" charset="-122"/>
                <a:ea typeface="汉仪大黑简" panose="02010600000101010101" charset="-122"/>
                <a:cs typeface="汉仪大黑简" panose="02010600000101010101" charset="-122"/>
                <a:sym typeface="+mn-ea"/>
              </a:rPr>
              <a:t>当代世界发展的特点与主要趋势</a:t>
            </a:r>
            <a:endParaRPr lang="zh-CN" altLang="en-US" sz="2400">
              <a:latin typeface="汉仪大黑简" panose="02010600000101010101" charset="-122"/>
              <a:ea typeface="汉仪大黑简" panose="02010600000101010101" charset="-122"/>
              <a:cs typeface="汉仪大黑简" panose="02010600000101010101" charset="-122"/>
              <a:sym typeface="+mn-ea"/>
            </a:endParaRPr>
          </a:p>
        </p:txBody>
      </p:sp>
      <p:sp>
        <p:nvSpPr>
          <p:cNvPr id="13" name="文本框 12"/>
          <p:cNvSpPr txBox="1"/>
          <p:nvPr/>
        </p:nvSpPr>
        <p:spPr>
          <a:xfrm>
            <a:off x="4224020" y="1268730"/>
            <a:ext cx="3101340" cy="521970"/>
          </a:xfrm>
          <a:prstGeom prst="rect">
            <a:avLst/>
          </a:prstGeom>
          <a:noFill/>
        </p:spPr>
        <p:txBody>
          <a:bodyPr wrap="square" rtlCol="0" anchor="t">
            <a:spAutoFit/>
          </a:bodyPr>
          <a:p>
            <a:r>
              <a:rPr lang="zh-CN" altLang="en-US" sz="2800">
                <a:solidFill>
                  <a:schemeClr val="tx1"/>
                </a:solidFill>
                <a:latin typeface="华文行楷" panose="02010800040101010101" charset="-122"/>
                <a:ea typeface="华文行楷" panose="02010800040101010101" charset="-122"/>
                <a:sym typeface="+mn-ea"/>
              </a:rPr>
              <a:t>中外历史纲要（下）</a:t>
            </a:r>
            <a:endParaRPr lang="zh-CN" altLang="en-US" sz="2800">
              <a:solidFill>
                <a:schemeClr val="tx1"/>
              </a:solidFill>
              <a:latin typeface="华文行楷" panose="02010800040101010101" charset="-122"/>
              <a:ea typeface="华文行楷" panose="02010800040101010101" charset="-122"/>
              <a:sym typeface="+mn-ea"/>
            </a:endParaRPr>
          </a:p>
        </p:txBody>
      </p:sp>
      <p:sp>
        <p:nvSpPr>
          <p:cNvPr id="2" name="文本框 1"/>
          <p:cNvSpPr txBox="1"/>
          <p:nvPr>
            <p:custDataLst>
              <p:tags r:id="rId19"/>
            </p:custDataLst>
          </p:nvPr>
        </p:nvSpPr>
        <p:spPr>
          <a:xfrm>
            <a:off x="191770" y="116205"/>
            <a:ext cx="10480040" cy="583565"/>
          </a:xfrm>
          <a:prstGeom prst="rect">
            <a:avLst/>
          </a:prstGeom>
          <a:noFill/>
        </p:spPr>
        <p:txBody>
          <a:bodyPr wrap="square" rtlCol="0" anchor="t">
            <a:spAutoFit/>
          </a:bodyPr>
          <a:p>
            <a:r>
              <a:rPr lang="zh-CN" altLang="en-US" sz="3200" b="1">
                <a:solidFill>
                  <a:srgbClr val="FF0000"/>
                </a:solidFill>
                <a:latin typeface="微软雅黑" panose="020B0503020204020204" charset="-122"/>
                <a:ea typeface="微软雅黑" panose="020B0503020204020204" charset="-122"/>
                <a:sym typeface="+mn-ea"/>
              </a:rPr>
              <a:t>二、备考的策略</a:t>
            </a:r>
            <a:r>
              <a:rPr lang="en-US" altLang="zh-CN" sz="3200" b="1">
                <a:solidFill>
                  <a:srgbClr val="FF0000"/>
                </a:solidFill>
                <a:latin typeface="微软雅黑" panose="020B0503020204020204" charset="-122"/>
                <a:ea typeface="微软雅黑" panose="020B0503020204020204" charset="-122"/>
                <a:sym typeface="+mn-ea"/>
              </a:rPr>
              <a:t>——</a:t>
            </a:r>
            <a:r>
              <a:rPr sz="3200" b="1">
                <a:solidFill>
                  <a:srgbClr val="FF0000"/>
                </a:solidFill>
                <a:latin typeface="微软雅黑" panose="020B0503020204020204" charset="-122"/>
                <a:ea typeface="微软雅黑" panose="020B0503020204020204" charset="-122"/>
                <a:sym typeface="+mn-ea"/>
              </a:rPr>
              <a:t>以“本”为本，以“标”为纲</a:t>
            </a:r>
            <a:endParaRPr sz="3200" b="1">
              <a:solidFill>
                <a:srgbClr val="FF0000"/>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P spid="11" grpId="1"/>
      <p:bldP spid="4" grpId="0"/>
      <p:bldP spid="4" grpId="1"/>
      <p:bldP spid="12" grpId="0"/>
      <p:bldP spid="12" grpId="1"/>
      <p:bldP spid="3" grpId="0"/>
      <p:bldP spid="3"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sp>
        <p:nvSpPr>
          <p:cNvPr id="102402" name="TextBox 29"/>
          <p:cNvSpPr/>
          <p:nvPr/>
        </p:nvSpPr>
        <p:spPr>
          <a:xfrm>
            <a:off x="407035" y="1844675"/>
            <a:ext cx="11306810" cy="1500505"/>
          </a:xfrm>
          <a:prstGeom prst="rect">
            <a:avLst/>
          </a:prstGeom>
          <a:solidFill>
            <a:schemeClr val="accent1">
              <a:lumMod val="20000"/>
              <a:lumOff val="80000"/>
            </a:schemeClr>
          </a:solidFill>
          <a:ln w="9525">
            <a:solidFill>
              <a:schemeClr val="tx1"/>
            </a:solidFill>
            <a:prstDash val="sysDash"/>
          </a:ln>
        </p:spPr>
        <p:txBody>
          <a:bodyPr anchor="t" anchorCtr="0"/>
          <a:p>
            <a:pPr algn="l"/>
            <a:r>
              <a:rPr lang="zh-CN" altLang="en-US" sz="2400" b="1" dirty="0">
                <a:latin typeface="微软雅黑" panose="020B0503020204020204" charset="-122"/>
                <a:ea typeface="微软雅黑" panose="020B0503020204020204" charset="-122"/>
              </a:rPr>
              <a:t>近代（三、四、</a:t>
            </a:r>
            <a:r>
              <a:rPr lang="zh-CN" altLang="en-US" sz="2400" b="1" dirty="0">
                <a:latin typeface="微软雅黑" panose="020B0503020204020204" charset="-122"/>
                <a:ea typeface="微软雅黑" panose="020B0503020204020204" charset="-122"/>
                <a:sym typeface="Arial" panose="020B0604020202020204" pitchFamily="34" charset="0"/>
              </a:rPr>
              <a:t>五、六</a:t>
            </a:r>
            <a:r>
              <a:rPr lang="zh-CN" altLang="en-US" sz="2400" b="1" dirty="0">
                <a:latin typeface="微软雅黑" panose="020B0503020204020204" charset="-122"/>
                <a:ea typeface="微软雅黑" panose="020B0503020204020204" charset="-122"/>
              </a:rPr>
              <a:t>单元）</a:t>
            </a: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以古代为前提，揭示近代欧洲霸权建立的内外条件：首先是新航路的开辟和全球联系的初步建立及其对世界格局的影响；其次是欧洲内部的发展，包括思想解放运动、资产阶级革命与资本主义制度的确立、工业革命和马克思主义的产生；最后是资本主义世界体系的特点。</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endParaRPr lang="zh-CN" altLang="zh-CN" sz="2400" dirty="0">
              <a:latin typeface="微软雅黑" panose="020B0503020204020204" charset="-122"/>
              <a:ea typeface="微软雅黑" panose="020B0503020204020204" charset="-122"/>
            </a:endParaRPr>
          </a:p>
          <a:p>
            <a:endParaRPr lang="zh-CN" altLang="zh-CN" sz="2400" dirty="0">
              <a:latin typeface="微软雅黑" panose="020B0503020204020204" charset="-122"/>
              <a:ea typeface="微软雅黑" panose="020B0503020204020204" charset="-122"/>
            </a:endParaRPr>
          </a:p>
        </p:txBody>
      </p:sp>
      <p:sp>
        <p:nvSpPr>
          <p:cNvPr id="102403" name="TextBox 35"/>
          <p:cNvSpPr/>
          <p:nvPr/>
        </p:nvSpPr>
        <p:spPr>
          <a:xfrm>
            <a:off x="407035" y="3644900"/>
            <a:ext cx="11306810" cy="2263775"/>
          </a:xfrm>
          <a:prstGeom prst="rect">
            <a:avLst/>
          </a:prstGeom>
          <a:solidFill>
            <a:schemeClr val="accent1">
              <a:lumMod val="20000"/>
              <a:lumOff val="80000"/>
            </a:schemeClr>
          </a:solidFill>
          <a:ln w="9525">
            <a:solidFill>
              <a:schemeClr val="tx1"/>
            </a:solidFill>
            <a:prstDash val="sysDash"/>
          </a:ln>
        </p:spPr>
        <p:txBody>
          <a:bodyPr wrap="square" anchor="t" anchorCtr="0">
            <a:noAutofit/>
          </a:bodyPr>
          <a:p>
            <a:pPr algn="l"/>
            <a:r>
              <a:rPr lang="zh-CN" altLang="en-US" sz="2400" b="1" dirty="0">
                <a:latin typeface="微软雅黑" panose="020B0503020204020204" charset="-122"/>
                <a:ea typeface="微软雅黑" panose="020B0503020204020204" charset="-122"/>
              </a:rPr>
              <a:t>现代（七、八、九单元）</a:t>
            </a:r>
            <a:r>
              <a:rPr lang="zh-CN" altLang="en-US" sz="2400">
                <a:latin typeface="楷体" panose="02010609060101010101" pitchFamily="49" charset="-122"/>
                <a:ea typeface="楷体" panose="02010609060101010101" pitchFamily="49" charset="-122"/>
                <a:cs typeface="楷体" panose="02010609060101010101" pitchFamily="49" charset="-122"/>
                <a:sym typeface="+mn-ea"/>
              </a:rPr>
              <a:t>核心是影响世界历史的主要潮流。两次大战和苏联的社会主义，共同引起了亚非拉民族民主运动的高涨和国际格局的变化。在两极时代，资本主义国家调整内部关系，为资本主义的新发展提供了空间；社会主义形成了以苏联为首阵营。亚非拉殖民地和半殖民地独立后发展壮大，影响世界格局。当两极格局走向瓦解时，多极化趋势不断发展。到21世纪初世界被紧密地连接成为整体，全球治理体系和国际秩序变革加速推进。</a:t>
            </a:r>
            <a:endParaRPr lang="zh-CN" altLang="en-US" sz="2400" b="1" dirty="0">
              <a:latin typeface="微软雅黑" panose="020B0503020204020204" charset="-122"/>
              <a:ea typeface="微软雅黑" panose="020B0503020204020204" charset="-122"/>
            </a:endParaRPr>
          </a:p>
        </p:txBody>
      </p:sp>
      <p:sp>
        <p:nvSpPr>
          <p:cNvPr id="102404" name="TextBox 27"/>
          <p:cNvSpPr/>
          <p:nvPr/>
        </p:nvSpPr>
        <p:spPr>
          <a:xfrm>
            <a:off x="407035" y="836930"/>
            <a:ext cx="11176000" cy="816610"/>
          </a:xfrm>
          <a:prstGeom prst="rect">
            <a:avLst/>
          </a:prstGeom>
          <a:solidFill>
            <a:schemeClr val="accent1">
              <a:lumMod val="20000"/>
              <a:lumOff val="80000"/>
            </a:schemeClr>
          </a:solidFill>
          <a:ln w="9525">
            <a:solidFill>
              <a:schemeClr val="tx1"/>
            </a:solidFill>
            <a:prstDash val="sysDash"/>
          </a:ln>
        </p:spPr>
        <p:txBody>
          <a:bodyPr anchor="t" anchorCtr="0"/>
          <a:p>
            <a:pPr algn="l"/>
            <a:r>
              <a:rPr lang="zh-CN" altLang="en-US" sz="2400" b="1" dirty="0">
                <a:latin typeface="微软雅黑" panose="020B0503020204020204" charset="-122"/>
                <a:ea typeface="微软雅黑" panose="020B0503020204020204" charset="-122"/>
              </a:rPr>
              <a:t>古代（一、二单元）</a:t>
            </a:r>
            <a:r>
              <a:rPr lang="zh-CN" altLang="en-US" sz="2400" b="1" dirty="0">
                <a:latin typeface="楷体" panose="02010609060101010101" pitchFamily="49" charset="-122"/>
                <a:ea typeface="楷体" panose="02010609060101010101" pitchFamily="49" charset="-122"/>
                <a:cs typeface="楷体" panose="02010609060101010101" pitchFamily="49" charset="-122"/>
              </a:rPr>
              <a:t>世界文明的产生以及古代文明发展的多元特性</a:t>
            </a:r>
            <a:r>
              <a:rPr lang="en-US" altLang="zh-CN" sz="2400" b="1" dirty="0">
                <a:latin typeface="楷体" panose="02010609060101010101" pitchFamily="49" charset="-122"/>
                <a:ea typeface="楷体" panose="02010609060101010101" pitchFamily="49" charset="-122"/>
                <a:cs typeface="楷体" panose="02010609060101010101" pitchFamily="49" charset="-122"/>
              </a:rPr>
              <a:t>:人类文明发展 的一般规律;人类</a:t>
            </a:r>
            <a:r>
              <a:rPr lang="zh-CN" altLang="en-US" sz="2400" b="1" dirty="0">
                <a:latin typeface="楷体" panose="02010609060101010101" pitchFamily="49" charset="-122"/>
                <a:ea typeface="楷体" panose="02010609060101010101" pitchFamily="49" charset="-122"/>
                <a:cs typeface="楷体" panose="02010609060101010101" pitchFamily="49" charset="-122"/>
              </a:rPr>
              <a:t>的</a:t>
            </a:r>
            <a:r>
              <a:rPr lang="en-US" altLang="zh-CN" sz="2400" b="1" dirty="0">
                <a:latin typeface="楷体" panose="02010609060101010101" pitchFamily="49" charset="-122"/>
                <a:ea typeface="楷体" panose="02010609060101010101" pitchFamily="49" charset="-122"/>
                <a:cs typeface="楷体" panose="02010609060101010101" pitchFamily="49" charset="-122"/>
              </a:rPr>
              <a:t>历史从来就是多中心的,每个文明各有特点 。</a:t>
            </a:r>
            <a:r>
              <a:rPr lang="en-US" altLang="zh-CN" sz="2400" b="1" dirty="0">
                <a:latin typeface="微软雅黑" panose="020B0503020204020204" charset="-122"/>
                <a:ea typeface="微软雅黑" panose="020B0503020204020204" charset="-122"/>
              </a:rPr>
              <a:t> </a:t>
            </a:r>
            <a:endParaRPr lang="en-US" altLang="zh-CN" sz="2400" b="1" dirty="0">
              <a:latin typeface="微软雅黑" panose="020B0503020204020204" charset="-122"/>
              <a:ea typeface="微软雅黑" panose="020B0503020204020204" charset="-122"/>
            </a:endParaRPr>
          </a:p>
        </p:txBody>
      </p:sp>
      <p:sp>
        <p:nvSpPr>
          <p:cNvPr id="3" name="文本框 2"/>
          <p:cNvSpPr txBox="1"/>
          <p:nvPr>
            <p:custDataLst>
              <p:tags r:id="rId1"/>
            </p:custDataLst>
          </p:nvPr>
        </p:nvSpPr>
        <p:spPr>
          <a:xfrm>
            <a:off x="47625" y="57785"/>
            <a:ext cx="7377430" cy="521970"/>
          </a:xfrm>
          <a:prstGeom prst="rect">
            <a:avLst/>
          </a:prstGeom>
          <a:noFill/>
        </p:spPr>
        <p:txBody>
          <a:bodyPr wrap="square" rtlCol="0" anchor="t">
            <a:spAutoFit/>
          </a:bodyPr>
          <a:p>
            <a:r>
              <a:rPr kumimoji="1" lang="zh-CN" altLang="en-US" sz="2800" b="1" spc="300" smtClean="0">
                <a:solidFill>
                  <a:srgbClr val="FF0000"/>
                </a:solidFill>
                <a:latin typeface="微软雅黑" panose="020B0503020204020204" charset="-122"/>
                <a:ea typeface="微软雅黑" panose="020B0503020204020204" charset="-122"/>
                <a:cs typeface="微软雅黑" panose="020B0503020204020204" charset="-122"/>
                <a:sym typeface="+mn-ea"/>
              </a:rPr>
              <a:t>（一）</a:t>
            </a:r>
            <a:r>
              <a:rPr kumimoji="1" lang="zh-CN" altLang="en-US" sz="2800" b="1" spc="300" smtClean="0">
                <a:solidFill>
                  <a:srgbClr val="FF0000"/>
                </a:solidFill>
                <a:latin typeface="微软雅黑" panose="020B0503020204020204" charset="-122"/>
                <a:ea typeface="微软雅黑" panose="020B0503020204020204" charset="-122"/>
                <a:cs typeface="微软雅黑" panose="020B0503020204020204" charset="-122"/>
                <a:sym typeface="+mn-ea"/>
              </a:rPr>
              <a:t>重视</a:t>
            </a:r>
            <a:r>
              <a:rPr kumimoji="1" lang="zh-CN" altLang="en-US" sz="2800" spc="300" smtClean="0">
                <a:solidFill>
                  <a:srgbClr val="053CF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教科书纲目结构</a:t>
            </a:r>
            <a:r>
              <a:rPr kumimoji="1" lang="zh-CN" altLang="en-US" sz="2800" b="1" spc="300" smtClean="0">
                <a:solidFill>
                  <a:srgbClr val="FF0000"/>
                </a:solidFill>
                <a:latin typeface="微软雅黑" panose="020B0503020204020204" charset="-122"/>
                <a:ea typeface="微软雅黑" panose="020B0503020204020204" charset="-122"/>
                <a:cs typeface="微软雅黑" panose="020B0503020204020204" charset="-122"/>
                <a:sym typeface="+mn-ea"/>
              </a:rPr>
              <a:t>以建构体系</a:t>
            </a:r>
            <a:endParaRPr kumimoji="1" lang="zh-CN" altLang="en-US" sz="2800" b="1" spc="300" smtClean="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圆角矩形标注 1"/>
          <p:cNvSpPr/>
          <p:nvPr/>
        </p:nvSpPr>
        <p:spPr>
          <a:xfrm>
            <a:off x="5375910" y="842645"/>
            <a:ext cx="2359660" cy="739140"/>
          </a:xfrm>
          <a:prstGeom prst="wedgeRoundRectCallout">
            <a:avLst>
              <a:gd name="adj1" fmla="val -140769"/>
              <a:gd name="adj2" fmla="val -21477"/>
              <a:gd name="adj3" fmla="val 1666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FF0000"/>
                </a:solidFill>
                <a:latin typeface="微软雅黑" panose="020B0503020204020204" charset="-122"/>
                <a:ea typeface="微软雅黑" panose="020B0503020204020204" charset="-122"/>
              </a:rPr>
              <a:t>多元相对无关</a:t>
            </a:r>
            <a:endParaRPr lang="zh-CN" altLang="en-US" sz="2400" b="1">
              <a:solidFill>
                <a:srgbClr val="FF0000"/>
              </a:solidFill>
              <a:latin typeface="微软雅黑" panose="020B0503020204020204" charset="-122"/>
              <a:ea typeface="微软雅黑" panose="020B0503020204020204" charset="-122"/>
            </a:endParaRPr>
          </a:p>
        </p:txBody>
      </p:sp>
      <p:sp>
        <p:nvSpPr>
          <p:cNvPr id="4" name="圆角矩形标注 3"/>
          <p:cNvSpPr/>
          <p:nvPr/>
        </p:nvSpPr>
        <p:spPr>
          <a:xfrm>
            <a:off x="5448300" y="2420620"/>
            <a:ext cx="2181860" cy="556895"/>
          </a:xfrm>
          <a:prstGeom prst="wedgeRoundRectCallout">
            <a:avLst>
              <a:gd name="adj1" fmla="val -98952"/>
              <a:gd name="adj2" fmla="val -105215"/>
              <a:gd name="adj3" fmla="val 1666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FF0000"/>
                </a:solidFill>
                <a:latin typeface="微软雅黑" panose="020B0503020204020204" charset="-122"/>
                <a:ea typeface="微软雅黑" panose="020B0503020204020204" charset="-122"/>
              </a:rPr>
              <a:t>一核多元相关</a:t>
            </a:r>
            <a:endParaRPr lang="zh-CN" altLang="en-US" sz="2400" b="1">
              <a:solidFill>
                <a:srgbClr val="FF0000"/>
              </a:solidFill>
              <a:latin typeface="微软雅黑" panose="020B0503020204020204" charset="-122"/>
              <a:ea typeface="微软雅黑" panose="020B0503020204020204" charset="-122"/>
            </a:endParaRPr>
          </a:p>
        </p:txBody>
      </p:sp>
      <p:sp>
        <p:nvSpPr>
          <p:cNvPr id="5" name="圆角矩形标注 4"/>
          <p:cNvSpPr/>
          <p:nvPr/>
        </p:nvSpPr>
        <p:spPr>
          <a:xfrm>
            <a:off x="4295775" y="4580890"/>
            <a:ext cx="2292985" cy="649605"/>
          </a:xfrm>
          <a:prstGeom prst="wedgeRoundRectCallout">
            <a:avLst>
              <a:gd name="adj1" fmla="val -71887"/>
              <a:gd name="adj2" fmla="val -125953"/>
              <a:gd name="adj3" fmla="val 1666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FF0000"/>
                </a:solidFill>
                <a:latin typeface="微软雅黑" panose="020B0503020204020204" charset="-122"/>
                <a:ea typeface="微软雅黑" panose="020B0503020204020204" charset="-122"/>
              </a:rPr>
              <a:t>多元交织</a:t>
            </a:r>
            <a:endParaRPr lang="zh-CN" altLang="en-US" sz="2400" b="1">
              <a:solidFill>
                <a:srgbClr val="FF000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2404"/>
                                        </p:tgtEl>
                                        <p:attrNameLst>
                                          <p:attrName>style.visibility</p:attrName>
                                        </p:attrNameLst>
                                      </p:cBhvr>
                                      <p:to>
                                        <p:strVal val="visible"/>
                                      </p:to>
                                    </p:set>
                                    <p:animEffect transition="in" filter="barn(inVertical)">
                                      <p:cBhvr>
                                        <p:cTn id="7" dur="500"/>
                                        <p:tgtEl>
                                          <p:spTgt spid="10240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2402"/>
                                        </p:tgtEl>
                                        <p:attrNameLst>
                                          <p:attrName>style.visibility</p:attrName>
                                        </p:attrNameLst>
                                      </p:cBhvr>
                                      <p:to>
                                        <p:strVal val="visible"/>
                                      </p:to>
                                    </p:set>
                                    <p:animEffect transition="in" filter="barn(inVertical)">
                                      <p:cBhvr>
                                        <p:cTn id="16" dur="500"/>
                                        <p:tgtEl>
                                          <p:spTgt spid="10240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2403"/>
                                        </p:tgtEl>
                                        <p:attrNameLst>
                                          <p:attrName>style.visibility</p:attrName>
                                        </p:attrNameLst>
                                      </p:cBhvr>
                                      <p:to>
                                        <p:strVal val="visible"/>
                                      </p:to>
                                    </p:set>
                                    <p:animEffect transition="in" filter="barn(inVertical)">
                                      <p:cBhvr>
                                        <p:cTn id="25" dur="500"/>
                                        <p:tgtEl>
                                          <p:spTgt spid="10240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animBg="1"/>
      <p:bldP spid="102404" grpId="1" animBg="1"/>
      <p:bldP spid="2" grpId="0" animBg="1"/>
      <p:bldP spid="2" grpId="1" animBg="1"/>
      <p:bldP spid="102402" grpId="0" animBg="1"/>
      <p:bldP spid="102402" grpId="1" animBg="1"/>
      <p:bldP spid="4" grpId="0" animBg="1"/>
      <p:bldP spid="4" grpId="1" animBg="1"/>
      <p:bldP spid="102403" grpId="0" bldLvl="0" animBg="1"/>
      <p:bldP spid="102403" grpId="1" animBg="1"/>
      <p:bldP spid="5" grpId="0" bldLvl="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sp>
        <p:nvSpPr>
          <p:cNvPr id="2" name="文本框 1"/>
          <p:cNvSpPr txBox="1"/>
          <p:nvPr/>
        </p:nvSpPr>
        <p:spPr>
          <a:xfrm>
            <a:off x="335280" y="44450"/>
            <a:ext cx="7377430" cy="521970"/>
          </a:xfrm>
          <a:prstGeom prst="rect">
            <a:avLst/>
          </a:prstGeom>
          <a:noFill/>
        </p:spPr>
        <p:txBody>
          <a:bodyPr wrap="square" rtlCol="0" anchor="t">
            <a:spAutoFit/>
          </a:bodyPr>
          <a:p>
            <a:r>
              <a:rPr kumimoji="1" lang="zh-CN" altLang="en-US" sz="2800" b="1" spc="300" smtClean="0">
                <a:solidFill>
                  <a:srgbClr val="FF0000"/>
                </a:solidFill>
                <a:latin typeface="微软雅黑" panose="020B0503020204020204" charset="-122"/>
                <a:ea typeface="微软雅黑" panose="020B0503020204020204" charset="-122"/>
                <a:cs typeface="微软雅黑" panose="020B0503020204020204" charset="-122"/>
                <a:sym typeface="+mn-ea"/>
              </a:rPr>
              <a:t>（一）</a:t>
            </a:r>
            <a:r>
              <a:rPr kumimoji="1" lang="zh-CN" altLang="en-US" sz="2800" b="1" spc="300" smtClean="0">
                <a:solidFill>
                  <a:srgbClr val="FF0000"/>
                </a:solidFill>
                <a:latin typeface="微软雅黑" panose="020B0503020204020204" charset="-122"/>
                <a:ea typeface="微软雅黑" panose="020B0503020204020204" charset="-122"/>
                <a:cs typeface="微软雅黑" panose="020B0503020204020204" charset="-122"/>
                <a:sym typeface="+mn-ea"/>
              </a:rPr>
              <a:t>重视</a:t>
            </a:r>
            <a:r>
              <a:rPr kumimoji="1" lang="zh-CN" altLang="en-US" sz="2800" spc="300" smtClean="0">
                <a:solidFill>
                  <a:srgbClr val="053CF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教科书纲目结构</a:t>
            </a:r>
            <a:r>
              <a:rPr kumimoji="1" lang="zh-CN" altLang="en-US" sz="2800" b="1" spc="300" smtClean="0">
                <a:solidFill>
                  <a:srgbClr val="FF0000"/>
                </a:solidFill>
                <a:latin typeface="微软雅黑" panose="020B0503020204020204" charset="-122"/>
                <a:ea typeface="微软雅黑" panose="020B0503020204020204" charset="-122"/>
                <a:cs typeface="微软雅黑" panose="020B0503020204020204" charset="-122"/>
                <a:sym typeface="+mn-ea"/>
              </a:rPr>
              <a:t>以建构体系</a:t>
            </a:r>
            <a:endParaRPr kumimoji="1" lang="zh-CN" altLang="en-US" sz="2800" b="1" spc="300" smtClean="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3"/>
          <p:cNvPicPr>
            <a:picLocks noChangeAspect="1"/>
          </p:cNvPicPr>
          <p:nvPr/>
        </p:nvPicPr>
        <p:blipFill>
          <a:blip r:embed="rId1"/>
          <a:srcRect l="29282" t="58750" r="10052" b="29201"/>
          <a:stretch>
            <a:fillRect/>
          </a:stretch>
        </p:blipFill>
        <p:spPr>
          <a:xfrm>
            <a:off x="119380" y="692785"/>
            <a:ext cx="6192520" cy="1727835"/>
          </a:xfrm>
          <a:prstGeom prst="rect">
            <a:avLst/>
          </a:prstGeom>
        </p:spPr>
      </p:pic>
      <p:sp>
        <p:nvSpPr>
          <p:cNvPr id="100" name="文本框 99"/>
          <p:cNvSpPr txBox="1"/>
          <p:nvPr/>
        </p:nvSpPr>
        <p:spPr>
          <a:xfrm>
            <a:off x="6383655" y="764540"/>
            <a:ext cx="5552440" cy="1568450"/>
          </a:xfrm>
          <a:prstGeom prst="rect">
            <a:avLst/>
          </a:prstGeom>
          <a:solidFill>
            <a:schemeClr val="accent3">
              <a:lumMod val="40000"/>
              <a:lumOff val="60000"/>
            </a:schemeClr>
          </a:solidFill>
          <a:ln w="9525">
            <a:solidFill>
              <a:schemeClr val="tx1"/>
            </a:solidFill>
            <a:prstDash val="sysDash"/>
          </a:ln>
        </p:spPr>
        <p:txBody>
          <a:bodyPr wrap="square">
            <a:spAutoFit/>
          </a:bodyPr>
          <a:p>
            <a:r>
              <a:rPr lang="en-US" altLang="zh-CN" sz="2400">
                <a:solidFill>
                  <a:srgbClr val="000000"/>
                </a:solidFill>
                <a:latin typeface="楷体" panose="02010609060101010101" pitchFamily="49" charset="-122"/>
                <a:ea typeface="楷体" panose="02010609060101010101" pitchFamily="49" charset="-122"/>
              </a:rPr>
              <a:t>    </a:t>
            </a:r>
            <a:r>
              <a:rPr lang="zh-CN" sz="2400">
                <a:solidFill>
                  <a:srgbClr val="000000"/>
                </a:solidFill>
                <a:latin typeface="楷体" panose="02010609060101010101" pitchFamily="49" charset="-122"/>
                <a:ea typeface="楷体" panose="02010609060101010101" pitchFamily="49" charset="-122"/>
              </a:rPr>
              <a:t>通过了解思想解放运动与资产阶级革命的历史渊源，认识革命的发生和制度的确立，是近代西方政治思想理念的初步实现。</a:t>
            </a:r>
            <a:endParaRPr lang="zh-CN" altLang="en-US" sz="2400">
              <a:solidFill>
                <a:srgbClr val="000000"/>
              </a:solidFill>
              <a:latin typeface="楷体" panose="02010609060101010101" pitchFamily="49" charset="-122"/>
              <a:ea typeface="楷体" panose="02010609060101010101" pitchFamily="49" charset="-122"/>
            </a:endParaRPr>
          </a:p>
        </p:txBody>
      </p:sp>
      <p:sp>
        <p:nvSpPr>
          <p:cNvPr id="3" name="文本框 2"/>
          <p:cNvSpPr txBox="1"/>
          <p:nvPr/>
        </p:nvSpPr>
        <p:spPr>
          <a:xfrm>
            <a:off x="262890" y="2852420"/>
            <a:ext cx="11245215" cy="3046095"/>
          </a:xfrm>
          <a:prstGeom prst="rect">
            <a:avLst/>
          </a:prstGeom>
          <a:noFill/>
          <a:ln>
            <a:solidFill>
              <a:schemeClr val="tx1"/>
            </a:solidFill>
            <a:prstDash val="sysDash"/>
          </a:ln>
          <a:extLst>
            <a:ext uri="{909E8E84-426E-40DD-AFC4-6F175D3DCCD1}">
              <a14:hiddenFill xmlns:a14="http://schemas.microsoft.com/office/drawing/2010/main">
                <a:solidFill>
                  <a:schemeClr val="bg1"/>
                </a:solidFill>
              </a14:hiddenFill>
            </a:ext>
          </a:extLst>
        </p:spPr>
        <p:txBody>
          <a:bodyPr wrap="square" rtlCol="0" anchor="t">
            <a:spAutoFit/>
          </a:bodyPr>
          <a:p>
            <a:pPr algn="l">
              <a:lnSpc>
                <a:spcPct val="100000"/>
              </a:lnSpc>
            </a:pPr>
            <a:r>
              <a:rPr lang="en-US" sz="2400" b="1">
                <a:latin typeface="楷体" panose="02010609060101010101" pitchFamily="49" charset="-122"/>
                <a:ea typeface="楷体" panose="02010609060101010101" pitchFamily="49" charset="-122"/>
                <a:cs typeface="楷体" panose="02010609060101010101" pitchFamily="49" charset="-122"/>
              </a:rPr>
              <a:t>    </a:t>
            </a:r>
            <a:r>
              <a:rPr sz="2400" b="1">
                <a:latin typeface="楷体" panose="02010609060101010101" pitchFamily="49" charset="-122"/>
                <a:ea typeface="楷体" panose="02010609060101010101" pitchFamily="49" charset="-122"/>
                <a:cs typeface="楷体" panose="02010609060101010101" pitchFamily="49" charset="-122"/>
              </a:rPr>
              <a:t>一</a:t>
            </a:r>
            <a:r>
              <a:rPr lang="zh-CN" sz="2400" b="1">
                <a:latin typeface="楷体" panose="02010609060101010101" pitchFamily="49" charset="-122"/>
                <a:ea typeface="楷体" panose="02010609060101010101" pitchFamily="49" charset="-122"/>
                <a:cs typeface="楷体" panose="02010609060101010101" pitchFamily="49" charset="-122"/>
              </a:rPr>
              <a:t>、</a:t>
            </a:r>
            <a:r>
              <a:rPr sz="2400" b="1">
                <a:latin typeface="楷体" panose="02010609060101010101" pitchFamily="49" charset="-122"/>
                <a:ea typeface="楷体" panose="02010609060101010101" pitchFamily="49" charset="-122"/>
                <a:cs typeface="楷体" panose="02010609060101010101" pitchFamily="49" charset="-122"/>
              </a:rPr>
              <a:t>人文主义思想的发展如何推动了资产阶级革命的发生，从唯物史观出发寻找革命发生的原因；</a:t>
            </a:r>
            <a:endParaRPr sz="2400" b="1">
              <a:latin typeface="楷体" panose="02010609060101010101" pitchFamily="49" charset="-122"/>
              <a:ea typeface="楷体" panose="02010609060101010101" pitchFamily="49" charset="-122"/>
              <a:cs typeface="楷体" panose="02010609060101010101" pitchFamily="49" charset="-122"/>
            </a:endParaRPr>
          </a:p>
          <a:p>
            <a:pPr algn="l">
              <a:lnSpc>
                <a:spcPct val="100000"/>
              </a:lnSpc>
            </a:pPr>
            <a:r>
              <a:rPr lang="en-US" sz="2400" b="1">
                <a:latin typeface="楷体" panose="02010609060101010101" pitchFamily="49" charset="-122"/>
                <a:ea typeface="楷体" panose="02010609060101010101" pitchFamily="49" charset="-122"/>
                <a:cs typeface="楷体" panose="02010609060101010101" pitchFamily="49" charset="-122"/>
              </a:rPr>
              <a:t>    </a:t>
            </a:r>
            <a:r>
              <a:rPr sz="2400" b="1">
                <a:latin typeface="楷体" panose="02010609060101010101" pitchFamily="49" charset="-122"/>
                <a:ea typeface="楷体" panose="02010609060101010101" pitchFamily="49" charset="-122"/>
                <a:cs typeface="楷体" panose="02010609060101010101" pitchFamily="49" charset="-122"/>
              </a:rPr>
              <a:t>二</a:t>
            </a:r>
            <a:r>
              <a:rPr lang="zh-CN" sz="2400" b="1">
                <a:latin typeface="楷体" panose="02010609060101010101" pitchFamily="49" charset="-122"/>
                <a:ea typeface="楷体" panose="02010609060101010101" pitchFamily="49" charset="-122"/>
                <a:cs typeface="楷体" panose="02010609060101010101" pitchFamily="49" charset="-122"/>
              </a:rPr>
              <a:t>、</a:t>
            </a:r>
            <a:r>
              <a:rPr sz="2400" b="1">
                <a:latin typeface="楷体" panose="02010609060101010101" pitchFamily="49" charset="-122"/>
                <a:ea typeface="楷体" panose="02010609060101010101" pitchFamily="49" charset="-122"/>
                <a:cs typeface="楷体" panose="02010609060101010101" pitchFamily="49" charset="-122"/>
              </a:rPr>
              <a:t>资产阶级革命又如何推动了思想解放运动的发展，从历史时空观分析革命产生的影响；</a:t>
            </a:r>
            <a:endParaRPr sz="2400" b="1">
              <a:latin typeface="楷体" panose="02010609060101010101" pitchFamily="49" charset="-122"/>
              <a:ea typeface="楷体" panose="02010609060101010101" pitchFamily="49" charset="-122"/>
              <a:cs typeface="楷体" panose="02010609060101010101" pitchFamily="49" charset="-122"/>
            </a:endParaRPr>
          </a:p>
          <a:p>
            <a:pPr algn="l">
              <a:lnSpc>
                <a:spcPct val="100000"/>
              </a:lnSpc>
            </a:pPr>
            <a:r>
              <a:rPr lang="en-US" sz="2400" b="1">
                <a:latin typeface="楷体" panose="02010609060101010101" pitchFamily="49" charset="-122"/>
                <a:ea typeface="楷体" panose="02010609060101010101" pitchFamily="49" charset="-122"/>
                <a:cs typeface="楷体" panose="02010609060101010101" pitchFamily="49" charset="-122"/>
              </a:rPr>
              <a:t>    </a:t>
            </a:r>
            <a:r>
              <a:rPr sz="2400" b="1">
                <a:latin typeface="楷体" panose="02010609060101010101" pitchFamily="49" charset="-122"/>
                <a:ea typeface="楷体" panose="02010609060101010101" pitchFamily="49" charset="-122"/>
                <a:cs typeface="楷体" panose="02010609060101010101" pitchFamily="49" charset="-122"/>
              </a:rPr>
              <a:t>三</a:t>
            </a:r>
            <a:r>
              <a:rPr lang="zh-CN" sz="2400" b="1">
                <a:latin typeface="楷体" panose="02010609060101010101" pitchFamily="49" charset="-122"/>
                <a:ea typeface="楷体" panose="02010609060101010101" pitchFamily="49" charset="-122"/>
                <a:cs typeface="楷体" panose="02010609060101010101" pitchFamily="49" charset="-122"/>
              </a:rPr>
              <a:t>、</a:t>
            </a:r>
            <a:r>
              <a:rPr sz="2400" b="1">
                <a:latin typeface="楷体" panose="02010609060101010101" pitchFamily="49" charset="-122"/>
                <a:ea typeface="楷体" panose="02010609060101010101" pitchFamily="49" charset="-122"/>
                <a:cs typeface="楷体" panose="02010609060101010101" pitchFamily="49" charset="-122"/>
              </a:rPr>
              <a:t>革命如何初步实现了近代西方思想家的政治理念，认识革命取得了哪些重大成果，资本主义制度确立有哪些影响</a:t>
            </a:r>
            <a:r>
              <a:rPr lang="zh-CN" sz="2400" b="1">
                <a:latin typeface="楷体" panose="02010609060101010101" pitchFamily="49" charset="-122"/>
                <a:ea typeface="楷体" panose="02010609060101010101" pitchFamily="49" charset="-122"/>
                <a:cs typeface="楷体" panose="02010609060101010101" pitchFamily="49" charset="-122"/>
              </a:rPr>
              <a:t>；</a:t>
            </a:r>
            <a:endParaRPr sz="2400" b="1">
              <a:latin typeface="楷体" panose="02010609060101010101" pitchFamily="49" charset="-122"/>
              <a:ea typeface="楷体" panose="02010609060101010101" pitchFamily="49" charset="-122"/>
              <a:cs typeface="楷体" panose="02010609060101010101" pitchFamily="49" charset="-122"/>
            </a:endParaRPr>
          </a:p>
          <a:p>
            <a:pPr algn="l">
              <a:lnSpc>
                <a:spcPct val="100000"/>
              </a:lnSpc>
            </a:pPr>
            <a:r>
              <a:rPr lang="en-US" altLang="zh-CN" sz="2400" b="1">
                <a:latin typeface="楷体" panose="02010609060101010101" pitchFamily="49" charset="-122"/>
                <a:ea typeface="楷体" panose="02010609060101010101" pitchFamily="49" charset="-122"/>
                <a:cs typeface="楷体" panose="02010609060101010101" pitchFamily="49" charset="-122"/>
              </a:rPr>
              <a:t>    </a:t>
            </a:r>
            <a:r>
              <a:rPr lang="zh-CN" sz="2400" b="1">
                <a:latin typeface="楷体" panose="02010609060101010101" pitchFamily="49" charset="-122"/>
                <a:ea typeface="楷体" panose="02010609060101010101" pitchFamily="49" charset="-122"/>
                <a:cs typeface="楷体" panose="02010609060101010101" pitchFamily="49" charset="-122"/>
              </a:rPr>
              <a:t>四、资产阶级革命——资本主义制度的确立——资本主义的扩展（空间、程度、新特征）</a:t>
            </a:r>
            <a:r>
              <a:rPr lang="zh-CN" sz="2400" b="1">
                <a:latin typeface="楷体" panose="02010609060101010101" pitchFamily="49" charset="-122"/>
                <a:ea typeface="楷体" panose="02010609060101010101" pitchFamily="49" charset="-122"/>
                <a:cs typeface="楷体" panose="02010609060101010101" pitchFamily="49" charset="-122"/>
                <a:sym typeface="+mn-ea"/>
              </a:rPr>
              <a:t>。</a:t>
            </a:r>
            <a:endParaRPr lang="zh-CN" sz="2400" b="1">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500" fill="hold">
                                          <p:stCondLst>
                                            <p:cond delay="0"/>
                                          </p:stCondLst>
                                        </p:cTn>
                                        <p:tgtEl>
                                          <p:spTgt spid="3"/>
                                        </p:tgtEl>
                                        <p:attrNameLst>
                                          <p:attrName>style.visibility</p:attrName>
                                        </p:attrNameLst>
                                      </p:cBhvr>
                                      <p:to>
                                        <p:strVal val="visible"/>
                                      </p:to>
                                    </p:set>
                                    <p:animEffect transition="in" filter="wedg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animBg="1"/>
      <p:bldP spid="3" grpId="0" bldLvl="0" animBg="1"/>
      <p:bldP spid="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335280" y="260350"/>
            <a:ext cx="7377430" cy="521970"/>
          </a:xfrm>
          <a:prstGeom prst="rect">
            <a:avLst/>
          </a:prstGeom>
          <a:noFill/>
        </p:spPr>
        <p:txBody>
          <a:bodyPr wrap="square" rtlCol="0" anchor="t">
            <a:spAutoFit/>
          </a:bodyPr>
          <a:p>
            <a:r>
              <a:rPr kumimoji="1" lang="zh-CN" altLang="en-US" sz="2800" b="1" spc="300" smtClean="0">
                <a:solidFill>
                  <a:srgbClr val="FF0000"/>
                </a:solidFill>
                <a:latin typeface="微软雅黑" panose="020B0503020204020204" charset="-122"/>
                <a:ea typeface="微软雅黑" panose="020B0503020204020204" charset="-122"/>
                <a:cs typeface="微软雅黑" panose="020B0503020204020204" charset="-122"/>
                <a:sym typeface="+mn-ea"/>
              </a:rPr>
              <a:t>（二）重视</a:t>
            </a:r>
            <a:r>
              <a:rPr kumimoji="1" lang="zh-CN" altLang="en-US" sz="2800" spc="300" smtClean="0">
                <a:solidFill>
                  <a:srgbClr val="053CF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教科书的单元导读</a:t>
            </a:r>
            <a:r>
              <a:rPr kumimoji="1" lang="zh-CN" altLang="en-US" sz="2800" b="1" spc="300" smtClean="0">
                <a:solidFill>
                  <a:srgbClr val="FF0000"/>
                </a:solidFill>
                <a:latin typeface="微软雅黑" panose="020B0503020204020204" charset="-122"/>
                <a:ea typeface="微软雅黑" panose="020B0503020204020204" charset="-122"/>
                <a:cs typeface="微软雅黑" panose="020B0503020204020204" charset="-122"/>
                <a:sym typeface="+mn-ea"/>
              </a:rPr>
              <a:t>以探究联系</a:t>
            </a:r>
            <a:endParaRPr kumimoji="1" lang="zh-CN" altLang="en-US" sz="2800" b="1" spc="300" smtClean="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nvPicPr>
        <p:blipFill>
          <a:blip r:embed="rId2"/>
          <a:srcRect l="35113" t="34229" r="4922" b="700"/>
          <a:stretch>
            <a:fillRect/>
          </a:stretch>
        </p:blipFill>
        <p:spPr>
          <a:xfrm>
            <a:off x="479425" y="1340485"/>
            <a:ext cx="4973955" cy="5250815"/>
          </a:xfrm>
          <a:prstGeom prst="rect">
            <a:avLst/>
          </a:prstGeom>
        </p:spPr>
      </p:pic>
      <p:pic>
        <p:nvPicPr>
          <p:cNvPr id="4" name="图片 3"/>
          <p:cNvPicPr>
            <a:picLocks noChangeAspect="1"/>
          </p:cNvPicPr>
          <p:nvPr/>
        </p:nvPicPr>
        <p:blipFill>
          <a:blip r:embed="rId3"/>
          <a:srcRect l="33122" t="37447" r="1174" b="2172"/>
          <a:stretch>
            <a:fillRect/>
          </a:stretch>
        </p:blipFill>
        <p:spPr>
          <a:xfrm>
            <a:off x="5951855" y="1369060"/>
            <a:ext cx="6014085" cy="5227320"/>
          </a:xfrm>
          <a:prstGeom prst="rect">
            <a:avLst/>
          </a:prstGeom>
        </p:spPr>
      </p:pic>
      <p:sp>
        <p:nvSpPr>
          <p:cNvPr id="5" name="文本框 4"/>
          <p:cNvSpPr txBox="1"/>
          <p:nvPr/>
        </p:nvSpPr>
        <p:spPr>
          <a:xfrm>
            <a:off x="1199515" y="836210"/>
            <a:ext cx="4064000" cy="460375"/>
          </a:xfrm>
          <a:prstGeom prst="rect">
            <a:avLst/>
          </a:prstGeom>
        </p:spPr>
        <p:txBody>
          <a:bodyPr>
            <a:sp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选必</a:t>
            </a:r>
            <a:r>
              <a:rPr lang="en-US" altLang="zh-CN" sz="2400">
                <a:latin typeface="Arial" panose="020B0604020202020204" pitchFamily="34" charset="0"/>
                <a:ea typeface="微软雅黑" panose="020B0503020204020204" charset="-122"/>
              </a:rPr>
              <a:t>1   </a:t>
            </a:r>
            <a:r>
              <a:rPr lang="zh-CN" altLang="en-US" sz="2400">
                <a:latin typeface="Arial" panose="020B0604020202020204" pitchFamily="34" charset="0"/>
                <a:ea typeface="微软雅黑" panose="020B0503020204020204" charset="-122"/>
              </a:rPr>
              <a:t>第一单元</a:t>
            </a:r>
            <a:r>
              <a:rPr lang="en-US" altLang="zh-CN" sz="2400">
                <a:latin typeface="Arial" panose="020B0604020202020204" pitchFamily="34" charset="0"/>
                <a:ea typeface="微软雅黑" panose="020B0503020204020204" charset="-122"/>
              </a:rPr>
              <a:t> </a:t>
            </a:r>
            <a:r>
              <a:rPr lang="zh-CN" altLang="en-US" sz="2400">
                <a:latin typeface="Arial" panose="020B0604020202020204" pitchFamily="34" charset="0"/>
                <a:ea typeface="微软雅黑" panose="020B0503020204020204" charset="-122"/>
              </a:rPr>
              <a:t>政治制度</a:t>
            </a:r>
            <a:endParaRPr lang="zh-CN" altLang="en-US" sz="2400">
              <a:latin typeface="Arial" panose="020B0604020202020204" pitchFamily="34" charset="0"/>
              <a:ea typeface="微软雅黑" panose="020B0503020204020204" charset="-122"/>
            </a:endParaRPr>
          </a:p>
        </p:txBody>
      </p:sp>
      <p:sp>
        <p:nvSpPr>
          <p:cNvPr id="6" name="文本框 5"/>
          <p:cNvSpPr txBox="1"/>
          <p:nvPr/>
        </p:nvSpPr>
        <p:spPr>
          <a:xfrm>
            <a:off x="5952490" y="800735"/>
            <a:ext cx="6014085" cy="46037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选必</a:t>
            </a:r>
            <a:r>
              <a:rPr lang="en-US" altLang="zh-CN" sz="2400">
                <a:latin typeface="Arial" panose="020B0604020202020204" pitchFamily="34" charset="0"/>
                <a:ea typeface="微软雅黑" panose="020B0503020204020204" charset="-122"/>
              </a:rPr>
              <a:t>3</a:t>
            </a:r>
            <a:r>
              <a:rPr lang="en-US" altLang="zh-CN" sz="2400">
                <a:latin typeface="Arial" panose="020B0604020202020204" pitchFamily="34" charset="0"/>
                <a:ea typeface="微软雅黑" panose="020B0503020204020204" charset="-122"/>
              </a:rPr>
              <a:t>    </a:t>
            </a:r>
            <a:r>
              <a:rPr lang="zh-CN" altLang="en-US" sz="2400">
                <a:latin typeface="Arial" panose="020B0604020202020204" pitchFamily="34" charset="0"/>
                <a:ea typeface="微软雅黑" panose="020B0503020204020204" charset="-122"/>
              </a:rPr>
              <a:t>第四单元</a:t>
            </a:r>
            <a:r>
              <a:rPr lang="en-US" altLang="zh-CN" sz="2400">
                <a:latin typeface="Arial" panose="020B0604020202020204" pitchFamily="34" charset="0"/>
                <a:ea typeface="微软雅黑" panose="020B0503020204020204" charset="-122"/>
              </a:rPr>
              <a:t> </a:t>
            </a:r>
            <a:r>
              <a:rPr lang="zh-CN" altLang="en-US" sz="2400">
                <a:latin typeface="Arial" panose="020B0604020202020204" pitchFamily="34" charset="0"/>
                <a:ea typeface="微软雅黑" panose="020B0503020204020204" charset="-122"/>
              </a:rPr>
              <a:t>商路、贸易与文化交流</a:t>
            </a:r>
            <a:endParaRPr lang="zh-CN" altLang="en-US" sz="2400">
              <a:latin typeface="Arial" panose="020B0604020202020204" pitchFamily="34" charset="0"/>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文本框 1"/>
          <p:cNvSpPr txBox="1"/>
          <p:nvPr/>
        </p:nvSpPr>
        <p:spPr>
          <a:xfrm>
            <a:off x="3143885" y="260350"/>
            <a:ext cx="5088890" cy="706755"/>
          </a:xfrm>
          <a:prstGeom prst="rect">
            <a:avLst/>
          </a:prstGeom>
          <a:noFill/>
        </p:spPr>
        <p:txBody>
          <a:bodyPr wrap="square" rtlCol="0" anchor="t">
            <a:spAutoFit/>
          </a:bodyPr>
          <a:p>
            <a:r>
              <a:rPr lang="zh-CN" altLang="en-US" sz="4000" b="1">
                <a:solidFill>
                  <a:srgbClr val="FF0000"/>
                </a:solidFill>
                <a:latin typeface="微软雅黑" panose="020B0503020204020204" charset="-122"/>
                <a:ea typeface="微软雅黑" panose="020B0503020204020204" charset="-122"/>
                <a:sym typeface="+mn-ea"/>
              </a:rPr>
              <a:t>高考备考的四大支柱</a:t>
            </a:r>
            <a:endParaRPr lang="en-US" altLang="zh-CN" sz="4000" b="1">
              <a:solidFill>
                <a:srgbClr val="FF0000"/>
              </a:solidFill>
              <a:latin typeface="微软雅黑" panose="020B0503020204020204" charset="-122"/>
              <a:ea typeface="微软雅黑" panose="020B0503020204020204" charset="-122"/>
              <a:sym typeface="+mn-ea"/>
            </a:endParaRPr>
          </a:p>
        </p:txBody>
      </p:sp>
      <p:graphicFrame>
        <p:nvGraphicFramePr>
          <p:cNvPr id="3" name="图示 2"/>
          <p:cNvGraphicFramePr/>
          <p:nvPr/>
        </p:nvGraphicFramePr>
        <p:xfrm>
          <a:off x="1343660" y="1052195"/>
          <a:ext cx="8388350" cy="5139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useBgFill="1">
        <p:nvSpPr>
          <p:cNvPr id="4" name="文本框 3" descr="7b0a2020202022776f7264617274223a20227b5c2269645c223a32353030333030352c5c227469645c223a5c225c227d220a7d0a"/>
          <p:cNvSpPr txBox="1"/>
          <p:nvPr/>
        </p:nvSpPr>
        <p:spPr>
          <a:xfrm>
            <a:off x="8520430" y="1844675"/>
            <a:ext cx="3474085" cy="1753235"/>
          </a:xfrm>
          <a:prstGeom prst="rect">
            <a:avLst/>
          </a:prstGeom>
        </p:spPr>
        <p:txBody>
          <a:bodyPr wrap="square">
            <a:spAutoFit/>
            <a:scene3d>
              <a:camera prst="orthographicFront"/>
              <a:lightRig rig="flat" dir="t">
                <a:rot lat="0" lon="0" rev="0"/>
              </a:lightRig>
            </a:scene3d>
            <a:sp3d extrusionH="102775" contourW="4111" prstMaterial="matte">
              <a:extrusionClr>
                <a:srgbClr val="F7C51A"/>
              </a:extrusionClr>
              <a:contourClr>
                <a:srgbClr val="F5FAF7"/>
              </a:contourClr>
            </a:sp3d>
            <a:extLst>
              <a:ext uri="{4A0BC546-FE56-4ADE-93B0-CB8AF2F6F144}">
                <wpsdc:textFrameExt xmlns:wpsdc="http://www.wps.cn/officeDocument/2022/drawingmlCustomData" type="text"/>
              </a:ext>
            </a:extLst>
          </a:bodyPr>
          <a:p>
            <a:pPr algn="l"/>
            <a:r>
              <a:rPr lang="zh-CN" altLang="en-US" sz="3600" b="1">
                <a:ln w="4111" cap="rnd" cmpd="sng">
                  <a:prstDash val="solid"/>
                  <a:round/>
                </a:ln>
                <a:solidFill>
                  <a:srgbClr val="FF0000"/>
                </a:solidFill>
                <a:effectLst/>
                <a:latin typeface="汉仪书魂体简" panose="02010600000101010101" charset="-122"/>
                <a:ea typeface="汉仪书魂体简" panose="02010600000101010101" charset="-122"/>
              </a:rPr>
              <a:t>教材内容为基础</a:t>
            </a:r>
            <a:endParaRPr lang="zh-CN" altLang="en-US" sz="3600" b="1">
              <a:ln w="4111" cap="rnd" cmpd="sng">
                <a:prstDash val="solid"/>
                <a:round/>
              </a:ln>
              <a:solidFill>
                <a:srgbClr val="FF0000"/>
              </a:solidFill>
              <a:effectLst/>
              <a:latin typeface="汉仪书魂体简" panose="02010600000101010101" charset="-122"/>
              <a:ea typeface="汉仪书魂体简" panose="02010600000101010101" charset="-122"/>
            </a:endParaRPr>
          </a:p>
          <a:p>
            <a:pPr algn="l"/>
            <a:r>
              <a:rPr lang="zh-CN" altLang="en-US" sz="3600" b="1">
                <a:ln w="4111" cap="rnd" cmpd="sng">
                  <a:prstDash val="solid"/>
                  <a:round/>
                </a:ln>
                <a:solidFill>
                  <a:srgbClr val="FF0000"/>
                </a:solidFill>
                <a:effectLst/>
                <a:latin typeface="汉仪书魂体简" panose="02010600000101010101" charset="-122"/>
                <a:ea typeface="汉仪书魂体简" panose="02010600000101010101" charset="-122"/>
              </a:rPr>
              <a:t>课标评价为理论</a:t>
            </a:r>
            <a:endParaRPr lang="zh-CN" altLang="en-US" sz="3600" b="1">
              <a:ln w="4111" cap="rnd" cmpd="sng">
                <a:prstDash val="solid"/>
                <a:round/>
              </a:ln>
              <a:solidFill>
                <a:srgbClr val="FF0000"/>
              </a:solidFill>
              <a:effectLst/>
              <a:latin typeface="汉仪书魂体简" panose="02010600000101010101" charset="-122"/>
              <a:ea typeface="汉仪书魂体简" panose="02010600000101010101" charset="-122"/>
            </a:endParaRPr>
          </a:p>
          <a:p>
            <a:pPr algn="l"/>
            <a:r>
              <a:rPr lang="zh-CN" altLang="en-US" sz="3600" b="1">
                <a:ln w="4111" cap="rnd" cmpd="sng">
                  <a:prstDash val="solid"/>
                  <a:round/>
                </a:ln>
                <a:solidFill>
                  <a:srgbClr val="FF0000"/>
                </a:solidFill>
                <a:effectLst/>
                <a:latin typeface="汉仪书魂体简" panose="02010600000101010101" charset="-122"/>
                <a:ea typeface="汉仪书魂体简" panose="02010600000101010101" charset="-122"/>
              </a:rPr>
              <a:t>高考试卷为方向</a:t>
            </a:r>
            <a:endParaRPr lang="zh-CN" altLang="en-US" sz="3600" b="1">
              <a:ln w="4111" cap="rnd" cmpd="sng">
                <a:prstDash val="solid"/>
                <a:round/>
              </a:ln>
              <a:solidFill>
                <a:srgbClr val="FF0000"/>
              </a:solidFill>
              <a:effectLst/>
              <a:latin typeface="汉仪书魂体简" panose="02010600000101010101" charset="-122"/>
              <a:ea typeface="汉仪书魂体简" panose="0201060000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pic>
        <p:nvPicPr>
          <p:cNvPr id="4" name="图片 3"/>
          <p:cNvPicPr>
            <a:picLocks noChangeAspect="1"/>
          </p:cNvPicPr>
          <p:nvPr/>
        </p:nvPicPr>
        <p:blipFill>
          <a:blip r:embed="rId1"/>
          <a:srcRect l="5951" t="2672" r="4887" b="-568"/>
          <a:stretch>
            <a:fillRect/>
          </a:stretch>
        </p:blipFill>
        <p:spPr>
          <a:xfrm>
            <a:off x="6527800" y="910590"/>
            <a:ext cx="4680585" cy="5257165"/>
          </a:xfrm>
          <a:prstGeom prst="rect">
            <a:avLst/>
          </a:prstGeom>
        </p:spPr>
      </p:pic>
      <p:pic>
        <p:nvPicPr>
          <p:cNvPr id="5" name="图片 4"/>
          <p:cNvPicPr>
            <a:picLocks noChangeAspect="1"/>
          </p:cNvPicPr>
          <p:nvPr/>
        </p:nvPicPr>
        <p:blipFill>
          <a:blip r:embed="rId2"/>
          <a:srcRect l="8025" t="2576" r="15663" b="8361"/>
          <a:stretch>
            <a:fillRect/>
          </a:stretch>
        </p:blipFill>
        <p:spPr>
          <a:xfrm>
            <a:off x="1315720" y="994410"/>
            <a:ext cx="3787140" cy="4815205"/>
          </a:xfrm>
          <a:prstGeom prst="rect">
            <a:avLst/>
          </a:prstGeom>
        </p:spPr>
      </p:pic>
      <p:sp>
        <p:nvSpPr>
          <p:cNvPr id="8" name="圆角矩形 7"/>
          <p:cNvSpPr/>
          <p:nvPr/>
        </p:nvSpPr>
        <p:spPr>
          <a:xfrm>
            <a:off x="1919605" y="993775"/>
            <a:ext cx="1440180" cy="405765"/>
          </a:xfrm>
          <a:prstGeom prst="roundRect">
            <a:avLst/>
          </a:prstGeom>
          <a:ln w="38100">
            <a:solidFill>
              <a:srgbClr val="FFC000"/>
            </a:solid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9" name="圆角矩形 8"/>
          <p:cNvSpPr/>
          <p:nvPr/>
        </p:nvSpPr>
        <p:spPr>
          <a:xfrm>
            <a:off x="7103745" y="1486535"/>
            <a:ext cx="1157605" cy="426720"/>
          </a:xfrm>
          <a:prstGeom prst="roundRect">
            <a:avLst/>
          </a:prstGeom>
          <a:ln w="38100">
            <a:solidFill>
              <a:srgbClr val="FFC000"/>
            </a:solid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10" name="圆角矩形 9"/>
          <p:cNvSpPr/>
          <p:nvPr/>
        </p:nvSpPr>
        <p:spPr>
          <a:xfrm>
            <a:off x="1487170" y="5015230"/>
            <a:ext cx="3488055" cy="819150"/>
          </a:xfrm>
          <a:prstGeom prst="roundRect">
            <a:avLst/>
          </a:prstGeom>
          <a:ln w="38100">
            <a:solidFill>
              <a:srgbClr val="FFC000"/>
            </a:solid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11" name="圆角矩形 10"/>
          <p:cNvSpPr/>
          <p:nvPr/>
        </p:nvSpPr>
        <p:spPr>
          <a:xfrm>
            <a:off x="6816090" y="5429250"/>
            <a:ext cx="4281170" cy="652145"/>
          </a:xfrm>
          <a:prstGeom prst="roundRect">
            <a:avLst/>
          </a:prstGeom>
          <a:ln w="38100">
            <a:solidFill>
              <a:srgbClr val="FFC000"/>
            </a:solid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6" name="文本框 5"/>
          <p:cNvSpPr txBox="1"/>
          <p:nvPr/>
        </p:nvSpPr>
        <p:spPr>
          <a:xfrm>
            <a:off x="551180" y="116205"/>
            <a:ext cx="6555740" cy="521970"/>
          </a:xfrm>
          <a:prstGeom prst="rect">
            <a:avLst/>
          </a:prstGeom>
          <a:noFill/>
        </p:spPr>
        <p:txBody>
          <a:bodyPr wrap="square" rtlCol="0" anchor="t">
            <a:spAutoFit/>
          </a:bodyPr>
          <a:p>
            <a:r>
              <a:rPr kumimoji="1" lang="zh-CN" altLang="en-US" sz="2800" b="1" spc="300" smtClean="0">
                <a:solidFill>
                  <a:schemeClr val="tx1"/>
                </a:solidFill>
                <a:latin typeface="微软雅黑" panose="020B0503020204020204" charset="-122"/>
                <a:ea typeface="微软雅黑" panose="020B0503020204020204" charset="-122"/>
                <a:cs typeface="微软雅黑" panose="020B0503020204020204" charset="-122"/>
                <a:sym typeface="+mn-ea"/>
              </a:rPr>
              <a:t>（三）</a:t>
            </a:r>
            <a:r>
              <a:rPr kumimoji="1" lang="zh-CN" altLang="en-US" sz="2800" b="1" spc="300" smtClean="0">
                <a:solidFill>
                  <a:srgbClr val="FF0000"/>
                </a:solidFill>
                <a:latin typeface="微软雅黑" panose="020B0503020204020204" charset="-122"/>
                <a:ea typeface="微软雅黑" panose="020B0503020204020204" charset="-122"/>
                <a:cs typeface="微软雅黑" panose="020B0503020204020204" charset="-122"/>
                <a:sym typeface="+mn-ea"/>
              </a:rPr>
              <a:t>重视</a:t>
            </a:r>
            <a:r>
              <a:rPr kumimoji="1" lang="zh-CN" altLang="en-US" sz="2800" spc="300" smtClean="0">
                <a:solidFill>
                  <a:srgbClr val="053CF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教科书的栏目</a:t>
            </a:r>
            <a:r>
              <a:rPr kumimoji="1" lang="zh-CN" altLang="en-US" sz="2800" b="1" spc="300" smtClean="0">
                <a:solidFill>
                  <a:srgbClr val="FF0000"/>
                </a:solidFill>
                <a:latin typeface="微软雅黑" panose="020B0503020204020204" charset="-122"/>
                <a:ea typeface="微软雅黑" panose="020B0503020204020204" charset="-122"/>
                <a:cs typeface="微软雅黑" panose="020B0503020204020204" charset="-122"/>
                <a:sym typeface="+mn-ea"/>
              </a:rPr>
              <a:t>以启迪思维</a:t>
            </a:r>
            <a:endParaRPr kumimoji="1" lang="zh-CN" altLang="en-US" sz="2800" b="1" spc="300" smtClean="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bldLvl="0" animBg="1"/>
      <p:bldP spid="9" grpId="0" bldLvl="0" animBg="1"/>
      <p:bldP spid="10" grpId="0" bldLvl="0" animBg="1"/>
      <p:bldP spid="11" grpId="0" bldLvl="0" animBg="1"/>
      <p:bldP spid="8" grpId="1" animBg="1"/>
      <p:bldP spid="9" grpId="1" animBg="1"/>
      <p:bldP spid="10" grpId="1" animBg="1"/>
      <p:bldP spid="1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sp>
        <p:nvSpPr>
          <p:cNvPr id="3" name="文本框 2"/>
          <p:cNvSpPr txBox="1"/>
          <p:nvPr>
            <p:custDataLst>
              <p:tags r:id="rId1"/>
            </p:custDataLst>
          </p:nvPr>
        </p:nvSpPr>
        <p:spPr>
          <a:xfrm>
            <a:off x="335280" y="188595"/>
            <a:ext cx="7377430" cy="521970"/>
          </a:xfrm>
          <a:prstGeom prst="rect">
            <a:avLst/>
          </a:prstGeom>
          <a:noFill/>
        </p:spPr>
        <p:txBody>
          <a:bodyPr wrap="square" rtlCol="0" anchor="t">
            <a:spAutoFit/>
          </a:bodyPr>
          <a:p>
            <a:r>
              <a:rPr kumimoji="1" lang="zh-CN" altLang="en-US" sz="2800" b="1" spc="300" smtClean="0">
                <a:solidFill>
                  <a:srgbClr val="FF0000"/>
                </a:solidFill>
                <a:latin typeface="微软雅黑" panose="020B0503020204020204" charset="-122"/>
                <a:ea typeface="微软雅黑" panose="020B0503020204020204" charset="-122"/>
                <a:cs typeface="微软雅黑" panose="020B0503020204020204" charset="-122"/>
                <a:sym typeface="+mn-ea"/>
              </a:rPr>
              <a:t>（四）重视</a:t>
            </a:r>
            <a:r>
              <a:rPr kumimoji="1" lang="zh-CN" altLang="en-US" sz="2800" spc="300" smtClean="0">
                <a:solidFill>
                  <a:srgbClr val="053CF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课程标准学业要求</a:t>
            </a:r>
            <a:r>
              <a:rPr kumimoji="1" lang="zh-CN" altLang="en-US" sz="2800" b="1" spc="300" smtClean="0">
                <a:solidFill>
                  <a:srgbClr val="FF0000"/>
                </a:solidFill>
                <a:latin typeface="微软雅黑" panose="020B0503020204020204" charset="-122"/>
                <a:ea typeface="微软雅黑" panose="020B0503020204020204" charset="-122"/>
                <a:cs typeface="微软雅黑" panose="020B0503020204020204" charset="-122"/>
                <a:sym typeface="+mn-ea"/>
              </a:rPr>
              <a:t>以深化认识</a:t>
            </a:r>
            <a:endParaRPr kumimoji="1" lang="zh-CN" altLang="en-US" sz="2800" b="1" spc="300" smtClean="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100" name="文本框 99"/>
          <p:cNvSpPr txBox="1"/>
          <p:nvPr/>
        </p:nvSpPr>
        <p:spPr>
          <a:xfrm>
            <a:off x="6311900" y="764540"/>
            <a:ext cx="5375275" cy="5631180"/>
          </a:xfrm>
          <a:prstGeom prst="rect">
            <a:avLst/>
          </a:prstGeom>
          <a:solidFill>
            <a:schemeClr val="bg1"/>
          </a:solidFill>
          <a:ln w="9525">
            <a:solidFill>
              <a:schemeClr val="tx1"/>
            </a:solidFill>
            <a:prstDash val="sysDash"/>
          </a:ln>
        </p:spPr>
        <p:txBody>
          <a:bodyPr wrap="square">
            <a:noAutofit/>
          </a:bodyPr>
          <a:p>
            <a:pPr indent="304800"/>
            <a:r>
              <a:rPr lang="zh-CN" sz="2400">
                <a:solidFill>
                  <a:srgbClr val="231F20"/>
                </a:solidFill>
                <a:latin typeface="楷体" panose="02010609060101010101" pitchFamily="49" charset="-122"/>
                <a:ea typeface="楷体" panose="02010609060101010101" pitchFamily="49" charset="-122"/>
                <a:cs typeface="楷体" panose="02010609060101010101" pitchFamily="49" charset="-122"/>
                <a:sym typeface="+mn-ea"/>
              </a:rPr>
              <a:t>选必</a:t>
            </a:r>
            <a:r>
              <a:rPr lang="en-US" altLang="zh-CN" sz="2400">
                <a:solidFill>
                  <a:srgbClr val="231F20"/>
                </a:solidFill>
                <a:latin typeface="楷体" panose="02010609060101010101" pitchFamily="49" charset="-122"/>
                <a:ea typeface="楷体" panose="02010609060101010101" pitchFamily="49" charset="-122"/>
                <a:cs typeface="楷体" panose="02010609060101010101" pitchFamily="49" charset="-122"/>
                <a:sym typeface="+mn-ea"/>
              </a:rPr>
              <a:t>3 文化交流与传播</a:t>
            </a:r>
            <a:endParaRPr lang="en-US" altLang="zh-CN" sz="2400">
              <a:solidFill>
                <a:srgbClr val="231F20"/>
              </a:solidFill>
              <a:latin typeface="楷体" panose="02010609060101010101" pitchFamily="49" charset="-122"/>
              <a:ea typeface="楷体" panose="02010609060101010101" pitchFamily="49" charset="-122"/>
              <a:cs typeface="楷体" panose="02010609060101010101" pitchFamily="49" charset="-122"/>
              <a:sym typeface="+mn-ea"/>
            </a:endParaRPr>
          </a:p>
          <a:p>
            <a:pPr indent="304800"/>
            <a:r>
              <a:rPr lang="zh-CN" sz="2400">
                <a:solidFill>
                  <a:srgbClr val="231F20"/>
                </a:solidFill>
                <a:latin typeface="楷体" panose="02010609060101010101" pitchFamily="49" charset="-122"/>
                <a:ea typeface="楷体" panose="02010609060101010101" pitchFamily="49" charset="-122"/>
                <a:cs typeface="楷体" panose="02010609060101010101" pitchFamily="49" charset="-122"/>
              </a:rPr>
              <a:t>通过本模块的学习，学生能够了解人类文化交流与传播的基本方式、途径、方法和手段（唯物史观、时空观念、史料实证）。通过学习，扩大国际视野，增强国际理解，拥有博大胸怀，树立爱国主义和关怀人类共同命运的观念；能够认识到世界各国、各地区、各民族都为创造人类文化作出了贡献，不同文化之间要相互尊重、平等相待，</a:t>
            </a:r>
            <a:r>
              <a:rPr lang="en-US" sz="2400">
                <a:solidFill>
                  <a:srgbClr val="231F20"/>
                </a:solidFill>
                <a:latin typeface="楷体" panose="02010609060101010101" pitchFamily="49" charset="-122"/>
                <a:ea typeface="楷体" panose="02010609060101010101" pitchFamily="49" charset="-122"/>
                <a:cs typeface="楷体" panose="02010609060101010101" pitchFamily="49" charset="-122"/>
              </a:rPr>
              <a:t> </a:t>
            </a:r>
            <a:r>
              <a:rPr lang="zh-CN" sz="2400">
                <a:solidFill>
                  <a:srgbClr val="231F20"/>
                </a:solidFill>
                <a:latin typeface="楷体" panose="02010609060101010101" pitchFamily="49" charset="-122"/>
                <a:ea typeface="楷体" panose="02010609060101010101" pitchFamily="49" charset="-122"/>
                <a:cs typeface="楷体" panose="02010609060101010101" pitchFamily="49" charset="-122"/>
              </a:rPr>
              <a:t>加强交流互鉴，促进共同发展（唯物史观、历史解释、家国情怀）。</a:t>
            </a:r>
            <a:endParaRPr lang="zh-CN" sz="2400">
              <a:solidFill>
                <a:srgbClr val="231F20"/>
              </a:solidFill>
              <a:latin typeface="楷体" panose="02010609060101010101" pitchFamily="49" charset="-122"/>
              <a:ea typeface="楷体" panose="02010609060101010101" pitchFamily="49" charset="-122"/>
              <a:cs typeface="楷体" panose="02010609060101010101" pitchFamily="49" charset="-122"/>
            </a:endParaRPr>
          </a:p>
          <a:p>
            <a:pPr indent="304800" algn="r"/>
            <a:r>
              <a:rPr lang="en-US" altLang="zh-CN" sz="2400">
                <a:solidFill>
                  <a:srgbClr val="231F20"/>
                </a:solidFill>
                <a:latin typeface="楷体" panose="02010609060101010101" pitchFamily="49" charset="-122"/>
                <a:ea typeface="楷体" panose="02010609060101010101" pitchFamily="49" charset="-122"/>
                <a:cs typeface="楷体" panose="02010609060101010101" pitchFamily="49" charset="-122"/>
              </a:rPr>
              <a:t>——</a:t>
            </a:r>
            <a:r>
              <a:rPr lang="zh-CN" altLang="en-US" sz="2400">
                <a:solidFill>
                  <a:srgbClr val="231F20"/>
                </a:solidFill>
                <a:latin typeface="楷体" panose="02010609060101010101" pitchFamily="49" charset="-122"/>
                <a:ea typeface="楷体" panose="02010609060101010101" pitchFamily="49" charset="-122"/>
                <a:cs typeface="楷体" panose="02010609060101010101" pitchFamily="49" charset="-122"/>
              </a:rPr>
              <a:t>《标准》</a:t>
            </a:r>
            <a:r>
              <a:rPr lang="en-US" altLang="zh-CN" sz="2400">
                <a:solidFill>
                  <a:srgbClr val="231F20"/>
                </a:solidFill>
                <a:latin typeface="楷体" panose="02010609060101010101" pitchFamily="49" charset="-122"/>
                <a:ea typeface="楷体" panose="02010609060101010101" pitchFamily="49" charset="-122"/>
                <a:cs typeface="楷体" panose="02010609060101010101" pitchFamily="49" charset="-122"/>
              </a:rPr>
              <a:t>33</a:t>
            </a:r>
            <a:r>
              <a:rPr lang="zh-CN" altLang="en-US" sz="2400">
                <a:solidFill>
                  <a:srgbClr val="231F20"/>
                </a:solidFill>
                <a:latin typeface="楷体" panose="02010609060101010101" pitchFamily="49" charset="-122"/>
                <a:ea typeface="楷体" panose="02010609060101010101" pitchFamily="49" charset="-122"/>
                <a:cs typeface="楷体" panose="02010609060101010101" pitchFamily="49" charset="-122"/>
              </a:rPr>
              <a:t>页</a:t>
            </a:r>
            <a:endParaRPr lang="zh-CN" altLang="en-US" sz="2400">
              <a:solidFill>
                <a:srgbClr val="231F20"/>
              </a:solidFill>
              <a:latin typeface="楷体" panose="02010609060101010101" pitchFamily="49" charset="-122"/>
              <a:ea typeface="楷体" panose="02010609060101010101" pitchFamily="49" charset="-122"/>
              <a:cs typeface="楷体" panose="02010609060101010101" pitchFamily="49" charset="-122"/>
            </a:endParaRPr>
          </a:p>
        </p:txBody>
      </p:sp>
      <p:sp>
        <p:nvSpPr>
          <p:cNvPr id="5" name="文本框 4"/>
          <p:cNvSpPr txBox="1"/>
          <p:nvPr/>
        </p:nvSpPr>
        <p:spPr>
          <a:xfrm>
            <a:off x="335280" y="764540"/>
            <a:ext cx="5758180" cy="5631180"/>
          </a:xfrm>
          <a:prstGeom prst="rect">
            <a:avLst/>
          </a:prstGeom>
          <a:solidFill>
            <a:schemeClr val="bg1"/>
          </a:solidFill>
          <a:ln w="9525">
            <a:solidFill>
              <a:schemeClr val="tx1"/>
            </a:solidFill>
            <a:prstDash val="sysDash"/>
          </a:ln>
        </p:spPr>
        <p:txBody>
          <a:bodyPr wrap="square">
            <a:spAutoFit/>
          </a:bodyPr>
          <a:p>
            <a:pPr indent="304800"/>
            <a:r>
              <a:rPr lang="zh-CN" sz="2400">
                <a:solidFill>
                  <a:srgbClr val="231F20"/>
                </a:solidFill>
                <a:latin typeface="楷体" panose="02010609060101010101" pitchFamily="49" charset="-122"/>
                <a:ea typeface="楷体" panose="02010609060101010101" pitchFamily="49" charset="-122"/>
                <a:cs typeface="楷体" panose="02010609060101010101" pitchFamily="49" charset="-122"/>
              </a:rPr>
              <a:t>选必</a:t>
            </a:r>
            <a:r>
              <a:rPr lang="en-US" altLang="zh-CN" sz="2400">
                <a:solidFill>
                  <a:srgbClr val="231F20"/>
                </a:solidFill>
                <a:latin typeface="楷体" panose="02010609060101010101" pitchFamily="49" charset="-122"/>
                <a:ea typeface="楷体" panose="02010609060101010101" pitchFamily="49" charset="-122"/>
                <a:cs typeface="楷体" panose="02010609060101010101" pitchFamily="49" charset="-122"/>
              </a:rPr>
              <a:t>1 国家制度与社会治理</a:t>
            </a:r>
            <a:endParaRPr lang="en-US" altLang="zh-CN" sz="2400">
              <a:solidFill>
                <a:srgbClr val="231F20"/>
              </a:solidFill>
              <a:latin typeface="楷体" panose="02010609060101010101" pitchFamily="49" charset="-122"/>
              <a:ea typeface="楷体" panose="02010609060101010101" pitchFamily="49" charset="-122"/>
              <a:cs typeface="楷体" panose="02010609060101010101" pitchFamily="49" charset="-122"/>
            </a:endParaRPr>
          </a:p>
          <a:p>
            <a:pPr indent="304800"/>
            <a:r>
              <a:rPr lang="zh-CN" sz="2400">
                <a:solidFill>
                  <a:srgbClr val="231F20"/>
                </a:solidFill>
                <a:latin typeface="楷体" panose="02010609060101010101" pitchFamily="49" charset="-122"/>
                <a:ea typeface="楷体" panose="02010609060101010101" pitchFamily="49" charset="-122"/>
                <a:cs typeface="楷体" panose="02010609060101010101" pitchFamily="49" charset="-122"/>
              </a:rPr>
              <a:t>通过本模块的学习，学生能够基本认识中国古代国家制度和社会治理措施的主要发展线索，同时能够简单了解欧美国家在制度建设和社会治理方面的重要成就及其历史渊源，并且初步掌握当代中国国家制度和社会治理措施的由来和概况（唯物史观、时空观念、史料实证）；通过学习，能够认识到制度会随着社会变迁而变化，任何一种制度都不是十全十美的；不同国家和地区的制度，应当在坚持自身优秀传统的基础上，从社会实际状况出发，互相取长补短，臻于完善（唯物史观、历史解释、家国情怀）。</a:t>
            </a:r>
            <a:endParaRPr lang="zh-CN" sz="2400">
              <a:solidFill>
                <a:srgbClr val="231F20"/>
              </a:solidFill>
              <a:latin typeface="楷体" panose="02010609060101010101" pitchFamily="49" charset="-122"/>
              <a:ea typeface="楷体" panose="02010609060101010101" pitchFamily="49" charset="-122"/>
              <a:cs typeface="楷体" panose="02010609060101010101" pitchFamily="49" charset="-122"/>
            </a:endParaRPr>
          </a:p>
          <a:p>
            <a:pPr indent="304800" algn="r"/>
            <a:r>
              <a:rPr lang="en-US" altLang="zh-CN" sz="2400">
                <a:solidFill>
                  <a:srgbClr val="231F20"/>
                </a:solidFill>
                <a:latin typeface="楷体" panose="02010609060101010101" pitchFamily="49" charset="-122"/>
                <a:ea typeface="楷体" panose="02010609060101010101" pitchFamily="49" charset="-122"/>
                <a:cs typeface="楷体" panose="02010609060101010101" pitchFamily="49" charset="-122"/>
              </a:rPr>
              <a:t>——</a:t>
            </a:r>
            <a:r>
              <a:rPr lang="zh-CN" altLang="en-US" sz="2400">
                <a:solidFill>
                  <a:srgbClr val="231F20"/>
                </a:solidFill>
                <a:latin typeface="楷体" panose="02010609060101010101" pitchFamily="49" charset="-122"/>
                <a:ea typeface="楷体" panose="02010609060101010101" pitchFamily="49" charset="-122"/>
                <a:cs typeface="楷体" panose="02010609060101010101" pitchFamily="49" charset="-122"/>
              </a:rPr>
              <a:t>《标准》</a:t>
            </a:r>
            <a:r>
              <a:rPr lang="en-US" altLang="zh-CN" sz="2400">
                <a:solidFill>
                  <a:srgbClr val="231F20"/>
                </a:solidFill>
                <a:latin typeface="楷体" panose="02010609060101010101" pitchFamily="49" charset="-122"/>
                <a:ea typeface="楷体" panose="02010609060101010101" pitchFamily="49" charset="-122"/>
                <a:cs typeface="楷体" panose="02010609060101010101" pitchFamily="49" charset="-122"/>
              </a:rPr>
              <a:t>26</a:t>
            </a:r>
            <a:r>
              <a:rPr lang="zh-CN" altLang="en-US" sz="2400">
                <a:solidFill>
                  <a:srgbClr val="231F20"/>
                </a:solidFill>
                <a:latin typeface="楷体" panose="02010609060101010101" pitchFamily="49" charset="-122"/>
                <a:ea typeface="楷体" panose="02010609060101010101" pitchFamily="49" charset="-122"/>
                <a:cs typeface="楷体" panose="02010609060101010101" pitchFamily="49" charset="-122"/>
              </a:rPr>
              <a:t>页</a:t>
            </a:r>
            <a:endParaRPr lang="zh-CN" altLang="en-US" sz="2400">
              <a:solidFill>
                <a:srgbClr val="231F20"/>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graphicFrame>
        <p:nvGraphicFramePr>
          <p:cNvPr id="2" name="表格 1"/>
          <p:cNvGraphicFramePr/>
          <p:nvPr>
            <p:custDataLst>
              <p:tags r:id="rId1"/>
            </p:custDataLst>
          </p:nvPr>
        </p:nvGraphicFramePr>
        <p:xfrm>
          <a:off x="66040" y="919480"/>
          <a:ext cx="5734050" cy="5486400"/>
        </p:xfrm>
        <a:graphic>
          <a:graphicData uri="http://schemas.openxmlformats.org/drawingml/2006/table">
            <a:tbl>
              <a:tblPr/>
              <a:tblGrid>
                <a:gridCol w="350520"/>
                <a:gridCol w="5383530"/>
              </a:tblGrid>
              <a:tr h="731520">
                <a:tc>
                  <a:txBody>
                    <a:bodyPr/>
                    <a:p>
                      <a:pPr algn="ctr">
                        <a:buNone/>
                      </a:pPr>
                      <a:r>
                        <a:rPr lang="en-US" sz="2400">
                          <a:solidFill>
                            <a:srgbClr val="231F20"/>
                          </a:solidFill>
                          <a:latin typeface="楷体" panose="02010609060101010101" pitchFamily="49" charset="-122"/>
                          <a:ea typeface="楷体" panose="02010609060101010101" pitchFamily="49" charset="-122"/>
                          <a:cs typeface="宋体" panose="02010600030101010101" pitchFamily="2" charset="-122"/>
                        </a:rPr>
                        <a:t>水平</a:t>
                      </a:r>
                      <a:endParaRPr lang="en-US" altLang="en-US" sz="2400">
                        <a:solidFill>
                          <a:srgbClr val="231F20"/>
                        </a:solidFill>
                        <a:latin typeface="楷体" panose="02010609060101010101" pitchFamily="49" charset="-122"/>
                        <a:ea typeface="楷体" panose="02010609060101010101" pitchFamily="49" charset="-122"/>
                        <a:cs typeface="宋体" panose="02010600030101010101" pitchFamily="2" charset="-122"/>
                      </a:endParaRPr>
                    </a:p>
                  </a:txBody>
                  <a:tcPr marL="0" marR="0" marT="0" marB="0" vert="horz" anchor="t" anchorCtr="0">
                    <a:lnL w="12700" cap="flat" cmpd="sng">
                      <a:solidFill>
                        <a:srgbClr val="231F20"/>
                      </a:solidFill>
                      <a:prstDash val="solid"/>
                      <a:headEnd type="none" w="med" len="med"/>
                      <a:tailEnd type="none" w="med" len="med"/>
                    </a:lnL>
                    <a:lnR w="12700" cap="flat" cmpd="sng">
                      <a:solidFill>
                        <a:srgbClr val="58595B"/>
                      </a:solidFill>
                      <a:prstDash val="solid"/>
                      <a:headEnd type="none" w="med" len="med"/>
                      <a:tailEnd type="none" w="med" len="med"/>
                    </a:lnR>
                    <a:lnT w="12700" cap="flat" cmpd="sng">
                      <a:solidFill>
                        <a:srgbClr val="58595B"/>
                      </a:solidFill>
                      <a:prstDash val="solid"/>
                      <a:headEnd type="none" w="med" len="med"/>
                      <a:tailEnd type="none" w="med" len="med"/>
                    </a:lnT>
                    <a:lnB w="12700" cap="flat" cmpd="sng">
                      <a:solidFill>
                        <a:srgbClr val="58595B"/>
                      </a:solidFill>
                      <a:prstDash val="solid"/>
                      <a:headEnd type="none" w="med" len="med"/>
                      <a:tailEnd type="none" w="med" len="med"/>
                    </a:lnB>
                    <a:lnTlToBr>
                      <a:noFill/>
                    </a:lnTlToBr>
                    <a:lnBlToTr>
                      <a:noFill/>
                    </a:lnBlToTr>
                    <a:solidFill>
                      <a:schemeClr val="bg1"/>
                    </a:solidFill>
                  </a:tcPr>
                </a:tc>
                <a:tc>
                  <a:txBody>
                    <a:bodyPr/>
                    <a:p>
                      <a:pPr algn="ctr">
                        <a:buNone/>
                      </a:pPr>
                      <a:r>
                        <a:rPr lang="en-US" sz="2400">
                          <a:solidFill>
                            <a:srgbClr val="231F20"/>
                          </a:solidFill>
                          <a:latin typeface="楷体" panose="02010609060101010101" pitchFamily="49" charset="-122"/>
                          <a:ea typeface="楷体" panose="02010609060101010101" pitchFamily="49" charset="-122"/>
                          <a:cs typeface="楷体" panose="02010609060101010101" pitchFamily="49" charset="-122"/>
                        </a:rPr>
                        <a:t>素养2. 时空观念</a:t>
                      </a:r>
                      <a:endParaRPr lang="en-US" altLang="en-US" sz="2400">
                        <a:solidFill>
                          <a:srgbClr val="231F20"/>
                        </a:solidFill>
                        <a:latin typeface="楷体" panose="02010609060101010101" pitchFamily="49" charset="-122"/>
                        <a:ea typeface="楷体" panose="02010609060101010101" pitchFamily="49" charset="-122"/>
                        <a:cs typeface="楷体" panose="02010609060101010101" pitchFamily="49" charset="-122"/>
                      </a:endParaRPr>
                    </a:p>
                  </a:txBody>
                  <a:tcPr marL="0" marR="0" marT="0" marB="0" vert="horz" anchor="t" anchorCtr="0">
                    <a:lnL w="12700" cap="flat" cmpd="sng">
                      <a:solidFill>
                        <a:srgbClr val="58595B"/>
                      </a:solidFill>
                      <a:prstDash val="solid"/>
                      <a:headEnd type="none" w="med" len="med"/>
                      <a:tailEnd type="none" w="med" len="med"/>
                    </a:lnL>
                    <a:lnR w="12700" cap="flat" cmpd="sng">
                      <a:solidFill>
                        <a:srgbClr val="231F20"/>
                      </a:solidFill>
                      <a:prstDash val="solid"/>
                      <a:headEnd type="none" w="med" len="med"/>
                      <a:tailEnd type="none" w="med" len="med"/>
                    </a:lnR>
                    <a:lnT w="12700" cap="flat" cmpd="sng">
                      <a:solidFill>
                        <a:srgbClr val="58595B"/>
                      </a:solidFill>
                      <a:prstDash val="solid"/>
                      <a:headEnd type="none" w="med" len="med"/>
                      <a:tailEnd type="none" w="med" len="med"/>
                    </a:lnT>
                    <a:lnB w="12700" cap="flat" cmpd="sng">
                      <a:solidFill>
                        <a:srgbClr val="58595B"/>
                      </a:solidFill>
                      <a:prstDash val="solid"/>
                      <a:headEnd type="none" w="med" len="med"/>
                      <a:tailEnd type="none" w="med" len="med"/>
                    </a:lnB>
                    <a:lnTlToBr>
                      <a:noFill/>
                    </a:lnTlToBr>
                    <a:lnBlToTr>
                      <a:noFill/>
                    </a:lnBlToTr>
                    <a:solidFill>
                      <a:schemeClr val="bg1"/>
                    </a:solidFill>
                  </a:tcPr>
                </a:tc>
              </a:tr>
              <a:tr h="660400">
                <a:tc>
                  <a:txBody>
                    <a:bodyPr/>
                    <a:p>
                      <a:pPr>
                        <a:buNone/>
                      </a:pPr>
                      <a:r>
                        <a:rPr lang="en-US" sz="2400">
                          <a:latin typeface="楷体" panose="02010609060101010101" pitchFamily="49" charset="-122"/>
                          <a:ea typeface="楷体" panose="02010609060101010101" pitchFamily="49" charset="-122"/>
                          <a:cs typeface="楷体" panose="02010609060101010101" pitchFamily="49" charset="-122"/>
                        </a:rPr>
                        <a:t> </a:t>
                      </a:r>
                      <a:r>
                        <a:rPr lang="en-US" sz="2400">
                          <a:solidFill>
                            <a:srgbClr val="231F20"/>
                          </a:solidFill>
                          <a:latin typeface="楷体" panose="02010609060101010101" pitchFamily="49" charset="-122"/>
                          <a:ea typeface="楷体" panose="02010609060101010101" pitchFamily="49" charset="-122"/>
                          <a:cs typeface="楷体" panose="02010609060101010101" pitchFamily="49" charset="-122"/>
                        </a:rPr>
                        <a:t>2</a:t>
                      </a:r>
                      <a:endParaRPr lang="en-US" altLang="en-US" sz="2400">
                        <a:latin typeface="楷体" panose="02010609060101010101" pitchFamily="49" charset="-122"/>
                        <a:ea typeface="楷体" panose="02010609060101010101" pitchFamily="49" charset="-122"/>
                        <a:cs typeface="楷体" panose="02010609060101010101" pitchFamily="49" charset="-122"/>
                      </a:endParaRPr>
                    </a:p>
                  </a:txBody>
                  <a:tcPr marL="0" marR="0" marT="0" marB="0" vert="horz" anchor="t" anchorCtr="0">
                    <a:lnL w="12700" cap="flat" cmpd="sng">
                      <a:solidFill>
                        <a:srgbClr val="231F20"/>
                      </a:solidFill>
                      <a:prstDash val="solid"/>
                      <a:headEnd type="none" w="med" len="med"/>
                      <a:tailEnd type="none" w="med" len="med"/>
                    </a:lnL>
                    <a:lnR w="12700" cap="flat" cmpd="sng">
                      <a:solidFill>
                        <a:srgbClr val="58595B"/>
                      </a:solidFill>
                      <a:prstDash val="solid"/>
                      <a:headEnd type="none" w="med" len="med"/>
                      <a:tailEnd type="none" w="med" len="med"/>
                    </a:lnR>
                    <a:lnT w="12700" cap="flat" cmpd="sng">
                      <a:solidFill>
                        <a:srgbClr val="58595B"/>
                      </a:solidFill>
                      <a:prstDash val="solid"/>
                      <a:headEnd type="none" w="med" len="med"/>
                      <a:tailEnd type="none" w="med" len="med"/>
                    </a:lnT>
                    <a:lnB w="12700" cap="flat" cmpd="sng">
                      <a:solidFill>
                        <a:srgbClr val="58595B"/>
                      </a:solidFill>
                      <a:prstDash val="solid"/>
                      <a:headEnd type="none" w="med" len="med"/>
                      <a:tailEnd type="none" w="med" len="med"/>
                    </a:lnB>
                    <a:lnTlToBr>
                      <a:noFill/>
                    </a:lnTlToBr>
                    <a:lnBlToTr>
                      <a:noFill/>
                    </a:lnBlToTr>
                    <a:solidFill>
                      <a:schemeClr val="bg1"/>
                    </a:solidFill>
                  </a:tcPr>
                </a:tc>
                <a:tc>
                  <a:txBody>
                    <a:bodyPr/>
                    <a:p>
                      <a:pPr>
                        <a:buNone/>
                      </a:pPr>
                      <a:r>
                        <a:rPr lang="en-US" sz="2400">
                          <a:solidFill>
                            <a:srgbClr val="231F20"/>
                          </a:solidFill>
                          <a:latin typeface="楷体" panose="02010609060101010101" pitchFamily="49" charset="-122"/>
                          <a:ea typeface="楷体" panose="02010609060101010101" pitchFamily="49" charset="-122"/>
                          <a:cs typeface="宋体" panose="02010600030101010101" pitchFamily="2" charset="-122"/>
                        </a:rPr>
                        <a:t>能够将某一史事定位在特定的</a:t>
                      </a:r>
                      <a:r>
                        <a:rPr lang="en-US" sz="2400">
                          <a:solidFill>
                            <a:srgbClr val="FF0000"/>
                          </a:solidFill>
                          <a:latin typeface="楷体" panose="02010609060101010101" pitchFamily="49" charset="-122"/>
                          <a:ea typeface="楷体" panose="02010609060101010101" pitchFamily="49" charset="-122"/>
                          <a:cs typeface="宋体" panose="02010600030101010101" pitchFamily="2" charset="-122"/>
                        </a:rPr>
                        <a:t>时间和空间框架</a:t>
                      </a:r>
                      <a:r>
                        <a:rPr lang="en-US" sz="2400">
                          <a:solidFill>
                            <a:srgbClr val="231F20"/>
                          </a:solidFill>
                          <a:latin typeface="楷体" panose="02010609060101010101" pitchFamily="49" charset="-122"/>
                          <a:ea typeface="楷体" panose="02010609060101010101" pitchFamily="49" charset="-122"/>
                          <a:cs typeface="宋体" panose="02010600030101010101" pitchFamily="2" charset="-122"/>
                        </a:rPr>
                        <a:t>下；能够利用历史年表、历史地图等方式对相关史事加以描述；……理解空间和环境因素对认识历史与现实的重要性。</a:t>
                      </a:r>
                      <a:endParaRPr lang="en-US" altLang="en-US" sz="2400">
                        <a:solidFill>
                          <a:srgbClr val="231F20"/>
                        </a:solidFill>
                        <a:latin typeface="楷体" panose="02010609060101010101" pitchFamily="49" charset="-122"/>
                        <a:ea typeface="楷体" panose="02010609060101010101" pitchFamily="49" charset="-122"/>
                        <a:cs typeface="宋体" panose="02010600030101010101" pitchFamily="2" charset="-122"/>
                      </a:endParaRPr>
                    </a:p>
                  </a:txBody>
                  <a:tcPr marL="0" marR="0" marT="0" marB="0" vert="horz" anchor="t" anchorCtr="0">
                    <a:lnL w="12700" cap="flat" cmpd="sng">
                      <a:solidFill>
                        <a:srgbClr val="58595B"/>
                      </a:solidFill>
                      <a:prstDash val="solid"/>
                      <a:headEnd type="none" w="med" len="med"/>
                      <a:tailEnd type="none" w="med" len="med"/>
                    </a:lnL>
                    <a:lnR w="12700" cap="flat" cmpd="sng">
                      <a:solidFill>
                        <a:srgbClr val="58595B"/>
                      </a:solidFill>
                      <a:prstDash val="solid"/>
                      <a:headEnd type="none" w="med" len="med"/>
                      <a:tailEnd type="none" w="med" len="med"/>
                    </a:lnR>
                    <a:lnT w="12700" cap="flat" cmpd="sng">
                      <a:solidFill>
                        <a:srgbClr val="58595B"/>
                      </a:solidFill>
                      <a:prstDash val="solid"/>
                      <a:headEnd type="none" w="med" len="med"/>
                      <a:tailEnd type="none" w="med" len="med"/>
                    </a:lnT>
                    <a:lnB w="12700" cap="flat" cmpd="sng">
                      <a:solidFill>
                        <a:srgbClr val="58595B"/>
                      </a:solidFill>
                      <a:prstDash val="solid"/>
                      <a:headEnd type="none" w="med" len="med"/>
                      <a:tailEnd type="none" w="med" len="med"/>
                    </a:lnB>
                    <a:lnTlToBr>
                      <a:noFill/>
                    </a:lnTlToBr>
                    <a:lnBlToTr>
                      <a:noFill/>
                    </a:lnBlToTr>
                    <a:solidFill>
                      <a:schemeClr val="bg1"/>
                    </a:solidFill>
                  </a:tcPr>
                </a:tc>
              </a:tr>
              <a:tr h="457200">
                <a:tc>
                  <a:txBody>
                    <a:bodyPr/>
                    <a:p>
                      <a:pPr>
                        <a:buNone/>
                      </a:pPr>
                      <a:r>
                        <a:rPr lang="en-US" sz="2400">
                          <a:latin typeface="楷体" panose="02010609060101010101" pitchFamily="49" charset="-122"/>
                          <a:ea typeface="楷体" panose="02010609060101010101" pitchFamily="49" charset="-122"/>
                          <a:cs typeface="楷体" panose="02010609060101010101" pitchFamily="49" charset="-122"/>
                        </a:rPr>
                        <a:t> </a:t>
                      </a:r>
                      <a:r>
                        <a:rPr lang="en-US" sz="2400">
                          <a:solidFill>
                            <a:srgbClr val="231F20"/>
                          </a:solidFill>
                          <a:latin typeface="楷体" panose="02010609060101010101" pitchFamily="49" charset="-122"/>
                          <a:ea typeface="楷体" panose="02010609060101010101" pitchFamily="49" charset="-122"/>
                          <a:cs typeface="楷体" panose="02010609060101010101" pitchFamily="49" charset="-122"/>
                        </a:rPr>
                        <a:t>3</a:t>
                      </a:r>
                      <a:endParaRPr lang="en-US" altLang="en-US" sz="2400">
                        <a:latin typeface="楷体" panose="02010609060101010101" pitchFamily="49" charset="-122"/>
                        <a:ea typeface="楷体" panose="02010609060101010101" pitchFamily="49" charset="-122"/>
                        <a:cs typeface="楷体" panose="02010609060101010101" pitchFamily="49" charset="-122"/>
                      </a:endParaRPr>
                    </a:p>
                  </a:txBody>
                  <a:tcPr marL="0" marR="0" marT="0" marB="0" vert="horz" anchor="t" anchorCtr="0">
                    <a:lnL w="12700" cap="flat" cmpd="sng">
                      <a:solidFill>
                        <a:srgbClr val="231F20"/>
                      </a:solidFill>
                      <a:prstDash val="solid"/>
                      <a:headEnd type="none" w="med" len="med"/>
                      <a:tailEnd type="none" w="med" len="med"/>
                    </a:lnL>
                    <a:lnR w="12700" cap="flat" cmpd="sng">
                      <a:solidFill>
                        <a:srgbClr val="58595B"/>
                      </a:solidFill>
                      <a:prstDash val="solid"/>
                      <a:headEnd type="none" w="med" len="med"/>
                      <a:tailEnd type="none" w="med" len="med"/>
                    </a:lnR>
                    <a:lnT w="12700" cap="flat" cmpd="sng">
                      <a:solidFill>
                        <a:srgbClr val="58595B"/>
                      </a:solidFill>
                      <a:prstDash val="solid"/>
                      <a:headEnd type="none" w="med" len="med"/>
                      <a:tailEnd type="none" w="med" len="med"/>
                    </a:lnT>
                    <a:lnB w="12700" cap="flat" cmpd="sng">
                      <a:solidFill>
                        <a:srgbClr val="58595B"/>
                      </a:solidFill>
                      <a:prstDash val="solid"/>
                      <a:headEnd type="none" w="med" len="med"/>
                      <a:tailEnd type="none" w="med" len="med"/>
                    </a:lnB>
                    <a:lnTlToBr>
                      <a:noFill/>
                    </a:lnTlToBr>
                    <a:lnBlToTr>
                      <a:noFill/>
                    </a:lnBlToTr>
                    <a:solidFill>
                      <a:schemeClr val="bg1"/>
                    </a:solidFill>
                  </a:tcPr>
                </a:tc>
                <a:tc>
                  <a:txBody>
                    <a:bodyPr/>
                    <a:p>
                      <a:pPr>
                        <a:buNone/>
                      </a:pPr>
                      <a:r>
                        <a:rPr lang="en-US" sz="2400">
                          <a:solidFill>
                            <a:srgbClr val="231F20"/>
                          </a:solidFill>
                          <a:latin typeface="楷体" panose="02010609060101010101" pitchFamily="49" charset="-122"/>
                          <a:ea typeface="楷体" panose="02010609060101010101" pitchFamily="49" charset="-122"/>
                          <a:cs typeface="宋体" panose="02010600030101010101" pitchFamily="2" charset="-122"/>
                        </a:rPr>
                        <a:t>能够把握相关史事的</a:t>
                      </a:r>
                      <a:r>
                        <a:rPr lang="en-US" sz="2400">
                          <a:solidFill>
                            <a:srgbClr val="FF0000"/>
                          </a:solidFill>
                          <a:latin typeface="楷体" panose="02010609060101010101" pitchFamily="49" charset="-122"/>
                          <a:ea typeface="楷体" panose="02010609060101010101" pitchFamily="49" charset="-122"/>
                          <a:cs typeface="宋体" panose="02010600030101010101" pitchFamily="2" charset="-122"/>
                        </a:rPr>
                        <a:t>时间、空间联系</a:t>
                      </a:r>
                      <a:r>
                        <a:rPr lang="en-US" sz="2400">
                          <a:solidFill>
                            <a:srgbClr val="231F20"/>
                          </a:solidFill>
                          <a:latin typeface="楷体" panose="02010609060101010101" pitchFamily="49" charset="-122"/>
                          <a:ea typeface="楷体" panose="02010609060101010101" pitchFamily="49" charset="-122"/>
                          <a:cs typeface="宋体" panose="02010600030101010101" pitchFamily="2" charset="-122"/>
                        </a:rPr>
                        <a:t>，并用特定的时间和空间术语对较长时段的史事加以概括和说明。</a:t>
                      </a:r>
                      <a:endParaRPr lang="en-US" altLang="en-US" sz="2400">
                        <a:solidFill>
                          <a:srgbClr val="231F20"/>
                        </a:solidFill>
                        <a:latin typeface="楷体" panose="02010609060101010101" pitchFamily="49" charset="-122"/>
                        <a:ea typeface="楷体" panose="02010609060101010101" pitchFamily="49" charset="-122"/>
                        <a:cs typeface="宋体" panose="02010600030101010101" pitchFamily="2" charset="-122"/>
                      </a:endParaRPr>
                    </a:p>
                  </a:txBody>
                  <a:tcPr marL="0" marR="0" marT="0" marB="0" vert="horz" anchor="t" anchorCtr="0">
                    <a:lnL w="12700" cap="flat" cmpd="sng">
                      <a:solidFill>
                        <a:srgbClr val="58595B"/>
                      </a:solidFill>
                      <a:prstDash val="solid"/>
                      <a:headEnd type="none" w="med" len="med"/>
                      <a:tailEnd type="none" w="med" len="med"/>
                    </a:lnL>
                    <a:lnR w="12700" cap="flat" cmpd="sng">
                      <a:solidFill>
                        <a:srgbClr val="58595B"/>
                      </a:solidFill>
                      <a:prstDash val="solid"/>
                      <a:headEnd type="none" w="med" len="med"/>
                      <a:tailEnd type="none" w="med" len="med"/>
                    </a:lnR>
                    <a:lnT w="12700" cap="flat" cmpd="sng">
                      <a:solidFill>
                        <a:srgbClr val="58595B"/>
                      </a:solidFill>
                      <a:prstDash val="solid"/>
                      <a:headEnd type="none" w="med" len="med"/>
                      <a:tailEnd type="none" w="med" len="med"/>
                    </a:lnT>
                    <a:lnB w="12700" cap="flat" cmpd="sng">
                      <a:solidFill>
                        <a:srgbClr val="58595B"/>
                      </a:solidFill>
                      <a:prstDash val="solid"/>
                      <a:headEnd type="none" w="med" len="med"/>
                      <a:tailEnd type="none" w="med" len="med"/>
                    </a:lnB>
                    <a:lnTlToBr>
                      <a:noFill/>
                    </a:lnTlToBr>
                    <a:lnBlToTr>
                      <a:noFill/>
                    </a:lnBlToTr>
                    <a:solidFill>
                      <a:schemeClr val="bg1"/>
                    </a:solidFill>
                  </a:tcPr>
                </a:tc>
              </a:tr>
              <a:tr h="660400">
                <a:tc>
                  <a:txBody>
                    <a:bodyPr/>
                    <a:p>
                      <a:pPr>
                        <a:buNone/>
                      </a:pPr>
                      <a:r>
                        <a:rPr lang="en-US" sz="2400">
                          <a:latin typeface="楷体" panose="02010609060101010101" pitchFamily="49" charset="-122"/>
                          <a:ea typeface="楷体" panose="02010609060101010101" pitchFamily="49" charset="-122"/>
                          <a:cs typeface="楷体" panose="02010609060101010101" pitchFamily="49" charset="-122"/>
                        </a:rPr>
                        <a:t> </a:t>
                      </a:r>
                      <a:r>
                        <a:rPr lang="en-US" sz="2400">
                          <a:solidFill>
                            <a:srgbClr val="231F20"/>
                          </a:solidFill>
                          <a:latin typeface="楷体" panose="02010609060101010101" pitchFamily="49" charset="-122"/>
                          <a:ea typeface="楷体" panose="02010609060101010101" pitchFamily="49" charset="-122"/>
                          <a:cs typeface="楷体" panose="02010609060101010101" pitchFamily="49" charset="-122"/>
                        </a:rPr>
                        <a:t>4</a:t>
                      </a:r>
                      <a:endParaRPr lang="en-US" altLang="en-US" sz="2400">
                        <a:latin typeface="楷体" panose="02010609060101010101" pitchFamily="49" charset="-122"/>
                        <a:ea typeface="楷体" panose="02010609060101010101" pitchFamily="49" charset="-122"/>
                        <a:cs typeface="楷体" panose="02010609060101010101" pitchFamily="49" charset="-122"/>
                      </a:endParaRPr>
                    </a:p>
                  </a:txBody>
                  <a:tcPr marL="0" marR="0" marT="0" marB="0" vert="horz" anchor="t" anchorCtr="0">
                    <a:lnL w="12700" cap="flat" cmpd="sng">
                      <a:solidFill>
                        <a:srgbClr val="231F20"/>
                      </a:solidFill>
                      <a:prstDash val="solid"/>
                      <a:headEnd type="none" w="med" len="med"/>
                      <a:tailEnd type="none" w="med" len="med"/>
                    </a:lnL>
                    <a:lnR w="12700" cap="flat" cmpd="sng">
                      <a:solidFill>
                        <a:srgbClr val="58595B"/>
                      </a:solidFill>
                      <a:prstDash val="solid"/>
                      <a:headEnd type="none" w="med" len="med"/>
                      <a:tailEnd type="none" w="med" len="med"/>
                    </a:lnR>
                    <a:lnT w="12700" cap="flat" cmpd="sng">
                      <a:solidFill>
                        <a:srgbClr val="58595B"/>
                      </a:solidFill>
                      <a:prstDash val="solid"/>
                      <a:headEnd type="none" w="med" len="med"/>
                      <a:tailEnd type="none" w="med" len="med"/>
                    </a:lnT>
                    <a:lnB w="12700" cap="flat" cmpd="sng">
                      <a:solidFill>
                        <a:srgbClr val="58595B"/>
                      </a:solidFill>
                      <a:prstDash val="solid"/>
                      <a:headEnd type="none" w="med" len="med"/>
                      <a:tailEnd type="none" w="med" len="med"/>
                    </a:lnB>
                    <a:lnTlToBr>
                      <a:noFill/>
                    </a:lnTlToBr>
                    <a:lnBlToTr>
                      <a:noFill/>
                    </a:lnBlToTr>
                    <a:solidFill>
                      <a:schemeClr val="bg1"/>
                    </a:solidFill>
                  </a:tcPr>
                </a:tc>
                <a:tc>
                  <a:txBody>
                    <a:bodyPr/>
                    <a:p>
                      <a:pPr>
                        <a:buNone/>
                      </a:pPr>
                      <a:r>
                        <a:rPr lang="en-US" sz="2400">
                          <a:solidFill>
                            <a:srgbClr val="231F20"/>
                          </a:solidFill>
                          <a:latin typeface="楷体" panose="02010609060101010101" pitchFamily="49" charset="-122"/>
                          <a:ea typeface="楷体" panose="02010609060101010101" pitchFamily="49" charset="-122"/>
                          <a:cs typeface="楷体" panose="02010609060101010101" pitchFamily="49" charset="-122"/>
                        </a:rPr>
                        <a:t>在对历史和现实问题进行独立</a:t>
                      </a:r>
                      <a:r>
                        <a:rPr lang="en-US" sz="2400">
                          <a:solidFill>
                            <a:srgbClr val="FF0000"/>
                          </a:solidFill>
                          <a:latin typeface="楷体" panose="02010609060101010101" pitchFamily="49" charset="-122"/>
                          <a:ea typeface="楷体" panose="02010609060101010101" pitchFamily="49" charset="-122"/>
                          <a:cs typeface="楷体" panose="02010609060101010101" pitchFamily="49" charset="-122"/>
                        </a:rPr>
                        <a:t>探究</a:t>
                      </a:r>
                      <a:r>
                        <a:rPr lang="en-US" sz="2400">
                          <a:solidFill>
                            <a:srgbClr val="231F20"/>
                          </a:solidFill>
                          <a:latin typeface="楷体" panose="02010609060101010101" pitchFamily="49" charset="-122"/>
                          <a:ea typeface="楷体" panose="02010609060101010101" pitchFamily="49" charset="-122"/>
                          <a:cs typeface="楷体" panose="02010609060101010101" pitchFamily="49" charset="-122"/>
                        </a:rPr>
                        <a:t>的过程中，能将其置于具体的时空框架下；能够选择恰当的时空尺度对其进行</a:t>
                      </a:r>
                      <a:r>
                        <a:rPr lang="en-US" sz="2400">
                          <a:solidFill>
                            <a:srgbClr val="FF0000"/>
                          </a:solidFill>
                          <a:latin typeface="楷体" panose="02010609060101010101" pitchFamily="49" charset="-122"/>
                          <a:ea typeface="楷体" panose="02010609060101010101" pitchFamily="49" charset="-122"/>
                          <a:cs typeface="楷体" panose="02010609060101010101" pitchFamily="49" charset="-122"/>
                        </a:rPr>
                        <a:t>分析、综合、比较</a:t>
                      </a:r>
                      <a:r>
                        <a:rPr lang="en-US" sz="2400">
                          <a:solidFill>
                            <a:srgbClr val="231F20"/>
                          </a:solidFill>
                          <a:latin typeface="楷体" panose="02010609060101010101" pitchFamily="49" charset="-122"/>
                          <a:ea typeface="楷体" panose="02010609060101010101" pitchFamily="49" charset="-122"/>
                          <a:cs typeface="楷体" panose="02010609060101010101" pitchFamily="49" charset="-122"/>
                        </a:rPr>
                        <a:t>，在此基础上作出合理的</a:t>
                      </a:r>
                      <a:r>
                        <a:rPr lang="en-US" sz="2400">
                          <a:solidFill>
                            <a:srgbClr val="FF0000"/>
                          </a:solidFill>
                          <a:latin typeface="楷体" panose="02010609060101010101" pitchFamily="49" charset="-122"/>
                          <a:ea typeface="楷体" panose="02010609060101010101" pitchFamily="49" charset="-122"/>
                          <a:cs typeface="楷体" panose="02010609060101010101" pitchFamily="49" charset="-122"/>
                        </a:rPr>
                        <a:t>论述</a:t>
                      </a:r>
                      <a:r>
                        <a:rPr lang="en-US" sz="2400">
                          <a:solidFill>
                            <a:srgbClr val="231F20"/>
                          </a:solidFill>
                          <a:latin typeface="楷体" panose="02010609060101010101" pitchFamily="49" charset="-122"/>
                          <a:ea typeface="楷体" panose="02010609060101010101" pitchFamily="49" charset="-122"/>
                          <a:cs typeface="楷体" panose="02010609060101010101" pitchFamily="49" charset="-122"/>
                        </a:rPr>
                        <a:t>。</a:t>
                      </a:r>
                      <a:endParaRPr lang="en-US" altLang="en-US" sz="2400">
                        <a:solidFill>
                          <a:srgbClr val="231F20"/>
                        </a:solidFill>
                        <a:latin typeface="楷体" panose="02010609060101010101" pitchFamily="49" charset="-122"/>
                        <a:ea typeface="楷体" panose="02010609060101010101" pitchFamily="49" charset="-122"/>
                        <a:cs typeface="楷体" panose="02010609060101010101" pitchFamily="49" charset="-122"/>
                      </a:endParaRPr>
                    </a:p>
                  </a:txBody>
                  <a:tcPr marL="0" marR="0" marT="0" marB="0" vert="horz" anchor="t" anchorCtr="0">
                    <a:lnL w="12700" cap="flat" cmpd="sng">
                      <a:solidFill>
                        <a:srgbClr val="58595B"/>
                      </a:solidFill>
                      <a:prstDash val="solid"/>
                      <a:headEnd type="none" w="med" len="med"/>
                      <a:tailEnd type="none" w="med" len="med"/>
                    </a:lnL>
                    <a:lnR w="12700" cap="flat" cmpd="sng">
                      <a:solidFill>
                        <a:srgbClr val="58595B"/>
                      </a:solidFill>
                      <a:prstDash val="solid"/>
                      <a:headEnd type="none" w="med" len="med"/>
                      <a:tailEnd type="none" w="med" len="med"/>
                    </a:lnR>
                    <a:lnT w="12700" cap="flat" cmpd="sng">
                      <a:solidFill>
                        <a:srgbClr val="58595B"/>
                      </a:solidFill>
                      <a:prstDash val="solid"/>
                      <a:headEnd type="none" w="med" len="med"/>
                      <a:tailEnd type="none" w="med" len="med"/>
                    </a:lnT>
                    <a:lnB w="12700" cap="flat" cmpd="sng">
                      <a:solidFill>
                        <a:srgbClr val="58595B"/>
                      </a:solidFill>
                      <a:prstDash val="solid"/>
                      <a:headEnd type="none" w="med" len="med"/>
                      <a:tailEnd type="none" w="med" len="med"/>
                    </a:lnB>
                    <a:lnTlToBr>
                      <a:noFill/>
                    </a:lnTlToBr>
                    <a:lnBlToTr>
                      <a:noFill/>
                    </a:lnBlToTr>
                    <a:solidFill>
                      <a:schemeClr val="bg1"/>
                    </a:solidFill>
                  </a:tcPr>
                </a:tc>
              </a:tr>
            </a:tbl>
          </a:graphicData>
        </a:graphic>
      </p:graphicFrame>
      <p:sp>
        <p:nvSpPr>
          <p:cNvPr id="3" name="文本框 2"/>
          <p:cNvSpPr txBox="1"/>
          <p:nvPr/>
        </p:nvSpPr>
        <p:spPr>
          <a:xfrm>
            <a:off x="5967095" y="919480"/>
            <a:ext cx="6031865" cy="2291715"/>
          </a:xfrm>
          <a:prstGeom prst="rect">
            <a:avLst/>
          </a:prstGeom>
          <a:solidFill>
            <a:schemeClr val="bg1"/>
          </a:solidFill>
          <a:ln>
            <a:solidFill>
              <a:schemeClr val="tx1"/>
            </a:solidFill>
            <a:prstDash val="sysDash"/>
          </a:ln>
        </p:spPr>
        <p:txBody>
          <a:bodyPr wrap="square" rtlCol="0" anchor="t">
            <a:noAutofit/>
          </a:bodyPr>
          <a:p>
            <a:r>
              <a:rPr lang="en-US" altLang="zh-CN" sz="2400">
                <a:latin typeface="楷体" panose="02010609060101010101" pitchFamily="49" charset="-122"/>
                <a:ea typeface="楷体" panose="02010609060101010101" pitchFamily="49" charset="-122"/>
                <a:cs typeface="楷体" panose="02010609060101010101" pitchFamily="49" charset="-122"/>
              </a:rPr>
              <a:t>    </a:t>
            </a:r>
            <a:r>
              <a:rPr lang="zh-CN" altLang="en-US" sz="2400">
                <a:latin typeface="楷体" panose="02010609060101010101" pitchFamily="49" charset="-122"/>
                <a:ea typeface="楷体" panose="02010609060101010101" pitchFamily="49" charset="-122"/>
                <a:cs typeface="楷体" panose="02010609060101010101" pitchFamily="49" charset="-122"/>
              </a:rPr>
              <a:t>时空观念是在特定的时间联系和空间联系中对事物进行观察、分析的意识和思维方式。任何历史事物都是在特定的、具体的时间和空间条件下发生的，只有在特定的时空框架当中，才可能对史事有准确的理解。</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algn="r"/>
            <a:r>
              <a:rPr lang="en-US" altLang="zh-CN" sz="2400">
                <a:latin typeface="楷体" panose="02010609060101010101" pitchFamily="49" charset="-122"/>
                <a:ea typeface="楷体" panose="02010609060101010101" pitchFamily="49" charset="-122"/>
                <a:cs typeface="楷体" panose="02010609060101010101" pitchFamily="49" charset="-122"/>
              </a:rPr>
              <a:t>——</a:t>
            </a:r>
            <a:r>
              <a:rPr lang="zh-CN" altLang="en-US" sz="2400">
                <a:latin typeface="楷体" panose="02010609060101010101" pitchFamily="49" charset="-122"/>
                <a:ea typeface="楷体" panose="02010609060101010101" pitchFamily="49" charset="-122"/>
                <a:cs typeface="楷体" panose="02010609060101010101" pitchFamily="49" charset="-122"/>
              </a:rPr>
              <a:t>《课标》第</a:t>
            </a:r>
            <a:r>
              <a:rPr lang="en-US" altLang="zh-CN" sz="2400">
                <a:latin typeface="楷体" panose="02010609060101010101" pitchFamily="49" charset="-122"/>
                <a:ea typeface="楷体" panose="02010609060101010101" pitchFamily="49" charset="-122"/>
                <a:cs typeface="楷体" panose="02010609060101010101" pitchFamily="49" charset="-122"/>
              </a:rPr>
              <a:t>5</a:t>
            </a:r>
            <a:r>
              <a:rPr lang="zh-CN" altLang="en-US" sz="2400">
                <a:latin typeface="楷体" panose="02010609060101010101" pitchFamily="49" charset="-122"/>
                <a:ea typeface="楷体" panose="02010609060101010101" pitchFamily="49" charset="-122"/>
                <a:cs typeface="楷体" panose="02010609060101010101" pitchFamily="49" charset="-122"/>
              </a:rPr>
              <a:t>页</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sp>
        <p:nvSpPr>
          <p:cNvPr id="4" name="文本框 3"/>
          <p:cNvSpPr txBox="1"/>
          <p:nvPr>
            <p:custDataLst>
              <p:tags r:id="rId2"/>
            </p:custDataLst>
          </p:nvPr>
        </p:nvSpPr>
        <p:spPr>
          <a:xfrm>
            <a:off x="335280" y="188595"/>
            <a:ext cx="8370570" cy="521970"/>
          </a:xfrm>
          <a:prstGeom prst="rect">
            <a:avLst/>
          </a:prstGeom>
          <a:noFill/>
        </p:spPr>
        <p:txBody>
          <a:bodyPr wrap="square" rtlCol="0" anchor="t">
            <a:spAutoFit/>
          </a:bodyPr>
          <a:p>
            <a:r>
              <a:rPr kumimoji="1" lang="zh-CN" altLang="en-US" sz="2800" b="1" spc="300" smtClean="0">
                <a:solidFill>
                  <a:srgbClr val="FF0000"/>
                </a:solidFill>
                <a:latin typeface="微软雅黑" panose="020B0503020204020204" charset="-122"/>
                <a:ea typeface="微软雅黑" panose="020B0503020204020204" charset="-122"/>
                <a:cs typeface="微软雅黑" panose="020B0503020204020204" charset="-122"/>
                <a:sym typeface="+mn-ea"/>
              </a:rPr>
              <a:t>（五）重视</a:t>
            </a:r>
            <a:r>
              <a:rPr kumimoji="1" lang="zh-CN" altLang="en-US" sz="2800" spc="300" smtClean="0">
                <a:solidFill>
                  <a:srgbClr val="053CF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核心素养的水平划分</a:t>
            </a:r>
            <a:r>
              <a:rPr kumimoji="1" lang="zh-CN" altLang="en-US" sz="2800" b="1" spc="300" smtClean="0">
                <a:solidFill>
                  <a:srgbClr val="FF0000"/>
                </a:solidFill>
                <a:latin typeface="微软雅黑" panose="020B0503020204020204" charset="-122"/>
                <a:ea typeface="微软雅黑" panose="020B0503020204020204" charset="-122"/>
                <a:cs typeface="微软雅黑" panose="020B0503020204020204" charset="-122"/>
                <a:sym typeface="+mn-ea"/>
              </a:rPr>
              <a:t>以找寻方向</a:t>
            </a:r>
            <a:endParaRPr kumimoji="1" lang="zh-CN" altLang="en-US" sz="2800" b="1" spc="300" smtClean="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5967095" y="3717290"/>
            <a:ext cx="6031865" cy="2676525"/>
          </a:xfrm>
          <a:prstGeom prst="rect">
            <a:avLst/>
          </a:prstGeom>
          <a:solidFill>
            <a:schemeClr val="bg1"/>
          </a:solidFill>
          <a:ln>
            <a:solidFill>
              <a:schemeClr val="tx1"/>
            </a:solidFill>
            <a:prstDash val="sysDash"/>
          </a:ln>
        </p:spPr>
        <p:txBody>
          <a:bodyPr wrap="square" rtlCol="0" anchor="t">
            <a:spAutoFit/>
          </a:bodyPr>
          <a:p>
            <a:r>
              <a:rPr lang="en-US" altLang="zh-CN" sz="2400">
                <a:sym typeface="+mn-ea"/>
              </a:rPr>
              <a:t>      </a:t>
            </a:r>
            <a:r>
              <a:rPr lang="zh-CN" altLang="en-US" sz="2400" b="1">
                <a:solidFill>
                  <a:srgbClr val="FF0000"/>
                </a:solidFill>
                <a:sym typeface="+mn-ea"/>
              </a:rPr>
              <a:t>“联系”</a:t>
            </a:r>
            <a:r>
              <a:rPr lang="en-US" altLang="zh-CN" sz="2400" b="1">
                <a:solidFill>
                  <a:srgbClr val="FF0000"/>
                </a:solidFill>
                <a:sym typeface="+mn-ea"/>
              </a:rPr>
              <a:t>     </a:t>
            </a:r>
            <a:r>
              <a:rPr lang="zh-CN" altLang="en-US" sz="2400" b="1">
                <a:solidFill>
                  <a:srgbClr val="FF0000"/>
                </a:solidFill>
                <a:sym typeface="+mn-ea"/>
              </a:rPr>
              <a:t>“意识和思维方式”</a:t>
            </a:r>
            <a:endParaRPr lang="zh-CN" altLang="en-US" sz="2400" b="1">
              <a:solidFill>
                <a:srgbClr val="FF0000"/>
              </a:solidFill>
              <a:sym typeface="+mn-ea"/>
            </a:endParaRPr>
          </a:p>
          <a:p>
            <a:r>
              <a:rPr lang="en-US" altLang="zh-CN" sz="2400">
                <a:sym typeface="+mn-ea"/>
              </a:rPr>
              <a:t>      </a:t>
            </a:r>
            <a:r>
              <a:rPr lang="zh-CN" altLang="en-US" sz="2400">
                <a:sym typeface="+mn-ea"/>
              </a:rPr>
              <a:t>在横向的空间维度和纵向的时间维度上联系相关的历史事物，通过时空的变化观察历史事物之间的相互关系，比如进步与倒退、延续与创新等；</a:t>
            </a:r>
            <a:endParaRPr lang="zh-CN" altLang="en-US" sz="2400">
              <a:sym typeface="+mn-ea"/>
            </a:endParaRPr>
          </a:p>
          <a:p>
            <a:r>
              <a:rPr lang="en-US" altLang="zh-CN" sz="2400">
                <a:sym typeface="+mn-ea"/>
              </a:rPr>
              <a:t>     </a:t>
            </a:r>
            <a:r>
              <a:rPr lang="zh-CN" altLang="en-US" sz="2400">
                <a:sym typeface="+mn-ea"/>
              </a:rPr>
              <a:t>在联系中进行分析、比较和阐释，以培养分析和解决问题的综合能力。</a:t>
            </a:r>
            <a:endParaRPr lang="zh-CN" altLang="en-US" sz="240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grpId="0" nodeType="clickEffect">
                                  <p:stCondLst>
                                    <p:cond delay="0"/>
                                  </p:stCondLst>
                                  <p:childTnLst>
                                    <p:set>
                                      <p:cBhvr>
                                        <p:cTn id="15" dur="500" fill="hold">
                                          <p:stCondLst>
                                            <p:cond delay="0"/>
                                          </p:stCondLst>
                                        </p:cTn>
                                        <p:tgtEl>
                                          <p:spTgt spid="5"/>
                                        </p:tgtEl>
                                        <p:attrNameLst>
                                          <p:attrName>style.visibility</p:attrName>
                                        </p:attrNameLst>
                                      </p:cBhvr>
                                      <p:to>
                                        <p:strVal val="visible"/>
                                      </p:to>
                                    </p:set>
                                    <p:animEffect transition="in" filter="wedg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50000">
              <a:schemeClr val="accent1"/>
            </a:gs>
            <a:gs pos="0">
              <a:schemeClr val="accent1">
                <a:lumMod val="25000"/>
                <a:lumOff val="75000"/>
              </a:schemeClr>
            </a:gs>
            <a:gs pos="100000">
              <a:schemeClr val="accent1">
                <a:lumMod val="85000"/>
              </a:schemeClr>
            </a:gs>
          </a:gsLst>
          <a:lin ang="5400000" scaled="1"/>
        </a:gradFill>
        <a:effectLst/>
      </p:bgPr>
    </p:bg>
    <p:spTree>
      <p:nvGrpSpPr>
        <p:cNvPr id="1" name=""/>
        <p:cNvGrpSpPr/>
        <p:nvPr/>
      </p:nvGrpSpPr>
      <p:grpSpPr/>
      <p:sp useBgFill="1">
        <p:nvSpPr>
          <p:cNvPr id="138243" name="文本框 3"/>
          <p:cNvSpPr txBox="1"/>
          <p:nvPr/>
        </p:nvSpPr>
        <p:spPr>
          <a:xfrm>
            <a:off x="1919605" y="1028700"/>
            <a:ext cx="8478520" cy="2150110"/>
          </a:xfrm>
          <a:prstGeom prst="rect">
            <a:avLst/>
          </a:prstGeom>
          <a:ln w="9525" cap="flat" cmpd="sng">
            <a:noFill/>
            <a:prstDash val="sysDot"/>
            <a:round/>
            <a:headEnd type="none" w="med" len="med"/>
            <a:tailEnd type="none" w="med" len="med"/>
          </a:ln>
        </p:spPr>
        <p:txBody>
          <a:bodyPr wrap="square" anchor="t" anchorCtr="0">
            <a:noAutofit/>
          </a:bodyPr>
          <a:p>
            <a:pPr algn="ctr"/>
            <a:r>
              <a:rPr lang="zh-CN" altLang="en-US" sz="5400" b="1">
                <a:solidFill>
                  <a:schemeClr val="bg1"/>
                </a:solidFill>
                <a:latin typeface="微软雅黑" panose="020B0503020204020204" charset="-122"/>
                <a:ea typeface="微软雅黑" panose="020B0503020204020204" charset="-122"/>
                <a:cs typeface="微软雅黑" panose="020B0503020204020204" charset="-122"/>
              </a:rPr>
              <a:t>知行合一</a:t>
            </a:r>
            <a:endParaRPr lang="zh-CN" altLang="en-US" sz="5400" b="1">
              <a:solidFill>
                <a:schemeClr val="bg1"/>
              </a:solidFill>
              <a:latin typeface="微软雅黑" panose="020B0503020204020204" charset="-122"/>
              <a:ea typeface="微软雅黑" panose="020B0503020204020204" charset="-122"/>
              <a:cs typeface="微软雅黑" panose="020B0503020204020204" charset="-122"/>
            </a:endParaRPr>
          </a:p>
          <a:p>
            <a:pPr algn="ctr"/>
            <a:endParaRPr lang="zh-CN" altLang="en-US" sz="5400" b="1">
              <a:solidFill>
                <a:schemeClr val="bg1"/>
              </a:solidFill>
              <a:latin typeface="微软雅黑" panose="020B0503020204020204" charset="-122"/>
              <a:ea typeface="微软雅黑" panose="020B0503020204020204" charset="-122"/>
              <a:cs typeface="微软雅黑" panose="020B0503020204020204" charset="-122"/>
            </a:endParaRPr>
          </a:p>
          <a:p>
            <a:pPr algn="ctr"/>
            <a:r>
              <a:rPr lang="zh-CN" altLang="en-US" sz="5400" b="1">
                <a:solidFill>
                  <a:schemeClr val="bg1"/>
                </a:solidFill>
                <a:latin typeface="微软雅黑" panose="020B0503020204020204" charset="-122"/>
                <a:ea typeface="微软雅黑" panose="020B0503020204020204" charset="-122"/>
                <a:cs typeface="微软雅黑" panose="020B0503020204020204" charset="-122"/>
              </a:rPr>
              <a:t>阅读</a:t>
            </a:r>
            <a:r>
              <a:rPr lang="en-US" altLang="zh-CN" sz="5400" b="1">
                <a:solidFill>
                  <a:schemeClr val="bg1"/>
                </a:solidFill>
                <a:latin typeface="微软雅黑" panose="020B0503020204020204" charset="-122"/>
                <a:ea typeface="微软雅黑" panose="020B0503020204020204" charset="-122"/>
                <a:cs typeface="微软雅黑" panose="020B0503020204020204" charset="-122"/>
              </a:rPr>
              <a:t>—</a:t>
            </a:r>
            <a:r>
              <a:rPr lang="zh-CN" altLang="en-US" sz="5400" b="1">
                <a:solidFill>
                  <a:schemeClr val="bg1"/>
                </a:solidFill>
                <a:latin typeface="微软雅黑" panose="020B0503020204020204" charset="-122"/>
                <a:ea typeface="微软雅黑" panose="020B0503020204020204" charset="-122"/>
                <a:cs typeface="微软雅黑" panose="020B0503020204020204" charset="-122"/>
              </a:rPr>
              <a:t>融合</a:t>
            </a:r>
            <a:r>
              <a:rPr lang="en-US" altLang="zh-CN" sz="5400" b="1">
                <a:solidFill>
                  <a:schemeClr val="bg1"/>
                </a:solidFill>
                <a:latin typeface="微软雅黑" panose="020B0503020204020204" charset="-122"/>
                <a:ea typeface="微软雅黑" panose="020B0503020204020204" charset="-122"/>
                <a:cs typeface="微软雅黑" panose="020B0503020204020204" charset="-122"/>
              </a:rPr>
              <a:t>—</a:t>
            </a:r>
            <a:r>
              <a:rPr lang="zh-CN" altLang="en-US" sz="5400" b="1">
                <a:solidFill>
                  <a:schemeClr val="bg1"/>
                </a:solidFill>
                <a:latin typeface="微软雅黑" panose="020B0503020204020204" charset="-122"/>
                <a:ea typeface="微软雅黑" panose="020B0503020204020204" charset="-122"/>
                <a:cs typeface="微软雅黑" panose="020B0503020204020204" charset="-122"/>
              </a:rPr>
              <a:t>实践</a:t>
            </a:r>
            <a:r>
              <a:rPr lang="en-US" altLang="zh-CN" sz="5400" b="1">
                <a:solidFill>
                  <a:schemeClr val="bg1"/>
                </a:solidFill>
                <a:latin typeface="微软雅黑" panose="020B0503020204020204" charset="-122"/>
                <a:ea typeface="微软雅黑" panose="020B0503020204020204" charset="-122"/>
                <a:cs typeface="微软雅黑" panose="020B0503020204020204" charset="-122"/>
              </a:rPr>
              <a:t>—</a:t>
            </a:r>
            <a:r>
              <a:rPr lang="zh-CN" altLang="en-US" sz="5400" b="1">
                <a:solidFill>
                  <a:schemeClr val="bg1"/>
                </a:solidFill>
                <a:latin typeface="微软雅黑" panose="020B0503020204020204" charset="-122"/>
                <a:ea typeface="微软雅黑" panose="020B0503020204020204" charset="-122"/>
                <a:cs typeface="微软雅黑" panose="020B0503020204020204" charset="-122"/>
              </a:rPr>
              <a:t>反思</a:t>
            </a:r>
            <a:endParaRPr lang="zh-CN" altLang="en-US" sz="54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3431540" y="4005580"/>
            <a:ext cx="5356860" cy="1106805"/>
          </a:xfrm>
          <a:prstGeom prst="rect">
            <a:avLst/>
          </a:prstGeom>
          <a:noFill/>
          <a:ln>
            <a:noFill/>
          </a:ln>
          <a:extLst>
            <a:ext uri="{909E8E84-426E-40DD-AFC4-6F175D3DCCD1}">
              <a14:hiddenFill xmlns:a14="http://schemas.microsoft.com/office/drawing/2010/main">
                <a:solidFill>
                  <a:schemeClr val="accent2">
                    <a:lumMod val="20000"/>
                    <a:lumOff val="80000"/>
                  </a:schemeClr>
                </a:solidFill>
              </a14:hiddenFill>
            </a:ext>
          </a:extLst>
        </p:spPr>
        <p:txBody>
          <a:bodyPr wrap="square">
            <a:spAutoFit/>
            <a:extLst>
              <a:ext uri="{4A0BC546-FE56-4ADE-93B0-CB8AF2F6F144}">
                <wpsdc:textFrameExt xmlns:wpsdc="http://www.wps.cn/officeDocument/2022/drawingmlCustomData" type="text"/>
              </a:ext>
            </a:extLst>
          </a:bodyPr>
          <a:p>
            <a:pPr algn="ctr"/>
            <a:r>
              <a:rPr lang="zh-CN" altLang="en-US" sz="6600" b="1">
                <a:solidFill>
                  <a:schemeClr val="bg1"/>
                </a:solidFill>
                <a:latin typeface="汉仪颜楷简" panose="00020600040101010101" charset="-122"/>
                <a:ea typeface="汉仪颜楷简" panose="00020600040101010101" charset="-122"/>
              </a:rPr>
              <a:t>欢迎赐教</a:t>
            </a:r>
            <a:endParaRPr lang="zh-CN" altLang="en-US" sz="6600" b="1">
              <a:solidFill>
                <a:schemeClr val="bg1"/>
              </a:solidFill>
              <a:latin typeface="汉仪颜楷简" panose="00020600040101010101" charset="-122"/>
              <a:ea typeface="汉仪颜楷简"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8243"/>
                                        </p:tgtEl>
                                        <p:attrNameLst>
                                          <p:attrName>style.visibility</p:attrName>
                                        </p:attrNameLst>
                                      </p:cBhvr>
                                      <p:to>
                                        <p:strVal val="visible"/>
                                      </p:to>
                                    </p:set>
                                    <p:animEffect transition="in" filter="barn(inVertical)">
                                      <p:cBhvr>
                                        <p:cTn id="7" dur="500"/>
                                        <p:tgtEl>
                                          <p:spTgt spid="138243"/>
                                        </p:tgtEl>
                                      </p:cBhvr>
                                    </p:animEffect>
                                  </p:childTnLst>
                                </p:cTn>
                              </p:par>
                            </p:childTnLst>
                          </p:cTn>
                        </p:par>
                      </p:childTnLst>
                    </p:cTn>
                  </p:par>
                  <p:par>
                    <p:cTn id="8" fill="hold">
                      <p:stCondLst>
                        <p:cond delay="indefinite"/>
                      </p:stCondLst>
                      <p:childTnLst>
                        <p:par>
                          <p:cTn id="9" fill="hold">
                            <p:stCondLst>
                              <p:cond delay="0"/>
                            </p:stCondLst>
                            <p:childTnLst>
                              <p:par>
                                <p:cTn id="10" presetID="48" presetClass="entr" presetSubtype="0" accel="5000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3" dur="1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14" dur="1000" fill="hold"/>
                                        <p:tgtEl>
                                          <p:spTgt spid="4"/>
                                        </p:tgtEl>
                                        <p:attrNameLst>
                                          <p:attrName>ppt_y</p:attrName>
                                        </p:attrNameLst>
                                      </p:cBhvr>
                                      <p:tavLst>
                                        <p:tav tm="0">
                                          <p:val>
                                            <p:strVal val="#ppt_y"/>
                                          </p:val>
                                        </p:tav>
                                        <p:tav tm="100000">
                                          <p:val>
                                            <p:strVal val="#ppt_y"/>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bldLvl="0" animBg="1"/>
      <p:bldP spid="138243" grpId="1" animBg="1"/>
      <p:bldP spid="4" grpId="0" bldLvl="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sp>
        <p:nvSpPr>
          <p:cNvPr id="2" name="文本框 1"/>
          <p:cNvSpPr txBox="1"/>
          <p:nvPr/>
        </p:nvSpPr>
        <p:spPr>
          <a:xfrm>
            <a:off x="191135" y="116205"/>
            <a:ext cx="10694035" cy="645160"/>
          </a:xfrm>
          <a:prstGeom prst="rect">
            <a:avLst/>
          </a:prstGeom>
          <a:noFill/>
        </p:spPr>
        <p:txBody>
          <a:bodyPr wrap="square" rtlCol="0" anchor="t">
            <a:spAutoFit/>
          </a:bodyPr>
          <a:p>
            <a:r>
              <a:rPr lang="zh-CN" altLang="en-US" sz="3600" b="1">
                <a:solidFill>
                  <a:srgbClr val="FF0000"/>
                </a:solidFill>
                <a:latin typeface="微软雅黑" panose="020B0503020204020204" charset="-122"/>
                <a:ea typeface="微软雅黑" panose="020B0503020204020204" charset="-122"/>
                <a:sym typeface="+mn-ea"/>
              </a:rPr>
              <a:t>一、以题为师——分析高考</a:t>
            </a:r>
            <a:r>
              <a:rPr lang="zh-CN" altLang="en-US" sz="3600" b="1">
                <a:solidFill>
                  <a:srgbClr val="FF0000"/>
                </a:solidFill>
                <a:latin typeface="微软雅黑" panose="020B0503020204020204" charset="-122"/>
                <a:ea typeface="微软雅黑" panose="020B0503020204020204" charset="-122"/>
                <a:sym typeface="+mn-ea"/>
              </a:rPr>
              <a:t>试卷 捕捉命题趋势</a:t>
            </a:r>
            <a:endParaRPr lang="zh-CN" altLang="en-US" sz="3600" b="1">
              <a:solidFill>
                <a:srgbClr val="FF0000"/>
              </a:solidFill>
              <a:latin typeface="微软雅黑" panose="020B0503020204020204" charset="-122"/>
              <a:ea typeface="微软雅黑" panose="020B0503020204020204" charset="-122"/>
              <a:sym typeface="+mn-ea"/>
            </a:endParaRPr>
          </a:p>
        </p:txBody>
      </p:sp>
      <p:sp>
        <p:nvSpPr>
          <p:cNvPr id="4" name="TextBox 1"/>
          <p:cNvSpPr txBox="1"/>
          <p:nvPr>
            <p:custDataLst>
              <p:tags r:id="rId1"/>
            </p:custDataLst>
          </p:nvPr>
        </p:nvSpPr>
        <p:spPr>
          <a:xfrm>
            <a:off x="119380" y="764540"/>
            <a:ext cx="10810240" cy="583565"/>
          </a:xfrm>
          <a:prstGeom prst="rect">
            <a:avLst/>
          </a:prstGeom>
          <a:noFill/>
        </p:spPr>
        <p:txBody>
          <a:bodyPr wrap="square" rtlCol="0">
            <a:spAutoFit/>
          </a:bodyPr>
          <a:p>
            <a:r>
              <a:rPr lang="zh-CN" altLang="en-US" sz="3200" b="1" dirty="0">
                <a:solidFill>
                  <a:schemeClr val="tx1">
                    <a:lumMod val="75000"/>
                    <a:lumOff val="25000"/>
                  </a:schemeClr>
                </a:solidFill>
                <a:latin typeface="微软雅黑" panose="020B0503020204020204" charset="-122"/>
                <a:ea typeface="微软雅黑" panose="020B0503020204020204" charset="-122"/>
              </a:rPr>
              <a:t>（一）</a:t>
            </a:r>
            <a:r>
              <a:rPr lang="en-US" altLang="zh-CN" sz="3200" b="1" dirty="0">
                <a:solidFill>
                  <a:schemeClr val="tx1">
                    <a:lumMod val="75000"/>
                    <a:lumOff val="25000"/>
                  </a:schemeClr>
                </a:solidFill>
                <a:latin typeface="微软雅黑" panose="020B0503020204020204" charset="-122"/>
                <a:ea typeface="微软雅黑" panose="020B0503020204020204" charset="-122"/>
              </a:rPr>
              <a:t> </a:t>
            </a:r>
            <a:r>
              <a:rPr lang="zh-CN" altLang="en-US" sz="3200" b="1" dirty="0">
                <a:solidFill>
                  <a:schemeClr val="tx1">
                    <a:lumMod val="75000"/>
                    <a:lumOff val="25000"/>
                  </a:schemeClr>
                </a:solidFill>
                <a:latin typeface="微软雅黑" panose="020B0503020204020204" charset="-122"/>
                <a:ea typeface="微软雅黑" panose="020B0503020204020204" charset="-122"/>
              </a:rPr>
              <a:t>欲明其魂，先识其体</a:t>
            </a:r>
            <a:r>
              <a:rPr lang="en-US" altLang="zh-CN" sz="3200" b="1" dirty="0">
                <a:solidFill>
                  <a:schemeClr val="tx1">
                    <a:lumMod val="75000"/>
                    <a:lumOff val="25000"/>
                  </a:schemeClr>
                </a:solidFill>
                <a:latin typeface="微软雅黑" panose="020B0503020204020204" charset="-122"/>
                <a:ea typeface="微软雅黑" panose="020B0503020204020204" charset="-122"/>
              </a:rPr>
              <a:t>——</a:t>
            </a:r>
            <a:r>
              <a:rPr lang="zh-CN" altLang="en-US" sz="3200" b="1" dirty="0">
                <a:solidFill>
                  <a:schemeClr val="tx1">
                    <a:lumMod val="75000"/>
                    <a:lumOff val="25000"/>
                  </a:schemeClr>
                </a:solidFill>
                <a:latin typeface="微软雅黑" panose="020B0503020204020204" charset="-122"/>
                <a:ea typeface="微软雅黑" panose="020B0503020204020204" charset="-122"/>
              </a:rPr>
              <a:t>试卷结构及知识点分布</a:t>
            </a:r>
            <a:endParaRPr lang="zh-CN" altLang="en-US" sz="3200" b="1" dirty="0">
              <a:solidFill>
                <a:schemeClr val="tx1">
                  <a:lumMod val="75000"/>
                  <a:lumOff val="25000"/>
                </a:schemeClr>
              </a:solidFill>
              <a:latin typeface="微软雅黑" panose="020B0503020204020204" charset="-122"/>
              <a:ea typeface="微软雅黑" panose="020B0503020204020204" charset="-122"/>
            </a:endParaRPr>
          </a:p>
        </p:txBody>
      </p:sp>
      <p:pic>
        <p:nvPicPr>
          <p:cNvPr id="1026" name="Picture 2"/>
          <p:cNvPicPr>
            <a:picLocks noChangeAspect="1" noChangeArrowheads="1"/>
          </p:cNvPicPr>
          <p:nvPr>
            <p:custDataLst>
              <p:tags r:id="rId2"/>
            </p:custDataLst>
          </p:nvPr>
        </p:nvPicPr>
        <p:blipFill>
          <a:blip r:embed="rId3"/>
          <a:srcRect/>
          <a:stretch>
            <a:fillRect/>
          </a:stretch>
        </p:blipFill>
        <p:spPr bwMode="auto">
          <a:xfrm>
            <a:off x="263525" y="1557020"/>
            <a:ext cx="6422390" cy="4019550"/>
          </a:xfrm>
          <a:prstGeom prst="rect">
            <a:avLst/>
          </a:prstGeom>
          <a:noFill/>
          <a:ln w="9525">
            <a:noFill/>
            <a:miter lim="800000"/>
            <a:headEnd/>
            <a:tailEnd/>
          </a:ln>
          <a:effectLst/>
        </p:spPr>
      </p:pic>
      <p:sp>
        <p:nvSpPr>
          <p:cNvPr id="5" name="文本框 4"/>
          <p:cNvSpPr txBox="1"/>
          <p:nvPr/>
        </p:nvSpPr>
        <p:spPr>
          <a:xfrm>
            <a:off x="6719570" y="1628775"/>
            <a:ext cx="5327650" cy="1453515"/>
          </a:xfrm>
          <a:prstGeom prst="rect">
            <a:avLst/>
          </a:prstGeom>
        </p:spPr>
        <p:txBody>
          <a:bodyPr wrap="square">
            <a:noAutofit/>
            <a:extLst>
              <a:ext uri="{4A0BC546-FE56-4ADE-93B0-CB8AF2F6F144}">
                <wpsdc:textFrameExt xmlns:wpsdc="http://www.wps.cn/officeDocument/2022/drawingmlCustomData" type="text"/>
              </a:ext>
            </a:extLst>
          </a:bodyPr>
          <a:p>
            <a:pPr algn="l"/>
            <a:r>
              <a:rPr lang="zh-CN" altLang="en-US" sz="3200" b="1">
                <a:latin typeface="微软雅黑" panose="020B0503020204020204" charset="-122"/>
                <a:ea typeface="微软雅黑" panose="020B0503020204020204" charset="-122"/>
                <a:cs typeface="微软雅黑" panose="020B0503020204020204" charset="-122"/>
              </a:rPr>
              <a:t>全国卷：最高水平</a:t>
            </a:r>
            <a:r>
              <a:rPr lang="en-US" altLang="zh-CN" sz="3200" b="1">
                <a:latin typeface="微软雅黑" panose="020B0503020204020204" charset="-122"/>
                <a:ea typeface="微软雅黑" panose="020B0503020204020204" charset="-122"/>
                <a:cs typeface="微软雅黑" panose="020B0503020204020204" charset="-122"/>
              </a:rPr>
              <a:t> </a:t>
            </a:r>
            <a:r>
              <a:rPr lang="zh-CN" altLang="en-US" sz="3200" b="1">
                <a:latin typeface="微软雅黑" panose="020B0503020204020204" charset="-122"/>
                <a:ea typeface="微软雅黑" panose="020B0503020204020204" charset="-122"/>
                <a:cs typeface="微软雅黑" panose="020B0503020204020204" charset="-122"/>
              </a:rPr>
              <a:t>最新趋势</a:t>
            </a:r>
            <a:r>
              <a:rPr lang="en-US" altLang="zh-CN" sz="3200" b="1">
                <a:latin typeface="微软雅黑" panose="020B0503020204020204" charset="-122"/>
                <a:ea typeface="微软雅黑" panose="020B0503020204020204" charset="-122"/>
                <a:cs typeface="微软雅黑" panose="020B0503020204020204" charset="-122"/>
              </a:rPr>
              <a:t> </a:t>
            </a:r>
            <a:endParaRPr lang="zh-CN" altLang="en-US" sz="3200" b="1">
              <a:latin typeface="微软雅黑" panose="020B0503020204020204" charset="-122"/>
              <a:ea typeface="微软雅黑" panose="020B0503020204020204" charset="-122"/>
              <a:cs typeface="微软雅黑" panose="020B0503020204020204" charset="-122"/>
            </a:endParaRPr>
          </a:p>
          <a:p>
            <a:pPr algn="l"/>
            <a:r>
              <a:rPr lang="en-US" altLang="zh-CN" sz="3200" b="1">
                <a:latin typeface="微软雅黑" panose="020B0503020204020204" charset="-122"/>
                <a:ea typeface="微软雅黑" panose="020B0503020204020204" charset="-122"/>
                <a:cs typeface="微软雅黑" panose="020B0503020204020204" charset="-122"/>
                <a:sym typeface="+mn-ea"/>
              </a:rPr>
              <a:t>  12+3</a:t>
            </a:r>
            <a:endParaRPr lang="zh-CN" altLang="en-US" sz="3200" b="1">
              <a:latin typeface="微软雅黑" panose="020B0503020204020204" charset="-122"/>
              <a:ea typeface="微软雅黑" panose="020B0503020204020204" charset="-122"/>
              <a:cs typeface="微软雅黑" panose="020B0503020204020204" charset="-122"/>
            </a:endParaRPr>
          </a:p>
          <a:p>
            <a:pPr algn="l"/>
            <a:r>
              <a:rPr lang="zh-CN" altLang="en-US" sz="3200" b="1">
                <a:latin typeface="微软雅黑" panose="020B0503020204020204" charset="-122"/>
                <a:ea typeface="微软雅黑" panose="020B0503020204020204" charset="-122"/>
                <a:cs typeface="微软雅黑" panose="020B0503020204020204" charset="-122"/>
              </a:rPr>
              <a:t>地方卷：延展</a:t>
            </a:r>
            <a:r>
              <a:rPr lang="en-US" altLang="zh-CN" sz="3200" b="1">
                <a:latin typeface="微软雅黑" panose="020B0503020204020204" charset="-122"/>
                <a:ea typeface="微软雅黑" panose="020B0503020204020204" charset="-122"/>
                <a:cs typeface="微软雅黑" panose="020B0503020204020204" charset="-122"/>
              </a:rPr>
              <a:t>        </a:t>
            </a:r>
            <a:r>
              <a:rPr lang="zh-CN" altLang="en-US" sz="3200" b="1">
                <a:latin typeface="微软雅黑" panose="020B0503020204020204" charset="-122"/>
                <a:ea typeface="微软雅黑" panose="020B0503020204020204" charset="-122"/>
                <a:cs typeface="微软雅黑" panose="020B0503020204020204" charset="-122"/>
              </a:rPr>
              <a:t>创新</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6743700" y="3284855"/>
            <a:ext cx="3715385" cy="1899920"/>
          </a:xfrm>
          <a:prstGeom prst="rect">
            <a:avLst/>
          </a:prstGeom>
          <a:noFill/>
        </p:spPr>
        <p:txBody>
          <a:bodyPr wrap="square" rtlCol="0" anchor="t">
            <a:noAutofit/>
          </a:bodyPr>
          <a:p>
            <a:pPr algn="l"/>
            <a:r>
              <a:rPr lang="en-US" altLang="zh-CN" sz="2800" b="1">
                <a:latin typeface="微软雅黑" panose="020B0503020204020204" charset="-122"/>
                <a:ea typeface="微软雅黑" panose="020B0503020204020204" charset="-122"/>
                <a:cs typeface="微软雅黑" panose="020B0503020204020204" charset="-122"/>
                <a:sym typeface="+mn-ea"/>
              </a:rPr>
              <a:t>   </a:t>
            </a:r>
            <a:r>
              <a:rPr lang="zh-CN" altLang="en-US" sz="2800" b="1" spc="50" dirty="0" smtClean="0">
                <a:ln w="11430"/>
                <a:effectLst/>
                <a:latin typeface="微软雅黑" panose="020B0503020204020204" charset="-122"/>
                <a:ea typeface="微软雅黑" panose="020B0503020204020204" charset="-122"/>
                <a:cs typeface="微软雅黑" panose="020B0503020204020204" charset="-122"/>
                <a:sym typeface="+mn-ea"/>
              </a:rPr>
              <a:t>湖南卷</a:t>
            </a:r>
            <a:r>
              <a:rPr lang="en-US" altLang="zh-CN" sz="2800" b="1" spc="50" dirty="0" smtClean="0">
                <a:ln w="11430"/>
                <a:effectLst/>
                <a:latin typeface="微软雅黑" panose="020B0503020204020204" charset="-122"/>
                <a:ea typeface="微软雅黑" panose="020B0503020204020204" charset="-122"/>
                <a:cs typeface="微软雅黑" panose="020B0503020204020204" charset="-122"/>
                <a:sym typeface="+mn-ea"/>
              </a:rPr>
              <a:t>  16+3 </a:t>
            </a:r>
            <a:endParaRPr lang="en-US" altLang="zh-CN" sz="28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endParaRPr>
          </a:p>
          <a:p>
            <a:pPr algn="l"/>
            <a:r>
              <a:rPr lang="en-US" altLang="zh-CN" sz="2800" b="1" spc="50" dirty="0" smtClean="0">
                <a:ln w="11430"/>
                <a:effectLst/>
                <a:latin typeface="微软雅黑" panose="020B0503020204020204" charset="-122"/>
                <a:ea typeface="微软雅黑" panose="020B0503020204020204" charset="-122"/>
                <a:cs typeface="微软雅黑" panose="020B0503020204020204" charset="-122"/>
                <a:sym typeface="+mn-ea"/>
              </a:rPr>
              <a:t>   </a:t>
            </a:r>
            <a:r>
              <a:rPr lang="zh-CN" altLang="en-US" sz="2800" b="1" spc="50" dirty="0" smtClean="0">
                <a:ln w="11430"/>
                <a:effectLst/>
                <a:latin typeface="微软雅黑" panose="020B0503020204020204" charset="-122"/>
                <a:ea typeface="微软雅黑" panose="020B0503020204020204" charset="-122"/>
                <a:cs typeface="微软雅黑" panose="020B0503020204020204" charset="-122"/>
                <a:sym typeface="+mn-ea"/>
              </a:rPr>
              <a:t>湖北卷</a:t>
            </a:r>
            <a:r>
              <a:rPr lang="en-US" altLang="zh-CN" sz="2800" b="1" spc="50" dirty="0" smtClean="0">
                <a:ln w="11430"/>
                <a:effectLst/>
                <a:latin typeface="微软雅黑" panose="020B0503020204020204" charset="-122"/>
                <a:ea typeface="微软雅黑" panose="020B0503020204020204" charset="-122"/>
                <a:cs typeface="微软雅黑" panose="020B0503020204020204" charset="-122"/>
                <a:sym typeface="+mn-ea"/>
              </a:rPr>
              <a:t>  15+4</a:t>
            </a:r>
            <a:endParaRPr lang="en-US" altLang="zh-CN" sz="28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endParaRPr>
          </a:p>
          <a:p>
            <a:pPr algn="l"/>
            <a:r>
              <a:rPr lang="en-US" altLang="zh-CN" sz="28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   </a:t>
            </a:r>
            <a:r>
              <a:rPr lang="zh-CN" altLang="en-US" sz="28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广东卷</a:t>
            </a:r>
            <a:r>
              <a:rPr lang="en-US" altLang="zh-CN" sz="28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  16+4</a:t>
            </a:r>
            <a:r>
              <a:rPr lang="en-US" sz="2800" b="1">
                <a:solidFill>
                  <a:schemeClr val="tx1"/>
                </a:solidFill>
                <a:latin typeface="微软雅黑" panose="020B0503020204020204" charset="-122"/>
                <a:ea typeface="微软雅黑" panose="020B0503020204020204" charset="-122"/>
                <a:cs typeface="宋体" panose="02010600030101010101" pitchFamily="2" charset="-122"/>
                <a:sym typeface="+mn-ea"/>
              </a:rPr>
              <a:t>   </a:t>
            </a:r>
            <a:endParaRPr lang="en-US" altLang="zh-CN" sz="28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endParaRPr>
          </a:p>
          <a:p>
            <a:pPr algn="l"/>
            <a:r>
              <a:rPr lang="en-US" altLang="zh-CN" sz="28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   </a:t>
            </a:r>
            <a:r>
              <a:rPr lang="zh-CN" altLang="en-US" sz="28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山东卷</a:t>
            </a:r>
            <a:r>
              <a:rPr lang="en-US" altLang="zh-CN" sz="28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  15+4</a:t>
            </a:r>
            <a:endParaRPr lang="en-US" altLang="zh-CN" sz="28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graphicFrame>
        <p:nvGraphicFramePr>
          <p:cNvPr id="3" name="表格 2"/>
          <p:cNvGraphicFramePr/>
          <p:nvPr>
            <p:custDataLst>
              <p:tags r:id="rId1"/>
            </p:custDataLst>
          </p:nvPr>
        </p:nvGraphicFramePr>
        <p:xfrm>
          <a:off x="119380" y="1122680"/>
          <a:ext cx="3505835" cy="2529840"/>
        </p:xfrm>
        <a:graphic>
          <a:graphicData uri="http://schemas.openxmlformats.org/drawingml/2006/table">
            <a:tbl>
              <a:tblPr/>
              <a:tblGrid>
                <a:gridCol w="782955"/>
                <a:gridCol w="1289050"/>
                <a:gridCol w="452755"/>
                <a:gridCol w="981075"/>
              </a:tblGrid>
              <a:tr h="208280">
                <a:tc>
                  <a:txBody>
                    <a:bodyPr/>
                    <a:p>
                      <a:pPr indent="0" algn="ctr">
                        <a:buNone/>
                      </a:pPr>
                      <a:r>
                        <a:rPr lang="en-US" sz="2400" b="1">
                          <a:solidFill>
                            <a:srgbClr val="000000"/>
                          </a:solidFill>
                          <a:latin typeface="微软雅黑" panose="020B0503020204020204" charset="-122"/>
                          <a:ea typeface="微软雅黑" panose="020B0503020204020204" charset="-122"/>
                          <a:cs typeface="宋体" panose="02010600030101010101" pitchFamily="2" charset="-122"/>
                        </a:rPr>
                        <a:t>题号</a:t>
                      </a:r>
                      <a:endParaRPr lang="en-US" altLang="en-US" sz="2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000000"/>
                          </a:solidFill>
                          <a:latin typeface="微软雅黑" panose="020B0503020204020204" charset="-122"/>
                          <a:ea typeface="微软雅黑" panose="020B0503020204020204" charset="-122"/>
                          <a:cs typeface="宋体" panose="02010600030101010101" pitchFamily="2" charset="-122"/>
                        </a:rPr>
                        <a:t>知识点</a:t>
                      </a:r>
                      <a:endParaRPr lang="en-US" altLang="en-US" sz="2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p>
                      <a:pPr indent="0" algn="ctr">
                        <a:buNone/>
                      </a:pPr>
                      <a:r>
                        <a:rPr lang="en-US" sz="2400" b="1">
                          <a:solidFill>
                            <a:srgbClr val="000000"/>
                          </a:solidFill>
                          <a:latin typeface="微软雅黑" panose="020B0503020204020204" charset="-122"/>
                          <a:ea typeface="微软雅黑" panose="020B0503020204020204" charset="-122"/>
                          <a:cs typeface="宋体" panose="02010600030101010101" pitchFamily="2" charset="-122"/>
                        </a:rPr>
                        <a:t>范围</a:t>
                      </a:r>
                      <a:endParaRPr lang="en-US" altLang="en-US" sz="2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76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1</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分封制</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6">
                  <a:txBody>
                    <a:bodyPr/>
                    <a:p>
                      <a:pPr indent="0">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中国古代</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西周</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76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2</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休养生息</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汉</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76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3</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门阀政治</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两晋</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76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4</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藩镇割据</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唐</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76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5</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基层治理</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宋</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8194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6</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思想变化</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明</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1442085" y="650875"/>
            <a:ext cx="1605280" cy="521970"/>
          </a:xfrm>
          <a:prstGeom prst="rect">
            <a:avLst/>
          </a:prstGeom>
          <a:noFill/>
        </p:spPr>
        <p:txBody>
          <a:bodyPr wrap="square" rtlCol="0" anchor="t">
            <a:spAutoFit/>
          </a:bodyPr>
          <a:p>
            <a:r>
              <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rPr>
              <a:t>广东卷</a:t>
            </a:r>
            <a:endPar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endParaRPr>
          </a:p>
        </p:txBody>
      </p:sp>
      <p:graphicFrame>
        <p:nvGraphicFramePr>
          <p:cNvPr id="5" name="表格 4"/>
          <p:cNvGraphicFramePr/>
          <p:nvPr>
            <p:custDataLst>
              <p:tags r:id="rId2"/>
            </p:custDataLst>
          </p:nvPr>
        </p:nvGraphicFramePr>
        <p:xfrm>
          <a:off x="8087995" y="1052830"/>
          <a:ext cx="3869690" cy="2199005"/>
        </p:xfrm>
        <a:graphic>
          <a:graphicData uri="http://schemas.openxmlformats.org/drawingml/2006/table">
            <a:tbl>
              <a:tblPr/>
              <a:tblGrid>
                <a:gridCol w="778510"/>
                <a:gridCol w="1609090"/>
                <a:gridCol w="445135"/>
                <a:gridCol w="1036955"/>
              </a:tblGrid>
              <a:tr h="365760">
                <a:tc>
                  <a:txBody>
                    <a:bodyPr/>
                    <a:p>
                      <a:pPr indent="0" algn="ctr">
                        <a:buNone/>
                      </a:pPr>
                      <a:r>
                        <a:rPr lang="en-US" sz="2400" b="1">
                          <a:solidFill>
                            <a:srgbClr val="000000"/>
                          </a:solidFill>
                          <a:latin typeface="微软雅黑" panose="020B0503020204020204" charset="-122"/>
                          <a:ea typeface="微软雅黑" panose="020B0503020204020204" charset="-122"/>
                          <a:cs typeface="宋体" panose="02010600030101010101" pitchFamily="2" charset="-122"/>
                        </a:rPr>
                        <a:t>题号</a:t>
                      </a:r>
                      <a:endParaRPr lang="en-US" altLang="en-US" sz="2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000000"/>
                          </a:solidFill>
                          <a:latin typeface="微软雅黑" panose="020B0503020204020204" charset="-122"/>
                          <a:ea typeface="微软雅黑" panose="020B0503020204020204" charset="-122"/>
                          <a:cs typeface="宋体" panose="02010600030101010101" pitchFamily="2" charset="-122"/>
                        </a:rPr>
                        <a:t>知识点</a:t>
                      </a:r>
                      <a:endParaRPr lang="en-US" altLang="en-US" sz="2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p>
                      <a:pPr indent="0" algn="ctr">
                        <a:buNone/>
                      </a:pPr>
                      <a:r>
                        <a:rPr lang="en-US" sz="2400" b="1">
                          <a:solidFill>
                            <a:srgbClr val="000000"/>
                          </a:solidFill>
                          <a:latin typeface="微软雅黑" panose="020B0503020204020204" charset="-122"/>
                          <a:ea typeface="微软雅黑" panose="020B0503020204020204" charset="-122"/>
                          <a:cs typeface="宋体" panose="02010600030101010101" pitchFamily="2" charset="-122"/>
                        </a:rPr>
                        <a:t>范围</a:t>
                      </a:r>
                      <a:endParaRPr lang="en-US" altLang="en-US" sz="2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6395">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1</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澧县遗址</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5">
                  <a:txBody>
                    <a:bodyPr/>
                    <a:p>
                      <a:pPr indent="0">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中国古代</a:t>
                      </a:r>
                      <a:endParaRPr lang="en-US" altLang="zh-CN"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zh-CN" sz="2200" b="1">
                          <a:solidFill>
                            <a:srgbClr val="000000"/>
                          </a:solidFill>
                          <a:latin typeface="微软雅黑" panose="020B0503020204020204" charset="-122"/>
                          <a:ea typeface="微软雅黑" panose="020B0503020204020204" charset="-122"/>
                          <a:cs typeface="宋体" panose="02010600030101010101" pitchFamily="2" charset="-122"/>
                        </a:rPr>
                        <a:t>新石器</a:t>
                      </a:r>
                      <a:endParaRPr lang="en-US" altLang="zh-CN"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77825">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2</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国君任相</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战国</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76555">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3</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使节选任</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南北朝</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3528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4</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皇帝家事</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宋</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7719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5</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对</a:t>
                      </a: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朝</a:t>
                      </a: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日</a:t>
                      </a: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赐</a:t>
                      </a: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书</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明</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custDataLst>
              <p:tags r:id="rId3"/>
            </p:custDataLst>
          </p:nvPr>
        </p:nvSpPr>
        <p:spPr>
          <a:xfrm>
            <a:off x="9336405" y="476885"/>
            <a:ext cx="1583690" cy="521970"/>
          </a:xfrm>
          <a:prstGeom prst="rect">
            <a:avLst/>
          </a:prstGeom>
          <a:noFill/>
        </p:spPr>
        <p:txBody>
          <a:bodyPr wrap="square" rtlCol="0" anchor="t">
            <a:spAutoFit/>
          </a:bodyPr>
          <a:p>
            <a:pPr algn="l">
              <a:buClrTx/>
              <a:buSzTx/>
              <a:buFontTx/>
            </a:pPr>
            <a:r>
              <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rPr>
              <a:t>湖南卷</a:t>
            </a:r>
            <a:endPar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endParaRPr>
          </a:p>
        </p:txBody>
      </p:sp>
      <p:graphicFrame>
        <p:nvGraphicFramePr>
          <p:cNvPr id="7" name="表格 6"/>
          <p:cNvGraphicFramePr/>
          <p:nvPr>
            <p:custDataLst>
              <p:tags r:id="rId4"/>
            </p:custDataLst>
          </p:nvPr>
        </p:nvGraphicFramePr>
        <p:xfrm>
          <a:off x="8126730" y="4218940"/>
          <a:ext cx="3857625" cy="2194560"/>
        </p:xfrm>
        <a:graphic>
          <a:graphicData uri="http://schemas.openxmlformats.org/drawingml/2006/table">
            <a:tbl>
              <a:tblPr/>
              <a:tblGrid>
                <a:gridCol w="782955"/>
                <a:gridCol w="1852295"/>
                <a:gridCol w="421640"/>
                <a:gridCol w="800735"/>
              </a:tblGrid>
              <a:tr h="365760">
                <a:tc>
                  <a:txBody>
                    <a:bodyPr/>
                    <a:p>
                      <a:pPr indent="0" algn="ctr">
                        <a:buNone/>
                      </a:pPr>
                      <a:r>
                        <a:rPr lang="en-US" sz="2400" b="1">
                          <a:solidFill>
                            <a:srgbClr val="000000"/>
                          </a:solidFill>
                          <a:latin typeface="微软雅黑" panose="020B0503020204020204" charset="-122"/>
                          <a:ea typeface="微软雅黑" panose="020B0503020204020204" charset="-122"/>
                          <a:cs typeface="宋体" panose="02010600030101010101" pitchFamily="2" charset="-122"/>
                        </a:rPr>
                        <a:t>题号</a:t>
                      </a:r>
                      <a:endParaRPr lang="en-US" altLang="en-US" sz="2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000000"/>
                          </a:solidFill>
                          <a:latin typeface="微软雅黑" panose="020B0503020204020204" charset="-122"/>
                          <a:ea typeface="微软雅黑" panose="020B0503020204020204" charset="-122"/>
                          <a:cs typeface="宋体" panose="02010600030101010101" pitchFamily="2" charset="-122"/>
                        </a:rPr>
                        <a:t>知识点</a:t>
                      </a:r>
                      <a:endParaRPr lang="en-US" altLang="en-US" sz="2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p>
                      <a:pPr indent="0" algn="ctr">
                        <a:buNone/>
                      </a:pPr>
                      <a:r>
                        <a:rPr lang="en-US" sz="2400" b="1">
                          <a:solidFill>
                            <a:srgbClr val="000000"/>
                          </a:solidFill>
                          <a:latin typeface="微软雅黑" panose="020B0503020204020204" charset="-122"/>
                          <a:ea typeface="微软雅黑" panose="020B0503020204020204" charset="-122"/>
                          <a:cs typeface="宋体" panose="02010600030101010101" pitchFamily="2" charset="-122"/>
                        </a:rPr>
                        <a:t>范围</a:t>
                      </a:r>
                      <a:endParaRPr lang="en-US" altLang="en-US" sz="2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76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1</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“农”</a:t>
                      </a: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的</a:t>
                      </a: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演变</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5">
                  <a:txBody>
                    <a:bodyPr/>
                    <a:p>
                      <a:pPr indent="0">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中国古代</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先秦</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76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2</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项羽评价</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秦汉</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76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3</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民族政策</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唐</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76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4</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主客户</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宋</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76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5</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湖北</a:t>
                      </a: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文化</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明</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8" name="文本框 7"/>
          <p:cNvSpPr txBox="1"/>
          <p:nvPr>
            <p:custDataLst>
              <p:tags r:id="rId5"/>
            </p:custDataLst>
          </p:nvPr>
        </p:nvSpPr>
        <p:spPr>
          <a:xfrm>
            <a:off x="9408160" y="3474720"/>
            <a:ext cx="1583690" cy="521970"/>
          </a:xfrm>
          <a:prstGeom prst="rect">
            <a:avLst/>
          </a:prstGeom>
          <a:noFill/>
        </p:spPr>
        <p:txBody>
          <a:bodyPr wrap="square" rtlCol="0" anchor="t">
            <a:spAutoFit/>
          </a:bodyPr>
          <a:p>
            <a:pPr algn="l">
              <a:buClrTx/>
              <a:buSzTx/>
              <a:buFontTx/>
            </a:pPr>
            <a:r>
              <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rPr>
              <a:t>湖北卷</a:t>
            </a:r>
            <a:endPar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custDataLst>
              <p:tags r:id="rId6"/>
            </p:custDataLst>
          </p:nvPr>
        </p:nvSpPr>
        <p:spPr>
          <a:xfrm>
            <a:off x="1343025" y="3789045"/>
            <a:ext cx="1583690" cy="521970"/>
          </a:xfrm>
          <a:prstGeom prst="rect">
            <a:avLst/>
          </a:prstGeom>
          <a:noFill/>
        </p:spPr>
        <p:txBody>
          <a:bodyPr wrap="square" rtlCol="0" anchor="t">
            <a:spAutoFit/>
          </a:bodyPr>
          <a:p>
            <a:pPr algn="l">
              <a:buClrTx/>
              <a:buSzTx/>
              <a:buFontTx/>
            </a:pPr>
            <a:r>
              <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rPr>
              <a:t>山东卷</a:t>
            </a:r>
            <a:endPar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endParaRPr>
          </a:p>
        </p:txBody>
      </p:sp>
      <p:graphicFrame>
        <p:nvGraphicFramePr>
          <p:cNvPr id="9" name="表格 8"/>
          <p:cNvGraphicFramePr/>
          <p:nvPr>
            <p:custDataLst>
              <p:tags r:id="rId7"/>
            </p:custDataLst>
          </p:nvPr>
        </p:nvGraphicFramePr>
        <p:xfrm>
          <a:off x="154940" y="4387850"/>
          <a:ext cx="3505835" cy="2011680"/>
        </p:xfrm>
        <a:graphic>
          <a:graphicData uri="http://schemas.openxmlformats.org/drawingml/2006/table">
            <a:tbl>
              <a:tblPr/>
              <a:tblGrid>
                <a:gridCol w="815975"/>
                <a:gridCol w="1314450"/>
                <a:gridCol w="410845"/>
                <a:gridCol w="964565"/>
              </a:tblGrid>
              <a:tr h="252000">
                <a:tc>
                  <a:txBody>
                    <a:bodyPr/>
                    <a:p>
                      <a:pPr indent="0" algn="ctr">
                        <a:buNone/>
                      </a:pPr>
                      <a:r>
                        <a:rPr lang="en-US" sz="2400" b="1">
                          <a:solidFill>
                            <a:srgbClr val="000000"/>
                          </a:solidFill>
                          <a:latin typeface="微软雅黑" panose="020B0503020204020204" charset="-122"/>
                          <a:ea typeface="微软雅黑" panose="020B0503020204020204" charset="-122"/>
                          <a:cs typeface="宋体" panose="02010600030101010101" pitchFamily="2" charset="-122"/>
                        </a:rPr>
                        <a:t>题号</a:t>
                      </a:r>
                      <a:endParaRPr lang="en-US" altLang="en-US" sz="2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000000"/>
                          </a:solidFill>
                          <a:latin typeface="微软雅黑" panose="020B0503020204020204" charset="-122"/>
                          <a:ea typeface="微软雅黑" panose="020B0503020204020204" charset="-122"/>
                          <a:cs typeface="宋体" panose="02010600030101010101" pitchFamily="2" charset="-122"/>
                        </a:rPr>
                        <a:t>知识点</a:t>
                      </a:r>
                      <a:endParaRPr lang="en-US" altLang="en-US" sz="2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p>
                      <a:pPr indent="0" algn="ctr">
                        <a:buNone/>
                      </a:pPr>
                      <a:r>
                        <a:rPr lang="en-US" sz="2400" b="1">
                          <a:solidFill>
                            <a:srgbClr val="000000"/>
                          </a:solidFill>
                          <a:latin typeface="微软雅黑" panose="020B0503020204020204" charset="-122"/>
                          <a:ea typeface="微软雅黑" panose="020B0503020204020204" charset="-122"/>
                          <a:cs typeface="宋体" panose="02010600030101010101" pitchFamily="2" charset="-122"/>
                        </a:rPr>
                        <a:t>范围</a:t>
                      </a:r>
                      <a:endParaRPr lang="en-US" altLang="en-US" sz="2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11480">
                <a:tc>
                  <a:txBody>
                    <a:bodyPr/>
                    <a:p>
                      <a:pPr indent="0" algn="ctr">
                        <a:buNone/>
                      </a:pPr>
                      <a:r>
                        <a:rPr lang="en-US" sz="2100" b="1">
                          <a:solidFill>
                            <a:srgbClr val="000000"/>
                          </a:solidFill>
                          <a:latin typeface="微软雅黑" panose="020B0503020204020204" charset="-122"/>
                          <a:ea typeface="微软雅黑" panose="020B0503020204020204" charset="-122"/>
                          <a:cs typeface="宋体" panose="02010600030101010101" pitchFamily="2" charset="-122"/>
                        </a:rPr>
                        <a:t>1</a:t>
                      </a:r>
                      <a:endParaRPr lang="en-US" altLang="en-US" sz="21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buClrTx/>
                        <a:buSzTx/>
                        <a:buFontTx/>
                        <a:buNone/>
                      </a:pPr>
                      <a:r>
                        <a:rPr lang="zh-CN" altLang="en-US" sz="2100" b="1">
                          <a:solidFill>
                            <a:srgbClr val="000000"/>
                          </a:solidFill>
                          <a:latin typeface="微软雅黑" panose="020B0503020204020204" charset="-122"/>
                          <a:ea typeface="微软雅黑" panose="020B0503020204020204" charset="-122"/>
                          <a:cs typeface="宋体" panose="02010600030101010101" pitchFamily="2" charset="-122"/>
                        </a:rPr>
                        <a:t>私有制</a:t>
                      </a:r>
                      <a:endParaRPr lang="zh-CN" altLang="en-US" sz="2100" b="1">
                        <a:solidFill>
                          <a:srgbClr val="000000"/>
                        </a:solidFill>
                        <a:latin typeface="微软雅黑" panose="020B0503020204020204" charset="-122"/>
                        <a:ea typeface="微软雅黑" panose="020B0503020204020204" charset="-122"/>
                        <a:cs typeface="宋体" panose="02010600030101010101" pitchFamily="2" charset="-122"/>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4">
                  <a:txBody>
                    <a:bodyPr/>
                    <a:p>
                      <a:pPr indent="0">
                        <a:buNone/>
                      </a:pPr>
                      <a:r>
                        <a:rPr lang="en-US" sz="2100" b="1">
                          <a:solidFill>
                            <a:srgbClr val="000000"/>
                          </a:solidFill>
                          <a:latin typeface="微软雅黑" panose="020B0503020204020204" charset="-122"/>
                          <a:ea typeface="微软雅黑" panose="020B0503020204020204" charset="-122"/>
                          <a:cs typeface="宋体" panose="02010600030101010101" pitchFamily="2" charset="-122"/>
                        </a:rPr>
                        <a:t>中国古代</a:t>
                      </a:r>
                      <a:endParaRPr lang="en-US" altLang="en-US" sz="21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100" b="1">
                          <a:solidFill>
                            <a:srgbClr val="000000"/>
                          </a:solidFill>
                          <a:latin typeface="微软雅黑" panose="020B0503020204020204" charset="-122"/>
                          <a:ea typeface="微软雅黑" panose="020B0503020204020204" charset="-122"/>
                          <a:cs typeface="宋体" panose="02010600030101010101" pitchFamily="2" charset="-122"/>
                        </a:rPr>
                        <a:t>新石器</a:t>
                      </a:r>
                      <a:endParaRPr lang="zh-CN" altLang="en-US" sz="21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2000">
                <a:tc>
                  <a:txBody>
                    <a:bodyPr/>
                    <a:p>
                      <a:pPr indent="0" algn="ctr">
                        <a:buNone/>
                      </a:pPr>
                      <a:r>
                        <a:rPr lang="en-US" sz="2100" b="1">
                          <a:solidFill>
                            <a:srgbClr val="000000"/>
                          </a:solidFill>
                          <a:latin typeface="微软雅黑" panose="020B0503020204020204" charset="-122"/>
                          <a:ea typeface="微软雅黑" panose="020B0503020204020204" charset="-122"/>
                          <a:cs typeface="宋体" panose="02010600030101010101" pitchFamily="2" charset="-122"/>
                        </a:rPr>
                        <a:t>2</a:t>
                      </a:r>
                      <a:endParaRPr lang="en-US" altLang="en-US" sz="21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buNone/>
                      </a:pPr>
                      <a:r>
                        <a:rPr lang="zh-CN" altLang="en-US" sz="2100" b="1">
                          <a:solidFill>
                            <a:srgbClr val="000000"/>
                          </a:solidFill>
                          <a:latin typeface="微软雅黑" panose="020B0503020204020204" charset="-122"/>
                          <a:ea typeface="微软雅黑" panose="020B0503020204020204" charset="-122"/>
                          <a:cs typeface="宋体" panose="02010600030101010101" pitchFamily="2" charset="-122"/>
                        </a:rPr>
                        <a:t>社会风尚</a:t>
                      </a:r>
                      <a:endParaRPr lang="zh-CN" altLang="en-US" sz="2100" b="1">
                        <a:solidFill>
                          <a:srgbClr val="000000"/>
                        </a:solidFill>
                        <a:latin typeface="微软雅黑" panose="020B0503020204020204" charset="-122"/>
                        <a:ea typeface="微软雅黑" panose="020B0503020204020204" charset="-122"/>
                        <a:cs typeface="宋体" panose="02010600030101010101" pitchFamily="2" charset="-122"/>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100" b="1">
                          <a:solidFill>
                            <a:srgbClr val="000000"/>
                          </a:solidFill>
                          <a:latin typeface="微软雅黑" panose="020B0503020204020204" charset="-122"/>
                          <a:ea typeface="微软雅黑" panose="020B0503020204020204" charset="-122"/>
                          <a:cs typeface="宋体" panose="02010600030101010101" pitchFamily="2" charset="-122"/>
                        </a:rPr>
                        <a:t>汉</a:t>
                      </a:r>
                      <a:endParaRPr lang="zh-CN" altLang="en-US" sz="21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2000">
                <a:tc>
                  <a:txBody>
                    <a:bodyPr/>
                    <a:p>
                      <a:pPr indent="0" algn="ctr">
                        <a:buNone/>
                      </a:pPr>
                      <a:r>
                        <a:rPr lang="en-US" sz="2100" b="1">
                          <a:solidFill>
                            <a:srgbClr val="000000"/>
                          </a:solidFill>
                          <a:latin typeface="微软雅黑" panose="020B0503020204020204" charset="-122"/>
                          <a:ea typeface="微软雅黑" panose="020B0503020204020204" charset="-122"/>
                          <a:cs typeface="宋体" panose="02010600030101010101" pitchFamily="2" charset="-122"/>
                        </a:rPr>
                        <a:t>3</a:t>
                      </a:r>
                      <a:endParaRPr lang="en-US" altLang="en-US" sz="21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buNone/>
                      </a:pPr>
                      <a:r>
                        <a:rPr lang="zh-CN" altLang="en-US" sz="2100" b="1">
                          <a:solidFill>
                            <a:srgbClr val="000000"/>
                          </a:solidFill>
                          <a:latin typeface="微软雅黑" panose="020B0503020204020204" charset="-122"/>
                          <a:ea typeface="微软雅黑" panose="020B0503020204020204" charset="-122"/>
                          <a:cs typeface="宋体" panose="02010600030101010101" pitchFamily="2" charset="-122"/>
                        </a:rPr>
                        <a:t>都城变化</a:t>
                      </a:r>
                      <a:endParaRPr lang="zh-CN" altLang="en-US" sz="2100" b="1">
                        <a:solidFill>
                          <a:srgbClr val="000000"/>
                        </a:solidFill>
                        <a:latin typeface="微软雅黑" panose="020B0503020204020204" charset="-122"/>
                        <a:ea typeface="微软雅黑" panose="020B0503020204020204" charset="-122"/>
                        <a:cs typeface="宋体" panose="02010600030101010101" pitchFamily="2" charset="-122"/>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100" b="1">
                          <a:solidFill>
                            <a:srgbClr val="000000"/>
                          </a:solidFill>
                          <a:latin typeface="微软雅黑" panose="020B0503020204020204" charset="-122"/>
                          <a:ea typeface="微软雅黑" panose="020B0503020204020204" charset="-122"/>
                          <a:cs typeface="宋体" panose="02010600030101010101" pitchFamily="2" charset="-122"/>
                          <a:sym typeface="+mn-ea"/>
                        </a:rPr>
                        <a:t>汉隋</a:t>
                      </a:r>
                      <a:endParaRPr lang="zh-CN" altLang="en-US" sz="21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2000">
                <a:tc>
                  <a:txBody>
                    <a:bodyPr/>
                    <a:p>
                      <a:pPr indent="0" algn="ctr">
                        <a:buNone/>
                      </a:pPr>
                      <a:r>
                        <a:rPr lang="en-US" sz="2100" b="1">
                          <a:solidFill>
                            <a:srgbClr val="000000"/>
                          </a:solidFill>
                          <a:latin typeface="微软雅黑" panose="020B0503020204020204" charset="-122"/>
                          <a:ea typeface="微软雅黑" panose="020B0503020204020204" charset="-122"/>
                          <a:cs typeface="宋体" panose="02010600030101010101" pitchFamily="2" charset="-122"/>
                        </a:rPr>
                        <a:t>4</a:t>
                      </a:r>
                      <a:endParaRPr lang="en-US" altLang="en-US" sz="21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buNone/>
                      </a:pPr>
                      <a:r>
                        <a:rPr lang="zh-CN" altLang="en-US" sz="2100" b="1">
                          <a:solidFill>
                            <a:srgbClr val="000000"/>
                          </a:solidFill>
                          <a:latin typeface="微软雅黑" panose="020B0503020204020204" charset="-122"/>
                          <a:ea typeface="微软雅黑" panose="020B0503020204020204" charset="-122"/>
                          <a:cs typeface="宋体" panose="02010600030101010101" pitchFamily="2" charset="-122"/>
                        </a:rPr>
                        <a:t>理学张载</a:t>
                      </a:r>
                      <a:endParaRPr lang="zh-CN" altLang="en-US" sz="2100" b="1">
                        <a:solidFill>
                          <a:srgbClr val="000000"/>
                        </a:solidFill>
                        <a:latin typeface="微软雅黑" panose="020B0503020204020204" charset="-122"/>
                        <a:ea typeface="微软雅黑" panose="020B0503020204020204" charset="-122"/>
                        <a:cs typeface="宋体" panose="02010600030101010101" pitchFamily="2" charset="-122"/>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100" b="1">
                          <a:solidFill>
                            <a:srgbClr val="000000"/>
                          </a:solidFill>
                          <a:latin typeface="微软雅黑" panose="020B0503020204020204" charset="-122"/>
                          <a:ea typeface="微软雅黑" panose="020B0503020204020204" charset="-122"/>
                          <a:cs typeface="宋体" panose="02010600030101010101" pitchFamily="2" charset="-122"/>
                        </a:rPr>
                        <a:t>宋</a:t>
                      </a:r>
                      <a:endParaRPr lang="zh-CN" altLang="en-US" sz="21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2" name="圆角矩形 1"/>
          <p:cNvSpPr/>
          <p:nvPr/>
        </p:nvSpPr>
        <p:spPr>
          <a:xfrm>
            <a:off x="119063" y="2171065"/>
            <a:ext cx="3320415" cy="432435"/>
          </a:xfrm>
          <a:prstGeom prst="roundRect">
            <a:avLst/>
          </a:prstGeom>
          <a:ln w="38100">
            <a:solidFill>
              <a:srgbClr val="0070C0"/>
            </a:solid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graphicFrame>
        <p:nvGraphicFramePr>
          <p:cNvPr id="11" name="表格 10"/>
          <p:cNvGraphicFramePr/>
          <p:nvPr/>
        </p:nvGraphicFramePr>
        <p:xfrm>
          <a:off x="3863340" y="1901825"/>
          <a:ext cx="4076065" cy="2109470"/>
        </p:xfrm>
        <a:graphic>
          <a:graphicData uri="http://schemas.openxmlformats.org/drawingml/2006/table">
            <a:tbl>
              <a:tblPr/>
              <a:tblGrid>
                <a:gridCol w="836930"/>
                <a:gridCol w="1651000"/>
                <a:gridCol w="530225"/>
                <a:gridCol w="1057910"/>
              </a:tblGrid>
              <a:tr h="0">
                <a:tc>
                  <a:txBody>
                    <a:bodyPr/>
                    <a:p>
                      <a:pPr indent="0" algn="ctr">
                        <a:buNone/>
                      </a:pPr>
                      <a:r>
                        <a:rPr lang="en-US" sz="2400" b="1">
                          <a:solidFill>
                            <a:srgbClr val="000000"/>
                          </a:solidFill>
                          <a:latin typeface="微软雅黑" panose="020B0503020204020204" charset="-122"/>
                          <a:ea typeface="微软雅黑" panose="020B0503020204020204" charset="-122"/>
                          <a:cs typeface="宋体" panose="02010600030101010101" pitchFamily="2" charset="-122"/>
                        </a:rPr>
                        <a:t>题号</a:t>
                      </a:r>
                      <a:endParaRPr lang="en-US" altLang="en-US" sz="2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000000"/>
                          </a:solidFill>
                          <a:latin typeface="微软雅黑" panose="020B0503020204020204" charset="-122"/>
                          <a:ea typeface="微软雅黑" panose="020B0503020204020204" charset="-122"/>
                          <a:cs typeface="宋体" panose="02010600030101010101" pitchFamily="2" charset="-122"/>
                        </a:rPr>
                        <a:t>知识点</a:t>
                      </a:r>
                      <a:endParaRPr lang="en-US" altLang="en-US" sz="2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p>
                      <a:pPr indent="0" algn="ctr">
                        <a:buNone/>
                      </a:pPr>
                      <a:r>
                        <a:rPr lang="en-US" sz="2400" b="1">
                          <a:solidFill>
                            <a:srgbClr val="000000"/>
                          </a:solidFill>
                          <a:latin typeface="微软雅黑" panose="020B0503020204020204" charset="-122"/>
                          <a:ea typeface="微软雅黑" panose="020B0503020204020204" charset="-122"/>
                          <a:cs typeface="宋体" panose="02010600030101010101" pitchFamily="2" charset="-122"/>
                        </a:rPr>
                        <a:t>范围</a:t>
                      </a:r>
                      <a:endParaRPr lang="en-US" altLang="en-US" sz="2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02590">
                <a:tc>
                  <a:txBody>
                    <a:bodyPr/>
                    <a:p>
                      <a:pPr indent="0" algn="ctr">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24</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2200" b="1">
                          <a:solidFill>
                            <a:srgbClr val="000000"/>
                          </a:solidFill>
                          <a:latin typeface="微软雅黑" panose="020B0503020204020204" charset="-122"/>
                          <a:ea typeface="微软雅黑" panose="020B0503020204020204" charset="-122"/>
                          <a:cs typeface="宋体" panose="02010600030101010101" pitchFamily="2" charset="-122"/>
                          <a:sym typeface="+mn-ea"/>
                        </a:rPr>
                        <a:t>贫富分化</a:t>
                      </a:r>
                      <a:endParaRPr lang="zh-CN"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5">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中国古代</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新石器</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01295">
                <a:tc>
                  <a:txBody>
                    <a:bodyPr/>
                    <a:p>
                      <a:pPr indent="0" algn="ctr">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25</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百家争鸣</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战国</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8130">
                <a:tc>
                  <a:txBody>
                    <a:bodyPr/>
                    <a:p>
                      <a:pPr indent="0" algn="ctr">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26</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州的发展</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汉</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7495">
                <a:tc>
                  <a:txBody>
                    <a:bodyPr/>
                    <a:p>
                      <a:pPr indent="0" algn="ctr">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27</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李元谅身世</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唐</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8130">
                <a:tc>
                  <a:txBody>
                    <a:bodyPr/>
                    <a:p>
                      <a:pPr indent="0" algn="ctr">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28</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沿海贸易</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明</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13" name="文本框 12"/>
          <p:cNvSpPr txBox="1"/>
          <p:nvPr>
            <p:custDataLst>
              <p:tags r:id="rId8"/>
            </p:custDataLst>
          </p:nvPr>
        </p:nvSpPr>
        <p:spPr>
          <a:xfrm>
            <a:off x="4583430" y="1338580"/>
            <a:ext cx="2851150" cy="521970"/>
          </a:xfrm>
          <a:prstGeom prst="rect">
            <a:avLst/>
          </a:prstGeom>
          <a:noFill/>
        </p:spPr>
        <p:txBody>
          <a:bodyPr wrap="square" rtlCol="0" anchor="t">
            <a:spAutoFit/>
          </a:bodyPr>
          <a:p>
            <a:r>
              <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rPr>
              <a:t>全国新课标卷</a:t>
            </a:r>
            <a:endPar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16" name="TextBox 1"/>
          <p:cNvSpPr txBox="1"/>
          <p:nvPr>
            <p:custDataLst>
              <p:tags r:id="rId9"/>
            </p:custDataLst>
          </p:nvPr>
        </p:nvSpPr>
        <p:spPr>
          <a:xfrm>
            <a:off x="191135" y="45085"/>
            <a:ext cx="8714740" cy="583565"/>
          </a:xfrm>
          <a:prstGeom prst="rect">
            <a:avLst/>
          </a:prstGeom>
          <a:noFill/>
        </p:spPr>
        <p:txBody>
          <a:bodyPr wrap="square" rtlCol="0">
            <a:spAutoFit/>
          </a:bodyPr>
          <a:p>
            <a:r>
              <a:rPr lang="en-US" altLang="zh-CN" sz="3200" b="1" dirty="0">
                <a:solidFill>
                  <a:schemeClr val="tx1">
                    <a:lumMod val="75000"/>
                    <a:lumOff val="25000"/>
                  </a:schemeClr>
                </a:solidFill>
                <a:latin typeface="微软雅黑" panose="020B0503020204020204" charset="-122"/>
                <a:ea typeface="微软雅黑" panose="020B0503020204020204" charset="-122"/>
              </a:rPr>
              <a:t>1.</a:t>
            </a:r>
            <a:r>
              <a:rPr lang="zh-CN" altLang="en-US" sz="3200" b="1" dirty="0">
                <a:solidFill>
                  <a:schemeClr val="tx1">
                    <a:lumMod val="75000"/>
                    <a:lumOff val="25000"/>
                  </a:schemeClr>
                </a:solidFill>
                <a:latin typeface="微软雅黑" panose="020B0503020204020204" charset="-122"/>
                <a:ea typeface="微软雅黑" panose="020B0503020204020204" charset="-122"/>
              </a:rPr>
              <a:t>选择题</a:t>
            </a:r>
            <a:r>
              <a:rPr lang="en-US" altLang="zh-CN" sz="3200" b="1" dirty="0">
                <a:solidFill>
                  <a:schemeClr val="tx1">
                    <a:lumMod val="75000"/>
                    <a:lumOff val="25000"/>
                  </a:schemeClr>
                </a:solidFill>
                <a:latin typeface="微软雅黑" panose="020B0503020204020204" charset="-122"/>
                <a:ea typeface="微软雅黑" panose="020B0503020204020204" charset="-122"/>
              </a:rPr>
              <a:t>            </a:t>
            </a:r>
            <a:r>
              <a:rPr lang="zh-CN" altLang="en-US" sz="3200" b="1" dirty="0">
                <a:solidFill>
                  <a:schemeClr val="tx1">
                    <a:lumMod val="75000"/>
                    <a:lumOff val="25000"/>
                  </a:schemeClr>
                </a:solidFill>
                <a:latin typeface="微软雅黑" panose="020B0503020204020204" charset="-122"/>
                <a:ea typeface="微软雅黑" panose="020B0503020204020204" charset="-122"/>
                <a:sym typeface="+mn-ea"/>
              </a:rPr>
              <a:t>（</a:t>
            </a:r>
            <a:r>
              <a:rPr lang="en-US" altLang="zh-CN" sz="3200" b="1" dirty="0">
                <a:solidFill>
                  <a:schemeClr val="tx1">
                    <a:lumMod val="75000"/>
                    <a:lumOff val="25000"/>
                  </a:schemeClr>
                </a:solidFill>
                <a:latin typeface="微软雅黑" panose="020B0503020204020204" charset="-122"/>
                <a:ea typeface="微软雅黑" panose="020B0503020204020204" charset="-122"/>
                <a:sym typeface="+mn-ea"/>
              </a:rPr>
              <a:t>1</a:t>
            </a:r>
            <a:r>
              <a:rPr lang="zh-CN" altLang="en-US" sz="3200" b="1" dirty="0">
                <a:solidFill>
                  <a:schemeClr val="tx1">
                    <a:lumMod val="75000"/>
                    <a:lumOff val="25000"/>
                  </a:schemeClr>
                </a:solidFill>
                <a:latin typeface="微软雅黑" panose="020B0503020204020204" charset="-122"/>
                <a:ea typeface="微软雅黑" panose="020B0503020204020204" charset="-122"/>
                <a:sym typeface="+mn-ea"/>
              </a:rPr>
              <a:t>）</a:t>
            </a:r>
            <a:r>
              <a:rPr lang="en-US" altLang="zh-CN" sz="3200" b="1" dirty="0">
                <a:solidFill>
                  <a:schemeClr val="tx1">
                    <a:lumMod val="75000"/>
                    <a:lumOff val="25000"/>
                  </a:schemeClr>
                </a:solidFill>
                <a:latin typeface="微软雅黑" panose="020B0503020204020204" charset="-122"/>
                <a:ea typeface="微软雅黑" panose="020B0503020204020204" charset="-122"/>
              </a:rPr>
              <a:t> </a:t>
            </a:r>
            <a:r>
              <a:rPr lang="zh-CN" altLang="en-US" sz="3200" b="1" dirty="0">
                <a:solidFill>
                  <a:schemeClr val="tx1">
                    <a:lumMod val="75000"/>
                    <a:lumOff val="25000"/>
                  </a:schemeClr>
                </a:solidFill>
                <a:latin typeface="微软雅黑" panose="020B0503020204020204" charset="-122"/>
                <a:ea typeface="微软雅黑" panose="020B0503020204020204" charset="-122"/>
              </a:rPr>
              <a:t>中国古代史部分</a:t>
            </a:r>
            <a:endParaRPr lang="zh-CN" altLang="en-US" sz="3200" b="1" dirty="0">
              <a:solidFill>
                <a:schemeClr val="tx1">
                  <a:lumMod val="75000"/>
                  <a:lumOff val="25000"/>
                </a:schemeClr>
              </a:solidFill>
              <a:latin typeface="微软雅黑" panose="020B0503020204020204" charset="-122"/>
              <a:ea typeface="微软雅黑" panose="020B0503020204020204" charset="-122"/>
            </a:endParaRPr>
          </a:p>
        </p:txBody>
      </p:sp>
      <p:sp>
        <p:nvSpPr>
          <p:cNvPr id="17" name="文本框 16"/>
          <p:cNvSpPr txBox="1"/>
          <p:nvPr/>
        </p:nvSpPr>
        <p:spPr>
          <a:xfrm>
            <a:off x="3843655" y="4221395"/>
            <a:ext cx="4064000" cy="1568450"/>
          </a:xfrm>
          <a:prstGeom prst="rect">
            <a:avLst/>
          </a:prstGeom>
          <a:ln>
            <a:noFill/>
            <a:prstDash val="sysDash"/>
          </a:ln>
        </p:spPr>
        <p:txBody>
          <a:bodyPr>
            <a:spAutoFit/>
            <a:extLst>
              <a:ext uri="{4A0BC546-FE56-4ADE-93B0-CB8AF2F6F144}">
                <wpsdc:textFrameExt xmlns:wpsdc="http://www.wps.cn/officeDocument/2022/drawingmlCustomData" type="text"/>
              </a:ext>
            </a:extLst>
          </a:bodyPr>
          <a:p>
            <a:pPr algn="l"/>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关注点：</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a:p>
            <a:pPr algn="l"/>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1.</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重要朝代的重大史事。</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a:p>
            <a:pPr algn="l"/>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2.</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原始社会（新石器时代）</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a:p>
            <a:pPr algn="l"/>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3.</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分裂时期的</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特色</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8" name="圆角矩形 17"/>
          <p:cNvSpPr/>
          <p:nvPr/>
        </p:nvSpPr>
        <p:spPr>
          <a:xfrm>
            <a:off x="8177530" y="2164715"/>
            <a:ext cx="3769995" cy="432435"/>
          </a:xfrm>
          <a:prstGeom prst="roundRect">
            <a:avLst/>
          </a:prstGeom>
          <a:ln w="38100">
            <a:solidFill>
              <a:srgbClr val="0070C0"/>
            </a:solid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19" name="圆角矩形 18"/>
          <p:cNvSpPr/>
          <p:nvPr/>
        </p:nvSpPr>
        <p:spPr>
          <a:xfrm>
            <a:off x="3791585" y="2277110"/>
            <a:ext cx="4167505" cy="432435"/>
          </a:xfrm>
          <a:prstGeom prst="roundRect">
            <a:avLst/>
          </a:prstGeom>
          <a:ln w="38100">
            <a:solidFill>
              <a:srgbClr val="FF0000"/>
            </a:solid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20" name="圆角矩形 19"/>
          <p:cNvSpPr/>
          <p:nvPr/>
        </p:nvSpPr>
        <p:spPr>
          <a:xfrm>
            <a:off x="8040370" y="1428115"/>
            <a:ext cx="3917315" cy="342900"/>
          </a:xfrm>
          <a:prstGeom prst="roundRect">
            <a:avLst/>
          </a:prstGeom>
          <a:ln w="38100">
            <a:solidFill>
              <a:srgbClr val="FF0000"/>
            </a:solid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21" name="圆角矩形 20"/>
          <p:cNvSpPr/>
          <p:nvPr/>
        </p:nvSpPr>
        <p:spPr>
          <a:xfrm>
            <a:off x="304800" y="4725035"/>
            <a:ext cx="3320415" cy="432435"/>
          </a:xfrm>
          <a:prstGeom prst="roundRect">
            <a:avLst/>
          </a:prstGeom>
          <a:ln w="38100">
            <a:solidFill>
              <a:srgbClr val="FF0000"/>
            </a:solid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21" grpId="0" bldLvl="0" animBg="1"/>
      <p:bldP spid="2" grpId="0" bldLvl="0" animBg="1"/>
      <p:bldP spid="1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graphicFrame>
        <p:nvGraphicFramePr>
          <p:cNvPr id="3" name="表格 2"/>
          <p:cNvGraphicFramePr/>
          <p:nvPr/>
        </p:nvGraphicFramePr>
        <p:xfrm>
          <a:off x="190500" y="1032510"/>
          <a:ext cx="3846195" cy="1841500"/>
        </p:xfrm>
        <a:graphic>
          <a:graphicData uri="http://schemas.openxmlformats.org/drawingml/2006/table">
            <a:tbl>
              <a:tblPr/>
              <a:tblGrid>
                <a:gridCol w="782955"/>
                <a:gridCol w="1267460"/>
                <a:gridCol w="715645"/>
                <a:gridCol w="1080135"/>
              </a:tblGrid>
              <a:tr h="36576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题号</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知识点</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范围</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92100">
                <a:tc>
                  <a:txBody>
                    <a:bodyPr/>
                    <a:p>
                      <a:pPr indent="0" algn="ctr">
                        <a:buNone/>
                      </a:pPr>
                      <a:r>
                        <a:rPr lang="en-US" sz="2200" b="1">
                          <a:solidFill>
                            <a:schemeClr val="tx1"/>
                          </a:solidFill>
                          <a:latin typeface="微软雅黑" panose="020B0503020204020204" charset="-122"/>
                          <a:ea typeface="微软雅黑" panose="020B0503020204020204" charset="-122"/>
                          <a:cs typeface="宋体" panose="02010600030101010101" pitchFamily="2" charset="-122"/>
                        </a:rPr>
                        <a:t>7</a:t>
                      </a:r>
                      <a:endParaRPr lang="en-US" altLang="en-US" sz="2200" b="1">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洋务明治</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3">
                  <a:txBody>
                    <a:bodyPr/>
                    <a:p>
                      <a:pPr indent="0">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近代</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晚清</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42900">
                <a:tc>
                  <a:txBody>
                    <a:bodyPr/>
                    <a:p>
                      <a:pPr indent="0" algn="ctr">
                        <a:buNone/>
                      </a:pPr>
                      <a:r>
                        <a:rPr lang="en-US" sz="2200" b="1">
                          <a:solidFill>
                            <a:schemeClr val="tx1"/>
                          </a:solidFill>
                          <a:latin typeface="微软雅黑" panose="020B0503020204020204" charset="-122"/>
                          <a:ea typeface="微软雅黑" panose="020B0503020204020204" charset="-122"/>
                          <a:cs typeface="宋体" panose="02010600030101010101" pitchFamily="2" charset="-122"/>
                        </a:rPr>
                        <a:t>8</a:t>
                      </a:r>
                      <a:endParaRPr lang="en-US" altLang="en-US" sz="2200" b="1">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清末新政</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晚清</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54940">
                <a:tc>
                  <a:txBody>
                    <a:bodyPr/>
                    <a:p>
                      <a:pPr indent="0" algn="ctr">
                        <a:buNone/>
                      </a:pPr>
                      <a:r>
                        <a:rPr lang="en-US" sz="2200" b="1">
                          <a:solidFill>
                            <a:schemeClr val="tx1"/>
                          </a:solidFill>
                          <a:latin typeface="微软雅黑" panose="020B0503020204020204" charset="-122"/>
                          <a:ea typeface="微软雅黑" panose="020B0503020204020204" charset="-122"/>
                          <a:cs typeface="宋体" panose="02010600030101010101" pitchFamily="2" charset="-122"/>
                        </a:rPr>
                        <a:t>9</a:t>
                      </a:r>
                      <a:endParaRPr lang="en-US" altLang="en-US" sz="2200" b="1">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200" b="1">
                          <a:solidFill>
                            <a:srgbClr val="000000"/>
                          </a:solidFill>
                          <a:latin typeface="微软雅黑" panose="020B0503020204020204" charset="-122"/>
                          <a:ea typeface="微软雅黑" panose="020B0503020204020204" charset="-122"/>
                          <a:cs typeface="微软雅黑" panose="020B0503020204020204" charset="-122"/>
                        </a:rPr>
                        <a:t>民族意识</a:t>
                      </a:r>
                      <a:endParaRPr lang="en-US" altLang="en-US" sz="2200" b="1">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抗战</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2280">
                <a:tc>
                  <a:txBody>
                    <a:bodyPr/>
                    <a:p>
                      <a:pPr indent="0" algn="ctr">
                        <a:buNone/>
                      </a:pPr>
                      <a:r>
                        <a:rPr lang="en-US" sz="2200" b="1">
                          <a:solidFill>
                            <a:schemeClr val="tx1"/>
                          </a:solidFill>
                          <a:latin typeface="微软雅黑" panose="020B0503020204020204" charset="-122"/>
                          <a:ea typeface="微软雅黑" panose="020B0503020204020204" charset="-122"/>
                          <a:cs typeface="宋体" panose="02010600030101010101" pitchFamily="2" charset="-122"/>
                        </a:rPr>
                        <a:t>10</a:t>
                      </a:r>
                      <a:endParaRPr lang="en-US" altLang="en-US" sz="2200" b="1">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社会变化</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现</a:t>
                      </a:r>
                      <a:r>
                        <a:rPr 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代</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altLang="zh-CN" sz="2200" b="1">
                          <a:solidFill>
                            <a:srgbClr val="000000"/>
                          </a:solidFill>
                          <a:latin typeface="微软雅黑" panose="020B0503020204020204" charset="-122"/>
                          <a:ea typeface="微软雅黑" panose="020B0503020204020204" charset="-122"/>
                          <a:cs typeface="宋体" panose="02010600030101010101" pitchFamily="2" charset="-122"/>
                        </a:rPr>
                        <a:t>50</a:t>
                      </a: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年代</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custDataLst>
              <p:tags r:id="rId1"/>
            </p:custDataLst>
          </p:nvPr>
        </p:nvSpPr>
        <p:spPr>
          <a:xfrm>
            <a:off x="1560830" y="510540"/>
            <a:ext cx="1642110" cy="521970"/>
          </a:xfrm>
          <a:prstGeom prst="rect">
            <a:avLst/>
          </a:prstGeom>
          <a:noFill/>
        </p:spPr>
        <p:txBody>
          <a:bodyPr wrap="square" rtlCol="0" anchor="t">
            <a:spAutoFit/>
          </a:bodyPr>
          <a:p>
            <a:r>
              <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rPr>
              <a:t>广东卷</a:t>
            </a:r>
            <a:endPar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endParaRPr>
          </a:p>
        </p:txBody>
      </p:sp>
      <p:graphicFrame>
        <p:nvGraphicFramePr>
          <p:cNvPr id="5" name="表格 4"/>
          <p:cNvGraphicFramePr/>
          <p:nvPr>
            <p:custDataLst>
              <p:tags r:id="rId2"/>
            </p:custDataLst>
          </p:nvPr>
        </p:nvGraphicFramePr>
        <p:xfrm>
          <a:off x="8110855" y="1031875"/>
          <a:ext cx="3770630" cy="2743200"/>
        </p:xfrm>
        <a:graphic>
          <a:graphicData uri="http://schemas.openxmlformats.org/drawingml/2006/table">
            <a:tbl>
              <a:tblPr/>
              <a:tblGrid>
                <a:gridCol w="734060"/>
                <a:gridCol w="1621155"/>
                <a:gridCol w="621030"/>
                <a:gridCol w="794385"/>
              </a:tblGrid>
              <a:tr h="36576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题号</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知识点</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范围</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76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6</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外交与公法</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3">
                  <a:txBody>
                    <a:bodyPr/>
                    <a:p>
                      <a:pPr indent="0">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近代</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晚清</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3528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7</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乡试</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晚清</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97485">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8</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统一累进税</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抗战</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9</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en-US" sz="2200" b="1">
                          <a:solidFill>
                            <a:srgbClr val="000000"/>
                          </a:solidFill>
                          <a:latin typeface="微软雅黑" panose="020B0503020204020204" charset="-122"/>
                          <a:ea typeface="微软雅黑" panose="020B0503020204020204" charset="-122"/>
                          <a:cs typeface="微软雅黑" panose="020B0503020204020204" charset="-122"/>
                        </a:rPr>
                        <a:t>民族资本主义</a:t>
                      </a:r>
                      <a:endParaRPr lang="en-US" altLang="en-US" sz="2200" b="1">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现</a:t>
                      </a:r>
                      <a:r>
                        <a:rPr 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代 </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zh-CN" sz="2200" b="1">
                          <a:solidFill>
                            <a:srgbClr val="000000"/>
                          </a:solidFill>
                          <a:latin typeface="微软雅黑" panose="020B0503020204020204" charset="-122"/>
                          <a:ea typeface="微软雅黑" panose="020B0503020204020204" charset="-122"/>
                          <a:cs typeface="宋体" panose="02010600030101010101" pitchFamily="2" charset="-122"/>
                        </a:rPr>
                        <a:t>49</a:t>
                      </a: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年</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76555">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10</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小岗村</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zh-CN" sz="2200" b="1">
                          <a:solidFill>
                            <a:srgbClr val="000000"/>
                          </a:solidFill>
                          <a:latin typeface="微软雅黑" panose="020B0503020204020204" charset="-122"/>
                          <a:ea typeface="微软雅黑" panose="020B0503020204020204" charset="-122"/>
                          <a:cs typeface="宋体" panose="02010600030101010101" pitchFamily="2" charset="-122"/>
                        </a:rPr>
                        <a:t>80</a:t>
                      </a: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年代</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custDataLst>
              <p:tags r:id="rId3"/>
            </p:custDataLst>
          </p:nvPr>
        </p:nvSpPr>
        <p:spPr>
          <a:xfrm>
            <a:off x="9479280" y="387985"/>
            <a:ext cx="1583690" cy="521970"/>
          </a:xfrm>
          <a:prstGeom prst="rect">
            <a:avLst/>
          </a:prstGeom>
          <a:noFill/>
        </p:spPr>
        <p:txBody>
          <a:bodyPr wrap="square" rtlCol="0" anchor="t">
            <a:spAutoFit/>
          </a:bodyPr>
          <a:p>
            <a:pPr algn="l">
              <a:buClrTx/>
              <a:buSzTx/>
              <a:buFontTx/>
            </a:pPr>
            <a:r>
              <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rPr>
              <a:t>湖南卷</a:t>
            </a:r>
            <a:endPar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custDataLst>
              <p:tags r:id="rId4"/>
            </p:custDataLst>
          </p:nvPr>
        </p:nvSpPr>
        <p:spPr>
          <a:xfrm>
            <a:off x="1559560" y="3068955"/>
            <a:ext cx="1583690" cy="521970"/>
          </a:xfrm>
          <a:prstGeom prst="rect">
            <a:avLst/>
          </a:prstGeom>
          <a:noFill/>
        </p:spPr>
        <p:txBody>
          <a:bodyPr wrap="square" rtlCol="0" anchor="t">
            <a:spAutoFit/>
          </a:bodyPr>
          <a:p>
            <a:pPr algn="l">
              <a:buClrTx/>
              <a:buSzTx/>
              <a:buFontTx/>
            </a:pPr>
            <a:r>
              <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rPr>
              <a:t>湖北卷</a:t>
            </a:r>
            <a:endPar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custDataLst>
              <p:tags r:id="rId5"/>
            </p:custDataLst>
          </p:nvPr>
        </p:nvSpPr>
        <p:spPr>
          <a:xfrm>
            <a:off x="9192260" y="3789045"/>
            <a:ext cx="1583690" cy="521970"/>
          </a:xfrm>
          <a:prstGeom prst="rect">
            <a:avLst/>
          </a:prstGeom>
          <a:noFill/>
        </p:spPr>
        <p:txBody>
          <a:bodyPr wrap="square" rtlCol="0" anchor="t">
            <a:spAutoFit/>
          </a:bodyPr>
          <a:p>
            <a:pPr algn="l">
              <a:buClrTx/>
              <a:buSzTx/>
              <a:buFontTx/>
            </a:pPr>
            <a:r>
              <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rPr>
              <a:t>山东卷</a:t>
            </a:r>
            <a:endPar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endParaRPr>
          </a:p>
        </p:txBody>
      </p:sp>
      <p:graphicFrame>
        <p:nvGraphicFramePr>
          <p:cNvPr id="8" name="表格 7"/>
          <p:cNvGraphicFramePr/>
          <p:nvPr/>
        </p:nvGraphicFramePr>
        <p:xfrm>
          <a:off x="256540" y="3644900"/>
          <a:ext cx="3780155" cy="3078480"/>
        </p:xfrm>
        <a:graphic>
          <a:graphicData uri="http://schemas.openxmlformats.org/drawingml/2006/table">
            <a:tbl>
              <a:tblPr/>
              <a:tblGrid>
                <a:gridCol w="695960"/>
                <a:gridCol w="1345565"/>
                <a:gridCol w="708025"/>
                <a:gridCol w="1030605"/>
              </a:tblGrid>
              <a:tr h="36576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题号</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知识点</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范围</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76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6</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法律体系</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4">
                  <a:txBody>
                    <a:bodyPr/>
                    <a:p>
                      <a:pPr indent="0">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近代</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晚清</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4475">
                <a:tc>
                  <a:txBody>
                    <a:bodyPr/>
                    <a:p>
                      <a:pPr indent="0" algn="ctr">
                        <a:buNone/>
                      </a:pPr>
                      <a:r>
                        <a:rPr lang="en-US" sz="2200" b="1">
                          <a:solidFill>
                            <a:schemeClr val="tx1"/>
                          </a:solidFill>
                          <a:latin typeface="微软雅黑" panose="020B0503020204020204" charset="-122"/>
                          <a:ea typeface="微软雅黑" panose="020B0503020204020204" charset="-122"/>
                          <a:cs typeface="宋体" panose="02010600030101010101" pitchFamily="2" charset="-122"/>
                        </a:rPr>
                        <a:t>7</a:t>
                      </a:r>
                      <a:endParaRPr lang="en-US" altLang="en-US" sz="2200" b="1">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洪秀全</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晚清</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70560">
                <a:tc>
                  <a:txBody>
                    <a:bodyPr/>
                    <a:p>
                      <a:pPr indent="0" algn="ctr">
                        <a:buNone/>
                      </a:pPr>
                      <a:r>
                        <a:rPr lang="en-US" sz="2200" b="1">
                          <a:solidFill>
                            <a:schemeClr val="tx1"/>
                          </a:solidFill>
                          <a:latin typeface="微软雅黑" panose="020B0503020204020204" charset="-122"/>
                          <a:ea typeface="微软雅黑" panose="020B0503020204020204" charset="-122"/>
                          <a:cs typeface="宋体" panose="02010600030101010101" pitchFamily="2" charset="-122"/>
                        </a:rPr>
                        <a:t>8</a:t>
                      </a:r>
                      <a:endParaRPr lang="en-US" altLang="en-US" sz="2200" b="1">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眼镜公司声明</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zh-CN" sz="2200" b="1">
                          <a:solidFill>
                            <a:srgbClr val="000000"/>
                          </a:solidFill>
                          <a:latin typeface="微软雅黑" panose="020B0503020204020204" charset="-122"/>
                          <a:ea typeface="微软雅黑" panose="020B0503020204020204" charset="-122"/>
                          <a:cs typeface="宋体" panose="02010600030101010101" pitchFamily="2" charset="-122"/>
                        </a:rPr>
                        <a:t>1915</a:t>
                      </a:r>
                      <a:endParaRPr lang="en-US" altLang="zh-CN"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39115">
                <a:tc>
                  <a:txBody>
                    <a:bodyPr/>
                    <a:p>
                      <a:pPr indent="0" algn="ctr">
                        <a:buNone/>
                      </a:pPr>
                      <a:r>
                        <a:rPr lang="en-US" sz="2200" b="1">
                          <a:solidFill>
                            <a:schemeClr val="tx1"/>
                          </a:solidFill>
                          <a:latin typeface="微软雅黑" panose="020B0503020204020204" charset="-122"/>
                          <a:ea typeface="微软雅黑" panose="020B0503020204020204" charset="-122"/>
                          <a:cs typeface="宋体" panose="02010600030101010101" pitchFamily="2" charset="-122"/>
                        </a:rPr>
                        <a:t>9</a:t>
                      </a:r>
                      <a:endParaRPr lang="en-US" altLang="en-US" sz="2200" b="1">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en-US" sz="2200" b="1">
                          <a:solidFill>
                            <a:srgbClr val="000000"/>
                          </a:solidFill>
                          <a:latin typeface="微软雅黑" panose="020B0503020204020204" charset="-122"/>
                          <a:ea typeface="微软雅黑" panose="020B0503020204020204" charset="-122"/>
                          <a:cs typeface="微软雅黑" panose="020B0503020204020204" charset="-122"/>
                        </a:rPr>
                        <a:t>农业劳动</a:t>
                      </a:r>
                      <a:endParaRPr lang="en-US" altLang="en-US" sz="2200" b="1">
                        <a:solidFill>
                          <a:srgbClr val="000000"/>
                        </a:solidFill>
                        <a:latin typeface="微软雅黑" panose="020B0503020204020204" charset="-122"/>
                        <a:ea typeface="微软雅黑" panose="020B0503020204020204" charset="-122"/>
                        <a:cs typeface="微软雅黑" panose="020B0503020204020204" charset="-122"/>
                      </a:endParaRPr>
                    </a:p>
                    <a:p>
                      <a:pPr indent="0">
                        <a:buNone/>
                      </a:pPr>
                      <a:r>
                        <a:rPr lang="en-US" altLang="en-US" sz="2200" b="1">
                          <a:solidFill>
                            <a:srgbClr val="000000"/>
                          </a:solidFill>
                          <a:latin typeface="微软雅黑" panose="020B0503020204020204" charset="-122"/>
                          <a:ea typeface="微软雅黑" panose="020B0503020204020204" charset="-122"/>
                          <a:cs typeface="微软雅黑" panose="020B0503020204020204" charset="-122"/>
                        </a:rPr>
                        <a:t>互助</a:t>
                      </a:r>
                      <a:endParaRPr lang="en-US" altLang="en-US" sz="2200" b="1">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抗战到建国</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760">
                <a:tc>
                  <a:txBody>
                    <a:bodyPr/>
                    <a:p>
                      <a:pPr indent="0" algn="ctr">
                        <a:buNone/>
                      </a:pPr>
                      <a:r>
                        <a:rPr lang="en-US" sz="2200" b="1">
                          <a:solidFill>
                            <a:schemeClr val="tx1"/>
                          </a:solidFill>
                          <a:latin typeface="微软雅黑" panose="020B0503020204020204" charset="-122"/>
                          <a:ea typeface="微软雅黑" panose="020B0503020204020204" charset="-122"/>
                          <a:cs typeface="宋体" panose="02010600030101010101" pitchFamily="2" charset="-122"/>
                        </a:rPr>
                        <a:t>10</a:t>
                      </a:r>
                      <a:endParaRPr lang="en-US" altLang="en-US" sz="2200" b="1">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中国入世</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现</a:t>
                      </a:r>
                      <a:r>
                        <a:rPr 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代</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zh-CN" sz="2200" b="1">
                          <a:solidFill>
                            <a:srgbClr val="000000"/>
                          </a:solidFill>
                          <a:latin typeface="微软雅黑" panose="020B0503020204020204" charset="-122"/>
                          <a:ea typeface="微软雅黑" panose="020B0503020204020204" charset="-122"/>
                          <a:cs typeface="宋体" panose="02010600030101010101" pitchFamily="2" charset="-122"/>
                        </a:rPr>
                        <a:t>90</a:t>
                      </a: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年代</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graphicFrame>
        <p:nvGraphicFramePr>
          <p:cNvPr id="10" name="表格 9"/>
          <p:cNvGraphicFramePr/>
          <p:nvPr/>
        </p:nvGraphicFramePr>
        <p:xfrm>
          <a:off x="8160385" y="4324985"/>
          <a:ext cx="3727450" cy="2042160"/>
        </p:xfrm>
        <a:graphic>
          <a:graphicData uri="http://schemas.openxmlformats.org/drawingml/2006/table">
            <a:tbl>
              <a:tblPr/>
              <a:tblGrid>
                <a:gridCol w="717550"/>
                <a:gridCol w="1633220"/>
                <a:gridCol w="443230"/>
                <a:gridCol w="933450"/>
              </a:tblGrid>
              <a:tr h="36576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题号</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知识点</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范围</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200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5</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进口占比</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3">
                  <a:txBody>
                    <a:bodyPr/>
                    <a:p>
                      <a:pPr indent="0">
                        <a:buNone/>
                      </a:pPr>
                      <a:r>
                        <a:rPr lang="en-US" altLang="zh-CN" sz="2200" b="1">
                          <a:solidFill>
                            <a:srgbClr val="000000"/>
                          </a:solidFill>
                          <a:latin typeface="微软雅黑" panose="020B0503020204020204" charset="-122"/>
                          <a:ea typeface="微软雅黑" panose="020B0503020204020204" charset="-122"/>
                          <a:sym typeface="宋体" panose="02010600030101010101" pitchFamily="2" charset="-122"/>
                        </a:rPr>
                        <a:t>近代</a:t>
                      </a:r>
                      <a:endParaRPr lang="en-US" altLang="zh-CN" sz="2200" b="1">
                        <a:solidFill>
                          <a:srgbClr val="000000"/>
                        </a:solidFill>
                        <a:latin typeface="微软雅黑" panose="020B0503020204020204" charset="-122"/>
                        <a:ea typeface="微软雅黑" panose="020B0503020204020204" charset="-122"/>
                        <a:cs typeface="宋体" panose="02010600030101010101" pitchFamily="2" charset="-122"/>
                        <a:sym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晚清民国</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200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6</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《少年社会》</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altLang="zh-CN" sz="2200" b="1">
                          <a:solidFill>
                            <a:srgbClr val="000000"/>
                          </a:solidFill>
                          <a:latin typeface="微软雅黑" panose="020B0503020204020204" charset="-122"/>
                          <a:ea typeface="微软雅黑" panose="020B0503020204020204" charset="-122"/>
                          <a:cs typeface="宋体" panose="02010600030101010101" pitchFamily="2" charset="-122"/>
                        </a:rPr>
                        <a:t>1919</a:t>
                      </a:r>
                      <a:endParaRPr lang="en-US" altLang="zh-CN"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2000">
                <a:tc>
                  <a:txBody>
                    <a:bodyPr/>
                    <a:p>
                      <a:pPr indent="0" algn="ctr">
                        <a:buNone/>
                      </a:pPr>
                      <a:r>
                        <a:rPr lang="en-US" sz="2200" b="1">
                          <a:solidFill>
                            <a:schemeClr val="tx1"/>
                          </a:solidFill>
                          <a:latin typeface="微软雅黑" panose="020B0503020204020204" charset="-122"/>
                          <a:ea typeface="微软雅黑" panose="020B0503020204020204" charset="-122"/>
                          <a:cs typeface="宋体" panose="02010600030101010101" pitchFamily="2" charset="-122"/>
                        </a:rPr>
                        <a:t>7</a:t>
                      </a:r>
                      <a:endParaRPr lang="en-US" altLang="en-US" sz="2200" b="1">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边区政权</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抗战</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20040">
                <a:tc>
                  <a:txBody>
                    <a:bodyPr/>
                    <a:p>
                      <a:pPr indent="0" algn="ctr">
                        <a:buNone/>
                      </a:pPr>
                      <a:r>
                        <a:rPr lang="en-US" sz="2200" b="1">
                          <a:solidFill>
                            <a:schemeClr val="tx1"/>
                          </a:solidFill>
                          <a:latin typeface="微软雅黑" panose="020B0503020204020204" charset="-122"/>
                          <a:ea typeface="微软雅黑" panose="020B0503020204020204" charset="-122"/>
                          <a:cs typeface="宋体" panose="02010600030101010101" pitchFamily="2" charset="-122"/>
                        </a:rPr>
                        <a:t>8</a:t>
                      </a:r>
                      <a:endParaRPr lang="en-US" altLang="en-US" sz="2200" b="1">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三大改造</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现</a:t>
                      </a:r>
                      <a:r>
                        <a:rPr 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代</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国史</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35280">
                <a:tc>
                  <a:txBody>
                    <a:bodyPr/>
                    <a:p>
                      <a:pPr indent="0" algn="ctr">
                        <a:buNone/>
                      </a:pPr>
                      <a:r>
                        <a:rPr lang="en-US" sz="2200" b="1">
                          <a:solidFill>
                            <a:schemeClr val="tx1"/>
                          </a:solidFill>
                          <a:latin typeface="微软雅黑" panose="020B0503020204020204" charset="-122"/>
                          <a:ea typeface="微软雅黑" panose="020B0503020204020204" charset="-122"/>
                          <a:cs typeface="宋体" panose="02010600030101010101" pitchFamily="2" charset="-122"/>
                        </a:rPr>
                        <a:t>9</a:t>
                      </a:r>
                      <a:endParaRPr lang="en-US" altLang="en-US" sz="2200" b="1">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新中国外交</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国史</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16" name="TextBox 1"/>
          <p:cNvSpPr txBox="1"/>
          <p:nvPr>
            <p:custDataLst>
              <p:tags r:id="rId6"/>
            </p:custDataLst>
          </p:nvPr>
        </p:nvSpPr>
        <p:spPr>
          <a:xfrm>
            <a:off x="407035" y="67310"/>
            <a:ext cx="4608195" cy="583565"/>
          </a:xfrm>
          <a:prstGeom prst="rect">
            <a:avLst/>
          </a:prstGeom>
          <a:noFill/>
        </p:spPr>
        <p:txBody>
          <a:bodyPr wrap="square" rtlCol="0">
            <a:spAutoFit/>
          </a:bodyPr>
          <a:p>
            <a:r>
              <a:rPr lang="zh-CN" altLang="en-US" sz="3200" b="1" dirty="0">
                <a:solidFill>
                  <a:schemeClr val="tx1">
                    <a:lumMod val="75000"/>
                    <a:lumOff val="25000"/>
                  </a:schemeClr>
                </a:solidFill>
                <a:latin typeface="Calibri" panose="020F0502020204030204" charset="0"/>
                <a:ea typeface="微软雅黑" panose="020B0503020204020204" charset="-122"/>
              </a:rPr>
              <a:t>（</a:t>
            </a:r>
            <a:r>
              <a:rPr lang="en-US" altLang="zh-CN" sz="3200" b="1" dirty="0">
                <a:solidFill>
                  <a:schemeClr val="tx1">
                    <a:lumMod val="75000"/>
                    <a:lumOff val="25000"/>
                  </a:schemeClr>
                </a:solidFill>
                <a:latin typeface="Calibri" panose="020F0502020204030204" charset="0"/>
                <a:ea typeface="微软雅黑" panose="020B0503020204020204" charset="-122"/>
              </a:rPr>
              <a:t>2</a:t>
            </a:r>
            <a:r>
              <a:rPr lang="zh-CN" altLang="en-US" sz="3200" b="1" dirty="0">
                <a:solidFill>
                  <a:schemeClr val="tx1">
                    <a:lumMod val="75000"/>
                    <a:lumOff val="25000"/>
                  </a:schemeClr>
                </a:solidFill>
                <a:latin typeface="Calibri" panose="020F0502020204030204" charset="0"/>
                <a:ea typeface="微软雅黑" panose="020B0503020204020204" charset="-122"/>
              </a:rPr>
              <a:t>）</a:t>
            </a:r>
            <a:r>
              <a:rPr lang="zh-CN" altLang="en-US" sz="3200" b="1" dirty="0">
                <a:solidFill>
                  <a:schemeClr val="tx1">
                    <a:lumMod val="75000"/>
                    <a:lumOff val="25000"/>
                  </a:schemeClr>
                </a:solidFill>
                <a:latin typeface="微软雅黑" panose="020B0503020204020204" charset="-122"/>
                <a:ea typeface="微软雅黑" panose="020B0503020204020204" charset="-122"/>
              </a:rPr>
              <a:t>中国近现代史部分</a:t>
            </a:r>
            <a:endParaRPr lang="zh-CN" altLang="en-US" sz="3200" b="1" dirty="0">
              <a:solidFill>
                <a:schemeClr val="tx1">
                  <a:lumMod val="75000"/>
                  <a:lumOff val="25000"/>
                </a:schemeClr>
              </a:solidFill>
              <a:latin typeface="微软雅黑" panose="020B0503020204020204" charset="-122"/>
              <a:ea typeface="微软雅黑" panose="020B0503020204020204" charset="-122"/>
            </a:endParaRPr>
          </a:p>
        </p:txBody>
      </p:sp>
      <p:graphicFrame>
        <p:nvGraphicFramePr>
          <p:cNvPr id="2" name="表格 1"/>
          <p:cNvGraphicFramePr/>
          <p:nvPr/>
        </p:nvGraphicFramePr>
        <p:xfrm>
          <a:off x="4267835" y="1682750"/>
          <a:ext cx="3670300" cy="1706880"/>
        </p:xfrm>
        <a:graphic>
          <a:graphicData uri="http://schemas.openxmlformats.org/drawingml/2006/table">
            <a:tbl>
              <a:tblPr/>
              <a:tblGrid>
                <a:gridCol w="749300"/>
                <a:gridCol w="1409065"/>
                <a:gridCol w="453390"/>
                <a:gridCol w="1058545"/>
              </a:tblGrid>
              <a:tr h="365760">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题号</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知识点</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范围</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25425">
                <a:tc>
                  <a:txBody>
                    <a:bodyPr/>
                    <a:p>
                      <a:pPr indent="0" algn="ctr">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29</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士绅</a:t>
                      </a: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发展</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近代</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晚清</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49910">
                <a:tc>
                  <a:txBody>
                    <a:bodyPr/>
                    <a:p>
                      <a:pPr indent="0" algn="ctr">
                        <a:buNone/>
                      </a:pPr>
                      <a:r>
                        <a:rPr lang="en-US" altLang="en-US" sz="2200" b="1">
                          <a:solidFill>
                            <a:schemeClr val="tx1"/>
                          </a:solidFill>
                          <a:latin typeface="微软雅黑" panose="020B0503020204020204" charset="-122"/>
                          <a:ea typeface="微软雅黑" panose="020B0503020204020204" charset="-122"/>
                          <a:cs typeface="宋体" panose="02010600030101010101" pitchFamily="2" charset="-122"/>
                        </a:rPr>
                        <a:t>30</a:t>
                      </a:r>
                      <a:endParaRPr lang="en-US" altLang="en-US" sz="2200" b="1">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中国民族资本构成比重</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晚清到民国</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9" name="文本框 8"/>
          <p:cNvSpPr txBox="1"/>
          <p:nvPr>
            <p:custDataLst>
              <p:tags r:id="rId7"/>
            </p:custDataLst>
          </p:nvPr>
        </p:nvSpPr>
        <p:spPr>
          <a:xfrm>
            <a:off x="4871720" y="1052830"/>
            <a:ext cx="2851150" cy="521970"/>
          </a:xfrm>
          <a:prstGeom prst="rect">
            <a:avLst/>
          </a:prstGeom>
          <a:noFill/>
        </p:spPr>
        <p:txBody>
          <a:bodyPr wrap="square" rtlCol="0" anchor="t">
            <a:spAutoFit/>
          </a:bodyPr>
          <a:p>
            <a:r>
              <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rPr>
              <a:t>全国新课标卷</a:t>
            </a:r>
            <a:endPar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18" name="文本框 17"/>
          <p:cNvSpPr txBox="1"/>
          <p:nvPr/>
        </p:nvSpPr>
        <p:spPr>
          <a:xfrm>
            <a:off x="4295775" y="3789045"/>
            <a:ext cx="3676650" cy="1568450"/>
          </a:xfrm>
          <a:prstGeom prst="rect">
            <a:avLst/>
          </a:prstGeom>
          <a:ln>
            <a:noFill/>
            <a:prstDash val="sysDash"/>
          </a:ln>
        </p:spPr>
        <p:txBody>
          <a:bodyPr wrap="square">
            <a:spAutoFit/>
            <a:extLst>
              <a:ext uri="{4A0BC546-FE56-4ADE-93B0-CB8AF2F6F144}">
                <wpsdc:textFrameExt xmlns:wpsdc="http://www.wps.cn/officeDocument/2022/drawingmlCustomData" type="text"/>
              </a:ext>
            </a:extLst>
          </a:bodyPr>
          <a:p>
            <a:pPr algn="l"/>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关注点：</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a:p>
            <a:pPr algn="l"/>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1.</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晚清的</a:t>
            </a:r>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10</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年。</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a:p>
            <a:pPr algn="l"/>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2</a:t>
            </a:r>
            <a:r>
              <a:rPr lang="zh-CN" sz="2400" b="1">
                <a:solidFill>
                  <a:srgbClr val="FF0000"/>
                </a:solidFill>
                <a:latin typeface="微软雅黑" panose="020B0503020204020204" charset="-122"/>
                <a:ea typeface="微软雅黑" panose="020B0503020204020204" charset="-122"/>
                <a:cs typeface="微软雅黑" panose="020B0503020204020204" charset="-122"/>
              </a:rPr>
              <a:t>北洋政府时期</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a:p>
            <a:pPr algn="l"/>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3.</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国史：</a:t>
            </a:r>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50</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年代、</a:t>
            </a:r>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80</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年代。</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9" name="圆角矩形 18"/>
          <p:cNvSpPr/>
          <p:nvPr/>
        </p:nvSpPr>
        <p:spPr>
          <a:xfrm>
            <a:off x="710248" y="1701165"/>
            <a:ext cx="3320415" cy="432435"/>
          </a:xfrm>
          <a:prstGeom prst="roundRect">
            <a:avLst/>
          </a:prstGeom>
          <a:ln w="38100">
            <a:solidFill>
              <a:srgbClr val="FF0000"/>
            </a:solid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21" name="圆角矩形 20"/>
          <p:cNvSpPr/>
          <p:nvPr/>
        </p:nvSpPr>
        <p:spPr>
          <a:xfrm>
            <a:off x="4367213" y="2025015"/>
            <a:ext cx="3320415" cy="432435"/>
          </a:xfrm>
          <a:prstGeom prst="roundRect">
            <a:avLst/>
          </a:prstGeom>
          <a:ln w="38100">
            <a:solidFill>
              <a:srgbClr val="FF0000"/>
            </a:solid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23" name="圆角矩形 22"/>
          <p:cNvSpPr/>
          <p:nvPr/>
        </p:nvSpPr>
        <p:spPr>
          <a:xfrm>
            <a:off x="8131175" y="1772920"/>
            <a:ext cx="3759835" cy="344170"/>
          </a:xfrm>
          <a:prstGeom prst="roundRect">
            <a:avLst/>
          </a:prstGeom>
          <a:ln w="38100">
            <a:solidFill>
              <a:srgbClr val="FF0000"/>
            </a:solid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11" name="椭圆 10"/>
          <p:cNvSpPr/>
          <p:nvPr/>
        </p:nvSpPr>
        <p:spPr>
          <a:xfrm>
            <a:off x="10776585" y="5010150"/>
            <a:ext cx="1141730" cy="730250"/>
          </a:xfrm>
          <a:prstGeom prst="ellipse">
            <a:avLst/>
          </a:prstGeom>
          <a:ln w="38100">
            <a:solidFill>
              <a:srgbClr val="FF0000"/>
            </a:solidFill>
            <a:prstDash val="dash"/>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13" name="椭圆 12"/>
          <p:cNvSpPr/>
          <p:nvPr/>
        </p:nvSpPr>
        <p:spPr>
          <a:xfrm>
            <a:off x="3072130" y="4781550"/>
            <a:ext cx="791845" cy="575945"/>
          </a:xfrm>
          <a:prstGeom prst="ellipse">
            <a:avLst/>
          </a:prstGeom>
          <a:ln w="38100">
            <a:solidFill>
              <a:srgbClr val="FF0000"/>
            </a:solidFill>
            <a:prstDash val="dash"/>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14" name="椭圆 13"/>
          <p:cNvSpPr/>
          <p:nvPr/>
        </p:nvSpPr>
        <p:spPr>
          <a:xfrm>
            <a:off x="2999740" y="2428240"/>
            <a:ext cx="1129665" cy="575945"/>
          </a:xfrm>
          <a:prstGeom prst="ellipse">
            <a:avLst/>
          </a:prstGeom>
          <a:ln w="38100">
            <a:solidFill>
              <a:srgbClr val="FF0000"/>
            </a:solidFill>
            <a:prstDash val="dash"/>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15" name="椭圆 14"/>
          <p:cNvSpPr/>
          <p:nvPr/>
        </p:nvSpPr>
        <p:spPr>
          <a:xfrm>
            <a:off x="10775950" y="3131185"/>
            <a:ext cx="1129665" cy="575945"/>
          </a:xfrm>
          <a:prstGeom prst="ellipse">
            <a:avLst/>
          </a:prstGeom>
          <a:ln w="38100">
            <a:solidFill>
              <a:srgbClr val="FF0000"/>
            </a:solidFill>
            <a:prstDash val="dash"/>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17" name="椭圆 16"/>
          <p:cNvSpPr/>
          <p:nvPr/>
        </p:nvSpPr>
        <p:spPr>
          <a:xfrm>
            <a:off x="8904605" y="5948680"/>
            <a:ext cx="2913380" cy="575945"/>
          </a:xfrm>
          <a:prstGeom prst="ellipse">
            <a:avLst/>
          </a:prstGeom>
          <a:ln w="38100">
            <a:solidFill>
              <a:srgbClr val="FF0000"/>
            </a:solidFill>
            <a:prstDash val="dash"/>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20" name="椭圆 19"/>
          <p:cNvSpPr/>
          <p:nvPr/>
        </p:nvSpPr>
        <p:spPr>
          <a:xfrm>
            <a:off x="767715" y="5445125"/>
            <a:ext cx="3528060" cy="575945"/>
          </a:xfrm>
          <a:prstGeom prst="ellipse">
            <a:avLst/>
          </a:prstGeom>
          <a:ln w="38100">
            <a:solidFill>
              <a:srgbClr val="FF0000"/>
            </a:solidFill>
            <a:prstDash val="dash"/>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13" grpId="0" animBg="1"/>
      <p:bldP spid="11" grpId="0" animBg="1"/>
      <p:bldP spid="13" grpId="1" animBg="1"/>
      <p:bldP spid="11" grpId="1" animBg="1"/>
      <p:bldP spid="14" grpId="0" animBg="1"/>
      <p:bldP spid="15" grpId="0" animBg="1"/>
      <p:bldP spid="20" grpId="0" animBg="1"/>
      <p:bldP spid="17" grpId="0" animBg="1"/>
      <p:bldP spid="14" grpId="1" animBg="1"/>
      <p:bldP spid="15" grpId="1" animBg="1"/>
      <p:bldP spid="20" grpId="1"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sp>
        <p:nvSpPr>
          <p:cNvPr id="3" name="文本框 2"/>
          <p:cNvSpPr txBox="1"/>
          <p:nvPr>
            <p:custDataLst>
              <p:tags r:id="rId1"/>
            </p:custDataLst>
          </p:nvPr>
        </p:nvSpPr>
        <p:spPr>
          <a:xfrm>
            <a:off x="1631315" y="548640"/>
            <a:ext cx="1808480" cy="521970"/>
          </a:xfrm>
          <a:prstGeom prst="rect">
            <a:avLst/>
          </a:prstGeom>
          <a:noFill/>
        </p:spPr>
        <p:txBody>
          <a:bodyPr wrap="square" rtlCol="0" anchor="t">
            <a:spAutoFit/>
          </a:bodyPr>
          <a:p>
            <a:r>
              <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rPr>
              <a:t>广东卷</a:t>
            </a:r>
            <a:endPar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2"/>
            </p:custDataLst>
          </p:nvPr>
        </p:nvSpPr>
        <p:spPr>
          <a:xfrm>
            <a:off x="9624060" y="332740"/>
            <a:ext cx="1583690" cy="521970"/>
          </a:xfrm>
          <a:prstGeom prst="rect">
            <a:avLst/>
          </a:prstGeom>
          <a:noFill/>
        </p:spPr>
        <p:txBody>
          <a:bodyPr wrap="square" rtlCol="0" anchor="t">
            <a:spAutoFit/>
          </a:bodyPr>
          <a:p>
            <a:pPr algn="l">
              <a:buClrTx/>
              <a:buSzTx/>
              <a:buFontTx/>
            </a:pPr>
            <a:r>
              <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rPr>
              <a:t>湖南卷</a:t>
            </a:r>
            <a:endPar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endParaRPr>
          </a:p>
        </p:txBody>
      </p:sp>
      <p:graphicFrame>
        <p:nvGraphicFramePr>
          <p:cNvPr id="4" name="表格 3"/>
          <p:cNvGraphicFramePr/>
          <p:nvPr>
            <p:custDataLst>
              <p:tags r:id="rId3"/>
            </p:custDataLst>
          </p:nvPr>
        </p:nvGraphicFramePr>
        <p:xfrm>
          <a:off x="263525" y="1070610"/>
          <a:ext cx="3669665" cy="2329815"/>
        </p:xfrm>
        <a:graphic>
          <a:graphicData uri="http://schemas.openxmlformats.org/drawingml/2006/table">
            <a:tbl>
              <a:tblPr/>
              <a:tblGrid>
                <a:gridCol w="530225"/>
                <a:gridCol w="1595755"/>
                <a:gridCol w="497205"/>
                <a:gridCol w="1046480"/>
              </a:tblGrid>
              <a:tr h="208280">
                <a:tc>
                  <a:txBody>
                    <a:bodyPr/>
                    <a:p>
                      <a:pPr indent="0" algn="ctr">
                        <a:buNone/>
                      </a:pP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知识点</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范围</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1145">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11</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希腊化</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p>
                      <a:pPr indent="0">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古代</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上古</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04800">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12</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英国王权</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中古</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97485">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13</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新航路</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p>
                      <a:pPr indent="0">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近代</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altLang="en-US" sz="2000" b="1">
                          <a:solidFill>
                            <a:srgbClr val="000000"/>
                          </a:solidFill>
                          <a:latin typeface="微软雅黑" panose="020B0503020204020204" charset="-122"/>
                          <a:ea typeface="微软雅黑" panose="020B0503020204020204" charset="-122"/>
                          <a:cs typeface="宋体" panose="02010600030101010101" pitchFamily="2" charset="-122"/>
                        </a:rPr>
                        <a:t>15</a:t>
                      </a: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世纪</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65735">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14</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微软雅黑" panose="020B0503020204020204" charset="-122"/>
                          <a:ea typeface="微软雅黑" panose="020B0503020204020204" charset="-122"/>
                          <a:cs typeface="微软雅黑" panose="020B0503020204020204" charset="-122"/>
                        </a:rPr>
                        <a:t>国际工运 </a:t>
                      </a:r>
                      <a:endParaRPr lang="en-US" altLang="en-US" sz="2000" b="1">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altLang="en-US" sz="2000" b="1">
                          <a:solidFill>
                            <a:srgbClr val="000000"/>
                          </a:solidFill>
                          <a:latin typeface="微软雅黑" panose="020B0503020204020204" charset="-122"/>
                          <a:ea typeface="微软雅黑" panose="020B0503020204020204" charset="-122"/>
                          <a:cs typeface="宋体" panose="02010600030101010101" pitchFamily="2" charset="-122"/>
                        </a:rPr>
                        <a:t>19</a:t>
                      </a: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世纪</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35280">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15</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斯大林模式</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p>
                      <a:pPr indent="0">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现代</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altLang="en-US" sz="2000" b="1">
                          <a:solidFill>
                            <a:srgbClr val="000000"/>
                          </a:solidFill>
                          <a:latin typeface="微软雅黑" panose="020B0503020204020204" charset="-122"/>
                          <a:ea typeface="微软雅黑" panose="020B0503020204020204" charset="-122"/>
                          <a:cs typeface="宋体" panose="02010600030101010101" pitchFamily="2" charset="-122"/>
                        </a:rPr>
                        <a:t>20</a:t>
                      </a: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世上</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70535">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16</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西方</a:t>
                      </a:r>
                      <a:r>
                        <a:rPr lang="en-US" sz="2000" b="1">
                          <a:solidFill>
                            <a:srgbClr val="000000"/>
                          </a:solidFill>
                          <a:latin typeface="微软雅黑" panose="020B0503020204020204" charset="-122"/>
                          <a:ea typeface="微软雅黑" panose="020B0503020204020204" charset="-122"/>
                          <a:cs typeface="宋体" panose="02010600030101010101" pitchFamily="2" charset="-122"/>
                        </a:rPr>
                        <a:t>新变化</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二战后</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graphicFrame>
        <p:nvGraphicFramePr>
          <p:cNvPr id="6" name="表格 5"/>
          <p:cNvGraphicFramePr/>
          <p:nvPr>
            <p:custDataLst>
              <p:tags r:id="rId4"/>
            </p:custDataLst>
          </p:nvPr>
        </p:nvGraphicFramePr>
        <p:xfrm>
          <a:off x="8047355" y="1004570"/>
          <a:ext cx="4036060" cy="2437130"/>
        </p:xfrm>
        <a:graphic>
          <a:graphicData uri="http://schemas.openxmlformats.org/drawingml/2006/table">
            <a:tbl>
              <a:tblPr/>
              <a:tblGrid>
                <a:gridCol w="877570"/>
                <a:gridCol w="1435100"/>
                <a:gridCol w="687070"/>
                <a:gridCol w="1036320"/>
              </a:tblGrid>
              <a:tr h="334010">
                <a:tc>
                  <a:txBody>
                    <a:bodyPr/>
                    <a:p>
                      <a:pPr indent="0" algn="ctr">
                        <a:buNone/>
                      </a:pP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知识点</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范围</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8765">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11</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元首议事会</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p>
                      <a:pPr indent="0">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sym typeface="+mn-ea"/>
                        </a:rPr>
                        <a:t>古代</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上古</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5110">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12</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日本地制</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中古</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35280">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13</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人文主义</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3">
                  <a:txBody>
                    <a:bodyPr/>
                    <a:p>
                      <a:pPr indent="0">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近代  </a:t>
                      </a:r>
                      <a:endParaRPr lang="en-US" sz="2000" b="1">
                        <a:solidFill>
                          <a:srgbClr val="000000"/>
                        </a:solidFill>
                        <a:latin typeface="微软雅黑" panose="020B0503020204020204" charset="-122"/>
                        <a:ea typeface="微软雅黑" panose="020B0503020204020204" charset="-122"/>
                        <a:cs typeface="宋体" panose="02010600030101010101" pitchFamily="2" charset="-122"/>
                      </a:endParaRPr>
                    </a:p>
                    <a:p>
                      <a:pPr indent="0">
                        <a:buNone/>
                      </a:pPr>
                      <a:r>
                        <a:rPr lang="en-US" altLang="zh-CN" sz="2000" b="1">
                          <a:solidFill>
                            <a:srgbClr val="000000"/>
                          </a:solidFill>
                          <a:latin typeface="微软雅黑" panose="020B0503020204020204" charset="-122"/>
                          <a:ea typeface="微软雅黑" panose="020B0503020204020204" charset="-122"/>
                          <a:sym typeface="宋体" panose="02010600030101010101" pitchFamily="2" charset="-122"/>
                        </a:rPr>
                        <a:t> </a:t>
                      </a:r>
                      <a:endParaRPr lang="en-US" sz="20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sym typeface="+mn-ea"/>
                        </a:rPr>
                        <a:t>16</a:t>
                      </a: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sym typeface="+mn-ea"/>
                        </a:rPr>
                        <a:t>世纪</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7650">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14</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主权意识</a:t>
                      </a:r>
                      <a:endParaRPr lang="zh-CN" altLang="en-US" sz="2000" b="1">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sym typeface="+mn-ea"/>
                        </a:rPr>
                        <a:t>17</a:t>
                      </a: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sym typeface="+mn-ea"/>
                        </a:rPr>
                        <a:t>世纪</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45135">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15</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英国政治</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p>
                      <a:pPr indent="0">
                        <a:lnSpc>
                          <a:spcPct val="80000"/>
                        </a:lnSpc>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制度</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nSpc>
                          <a:spcPct val="90000"/>
                        </a:lnSpc>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sym typeface="+mn-ea"/>
                        </a:rPr>
                        <a:t>19</a:t>
                      </a:r>
                      <a:r>
                        <a:rPr lang="en-US" altLang="zh-CN" sz="2000" b="1">
                          <a:solidFill>
                            <a:srgbClr val="000000"/>
                          </a:solidFill>
                          <a:latin typeface="微软雅黑" panose="020B0503020204020204" charset="-122"/>
                          <a:ea typeface="微软雅黑" panose="020B0503020204020204" charset="-122"/>
                          <a:cs typeface="宋体" panose="02010600030101010101" pitchFamily="2" charset="-122"/>
                          <a:sym typeface="+mn-ea"/>
                        </a:rPr>
                        <a:t>-20</a:t>
                      </a: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sym typeface="+mn-ea"/>
                        </a:rPr>
                        <a:t>世纪初</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04800">
                <a:tc>
                  <a:txBody>
                    <a:bodyPr/>
                    <a:p>
                      <a:pPr indent="0" algn="ctr">
                        <a:buNone/>
                      </a:pPr>
                      <a:r>
                        <a:rPr lang="en-US" altLang="en-US" sz="2000" b="1">
                          <a:solidFill>
                            <a:srgbClr val="000000"/>
                          </a:solidFill>
                          <a:latin typeface="微软雅黑" panose="020B0503020204020204" charset="-122"/>
                          <a:ea typeface="微软雅黑" panose="020B0503020204020204" charset="-122"/>
                          <a:cs typeface="宋体" panose="02010600030101010101" pitchFamily="2" charset="-122"/>
                        </a:rPr>
                        <a:t>16</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nSpc>
                          <a:spcPct val="90000"/>
                        </a:lnSpc>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美国农业</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sym typeface="+mn-ea"/>
                        </a:rPr>
                        <a:t>现</a:t>
                      </a:r>
                      <a:r>
                        <a:rPr lang="en-US" sz="2000" b="1">
                          <a:solidFill>
                            <a:srgbClr val="000000"/>
                          </a:solidFill>
                          <a:latin typeface="微软雅黑" panose="020B0503020204020204" charset="-122"/>
                          <a:ea typeface="微软雅黑" panose="020B0503020204020204" charset="-122"/>
                          <a:cs typeface="宋体" panose="02010600030101010101" pitchFamily="2" charset="-122"/>
                          <a:sym typeface="+mn-ea"/>
                        </a:rPr>
                        <a:t>代  </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sym typeface="+mn-ea"/>
                        </a:rPr>
                        <a:t>二战后</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graphicFrame>
        <p:nvGraphicFramePr>
          <p:cNvPr id="7" name="表格 6"/>
          <p:cNvGraphicFramePr/>
          <p:nvPr>
            <p:custDataLst>
              <p:tags r:id="rId5"/>
            </p:custDataLst>
          </p:nvPr>
        </p:nvGraphicFramePr>
        <p:xfrm>
          <a:off x="263525" y="4221480"/>
          <a:ext cx="3716020" cy="2242185"/>
        </p:xfrm>
        <a:graphic>
          <a:graphicData uri="http://schemas.openxmlformats.org/drawingml/2006/table">
            <a:tbl>
              <a:tblPr/>
              <a:tblGrid>
                <a:gridCol w="530860"/>
                <a:gridCol w="1303655"/>
                <a:gridCol w="685165"/>
                <a:gridCol w="1196340"/>
              </a:tblGrid>
              <a:tr h="354965">
                <a:tc>
                  <a:txBody>
                    <a:bodyPr/>
                    <a:p>
                      <a:pPr indent="0" algn="ctr">
                        <a:buNone/>
                      </a:pP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知识点</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范围</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88925">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11</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东罗马</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p>
                      <a:pPr indent="0">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古代</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中古</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35280">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12</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庄园制度</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中古</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14655">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13</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nSpc>
                          <a:spcPct val="50000"/>
                        </a:lnSpc>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建筑风格</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近代</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en-US" sz="2000" b="1">
                          <a:solidFill>
                            <a:srgbClr val="000000"/>
                          </a:solidFill>
                          <a:latin typeface="微软雅黑" panose="020B0503020204020204" charset="-122"/>
                          <a:ea typeface="微软雅黑" panose="020B0503020204020204" charset="-122"/>
                          <a:cs typeface="宋体" panose="02010600030101010101" pitchFamily="2" charset="-122"/>
                          <a:sym typeface="+mn-ea"/>
                        </a:rPr>
                        <a:t>19世纪</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6725">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14</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nSpc>
                          <a:spcPct val="60000"/>
                        </a:lnSpc>
                        <a:buNone/>
                      </a:pP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非洲参战</a:t>
                      </a:r>
                      <a:endParaRPr lang="zh-CN" altLang="en-US" sz="2000" b="1">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p>
                      <a:pPr indent="0">
                        <a:buNone/>
                      </a:pPr>
                      <a:r>
                        <a:rPr lang="zh-CN" altLang="en-US" sz="2000" b="1">
                          <a:solidFill>
                            <a:srgbClr val="000000"/>
                          </a:solidFill>
                          <a:latin typeface="微软雅黑" panose="020B0503020204020204" charset="-122"/>
                          <a:ea typeface="微软雅黑" panose="020B0503020204020204" charset="-122"/>
                        </a:rPr>
                        <a:t>现</a:t>
                      </a:r>
                      <a:r>
                        <a:rPr lang="en-US" altLang="zh-CN" sz="2000" b="1">
                          <a:solidFill>
                            <a:srgbClr val="000000"/>
                          </a:solidFill>
                          <a:latin typeface="微软雅黑" panose="020B0503020204020204" charset="-122"/>
                          <a:ea typeface="微软雅黑" panose="020B0503020204020204" charset="-122"/>
                        </a:rPr>
                        <a:t>代</a:t>
                      </a:r>
                      <a:endParaRPr lang="en-US" altLang="zh-CN"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两次大战</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760">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15</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世界银行</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战后初</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8" name="文本框 7"/>
          <p:cNvSpPr txBox="1"/>
          <p:nvPr>
            <p:custDataLst>
              <p:tags r:id="rId6"/>
            </p:custDataLst>
          </p:nvPr>
        </p:nvSpPr>
        <p:spPr>
          <a:xfrm>
            <a:off x="1559560" y="3627120"/>
            <a:ext cx="1583690" cy="521970"/>
          </a:xfrm>
          <a:prstGeom prst="rect">
            <a:avLst/>
          </a:prstGeom>
          <a:noFill/>
        </p:spPr>
        <p:txBody>
          <a:bodyPr wrap="square" rtlCol="0" anchor="t">
            <a:spAutoFit/>
          </a:bodyPr>
          <a:p>
            <a:pPr algn="l">
              <a:buClrTx/>
              <a:buSzTx/>
              <a:buFontTx/>
            </a:pPr>
            <a:r>
              <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rPr>
              <a:t>湖北卷</a:t>
            </a:r>
            <a:endPar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custDataLst>
              <p:tags r:id="rId7"/>
            </p:custDataLst>
          </p:nvPr>
        </p:nvSpPr>
        <p:spPr>
          <a:xfrm>
            <a:off x="9552305" y="3550285"/>
            <a:ext cx="1583690" cy="521970"/>
          </a:xfrm>
          <a:prstGeom prst="rect">
            <a:avLst/>
          </a:prstGeom>
          <a:noFill/>
        </p:spPr>
        <p:txBody>
          <a:bodyPr wrap="square" rtlCol="0" anchor="t">
            <a:spAutoFit/>
          </a:bodyPr>
          <a:p>
            <a:pPr algn="l">
              <a:buClrTx/>
              <a:buSzTx/>
              <a:buFontTx/>
            </a:pPr>
            <a:r>
              <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rPr>
              <a:t>山东卷</a:t>
            </a:r>
            <a:endPar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endParaRPr>
          </a:p>
        </p:txBody>
      </p:sp>
      <p:graphicFrame>
        <p:nvGraphicFramePr>
          <p:cNvPr id="9" name="表格 8"/>
          <p:cNvGraphicFramePr/>
          <p:nvPr>
            <p:custDataLst>
              <p:tags r:id="rId8"/>
            </p:custDataLst>
          </p:nvPr>
        </p:nvGraphicFramePr>
        <p:xfrm>
          <a:off x="8036560" y="4149090"/>
          <a:ext cx="4046855" cy="2712720"/>
        </p:xfrm>
        <a:graphic>
          <a:graphicData uri="http://schemas.openxmlformats.org/drawingml/2006/table">
            <a:tbl>
              <a:tblPr/>
              <a:tblGrid>
                <a:gridCol w="544830"/>
                <a:gridCol w="1249045"/>
                <a:gridCol w="772160"/>
                <a:gridCol w="1480820"/>
              </a:tblGrid>
              <a:tr h="288000">
                <a:tc>
                  <a:txBody>
                    <a:bodyPr/>
                    <a:p>
                      <a:pPr indent="0" algn="ctr">
                        <a:buNone/>
                      </a:pP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知识点</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范围</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88000">
                <a:tc>
                  <a:txBody>
                    <a:bodyPr/>
                    <a:p>
                      <a:pPr indent="0" algn="ctr">
                        <a:buNone/>
                      </a:pPr>
                      <a:r>
                        <a:rPr lang="en-US" sz="2000" b="1">
                          <a:solidFill>
                            <a:schemeClr val="tx1"/>
                          </a:solidFill>
                          <a:latin typeface="微软雅黑" panose="020B0503020204020204" charset="-122"/>
                          <a:ea typeface="微软雅黑" panose="020B0503020204020204" charset="-122"/>
                          <a:cs typeface="宋体" panose="02010600030101010101" pitchFamily="2" charset="-122"/>
                        </a:rPr>
                        <a:t>10</a:t>
                      </a:r>
                      <a:endParaRPr lang="en-US" altLang="en-US" sz="2000" b="1">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sym typeface="+mn-ea"/>
                        </a:rPr>
                        <a:t>文化交流</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sym typeface="+mn-ea"/>
                        </a:rPr>
                        <a:t>古代</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上古</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88000">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11</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国际体系</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3">
                  <a:txBody>
                    <a:bodyPr/>
                    <a:p>
                      <a:pPr indent="0">
                        <a:buNone/>
                      </a:pPr>
                      <a:r>
                        <a:rPr lang="en-US" altLang="zh-CN" sz="2000" b="1">
                          <a:solidFill>
                            <a:srgbClr val="000000"/>
                          </a:solidFill>
                          <a:latin typeface="微软雅黑" panose="020B0503020204020204" charset="-122"/>
                          <a:ea typeface="微软雅黑" panose="020B0503020204020204" charset="-122"/>
                        </a:rPr>
                        <a:t>近代</a:t>
                      </a:r>
                      <a:endParaRPr lang="en-US" altLang="zh-CN"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altLang="zh-CN" sz="2000" b="1">
                          <a:solidFill>
                            <a:srgbClr val="000000"/>
                          </a:solidFill>
                          <a:latin typeface="微软雅黑" panose="020B0503020204020204" charset="-122"/>
                          <a:ea typeface="微软雅黑" panose="020B0503020204020204" charset="-122"/>
                          <a:cs typeface="宋体" panose="02010600030101010101" pitchFamily="2" charset="-122"/>
                        </a:rPr>
                        <a:t>17-19</a:t>
                      </a: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世纪</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08610">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12</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早期殖民</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16-18</a:t>
                      </a: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世纪</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92735">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13</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fontAlgn="auto">
                        <a:lnSpc>
                          <a:spcPct val="90000"/>
                        </a:lnSpc>
                        <a:spcBef>
                          <a:spcPts val="0"/>
                        </a:spcBef>
                        <a:spcAft>
                          <a:spcPts val="0"/>
                        </a:spcAft>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sym typeface="+mn-ea"/>
                        </a:rPr>
                        <a:t>社会思潮</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altLang="en-US" sz="2000" b="1">
                          <a:solidFill>
                            <a:srgbClr val="000000"/>
                          </a:solidFill>
                          <a:latin typeface="微软雅黑" panose="020B0503020204020204" charset="-122"/>
                          <a:ea typeface="微软雅黑" panose="020B0503020204020204" charset="-122"/>
                          <a:cs typeface="宋体" panose="02010600030101010101" pitchFamily="2" charset="-122"/>
                          <a:sym typeface="+mn-ea"/>
                        </a:rPr>
                        <a:t>19世纪</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03530">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14</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fontAlgn="auto">
                        <a:lnSpc>
                          <a:spcPct val="90000"/>
                        </a:lnSpc>
                        <a:spcBef>
                          <a:spcPts val="0"/>
                        </a:spcBef>
                        <a:spcAft>
                          <a:spcPts val="0"/>
                        </a:spcAft>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sym typeface="+mn-ea"/>
                        </a:rPr>
                        <a:t>泛非主义</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p>
                      <a:pPr indent="0">
                        <a:buNone/>
                      </a:pPr>
                      <a:r>
                        <a:rPr lang="en-US" altLang="zh-CN" sz="2000" b="1">
                          <a:solidFill>
                            <a:srgbClr val="000000"/>
                          </a:solidFill>
                          <a:latin typeface="微软雅黑" panose="020B0503020204020204" charset="-122"/>
                          <a:ea typeface="微软雅黑" panose="020B0503020204020204" charset="-122"/>
                        </a:rPr>
                        <a:t>现代</a:t>
                      </a:r>
                      <a:endParaRPr lang="en-US" altLang="zh-CN"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altLang="zh-CN" sz="2000" b="1">
                          <a:solidFill>
                            <a:srgbClr val="000000"/>
                          </a:solidFill>
                          <a:latin typeface="微软雅黑" panose="020B0503020204020204" charset="-122"/>
                          <a:ea typeface="微软雅黑" panose="020B0503020204020204" charset="-122"/>
                          <a:cs typeface="宋体" panose="02010600030101010101" pitchFamily="2" charset="-122"/>
                        </a:rPr>
                        <a:t>60</a:t>
                      </a: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年代</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88000">
                <a:tc>
                  <a:txBody>
                    <a:bodyPr/>
                    <a:p>
                      <a:pPr indent="0" algn="ctr">
                        <a:buNone/>
                      </a:pPr>
                      <a:r>
                        <a:rPr lang="en-US" sz="2000" b="1">
                          <a:solidFill>
                            <a:srgbClr val="000000"/>
                          </a:solidFill>
                          <a:latin typeface="微软雅黑" panose="020B0503020204020204" charset="-122"/>
                          <a:ea typeface="微软雅黑" panose="020B0503020204020204" charset="-122"/>
                          <a:cs typeface="宋体" panose="02010600030101010101" pitchFamily="2" charset="-122"/>
                        </a:rPr>
                        <a:t>15</a:t>
                      </a:r>
                      <a:endParaRPr lang="en-US"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美国国防</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000" b="1">
                          <a:solidFill>
                            <a:srgbClr val="000000"/>
                          </a:solidFill>
                          <a:latin typeface="微软雅黑" panose="020B0503020204020204" charset="-122"/>
                          <a:ea typeface="微软雅黑" panose="020B0503020204020204" charset="-122"/>
                          <a:cs typeface="宋体" panose="02010600030101010101" pitchFamily="2" charset="-122"/>
                        </a:rPr>
                        <a:t>二战后</a:t>
                      </a:r>
                      <a:endParaRPr lang="zh-CN" altLang="en-US" sz="20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graphicFrame>
        <p:nvGraphicFramePr>
          <p:cNvPr id="19" name="表格 18"/>
          <p:cNvGraphicFramePr/>
          <p:nvPr/>
        </p:nvGraphicFramePr>
        <p:xfrm>
          <a:off x="4151630" y="1124585"/>
          <a:ext cx="3647440" cy="3048000"/>
        </p:xfrm>
        <a:graphic>
          <a:graphicData uri="http://schemas.openxmlformats.org/drawingml/2006/table">
            <a:tbl>
              <a:tblPr/>
              <a:tblGrid>
                <a:gridCol w="507365"/>
                <a:gridCol w="1036320"/>
                <a:gridCol w="716915"/>
                <a:gridCol w="1386840"/>
              </a:tblGrid>
              <a:tr h="365760">
                <a:tc>
                  <a:txBody>
                    <a:bodyPr/>
                    <a:p>
                      <a:pPr indent="0" algn="ctr">
                        <a:buNone/>
                      </a:pP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知识点</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p>
                      <a:pPr indent="0" algn="ctr">
                        <a:buNone/>
                      </a:pPr>
                      <a:r>
                        <a:rPr lang="en-US" sz="2200" b="1">
                          <a:solidFill>
                            <a:srgbClr val="000000"/>
                          </a:solidFill>
                          <a:latin typeface="微软雅黑" panose="020B0503020204020204" charset="-122"/>
                          <a:ea typeface="微软雅黑" panose="020B0503020204020204" charset="-122"/>
                          <a:cs typeface="宋体" panose="02010600030101010101" pitchFamily="2" charset="-122"/>
                        </a:rPr>
                        <a:t>范围</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0665">
                <a:tc>
                  <a:txBody>
                    <a:bodyPr/>
                    <a:p>
                      <a:pPr indent="0" algn="ctr">
                        <a:buNone/>
                      </a:pPr>
                      <a:r>
                        <a:rPr lang="en-US" altLang="en-US" sz="2200" b="1">
                          <a:solidFill>
                            <a:schemeClr val="tx1"/>
                          </a:solidFill>
                          <a:latin typeface="微软雅黑" panose="020B0503020204020204" charset="-122"/>
                          <a:ea typeface="微软雅黑" panose="020B0503020204020204" charset="-122"/>
                          <a:cs typeface="宋体" panose="02010600030101010101" pitchFamily="2" charset="-122"/>
                        </a:rPr>
                        <a:t>31</a:t>
                      </a:r>
                      <a:endParaRPr lang="en-US" altLang="en-US" sz="2200" b="1">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汉谟拉比法典</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p>
                      <a:pPr indent="0">
                        <a:buNone/>
                      </a:pPr>
                      <a:r>
                        <a:rPr lang="zh-CN" altLang="en-US" sz="2200" b="1">
                          <a:solidFill>
                            <a:srgbClr val="000000"/>
                          </a:solidFill>
                          <a:latin typeface="微软雅黑" panose="020B0503020204020204" charset="-122"/>
                          <a:ea typeface="微软雅黑" panose="020B0503020204020204" charset="-122"/>
                        </a:rPr>
                        <a:t>古代</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上古</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24485">
                <a:tc>
                  <a:txBody>
                    <a:bodyPr/>
                    <a:p>
                      <a:pPr indent="0" algn="ctr">
                        <a:buNone/>
                      </a:pPr>
                      <a:r>
                        <a:rPr lang="en-US" altLang="en-US" sz="2200" b="1">
                          <a:solidFill>
                            <a:schemeClr val="tx1"/>
                          </a:solidFill>
                          <a:latin typeface="微软雅黑" panose="020B0503020204020204" charset="-122"/>
                          <a:ea typeface="微软雅黑" panose="020B0503020204020204" charset="-122"/>
                          <a:cs typeface="宋体" panose="02010600030101010101" pitchFamily="2" charset="-122"/>
                        </a:rPr>
                        <a:t>32</a:t>
                      </a:r>
                      <a:endParaRPr lang="en-US" altLang="en-US" sz="2200" b="1">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en-US" sz="2200" b="1">
                          <a:solidFill>
                            <a:srgbClr val="000000"/>
                          </a:solidFill>
                          <a:latin typeface="微软雅黑" panose="020B0503020204020204" charset="-122"/>
                          <a:ea typeface="微软雅黑" panose="020B0503020204020204" charset="-122"/>
                          <a:cs typeface="微软雅黑" panose="020B0503020204020204" charset="-122"/>
                        </a:rPr>
                        <a:t>东罗马</a:t>
                      </a:r>
                      <a:endParaRPr lang="en-US" altLang="en-US" sz="2200" b="1">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中古</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14630">
                <a:tc>
                  <a:txBody>
                    <a:bodyPr/>
                    <a:p>
                      <a:pPr indent="0" algn="ctr">
                        <a:buNone/>
                      </a:pPr>
                      <a:r>
                        <a:rPr lang="en-US" altLang="en-US" sz="2200" b="1">
                          <a:solidFill>
                            <a:schemeClr val="tx1"/>
                          </a:solidFill>
                          <a:latin typeface="微软雅黑" panose="020B0503020204020204" charset="-122"/>
                          <a:ea typeface="微软雅黑" panose="020B0503020204020204" charset="-122"/>
                          <a:cs typeface="宋体" panose="02010600030101010101" pitchFamily="2" charset="-122"/>
                        </a:rPr>
                        <a:t>33</a:t>
                      </a:r>
                      <a:endParaRPr lang="en-US" altLang="en-US" sz="2200" b="1">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拿破仑战争</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rPr>
                        <a:t>近代</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sym typeface="+mn-ea"/>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altLang="zh-CN" sz="2200" b="1">
                          <a:solidFill>
                            <a:srgbClr val="000000"/>
                          </a:solidFill>
                          <a:latin typeface="微软雅黑" panose="020B0503020204020204" charset="-122"/>
                          <a:ea typeface="微软雅黑" panose="020B0503020204020204" charset="-122"/>
                          <a:cs typeface="宋体" panose="02010600030101010101" pitchFamily="2" charset="-122"/>
                        </a:rPr>
                        <a:t>19</a:t>
                      </a: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世纪初</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3220">
                <a:tc>
                  <a:txBody>
                    <a:bodyPr/>
                    <a:p>
                      <a:pPr indent="0" algn="ctr">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34</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倒幕前的日本</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altLang="zh-CN" sz="2200" b="1">
                          <a:solidFill>
                            <a:srgbClr val="000000"/>
                          </a:solidFill>
                          <a:latin typeface="微软雅黑" panose="020B0503020204020204" charset="-122"/>
                          <a:ea typeface="微软雅黑" panose="020B0503020204020204" charset="-122"/>
                          <a:cs typeface="宋体" panose="02010600030101010101" pitchFamily="2" charset="-122"/>
                        </a:rPr>
                        <a:t>19</a:t>
                      </a: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世纪</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35280">
                <a:tc>
                  <a:txBody>
                    <a:bodyPr/>
                    <a:p>
                      <a:pPr indent="0" algn="ctr">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35</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altLang="en-US" sz="2200" b="1">
                          <a:solidFill>
                            <a:srgbClr val="000000"/>
                          </a:solidFill>
                          <a:latin typeface="微软雅黑" panose="020B0503020204020204" charset="-122"/>
                          <a:ea typeface="微软雅黑" panose="020B0503020204020204" charset="-122"/>
                          <a:cs typeface="宋体" panose="02010600030101010101" pitchFamily="2" charset="-122"/>
                        </a:rPr>
                        <a:t>环境</a:t>
                      </a:r>
                      <a:endParaRPr lang="en-US"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现代</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altLang="en-US" sz="2200" b="1">
                          <a:solidFill>
                            <a:srgbClr val="000000"/>
                          </a:solidFill>
                          <a:latin typeface="微软雅黑" panose="020B0503020204020204" charset="-122"/>
                          <a:ea typeface="微软雅黑" panose="020B0503020204020204" charset="-122"/>
                          <a:cs typeface="宋体" panose="02010600030101010101" pitchFamily="2" charset="-122"/>
                        </a:rPr>
                        <a:t>二战后</a:t>
                      </a:r>
                      <a:endParaRPr lang="zh-CN" altLang="en-US" sz="22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20" name="文本框 19"/>
          <p:cNvSpPr txBox="1"/>
          <p:nvPr>
            <p:custDataLst>
              <p:tags r:id="rId9"/>
            </p:custDataLst>
          </p:nvPr>
        </p:nvSpPr>
        <p:spPr>
          <a:xfrm>
            <a:off x="4871720" y="550545"/>
            <a:ext cx="2851150" cy="521970"/>
          </a:xfrm>
          <a:prstGeom prst="rect">
            <a:avLst/>
          </a:prstGeom>
          <a:noFill/>
        </p:spPr>
        <p:txBody>
          <a:bodyPr wrap="square" rtlCol="0" anchor="t">
            <a:spAutoFit/>
          </a:bodyPr>
          <a:p>
            <a:r>
              <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rPr>
              <a:t>全国新课标卷</a:t>
            </a:r>
            <a:endParaRPr lang="zh-CN" altLang="en-US" sz="28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21" name="圆角矩形 20"/>
          <p:cNvSpPr/>
          <p:nvPr/>
        </p:nvSpPr>
        <p:spPr>
          <a:xfrm>
            <a:off x="335280" y="1701165"/>
            <a:ext cx="3320415" cy="274320"/>
          </a:xfrm>
          <a:prstGeom prst="roundRect">
            <a:avLst/>
          </a:prstGeom>
          <a:ln w="38100">
            <a:solidFill>
              <a:srgbClr val="FF0000"/>
            </a:solid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22" name="圆角矩形 21"/>
          <p:cNvSpPr/>
          <p:nvPr/>
        </p:nvSpPr>
        <p:spPr>
          <a:xfrm>
            <a:off x="4299585" y="2132965"/>
            <a:ext cx="3320415" cy="295910"/>
          </a:xfrm>
          <a:prstGeom prst="roundRect">
            <a:avLst/>
          </a:prstGeom>
          <a:ln w="38100">
            <a:solidFill>
              <a:srgbClr val="FF0000"/>
            </a:solid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23" name="圆角矩形 22"/>
          <p:cNvSpPr/>
          <p:nvPr/>
        </p:nvSpPr>
        <p:spPr>
          <a:xfrm>
            <a:off x="8543925" y="5558790"/>
            <a:ext cx="3320415" cy="751205"/>
          </a:xfrm>
          <a:prstGeom prst="roundRect">
            <a:avLst/>
          </a:prstGeom>
          <a:ln w="38100">
            <a:solidFill>
              <a:srgbClr val="0070C0"/>
            </a:solid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24" name="圆角矩形 23"/>
          <p:cNvSpPr/>
          <p:nvPr/>
        </p:nvSpPr>
        <p:spPr>
          <a:xfrm>
            <a:off x="659130" y="4581525"/>
            <a:ext cx="3320415" cy="655320"/>
          </a:xfrm>
          <a:prstGeom prst="roundRect">
            <a:avLst/>
          </a:prstGeom>
          <a:ln w="38100">
            <a:solidFill>
              <a:srgbClr val="FF0000"/>
            </a:solid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25" name="圆角矩形 24"/>
          <p:cNvSpPr/>
          <p:nvPr/>
        </p:nvSpPr>
        <p:spPr>
          <a:xfrm>
            <a:off x="8112125" y="1670685"/>
            <a:ext cx="3971290" cy="304800"/>
          </a:xfrm>
          <a:prstGeom prst="roundRect">
            <a:avLst/>
          </a:prstGeom>
          <a:ln w="38100">
            <a:solidFill>
              <a:srgbClr val="FF0000"/>
            </a:solid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26" name="圆角矩形 25"/>
          <p:cNvSpPr/>
          <p:nvPr/>
        </p:nvSpPr>
        <p:spPr>
          <a:xfrm>
            <a:off x="612458" y="5589270"/>
            <a:ext cx="3320415" cy="432435"/>
          </a:xfrm>
          <a:prstGeom prst="roundRect">
            <a:avLst/>
          </a:prstGeom>
          <a:ln w="38100">
            <a:solidFill>
              <a:srgbClr val="0070C0"/>
            </a:solid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27" name="圆角矩形 26"/>
          <p:cNvSpPr/>
          <p:nvPr/>
        </p:nvSpPr>
        <p:spPr>
          <a:xfrm>
            <a:off x="335280" y="2277110"/>
            <a:ext cx="3596005" cy="308610"/>
          </a:xfrm>
          <a:prstGeom prst="roundRect">
            <a:avLst/>
          </a:prstGeom>
          <a:ln w="38100">
            <a:solidFill>
              <a:srgbClr val="0070C0"/>
            </a:solid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28" name="文本框 27"/>
          <p:cNvSpPr txBox="1"/>
          <p:nvPr/>
        </p:nvSpPr>
        <p:spPr>
          <a:xfrm>
            <a:off x="4083050" y="4438015"/>
            <a:ext cx="3881755" cy="2306955"/>
          </a:xfrm>
          <a:prstGeom prst="rect">
            <a:avLst/>
          </a:prstGeom>
          <a:ln>
            <a:noFill/>
            <a:prstDash val="sysDash"/>
          </a:ln>
        </p:spPr>
        <p:txBody>
          <a:bodyPr wrap="square">
            <a:spAutoFit/>
            <a:extLst>
              <a:ext uri="{4A0BC546-FE56-4ADE-93B0-CB8AF2F6F144}">
                <wpsdc:textFrameExt xmlns:wpsdc="http://www.wps.cn/officeDocument/2022/drawingmlCustomData" type="text"/>
              </a:ext>
            </a:extLst>
          </a:bodyPr>
          <a:p>
            <a:pPr algn="l"/>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关注点：</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a:p>
            <a:pPr algn="l"/>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1.</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古代：</a:t>
            </a:r>
            <a:r>
              <a:rPr lang="zh-CN" sz="2400" b="1">
                <a:solidFill>
                  <a:srgbClr val="FF0000"/>
                </a:solidFill>
                <a:latin typeface="微软雅黑" panose="020B0503020204020204" charset="-122"/>
                <a:ea typeface="微软雅黑" panose="020B0503020204020204" charset="-122"/>
                <a:cs typeface="微软雅黑" panose="020B0503020204020204" charset="-122"/>
              </a:rPr>
              <a:t>中古时期文明的多样性。</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a:p>
            <a:pPr algn="l"/>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2.</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近代：亚非拉世界。</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a:p>
            <a:pPr algn="l"/>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3.</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现代：对资本主义的非正向性评价</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30" name="TextBox 1"/>
          <p:cNvSpPr txBox="1"/>
          <p:nvPr>
            <p:custDataLst>
              <p:tags r:id="rId10"/>
            </p:custDataLst>
          </p:nvPr>
        </p:nvSpPr>
        <p:spPr>
          <a:xfrm>
            <a:off x="228600" y="57785"/>
            <a:ext cx="4459605" cy="583565"/>
          </a:xfrm>
          <a:prstGeom prst="rect">
            <a:avLst/>
          </a:prstGeom>
          <a:noFill/>
        </p:spPr>
        <p:txBody>
          <a:bodyPr wrap="square" rtlCol="0">
            <a:spAutoFit/>
          </a:bodyPr>
          <a:p>
            <a:r>
              <a:rPr lang="zh-CN" altLang="en-US" sz="3200" b="1" dirty="0">
                <a:solidFill>
                  <a:schemeClr val="tx1">
                    <a:lumMod val="75000"/>
                    <a:lumOff val="25000"/>
                  </a:schemeClr>
                </a:solidFill>
                <a:latin typeface="Calibri" panose="020F0502020204030204" charset="0"/>
                <a:ea typeface="微软雅黑" panose="020B0503020204020204" charset="-122"/>
              </a:rPr>
              <a:t>（</a:t>
            </a:r>
            <a:r>
              <a:rPr lang="en-US" altLang="zh-CN" sz="3200" b="1" dirty="0">
                <a:solidFill>
                  <a:schemeClr val="tx1">
                    <a:lumMod val="75000"/>
                    <a:lumOff val="25000"/>
                  </a:schemeClr>
                </a:solidFill>
                <a:latin typeface="Calibri" panose="020F0502020204030204" charset="0"/>
                <a:ea typeface="微软雅黑" panose="020B0503020204020204" charset="-122"/>
              </a:rPr>
              <a:t>3</a:t>
            </a:r>
            <a:r>
              <a:rPr lang="zh-CN" altLang="en-US" sz="3200" b="1" dirty="0">
                <a:solidFill>
                  <a:schemeClr val="tx1">
                    <a:lumMod val="75000"/>
                    <a:lumOff val="25000"/>
                  </a:schemeClr>
                </a:solidFill>
                <a:latin typeface="Calibri" panose="020F0502020204030204" charset="0"/>
                <a:ea typeface="微软雅黑" panose="020B0503020204020204" charset="-122"/>
              </a:rPr>
              <a:t>）</a:t>
            </a:r>
            <a:r>
              <a:rPr lang="zh-CN" altLang="en-US" sz="3200" b="1" dirty="0">
                <a:solidFill>
                  <a:schemeClr val="tx1">
                    <a:lumMod val="75000"/>
                    <a:lumOff val="25000"/>
                  </a:schemeClr>
                </a:solidFill>
                <a:latin typeface="微软雅黑" panose="020B0503020204020204" charset="-122"/>
                <a:ea typeface="微软雅黑" panose="020B0503020204020204" charset="-122"/>
              </a:rPr>
              <a:t>世界史部分</a:t>
            </a:r>
            <a:endParaRPr lang="zh-CN" altLang="en-US" sz="3200" b="1" dirty="0">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bldLvl="0" animBg="1"/>
      <p:bldP spid="25" grpId="0" bldLvl="0" animBg="1"/>
      <p:bldP spid="24" grpId="0" bldLvl="0" animBg="1"/>
      <p:bldP spid="27" grpId="0" bldLvl="0" animBg="1"/>
      <p:bldP spid="26" grpId="0" bldLvl="0" animBg="1"/>
      <p:bldP spid="2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sp>
        <p:nvSpPr>
          <p:cNvPr id="16" name="TextBox 1"/>
          <p:cNvSpPr txBox="1"/>
          <p:nvPr>
            <p:custDataLst>
              <p:tags r:id="rId1"/>
            </p:custDataLst>
          </p:nvPr>
        </p:nvSpPr>
        <p:spPr>
          <a:xfrm>
            <a:off x="191135" y="45085"/>
            <a:ext cx="4399280" cy="583565"/>
          </a:xfrm>
          <a:prstGeom prst="rect">
            <a:avLst/>
          </a:prstGeom>
          <a:noFill/>
        </p:spPr>
        <p:txBody>
          <a:bodyPr wrap="square" rtlCol="0">
            <a:spAutoFit/>
          </a:bodyPr>
          <a:p>
            <a:r>
              <a:rPr lang="en-US" sz="3200" b="1" dirty="0">
                <a:solidFill>
                  <a:schemeClr val="tx1">
                    <a:lumMod val="75000"/>
                    <a:lumOff val="25000"/>
                  </a:schemeClr>
                </a:solidFill>
                <a:latin typeface="微软雅黑" panose="020B0503020204020204" charset="-122"/>
                <a:ea typeface="微软雅黑" panose="020B0503020204020204" charset="-122"/>
              </a:rPr>
              <a:t>2.</a:t>
            </a:r>
            <a:r>
              <a:rPr lang="zh-CN" altLang="en-US" sz="3200" b="1" dirty="0">
                <a:solidFill>
                  <a:schemeClr val="tx1">
                    <a:lumMod val="75000"/>
                    <a:lumOff val="25000"/>
                  </a:schemeClr>
                </a:solidFill>
                <a:latin typeface="微软雅黑" panose="020B0503020204020204" charset="-122"/>
                <a:ea typeface="微软雅黑" panose="020B0503020204020204" charset="-122"/>
              </a:rPr>
              <a:t>非选择题</a:t>
            </a:r>
            <a:r>
              <a:rPr lang="en-US" altLang="zh-CN" sz="3200" b="1" dirty="0">
                <a:solidFill>
                  <a:schemeClr val="tx1">
                    <a:lumMod val="75000"/>
                    <a:lumOff val="25000"/>
                  </a:schemeClr>
                </a:solidFill>
                <a:latin typeface="微软雅黑" panose="020B0503020204020204" charset="-122"/>
                <a:ea typeface="微软雅黑" panose="020B0503020204020204" charset="-122"/>
              </a:rPr>
              <a:t>    </a:t>
            </a:r>
            <a:endParaRPr lang="zh-CN" altLang="en-US" sz="3200" b="1" dirty="0">
              <a:solidFill>
                <a:schemeClr val="tx1">
                  <a:lumMod val="75000"/>
                  <a:lumOff val="25000"/>
                </a:schemeClr>
              </a:solidFill>
              <a:latin typeface="微软雅黑" panose="020B0503020204020204" charset="-122"/>
              <a:ea typeface="微软雅黑" panose="020B0503020204020204" charset="-122"/>
            </a:endParaRPr>
          </a:p>
        </p:txBody>
      </p:sp>
      <p:sp>
        <p:nvSpPr>
          <p:cNvPr id="4" name="文本框 3"/>
          <p:cNvSpPr txBox="1"/>
          <p:nvPr/>
        </p:nvSpPr>
        <p:spPr>
          <a:xfrm>
            <a:off x="191135" y="548640"/>
            <a:ext cx="11276330" cy="2676525"/>
          </a:xfrm>
          <a:prstGeom prst="rect">
            <a:avLst/>
          </a:prstGeom>
          <a:noFill/>
        </p:spPr>
        <p:txBody>
          <a:bodyPr wrap="square" rtlCol="0" anchor="t">
            <a:spAutoFit/>
          </a:bodyPr>
          <a:p>
            <a:r>
              <a:rPr lang="en-US" altLang="zh-CN" sz="24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rPr>
              <a:t>4</a:t>
            </a:r>
            <a:r>
              <a:rPr lang="zh-CN" altLang="en-US" sz="24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rPr>
              <a:t>题：</a:t>
            </a:r>
            <a:endParaRPr lang="zh-CN" altLang="en-US" sz="24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endParaRPr>
          </a:p>
          <a:p>
            <a:r>
              <a:rPr lang="en-US" altLang="zh-CN" sz="24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rPr>
              <a:t>  </a:t>
            </a:r>
            <a:r>
              <a:rPr lang="en-US" altLang="zh-CN"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      </a:t>
            </a:r>
            <a:r>
              <a:rPr lang="zh-CN" altLang="en-US"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广东卷</a:t>
            </a:r>
            <a:r>
              <a:rPr lang="en-US" altLang="zh-CN"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a:t>
            </a:r>
            <a:r>
              <a:rPr lang="en-US" sz="2400" b="1">
                <a:solidFill>
                  <a:schemeClr val="tx1"/>
                </a:solidFill>
                <a:latin typeface="微软雅黑" panose="020B0503020204020204" charset="-122"/>
                <a:ea typeface="微软雅黑" panose="020B0503020204020204" charset="-122"/>
                <a:cs typeface="宋体" panose="02010600030101010101" pitchFamily="2" charset="-122"/>
                <a:sym typeface="+mn-ea"/>
              </a:rPr>
              <a:t>中国</a:t>
            </a:r>
            <a:r>
              <a:rPr lang="zh-CN" altLang="en-US" sz="2400" b="1">
                <a:solidFill>
                  <a:schemeClr val="tx1"/>
                </a:solidFill>
                <a:latin typeface="微软雅黑" panose="020B0503020204020204" charset="-122"/>
                <a:ea typeface="微软雅黑" panose="020B0503020204020204" charset="-122"/>
                <a:cs typeface="宋体" panose="02010600030101010101" pitchFamily="2" charset="-122"/>
                <a:sym typeface="+mn-ea"/>
              </a:rPr>
              <a:t>史</a:t>
            </a:r>
            <a:r>
              <a:rPr lang="en-US" sz="2400" b="1">
                <a:solidFill>
                  <a:schemeClr val="tx1"/>
                </a:solidFill>
                <a:latin typeface="微软雅黑" panose="020B0503020204020204" charset="-122"/>
                <a:ea typeface="微软雅黑" panose="020B0503020204020204" charset="-122"/>
                <a:cs typeface="宋体" panose="02010600030101010101" pitchFamily="2" charset="-122"/>
                <a:sym typeface="+mn-ea"/>
              </a:rPr>
              <a:t>2  </a:t>
            </a:r>
            <a:r>
              <a:rPr lang="zh-CN" altLang="en-US" sz="2400" b="1">
                <a:solidFill>
                  <a:schemeClr val="tx1"/>
                </a:solidFill>
                <a:latin typeface="微软雅黑" panose="020B0503020204020204" charset="-122"/>
                <a:ea typeface="微软雅黑" panose="020B0503020204020204" charset="-122"/>
                <a:cs typeface="宋体" panose="02010600030101010101" pitchFamily="2" charset="-122"/>
                <a:sym typeface="+mn-ea"/>
              </a:rPr>
              <a:t>世界史</a:t>
            </a:r>
            <a:r>
              <a:rPr lang="en-US" altLang="zh-CN" sz="2400" b="1">
                <a:solidFill>
                  <a:schemeClr val="tx1"/>
                </a:solidFill>
                <a:latin typeface="微软雅黑" panose="020B0503020204020204" charset="-122"/>
                <a:ea typeface="微软雅黑" panose="020B0503020204020204" charset="-122"/>
                <a:cs typeface="宋体" panose="02010600030101010101" pitchFamily="2" charset="-122"/>
                <a:sym typeface="+mn-ea"/>
              </a:rPr>
              <a:t>1  </a:t>
            </a:r>
            <a:r>
              <a:rPr lang="zh-CN" altLang="en-US" sz="2400" b="1">
                <a:solidFill>
                  <a:schemeClr val="tx1"/>
                </a:solidFill>
                <a:latin typeface="微软雅黑" panose="020B0503020204020204" charset="-122"/>
                <a:ea typeface="微软雅黑" panose="020B0503020204020204" charset="-122"/>
                <a:cs typeface="宋体" panose="02010600030101010101" pitchFamily="2" charset="-122"/>
                <a:sym typeface="+mn-ea"/>
              </a:rPr>
              <a:t>中西对比</a:t>
            </a:r>
            <a:r>
              <a:rPr lang="en-US" altLang="zh-CN" sz="2400" b="1">
                <a:solidFill>
                  <a:schemeClr val="tx1"/>
                </a:solidFill>
                <a:latin typeface="微软雅黑" panose="020B0503020204020204" charset="-122"/>
                <a:ea typeface="微软雅黑" panose="020B0503020204020204" charset="-122"/>
                <a:cs typeface="宋体" panose="02010600030101010101" pitchFamily="2" charset="-122"/>
                <a:sym typeface="+mn-ea"/>
              </a:rPr>
              <a:t>1</a:t>
            </a:r>
            <a:r>
              <a:rPr lang="en-US" sz="2400" b="1">
                <a:solidFill>
                  <a:schemeClr val="tx1"/>
                </a:solidFill>
                <a:latin typeface="微软雅黑" panose="020B0503020204020204" charset="-122"/>
                <a:ea typeface="微软雅黑" panose="020B0503020204020204" charset="-122"/>
                <a:cs typeface="宋体" panose="02010600030101010101" pitchFamily="2" charset="-122"/>
                <a:sym typeface="+mn-ea"/>
              </a:rPr>
              <a:t> </a:t>
            </a:r>
            <a:r>
              <a:rPr lang="zh-CN" altLang="en-US" sz="2400" b="1">
                <a:solidFill>
                  <a:schemeClr val="tx1"/>
                </a:solidFill>
                <a:latin typeface="微软雅黑" panose="020B0503020204020204" charset="-122"/>
                <a:ea typeface="微软雅黑" panose="020B0503020204020204" charset="-122"/>
                <a:cs typeface="宋体" panose="02010600030101010101" pitchFamily="2" charset="-122"/>
                <a:sym typeface="+mn-ea"/>
              </a:rPr>
              <a:t>（常规</a:t>
            </a:r>
            <a:r>
              <a:rPr lang="en-US" altLang="zh-CN" sz="2400" b="1">
                <a:solidFill>
                  <a:schemeClr val="tx1"/>
                </a:solidFill>
                <a:latin typeface="微软雅黑" panose="020B0503020204020204" charset="-122"/>
                <a:ea typeface="微软雅黑" panose="020B0503020204020204" charset="-122"/>
                <a:cs typeface="宋体" panose="02010600030101010101" pitchFamily="2" charset="-122"/>
                <a:sym typeface="+mn-ea"/>
              </a:rPr>
              <a:t> </a:t>
            </a:r>
            <a:r>
              <a:rPr lang="zh-CN" altLang="en-US" sz="2400" b="1">
                <a:solidFill>
                  <a:schemeClr val="tx1"/>
                </a:solidFill>
                <a:latin typeface="微软雅黑" panose="020B0503020204020204" charset="-122"/>
                <a:ea typeface="微软雅黑" panose="020B0503020204020204" charset="-122"/>
                <a:cs typeface="宋体" panose="02010600030101010101" pitchFamily="2" charset="-122"/>
                <a:sym typeface="+mn-ea"/>
              </a:rPr>
              <a:t>常规</a:t>
            </a:r>
            <a:r>
              <a:rPr lang="en-US" altLang="zh-CN" sz="2400" b="1">
                <a:solidFill>
                  <a:schemeClr val="tx1"/>
                </a:solidFill>
                <a:latin typeface="微软雅黑" panose="020B0503020204020204" charset="-122"/>
                <a:ea typeface="微软雅黑" panose="020B0503020204020204" charset="-122"/>
                <a:cs typeface="宋体" panose="02010600030101010101" pitchFamily="2" charset="-122"/>
                <a:sym typeface="+mn-ea"/>
              </a:rPr>
              <a:t> </a:t>
            </a:r>
            <a:r>
              <a:rPr lang="zh-CN" altLang="en-US" sz="2400" b="1">
                <a:solidFill>
                  <a:schemeClr val="tx1"/>
                </a:solidFill>
                <a:latin typeface="微软雅黑" panose="020B0503020204020204" charset="-122"/>
                <a:ea typeface="微软雅黑" panose="020B0503020204020204" charset="-122"/>
                <a:cs typeface="宋体" panose="02010600030101010101" pitchFamily="2" charset="-122"/>
                <a:sym typeface="+mn-ea"/>
              </a:rPr>
              <a:t>开放</a:t>
            </a:r>
            <a:r>
              <a:rPr lang="en-US" altLang="zh-CN" sz="2400" b="1">
                <a:solidFill>
                  <a:schemeClr val="tx1"/>
                </a:solidFill>
                <a:latin typeface="微软雅黑" panose="020B0503020204020204" charset="-122"/>
                <a:ea typeface="微软雅黑" panose="020B0503020204020204" charset="-122"/>
                <a:cs typeface="宋体" panose="02010600030101010101" pitchFamily="2" charset="-122"/>
                <a:sym typeface="+mn-ea"/>
              </a:rPr>
              <a:t> </a:t>
            </a:r>
            <a:r>
              <a:rPr lang="zh-CN" altLang="en-US" sz="2400" b="1">
                <a:solidFill>
                  <a:srgbClr val="FF0000"/>
                </a:solidFill>
                <a:latin typeface="微软雅黑" panose="020B0503020204020204" charset="-122"/>
                <a:ea typeface="微软雅黑" panose="020B0503020204020204" charset="-122"/>
                <a:cs typeface="宋体" panose="02010600030101010101" pitchFamily="2" charset="-122"/>
                <a:sym typeface="+mn-ea"/>
              </a:rPr>
              <a:t>半开放</a:t>
            </a:r>
            <a:r>
              <a:rPr lang="zh-CN" altLang="en-US" sz="2400" b="1">
                <a:solidFill>
                  <a:schemeClr val="tx1"/>
                </a:solidFill>
                <a:latin typeface="微软雅黑" panose="020B0503020204020204" charset="-122"/>
                <a:ea typeface="微软雅黑" panose="020B0503020204020204" charset="-122"/>
                <a:cs typeface="宋体" panose="02010600030101010101" pitchFamily="2" charset="-122"/>
                <a:sym typeface="+mn-ea"/>
              </a:rPr>
              <a:t>）</a:t>
            </a:r>
            <a:r>
              <a:rPr lang="en-US" sz="2400" b="1">
                <a:solidFill>
                  <a:schemeClr val="tx1"/>
                </a:solidFill>
                <a:latin typeface="微软雅黑" panose="020B0503020204020204" charset="-122"/>
                <a:ea typeface="微软雅黑" panose="020B0503020204020204" charset="-122"/>
                <a:cs typeface="宋体" panose="02010600030101010101" pitchFamily="2" charset="-122"/>
                <a:sym typeface="+mn-ea"/>
              </a:rPr>
              <a:t> </a:t>
            </a:r>
            <a:r>
              <a:rPr lang="en-US" altLang="zh-CN"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 </a:t>
            </a:r>
            <a:endParaRPr lang="en-US" altLang="zh-CN"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endParaRPr>
          </a:p>
          <a:p>
            <a:r>
              <a:rPr lang="en-US" altLang="zh-CN"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        </a:t>
            </a:r>
            <a:r>
              <a:rPr lang="zh-CN" altLang="en-US"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湖北卷</a:t>
            </a:r>
            <a:r>
              <a:rPr lang="en-US" altLang="zh-CN" sz="2400" b="1" spc="50" dirty="0" smtClean="0">
                <a:ln w="11430"/>
                <a:effectLst/>
                <a:latin typeface="微软雅黑" panose="020B0503020204020204" charset="-122"/>
                <a:ea typeface="微软雅黑" panose="020B0503020204020204" charset="-122"/>
                <a:cs typeface="微软雅黑" panose="020B0503020204020204" charset="-122"/>
                <a:sym typeface="+mn-ea"/>
              </a:rPr>
              <a:t>——</a:t>
            </a:r>
            <a:r>
              <a:rPr lang="en-US" sz="2400" b="1">
                <a:latin typeface="微软雅黑" panose="020B0503020204020204" charset="-122"/>
                <a:ea typeface="微软雅黑" panose="020B0503020204020204" charset="-122"/>
                <a:cs typeface="宋体" panose="02010600030101010101" pitchFamily="2" charset="-122"/>
                <a:sym typeface="+mn-ea"/>
              </a:rPr>
              <a:t>中国</a:t>
            </a:r>
            <a:r>
              <a:rPr lang="zh-CN" altLang="en-US" sz="2400" b="1">
                <a:latin typeface="微软雅黑" panose="020B0503020204020204" charset="-122"/>
                <a:ea typeface="微软雅黑" panose="020B0503020204020204" charset="-122"/>
                <a:cs typeface="宋体" panose="02010600030101010101" pitchFamily="2" charset="-122"/>
                <a:sym typeface="+mn-ea"/>
              </a:rPr>
              <a:t>史</a:t>
            </a:r>
            <a:r>
              <a:rPr lang="en-US" sz="2400" b="1">
                <a:latin typeface="微软雅黑" panose="020B0503020204020204" charset="-122"/>
                <a:ea typeface="微软雅黑" panose="020B0503020204020204" charset="-122"/>
                <a:cs typeface="宋体" panose="02010600030101010101" pitchFamily="2" charset="-122"/>
                <a:sym typeface="+mn-ea"/>
              </a:rPr>
              <a:t>3   </a:t>
            </a:r>
            <a:r>
              <a:rPr lang="zh-CN" altLang="en-US" sz="2400" b="1">
                <a:latin typeface="微软雅黑" panose="020B0503020204020204" charset="-122"/>
                <a:ea typeface="微软雅黑" panose="020B0503020204020204" charset="-122"/>
                <a:cs typeface="宋体" panose="02010600030101010101" pitchFamily="2" charset="-122"/>
                <a:sym typeface="+mn-ea"/>
              </a:rPr>
              <a:t>世界史</a:t>
            </a:r>
            <a:r>
              <a:rPr lang="en-US" altLang="zh-CN" sz="2400" b="1">
                <a:latin typeface="微软雅黑" panose="020B0503020204020204" charset="-122"/>
                <a:ea typeface="微软雅黑" panose="020B0503020204020204" charset="-122"/>
                <a:cs typeface="宋体" panose="02010600030101010101" pitchFamily="2" charset="-122"/>
                <a:sym typeface="+mn-ea"/>
              </a:rPr>
              <a:t>1                  </a:t>
            </a:r>
            <a:r>
              <a:rPr lang="zh-CN" altLang="en-US" sz="2400" b="1">
                <a:latin typeface="微软雅黑" panose="020B0503020204020204" charset="-122"/>
                <a:ea typeface="微软雅黑" panose="020B0503020204020204" charset="-122"/>
                <a:cs typeface="宋体" panose="02010600030101010101" pitchFamily="2" charset="-122"/>
                <a:sym typeface="+mn-ea"/>
              </a:rPr>
              <a:t>（常规</a:t>
            </a:r>
            <a:r>
              <a:rPr lang="en-US" altLang="zh-CN" sz="2400" b="1">
                <a:latin typeface="微软雅黑" panose="020B0503020204020204" charset="-122"/>
                <a:ea typeface="微软雅黑" panose="020B0503020204020204" charset="-122"/>
                <a:cs typeface="宋体" panose="02010600030101010101" pitchFamily="2" charset="-122"/>
                <a:sym typeface="+mn-ea"/>
              </a:rPr>
              <a:t> </a:t>
            </a:r>
            <a:r>
              <a:rPr lang="zh-CN" altLang="en-US" sz="2400" b="1">
                <a:latin typeface="微软雅黑" panose="020B0503020204020204" charset="-122"/>
                <a:ea typeface="微软雅黑" panose="020B0503020204020204" charset="-122"/>
                <a:cs typeface="宋体" panose="02010600030101010101" pitchFamily="2" charset="-122"/>
                <a:sym typeface="+mn-ea"/>
              </a:rPr>
              <a:t>常规</a:t>
            </a:r>
            <a:r>
              <a:rPr lang="en-US" altLang="zh-CN" sz="2400" b="1">
                <a:latin typeface="微软雅黑" panose="020B0503020204020204" charset="-122"/>
                <a:ea typeface="微软雅黑" panose="020B0503020204020204" charset="-122"/>
                <a:cs typeface="宋体" panose="02010600030101010101" pitchFamily="2" charset="-122"/>
                <a:sym typeface="+mn-ea"/>
              </a:rPr>
              <a:t> </a:t>
            </a:r>
            <a:r>
              <a:rPr lang="zh-CN" altLang="en-US" sz="2400" b="1">
                <a:latin typeface="微软雅黑" panose="020B0503020204020204" charset="-122"/>
                <a:ea typeface="微软雅黑" panose="020B0503020204020204" charset="-122"/>
                <a:cs typeface="宋体" panose="02010600030101010101" pitchFamily="2" charset="-122"/>
                <a:sym typeface="+mn-ea"/>
              </a:rPr>
              <a:t>常规</a:t>
            </a:r>
            <a:r>
              <a:rPr lang="en-US" altLang="zh-CN" sz="2400" b="1">
                <a:latin typeface="微软雅黑" panose="020B0503020204020204" charset="-122"/>
                <a:ea typeface="微软雅黑" panose="020B0503020204020204" charset="-122"/>
                <a:cs typeface="宋体" panose="02010600030101010101" pitchFamily="2" charset="-122"/>
                <a:sym typeface="+mn-ea"/>
              </a:rPr>
              <a:t> </a:t>
            </a:r>
            <a:r>
              <a:rPr lang="zh-CN" altLang="en-US" sz="2400" b="1">
                <a:latin typeface="微软雅黑" panose="020B0503020204020204" charset="-122"/>
                <a:ea typeface="微软雅黑" panose="020B0503020204020204" charset="-122"/>
                <a:cs typeface="宋体" panose="02010600030101010101" pitchFamily="2" charset="-122"/>
                <a:sym typeface="+mn-ea"/>
              </a:rPr>
              <a:t>开放</a:t>
            </a:r>
            <a:r>
              <a:rPr lang="en-US" altLang="zh-CN" sz="2400" b="1">
                <a:latin typeface="微软雅黑" panose="020B0503020204020204" charset="-122"/>
                <a:ea typeface="微软雅黑" panose="020B0503020204020204" charset="-122"/>
                <a:cs typeface="宋体" panose="02010600030101010101" pitchFamily="2" charset="-122"/>
                <a:sym typeface="+mn-ea"/>
              </a:rPr>
              <a:t> </a:t>
            </a:r>
            <a:r>
              <a:rPr lang="zh-CN" altLang="en-US" sz="2400" b="1">
                <a:latin typeface="微软雅黑" panose="020B0503020204020204" charset="-122"/>
                <a:ea typeface="微软雅黑" panose="020B0503020204020204" charset="-122"/>
                <a:cs typeface="宋体" panose="02010600030101010101" pitchFamily="2" charset="-122"/>
                <a:sym typeface="+mn-ea"/>
              </a:rPr>
              <a:t>）</a:t>
            </a:r>
            <a:endParaRPr lang="en-US" altLang="zh-CN"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endParaRPr>
          </a:p>
          <a:p>
            <a:r>
              <a:rPr lang="en-US" altLang="zh-CN"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        </a:t>
            </a:r>
            <a:r>
              <a:rPr lang="zh-CN" altLang="en-US"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山东卷</a:t>
            </a:r>
            <a:r>
              <a:rPr lang="en-US" altLang="zh-CN"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a:t>
            </a:r>
            <a:r>
              <a:rPr lang="en-US" sz="2400" b="1">
                <a:latin typeface="微软雅黑" panose="020B0503020204020204" charset="-122"/>
                <a:ea typeface="微软雅黑" panose="020B0503020204020204" charset="-122"/>
                <a:cs typeface="宋体" panose="02010600030101010101" pitchFamily="2" charset="-122"/>
                <a:sym typeface="+mn-ea"/>
              </a:rPr>
              <a:t>中国</a:t>
            </a:r>
            <a:r>
              <a:rPr lang="zh-CN" altLang="en-US" sz="2400" b="1">
                <a:latin typeface="微软雅黑" panose="020B0503020204020204" charset="-122"/>
                <a:ea typeface="微软雅黑" panose="020B0503020204020204" charset="-122"/>
                <a:cs typeface="宋体" panose="02010600030101010101" pitchFamily="2" charset="-122"/>
                <a:sym typeface="+mn-ea"/>
              </a:rPr>
              <a:t>史</a:t>
            </a:r>
            <a:r>
              <a:rPr lang="en-US" sz="2400" b="1">
                <a:latin typeface="微软雅黑" panose="020B0503020204020204" charset="-122"/>
                <a:ea typeface="微软雅黑" panose="020B0503020204020204" charset="-122"/>
                <a:cs typeface="宋体" panose="02010600030101010101" pitchFamily="2" charset="-122"/>
                <a:sym typeface="+mn-ea"/>
              </a:rPr>
              <a:t>2  </a:t>
            </a:r>
            <a:r>
              <a:rPr lang="zh-CN" altLang="en-US" sz="2400" b="1">
                <a:latin typeface="微软雅黑" panose="020B0503020204020204" charset="-122"/>
                <a:ea typeface="微软雅黑" panose="020B0503020204020204" charset="-122"/>
                <a:cs typeface="宋体" panose="02010600030101010101" pitchFamily="2" charset="-122"/>
                <a:sym typeface="+mn-ea"/>
              </a:rPr>
              <a:t>世界史</a:t>
            </a:r>
            <a:r>
              <a:rPr lang="en-US" altLang="zh-CN" sz="2400" b="1">
                <a:latin typeface="微软雅黑" panose="020B0503020204020204" charset="-122"/>
                <a:ea typeface="微软雅黑" panose="020B0503020204020204" charset="-122"/>
                <a:cs typeface="宋体" panose="02010600030101010101" pitchFamily="2" charset="-122"/>
                <a:sym typeface="+mn-ea"/>
              </a:rPr>
              <a:t>1  </a:t>
            </a:r>
            <a:r>
              <a:rPr lang="zh-CN" altLang="en-US" sz="2400" b="1">
                <a:latin typeface="微软雅黑" panose="020B0503020204020204" charset="-122"/>
                <a:ea typeface="微软雅黑" panose="020B0503020204020204" charset="-122"/>
                <a:cs typeface="宋体" panose="02010600030101010101" pitchFamily="2" charset="-122"/>
                <a:sym typeface="+mn-ea"/>
              </a:rPr>
              <a:t>不限定</a:t>
            </a:r>
            <a:r>
              <a:rPr lang="en-US" altLang="zh-CN" sz="2400" b="1">
                <a:latin typeface="微软雅黑" panose="020B0503020204020204" charset="-122"/>
                <a:ea typeface="微软雅黑" panose="020B0503020204020204" charset="-122"/>
                <a:cs typeface="宋体" panose="02010600030101010101" pitchFamily="2" charset="-122"/>
                <a:sym typeface="+mn-ea"/>
              </a:rPr>
              <a:t>1     </a:t>
            </a:r>
            <a:r>
              <a:rPr lang="zh-CN" altLang="en-US" sz="2400" b="1">
                <a:latin typeface="微软雅黑" panose="020B0503020204020204" charset="-122"/>
                <a:ea typeface="微软雅黑" panose="020B0503020204020204" charset="-122"/>
                <a:cs typeface="宋体" panose="02010600030101010101" pitchFamily="2" charset="-122"/>
                <a:sym typeface="+mn-ea"/>
              </a:rPr>
              <a:t>（常规</a:t>
            </a:r>
            <a:r>
              <a:rPr lang="en-US" altLang="zh-CN" sz="2400" b="1">
                <a:latin typeface="微软雅黑" panose="020B0503020204020204" charset="-122"/>
                <a:ea typeface="微软雅黑" panose="020B0503020204020204" charset="-122"/>
                <a:cs typeface="宋体" panose="02010600030101010101" pitchFamily="2" charset="-122"/>
                <a:sym typeface="+mn-ea"/>
              </a:rPr>
              <a:t> </a:t>
            </a:r>
            <a:r>
              <a:rPr lang="zh-CN" altLang="en-US" sz="2400" b="1">
                <a:latin typeface="微软雅黑" panose="020B0503020204020204" charset="-122"/>
                <a:ea typeface="微软雅黑" panose="020B0503020204020204" charset="-122"/>
                <a:cs typeface="宋体" panose="02010600030101010101" pitchFamily="2" charset="-122"/>
                <a:sym typeface="+mn-ea"/>
              </a:rPr>
              <a:t>常规</a:t>
            </a:r>
            <a:r>
              <a:rPr lang="en-US" altLang="zh-CN" sz="2400" b="1">
                <a:latin typeface="微软雅黑" panose="020B0503020204020204" charset="-122"/>
                <a:ea typeface="微软雅黑" panose="020B0503020204020204" charset="-122"/>
                <a:cs typeface="宋体" panose="02010600030101010101" pitchFamily="2" charset="-122"/>
                <a:sym typeface="+mn-ea"/>
              </a:rPr>
              <a:t> </a:t>
            </a:r>
            <a:r>
              <a:rPr lang="zh-CN" altLang="en-US" sz="2400" b="1">
                <a:solidFill>
                  <a:srgbClr val="7030A0"/>
                </a:solidFill>
                <a:latin typeface="微软雅黑" panose="020B0503020204020204" charset="-122"/>
                <a:ea typeface="微软雅黑" panose="020B0503020204020204" charset="-122"/>
                <a:cs typeface="宋体" panose="02010600030101010101" pitchFamily="2" charset="-122"/>
                <a:sym typeface="+mn-ea"/>
              </a:rPr>
              <a:t>历史短文</a:t>
            </a:r>
            <a:r>
              <a:rPr lang="en-US" altLang="zh-CN" sz="2400" b="1">
                <a:latin typeface="微软雅黑" panose="020B0503020204020204" charset="-122"/>
                <a:ea typeface="微软雅黑" panose="020B0503020204020204" charset="-122"/>
                <a:cs typeface="宋体" panose="02010600030101010101" pitchFamily="2" charset="-122"/>
                <a:sym typeface="+mn-ea"/>
              </a:rPr>
              <a:t> </a:t>
            </a:r>
            <a:r>
              <a:rPr lang="zh-CN" altLang="en-US" sz="2400" b="1">
                <a:solidFill>
                  <a:srgbClr val="FF0000"/>
                </a:solidFill>
                <a:latin typeface="微软雅黑" panose="020B0503020204020204" charset="-122"/>
                <a:ea typeface="微软雅黑" panose="020B0503020204020204" charset="-122"/>
                <a:cs typeface="宋体" panose="02010600030101010101" pitchFamily="2" charset="-122"/>
                <a:sym typeface="+mn-ea"/>
              </a:rPr>
              <a:t>半开放</a:t>
            </a:r>
            <a:r>
              <a:rPr lang="zh-CN" altLang="en-US" sz="2400" b="1">
                <a:latin typeface="微软雅黑" panose="020B0503020204020204" charset="-122"/>
                <a:ea typeface="微软雅黑" panose="020B0503020204020204" charset="-122"/>
                <a:cs typeface="宋体" panose="02010600030101010101" pitchFamily="2" charset="-122"/>
                <a:sym typeface="+mn-ea"/>
              </a:rPr>
              <a:t>）</a:t>
            </a:r>
            <a:endParaRPr lang="zh-CN" altLang="en-US" sz="2400" b="1">
              <a:latin typeface="微软雅黑" panose="020B0503020204020204" charset="-122"/>
              <a:ea typeface="微软雅黑" panose="020B0503020204020204" charset="-122"/>
              <a:cs typeface="宋体" panose="02010600030101010101" pitchFamily="2" charset="-122"/>
              <a:sym typeface="+mn-ea"/>
            </a:endParaRPr>
          </a:p>
          <a:p>
            <a:pPr algn="l">
              <a:buClrTx/>
              <a:buSzTx/>
              <a:buFontTx/>
            </a:pPr>
            <a:r>
              <a:rPr lang="en-US" altLang="zh-CN" sz="24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rPr>
              <a:t>3题：</a:t>
            </a:r>
            <a:endParaRPr lang="en-US" altLang="zh-CN" sz="24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endParaRPr>
          </a:p>
          <a:p>
            <a:pPr algn="l">
              <a:buClrTx/>
              <a:buSzTx/>
              <a:buFontTx/>
            </a:pPr>
            <a:r>
              <a:rPr lang="en-US" altLang="zh-CN" sz="24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rPr>
              <a:t>       </a:t>
            </a:r>
            <a:r>
              <a:rPr lang="en-US" altLang="zh-CN"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 </a:t>
            </a:r>
            <a:r>
              <a:rPr lang="zh-CN" altLang="en-US"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新课标卷</a:t>
            </a:r>
            <a:r>
              <a:rPr lang="en-US" altLang="zh-CN"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a:t>
            </a:r>
            <a:r>
              <a:rPr lang="en-US" altLang="zh-CN"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 </a:t>
            </a:r>
            <a:r>
              <a:rPr lang="zh-CN" altLang="en-US"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中西对比</a:t>
            </a:r>
            <a:r>
              <a:rPr lang="en-US" altLang="zh-CN"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1 </a:t>
            </a:r>
            <a:r>
              <a:rPr lang="zh-CN" altLang="en-US"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中国史</a:t>
            </a:r>
            <a:r>
              <a:rPr lang="en-US" altLang="zh-CN"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2</a:t>
            </a:r>
            <a:r>
              <a:rPr lang="en-US" altLang="zh-CN" sz="24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rPr>
              <a:t>           </a:t>
            </a:r>
            <a:r>
              <a:rPr lang="zh-CN" altLang="en-US" sz="2400" b="1">
                <a:latin typeface="微软雅黑" panose="020B0503020204020204" charset="-122"/>
                <a:ea typeface="微软雅黑" panose="020B0503020204020204" charset="-122"/>
                <a:cs typeface="宋体" panose="02010600030101010101" pitchFamily="2" charset="-122"/>
                <a:sym typeface="+mn-ea"/>
              </a:rPr>
              <a:t>（常规</a:t>
            </a:r>
            <a:r>
              <a:rPr lang="en-US" altLang="zh-CN" sz="2400" b="1">
                <a:latin typeface="微软雅黑" panose="020B0503020204020204" charset="-122"/>
                <a:ea typeface="微软雅黑" panose="020B0503020204020204" charset="-122"/>
                <a:cs typeface="宋体" panose="02010600030101010101" pitchFamily="2" charset="-122"/>
                <a:sym typeface="+mn-ea"/>
              </a:rPr>
              <a:t> </a:t>
            </a:r>
            <a:r>
              <a:rPr lang="zh-CN" altLang="en-US" sz="2400" b="1">
                <a:latin typeface="微软雅黑" panose="020B0503020204020204" charset="-122"/>
                <a:ea typeface="微软雅黑" panose="020B0503020204020204" charset="-122"/>
                <a:cs typeface="宋体" panose="02010600030101010101" pitchFamily="2" charset="-122"/>
                <a:sym typeface="+mn-ea"/>
              </a:rPr>
              <a:t>开放</a:t>
            </a:r>
            <a:r>
              <a:rPr lang="en-US" altLang="zh-CN" sz="2400" b="1">
                <a:latin typeface="微软雅黑" panose="020B0503020204020204" charset="-122"/>
                <a:ea typeface="微软雅黑" panose="020B0503020204020204" charset="-122"/>
                <a:cs typeface="宋体" panose="02010600030101010101" pitchFamily="2" charset="-122"/>
                <a:sym typeface="+mn-ea"/>
              </a:rPr>
              <a:t> </a:t>
            </a:r>
            <a:r>
              <a:rPr lang="zh-CN" altLang="en-US" sz="2400" b="1">
                <a:latin typeface="微软雅黑" panose="020B0503020204020204" charset="-122"/>
                <a:ea typeface="微软雅黑" panose="020B0503020204020204" charset="-122"/>
                <a:cs typeface="宋体" panose="02010600030101010101" pitchFamily="2" charset="-122"/>
                <a:sym typeface="+mn-ea"/>
              </a:rPr>
              <a:t>常规</a:t>
            </a:r>
            <a:r>
              <a:rPr lang="zh-CN" altLang="en-US" sz="2400" b="1">
                <a:latin typeface="微软雅黑" panose="020B0503020204020204" charset="-122"/>
                <a:ea typeface="微软雅黑" panose="020B0503020204020204" charset="-122"/>
                <a:cs typeface="宋体" panose="02010600030101010101" pitchFamily="2" charset="-122"/>
                <a:sym typeface="+mn-ea"/>
              </a:rPr>
              <a:t>）</a:t>
            </a:r>
            <a:endParaRPr lang="en-US" altLang="zh-CN" sz="2400" b="1" spc="50" dirty="0" smtClean="0">
              <a:ln w="11430"/>
              <a:solidFill>
                <a:srgbClr val="FF0000"/>
              </a:solidFill>
              <a:effectLst/>
              <a:latin typeface="微软雅黑" panose="020B0503020204020204" charset="-122"/>
              <a:ea typeface="微软雅黑" panose="020B0503020204020204" charset="-122"/>
              <a:cs typeface="微软雅黑" panose="020B0503020204020204" charset="-122"/>
              <a:sym typeface="+mn-ea"/>
            </a:endParaRPr>
          </a:p>
          <a:p>
            <a:pPr algn="l">
              <a:buClrTx/>
              <a:buSzTx/>
              <a:buFontTx/>
            </a:pPr>
            <a:r>
              <a:rPr lang="en-US" altLang="zh-CN" sz="2400" b="1" spc="50" dirty="0" smtClean="0">
                <a:ln w="11430"/>
                <a:effectLst/>
                <a:latin typeface="微软雅黑" panose="020B0503020204020204" charset="-122"/>
                <a:ea typeface="微软雅黑" panose="020B0503020204020204" charset="-122"/>
                <a:cs typeface="微软雅黑" panose="020B0503020204020204" charset="-122"/>
                <a:sym typeface="+mn-ea"/>
              </a:rPr>
              <a:t>        </a:t>
            </a:r>
            <a:r>
              <a:rPr lang="zh-CN" altLang="en-US" sz="2400" b="1" spc="50" dirty="0" smtClean="0">
                <a:ln w="11430"/>
                <a:effectLst/>
                <a:latin typeface="微软雅黑" panose="020B0503020204020204" charset="-122"/>
                <a:ea typeface="微软雅黑" panose="020B0503020204020204" charset="-122"/>
                <a:cs typeface="微软雅黑" panose="020B0503020204020204" charset="-122"/>
                <a:sym typeface="+mn-ea"/>
              </a:rPr>
              <a:t>湖南卷</a:t>
            </a:r>
            <a:r>
              <a:rPr lang="en-US" altLang="zh-CN" sz="2400" b="1" spc="50" dirty="0" smtClean="0">
                <a:ln w="11430"/>
                <a:effectLst/>
                <a:latin typeface="微软雅黑" panose="020B0503020204020204" charset="-122"/>
                <a:ea typeface="微软雅黑" panose="020B0503020204020204" charset="-122"/>
                <a:cs typeface="微软雅黑" panose="020B0503020204020204" charset="-122"/>
                <a:sym typeface="+mn-ea"/>
              </a:rPr>
              <a:t>——</a:t>
            </a:r>
            <a:r>
              <a:rPr lang="en-US" sz="2400" b="1">
                <a:latin typeface="微软雅黑" panose="020B0503020204020204" charset="-122"/>
                <a:ea typeface="微软雅黑" panose="020B0503020204020204" charset="-122"/>
                <a:cs typeface="宋体" panose="02010600030101010101" pitchFamily="2" charset="-122"/>
                <a:sym typeface="+mn-ea"/>
              </a:rPr>
              <a:t>中国</a:t>
            </a:r>
            <a:r>
              <a:rPr lang="zh-CN" altLang="en-US" sz="2400" b="1">
                <a:latin typeface="微软雅黑" panose="020B0503020204020204" charset="-122"/>
                <a:ea typeface="微软雅黑" panose="020B0503020204020204" charset="-122"/>
                <a:cs typeface="宋体" panose="02010600030101010101" pitchFamily="2" charset="-122"/>
                <a:sym typeface="+mn-ea"/>
              </a:rPr>
              <a:t>史</a:t>
            </a:r>
            <a:r>
              <a:rPr lang="en-US" sz="2400" b="1">
                <a:latin typeface="微软雅黑" panose="020B0503020204020204" charset="-122"/>
                <a:ea typeface="微软雅黑" panose="020B0503020204020204" charset="-122"/>
                <a:cs typeface="宋体" panose="02010600030101010101" pitchFamily="2" charset="-122"/>
                <a:sym typeface="+mn-ea"/>
              </a:rPr>
              <a:t>2  </a:t>
            </a:r>
            <a:r>
              <a:rPr lang="zh-CN" altLang="en-US" sz="2400" b="1">
                <a:latin typeface="微软雅黑" panose="020B0503020204020204" charset="-122"/>
                <a:ea typeface="微软雅黑" panose="020B0503020204020204" charset="-122"/>
                <a:cs typeface="宋体" panose="02010600030101010101" pitchFamily="2" charset="-122"/>
                <a:sym typeface="+mn-ea"/>
              </a:rPr>
              <a:t>世界史</a:t>
            </a:r>
            <a:r>
              <a:rPr lang="en-US" altLang="zh-CN" sz="2400" b="1">
                <a:latin typeface="微软雅黑" panose="020B0503020204020204" charset="-122"/>
                <a:ea typeface="微软雅黑" panose="020B0503020204020204" charset="-122"/>
                <a:cs typeface="宋体" panose="02010600030101010101" pitchFamily="2" charset="-122"/>
                <a:sym typeface="+mn-ea"/>
              </a:rPr>
              <a:t>1                   </a:t>
            </a:r>
            <a:r>
              <a:rPr lang="zh-CN" altLang="en-US" sz="2400" b="1">
                <a:latin typeface="微软雅黑" panose="020B0503020204020204" charset="-122"/>
                <a:ea typeface="微软雅黑" panose="020B0503020204020204" charset="-122"/>
                <a:cs typeface="宋体" panose="02010600030101010101" pitchFamily="2" charset="-122"/>
                <a:sym typeface="+mn-ea"/>
              </a:rPr>
              <a:t>（常规</a:t>
            </a:r>
            <a:r>
              <a:rPr lang="en-US" altLang="zh-CN" sz="2400" b="1">
                <a:latin typeface="微软雅黑" panose="020B0503020204020204" charset="-122"/>
                <a:ea typeface="微软雅黑" panose="020B0503020204020204" charset="-122"/>
                <a:cs typeface="宋体" panose="02010600030101010101" pitchFamily="2" charset="-122"/>
                <a:sym typeface="+mn-ea"/>
              </a:rPr>
              <a:t> </a:t>
            </a:r>
            <a:r>
              <a:rPr lang="zh-CN" altLang="en-US" sz="2400" b="1">
                <a:latin typeface="微软雅黑" panose="020B0503020204020204" charset="-122"/>
                <a:ea typeface="微软雅黑" panose="020B0503020204020204" charset="-122"/>
                <a:cs typeface="宋体" panose="02010600030101010101" pitchFamily="2" charset="-122"/>
                <a:sym typeface="+mn-ea"/>
              </a:rPr>
              <a:t>开放</a:t>
            </a:r>
            <a:r>
              <a:rPr lang="en-US" altLang="zh-CN" sz="2400" b="1">
                <a:latin typeface="微软雅黑" panose="020B0503020204020204" charset="-122"/>
                <a:ea typeface="微软雅黑" panose="020B0503020204020204" charset="-122"/>
                <a:cs typeface="宋体" panose="02010600030101010101" pitchFamily="2" charset="-122"/>
                <a:sym typeface="+mn-ea"/>
              </a:rPr>
              <a:t> </a:t>
            </a:r>
            <a:r>
              <a:rPr lang="zh-CN" altLang="en-US" sz="2400" b="1">
                <a:solidFill>
                  <a:srgbClr val="FF0000"/>
                </a:solidFill>
                <a:latin typeface="微软雅黑" panose="020B0503020204020204" charset="-122"/>
                <a:ea typeface="微软雅黑" panose="020B0503020204020204" charset="-122"/>
                <a:cs typeface="宋体" panose="02010600030101010101" pitchFamily="2" charset="-122"/>
                <a:sym typeface="+mn-ea"/>
              </a:rPr>
              <a:t>半开放</a:t>
            </a:r>
            <a:r>
              <a:rPr lang="zh-CN" altLang="en-US" sz="2400" b="1">
                <a:latin typeface="微软雅黑" panose="020B0503020204020204" charset="-122"/>
                <a:ea typeface="微软雅黑" panose="020B0503020204020204" charset="-122"/>
                <a:cs typeface="宋体" panose="02010600030101010101" pitchFamily="2" charset="-122"/>
                <a:sym typeface="+mn-ea"/>
              </a:rPr>
              <a:t>）</a:t>
            </a:r>
            <a:endParaRPr lang="en-US" altLang="zh-CN"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191135" y="3321050"/>
            <a:ext cx="11761470" cy="2676525"/>
          </a:xfrm>
          <a:prstGeom prst="rect">
            <a:avLst/>
          </a:prstGeom>
          <a:solidFill>
            <a:schemeClr val="bg1"/>
          </a:solidFill>
          <a:ln>
            <a:solidFill>
              <a:schemeClr val="tx1"/>
            </a:solidFill>
            <a:prstDash val="sysDash"/>
          </a:ln>
        </p:spPr>
        <p:txBody>
          <a:bodyPr wrap="square">
            <a:spAutoFit/>
            <a:extLst>
              <a:ext uri="{4A0BC546-FE56-4ADE-93B0-CB8AF2F6F144}">
                <wpsdc:textFrameExt xmlns:wpsdc="http://www.wps.cn/officeDocument/2022/drawingmlCustomData" type="text"/>
              </a:ext>
            </a:extLst>
          </a:bodyPr>
          <a:p>
            <a:pPr algn="l"/>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半开放：</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a:p>
            <a:pPr algn="l"/>
            <a:r>
              <a:rPr lang="en-US" altLang="zh-CN" sz="2400" b="1" spc="50" dirty="0" smtClean="0">
                <a:ln w="11430"/>
                <a:effectLst/>
                <a:latin typeface="微软雅黑" panose="020B0503020204020204" charset="-122"/>
                <a:ea typeface="微软雅黑" panose="020B0503020204020204" charset="-122"/>
                <a:cs typeface="微软雅黑" panose="020B0503020204020204" charset="-122"/>
                <a:sym typeface="+mn-ea"/>
              </a:rPr>
              <a:t> </a:t>
            </a:r>
            <a:r>
              <a:rPr lang="en-US" altLang="zh-CN"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 (</a:t>
            </a:r>
            <a:r>
              <a:rPr lang="zh-CN" altLang="en-US"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广东卷</a:t>
            </a:r>
            <a:r>
              <a:rPr lang="en-US" altLang="zh-CN"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.20)  </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概括中英两国早期工厂创办者的不同身份，并评述该学者的观点。</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endParaRPr>
          </a:p>
          <a:p>
            <a:pPr algn="l"/>
            <a:r>
              <a:rPr lang="zh-CN" altLang="en-US" sz="2400" b="1">
                <a:solidFill>
                  <a:schemeClr val="tx1"/>
                </a:solidFill>
                <a:latin typeface="微软雅黑" panose="020B0503020204020204" charset="-122"/>
                <a:ea typeface="微软雅黑" panose="020B0503020204020204" charset="-122"/>
                <a:cs typeface="微软雅黑" panose="020B0503020204020204" charset="-122"/>
              </a:rPr>
              <a:t> </a:t>
            </a:r>
            <a:r>
              <a:rPr lang="en-US" altLang="zh-CN" sz="2400" b="1">
                <a:solidFill>
                  <a:schemeClr val="tx1"/>
                </a:solidFill>
                <a:latin typeface="微软雅黑" panose="020B0503020204020204" charset="-122"/>
                <a:ea typeface="微软雅黑" panose="020B0503020204020204" charset="-122"/>
                <a:cs typeface="微软雅黑" panose="020B0503020204020204" charset="-122"/>
              </a:rPr>
              <a:t>                  </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（要求：赞成该观点或另提出一个主要原因均可，并阐述理由</a:t>
            </a:r>
            <a:r>
              <a:rPr lang="en-US" altLang="zh-CN" sz="2400" b="1">
                <a:solidFill>
                  <a:schemeClr val="tx1"/>
                </a:solidFill>
                <a:latin typeface="微软雅黑" panose="020B0503020204020204" charset="-122"/>
                <a:ea typeface="微软雅黑" panose="020B0503020204020204" charset="-122"/>
                <a:cs typeface="微软雅黑" panose="020B0503020204020204" charset="-122"/>
              </a:rPr>
              <a:t> 12</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分）</a:t>
            </a:r>
            <a:endParaRPr lang="en-US" altLang="zh-CN"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endParaRPr>
          </a:p>
          <a:p>
            <a:pPr algn="ctr"/>
            <a:r>
              <a:rPr lang="en-US" altLang="zh-CN"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  (</a:t>
            </a:r>
            <a:r>
              <a:rPr lang="zh-CN" altLang="en-US"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山东卷</a:t>
            </a:r>
            <a:r>
              <a:rPr lang="en-US" altLang="zh-CN"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.19)材料中哪些信息可以作为解释英国为什么举办这次博览会的证据?概括   说明理由。（17分）</a:t>
            </a:r>
            <a:endParaRPr lang="en-US" altLang="zh-CN"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endParaRPr>
          </a:p>
          <a:p>
            <a:pPr algn="ctr"/>
            <a:r>
              <a:rPr lang="en-US" altLang="zh-CN"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  (</a:t>
            </a:r>
            <a:r>
              <a:rPr lang="zh-CN" altLang="en-US"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湖南卷</a:t>
            </a:r>
            <a:r>
              <a:rPr lang="en-US" altLang="zh-CN" sz="2400" b="1" spc="50" dirty="0" smtClean="0">
                <a:ln w="11430"/>
                <a:solidFill>
                  <a:schemeClr val="tx1"/>
                </a:solidFill>
                <a:effectLst/>
                <a:latin typeface="微软雅黑" panose="020B0503020204020204" charset="-122"/>
                <a:ea typeface="微软雅黑" panose="020B0503020204020204" charset="-122"/>
                <a:cs typeface="微软雅黑" panose="020B0503020204020204" charset="-122"/>
                <a:sym typeface="+mn-ea"/>
              </a:rPr>
              <a:t> . 19.2) </a:t>
            </a:r>
            <a:r>
              <a:rPr lang="en-US" altLang="zh-CN" sz="2400" b="1" spc="50" dirty="0" smtClean="0">
                <a:ln w="11430"/>
                <a:effectLst/>
                <a:latin typeface="微软雅黑" panose="020B0503020204020204" charset="-122"/>
                <a:ea typeface="微软雅黑" panose="020B0503020204020204" charset="-122"/>
                <a:cs typeface="微软雅黑" panose="020B0503020204020204" charset="-122"/>
                <a:sym typeface="+mn-ea"/>
              </a:rPr>
              <a:t>根据材料结合所学知识，围绕葡萄酒的历史提炼一个论题，加以阐         述。（要求：写明论题，史论结合，表述清晰。）（8分）</a:t>
            </a:r>
            <a:endParaRPr lang="en-US" altLang="zh-CN" sz="2400" b="1" spc="50" dirty="0" smtClean="0">
              <a:ln w="11430"/>
              <a:effectLst/>
              <a:latin typeface="微软雅黑" panose="020B0503020204020204" charset="-122"/>
              <a:ea typeface="微软雅黑" panose="020B0503020204020204" charset="-122"/>
              <a:cs typeface="微软雅黑" panose="020B0503020204020204" charset="-122"/>
              <a:sym typeface="+mn-ea"/>
            </a:endParaRPr>
          </a:p>
        </p:txBody>
      </p:sp>
      <p:sp>
        <p:nvSpPr>
          <p:cNvPr id="3" name="圆角矩形标注 2"/>
          <p:cNvSpPr/>
          <p:nvPr/>
        </p:nvSpPr>
        <p:spPr>
          <a:xfrm>
            <a:off x="839470" y="5948680"/>
            <a:ext cx="1872615" cy="431800"/>
          </a:xfrm>
          <a:prstGeom prst="wedgeRoundRectCallout">
            <a:avLst>
              <a:gd name="adj1" fmla="val -44743"/>
              <a:gd name="adj2" fmla="val -146176"/>
              <a:gd name="adj3" fmla="val 1666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FF0000"/>
                </a:solidFill>
                <a:latin typeface="微软雅黑" panose="020B0503020204020204" charset="-122"/>
                <a:ea typeface="微软雅黑" panose="020B0503020204020204" charset="-122"/>
              </a:rPr>
              <a:t>结构嵌入型</a:t>
            </a:r>
            <a:endParaRPr lang="zh-CN" altLang="en-US" sz="2400" b="1">
              <a:solidFill>
                <a:srgbClr val="FF0000"/>
              </a:solidFill>
              <a:latin typeface="微软雅黑" panose="020B0503020204020204" charset="-122"/>
              <a:ea typeface="微软雅黑" panose="020B0503020204020204" charset="-122"/>
            </a:endParaRPr>
          </a:p>
        </p:txBody>
      </p:sp>
      <p:sp>
        <p:nvSpPr>
          <p:cNvPr id="6" name="圆角矩形标注 5"/>
          <p:cNvSpPr/>
          <p:nvPr/>
        </p:nvSpPr>
        <p:spPr>
          <a:xfrm>
            <a:off x="2495550" y="3140710"/>
            <a:ext cx="2724150" cy="431800"/>
          </a:xfrm>
          <a:prstGeom prst="wedgeRoundRectCallout">
            <a:avLst>
              <a:gd name="adj1" fmla="val -95676"/>
              <a:gd name="adj2" fmla="val 208088"/>
              <a:gd name="adj3" fmla="val 1666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FF0000"/>
                </a:solidFill>
                <a:latin typeface="微软雅黑" panose="020B0503020204020204" charset="-122"/>
                <a:ea typeface="微软雅黑" panose="020B0503020204020204" charset="-122"/>
              </a:rPr>
              <a:t>有限结构不良型</a:t>
            </a:r>
            <a:endParaRPr lang="zh-CN" altLang="en-US" sz="2400" b="1">
              <a:solidFill>
                <a:srgbClr val="FF000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3" grpId="0" bldLvl="0" animBg="1"/>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sp>
        <p:nvSpPr>
          <p:cNvPr id="4" name="TextBox 1"/>
          <p:cNvSpPr txBox="1"/>
          <p:nvPr>
            <p:custDataLst>
              <p:tags r:id="rId1"/>
            </p:custDataLst>
          </p:nvPr>
        </p:nvSpPr>
        <p:spPr>
          <a:xfrm>
            <a:off x="551180" y="332105"/>
            <a:ext cx="9944735" cy="583565"/>
          </a:xfrm>
          <a:prstGeom prst="rect">
            <a:avLst/>
          </a:prstGeom>
          <a:noFill/>
        </p:spPr>
        <p:txBody>
          <a:bodyPr wrap="square" rtlCol="0">
            <a:spAutoFit/>
          </a:bodyPr>
          <a:p>
            <a:r>
              <a:rPr lang="zh-CN" altLang="en-US" sz="3200" b="1" dirty="0">
                <a:solidFill>
                  <a:schemeClr val="tx1">
                    <a:lumMod val="75000"/>
                    <a:lumOff val="25000"/>
                  </a:schemeClr>
                </a:solidFill>
                <a:latin typeface="微软雅黑" panose="020B0503020204020204" charset="-122"/>
                <a:ea typeface="微软雅黑" panose="020B0503020204020204" charset="-122"/>
              </a:rPr>
              <a:t>（二）以意驭形，得意忘形</a:t>
            </a:r>
            <a:r>
              <a:rPr lang="en-US" altLang="zh-CN" sz="3200" b="1" dirty="0">
                <a:solidFill>
                  <a:schemeClr val="tx1">
                    <a:lumMod val="75000"/>
                    <a:lumOff val="25000"/>
                  </a:schemeClr>
                </a:solidFill>
                <a:latin typeface="微软雅黑" panose="020B0503020204020204" charset="-122"/>
                <a:ea typeface="微软雅黑" panose="020B0503020204020204" charset="-122"/>
              </a:rPr>
              <a:t>——</a:t>
            </a:r>
            <a:r>
              <a:rPr lang="zh-CN" altLang="en-US" sz="3200" b="1" dirty="0">
                <a:solidFill>
                  <a:schemeClr val="tx1">
                    <a:lumMod val="75000"/>
                    <a:lumOff val="25000"/>
                  </a:schemeClr>
                </a:solidFill>
                <a:latin typeface="微软雅黑" panose="020B0503020204020204" charset="-122"/>
                <a:ea typeface="微软雅黑" panose="020B0503020204020204" charset="-122"/>
              </a:rPr>
              <a:t>传递命题者的思维</a:t>
            </a:r>
            <a:endParaRPr lang="zh-CN" altLang="en-US" sz="3200" b="1" dirty="0">
              <a:solidFill>
                <a:schemeClr val="tx1">
                  <a:lumMod val="75000"/>
                  <a:lumOff val="25000"/>
                </a:schemeClr>
              </a:solidFill>
              <a:latin typeface="微软雅黑" panose="020B0503020204020204" charset="-122"/>
              <a:ea typeface="微软雅黑" panose="020B0503020204020204" charset="-122"/>
            </a:endParaRPr>
          </a:p>
        </p:txBody>
      </p:sp>
      <p:sp>
        <p:nvSpPr>
          <p:cNvPr id="24" name="TextBox 1"/>
          <p:cNvSpPr txBox="1"/>
          <p:nvPr/>
        </p:nvSpPr>
        <p:spPr>
          <a:xfrm>
            <a:off x="479425" y="1507490"/>
            <a:ext cx="817880" cy="3824605"/>
          </a:xfrm>
          <a:prstGeom prst="rect">
            <a:avLst/>
          </a:prstGeom>
          <a:solidFill>
            <a:schemeClr val="bg1"/>
          </a:solidFill>
          <a:ln>
            <a:solidFill>
              <a:srgbClr val="FF0000"/>
            </a:solidFill>
            <a:prstDash val="sysDash"/>
          </a:ln>
        </p:spPr>
        <p:txBody>
          <a:bodyPr wrap="square" rtlCol="0">
            <a:noAutofit/>
          </a:bodyPr>
          <a:p>
            <a:pPr>
              <a:lnSpc>
                <a:spcPct val="150000"/>
              </a:lnSpc>
            </a:pPr>
            <a:r>
              <a:rPr sz="4000" b="1">
                <a:solidFill>
                  <a:srgbClr val="FF0000"/>
                </a:solidFill>
                <a:latin typeface="微软雅黑" panose="020B0503020204020204" charset="-122"/>
                <a:ea typeface="微软雅黑" panose="020B0503020204020204" charset="-122"/>
                <a:cs typeface="微软雅黑" panose="020B0503020204020204" charset="-122"/>
                <a:sym typeface="+mn-ea"/>
              </a:rPr>
              <a:t>情</a:t>
            </a:r>
            <a:endParaRPr sz="4000" b="1">
              <a:solidFill>
                <a:srgbClr val="FF0000"/>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sz="4000" b="1">
                <a:solidFill>
                  <a:srgbClr val="FF0000"/>
                </a:solidFill>
                <a:latin typeface="微软雅黑" panose="020B0503020204020204" charset="-122"/>
                <a:ea typeface="微软雅黑" panose="020B0503020204020204" charset="-122"/>
                <a:cs typeface="微软雅黑" panose="020B0503020204020204" charset="-122"/>
                <a:sym typeface="+mn-ea"/>
              </a:rPr>
              <a:t>境</a:t>
            </a:r>
            <a:endParaRPr sz="4000" b="1">
              <a:solidFill>
                <a:srgbClr val="FF0000"/>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sz="4000" b="1">
                <a:solidFill>
                  <a:srgbClr val="FF0000"/>
                </a:solidFill>
                <a:latin typeface="微软雅黑" panose="020B0503020204020204" charset="-122"/>
                <a:ea typeface="微软雅黑" panose="020B0503020204020204" charset="-122"/>
                <a:cs typeface="微软雅黑" panose="020B0503020204020204" charset="-122"/>
                <a:sym typeface="+mn-ea"/>
              </a:rPr>
              <a:t>载</a:t>
            </a:r>
            <a:endParaRPr sz="4000" b="1">
              <a:solidFill>
                <a:srgbClr val="FF0000"/>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sz="4000" b="1">
                <a:solidFill>
                  <a:srgbClr val="FF0000"/>
                </a:solidFill>
                <a:latin typeface="微软雅黑" panose="020B0503020204020204" charset="-122"/>
                <a:ea typeface="微软雅黑" panose="020B0503020204020204" charset="-122"/>
                <a:cs typeface="微软雅黑" panose="020B0503020204020204" charset="-122"/>
                <a:sym typeface="+mn-ea"/>
              </a:rPr>
              <a:t>体</a:t>
            </a:r>
            <a:endParaRPr lang="zh-CN" altLang="en-US" sz="4000" b="1" dirty="0">
              <a:solidFill>
                <a:schemeClr val="tx1">
                  <a:lumMod val="75000"/>
                  <a:lumOff val="25000"/>
                </a:schemeClr>
              </a:solidFill>
              <a:latin typeface="微软雅黑" panose="020B0503020204020204" charset="-122"/>
              <a:ea typeface="微软雅黑" panose="020B0503020204020204" charset="-122"/>
            </a:endParaRPr>
          </a:p>
        </p:txBody>
      </p:sp>
      <p:pic>
        <p:nvPicPr>
          <p:cNvPr id="2" name="图片 -2147482608"/>
          <p:cNvPicPr>
            <a:picLocks noChangeAspect="1"/>
          </p:cNvPicPr>
          <p:nvPr/>
        </p:nvPicPr>
        <p:blipFill>
          <a:blip r:embed="rId2"/>
          <a:stretch>
            <a:fillRect/>
          </a:stretch>
        </p:blipFill>
        <p:spPr>
          <a:xfrm>
            <a:off x="5767070" y="1772920"/>
            <a:ext cx="5831205" cy="4373880"/>
          </a:xfrm>
          <a:prstGeom prst="rect">
            <a:avLst/>
          </a:prstGeom>
          <a:noFill/>
          <a:ln w="9525">
            <a:noFill/>
          </a:ln>
        </p:spPr>
      </p:pic>
      <p:graphicFrame>
        <p:nvGraphicFramePr>
          <p:cNvPr id="3" name="图示 2"/>
          <p:cNvGraphicFramePr/>
          <p:nvPr/>
        </p:nvGraphicFramePr>
        <p:xfrm>
          <a:off x="1367155" y="1484630"/>
          <a:ext cx="3764280" cy="384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0" name="文本框 99"/>
          <p:cNvSpPr txBox="1"/>
          <p:nvPr/>
        </p:nvSpPr>
        <p:spPr>
          <a:xfrm>
            <a:off x="6311900" y="1052830"/>
            <a:ext cx="5080000" cy="521970"/>
          </a:xfrm>
          <a:prstGeom prst="rect">
            <a:avLst/>
          </a:prstGeom>
          <a:noFill/>
          <a:ln w="9525">
            <a:noFill/>
          </a:ln>
        </p:spPr>
        <p:txBody>
          <a:bodyPr>
            <a:spAutoFit/>
          </a:bodyPr>
          <a:p>
            <a:pPr indent="304800" algn="ctr"/>
            <a:r>
              <a:rPr lang="zh-CN" sz="2800" b="1">
                <a:solidFill>
                  <a:srgbClr val="FF0000"/>
                </a:solidFill>
                <a:latin typeface="微软雅黑" panose="020B0503020204020204" charset="-122"/>
                <a:ea typeface="微软雅黑" panose="020B0503020204020204" charset="-122"/>
              </a:rPr>
              <a:t>高中历史教学测评模型</a:t>
            </a:r>
            <a:endParaRPr lang="zh-CN" altLang="en-US" sz="2800" b="1">
              <a:solidFill>
                <a:srgbClr val="FF000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1"/>
      <p:bldP spid="24" grpId="2" bldLvl="0" animBg="1"/>
      <p:bldP spid="10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sp>
        <p:nvSpPr>
          <p:cNvPr id="3" name="文本框 2"/>
          <p:cNvSpPr txBox="1"/>
          <p:nvPr/>
        </p:nvSpPr>
        <p:spPr>
          <a:xfrm>
            <a:off x="335280" y="188595"/>
            <a:ext cx="8461375" cy="953135"/>
          </a:xfrm>
          <a:prstGeom prst="rect">
            <a:avLst/>
          </a:prstGeom>
          <a:noFill/>
        </p:spPr>
        <p:txBody>
          <a:bodyPr wrap="square" rtlCol="0" anchor="t">
            <a:spAutoFit/>
          </a:bodyPr>
          <a:p>
            <a:r>
              <a:rPr lang="en-US" altLang="zh-CN" sz="2800" b="1">
                <a:solidFill>
                  <a:srgbClr val="FF0000"/>
                </a:solidFill>
                <a:latin typeface="微软雅黑" panose="020B0503020204020204" charset="-122"/>
                <a:ea typeface="微软雅黑" panose="020B0503020204020204" charset="-122"/>
                <a:sym typeface="+mn-ea"/>
              </a:rPr>
              <a:t>1.</a:t>
            </a:r>
            <a:r>
              <a:rPr lang="zh-CN" altLang="en-US" sz="2800" b="1">
                <a:solidFill>
                  <a:srgbClr val="FF0000"/>
                </a:solidFill>
                <a:latin typeface="微软雅黑" panose="020B0503020204020204" charset="-122"/>
                <a:ea typeface="微软雅黑" panose="020B0503020204020204" charset="-122"/>
                <a:sym typeface="+mn-ea"/>
              </a:rPr>
              <a:t>必备知识</a:t>
            </a:r>
            <a:endParaRPr lang="zh-CN" altLang="en-US" sz="2800" b="1">
              <a:solidFill>
                <a:srgbClr val="FF0000"/>
              </a:solidFill>
              <a:latin typeface="微软雅黑" panose="020B0503020204020204" charset="-122"/>
              <a:ea typeface="微软雅黑" panose="020B0503020204020204" charset="-122"/>
              <a:sym typeface="+mn-ea"/>
            </a:endParaRPr>
          </a:p>
          <a:p>
            <a:r>
              <a:rPr lang="en-US" altLang="zh-CN" sz="2800" b="1">
                <a:solidFill>
                  <a:srgbClr val="FF0000"/>
                </a:solidFill>
                <a:latin typeface="微软雅黑" panose="020B0503020204020204" charset="-122"/>
                <a:ea typeface="微软雅黑" panose="020B0503020204020204" charset="-122"/>
                <a:sym typeface="+mn-ea"/>
              </a:rPr>
              <a:t>          </a:t>
            </a:r>
            <a:r>
              <a:rPr lang="zh-CN" altLang="en-US" sz="2800" b="1">
                <a:latin typeface="微软雅黑" panose="020B0503020204020204" charset="-122"/>
                <a:ea typeface="微软雅黑" panose="020B0503020204020204" charset="-122"/>
                <a:sym typeface="+mn-ea"/>
              </a:rPr>
              <a:t>核心概念</a:t>
            </a:r>
            <a:r>
              <a:rPr lang="en-US" altLang="zh-CN" sz="2800" b="1">
                <a:latin typeface="微软雅黑" panose="020B0503020204020204" charset="-122"/>
                <a:ea typeface="微软雅黑" panose="020B0503020204020204" charset="-122"/>
                <a:sym typeface="+mn-ea"/>
              </a:rPr>
              <a:t> </a:t>
            </a:r>
            <a:r>
              <a:rPr lang="zh-CN" altLang="en-US" sz="2800" b="1">
                <a:latin typeface="微软雅黑" panose="020B0503020204020204" charset="-122"/>
                <a:ea typeface="微软雅黑" panose="020B0503020204020204" charset="-122"/>
                <a:sym typeface="+mn-ea"/>
              </a:rPr>
              <a:t>重点内容</a:t>
            </a:r>
            <a:r>
              <a:rPr lang="en-US" altLang="zh-CN" sz="2800" b="1">
                <a:latin typeface="微软雅黑" panose="020B0503020204020204" charset="-122"/>
                <a:ea typeface="微软雅黑" panose="020B0503020204020204" charset="-122"/>
                <a:sym typeface="+mn-ea"/>
              </a:rPr>
              <a:t> </a:t>
            </a:r>
            <a:r>
              <a:rPr lang="zh-CN" altLang="en-US" sz="2800" b="1">
                <a:latin typeface="微软雅黑" panose="020B0503020204020204" charset="-122"/>
                <a:ea typeface="微软雅黑" panose="020B0503020204020204" charset="-122"/>
                <a:sym typeface="+mn-ea"/>
              </a:rPr>
              <a:t>关键问题</a:t>
            </a:r>
            <a:endParaRPr lang="zh-CN" altLang="en-US" sz="2800" b="1">
              <a:latin typeface="微软雅黑" panose="020B0503020204020204" charset="-122"/>
              <a:ea typeface="微软雅黑" panose="020B0503020204020204" charset="-122"/>
              <a:sym typeface="+mn-ea"/>
            </a:endParaRPr>
          </a:p>
        </p:txBody>
      </p:sp>
      <p:sp>
        <p:nvSpPr>
          <p:cNvPr id="5" name="文本框 4"/>
          <p:cNvSpPr txBox="1"/>
          <p:nvPr/>
        </p:nvSpPr>
        <p:spPr>
          <a:xfrm>
            <a:off x="407035" y="2080895"/>
            <a:ext cx="11149330" cy="1568450"/>
          </a:xfrm>
          <a:prstGeom prst="rect">
            <a:avLst/>
          </a:prstGeom>
          <a:solidFill>
            <a:schemeClr val="bg1"/>
          </a:solidFill>
          <a:ln>
            <a:solidFill>
              <a:schemeClr val="tx1"/>
            </a:solidFill>
            <a:prstDash val="sysDash"/>
          </a:ln>
        </p:spPr>
        <p:txBody>
          <a:bodyPr wrap="square" rtlCol="0" anchor="t" anchorCtr="0">
            <a:spAutoFit/>
          </a:bodyPr>
          <a:p>
            <a:r>
              <a:rPr lang="zh-CN" altLang="en-US" sz="2400" b="1">
                <a:latin typeface="楷体" panose="02010609060101010101" pitchFamily="49" charset="-122"/>
                <a:ea typeface="楷体" panose="02010609060101010101" pitchFamily="49" charset="-122"/>
                <a:cs typeface="楷体" panose="02010609060101010101" pitchFamily="49" charset="-122"/>
              </a:rPr>
              <a:t>“1.19 改变世界面貌的工业革命</a:t>
            </a:r>
            <a:r>
              <a:rPr lang="en-US" altLang="zh-CN" sz="2400" b="1">
                <a:latin typeface="楷体" panose="02010609060101010101" pitchFamily="49" charset="-122"/>
                <a:ea typeface="楷体" panose="02010609060101010101" pitchFamily="49" charset="-122"/>
                <a:cs typeface="楷体" panose="02010609060101010101" pitchFamily="49" charset="-122"/>
              </a:rPr>
              <a:t>  </a:t>
            </a:r>
            <a:r>
              <a:rPr lang="zh-CN" altLang="en-US" sz="2400" b="1">
                <a:latin typeface="楷体" panose="02010609060101010101" pitchFamily="49" charset="-122"/>
                <a:ea typeface="楷体" panose="02010609060101010101" pitchFamily="49" charset="-122"/>
                <a:cs typeface="楷体" panose="02010609060101010101" pitchFamily="49" charset="-122"/>
              </a:rPr>
              <a:t>通过了解工业革命带来的社会生产力的极大发展以及所引起的生产关系的深刻变化，理解工业革命对资本主义世界体系的形成及对人类社会生活的深远影响。”</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gn="r"/>
            <a:r>
              <a:rPr lang="zh-CN" altLang="en-US"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《课标》16页</a:t>
            </a: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100" name="文本框 99"/>
          <p:cNvSpPr txBox="1"/>
          <p:nvPr/>
        </p:nvSpPr>
        <p:spPr>
          <a:xfrm>
            <a:off x="551180" y="1196340"/>
            <a:ext cx="11147425" cy="829945"/>
          </a:xfrm>
          <a:prstGeom prst="rect">
            <a:avLst/>
          </a:prstGeom>
          <a:noFill/>
          <a:ln w="9525">
            <a:noFill/>
          </a:ln>
        </p:spPr>
        <p:txBody>
          <a:bodyPr wrap="square">
            <a:spAutoFit/>
          </a:bodyPr>
          <a:p>
            <a:r>
              <a:rPr lang="zh-CN" sz="2400">
                <a:solidFill>
                  <a:srgbClr val="000000"/>
                </a:solidFill>
                <a:latin typeface="微软雅黑" panose="020B0503020204020204" charset="-122"/>
                <a:ea typeface="微软雅黑" panose="020B0503020204020204" charset="-122"/>
                <a:cs typeface="微软雅黑" panose="020B0503020204020204" charset="-122"/>
              </a:rPr>
              <a:t>本单元的学科大概念即为“核心概念”、本单元或本课的主题即为“重点内容”、对本单元或本课的内容要求即为“关键问题”。</a:t>
            </a:r>
            <a:endParaRPr lang="zh-CN" altLang="en-US" sz="2400">
              <a:solidFill>
                <a:srgbClr val="000000"/>
              </a:solidFill>
              <a:latin typeface="微软雅黑" panose="020B0503020204020204" charset="-122"/>
              <a:ea typeface="微软雅黑" panose="020B0503020204020204" charset="-122"/>
              <a:cs typeface="微软雅黑" panose="020B0503020204020204" charset="-122"/>
            </a:endParaRPr>
          </a:p>
        </p:txBody>
      </p:sp>
      <p:sp useBgFill="1">
        <p:nvSpPr>
          <p:cNvPr id="2" name="文本框 1"/>
          <p:cNvSpPr txBox="1"/>
          <p:nvPr/>
        </p:nvSpPr>
        <p:spPr>
          <a:xfrm>
            <a:off x="407035" y="3860800"/>
            <a:ext cx="11242675" cy="2306955"/>
          </a:xfrm>
          <a:prstGeom prst="rect">
            <a:avLst/>
          </a:prstGeom>
          <a:ln>
            <a:noFill/>
            <a:prstDash val="sysDash"/>
          </a:ln>
        </p:spPr>
        <p:txBody>
          <a:bodyPr wrap="square" rtlCol="0" anchor="t">
            <a:spAutoFit/>
          </a:bodyPr>
          <a:p>
            <a:r>
              <a:rPr lang="zh-CN" altLang="en-US" sz="2400">
                <a:latin typeface="微软雅黑" panose="020B0503020204020204" charset="-122"/>
                <a:ea typeface="微软雅黑" panose="020B0503020204020204" charset="-122"/>
                <a:cs typeface="微软雅黑" panose="020B0503020204020204" charset="-122"/>
                <a:sym typeface="+mn-ea"/>
              </a:rPr>
              <a:t>核心概念：</a:t>
            </a:r>
            <a:r>
              <a:rPr lang="en-US" altLang="zh-CN" sz="2400">
                <a:latin typeface="微软雅黑" panose="020B0503020204020204" charset="-122"/>
                <a:ea typeface="微软雅黑" panose="020B0503020204020204" charset="-122"/>
                <a:cs typeface="微软雅黑" panose="020B0503020204020204" charset="-122"/>
                <a:sym typeface="+mn-ea"/>
              </a:rPr>
              <a:t>“</a:t>
            </a:r>
            <a:r>
              <a:rPr lang="zh-CN" altLang="en-US" sz="2400">
                <a:latin typeface="微软雅黑" panose="020B0503020204020204" charset="-122"/>
                <a:ea typeface="微软雅黑" panose="020B0503020204020204" charset="-122"/>
                <a:cs typeface="微软雅黑" panose="020B0503020204020204" charset="-122"/>
                <a:sym typeface="+mn-ea"/>
              </a:rPr>
              <a:t>工业革命</a:t>
            </a:r>
            <a:r>
              <a:rPr lang="en-US" altLang="zh-CN" sz="2400">
                <a:latin typeface="微软雅黑" panose="020B0503020204020204" charset="-122"/>
                <a:ea typeface="微软雅黑" panose="020B0503020204020204" charset="-122"/>
                <a:cs typeface="微软雅黑" panose="020B0503020204020204" charset="-122"/>
                <a:sym typeface="+mn-ea"/>
              </a:rPr>
              <a:t>”</a:t>
            </a:r>
            <a:r>
              <a:rPr lang="zh-CN" altLang="en-US" sz="2400">
                <a:latin typeface="微软雅黑" panose="020B0503020204020204" charset="-122"/>
                <a:ea typeface="微软雅黑" panose="020B0503020204020204" charset="-122"/>
                <a:cs typeface="微软雅黑" panose="020B0503020204020204" charset="-122"/>
                <a:sym typeface="+mn-ea"/>
              </a:rPr>
              <a:t>和</a:t>
            </a:r>
            <a:r>
              <a:rPr lang="en-US" altLang="zh-CN" sz="2400">
                <a:latin typeface="微软雅黑" panose="020B0503020204020204" charset="-122"/>
                <a:ea typeface="微软雅黑" panose="020B0503020204020204" charset="-122"/>
                <a:cs typeface="微软雅黑" panose="020B0503020204020204" charset="-122"/>
                <a:sym typeface="+mn-ea"/>
              </a:rPr>
              <a:t>“</a:t>
            </a:r>
            <a:r>
              <a:rPr lang="zh-CN" altLang="en-US" sz="2400">
                <a:latin typeface="微软雅黑" panose="020B0503020204020204" charset="-122"/>
                <a:ea typeface="微软雅黑" panose="020B0503020204020204" charset="-122"/>
                <a:cs typeface="微软雅黑" panose="020B0503020204020204" charset="-122"/>
                <a:sym typeface="+mn-ea"/>
              </a:rPr>
              <a:t>资本主义世界体系</a:t>
            </a:r>
            <a:r>
              <a:rPr lang="en-US" altLang="zh-CN" sz="2400">
                <a:latin typeface="微软雅黑" panose="020B0503020204020204" charset="-122"/>
                <a:ea typeface="微软雅黑" panose="020B0503020204020204" charset="-122"/>
                <a:cs typeface="微软雅黑" panose="020B0503020204020204" charset="-122"/>
                <a:sym typeface="+mn-ea"/>
              </a:rPr>
              <a:t>”</a:t>
            </a:r>
            <a:endParaRPr lang="zh-CN" altLang="en-US" sz="2400">
              <a:latin typeface="微软雅黑" panose="020B0503020204020204" charset="-122"/>
              <a:ea typeface="微软雅黑" panose="020B0503020204020204" charset="-122"/>
              <a:cs typeface="微软雅黑" panose="020B0503020204020204" charset="-122"/>
            </a:endParaRPr>
          </a:p>
          <a:p>
            <a:r>
              <a:rPr lang="zh-CN" altLang="en-US" sz="2400">
                <a:latin typeface="微软雅黑" panose="020B0503020204020204" charset="-122"/>
                <a:ea typeface="微软雅黑" panose="020B0503020204020204" charset="-122"/>
                <a:cs typeface="微软雅黑" panose="020B0503020204020204" charset="-122"/>
                <a:sym typeface="+mn-ea"/>
              </a:rPr>
              <a:t>重点内容：改变世界面貌的工业革命</a:t>
            </a:r>
            <a:endParaRPr lang="zh-CN" altLang="en-US" sz="2400">
              <a:latin typeface="微软雅黑" panose="020B0503020204020204" charset="-122"/>
              <a:ea typeface="微软雅黑" panose="020B0503020204020204" charset="-122"/>
              <a:cs typeface="微软雅黑" panose="020B0503020204020204" charset="-122"/>
            </a:endParaRPr>
          </a:p>
          <a:p>
            <a:r>
              <a:rPr lang="zh-CN" altLang="en-US" sz="2400">
                <a:latin typeface="微软雅黑" panose="020B0503020204020204" charset="-122"/>
                <a:ea typeface="微软雅黑" panose="020B0503020204020204" charset="-122"/>
                <a:cs typeface="微软雅黑" panose="020B0503020204020204" charset="-122"/>
                <a:sym typeface="+mn-ea"/>
              </a:rPr>
              <a:t>关键问题：工业革命给社会生产力带来了哪些发展？ </a:t>
            </a:r>
            <a:r>
              <a:rPr lang="en-US" altLang="zh-CN" sz="2400">
                <a:latin typeface="微软雅黑" panose="020B0503020204020204" charset="-122"/>
                <a:ea typeface="微软雅黑" panose="020B0503020204020204" charset="-122"/>
                <a:cs typeface="微软雅黑" panose="020B0503020204020204" charset="-122"/>
                <a:sym typeface="+mn-ea"/>
              </a:rPr>
              <a:t>                </a:t>
            </a:r>
            <a:endParaRPr lang="en-US" altLang="zh-CN" sz="2400">
              <a:latin typeface="微软雅黑" panose="020B0503020204020204" charset="-122"/>
              <a:ea typeface="微软雅黑" panose="020B0503020204020204" charset="-122"/>
              <a:cs typeface="微软雅黑" panose="020B0503020204020204" charset="-122"/>
            </a:endParaRPr>
          </a:p>
          <a:p>
            <a:r>
              <a:rPr lang="en-US" altLang="zh-CN" sz="2400">
                <a:latin typeface="微软雅黑" panose="020B0503020204020204" charset="-122"/>
                <a:ea typeface="微软雅黑" panose="020B0503020204020204" charset="-122"/>
                <a:cs typeface="微软雅黑" panose="020B0503020204020204" charset="-122"/>
                <a:sym typeface="+mn-ea"/>
              </a:rPr>
              <a:t>                 </a:t>
            </a:r>
            <a:r>
              <a:rPr lang="zh-CN" altLang="en-US" sz="2400">
                <a:latin typeface="微软雅黑" panose="020B0503020204020204" charset="-122"/>
                <a:ea typeface="微软雅黑" panose="020B0503020204020204" charset="-122"/>
                <a:cs typeface="微软雅黑" panose="020B0503020204020204" charset="-122"/>
                <a:sym typeface="+mn-ea"/>
              </a:rPr>
              <a:t>工业革命引起生产关系发生了哪些深刻变化？</a:t>
            </a:r>
            <a:endParaRPr lang="zh-CN" altLang="en-US" sz="2400">
              <a:latin typeface="微软雅黑" panose="020B0503020204020204" charset="-122"/>
              <a:ea typeface="微软雅黑" panose="020B0503020204020204" charset="-122"/>
              <a:cs typeface="微软雅黑" panose="020B0503020204020204" charset="-122"/>
            </a:endParaRPr>
          </a:p>
          <a:p>
            <a:r>
              <a:rPr lang="zh-CN" altLang="en-US" sz="2400">
                <a:latin typeface="微软雅黑" panose="020B0503020204020204" charset="-122"/>
                <a:ea typeface="微软雅黑" panose="020B0503020204020204" charset="-122"/>
                <a:cs typeface="微软雅黑" panose="020B0503020204020204" charset="-122"/>
                <a:sym typeface="+mn-ea"/>
              </a:rPr>
              <a:t> </a:t>
            </a:r>
            <a:r>
              <a:rPr lang="en-US" altLang="zh-CN" sz="2400">
                <a:latin typeface="微软雅黑" panose="020B0503020204020204" charset="-122"/>
                <a:ea typeface="微软雅黑" panose="020B0503020204020204" charset="-122"/>
                <a:cs typeface="微软雅黑" panose="020B0503020204020204" charset="-122"/>
                <a:sym typeface="+mn-ea"/>
              </a:rPr>
              <a:t>                </a:t>
            </a:r>
            <a:r>
              <a:rPr lang="zh-CN" altLang="en-US" sz="2400">
                <a:latin typeface="微软雅黑" panose="020B0503020204020204" charset="-122"/>
                <a:ea typeface="微软雅黑" panose="020B0503020204020204" charset="-122"/>
                <a:cs typeface="微软雅黑" panose="020B0503020204020204" charset="-122"/>
                <a:sym typeface="+mn-ea"/>
              </a:rPr>
              <a:t>工业革命对资本主义世界体系的形成有哪些深远影响？</a:t>
            </a:r>
            <a:endParaRPr lang="zh-CN" altLang="en-US" sz="2400">
              <a:latin typeface="微软雅黑" panose="020B0503020204020204" charset="-122"/>
              <a:ea typeface="微软雅黑" panose="020B0503020204020204" charset="-122"/>
              <a:cs typeface="微软雅黑" panose="020B0503020204020204" charset="-122"/>
            </a:endParaRPr>
          </a:p>
          <a:p>
            <a:r>
              <a:rPr lang="zh-CN" altLang="en-US" sz="2400">
                <a:latin typeface="微软雅黑" panose="020B0503020204020204" charset="-122"/>
                <a:ea typeface="微软雅黑" panose="020B0503020204020204" charset="-122"/>
                <a:cs typeface="微软雅黑" panose="020B0503020204020204" charset="-122"/>
                <a:sym typeface="+mn-ea"/>
              </a:rPr>
              <a:t> </a:t>
            </a:r>
            <a:r>
              <a:rPr lang="en-US" altLang="zh-CN" sz="2400">
                <a:latin typeface="微软雅黑" panose="020B0503020204020204" charset="-122"/>
                <a:ea typeface="微软雅黑" panose="020B0503020204020204" charset="-122"/>
                <a:cs typeface="微软雅黑" panose="020B0503020204020204" charset="-122"/>
                <a:sym typeface="+mn-ea"/>
              </a:rPr>
              <a:t>                </a:t>
            </a:r>
            <a:r>
              <a:rPr lang="zh-CN" altLang="en-US" sz="2400">
                <a:latin typeface="微软雅黑" panose="020B0503020204020204" charset="-122"/>
                <a:ea typeface="微软雅黑" panose="020B0503020204020204" charset="-122"/>
                <a:cs typeface="微软雅黑" panose="020B0503020204020204" charset="-122"/>
                <a:sym typeface="+mn-ea"/>
              </a:rPr>
              <a:t>工业革命对人类社会生活有哪些深远影响？</a:t>
            </a:r>
            <a:endParaRPr lang="zh-CN" altLang="en-US" sz="240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5"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3*i*2"/>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Lst>
</file>

<file path=ppt/tags/tag288.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29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SLIDE_BACKGROUND_TYPE" val="frame"/>
  <p:tag name="KSO_WM_SLIDE_BK_DARK_LIGHT" val="2"/>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Lst>
</file>

<file path=ppt/tags/tag29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9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0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0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0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4*i*1"/>
  <p:tag name="KSO_WM_UNIT_LAYERLEVEL" val="1"/>
  <p:tag name="KSO_WM_TAG_VERSION" val="1.0"/>
  <p:tag name="KSO_WM_BEAUTIFY_FLAG" val="#wm#"/>
  <p:tag name="KSO_WM_SLIDE_BACKGROUND_TYPE" val="leftRight"/>
  <p:tag name="KSO_WM_SLIDE_BK_DARK_LIGHT" val="2"/>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Lst>
</file>

<file path=ppt/tags/tag30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1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1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1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1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1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5*i*1"/>
  <p:tag name="KSO_WM_UNIT_LAYERLEVEL" val="1"/>
  <p:tag name="KSO_WM_TAG_VERSION" val="1.0"/>
  <p:tag name="KSO_WM_BEAUTIFY_FLAG" val="#wm#"/>
  <p:tag name="KSO_WM_SLIDE_BACKGROUND_TYPE" val="topBottom"/>
  <p:tag name="KSO_WM_SLIDE_BK_DARK_LIGHT" val="2"/>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5*i*1"/>
  <p:tag name="KSO_WM_UNIT_LAYERLEVEL" val="1"/>
  <p:tag name="KSO_WM_TAG_VERSION" val="1.0"/>
  <p:tag name="KSO_WM_BEAUTIFY_FLAG" val="#wm#"/>
  <p:tag name="KSO_WM_SLIDE_BACKGROUND_TYPE" val="topBottom"/>
  <p:tag name="KSO_WM_SLIDE_BK_DARK_LIGHT" val="2"/>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Lst>
</file>

<file path=ppt/tags/tag32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2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2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2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3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3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6*i*1"/>
  <p:tag name="KSO_WM_UNIT_LAYERLEVEL" val="1"/>
  <p:tag name="KSO_WM_TAG_VERSION" val="1.0"/>
  <p:tag name="KSO_WM_BEAUTIFY_FLAG" val="#wm#"/>
  <p:tag name="KSO_WM_SLIDE_BACKGROUND_TYPE" val="bottomTop"/>
  <p:tag name="KSO_WM_SLIDE_BK_DARK_LIGHT" val="2"/>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6*i*1"/>
  <p:tag name="KSO_WM_UNIT_LAYERLEVEL" val="1"/>
  <p:tag name="KSO_WM_TAG_VERSION" val="1.0"/>
  <p:tag name="KSO_WM_BEAUTIFY_FLAG" val="#wm#"/>
  <p:tag name="KSO_WM_SLIDE_BACKGROUND_TYPE" val="bottomTop"/>
  <p:tag name="KSO_WM_SLIDE_BK_DARK_LIGHT" val="2"/>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Lst>
</file>

<file path=ppt/tags/tag34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4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4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4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4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4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4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7*i*1"/>
  <p:tag name="KSO_WM_UNIT_LAYERLEVEL" val="1"/>
  <p:tag name="KSO_WM_TAG_VERSION" val="1.0"/>
  <p:tag name="KSO_WM_BEAUTIFY_FLAG" val="#wm#"/>
  <p:tag name="KSO_WM_SLIDE_BACKGROUND_TYPE" val="navigation"/>
  <p:tag name="KSO_WM_SLIDE_BK_DARK_LIGHT" val="2"/>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Lst>
</file>

<file path=ppt/tags/tag35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5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5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5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5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6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6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6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Lst>
</file>

<file path=ppt/tags/tag37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7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7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7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7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60926"/>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60926"/>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84.xml><?xml version="1.0" encoding="utf-8"?>
<p:tagLst xmlns:p="http://schemas.openxmlformats.org/presentationml/2006/main">
  <p:tag name="KSO_WM_TEMPLATE_THUMBS_INDEX" val="1、3、10、11、15、19、20、23、25、28、31、37、44、46、48"/>
  <p:tag name="KSO_WM_TEMPLATE_SUBCATEGORY" val="0"/>
  <p:tag name="KSO_WM_TEMPLATE_MASTER_TYPE" val="1"/>
  <p:tag name="KSO_WM_TEMPLATE_COLOR_TYPE" val="0"/>
  <p:tag name="KSO_WM_TAG_VERSION" val="1.0"/>
  <p:tag name="KSO_WM_BEAUTIFY_FLAG" val="#wm#"/>
  <p:tag name="KSO_WM_TEMPLATE_CATEGORY" val="custom"/>
  <p:tag name="KSO_WM_TEMPLATE_INDEX" val="20160926"/>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477.xml><?xml version="1.0" encoding="utf-8"?>
<p:tagLst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custom"/>
  <p:tag name="KSO_WM_TEMPLATE_INDEX" val="20196581"/>
</p:tagLst>
</file>

<file path=ppt/tags/tag478.xml><?xml version="1.0" encoding="utf-8"?>
<p:tagLst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custom"/>
  <p:tag name="KSO_WM_TEMPLATE_INDEX" val="20196581"/>
</p:tagLst>
</file>

<file path=ppt/tags/tag4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82.xml><?xml version="1.0" encoding="utf-8"?>
<p:tagLst xmlns:p="http://schemas.openxmlformats.org/presentationml/2006/main">
  <p:tag name="KSO_WM_TEMPLATE_THUMBS_INDEX" val="1"/>
  <p:tag name="KSO_WM_TEMPLATE_TOPIC_ID" val="2869567"/>
  <p:tag name="KSO_WM_TEMPLATE_OUTLINE_ID" val="15"/>
  <p:tag name="KSO_WM_TEMPLATE_SCENE_ID" val="1"/>
  <p:tag name="KSO_WM_TEMPLATE_JOB_ID" val="2"/>
  <p:tag name="KSO_WM_TEMPLATE_TOPIC_DEFAULT" val="1"/>
  <p:tag name="KSO_WM_TEMPLATE_SUBCATEGORY" val="0"/>
  <p:tag name="KSO_WM_TAG_VERSION" val="1.0"/>
  <p:tag name="KSO_WM_BEAUTIFY_FLAG" val="#wm#"/>
  <p:tag name="KSO_WM_TEMPLATE_CATEGORY" val="custom"/>
  <p:tag name="KSO_WM_TEMPLATE_INDEX" val="20196581"/>
</p:tagLst>
</file>

<file path=ppt/tags/tag483.xml><?xml version="1.0" encoding="utf-8"?>
<p:tagLst xmlns:p="http://schemas.openxmlformats.org/presentationml/2006/main">
  <p:tag name="KSO_WM_UNIT_ISCONTENTSTITLE" val="0"/>
  <p:tag name="KSO_WM_UNIT_ISNUMDGMTITLE" val="0"/>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custom20160926_48*a*1"/>
  <p:tag name="KSO_WM_TEMPLATE_CATEGORY" val="custom"/>
  <p:tag name="KSO_WM_TEMPLATE_INDEX" val="20160926"/>
  <p:tag name="KSO_WM_UNIT_LAYERLEVEL" val="1"/>
  <p:tag name="KSO_WM_TAG_VERSION" val="1.0"/>
  <p:tag name="KSO_WM_BEAUTIFY_FLAG" val="#wm#"/>
  <p:tag name="KSO_WM_UNIT_PRESET_TEXT" val="THANK YOU"/>
</p:tagLst>
</file>

<file path=ppt/tags/tag484.xml><?xml version="1.0" encoding="utf-8"?>
<p:tagLst xmlns:p="http://schemas.openxmlformats.org/presentationml/2006/main">
  <p:tag name="KSO_WM_SLIDE_ID" val="custom20160926_48"/>
  <p:tag name="KSO_WM_TEMPLATE_SUBCATEGORY" val="0"/>
  <p:tag name="KSO_WM_TEMPLATE_MASTER_TYPE" val="1"/>
  <p:tag name="KSO_WM_TEMPLATE_COLOR_TYPE" val="0"/>
  <p:tag name="KSO_WM_SLIDE_TYPE" val="endPage"/>
  <p:tag name="KSO_WM_SLIDE_ITEM_CNT" val="0"/>
  <p:tag name="KSO_WM_SLIDE_INDEX" val="48"/>
  <p:tag name="KSO_WM_TAG_VERSION" val="1.0"/>
  <p:tag name="KSO_WM_BEAUTIFY_FLAG" val="#wm#"/>
  <p:tag name="KSO_WM_TEMPLATE_CATEGORY" val="custom"/>
  <p:tag name="KSO_WM_TEMPLATE_INDEX" val="20160926"/>
  <p:tag name="KSO_WM_SLIDE_LAYOUT" val="a_f"/>
  <p:tag name="KSO_WM_SLIDE_LAYOUT_CNT" val="1_1"/>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UNIT_PLACING_PICTURE_USER_VIEWPORT" val="{&quot;height&quot;:6330,&quot;width&quot;:10114}"/>
</p:tagLst>
</file>

<file path=ppt/tags/tag487.xml><?xml version="1.0" encoding="utf-8"?>
<p:tagLst xmlns:p="http://schemas.openxmlformats.org/presentationml/2006/main">
  <p:tag name="KSO_WM_UNIT_TABLE_BEAUTIFY" val="smartTable{193a33a9-f1b5-48a3-92ba-55e46956f2d5}"/>
  <p:tag name="KSO_WM_BEAUTIFY_FLAG" val=""/>
</p:tagLst>
</file>

<file path=ppt/tags/tag488.xml><?xml version="1.0" encoding="utf-8"?>
<p:tagLst xmlns:p="http://schemas.openxmlformats.org/presentationml/2006/main">
  <p:tag name="KSO_WM_UNIT_TABLE_BEAUTIFY" val="smartTable{707f26a2-e1d6-43cb-a121-284351d56230}"/>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0.xml><?xml version="1.0" encoding="utf-8"?>
<p:tagLst xmlns:p="http://schemas.openxmlformats.org/presentationml/2006/main">
  <p:tag name="KSO_WM_UNIT_TABLE_BEAUTIFY" val="smartTable{a78bb048-0c16-444c-b453-46cb69a5f9f2}"/>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UNIT_TABLE_BEAUTIFY" val="smartTable{2d9d5803-e561-4534-a54c-80095346e7e4}"/>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UNIT_TABLE_BEAUTIFY" val="smartTable{98bca386-4cf8-4c1e-a64d-e2a026a14b5d}"/>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UNIT_TABLE_BEAUTIFY" val="smartTable{c1f7569c-4a4b-4829-8616-00871631d965}"/>
  <p:tag name="KSO_WM_BEAUTIFY_FLAG" val=""/>
</p:tagLst>
</file>

<file path=ppt/tags/tag506.xml><?xml version="1.0" encoding="utf-8"?>
<p:tagLst xmlns:p="http://schemas.openxmlformats.org/presentationml/2006/main">
  <p:tag name="KSO_WM_UNIT_TABLE_BEAUTIFY" val="smartTable{f860d697-8276-427a-b316-b1bf304a7ba1}"/>
  <p:tag name="KSO_WM_BEAUTIFY_FLAG" val=""/>
</p:tagLst>
</file>

<file path=ppt/tags/tag507.xml><?xml version="1.0" encoding="utf-8"?>
<p:tagLst xmlns:p="http://schemas.openxmlformats.org/presentationml/2006/main">
  <p:tag name="KSO_WM_UNIT_TABLE_BEAUTIFY" val="smartTable{487b078c-2816-40c2-8f0e-f795a73d5f23}"/>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10.xml><?xml version="1.0" encoding="utf-8"?>
<p:tagLst xmlns:p="http://schemas.openxmlformats.org/presentationml/2006/main">
  <p:tag name="KSO_WM_UNIT_TABLE_BEAUTIFY" val="smartTable{8ccad80c-7de8-4e38-b6a3-e3eeafb23b20}"/>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TABLE_ENDDRAG_ORIGIN_RECT" val="849*133"/>
  <p:tag name="TABLE_ENDDRAG_RECT" val="60*58*849*133"/>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TABLE_ENDDRAG_ORIGIN_RECT" val="477*263"/>
  <p:tag name="TABLE_ENDDRAG_RECT" val="46*11*477*263"/>
  <p:tag name="KSO_WM_BEAUTIFY_FLAG" val=""/>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20.xml><?xml version="1.0" encoding="utf-8"?>
<p:tagLst xmlns:p="http://schemas.openxmlformats.org/presentationml/2006/main">
  <p:tag name="TABLE_ENDDRAG_ORIGIN_RECT" val="362*147"/>
  <p:tag name="TABLE_ENDDRAG_RECT" val="39*70*362*147"/>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TABLE_ENDDRAG_ORIGIN_RECT" val="583*577"/>
  <p:tag name="TABLE_ENDDRAG_RECT" val="41*29*583*577"/>
</p:tagLst>
</file>

<file path=ppt/tags/tag523.xml><?xml version="1.0" encoding="utf-8"?>
<p:tagLst xmlns:p="http://schemas.openxmlformats.org/presentationml/2006/main">
  <p:tag name="TABLE_ENDDRAG_ORIGIN_RECT" val="513*84"/>
  <p:tag name="TABLE_ENDDRAG_RECT" val="49*288*513*84"/>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TABLE_ENDDRAG_ORIGIN_RECT" val="575*460"/>
  <p:tag name="TABLE_ENDDRAG_RECT" val="43*20*575*460"/>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COMMONDATA" val="eyJoZGlkIjoiOWZjM2ExMmYwNTg5OGRmMjBiODU1MTViNWY3Mjk5YzQifQ=="/>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20160926">
      <a:dk1>
        <a:srgbClr val="000000"/>
      </a:dk1>
      <a:lt1>
        <a:srgbClr val="FFFFFF"/>
      </a:lt1>
      <a:dk2>
        <a:srgbClr val="D9D9D9"/>
      </a:dk2>
      <a:lt2>
        <a:srgbClr val="F2F2F2"/>
      </a:lt2>
      <a:accent1>
        <a:srgbClr val="11366A"/>
      </a:accent1>
      <a:accent2>
        <a:srgbClr val="245380"/>
      </a:accent2>
      <a:accent3>
        <a:srgbClr val="48889F"/>
      </a:accent3>
      <a:accent4>
        <a:srgbClr val="8CBACB"/>
      </a:accent4>
      <a:accent5>
        <a:srgbClr val="BBACC5"/>
      </a:accent5>
      <a:accent6>
        <a:srgbClr val="8E759F"/>
      </a:accent6>
      <a:hlink>
        <a:srgbClr val="7F7F7F"/>
      </a:hlink>
      <a:folHlink>
        <a:srgbClr val="7F7F7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7">
      <a:dk1>
        <a:srgbClr val="000000"/>
      </a:dk1>
      <a:lt1>
        <a:srgbClr val="FFFFFF"/>
      </a:lt1>
      <a:dk2>
        <a:srgbClr val="44546A"/>
      </a:dk2>
      <a:lt2>
        <a:srgbClr val="E7E6E6"/>
      </a:lt2>
      <a:accent1>
        <a:srgbClr val="595959"/>
      </a:accent1>
      <a:accent2>
        <a:srgbClr val="8496B0"/>
      </a:accent2>
      <a:accent3>
        <a:srgbClr val="D7B5C6"/>
      </a:accent3>
      <a:accent4>
        <a:srgbClr val="BCBCBC"/>
      </a:accent4>
      <a:accent5>
        <a:srgbClr val="034A90"/>
      </a:accent5>
      <a:accent6>
        <a:srgbClr val="595959"/>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5659</Words>
  <Application>WPS 演示</Application>
  <PresentationFormat/>
  <Paragraphs>1049</Paragraphs>
  <Slides>23</Slides>
  <Notes>0</Notes>
  <HiddenSlides>0</HiddenSlides>
  <MMClips>0</MMClips>
  <ScaleCrop>false</ScaleCrop>
  <HeadingPairs>
    <vt:vector size="6" baseType="variant">
      <vt:variant>
        <vt:lpstr>已用的字体</vt:lpstr>
      </vt:variant>
      <vt:variant>
        <vt:i4>18</vt:i4>
      </vt:variant>
      <vt:variant>
        <vt:lpstr>主题</vt:lpstr>
      </vt:variant>
      <vt:variant>
        <vt:i4>3</vt:i4>
      </vt:variant>
      <vt:variant>
        <vt:lpstr>幻灯片标题</vt:lpstr>
      </vt:variant>
      <vt:variant>
        <vt:i4>23</vt:i4>
      </vt:variant>
    </vt:vector>
  </HeadingPairs>
  <TitlesOfParts>
    <vt:vector size="44" baseType="lpstr">
      <vt:lpstr>Arial</vt:lpstr>
      <vt:lpstr>宋体</vt:lpstr>
      <vt:lpstr>Wingdings</vt:lpstr>
      <vt:lpstr>微软雅黑</vt:lpstr>
      <vt:lpstr>汉仪颜楷简</vt:lpstr>
      <vt:lpstr>汉仪书魂体简</vt:lpstr>
      <vt:lpstr>Calibri</vt:lpstr>
      <vt:lpstr>楷体</vt:lpstr>
      <vt:lpstr>Times New Roman</vt:lpstr>
      <vt:lpstr>Arial Unicode MS</vt:lpstr>
      <vt:lpstr>黑体</vt:lpstr>
      <vt:lpstr>楷体_GB2312</vt:lpstr>
      <vt:lpstr>新宋体</vt:lpstr>
      <vt:lpstr>Wingdings</vt:lpstr>
      <vt:lpstr>华文行楷</vt:lpstr>
      <vt:lpstr>汉仪大黑简</vt:lpstr>
      <vt:lpstr>华文中宋</vt:lpstr>
      <vt:lpstr>隶书</vt:lpstr>
      <vt:lpstr>默认设计模板</vt:lpstr>
      <vt:lpstr>1_Office 主题​​</vt:lpstr>
      <vt:lpstr>3_Office 主题​​</vt:lpstr>
      <vt:lpstr>复习备考策略分析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lenovo</dc:creator>
  <cp:lastModifiedBy>T</cp:lastModifiedBy>
  <cp:revision>95</cp:revision>
  <dcterms:created xsi:type="dcterms:W3CDTF">2023-09-19T12:43:00Z</dcterms:created>
  <dcterms:modified xsi:type="dcterms:W3CDTF">2023-09-27T12:23:07Z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2052-12.1.0.15712</vt:lpwstr>
  </property>
  <property fmtid="{D5CDD505-2E9C-101B-9397-08002B2CF9AE}" pid="3" name="ICV">
    <vt:lpwstr>E08E86E98C854C4484DD98B4B0B4E4CE_12</vt:lpwstr>
  </property>
</Properties>
</file>