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3154" r:id="rId2"/>
    <p:sldId id="2543" r:id="rId3"/>
    <p:sldId id="2109" r:id="rId4"/>
    <p:sldId id="2801" r:id="rId5"/>
    <p:sldId id="2789" r:id="rId6"/>
    <p:sldId id="2544" r:id="rId7"/>
    <p:sldId id="3344" r:id="rId8"/>
    <p:sldId id="3346" r:id="rId9"/>
    <p:sldId id="2892" r:id="rId10"/>
    <p:sldId id="2551" r:id="rId11"/>
    <p:sldId id="3071" r:id="rId12"/>
    <p:sldId id="2555" r:id="rId13"/>
    <p:sldId id="2554" r:id="rId14"/>
    <p:sldId id="2556" r:id="rId15"/>
    <p:sldId id="3342" r:id="rId16"/>
    <p:sldId id="2802" r:id="rId17"/>
    <p:sldId id="2560" r:id="rId18"/>
    <p:sldId id="2561" r:id="rId19"/>
    <p:sldId id="2566" r:id="rId20"/>
    <p:sldId id="2567" r:id="rId21"/>
    <p:sldId id="2803" r:id="rId22"/>
    <p:sldId id="2798"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4">
          <p15:clr>
            <a:srgbClr val="A4A3A4"/>
          </p15:clr>
        </p15:guide>
      </p15:sldGuideLst>
    </p:ext>
    <p:ext uri="{505F2C04-C923-438B-8C0F-E0CD2BADF298}">
      <wppc:fontMiss xmlns:wppc="http://www.wps.cn/officeDocument/PresentationCustomData" xmlns="" type="true"/>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用户" initials="W用" lastIdx="8" clrIdx="0"/>
  <p:cmAuthor id="1" name="xxhc" initials="x"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25885"/>
    <a:srgbClr val="3841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59" autoAdjust="0"/>
    <p:restoredTop sz="94660"/>
  </p:normalViewPr>
  <p:slideViewPr>
    <p:cSldViewPr snapToGrid="0">
      <p:cViewPr varScale="1">
        <p:scale>
          <a:sx n="84" d="100"/>
          <a:sy n="84" d="100"/>
        </p:scale>
        <p:origin x="88" y="412"/>
      </p:cViewPr>
      <p:guideLst>
        <p:guide orient="horz" pos="2160"/>
        <p:guide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2023/7/19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idx="2"/>
          </p:nvPr>
        </p:nvSpPr>
        <p:spPr bwMode="auto">
          <a:noFill/>
          <a:ln>
            <a:solidFill>
              <a:srgbClr val="000000"/>
            </a:solidFill>
            <a:miter lim="800000"/>
          </a:ln>
        </p:spPr>
      </p:sp>
      <p:sp>
        <p:nvSpPr>
          <p:cNvPr id="10243" name="文本占位符 2"/>
          <p:cNvSpPr>
            <a:spLocks noGrp="1"/>
          </p:cNvSpPr>
          <p:nvPr>
            <p:ph type="body" idx="3"/>
          </p:nvPr>
        </p:nvSpPr>
        <p:spPr bwMode="auto">
          <a:noFill/>
        </p:spPr>
        <p:txBody>
          <a:bodyPr wrap="square" numCol="1" anchor="t" anchorCtr="0" compatLnSpc="1"/>
          <a:lstStyle/>
          <a:p>
            <a:pPr>
              <a:spcBef>
                <a:spcPct val="0"/>
              </a:spcBef>
            </a:pP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1019175" y="728663"/>
            <a:ext cx="10153650" cy="5400675"/>
          </a:xfrm>
          <a:custGeom>
            <a:avLst/>
            <a:gdLst>
              <a:gd name="connsiteX0" fmla="*/ 0 w 10153650"/>
              <a:gd name="connsiteY0" fmla="*/ 0 h 5400675"/>
              <a:gd name="connsiteX1" fmla="*/ 10153650 w 10153650"/>
              <a:gd name="connsiteY1" fmla="*/ 0 h 5400675"/>
              <a:gd name="connsiteX2" fmla="*/ 10153650 w 10153650"/>
              <a:gd name="connsiteY2" fmla="*/ 5400675 h 5400675"/>
              <a:gd name="connsiteX3" fmla="*/ 0 w 10153650"/>
              <a:gd name="connsiteY3" fmla="*/ 5400675 h 5400675"/>
            </a:gdLst>
            <a:ahLst/>
            <a:cxnLst>
              <a:cxn ang="0">
                <a:pos x="connsiteX0" y="connsiteY0"/>
              </a:cxn>
              <a:cxn ang="0">
                <a:pos x="connsiteX1" y="connsiteY1"/>
              </a:cxn>
              <a:cxn ang="0">
                <a:pos x="connsiteX2" y="connsiteY2"/>
              </a:cxn>
              <a:cxn ang="0">
                <a:pos x="connsiteX3" y="connsiteY3"/>
              </a:cxn>
            </a:cxnLst>
            <a:rect l="l" t="t" r="r" b="b"/>
            <a:pathLst>
              <a:path w="10153650" h="5400675">
                <a:moveTo>
                  <a:pt x="0" y="0"/>
                </a:moveTo>
                <a:lnTo>
                  <a:pt x="10153650" y="0"/>
                </a:lnTo>
                <a:lnTo>
                  <a:pt x="10153650" y="5400675"/>
                </a:lnTo>
                <a:lnTo>
                  <a:pt x="0" y="5400675"/>
                </a:lnTo>
                <a:close/>
              </a:path>
            </a:pathLst>
          </a:custGeom>
        </p:spPr>
        <p:txBody>
          <a:bodyPr vert="horz" wrap="square" lIns="91440" tIns="45720" rIns="91440" bIns="45720" numCol="1" anchor="t" anchorCtr="0" compatLnSpc="1">
            <a:noAutofit/>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2000" b="0" i="0" u="none" strike="noStrike" kern="1200" cap="none" spc="0" normalizeH="0" baseline="0" noProof="1">
              <a:ln>
                <a:noFill/>
              </a:ln>
              <a:solidFill>
                <a:schemeClr val="accent1"/>
              </a:solidFill>
              <a:effectLst/>
              <a:uLnTx/>
              <a:uFillTx/>
              <a:latin typeface="+mn-lt"/>
              <a:ea typeface="+mn-ea"/>
              <a:cs typeface="+mn-cs"/>
            </a:endParaRPr>
          </a:p>
        </p:txBody>
      </p:sp>
      <p:sp>
        <p:nvSpPr>
          <p:cNvPr id="4" name="灯片编号占位符 2"/>
          <p:cNvSpPr>
            <a:spLocks noGrp="1"/>
          </p:cNvSpPr>
          <p:nvPr>
            <p:ph type="sldNum" sz="quarter" idx="4"/>
          </p:nvPr>
        </p:nvSpPr>
        <p:spPr>
          <a:xfrm>
            <a:off x="11579163" y="6308725"/>
            <a:ext cx="612520" cy="501650"/>
          </a:xfrm>
        </p:spPr>
        <p:txBody>
          <a:bodyPr vert="horz" wrap="square" lIns="91440" tIns="45720" rIns="91440" bIns="45720" numCol="1" anchor="t" anchorCtr="0" compatLnSpc="1"/>
          <a:lstStyle/>
          <a:p>
            <a:pPr lvl="0" eaLnBrk="1" hangingPunct="1">
              <a:buChar char="•"/>
            </a:pPr>
            <a:fld id="{9A0DB2DC-4C9A-4742-B13C-FB6460FD3503}" type="slidenum">
              <a:rPr lang="en-US" altLang="en-US" dirty="0"/>
              <a:t>‹#›</a:t>
            </a:fld>
            <a:endParaRPr lang="en-US" altLang="en-US" dirty="0"/>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cxnSp>
        <p:nvCxnSpPr>
          <p:cNvPr id="7" name="直接连接符 6"/>
          <p:cNvCxnSpPr/>
          <p:nvPr userDrawn="1"/>
        </p:nvCxnSpPr>
        <p:spPr>
          <a:xfrm>
            <a:off x="1376680" y="644525"/>
            <a:ext cx="10800080" cy="0"/>
          </a:xfrm>
          <a:prstGeom prst="line">
            <a:avLst/>
          </a:prstGeom>
        </p:spPr>
        <p:style>
          <a:lnRef idx="1">
            <a:schemeClr val="dk1"/>
          </a:lnRef>
          <a:fillRef idx="0">
            <a:schemeClr val="dk1"/>
          </a:fillRef>
          <a:effectRef idx="0">
            <a:schemeClr val="dk1"/>
          </a:effectRef>
          <a:fontRef idx="minor">
            <a:schemeClr val="tx1"/>
          </a:fontRef>
        </p:style>
      </p:cxnSp>
      <p:sp>
        <p:nvSpPr>
          <p:cNvPr id="8" name="文本框 7"/>
          <p:cNvSpPr txBox="1"/>
          <p:nvPr userDrawn="1"/>
        </p:nvSpPr>
        <p:spPr>
          <a:xfrm>
            <a:off x="7127875" y="131445"/>
            <a:ext cx="4851400" cy="521970"/>
          </a:xfrm>
          <a:prstGeom prst="rect">
            <a:avLst/>
          </a:prstGeom>
          <a:noFill/>
        </p:spPr>
        <p:txBody>
          <a:bodyPr wrap="square" rtlCol="0">
            <a:spAutoFit/>
          </a:bodyPr>
          <a:lstStyle/>
          <a:p>
            <a:r>
              <a:rPr lang="zh-CN" altLang="en-US" sz="2800" b="1">
                <a:latin typeface="楷体" panose="02010609060101010101" charset="-122"/>
                <a:ea typeface="楷体" panose="02010609060101010101" charset="-122"/>
              </a:rPr>
              <a:t>第</a:t>
            </a:r>
            <a:r>
              <a:rPr lang="en-US" altLang="zh-CN" sz="2800" b="1">
                <a:latin typeface="楷体" panose="02010609060101010101" charset="-122"/>
                <a:ea typeface="楷体" panose="02010609060101010101" charset="-122"/>
              </a:rPr>
              <a:t>4</a:t>
            </a:r>
            <a:r>
              <a:rPr lang="zh-CN" altLang="en-US" sz="2800" b="1">
                <a:latin typeface="楷体" panose="02010609060101010101" charset="-122"/>
                <a:ea typeface="楷体" panose="02010609060101010101" charset="-122"/>
              </a:rPr>
              <a:t>课  唐朝的中外文化交流</a:t>
            </a:r>
          </a:p>
        </p:txBody>
      </p:sp>
      <p:grpSp>
        <p:nvGrpSpPr>
          <p:cNvPr id="2" name="组合 8"/>
          <p:cNvGrpSpPr/>
          <p:nvPr userDrawn="1"/>
        </p:nvGrpSpPr>
        <p:grpSpPr>
          <a:xfrm>
            <a:off x="19685" y="-14605"/>
            <a:ext cx="4529455" cy="647700"/>
            <a:chOff x="-15" y="4747"/>
            <a:chExt cx="19202" cy="2795"/>
          </a:xfrm>
        </p:grpSpPr>
        <p:pic>
          <p:nvPicPr>
            <p:cNvPr id="10" name="图片 9" descr="遣唐使"/>
            <p:cNvPicPr>
              <a:picLocks noChangeAspect="1"/>
            </p:cNvPicPr>
            <p:nvPr/>
          </p:nvPicPr>
          <p:blipFill>
            <a:blip r:embed="rId2" cstate="print"/>
            <a:stretch>
              <a:fillRect/>
            </a:stretch>
          </p:blipFill>
          <p:spPr>
            <a:xfrm>
              <a:off x="-15" y="4755"/>
              <a:ext cx="5508" cy="2754"/>
            </a:xfrm>
            <a:prstGeom prst="rect">
              <a:avLst/>
            </a:prstGeom>
          </p:spPr>
        </p:pic>
        <p:pic>
          <p:nvPicPr>
            <p:cNvPr id="11" name="图片 10" descr="鉴真东渡"/>
            <p:cNvPicPr>
              <a:picLocks noChangeAspect="1"/>
            </p:cNvPicPr>
            <p:nvPr/>
          </p:nvPicPr>
          <p:blipFill>
            <a:blip r:embed="rId3" cstate="print"/>
            <a:stretch>
              <a:fillRect/>
            </a:stretch>
          </p:blipFill>
          <p:spPr>
            <a:xfrm>
              <a:off x="5473" y="4755"/>
              <a:ext cx="6738" cy="2778"/>
            </a:xfrm>
            <a:prstGeom prst="rect">
              <a:avLst/>
            </a:prstGeom>
          </p:spPr>
        </p:pic>
        <p:pic>
          <p:nvPicPr>
            <p:cNvPr id="12" name="图片 11" descr="日本招提寺"/>
            <p:cNvPicPr>
              <a:picLocks noChangeAspect="1"/>
            </p:cNvPicPr>
            <p:nvPr/>
          </p:nvPicPr>
          <p:blipFill>
            <a:blip r:embed="rId4" cstate="print"/>
            <a:stretch>
              <a:fillRect/>
            </a:stretch>
          </p:blipFill>
          <p:spPr>
            <a:xfrm>
              <a:off x="8126" y="4768"/>
              <a:ext cx="5388" cy="2775"/>
            </a:xfrm>
            <a:prstGeom prst="rect">
              <a:avLst/>
            </a:prstGeom>
          </p:spPr>
        </p:pic>
        <p:pic>
          <p:nvPicPr>
            <p:cNvPr id="13" name="图片 12" descr="玄奘西行"/>
            <p:cNvPicPr>
              <a:picLocks noChangeAspect="1"/>
            </p:cNvPicPr>
            <p:nvPr/>
          </p:nvPicPr>
          <p:blipFill>
            <a:blip r:embed="rId5" cstate="print"/>
            <a:stretch>
              <a:fillRect/>
            </a:stretch>
          </p:blipFill>
          <p:spPr>
            <a:xfrm>
              <a:off x="13488" y="4781"/>
              <a:ext cx="2015" cy="2753"/>
            </a:xfrm>
            <a:prstGeom prst="rect">
              <a:avLst/>
            </a:prstGeom>
          </p:spPr>
        </p:pic>
        <p:pic>
          <p:nvPicPr>
            <p:cNvPr id="14" name="图片 13" descr="那烂陀寺"/>
            <p:cNvPicPr>
              <a:picLocks noChangeAspect="1"/>
            </p:cNvPicPr>
            <p:nvPr/>
          </p:nvPicPr>
          <p:blipFill>
            <a:blip r:embed="rId6" cstate="print"/>
            <a:stretch>
              <a:fillRect/>
            </a:stretch>
          </p:blipFill>
          <p:spPr>
            <a:xfrm>
              <a:off x="15505" y="4747"/>
              <a:ext cx="3683" cy="2763"/>
            </a:xfrm>
            <a:prstGeom prst="rect">
              <a:avLst/>
            </a:prstGeom>
          </p:spPr>
        </p:pic>
      </p:gr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表格占位符 2"/>
          <p:cNvSpPr>
            <a:spLocks noGrp="1"/>
          </p:cNvSpPr>
          <p:nvPr>
            <p:ph type="tbl" idx="1"/>
          </p:nvPr>
        </p:nvSpPr>
        <p:spPr/>
        <p:txBody>
          <a:bodyPr/>
          <a:lstStyle/>
          <a:p>
            <a:endParaRPr lang="zh-CN" altLang="en-US" noProof="1"/>
          </a:p>
        </p:txBody>
      </p:sp>
      <p:sp>
        <p:nvSpPr>
          <p:cNvPr id="4" name="日期占位符 1027"/>
          <p:cNvSpPr>
            <a:spLocks noGrp="1"/>
          </p:cNvSpPr>
          <p:nvPr>
            <p:ph type="dt" sz="half" idx="10"/>
          </p:nvPr>
        </p:nvSpPr>
        <p:spPr/>
        <p:txBody>
          <a:bodyPr/>
          <a:lstStyle>
            <a:lvl1pPr>
              <a:defRPr/>
            </a:lvl1pPr>
          </a:lstStyle>
          <a:p>
            <a:endParaRPr lang="zh-CN" altLang="en-US"/>
          </a:p>
        </p:txBody>
      </p:sp>
      <p:sp>
        <p:nvSpPr>
          <p:cNvPr id="5" name="页脚占位符 1028"/>
          <p:cNvSpPr>
            <a:spLocks noGrp="1"/>
          </p:cNvSpPr>
          <p:nvPr>
            <p:ph type="ftr" sz="quarter" idx="11"/>
          </p:nvPr>
        </p:nvSpPr>
        <p:spPr/>
        <p:txBody>
          <a:bodyPr/>
          <a:lstStyle>
            <a:lvl1pPr>
              <a:defRPr/>
            </a:lvl1pPr>
          </a:lstStyle>
          <a:p>
            <a:endParaRPr lang="zh-CN" altLang="en-US"/>
          </a:p>
        </p:txBody>
      </p:sp>
      <p:sp>
        <p:nvSpPr>
          <p:cNvPr id="6" name="灯片编号占位符 1029"/>
          <p:cNvSpPr>
            <a:spLocks noGrp="1"/>
          </p:cNvSpPr>
          <p:nvPr>
            <p:ph type="sldNum" sz="quarter" idx="12"/>
          </p:nvPr>
        </p:nvSpPr>
        <p:spPr/>
        <p:txBody>
          <a:bodyPr/>
          <a:lstStyle>
            <a:lvl1pPr>
              <a:defRPr/>
            </a:lvl1pPr>
          </a:lstStyle>
          <a:p>
            <a:fld id="{9E773387-3C8A-4BD5-94C0-A4932AF281C9}" type="slidenum">
              <a:rPr lang="zh-CN" altLang="en-US"/>
              <a:t>‹#›</a:t>
            </a:fld>
            <a:endParaRPr lang="zh-CN" altLang="en-US"/>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p:txBody>
          <a:bodyPr/>
          <a:lstStyle/>
          <a:p>
            <a:r>
              <a:rPr lang="zh-CN" altLang="en-US"/>
              <a:t>单击此处编辑母版标题样式</a:t>
            </a:r>
          </a:p>
        </p:txBody>
      </p:sp>
      <p:sp>
        <p:nvSpPr>
          <p:cNvPr id="3" name="内容占位符 2"/>
          <p:cNvSpPr>
            <a:spLocks noGrp="1"/>
          </p:cNvSpPr>
          <p:nvPr>
            <p:ph sz="quarter" idx="1"/>
          </p:nvPr>
        </p:nvSpPr>
        <p:spPr>
          <a:xfrm>
            <a:off x="838200" y="1825625"/>
            <a:ext cx="5181600" cy="2098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200" y="1825625"/>
            <a:ext cx="5181600" cy="2098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38200" y="4076700"/>
            <a:ext cx="5181600" cy="21002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6172200" y="4076700"/>
            <a:ext cx="5181600" cy="21002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dirty="0"/>
            </a:lvl1pPr>
          </a:lstStyle>
          <a:p>
            <a:pPr>
              <a:defRPr/>
            </a:pPr>
            <a:endParaRPr lang="zh-CN" altLang="en-US"/>
          </a:p>
        </p:txBody>
      </p:sp>
      <p:sp>
        <p:nvSpPr>
          <p:cNvPr id="8" name="页脚占位符 7"/>
          <p:cNvSpPr>
            <a:spLocks noGrp="1"/>
          </p:cNvSpPr>
          <p:nvPr>
            <p:ph type="ftr" sz="quarter" idx="11"/>
          </p:nvPr>
        </p:nvSpPr>
        <p:spPr/>
        <p:txBody>
          <a:bodyPr/>
          <a:lstStyle>
            <a:lvl1pPr>
              <a:defRPr dirty="0"/>
            </a:lvl1pPr>
          </a:lstStyle>
          <a:p>
            <a:pPr>
              <a:defRPr/>
            </a:pPr>
            <a:endParaRPr lang="zh-CN" altLang="en-US"/>
          </a:p>
        </p:txBody>
      </p:sp>
      <p:sp>
        <p:nvSpPr>
          <p:cNvPr id="9" name="灯片编号占位符 8"/>
          <p:cNvSpPr>
            <a:spLocks noGrp="1"/>
          </p:cNvSpPr>
          <p:nvPr>
            <p:ph type="sldNum" sz="quarter" idx="12"/>
          </p:nvPr>
        </p:nvSpPr>
        <p:spPr/>
        <p:txBody>
          <a:bodyPr/>
          <a:lstStyle>
            <a:lvl1pPr>
              <a:defRPr/>
            </a:lvl1pPr>
          </a:lstStyle>
          <a:p>
            <a:fld id="{725E51C7-51F5-4D75-99B5-B74EE9DBD342}" type="slidenum">
              <a:rPr lang="zh-CN" altLang="en-US"/>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2023/7/19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2023/7/19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advClick="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406515"/>
            <a:ext cx="12192000" cy="502285"/>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6406515"/>
            <a:ext cx="2796540" cy="502285"/>
          </a:xfrm>
          <a:prstGeom prst="rect">
            <a:avLst/>
          </a:prstGeom>
        </p:spPr>
      </p:pic>
      <p:pic>
        <p:nvPicPr>
          <p:cNvPr id="9" name="图片 8" descr="8054015499196729790.jpg"/>
          <p:cNvPicPr>
            <a:picLocks noChangeAspect="1"/>
          </p:cNvPicPr>
          <p:nvPr/>
        </p:nvPicPr>
        <p:blipFill>
          <a:blip r:embed="rId4" cstate="print"/>
          <a:stretch>
            <a:fillRect/>
          </a:stretch>
        </p:blipFill>
        <p:spPr>
          <a:xfrm>
            <a:off x="4453890" y="1634490"/>
            <a:ext cx="3697605" cy="3369945"/>
          </a:xfrm>
          <a:prstGeom prst="rect">
            <a:avLst/>
          </a:prstGeom>
        </p:spPr>
      </p:pic>
      <p:sp>
        <p:nvSpPr>
          <p:cNvPr id="11" name="TextBox 10"/>
          <p:cNvSpPr txBox="1"/>
          <p:nvPr/>
        </p:nvSpPr>
        <p:spPr>
          <a:xfrm>
            <a:off x="438150" y="1634490"/>
            <a:ext cx="3829685" cy="3107690"/>
          </a:xfrm>
          <a:prstGeom prst="rect">
            <a:avLst/>
          </a:prstGeom>
          <a:noFill/>
        </p:spPr>
        <p:txBody>
          <a:bodyPr wrap="square" rtlCol="0">
            <a:spAutoFit/>
          </a:bodyPr>
          <a:lstStyle/>
          <a:p>
            <a:r>
              <a:rPr lang="zh-CN" altLang="en-US" sz="2800" dirty="0">
                <a:latin typeface="华文新魏" panose="02010800040101010101" pitchFamily="2" charset="-122"/>
                <a:ea typeface="华文新魏" panose="02010800040101010101" pitchFamily="2" charset="-122"/>
              </a:rPr>
              <a:t>哦，我们将集结在国旗下！男孩们，我们将再次集合。</a:t>
            </a:r>
            <a:endParaRPr lang="en-US" altLang="zh-CN" sz="2800" dirty="0">
              <a:latin typeface="华文新魏" panose="02010800040101010101" pitchFamily="2" charset="-122"/>
              <a:ea typeface="华文新魏" panose="02010800040101010101" pitchFamily="2" charset="-122"/>
            </a:endParaRPr>
          </a:p>
          <a:p>
            <a:r>
              <a:rPr lang="zh-CN" altLang="en-US" sz="2800" dirty="0">
                <a:latin typeface="华文新魏" panose="02010800040101010101" pitchFamily="2" charset="-122"/>
                <a:ea typeface="华文新魏" panose="02010800040101010101" pitchFamily="2" charset="-122"/>
              </a:rPr>
              <a:t>发出为</a:t>
            </a:r>
            <a:r>
              <a:rPr lang="zh-CN" altLang="en-US" sz="2800" dirty="0">
                <a:solidFill>
                  <a:srgbClr val="FF0000"/>
                </a:solidFill>
                <a:latin typeface="华文新魏" panose="02010800040101010101" pitchFamily="2" charset="-122"/>
                <a:ea typeface="华文新魏" panose="02010800040101010101" pitchFamily="2" charset="-122"/>
              </a:rPr>
              <a:t>自由</a:t>
            </a:r>
            <a:r>
              <a:rPr lang="zh-CN" altLang="en-US" sz="2800" dirty="0">
                <a:latin typeface="华文新魏" panose="02010800040101010101" pitchFamily="2" charset="-122"/>
                <a:ea typeface="华文新魏" panose="02010800040101010101" pitchFamily="2" charset="-122"/>
              </a:rPr>
              <a:t> 而战的呐喊。</a:t>
            </a:r>
            <a:endParaRPr lang="en-US" altLang="zh-CN" sz="2800" dirty="0">
              <a:latin typeface="华文新魏" panose="02010800040101010101" pitchFamily="2" charset="-122"/>
              <a:ea typeface="华文新魏" panose="02010800040101010101" pitchFamily="2" charset="-122"/>
            </a:endParaRPr>
          </a:p>
          <a:p>
            <a:r>
              <a:rPr lang="zh-CN" altLang="en-US" sz="2800" dirty="0">
                <a:latin typeface="华文新魏" panose="02010800040101010101" pitchFamily="2" charset="-122"/>
                <a:ea typeface="华文新魏" panose="02010800040101010101" pitchFamily="2" charset="-122"/>
              </a:rPr>
              <a:t>联邦永存，万岁！男儿们，万岁！</a:t>
            </a:r>
          </a:p>
          <a:p>
            <a:endParaRPr lang="zh-CN" altLang="en-US" sz="2800" dirty="0"/>
          </a:p>
        </p:txBody>
      </p:sp>
      <p:sp>
        <p:nvSpPr>
          <p:cNvPr id="13" name="TextBox 12"/>
          <p:cNvSpPr txBox="1"/>
          <p:nvPr/>
        </p:nvSpPr>
        <p:spPr>
          <a:xfrm>
            <a:off x="8228965" y="1634490"/>
            <a:ext cx="3964305" cy="2614930"/>
          </a:xfrm>
          <a:prstGeom prst="rect">
            <a:avLst/>
          </a:prstGeom>
          <a:noFill/>
        </p:spPr>
        <p:txBody>
          <a:bodyPr wrap="square" rtlCol="0">
            <a:spAutoFit/>
          </a:bodyPr>
          <a:lstStyle/>
          <a:p>
            <a:r>
              <a:rPr lang="zh-CN" altLang="en-US" sz="2800" dirty="0">
                <a:latin typeface="华文新魏" panose="02010800040101010101" pitchFamily="2" charset="-122"/>
                <a:ea typeface="华文新魏" panose="02010800040101010101" pitchFamily="2" charset="-122"/>
              </a:rPr>
              <a:t>我国的国旗骄傲地在陆地上和主要地区飘扬</a:t>
            </a:r>
            <a:endParaRPr lang="en-US" altLang="zh-CN" sz="2800" dirty="0">
              <a:latin typeface="华文新魏" panose="02010800040101010101" pitchFamily="2" charset="-122"/>
              <a:ea typeface="华文新魏" panose="02010800040101010101" pitchFamily="2" charset="-122"/>
            </a:endParaRPr>
          </a:p>
          <a:p>
            <a:r>
              <a:rPr lang="zh-CN" altLang="en-US" sz="2800" dirty="0">
                <a:latin typeface="华文新魏" panose="02010800040101010101" pitchFamily="2" charset="-122"/>
                <a:ea typeface="华文新魏" panose="02010800040101010101" pitchFamily="2" charset="-122"/>
              </a:rPr>
              <a:t>呐喊！呐喊！</a:t>
            </a:r>
            <a:endParaRPr lang="en-US" altLang="zh-CN" sz="2800" dirty="0">
              <a:latin typeface="华文新魏" panose="02010800040101010101" pitchFamily="2" charset="-122"/>
              <a:ea typeface="华文新魏" panose="02010800040101010101" pitchFamily="2" charset="-122"/>
            </a:endParaRPr>
          </a:p>
          <a:p>
            <a:r>
              <a:rPr lang="zh-CN" altLang="en-US" sz="2800" dirty="0">
                <a:solidFill>
                  <a:srgbClr val="FF0000"/>
                </a:solidFill>
                <a:latin typeface="华文新魏" panose="02010800040101010101" pitchFamily="2" charset="-122"/>
                <a:ea typeface="华文新魏" panose="02010800040101010101" pitchFamily="2" charset="-122"/>
              </a:rPr>
              <a:t>自由</a:t>
            </a:r>
            <a:r>
              <a:rPr lang="zh-CN" altLang="en-US" sz="2800" dirty="0">
                <a:latin typeface="华文新魏" panose="02010800040101010101" pitchFamily="2" charset="-122"/>
                <a:ea typeface="华文新魏" panose="02010800040101010101" pitchFamily="2" charset="-122"/>
              </a:rPr>
              <a:t>战斗的呐喊</a:t>
            </a:r>
            <a:r>
              <a:rPr lang="en-US" altLang="zh-CN" sz="2800" dirty="0">
                <a:latin typeface="华文新魏" panose="02010800040101010101" pitchFamily="2" charset="-122"/>
                <a:ea typeface="华文新魏" panose="02010800040101010101" pitchFamily="2" charset="-122"/>
              </a:rPr>
              <a:t>!</a:t>
            </a:r>
          </a:p>
          <a:p>
            <a:endParaRPr lang="en-US" altLang="zh-CN" sz="2800" dirty="0">
              <a:latin typeface="华文新魏" panose="02010800040101010101" pitchFamily="2" charset="-122"/>
              <a:ea typeface="华文新魏" panose="02010800040101010101" pitchFamily="2" charset="-122"/>
            </a:endParaRPr>
          </a:p>
          <a:p>
            <a:endParaRPr lang="zh-CN" altLang="en-US" sz="24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9"/>
                                        </p:tgtEl>
                                      </p:cBhvr>
                                      <p:by x="120000" y="12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grpId="0" nodeType="clickEffect">
                                  <p:stCondLst>
                                    <p:cond delay="0"/>
                                  </p:stCondLst>
                                  <p:childTnLst>
                                    <p:set>
                                      <p:cBhvr>
                                        <p:cTn id="10" dur="500" fill="hold">
                                          <p:stCondLst>
                                            <p:cond delay="0"/>
                                          </p:stCondLst>
                                        </p:cTn>
                                        <p:tgtEl>
                                          <p:spTgt spid="11"/>
                                        </p:tgtEl>
                                        <p:attrNameLst>
                                          <p:attrName>style.visibility</p:attrName>
                                        </p:attrNameLst>
                                      </p:cBhvr>
                                      <p:to>
                                        <p:strVal val="visible"/>
                                      </p:to>
                                    </p:set>
                                    <p:animEffect transition="in" filter="blinds(vertical)">
                                      <p:cBhvr>
                                        <p:cTn id="11" dur="500"/>
                                        <p:tgtEl>
                                          <p:spTgt spid="11"/>
                                        </p:tgtEl>
                                      </p:cBhvr>
                                    </p:animEffect>
                                  </p:childTnLst>
                                </p:cTn>
                              </p:par>
                              <p:par>
                                <p:cTn id="12" presetID="3" presetClass="entr" presetSubtype="5" fill="hold" grpId="0" nodeType="withEffect">
                                  <p:stCondLst>
                                    <p:cond delay="0"/>
                                  </p:stCondLst>
                                  <p:childTnLst>
                                    <p:set>
                                      <p:cBhvr>
                                        <p:cTn id="13" dur="500" fill="hold">
                                          <p:stCondLst>
                                            <p:cond delay="0"/>
                                          </p:stCondLst>
                                        </p:cTn>
                                        <p:tgtEl>
                                          <p:spTgt spid="13"/>
                                        </p:tgtEl>
                                        <p:attrNameLst>
                                          <p:attrName>style.visibility</p:attrName>
                                        </p:attrNameLst>
                                      </p:cBhvr>
                                      <p:to>
                                        <p:strVal val="visible"/>
                                      </p:to>
                                    </p:set>
                                    <p:animEffect transition="in" filter="blinds(vertical)">
                                      <p:cBhvr>
                                        <p:cTn id="14" dur="500"/>
                                        <p:tgtEl>
                                          <p:spTgt spid="13"/>
                                        </p:tgtEl>
                                      </p:cBhvr>
                                    </p:animEffect>
                                  </p:childTnLst>
                                </p:cTn>
                              </p:par>
                            </p:childTnLst>
                          </p:cTn>
                        </p:par>
                        <p:par>
                          <p:cTn id="15" fill="hold">
                            <p:stCondLst>
                              <p:cond delay="500"/>
                            </p:stCondLst>
                            <p:childTnLst>
                              <p:par>
                                <p:cTn id="16" presetID="6" presetClass="emph" presetSubtype="0" fill="hold" nodeType="afterEffect">
                                  <p:stCondLst>
                                    <p:cond delay="0"/>
                                  </p:stCondLst>
                                  <p:childTnLst>
                                    <p:animScale>
                                      <p:cBhvr>
                                        <p:cTn id="17" dur="1000" fill="hold"/>
                                        <p:tgtEl>
                                          <p:spTgt spid="9"/>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4" name="Text Box 14"/>
          <p:cNvSpPr txBox="1">
            <a:spLocks noChangeArrowheads="1"/>
          </p:cNvSpPr>
          <p:nvPr/>
        </p:nvSpPr>
        <p:spPr bwMode="auto">
          <a:xfrm>
            <a:off x="675005" y="1737360"/>
            <a:ext cx="4833620" cy="1322070"/>
          </a:xfrm>
          <a:prstGeom prst="rect">
            <a:avLst/>
          </a:prstGeom>
          <a:noFill/>
          <a:ln w="9525">
            <a:noFill/>
            <a:miter lim="800000"/>
          </a:ln>
        </p:spPr>
        <p:txBody>
          <a:bodyPr wrap="square">
            <a:spAutoFit/>
          </a:bodyPr>
          <a:lstStyle/>
          <a:p>
            <a:pPr>
              <a:spcBef>
                <a:spcPct val="50000"/>
              </a:spcBef>
            </a:pPr>
            <a:r>
              <a:rPr lang="zh-CN" altLang="en-US" sz="3200" dirty="0">
                <a:ln>
                  <a:solidFill>
                    <a:schemeClr val="bg1"/>
                  </a:solidFill>
                </a:ln>
                <a:solidFill>
                  <a:srgbClr val="FF0000"/>
                </a:solidFill>
                <a:effectLst/>
                <a:latin typeface="隶书" panose="02010509060101010101" pitchFamily="49" charset="-122"/>
                <a:ea typeface="隶书" panose="02010509060101010101" pitchFamily="49" charset="-122"/>
                <a:sym typeface="+mn-ea"/>
              </a:rPr>
              <a:t>导火线</a:t>
            </a:r>
            <a:r>
              <a:rPr lang="zh-CN" altLang="en-US" sz="3200" dirty="0">
                <a:ln>
                  <a:solidFill>
                    <a:schemeClr val="bg1"/>
                  </a:solidFill>
                </a:ln>
                <a:solidFill>
                  <a:schemeClr val="tx1"/>
                </a:solidFill>
                <a:effectLst/>
                <a:latin typeface="隶书" panose="02010509060101010101" pitchFamily="49" charset="-122"/>
                <a:ea typeface="隶书" panose="02010509060101010101" pitchFamily="49" charset="-122"/>
                <a:sym typeface="+mn-ea"/>
              </a:rPr>
              <a:t>：</a:t>
            </a:r>
            <a:r>
              <a:rPr lang="en-US" altLang="zh-CN"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1860</a:t>
            </a:r>
            <a:r>
              <a:rPr lang="zh-CN" altLang="en-US"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年</a:t>
            </a:r>
            <a:r>
              <a:rPr lang="en-US" altLang="zh-CN"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11</a:t>
            </a:r>
            <a:r>
              <a:rPr lang="zh-CN" altLang="en-US"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月</a:t>
            </a:r>
          </a:p>
          <a:p>
            <a:pPr>
              <a:spcBef>
                <a:spcPct val="50000"/>
              </a:spcBef>
            </a:pPr>
            <a:r>
              <a:rPr lang="zh-CN" altLang="en-US"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林肯当选总统</a:t>
            </a:r>
          </a:p>
        </p:txBody>
      </p:sp>
      <p:sp>
        <p:nvSpPr>
          <p:cNvPr id="38921" name="Text Box 76"/>
          <p:cNvSpPr txBox="1">
            <a:spLocks noChangeArrowheads="1"/>
          </p:cNvSpPr>
          <p:nvPr/>
        </p:nvSpPr>
        <p:spPr bwMode="auto">
          <a:xfrm>
            <a:off x="600075" y="3491230"/>
            <a:ext cx="5346065" cy="1568450"/>
          </a:xfrm>
          <a:prstGeom prst="rect">
            <a:avLst/>
          </a:prstGeom>
          <a:noFill/>
          <a:ln w="9525">
            <a:noFill/>
            <a:miter lim="800000"/>
          </a:ln>
        </p:spPr>
        <p:txBody>
          <a:bodyPr wrap="square">
            <a:spAutoFit/>
          </a:bodyPr>
          <a:lstStyle/>
          <a:p>
            <a:r>
              <a:rPr lang="zh-CN" altLang="en-US" sz="3200" dirty="0">
                <a:ln>
                  <a:solidFill>
                    <a:schemeClr val="bg1"/>
                  </a:solidFill>
                </a:ln>
                <a:solidFill>
                  <a:srgbClr val="FF0000"/>
                </a:solidFill>
                <a:effectLst/>
                <a:latin typeface="隶书" panose="02010509060101010101" pitchFamily="49" charset="-122"/>
                <a:ea typeface="隶书" panose="02010509060101010101" pitchFamily="49" charset="-122"/>
                <a:sym typeface="+mn-ea"/>
              </a:rPr>
              <a:t>开始标志</a:t>
            </a:r>
            <a:r>
              <a:rPr lang="zh-CN" altLang="en-US" sz="3200" b="1" dirty="0">
                <a:ln>
                  <a:solidFill>
                    <a:schemeClr val="bg1"/>
                  </a:solidFill>
                </a:ln>
                <a:solidFill>
                  <a:schemeClr val="tx1"/>
                </a:solidFill>
                <a:effectLst/>
                <a:latin typeface="隶书" panose="02010509060101010101" pitchFamily="49" charset="-122"/>
                <a:ea typeface="隶书" panose="02010509060101010101" pitchFamily="49" charset="-122"/>
                <a:sym typeface="+mn-ea"/>
              </a:rPr>
              <a:t>：</a:t>
            </a:r>
            <a:r>
              <a:rPr lang="en-US" altLang="zh-CN"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1861</a:t>
            </a:r>
            <a:r>
              <a:rPr lang="zh-CN" altLang="en-US"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年</a:t>
            </a:r>
            <a:r>
              <a:rPr lang="en-US" altLang="zh-CN"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4</a:t>
            </a:r>
            <a:r>
              <a:rPr lang="zh-CN" altLang="en-US"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月</a:t>
            </a:r>
          </a:p>
          <a:p>
            <a:r>
              <a:rPr lang="zh-CN" altLang="en-US"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南方军队挑起战争</a:t>
            </a:r>
          </a:p>
          <a:p>
            <a:r>
              <a:rPr lang="zh-CN" altLang="en-US" sz="320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p>
        </p:txBody>
      </p:sp>
      <p:pic>
        <p:nvPicPr>
          <p:cNvPr id="19462" name="图片 38924"/>
          <p:cNvPicPr>
            <a:picLocks noChangeAspect="1" noChangeArrowheads="1"/>
          </p:cNvPicPr>
          <p:nvPr/>
        </p:nvPicPr>
        <p:blipFill>
          <a:blip r:embed="rId2" cstate="print"/>
          <a:srcRect/>
          <a:stretch>
            <a:fillRect/>
          </a:stretch>
        </p:blipFill>
        <p:spPr bwMode="auto">
          <a:xfrm>
            <a:off x="5911850" y="1560195"/>
            <a:ext cx="5401310" cy="3405505"/>
          </a:xfrm>
          <a:prstGeom prst="rect">
            <a:avLst/>
          </a:prstGeom>
          <a:ln>
            <a:noFill/>
          </a:ln>
          <a:effectLst>
            <a:softEdge rad="112500"/>
          </a:effectLst>
        </p:spPr>
      </p:pic>
      <p:pic>
        <p:nvPicPr>
          <p:cNvPr id="17" name="图形 16"/>
          <p:cNvPicPr>
            <a:picLocks noChangeAspect="1"/>
          </p:cNvPicPr>
          <p:nvPr/>
        </p:nvPicPr>
        <p:blipFill>
          <a:blip r:embed="rId3"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4" cstate="print"/>
          <a:stretch>
            <a:fillRect/>
          </a:stretch>
        </p:blipFill>
        <p:spPr>
          <a:xfrm>
            <a:off x="9395460" y="5892800"/>
            <a:ext cx="2796829" cy="96498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74"/>
                                        </p:tgtEl>
                                        <p:attrNameLst>
                                          <p:attrName>style.visibility</p:attrName>
                                        </p:attrNameLst>
                                      </p:cBhvr>
                                      <p:to>
                                        <p:strVal val="visible"/>
                                      </p:to>
                                    </p:set>
                                    <p:animEffect transition="in" filter="blinds(horizontal)">
                                      <p:cBhvr>
                                        <p:cTn id="7" dur="500"/>
                                        <p:tgtEl>
                                          <p:spTgt spid="1433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921"/>
                                        </p:tgtEl>
                                        <p:attrNameLst>
                                          <p:attrName>style.visibility</p:attrName>
                                        </p:attrNameLst>
                                      </p:cBhvr>
                                      <p:to>
                                        <p:strVal val="visible"/>
                                      </p:to>
                                    </p:set>
                                    <p:animEffect transition="in" filter="blinds(horizontal)">
                                      <p:cBhvr>
                                        <p:cTn id="12" dur="500"/>
                                        <p:tgtEl>
                                          <p:spTgt spid="3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4" grpId="0"/>
      <p:bldP spid="389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pic>
        <p:nvPicPr>
          <p:cNvPr id="2" name="图片 1" descr="20120817215302832205739"/>
          <p:cNvPicPr>
            <a:picLocks noChangeAspect="1"/>
          </p:cNvPicPr>
          <p:nvPr/>
        </p:nvPicPr>
        <p:blipFill>
          <a:blip r:embed="rId4" cstate="print"/>
          <a:stretch>
            <a:fillRect/>
          </a:stretch>
        </p:blipFill>
        <p:spPr>
          <a:xfrm>
            <a:off x="1925320" y="657225"/>
            <a:ext cx="8356600" cy="4913630"/>
          </a:xfrm>
          <a:prstGeom prst="rect">
            <a:avLst/>
          </a:prstGeom>
        </p:spPr>
      </p:pic>
      <p:pic>
        <p:nvPicPr>
          <p:cNvPr id="20490" name="图片 12296" descr="fad1dc71fa6a3ee39363afd5aef3a33c"/>
          <p:cNvPicPr>
            <a:picLocks noChangeAspect="1"/>
          </p:cNvPicPr>
          <p:nvPr/>
        </p:nvPicPr>
        <p:blipFill>
          <a:blip r:embed="rId5" cstate="print"/>
          <a:srcRect l="8844" t="13530" r="3770" b="12700"/>
          <a:stretch>
            <a:fillRect/>
          </a:stretch>
        </p:blipFill>
        <p:spPr bwMode="auto">
          <a:xfrm>
            <a:off x="6642735" y="3614420"/>
            <a:ext cx="1845310" cy="1052195"/>
          </a:xfrm>
          <a:prstGeom prst="rect">
            <a:avLst/>
          </a:prstGeom>
          <a:noFill/>
          <a:ln w="9525">
            <a:solidFill>
              <a:schemeClr val="tx1"/>
            </a:solidFill>
            <a:miter lim="800000"/>
            <a:headEnd/>
            <a:tailEnd/>
          </a:ln>
        </p:spPr>
      </p:pic>
      <p:sp>
        <p:nvSpPr>
          <p:cNvPr id="6" name="TextBox 5"/>
          <p:cNvSpPr txBox="1"/>
          <p:nvPr/>
        </p:nvSpPr>
        <p:spPr>
          <a:xfrm>
            <a:off x="4544301" y="5652655"/>
            <a:ext cx="2895600" cy="523220"/>
          </a:xfrm>
          <a:prstGeom prst="rect">
            <a:avLst/>
          </a:prstGeom>
          <a:noFill/>
        </p:spPr>
        <p:txBody>
          <a:bodyPr wrap="square" rtlCol="0">
            <a:spAutoFit/>
          </a:bodyPr>
          <a:lstStyle/>
          <a:p>
            <a:r>
              <a:rPr lang="zh-CN" altLang="en-US" sz="2800" b="1" dirty="0"/>
              <a:t>美国内战形势图</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90"/>
                                        </p:tgtEl>
                                        <p:attrNameLst>
                                          <p:attrName>style.visibility</p:attrName>
                                        </p:attrNameLst>
                                      </p:cBhvr>
                                      <p:to>
                                        <p:strVal val="visible"/>
                                      </p:to>
                                    </p:set>
                                    <p:animEffect transition="in" filter="blinds(horizontal)">
                                      <p:cBhvr>
                                        <p:cTn id="7" dur="5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12900" y="1210945"/>
            <a:ext cx="9301480" cy="2245360"/>
          </a:xfrm>
          <a:prstGeom prst="rect">
            <a:avLst/>
          </a:prstGeom>
          <a:noFill/>
        </p:spPr>
        <p:txBody>
          <a:bodyPr wrap="square" rtlCol="0">
            <a:spAutoFit/>
          </a:bodyPr>
          <a:lstStyle/>
          <a:p>
            <a:r>
              <a:rPr lang="en-US" altLang="zh-CN" sz="2800" dirty="0"/>
              <a:t> </a:t>
            </a:r>
            <a:r>
              <a:rPr lang="zh-CN" altLang="en-US" sz="2800" dirty="0"/>
              <a:t>材料五  </a:t>
            </a:r>
            <a:r>
              <a:rPr lang="zh-CN" altLang="en-US" sz="2800" dirty="0">
                <a:solidFill>
                  <a:srgbClr val="FF0000"/>
                </a:solidFill>
                <a:latin typeface="楷体" panose="02010609060101010101" charset="-122"/>
                <a:ea typeface="楷体" panose="02010609060101010101" charset="-122"/>
              </a:rPr>
              <a:t>如果我能拯救联邦</a:t>
            </a:r>
            <a:r>
              <a:rPr lang="zh-CN" altLang="en-US" sz="2800" dirty="0">
                <a:latin typeface="楷体" panose="02010609060101010101" charset="-122"/>
                <a:ea typeface="楷体" panose="02010609060101010101" charset="-122"/>
              </a:rPr>
              <a:t>而不解放任何一个奴隶，我愿意这样做；</a:t>
            </a:r>
            <a:r>
              <a:rPr lang="zh-CN" altLang="en-US" sz="2800" dirty="0">
                <a:solidFill>
                  <a:srgbClr val="FF0000"/>
                </a:solidFill>
                <a:latin typeface="楷体" panose="02010609060101010101" charset="-122"/>
                <a:ea typeface="楷体" panose="02010609060101010101" charset="-122"/>
              </a:rPr>
              <a:t>如果为了拯救联邦</a:t>
            </a:r>
            <a:r>
              <a:rPr lang="zh-CN" altLang="en-US" sz="2800" dirty="0">
                <a:latin typeface="楷体" panose="02010609060101010101" charset="-122"/>
                <a:ea typeface="楷体" panose="02010609060101010101" charset="-122"/>
              </a:rPr>
              <a:t>需要解放所有的奴隶，我愿意这样做；</a:t>
            </a:r>
            <a:r>
              <a:rPr lang="zh-CN" altLang="en-US" sz="2800" dirty="0">
                <a:solidFill>
                  <a:srgbClr val="FF0000"/>
                </a:solidFill>
                <a:latin typeface="楷体" panose="02010609060101010101" charset="-122"/>
                <a:ea typeface="楷体" panose="02010609060101010101" charset="-122"/>
              </a:rPr>
              <a:t>如果为了拯救联邦</a:t>
            </a:r>
            <a:r>
              <a:rPr lang="zh-CN" altLang="en-US" sz="2800" dirty="0">
                <a:latin typeface="楷体" panose="02010609060101010101" charset="-122"/>
                <a:ea typeface="楷体" panose="02010609060101010101" charset="-122"/>
              </a:rPr>
              <a:t>而需要解放一部分奴隶而保留另一部分，我也愿意这样做。</a:t>
            </a:r>
          </a:p>
          <a:p>
            <a:r>
              <a:rPr lang="zh-CN" altLang="en-US" sz="2800" dirty="0">
                <a:ea typeface="楷体" panose="02010609060101010101" charset="-122"/>
              </a:rPr>
              <a:t>                                      </a:t>
            </a:r>
            <a:r>
              <a:rPr lang="en-US" altLang="zh-CN" sz="2800" dirty="0">
                <a:latin typeface="宋体" panose="02010600030101010101" pitchFamily="2" charset="-122"/>
                <a:ea typeface="宋体" panose="02010600030101010101" pitchFamily="2" charset="-122"/>
                <a:cs typeface="宋体" panose="02010600030101010101" pitchFamily="2" charset="-122"/>
              </a:rPr>
              <a:t>——1862</a:t>
            </a:r>
            <a:r>
              <a:rPr lang="zh-CN" altLang="en-US" sz="2800" dirty="0">
                <a:latin typeface="宋体" panose="02010600030101010101" pitchFamily="2" charset="-122"/>
                <a:ea typeface="宋体" panose="02010600030101010101" pitchFamily="2" charset="-122"/>
                <a:cs typeface="宋体" panose="02010600030101010101" pitchFamily="2" charset="-122"/>
              </a:rPr>
              <a:t>年</a:t>
            </a:r>
            <a:r>
              <a:rPr lang="en-US" altLang="zh-CN" sz="2800" dirty="0">
                <a:latin typeface="宋体" panose="02010600030101010101" pitchFamily="2" charset="-122"/>
                <a:ea typeface="宋体" panose="02010600030101010101" pitchFamily="2" charset="-122"/>
                <a:cs typeface="宋体" panose="02010600030101010101" pitchFamily="2" charset="-122"/>
              </a:rPr>
              <a:t>8</a:t>
            </a:r>
            <a:r>
              <a:rPr lang="zh-CN" altLang="en-US" sz="2800" dirty="0">
                <a:latin typeface="宋体" panose="02010600030101010101" pitchFamily="2" charset="-122"/>
                <a:ea typeface="宋体" panose="02010600030101010101" pitchFamily="2" charset="-122"/>
                <a:cs typeface="宋体" panose="02010600030101010101" pitchFamily="2" charset="-122"/>
              </a:rPr>
              <a:t>月林肯给《纽约论坛报》</a:t>
            </a:r>
          </a:p>
        </p:txBody>
      </p:sp>
      <p:sp>
        <p:nvSpPr>
          <p:cNvPr id="5" name="文本框 43015"/>
          <p:cNvSpPr txBox="1">
            <a:spLocks noChangeArrowheads="1"/>
          </p:cNvSpPr>
          <p:nvPr/>
        </p:nvSpPr>
        <p:spPr bwMode="auto">
          <a:xfrm>
            <a:off x="4387850" y="3874770"/>
            <a:ext cx="2926080" cy="644525"/>
          </a:xfrm>
          <a:prstGeom prst="rect">
            <a:avLst/>
          </a:prstGeom>
          <a:noFill/>
          <a:ln w="9525">
            <a:noFill/>
            <a:miter lim="800000"/>
          </a:ln>
        </p:spPr>
        <p:txBody>
          <a:bodyPr wrap="none">
            <a:spAutoFit/>
          </a:bodyPr>
          <a:lstStyle/>
          <a:p>
            <a:r>
              <a:rPr lang="zh-CN" altLang="en-US" sz="3600" dirty="0">
                <a:solidFill>
                  <a:schemeClr val="tx1"/>
                </a:solidFill>
                <a:latin typeface="华文新魏" panose="02010800040101010101" pitchFamily="2" charset="-122"/>
                <a:ea typeface="华文新魏" panose="02010800040101010101" pitchFamily="2" charset="-122"/>
              </a:rPr>
              <a:t>维护国家统一</a:t>
            </a:r>
          </a:p>
        </p:txBody>
      </p:sp>
      <p:sp>
        <p:nvSpPr>
          <p:cNvPr id="7" name="TextBox 1"/>
          <p:cNvSpPr txBox="1"/>
          <p:nvPr/>
        </p:nvSpPr>
        <p:spPr>
          <a:xfrm>
            <a:off x="1971301" y="4702840"/>
            <a:ext cx="7937500" cy="922020"/>
          </a:xfrm>
          <a:prstGeom prst="rect">
            <a:avLst/>
          </a:prstGeom>
          <a:noFill/>
        </p:spPr>
        <p:txBody>
          <a:bodyPr>
            <a:spAutoFit/>
            <a:scene3d>
              <a:camera prst="orthographicFront"/>
              <a:lightRig rig="threePt" dir="t"/>
            </a:scene3d>
          </a:bodyPr>
          <a:lstStyle/>
          <a:p>
            <a:pPr algn="ctr">
              <a:defRPr/>
            </a:pPr>
            <a:r>
              <a:rPr lang="zh-CN" altLang="en-US" sz="5400" dirty="0">
                <a:solidFill>
                  <a:srgbClr val="FF0000"/>
                </a:solidFill>
                <a:effectLst>
                  <a:outerShdw blurRad="38100" dist="25400" dir="5400000" algn="ctr" rotWithShape="0">
                    <a:srgbClr val="6E747A">
                      <a:alpha val="43000"/>
                    </a:srgbClr>
                  </a:outerShdw>
                </a:effectLst>
                <a:latin typeface="华文新魏" panose="02010800040101010101" pitchFamily="2" charset="-122"/>
                <a:ea typeface="华文新魏" panose="02010800040101010101" pitchFamily="2" charset="-122"/>
              </a:rPr>
              <a:t>国家利益高于一切！</a:t>
            </a:r>
          </a:p>
        </p:txBody>
      </p:sp>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5460" y="5892800"/>
            <a:ext cx="2796829" cy="9649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87" name="表格 23586"/>
          <p:cNvGraphicFramePr/>
          <p:nvPr>
            <p:custDataLst>
              <p:tags r:id="rId1"/>
            </p:custDataLst>
          </p:nvPr>
        </p:nvGraphicFramePr>
        <p:xfrm>
          <a:off x="1929765" y="1635125"/>
          <a:ext cx="8332470" cy="3886765"/>
        </p:xfrm>
        <a:graphic>
          <a:graphicData uri="http://schemas.openxmlformats.org/drawingml/2006/table">
            <a:tbl>
              <a:tblPr>
                <a:effectLst/>
                <a:tableStyleId>{5940675A-B579-460E-94D1-54222C63F5DA}</a:tableStyleId>
              </a:tblPr>
              <a:tblGrid>
                <a:gridCol w="2259330">
                  <a:extLst>
                    <a:ext uri="{9D8B030D-6E8A-4147-A177-3AD203B41FA5}">
                      <a16:colId xmlns:a16="http://schemas.microsoft.com/office/drawing/2014/main" val="20000"/>
                    </a:ext>
                  </a:extLst>
                </a:gridCol>
                <a:gridCol w="2802890">
                  <a:extLst>
                    <a:ext uri="{9D8B030D-6E8A-4147-A177-3AD203B41FA5}">
                      <a16:colId xmlns:a16="http://schemas.microsoft.com/office/drawing/2014/main" val="20001"/>
                    </a:ext>
                  </a:extLst>
                </a:gridCol>
                <a:gridCol w="3270250">
                  <a:extLst>
                    <a:ext uri="{9D8B030D-6E8A-4147-A177-3AD203B41FA5}">
                      <a16:colId xmlns:a16="http://schemas.microsoft.com/office/drawing/2014/main" val="20002"/>
                    </a:ext>
                  </a:extLst>
                </a:gridCol>
              </a:tblGrid>
              <a:tr h="627380">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endParaRPr lang="zh-CN" altLang="en-US" sz="3200" b="0" dirty="0">
                        <a:solidFill>
                          <a:srgbClr val="0033CC"/>
                        </a:solidFill>
                        <a:effectLst>
                          <a:outerShdw blurRad="38100" dist="38100" dir="2700000">
                            <a:srgbClr val="C0C0C0"/>
                          </a:outerShdw>
                        </a:effectLst>
                        <a:latin typeface="华文新魏" panose="02010800040101010101" pitchFamily="2" charset="-122"/>
                        <a:ea typeface="华文新魏" panose="02010800040101010101" pitchFamily="2" charset="-122"/>
                      </a:endParaRPr>
                    </a:p>
                  </a:txBody>
                  <a:tcPr marL="121925" marR="121925" marT="45713" marB="45713" anchor="ctr" anchorCtr="1">
                    <a:lnL w="28575"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28575"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defTabSz="914400">
                        <a:buNone/>
                      </a:pPr>
                      <a:r>
                        <a:rPr lang="zh-CN" altLang="en-US" sz="3200" b="0" dirty="0">
                          <a:solidFill>
                            <a:srgbClr val="0070C0"/>
                          </a:solidFill>
                          <a:latin typeface="华文新魏" panose="02010800040101010101" pitchFamily="2" charset="-122"/>
                          <a:ea typeface="华文新魏" panose="02010800040101010101" pitchFamily="2" charset="-122"/>
                        </a:rPr>
                        <a:t>北方</a:t>
                      </a:r>
                    </a:p>
                  </a:txBody>
                  <a:tcPr marL="121925" marR="121925" marT="45713" marB="45713"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28575"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defTabSz="914400">
                        <a:buNone/>
                      </a:pPr>
                      <a:r>
                        <a:rPr lang="zh-CN" altLang="en-US" sz="3200" b="0" dirty="0">
                          <a:solidFill>
                            <a:srgbClr val="0070C0"/>
                          </a:solidFill>
                          <a:latin typeface="华文新魏" panose="02010800040101010101" pitchFamily="2" charset="-122"/>
                          <a:ea typeface="华文新魏" panose="02010800040101010101" pitchFamily="2" charset="-122"/>
                        </a:rPr>
                        <a:t>南方</a:t>
                      </a:r>
                    </a:p>
                  </a:txBody>
                  <a:tcPr marL="121925" marR="121925" marT="45713" marB="45713" anchor="ctr" anchorCtr="1">
                    <a:lnL w="12700" cap="flat" cmpd="sng">
                      <a:solidFill>
                        <a:srgbClr val="5F5F5F"/>
                      </a:solidFill>
                      <a:prstDash val="solid"/>
                      <a:headEnd type="none" w="med" len="med"/>
                      <a:tailEnd type="none" w="med" len="med"/>
                    </a:lnL>
                    <a:lnR w="28575" cap="flat" cmpd="sng">
                      <a:solidFill>
                        <a:srgbClr val="5F5F5F"/>
                      </a:solidFill>
                      <a:prstDash val="solid"/>
                      <a:headEnd type="none" w="med" len="med"/>
                      <a:tailEnd type="none" w="med" len="med"/>
                    </a:lnR>
                    <a:lnT w="28575"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27380">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zh-CN" altLang="en-US" sz="3200" b="0" dirty="0">
                          <a:solidFill>
                            <a:srgbClr val="0070C0"/>
                          </a:solidFill>
                          <a:effectLst>
                            <a:outerShdw blurRad="38100" dist="38100" dir="2700000">
                              <a:srgbClr val="C0C0C0"/>
                            </a:outerShdw>
                          </a:effectLst>
                          <a:latin typeface="华文新魏" panose="02010800040101010101" pitchFamily="2" charset="-122"/>
                          <a:ea typeface="华文新魏" panose="02010800040101010101" pitchFamily="2" charset="-122"/>
                        </a:rPr>
                        <a:t>人口</a:t>
                      </a:r>
                    </a:p>
                  </a:txBody>
                  <a:tcPr marL="121925" marR="121925" marT="45713" marB="45713" anchor="ctr" anchorCtr="1">
                    <a:lnL w="28575"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en-GB" altLang="en-US"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2200</a:t>
                      </a:r>
                      <a:r>
                        <a:rPr lang="zh-CN" altLang="en-US" sz="3200" b="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万</a:t>
                      </a:r>
                    </a:p>
                  </a:txBody>
                  <a:tcPr marL="121925" marR="121925" marT="45713" marB="45713"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en-US" altLang="zh-CN"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900</a:t>
                      </a:r>
                      <a:r>
                        <a:rPr lang="zh-CN" altLang="en-US"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万</a:t>
                      </a:r>
                    </a:p>
                  </a:txBody>
                  <a:tcPr marL="121925" marR="121925" marT="45713" marB="45713" anchor="ctr" anchorCtr="1">
                    <a:lnL w="12700" cap="flat" cmpd="sng">
                      <a:solidFill>
                        <a:srgbClr val="5F5F5F"/>
                      </a:solidFill>
                      <a:prstDash val="solid"/>
                      <a:headEnd type="none" w="med" len="med"/>
                      <a:tailEnd type="none" w="med" len="med"/>
                    </a:lnL>
                    <a:lnR w="28575"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27380">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defTabSz="914400">
                        <a:spcBef>
                          <a:spcPct val="0"/>
                        </a:spcBef>
                        <a:buNone/>
                      </a:pPr>
                      <a:r>
                        <a:rPr lang="zh-CN" altLang="en-US" sz="3200" b="0" dirty="0">
                          <a:solidFill>
                            <a:srgbClr val="0070C0"/>
                          </a:solidFill>
                          <a:effectLst>
                            <a:outerShdw blurRad="38100" dist="38100" dir="2700000">
                              <a:srgbClr val="C0C0C0"/>
                            </a:outerShdw>
                          </a:effectLst>
                          <a:latin typeface="华文新魏" panose="02010800040101010101" pitchFamily="2" charset="-122"/>
                          <a:ea typeface="华文新魏" panose="02010800040101010101" pitchFamily="2" charset="-122"/>
                        </a:rPr>
                        <a:t>军队人数</a:t>
                      </a:r>
                    </a:p>
                  </a:txBody>
                  <a:tcPr marL="121925" marR="121925" marT="45713" marB="45713" anchor="ctr" anchorCtr="1">
                    <a:lnL w="28575"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en-GB" altLang="en-US"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150</a:t>
                      </a:r>
                      <a:r>
                        <a:rPr lang="zh-CN" altLang="en-US" sz="3200" b="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万</a:t>
                      </a:r>
                    </a:p>
                  </a:txBody>
                  <a:tcPr marL="121925" marR="121925" marT="45713" marB="45713"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en-GB" altLang="en-US"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100</a:t>
                      </a:r>
                      <a:r>
                        <a:rPr lang="zh-CN" altLang="en-US" sz="3200" b="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万</a:t>
                      </a:r>
                    </a:p>
                  </a:txBody>
                  <a:tcPr marL="121925" marR="121925" marT="45713" marB="45713" anchor="ctr" anchorCtr="1">
                    <a:lnL w="12700" cap="flat" cmpd="sng">
                      <a:solidFill>
                        <a:srgbClr val="5F5F5F"/>
                      </a:solidFill>
                      <a:prstDash val="solid"/>
                      <a:headEnd type="none" w="med" len="med"/>
                      <a:tailEnd type="none" w="med" len="med"/>
                    </a:lnL>
                    <a:lnR w="28575"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27380">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defTabSz="914400">
                        <a:spcBef>
                          <a:spcPct val="0"/>
                        </a:spcBef>
                        <a:buNone/>
                      </a:pPr>
                      <a:r>
                        <a:rPr lang="zh-CN" altLang="en-US" sz="3200" b="0" dirty="0">
                          <a:solidFill>
                            <a:srgbClr val="0070C0"/>
                          </a:solidFill>
                          <a:effectLst>
                            <a:outerShdw blurRad="38100" dist="38100" dir="2700000">
                              <a:srgbClr val="C0C0C0"/>
                            </a:outerShdw>
                          </a:effectLst>
                          <a:latin typeface="华文新魏" panose="02010800040101010101" pitchFamily="2" charset="-122"/>
                          <a:ea typeface="华文新魏" panose="02010800040101010101" pitchFamily="2" charset="-122"/>
                        </a:rPr>
                        <a:t>工业产量</a:t>
                      </a:r>
                    </a:p>
                  </a:txBody>
                  <a:tcPr marL="121925" marR="121925" marT="45713" marB="45713" anchor="ctr" anchorCtr="1">
                    <a:lnL w="28575"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zh-CN" altLang="en-US" sz="3200" b="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占</a:t>
                      </a:r>
                      <a:r>
                        <a:rPr lang="en-GB" altLang="en-US"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91%</a:t>
                      </a:r>
                    </a:p>
                  </a:txBody>
                  <a:tcPr marL="121925" marR="121925" marT="45713" marB="45713"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zh-CN" altLang="en-US" sz="3200" b="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占</a:t>
                      </a:r>
                      <a:r>
                        <a:rPr lang="en-GB" altLang="en-US"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9%</a:t>
                      </a:r>
                    </a:p>
                  </a:txBody>
                  <a:tcPr marL="121925" marR="121925" marT="45713" marB="45713" anchor="ctr" anchorCtr="1">
                    <a:lnL w="12700" cap="flat" cmpd="sng">
                      <a:solidFill>
                        <a:srgbClr val="5F5F5F"/>
                      </a:solidFill>
                      <a:prstDash val="solid"/>
                      <a:headEnd type="none" w="med" len="med"/>
                      <a:tailEnd type="none" w="med" len="med"/>
                    </a:lnL>
                    <a:lnR w="28575"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47395">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zh-CN" altLang="en-US" sz="3200" b="0" dirty="0">
                          <a:solidFill>
                            <a:srgbClr val="0070C0"/>
                          </a:solidFill>
                          <a:effectLst>
                            <a:outerShdw blurRad="38100" dist="38100" dir="2700000">
                              <a:srgbClr val="C0C0C0"/>
                            </a:outerShdw>
                          </a:effectLst>
                          <a:latin typeface="华文新魏" panose="02010800040101010101" pitchFamily="2" charset="-122"/>
                          <a:ea typeface="华文新魏" panose="02010800040101010101" pitchFamily="2" charset="-122"/>
                        </a:rPr>
                        <a:t>铁路里程</a:t>
                      </a:r>
                    </a:p>
                  </a:txBody>
                  <a:tcPr marL="121925" marR="121925" marT="45713" marB="45713" anchor="ctr" anchorCtr="1">
                    <a:lnL w="28575"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en-GB" altLang="en-US"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5</a:t>
                      </a:r>
                      <a:r>
                        <a:rPr lang="zh-CN" altLang="en-US" sz="3200" b="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万多千米</a:t>
                      </a:r>
                    </a:p>
                  </a:txBody>
                  <a:tcPr marL="121925" marR="121925" marT="45713" marB="45713"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en-GB" altLang="en-US"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1</a:t>
                      </a:r>
                      <a:r>
                        <a:rPr lang="zh-CN" altLang="en-US" sz="3200" b="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a:t>
                      </a:r>
                      <a:r>
                        <a:rPr lang="en-GB" altLang="en-US"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4</a:t>
                      </a:r>
                      <a:r>
                        <a:rPr lang="zh-CN" altLang="en-US" sz="3200" b="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万多千米</a:t>
                      </a:r>
                    </a:p>
                  </a:txBody>
                  <a:tcPr marL="121925" marR="121925" marT="45713" marB="45713" anchor="ctr" anchorCtr="1">
                    <a:lnL w="12700" cap="flat" cmpd="sng">
                      <a:solidFill>
                        <a:srgbClr val="5F5F5F"/>
                      </a:solidFill>
                      <a:prstDash val="solid"/>
                      <a:headEnd type="none" w="med" len="med"/>
                      <a:tailEnd type="none" w="med" len="med"/>
                    </a:lnL>
                    <a:lnR w="28575"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27380">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defTabSz="914400">
                        <a:spcBef>
                          <a:spcPct val="0"/>
                        </a:spcBef>
                        <a:buNone/>
                      </a:pPr>
                      <a:r>
                        <a:rPr lang="zh-CN" altLang="en-US" sz="3200" b="0" dirty="0">
                          <a:solidFill>
                            <a:srgbClr val="0070C0"/>
                          </a:solidFill>
                          <a:effectLst>
                            <a:outerShdw blurRad="38100" dist="38100" dir="2700000">
                              <a:srgbClr val="C0C0C0"/>
                            </a:outerShdw>
                          </a:effectLst>
                          <a:latin typeface="华文新魏" panose="02010800040101010101" pitchFamily="2" charset="-122"/>
                          <a:ea typeface="华文新魏" panose="02010800040101010101" pitchFamily="2" charset="-122"/>
                        </a:rPr>
                        <a:t>海军舰只</a:t>
                      </a:r>
                    </a:p>
                  </a:txBody>
                  <a:tcPr marL="121925" marR="121925" marT="45713" marB="45713" anchor="ctr" anchorCtr="1">
                    <a:lnL w="28575"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28575"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en-GB" altLang="en-US" sz="3200" b="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700</a:t>
                      </a:r>
                      <a:r>
                        <a:rPr lang="zh-CN" altLang="en-US" sz="3200" b="0"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艘</a:t>
                      </a:r>
                    </a:p>
                  </a:txBody>
                  <a:tcPr marL="121925" marR="121925" marT="45713" marB="45713"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28575" cap="flat" cmpd="sng">
                      <a:solidFill>
                        <a:srgbClr val="5F5F5F"/>
                      </a:solidFill>
                      <a:prstDash val="solid"/>
                      <a:headEnd type="none" w="med" len="med"/>
                      <a:tailEnd type="none" w="med" len="med"/>
                    </a:lnB>
                    <a:lnTlToBr>
                      <a:noFill/>
                    </a:lnTlToBr>
                    <a:lnBlToTr>
                      <a:noFill/>
                    </a:lnBlToTr>
                    <a:solidFill>
                      <a:schemeClr val="bg1"/>
                    </a:solidFill>
                  </a:tcPr>
                </a:tc>
                <a:tc>
                  <a:txBody>
                    <a:bodyPr/>
                    <a:lstStyle>
                      <a:lvl1pPr marL="361950" lvl="0" indent="-361950" algn="just" defTabSz="514350" eaLnBrk="1" fontAlgn="base" latinLnBrk="0" hangingPunct="1">
                        <a:lnSpc>
                          <a:spcPct val="110000"/>
                        </a:lnSpc>
                        <a:spcBef>
                          <a:spcPts val="1015"/>
                        </a:spcBef>
                        <a:spcAft>
                          <a:spcPct val="0"/>
                        </a:spcAft>
                        <a:buClr>
                          <a:schemeClr val="accent1"/>
                        </a:buClr>
                        <a:buSzPct val="70000"/>
                        <a:buFont typeface="Wingdings 2" panose="05020102010507070707" pitchFamily="18" charset="2"/>
                        <a:buChar char="f"/>
                        <a:defRPr sz="2800" b="0" i="0" u="none" kern="1200" baseline="0">
                          <a:solidFill>
                            <a:schemeClr val="accent1"/>
                          </a:solidFill>
                          <a:latin typeface="+mn-lt"/>
                          <a:ea typeface="+mn-ea"/>
                          <a:cs typeface="+mn-cs"/>
                        </a:defRPr>
                      </a:lvl1pPr>
                      <a:lvl2pPr marL="361950" lvl="1" indent="-361950" algn="l" defTabSz="514350" eaLnBrk="1" fontAlgn="base" latinLnBrk="0" hangingPunct="1">
                        <a:lnSpc>
                          <a:spcPct val="150000"/>
                        </a:lnSpc>
                        <a:spcBef>
                          <a:spcPct val="0"/>
                        </a:spcBef>
                        <a:spcAft>
                          <a:spcPts val="340"/>
                        </a:spcAft>
                        <a:buClr>
                          <a:srgbClr val="BC9C8A"/>
                        </a:buClr>
                        <a:buFont typeface="幼圆" panose="02010509060101010101" pitchFamily="49" charset="-122"/>
                        <a:buChar char=" "/>
                        <a:defRPr sz="2400" b="0" i="0" u="none" kern="1200" baseline="0">
                          <a:solidFill>
                            <a:srgbClr val="303030"/>
                          </a:solidFill>
                          <a:latin typeface="+mn-lt"/>
                          <a:ea typeface="+mn-ea"/>
                          <a:cs typeface="+mn-cs"/>
                        </a:defRPr>
                      </a:lvl2pPr>
                      <a:lvl3pPr marL="643255" lvl="2" indent="-128905" algn="l" defTabSz="514350" eaLnBrk="1" fontAlgn="base" latinLnBrk="0" hangingPunct="1">
                        <a:lnSpc>
                          <a:spcPct val="90000"/>
                        </a:lnSpc>
                        <a:spcBef>
                          <a:spcPts val="275"/>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900430" lvl="3"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1157605" lvl="4" indent="-128905" algn="l" defTabSz="514350" eaLnBrk="1" fontAlgn="base" latinLnBrk="0" hangingPunct="1">
                        <a:lnSpc>
                          <a:spcPct val="90000"/>
                        </a:lnSpc>
                        <a:spcBef>
                          <a:spcPts val="275"/>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defTabSz="914400">
                        <a:spcBef>
                          <a:spcPct val="0"/>
                        </a:spcBef>
                        <a:buNone/>
                      </a:pPr>
                      <a:r>
                        <a:rPr lang="zh-CN" altLang="en-US" sz="3200" b="0" dirty="0">
                          <a:solidFill>
                            <a:schemeClr val="tx1"/>
                          </a:solidFill>
                          <a:latin typeface="华文新魏" panose="02010800040101010101" pitchFamily="2" charset="-122"/>
                          <a:ea typeface="华文新魏" panose="02010800040101010101" pitchFamily="2" charset="-122"/>
                        </a:rPr>
                        <a:t>少量</a:t>
                      </a:r>
                    </a:p>
                  </a:txBody>
                  <a:tcPr marL="121925" marR="121925" marT="45713" marB="45713" anchor="ctr" anchorCtr="1">
                    <a:lnL w="12700" cap="flat" cmpd="sng">
                      <a:solidFill>
                        <a:srgbClr val="5F5F5F"/>
                      </a:solidFill>
                      <a:prstDash val="solid"/>
                      <a:headEnd type="none" w="med" len="med"/>
                      <a:tailEnd type="none" w="med" len="med"/>
                    </a:lnL>
                    <a:lnR w="28575"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28575" cap="flat" cmpd="sng">
                      <a:solidFill>
                        <a:srgbClr val="5F5F5F"/>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19489" name="Rectangle 30"/>
          <p:cNvSpPr>
            <a:spLocks noChangeArrowheads="1"/>
          </p:cNvSpPr>
          <p:nvPr/>
        </p:nvSpPr>
        <p:spPr bwMode="auto">
          <a:xfrm>
            <a:off x="3678576" y="402879"/>
            <a:ext cx="5262880" cy="706755"/>
          </a:xfrm>
          <a:prstGeom prst="rect">
            <a:avLst/>
          </a:prstGeom>
          <a:noFill/>
          <a:ln w="9525">
            <a:noFill/>
            <a:miter lim="800000"/>
          </a:ln>
        </p:spPr>
        <p:txBody>
          <a:bodyPr wrap="none">
            <a:spAutoFit/>
          </a:bodyPr>
          <a:lstStyle/>
          <a:p>
            <a:r>
              <a:rPr lang="zh-CN" altLang="en-US" sz="4000" dirty="0">
                <a:latin typeface="华文新魏" panose="02010800040101010101" pitchFamily="2" charset="-122"/>
                <a:ea typeface="华文新魏" panose="02010800040101010101" pitchFamily="2" charset="-122"/>
              </a:rPr>
              <a:t>南北战争双方力量对比</a:t>
            </a:r>
            <a:endParaRPr lang="en-US" altLang="zh-CN" sz="4000" dirty="0">
              <a:latin typeface="华文新魏" panose="02010800040101010101" pitchFamily="2" charset="-122"/>
              <a:ea typeface="华文新魏" panose="02010800040101010101" pitchFamily="2" charset="-122"/>
            </a:endParaRPr>
          </a:p>
        </p:txBody>
      </p:sp>
      <p:pic>
        <p:nvPicPr>
          <p:cNvPr id="17" name="图形 16"/>
          <p:cNvPicPr>
            <a:picLocks noChangeAspect="1"/>
          </p:cNvPicPr>
          <p:nvPr/>
        </p:nvPicPr>
        <p:blipFill>
          <a:blip r:embed="rId3" cstate="print">
            <a:lum bright="42000"/>
          </a:blip>
          <a:srcRect b="19007"/>
          <a:stretch>
            <a:fillRect/>
          </a:stretch>
        </p:blipFill>
        <p:spPr>
          <a:xfrm>
            <a:off x="0" y="6243955"/>
            <a:ext cx="12192000" cy="609600"/>
          </a:xfrm>
          <a:prstGeom prst="rect">
            <a:avLst/>
          </a:prstGeom>
        </p:spPr>
      </p:pic>
      <p:pic>
        <p:nvPicPr>
          <p:cNvPr id="27" name="图片 26" descr="5d7578a7f73fefea809f2f8d9e4b4007"/>
          <p:cNvPicPr>
            <a:picLocks noChangeAspect="1"/>
          </p:cNvPicPr>
          <p:nvPr/>
        </p:nvPicPr>
        <p:blipFill>
          <a:blip r:embed="rId4" cstate="print"/>
          <a:stretch>
            <a:fillRect/>
          </a:stretch>
        </p:blipFill>
        <p:spPr>
          <a:xfrm>
            <a:off x="9395460" y="6243955"/>
            <a:ext cx="2796540" cy="614045"/>
          </a:xfrm>
          <a:prstGeom prst="rect">
            <a:avLst/>
          </a:prstGeom>
        </p:spPr>
      </p:pic>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组合 1"/>
          <p:cNvGrpSpPr/>
          <p:nvPr/>
        </p:nvGrpSpPr>
        <p:grpSpPr bwMode="auto">
          <a:xfrm>
            <a:off x="1440130" y="1971559"/>
            <a:ext cx="9715162" cy="3353435"/>
            <a:chOff x="1701" y="3826"/>
            <a:chExt cx="11475" cy="5281"/>
          </a:xfrm>
        </p:grpSpPr>
        <p:sp>
          <p:nvSpPr>
            <p:cNvPr id="20489" name="Rectangle 7"/>
            <p:cNvSpPr>
              <a:spLocks noChangeArrowheads="1"/>
            </p:cNvSpPr>
            <p:nvPr/>
          </p:nvSpPr>
          <p:spPr bwMode="auto">
            <a:xfrm>
              <a:off x="1701" y="3826"/>
              <a:ext cx="11475" cy="1501"/>
            </a:xfrm>
            <a:prstGeom prst="rect">
              <a:avLst/>
            </a:prstGeom>
            <a:noFill/>
            <a:ln w="9525">
              <a:noFill/>
              <a:miter lim="800000"/>
            </a:ln>
          </p:spPr>
          <p:txBody>
            <a:bodyPr wrap="square" anchor="ctr">
              <a:spAutoFit/>
            </a:bodyPr>
            <a:lstStyle/>
            <a:p>
              <a:r>
                <a:rPr lang="zh-CN" altLang="en-US" sz="2800" dirty="0">
                  <a:latin typeface="宋体" panose="02010600030101010101" pitchFamily="2" charset="-122"/>
                  <a:ea typeface="宋体" panose="02010600030101010101" pitchFamily="2" charset="-122"/>
                </a:rPr>
                <a:t>材料七 </a:t>
              </a:r>
              <a:r>
                <a:rPr lang="zh-CN" altLang="en-US" sz="2800" dirty="0">
                  <a:latin typeface="楷体" panose="02010609060101010101" charset="-122"/>
                  <a:ea typeface="楷体" panose="02010609060101010101" charset="-122"/>
                  <a:cs typeface="楷体" panose="02010609060101010101" charset="-122"/>
                </a:rPr>
                <a:t>南部人崇尚戎马生涯，故拥有比北部更多资历较长、经验丰富的军事人才。  </a:t>
              </a:r>
              <a:r>
                <a:rPr lang="zh-CN" altLang="en-US" sz="2800" b="1" dirty="0">
                  <a:latin typeface="楷体" panose="02010609060101010101" charset="-122"/>
                  <a:ea typeface="楷体" panose="02010609060101010101" charset="-122"/>
                  <a:cs typeface="楷体" panose="02010609060101010101" charset="-122"/>
                </a:rPr>
                <a:t>         </a:t>
              </a:r>
              <a:r>
                <a:rPr lang="en-US" altLang="zh-CN" sz="2800" dirty="0">
                  <a:latin typeface="宋体" panose="02010600030101010101" pitchFamily="2" charset="-122"/>
                  <a:ea typeface="宋体" panose="02010600030101010101" pitchFamily="2" charset="-122"/>
                  <a:cs typeface="楷体" panose="02010609060101010101" charset="-122"/>
                </a:rPr>
                <a:t>——</a:t>
              </a:r>
              <a:r>
                <a:rPr lang="zh-CN" altLang="en-US" sz="2800" dirty="0">
                  <a:latin typeface="宋体" panose="02010600030101010101" pitchFamily="2" charset="-122"/>
                  <a:ea typeface="宋体" panose="02010600030101010101" pitchFamily="2" charset="-122"/>
                  <a:cs typeface="宋体" panose="02010600030101010101" pitchFamily="2" charset="-122"/>
                </a:rPr>
                <a:t>刘绪贻 《美国通史》</a:t>
              </a:r>
            </a:p>
          </p:txBody>
        </p:sp>
        <p:sp>
          <p:nvSpPr>
            <p:cNvPr id="20490" name="Rectangle 14"/>
            <p:cNvSpPr>
              <a:spLocks noChangeArrowheads="1"/>
            </p:cNvSpPr>
            <p:nvPr/>
          </p:nvSpPr>
          <p:spPr bwMode="auto">
            <a:xfrm>
              <a:off x="4169" y="8479"/>
              <a:ext cx="1716" cy="628"/>
            </a:xfrm>
            <a:prstGeom prst="rect">
              <a:avLst/>
            </a:prstGeom>
            <a:noFill/>
            <a:ln w="9525">
              <a:noFill/>
              <a:miter lim="800000"/>
            </a:ln>
          </p:spPr>
          <p:txBody>
            <a:bodyPr wrap="none" anchor="b">
              <a:spAutoFit/>
            </a:bodyPr>
            <a:lstStyle/>
            <a:p>
              <a:r>
                <a:rPr lang="zh-CN" altLang="en-US" sz="2000" dirty="0">
                  <a:solidFill>
                    <a:srgbClr val="001817"/>
                  </a:solidFill>
                  <a:latin typeface="华文新魏" panose="02010800040101010101" pitchFamily="2" charset="-122"/>
                  <a:ea typeface="华文新魏" panose="02010800040101010101" pitchFamily="2" charset="-122"/>
                  <a:cs typeface="华文新魏" panose="02010800040101010101" pitchFamily="2" charset="-122"/>
                </a:rPr>
                <a:t>罗伯特</a:t>
              </a:r>
              <a:r>
                <a:rPr lang="en-US" altLang="zh-CN" sz="2000" dirty="0">
                  <a:solidFill>
                    <a:srgbClr val="001817"/>
                  </a:solidFill>
                  <a:latin typeface="华文新魏" panose="02010800040101010101" pitchFamily="2" charset="-122"/>
                  <a:ea typeface="华文新魏" panose="02010800040101010101" pitchFamily="2" charset="-122"/>
                  <a:cs typeface="华文新魏" panose="02010800040101010101" pitchFamily="2" charset="-122"/>
                </a:rPr>
                <a:t>·</a:t>
              </a:r>
              <a:r>
                <a:rPr lang="zh-CN" altLang="en-US" sz="2000" dirty="0">
                  <a:solidFill>
                    <a:srgbClr val="001817"/>
                  </a:solidFill>
                  <a:latin typeface="华文新魏" panose="02010800040101010101" pitchFamily="2" charset="-122"/>
                  <a:ea typeface="华文新魏" panose="02010800040101010101" pitchFamily="2" charset="-122"/>
                  <a:cs typeface="华文新魏" panose="02010800040101010101" pitchFamily="2" charset="-122"/>
                </a:rPr>
                <a:t>李</a:t>
              </a:r>
            </a:p>
          </p:txBody>
        </p:sp>
        <p:pic>
          <p:nvPicPr>
            <p:cNvPr id="20491" name="Picture 15" descr="proxy"/>
            <p:cNvPicPr>
              <a:picLocks noChangeAspect="1" noChangeArrowheads="1"/>
            </p:cNvPicPr>
            <p:nvPr/>
          </p:nvPicPr>
          <p:blipFill>
            <a:blip r:embed="rId2" cstate="print"/>
            <a:srcRect/>
            <a:stretch>
              <a:fillRect/>
            </a:stretch>
          </p:blipFill>
          <p:spPr bwMode="auto">
            <a:xfrm>
              <a:off x="7381" y="5689"/>
              <a:ext cx="1794" cy="2537"/>
            </a:xfrm>
            <a:prstGeom prst="rect">
              <a:avLst/>
            </a:prstGeom>
            <a:noFill/>
            <a:ln w="9525">
              <a:noFill/>
              <a:miter lim="800000"/>
              <a:headEnd/>
              <a:tailEnd/>
            </a:ln>
          </p:spPr>
        </p:pic>
        <p:sp>
          <p:nvSpPr>
            <p:cNvPr id="20492" name="Rectangle 16"/>
            <p:cNvSpPr>
              <a:spLocks noChangeArrowheads="1"/>
            </p:cNvSpPr>
            <p:nvPr/>
          </p:nvSpPr>
          <p:spPr bwMode="auto">
            <a:xfrm>
              <a:off x="6915" y="8414"/>
              <a:ext cx="2632" cy="628"/>
            </a:xfrm>
            <a:prstGeom prst="rect">
              <a:avLst/>
            </a:prstGeom>
            <a:noFill/>
            <a:ln w="9525">
              <a:noFill/>
              <a:miter lim="800000"/>
            </a:ln>
          </p:spPr>
          <p:txBody>
            <a:bodyPr wrap="square" anchor="b">
              <a:spAutoFit/>
            </a:bodyPr>
            <a:lstStyle/>
            <a:p>
              <a:r>
                <a:rPr lang="zh-CN" altLang="en-US" sz="2000" dirty="0">
                  <a:solidFill>
                    <a:srgbClr val="001817"/>
                  </a:solidFill>
                  <a:latin typeface="华文新魏" panose="02010800040101010101" pitchFamily="2" charset="-122"/>
                  <a:ea typeface="华文新魏" panose="02010800040101010101" pitchFamily="2" charset="-122"/>
                  <a:cs typeface="华文新魏" panose="02010800040101010101" pitchFamily="2" charset="-122"/>
                </a:rPr>
                <a:t>“石墙</a:t>
              </a:r>
              <a:r>
                <a:rPr lang="en-US" altLang="zh-CN" sz="2000" dirty="0">
                  <a:solidFill>
                    <a:srgbClr val="001817"/>
                  </a:solidFill>
                  <a:latin typeface="华文新魏" panose="02010800040101010101" pitchFamily="2" charset="-122"/>
                  <a:ea typeface="华文新魏" panose="02010800040101010101" pitchFamily="2" charset="-122"/>
                  <a:cs typeface="华文新魏" panose="02010800040101010101" pitchFamily="2" charset="-122"/>
                </a:rPr>
                <a:t>”</a:t>
              </a:r>
              <a:r>
                <a:rPr lang="zh-CN" altLang="en-US" sz="2000" dirty="0">
                  <a:solidFill>
                    <a:srgbClr val="001817"/>
                  </a:solidFill>
                  <a:latin typeface="华文新魏" panose="02010800040101010101" pitchFamily="2" charset="-122"/>
                  <a:ea typeface="华文新魏" panose="02010800040101010101" pitchFamily="2" charset="-122"/>
                  <a:cs typeface="华文新魏" panose="02010800040101010101" pitchFamily="2" charset="-122"/>
                </a:rPr>
                <a:t>杰克逊</a:t>
              </a:r>
            </a:p>
          </p:txBody>
        </p:sp>
        <p:pic>
          <p:nvPicPr>
            <p:cNvPr id="20495" name="Picture 19" descr="AAHD067_8x10"/>
            <p:cNvPicPr>
              <a:picLocks noChangeAspect="1" noChangeArrowheads="1"/>
            </p:cNvPicPr>
            <p:nvPr/>
          </p:nvPicPr>
          <p:blipFill>
            <a:blip r:embed="rId3" cstate="print"/>
            <a:srcRect/>
            <a:stretch>
              <a:fillRect/>
            </a:stretch>
          </p:blipFill>
          <p:spPr bwMode="auto">
            <a:xfrm>
              <a:off x="4071" y="5732"/>
              <a:ext cx="1858" cy="2537"/>
            </a:xfrm>
            <a:prstGeom prst="rect">
              <a:avLst/>
            </a:prstGeom>
            <a:noFill/>
            <a:ln w="9525">
              <a:noFill/>
              <a:miter lim="800000"/>
              <a:headEnd/>
              <a:tailEnd/>
            </a:ln>
          </p:spPr>
        </p:pic>
      </p:grpSp>
      <p:sp>
        <p:nvSpPr>
          <p:cNvPr id="20483" name="文本框 1"/>
          <p:cNvSpPr txBox="1">
            <a:spLocks noChangeArrowheads="1"/>
          </p:cNvSpPr>
          <p:nvPr/>
        </p:nvSpPr>
        <p:spPr bwMode="auto">
          <a:xfrm>
            <a:off x="1376680" y="447675"/>
            <a:ext cx="9841865" cy="1014730"/>
          </a:xfrm>
          <a:prstGeom prst="rect">
            <a:avLst/>
          </a:prstGeom>
          <a:noFill/>
          <a:ln w="9525">
            <a:noFill/>
            <a:miter lim="800000"/>
          </a:ln>
        </p:spPr>
        <p:txBody>
          <a:bodyPr wrap="square">
            <a:spAutoFit/>
          </a:bodyPr>
          <a:lstStyle/>
          <a:p>
            <a:r>
              <a:rPr lang="en-US" altLang="zh-CN" sz="3200" b="1" dirty="0">
                <a:latin typeface="华文楷体" panose="02010600040101010101" pitchFamily="2" charset="-122"/>
                <a:ea typeface="华文楷体" panose="02010600040101010101" pitchFamily="2" charset="-122"/>
              </a:rPr>
              <a:t> </a:t>
            </a:r>
            <a:r>
              <a:rPr lang="zh-CN" altLang="en-US" sz="2800" dirty="0">
                <a:latin typeface="宋体" panose="02010600030101010101" pitchFamily="2" charset="-122"/>
                <a:ea typeface="宋体" panose="02010600030101010101" pitchFamily="2" charset="-122"/>
              </a:rPr>
              <a:t>材料六 </a:t>
            </a:r>
            <a:r>
              <a:rPr lang="zh-CN" altLang="en-US" sz="2800" dirty="0">
                <a:latin typeface="楷体" panose="02010609060101010101" charset="-122"/>
                <a:ea typeface="楷体" panose="02010609060101010101" charset="-122"/>
              </a:rPr>
              <a:t>征召七万五千人，时间为三个月。</a:t>
            </a:r>
            <a:endParaRPr lang="zh-CN" altLang="en-US" sz="2800" b="1" dirty="0">
              <a:latin typeface="华文楷体" panose="02010600040101010101" pitchFamily="2" charset="-122"/>
              <a:ea typeface="华文楷体" panose="02010600040101010101" pitchFamily="2" charset="-122"/>
            </a:endParaRPr>
          </a:p>
          <a:p>
            <a:r>
              <a:rPr lang="zh-CN" altLang="en-US" sz="2800" b="1" dirty="0">
                <a:latin typeface="华文楷体" panose="02010600040101010101" pitchFamily="2" charset="-122"/>
                <a:ea typeface="华文楷体" panose="02010600040101010101" pitchFamily="2" charset="-122"/>
              </a:rPr>
              <a:t>                                                   </a:t>
            </a:r>
            <a:r>
              <a:rPr lang="zh-CN" altLang="en-US" sz="2800" dirty="0">
                <a:latin typeface="宋体" panose="02010600030101010101" pitchFamily="2" charset="-122"/>
                <a:ea typeface="宋体" panose="02010600030101010101" pitchFamily="2" charset="-122"/>
                <a:cs typeface="宋体" panose="02010600030101010101" pitchFamily="2" charset="-122"/>
              </a:rPr>
              <a:t>       ——1861年</a:t>
            </a:r>
            <a:r>
              <a:rPr lang="en-US" altLang="zh-CN" sz="2800" dirty="0">
                <a:latin typeface="宋体" panose="02010600030101010101" pitchFamily="2" charset="-122"/>
                <a:ea typeface="宋体" panose="02010600030101010101" pitchFamily="2" charset="-122"/>
                <a:cs typeface="宋体" panose="02010600030101010101" pitchFamily="2" charset="-122"/>
              </a:rPr>
              <a:t>4</a:t>
            </a:r>
            <a:r>
              <a:rPr lang="zh-CN" altLang="en-US" sz="2800" dirty="0">
                <a:latin typeface="宋体" panose="02010600030101010101" pitchFamily="2" charset="-122"/>
                <a:ea typeface="宋体" panose="02010600030101010101" pitchFamily="2" charset="-122"/>
                <a:cs typeface="宋体" panose="02010600030101010101" pitchFamily="2" charset="-122"/>
              </a:rPr>
              <a:t>月林肯总统</a:t>
            </a:r>
          </a:p>
        </p:txBody>
      </p:sp>
      <p:sp>
        <p:nvSpPr>
          <p:cNvPr id="24589" name="文本框 24588"/>
          <p:cNvSpPr txBox="1">
            <a:spLocks noChangeArrowheads="1"/>
          </p:cNvSpPr>
          <p:nvPr/>
        </p:nvSpPr>
        <p:spPr bwMode="auto">
          <a:xfrm>
            <a:off x="4008009" y="1326718"/>
            <a:ext cx="2926080" cy="645160"/>
          </a:xfrm>
          <a:prstGeom prst="rect">
            <a:avLst/>
          </a:prstGeom>
          <a:noFill/>
          <a:ln w="9525">
            <a:noFill/>
            <a:miter lim="800000"/>
          </a:ln>
        </p:spPr>
        <p:txBody>
          <a:bodyPr wrap="none">
            <a:spAutoFit/>
          </a:bodyPr>
          <a:lstStyle/>
          <a:p>
            <a:r>
              <a:rPr lang="zh-CN" altLang="en-US" sz="3600" dirty="0">
                <a:solidFill>
                  <a:srgbClr val="FF0000"/>
                </a:solidFill>
                <a:latin typeface="华文新魏" panose="02010800040101010101" pitchFamily="2" charset="-122"/>
                <a:ea typeface="华文新魏" panose="02010800040101010101" pitchFamily="2" charset="-122"/>
              </a:rPr>
              <a:t>北方准备不足</a:t>
            </a:r>
          </a:p>
        </p:txBody>
      </p:sp>
      <p:sp>
        <p:nvSpPr>
          <p:cNvPr id="24590" name="文本框 24589"/>
          <p:cNvSpPr txBox="1">
            <a:spLocks noChangeArrowheads="1"/>
          </p:cNvSpPr>
          <p:nvPr/>
        </p:nvSpPr>
        <p:spPr bwMode="auto">
          <a:xfrm>
            <a:off x="3887933" y="5461347"/>
            <a:ext cx="3952875" cy="645160"/>
          </a:xfrm>
          <a:prstGeom prst="rect">
            <a:avLst/>
          </a:prstGeom>
          <a:noFill/>
          <a:ln w="9525">
            <a:noFill/>
            <a:miter lim="800000"/>
          </a:ln>
        </p:spPr>
        <p:txBody>
          <a:bodyPr wrap="none">
            <a:spAutoFit/>
          </a:bodyPr>
          <a:lstStyle/>
          <a:p>
            <a:r>
              <a:rPr lang="zh-CN" altLang="en-US" sz="3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3600"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北方缺乏优秀将领</a:t>
            </a:r>
          </a:p>
        </p:txBody>
      </p:sp>
      <p:pic>
        <p:nvPicPr>
          <p:cNvPr id="17" name="图形 16"/>
          <p:cNvPicPr>
            <a:picLocks noChangeAspect="1"/>
          </p:cNvPicPr>
          <p:nvPr/>
        </p:nvPicPr>
        <p:blipFill>
          <a:blip r:embed="rId4" cstate="print">
            <a:lum bright="42000"/>
          </a:blip>
          <a:srcRect b="19007"/>
          <a:stretch>
            <a:fillRect/>
          </a:stretch>
        </p:blipFill>
        <p:spPr>
          <a:xfrm>
            <a:off x="-101600" y="6336665"/>
            <a:ext cx="12192000" cy="609600"/>
          </a:xfrm>
          <a:prstGeom prst="rect">
            <a:avLst/>
          </a:prstGeom>
        </p:spPr>
      </p:pic>
      <p:pic>
        <p:nvPicPr>
          <p:cNvPr id="27" name="图片 26" descr="5d7578a7f73fefea809f2f8d9e4b4007"/>
          <p:cNvPicPr>
            <a:picLocks noChangeAspect="1"/>
          </p:cNvPicPr>
          <p:nvPr/>
        </p:nvPicPr>
        <p:blipFill>
          <a:blip r:embed="rId5" cstate="print"/>
          <a:stretch>
            <a:fillRect/>
          </a:stretch>
        </p:blipFill>
        <p:spPr>
          <a:xfrm>
            <a:off x="9395460" y="6243955"/>
            <a:ext cx="2796540" cy="614045"/>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89"/>
                                        </p:tgtEl>
                                        <p:attrNameLst>
                                          <p:attrName>style.visibility</p:attrName>
                                        </p:attrNameLst>
                                      </p:cBhvr>
                                      <p:to>
                                        <p:strVal val="visible"/>
                                      </p:to>
                                    </p:set>
                                    <p:animEffect transition="in" filter="blinds(horizontal)">
                                      <p:cBhvr>
                                        <p:cTn id="7" dur="500"/>
                                        <p:tgtEl>
                                          <p:spTgt spid="2458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590"/>
                                        </p:tgtEl>
                                        <p:attrNameLst>
                                          <p:attrName>style.visibility</p:attrName>
                                        </p:attrNameLst>
                                      </p:cBhvr>
                                      <p:to>
                                        <p:strVal val="visible"/>
                                      </p:to>
                                    </p:set>
                                    <p:animEffect transition="in" filter="blinds(horizontal)">
                                      <p:cBhvr>
                                        <p:cTn id="12" dur="500"/>
                                        <p:tgtEl>
                                          <p:spTgt spid="24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9" grpId="0"/>
      <p:bldP spid="2459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sp>
        <p:nvSpPr>
          <p:cNvPr id="91139" name="AutoShape 3" descr="data:image/jpeg;base64,/9j/4AAQSkZJRgABAQAAAQABAAD/2wBDAAgGBgcGBQgHBwcJCQgKDBQNDAsLDBkSEw8UHRofHh0aHBwgJC4nICIsIxwcKDcpLDAxNDQ0Hyc5PTgyPC4zNDL/2wBDAQkJCQwLDBgNDRgyIRwhMjIyMjIyMjIyMjIyMjIyMjIyMjIyMjIyMjIyMjIyMjIyMjIyMjIyMjIyMjIyMjIyMjL/wAARCADSAk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rUNTsdIsnvdQuora2TG6WVgFBPYEc1lL4/8ACDjK+JtKODgH7QvX865b4v6lp1notra3cUr3bl5rNkcKsUqqVDN6qCwAHvXFT/YUubBtRtbiOGG0mW1sIVVZbaUgsqyBTtaLPKsSGLLk+lQVGN4nrZ+Ifg4Eg+J9KUg4INwvX86X/hYng0A/8VRpP4XK188yzfDpLVXe78TXFy/LqAke18ck5GDzk4HWmxf8K4kiI/trxNDxgD7OrAZ69DWnKLlifQ4+Ivgw/wDM0aXn/r4Wl/4WJ4M/6GnSf/Alf8a+eTL8PVRimq+J52PAHkov4kknI9jxTIh8P2Ybtf1+JASdr2CHHvlW/pRyByxPon/hYng3OB4o0n/wKX/GgfEPwaenijScD/p5Uf1r58Fv8NS4Z/E3iF17gWYAqdLH4Z3RS3i8Qa+WUFoy1sNq4GTgHHYGp5WHLE9+PxD8G4/5GjSP/Atf8aT/AIWH4N/6GjSf/ApK+e1t/hjtct4g107jnd9hXIJ5NNey+GTqFj8S66OQcfYAf5YosHLE+hj8QvBv/Q06T/4FL/jR/wALB8HgZ/4SnScf9fS/4186Gw+Gm3A8TayDnqdOB/rQ1j8NWwG8TazgcgDTQP607ByxPoo/EPwd38U6T+F0v+NOHxA8HnkeKNJP0ul/xr5xbTfhmQxHibWQSMDOndP1pDpnwyKgHxNrRPdv7OHP60rMLI+kB4+8IN08T6V/4FKP605PHPhRydniTS2xycXSnH6182rpnwvAO7xLrZPbGngf1p7aZ8LScr4k1xfT/QAaOULRPpEeN/C7Y2+IdLIPQG5X/GlHjXwxll/4SDTCVODi5Xg/nXzSdM+GpIP/AAlOs+w/sxf8ae2nfDp7Yo3i3Vc7sgDSVBxjvg8/XNHKxrlPpb/hMvDOM/8ACQaZ/wCBK/40o8X+HCONe00+4uV/xr5ok0H4aYQ/8JlqJyoJ26bnH154NTw+GfhlNGCPG93GckHzLAA/lRZ9RWjc+kD4v8OA869poP8A19L/AI05PFfh5ydmt6c2PS5X/GvnmPwp8NlUY+IDfjZL/UUP4T+GTEE+PnJz94Waj+lHKDUT6G/4Srw//wBBrT//AAIX/Gj/AISrQP8AoN6f/wCBCf4189r4W+GKuF/4Tpy+0/ObQY69/elj8JfDVyqDx4ApGVL2igKPQnrmny32BKJ9DDxForhcatYsG+7i4Xn6V574q+K+o+HfEN5p9p4bbU7WBUdbmO4IB3KGIyFYHGexFefN4N+GnD/8J4mFzlfs65PHt/8AXrNn8Ja5HFPLpnhy5uNHQl7a+XcBLADuWUKGGCV+YY70+V9R2ifR+leI7G/0i0vZbm2geaFJWiaYExllBKnODkE46DpWqL60Kgi6gIIznzF/xr5on8IfDyVzcP8AEMSNLlzvtQzZPPzEnOeec85pn/CFeAAD/wAXAtS23j/RhgfhjrRy9hcqex9NfbbX/n6h/wC/i/40fbbT/n5g/wC/i/418xL4I8FqwWPx3pkhfqphJP4HHFTQ+CvB8snlR+NtMwisWAtwcj2ZhyR+tCiwUD6X+22v/PzB/wB/F/xpPttr/wA/EP8A39H+NfMo8EeGpWLHxpozSMTkvEV5PI4C4pX8D+FZMr/wmmiRkgH5QeF6nt1yM/Tinylezv1sfTP221/5+If+/o/xpftlr/z8w/8Afxf8a+ZR8O/CsiNKnj3SGCj5uAoHpxTT8OvCrxt5HjrSWaPDTMTgKvcgY5PtS5Rezt1ufTn2y1/5+Yf+/i/40v221/5+Yf8Av4v+NfMC/D3wwkQkPjnRGjDZL8k/TGOaF8A+GGZyvjnRCqnADKR8p5GTjr70KFw5D6e+2Wp6XEJP/XRf8aPtNuc/v4uDg/vB/jXzCPAfhvPHjbQATxzuP9BVpfAegx5kfxhoskUjKSA7dOmNo5J9D2ocbDVNPd2PpYXEOf8AWx/99j/GnCaM9JE/76FfMTfD3TIJMv420OIklgDMzHb2PHcfWkbwPp6KTD490V+doUzyoMnnGc+1HK3sJ00up9PCRDnDocdcMKdvTGdy49dwr5hTwLbRhjH450XGwiQm7kA3enByRVpfA8AhITxvpjD5CRDeSNt5/ulgCvr6UcjD2Z9Kbl4+YZPTkc0BgRwQeccHv6V81yeDWM7rF4shlESuwmhujtVhjKjc4OOeCO+aa3hDVIArWuswOm8vlNbVDC2Bh2y/fJyRyMUnBh7M+lSQfQ8461S1O8XT9Lu9QKGVLaB5WRW5O1S2OuO1fOn/AAiGuiJ2GrWcIQb28zXgSxOckBWP3uuTzxT4/Bet2yu8viDTFtjh2P8AbJKleDuK5w2PfrSs0EYXdrnqfgz4o23jLWxplvpF3aFrVrjzZWUqcFRgY/3q9DUEg8HOeen9K+S5ZdRt5WS0hlvI4mkVb60SUecM43KyY+U527QduVJxya24fCviSdRNBr1owlVXdW11o2DEA7WUtkMuQKbjpqDjZ2ufTWD6H8qMH0P5V82r4O8YSKSutwEAbmZfEDEMf7v3uPrzVi38CeN5ExHrUPI3bV16T5c9uCfz70lEmx9FYPofyowfQ/lXzofAPj1mYjVyYh/EuvPjP4mmS+A/HsIUyeIWhVhnD66wxz9eaOULH0dg+h/KjB9DXzgvgj4gG3Drrk0pLbU2a9hc+gOeTT7bRfGtjc3MdzruoWzwWrTCNb77Q8qEk4iAyWYBTk4zg5FOw7H0Zg+horwm1s9V1LUZI4vFjLEluHLNfsTaglgqqRgtu+8N43KoG4A1BaX2v3ksSL4zulL3RtJ5I5lfY4JDAqF+RAVXEjcsDgDmpsHKe+0Zr55gg+Jd3EZofE8ciFiPMGqRKGVSRnaVyuSO9Xf7M+MR+7rhP/cRg/8AiafKKx7xkeopcj1rww6Z8ZgxV9XfIGdou7YNj1+7VU2/xjEYYay/H33NzbFAfQHHU9AKdg5We+5HrRXgSt8aIwHe6uSFOSv+jll/3ugAq6l58ZiC4yVUFuUgO4D6N/WlyhyM9worxE6p8aEAItbY46loYxj/AHiW4FNbW/jQo3fZtMbH8KCIk/Qbuadg5We4UV4gdb+M4G82NuGJwqGCMBj6D5+tRvrvxoDbTp4HqRbRAL+JfiiwWZ7nQa8Gk8RfGJNytbICpAZVihLL9Rv4FNTxH8YH37YVbaQMCGHPP/A6OUOU97+tHHavBj4n+MEB+a1iY4+7LBFgfk3Wov8AhN/i4hJbT7ZvpaAge/DU1TbegcrPfqQ9q8DTx18VmnhifT7VWnkWNS1lwCe5O7gD1PFO1Dx94405r+0utS0mPULLBeFbMvuVsbWDqSuT0wcYzSaa3H7OTPet3uKKyNHvJrzR7S4vY4orqSJTMijIVsciipuHIzzf45aXPc2Wi6hHHHLFbTyRSK/3QGUHLHoOUx9SB3ryU286mSCJzHA0ksjIkhCmRVPltt6gBSRjnFfVuoada6nZtaX1tFcQN96OVcq31rnj8NPCIO6PQLNGwQSi7TgjB6UjSFSPLyyPkg2dwUTKqVVQMqw4z/Wl/s242KCqBSDj5wea+of+FK+Bxj/iVSgA5wLiT/4ql/4Ur4G6DSpAeuftEnH/AI9WntH2J90+XE0u5JbOwcdAw59qQaTdEAlUG44GXAFfUg+C3gpWDDTHyDn/AI+ZOf1px+DPgooUOmSEH/p4k4/Wn7VjtDufLR0i6J+VIiC2ABKuf5006Vd7TmLjdjcXXH86+o/+FKeCCp/4lkv/AIFS/wDxVH/ClPBG0L/ZsxAOcfa5f/iqPasVodz5aOn3DqWSIAZxtDDP5Z9aWPSrxy+xF+QFm/eKMAe+evPSvqT/AIUn4G/6Bkw9/tch/wDZqST4JeCGUAaZKD3xcSc/X5hUup5CtHufLEmn3CZyFJBAOJFbk+mDSHTrkKGMeFJwDuFfVf8AwpbwOAANKmUAfw3k3P4bqUfBbwMMf8Suc9/+P2Yf+zUlIXunyoLC4IOV6Y7juae+nXm0/uyQrYOCDz7Y7V9U/wDClvAjctpM7fW9m/8AiqQ/BTwHjC6TKPpeTf8AxVNzQXifKQ0+5yB5TAnpninNpt6vW2mPuFJr6qPwU8Ck5OlXH/gZL/8AFUv/AApXwN/Dplwp9RezZ/8AQqSmF0fKa2F2RnyGwPXAI/OlFjdhlAiYE9DxgV9Un4J+ByD/AMS+5B/vG8lP/s1H/Ck/A+BjT7gev+lzc/8Aj1Up9xaHyr9jusH9zJjuADzSfYbtif3ExI9EY/0r6pPwS8EE/wDHjdD6Xkv9WpjfA7wUT8tteKfX7W/+NPnQ1Y+WlsrwkbbeU/8AAD/hVmPT79lwLaUnI/gPqenavpwfA3wTkf6LeDH/AE9v/jTh8EPBKjBs7s+/2yQf1pc6GnFHy/8A2Ze4DfZmGQPvYB/I801tPvlbe1swHTlcA19Sf8KS8E4/487vjp/psn+NOPwU8FEcWd2D/e+2y/8AxVPnXQG4s+XBpmokH/RjgjqcdPUc9KmfV9UKLA19eExIsSKJmARVGAoAOMYFfTJ+CvgsnD2l2zAck3kv/wAVXh0Ol2954ztdHktBBaz6oti+FAdEErJtywyWAAyTzRzXBJHJvpuohhm3lG35gSMcduT1pZbXU3+ZrdseqoP519Kf8KL8HsobbqAOOT9panf8KL8Jf39TA9PtRxQ5WD3UfMpsNQk6274PqoGahWzmcbgmc9OOtfUI+BfgzjMd+231umqcfBbwivRL9cfdxeycfrQpjvE+WRp87Y/d5DcghhxSjTLsg4t2I9wM/wA6+ph8FfB6gARX/H/T5J/jTz8GvBx62t6c8HN9LyP++qfOuom4nyudKvtv/HnJ9dvX6VGNNvM/8esxx1AQ19U/8KT8EYH+g3Xt/psvH/j1H/Ck/BA/5cbr/wADZef/AB6lzJ7Cuj5X/s66VtpgcHrllwKkS0uNxVkUYG0AgAH8a+o/+FJ+C+otbxT/ALN7J/jR/wAKV8H9or8H/r9k/wAaOYd4nyv9gnyyhYyR1+df05pU0+6bBSBifbBr6nPwW8I9otQ/8DX/APiqcfgt4OIwbW9b630v/wAVS5gur3Pl4adduQgtXJHXCD+dJ/Zl4WK/ZASO2Bn9DX09J8EvBrJgW16vOcreSZ/UmoT8C/BpOQuoqT3+1tn+VHMU5pnzI9jdIP3lt5foSAM+3NIlncOcCGPHqxUY+vNfTg+B3hdT8tzq6j0F2R/Sh/gf4YfkXmsA+ou8kfmtPnJbifMktjPESJIUGRwVwR+lCwSFtxtgwAGODj6cetfTY+B/hgAKLzV1X+6LvjPr0pf+FH+GcFRfaxg/9Pf/ANajnQXifNLWcjrmGwZQv3j97r7/AMqabKbLB7QIVUtyp6AV9Lj4IeF1XButXcehuz/QVVv/AIJaAtvIbK+1aCcj5JRMZNrE4yVwCfTGelHP2D3XseE6f4y8R6JZQ2Vlrl9b2qglYrebaqgknjg881izm4nmLtC0sj5Z3dNzMzEtknuTmus8U6Bb+Fte1PSY5TfRWMatulTG92VWbKg8Y3Hk5xj2r1u2+A+kyWcDSa1q6OI1DKxiO32GUyAPSlzIVu586GC5XAMBGeoCkAj3xQvnw5+UoPU7lI9uK+kT8BNH/wCg7qx/CL/4ilX4D6QpBXXtYDdj+6wPw20cyC8T5xElzHH5ZE2GGQA7AfkKSaWRgvmQs5IwvmOWK/gelfRbfAXTM/L4i1lVHIBdM579Fo/4UVYDgeJNXx7rGT+e2jmHdHzuouSuVR1jQbhgsoY/3gP73uK09Fl8u7+0TwtcSRoQkUrSAuWwMBlIMZAOQ3Q4xXuL/Ae1c8+JNRIHTdFGT/KnQ/Aq0g341+8JcgFvIizt98rRzDio31PJr7Ubq8ureS6lN1cRq6GaCFYvMDDl3YfeZs7tx59ab/aV6ukWWnTRb7HyPKSMRNEZATuDsykeaFPIVjj26V6/D8FEtSTbeI7tNwxh7WJhj06U2H4IrBOJovEl0Jeck2sbKMnPygjAqbm3NTPm6V5DcSkMzbnO4gFd3PcdvpSC6vBys04Hs7f419Cf8KFdWYp4mlBZiSWs1PU/71MPwDnIwfE7Ee1io/8AZqq5lyx7ngrX9+7+Y1xcsc43NKxJHpnPSmC7uRE0aySgMwbaJG4I5zjOD9a9+/4UNd4x/wAJOu3O7b/Zy4/9Dpo+AE3JPicA46jTl/8AiqLitHueAG9u2ZibmZi3LZlb5vrzzT47+8UBftMxQcFDMwBHpjPSveT+z7My/wDI0qD/ANg5f/i6Yf2ebk4P/CWpkf8AUMH/AMcp3iToeDtqF2cg3c5B4IMrfMPfmmC6mBBM8n/fbf4175/wzzdZB/4S6PP/AGDB/wDHKX/hnq7/AOhvjPsdLH/xynzREeEi8nYYN1KwX5gDKx2n0HPX3okv52diLm4IbBO6VuvvzzjrXux/Z9vG6+K4Rg8Y0wf/AByj/hn68JYnxVB8x5xpuPyxJS54geCeZIUkkNy28gKQXYs4Pp7fWmJcSpwsrr0JwxAOOle+Sfs+Xm07PFEDHPRrBgPz8w1Gf2d7lkyfE1vu9Bpx/n5mafNEDwuO/vIpC6XU6uRgsJGBq1F4j1mEbY9VvVBXads7cjOcV7Q37PN5yP8AhJLYjI66eT/7PTJP2e9RCBU1+wIzzmwIx/48aXMhnklr4q8Qwuzw6zfqdu1szsNyk/dz71qQaj9pSWBLZpYGZpnDg/K+VB8xl+8i8H5uAW969Hh/Z/1VZo2fXLFQrZDJZ8gjpxuGc1bk+B+sOZXGuWCtM2XiWzZUPIz0bvgZHTgVMpG0LLW52Pwfe6uvhrp000wLNJMPmUsQBKwxn8KK3vDWijwr4cstHjkaQQIS0mCdzMSzH7vHzE8UVFjO67nR0UUUzIKKKKACiiigAooooAKKKKACiiigAooooEFFFFAwooooAKKKKBBRRRQAUUUUABAweO1fK8t4qfGdYCAqp4qZtx6D/SGz/MfnX1QelfJOpMY/jFePjlfEkhz7m4GP0BP4U0VE+th0oo7n60VImFFFFMAooooAKKKKACiiigAooooAKKKKACiiigAooooAKRvun6ZpaRsHAPqP50Aj5e8TQx678TdbsJJGVrjWorUDHAVnSMnP07V9Qr0HX0yRjNfK+hCTXvipBIuTLPrv2piP4lV2c/gAmfwr6pHJJ7Zo6lS2CiiigkKKKKACiiigAooooAKKKKACiiigAooooAKKKKACiiigAooooAKKKKACiiigAooooAKKKKACiiigAooooAKKKKACg+9FBoAOgzSblzjIz6Vy/jbxHP4f0u3eznsIrmecIr35YRKuDlmK8gA7eenNcZZeOvEd2CBq3g9WTzQ+yd9o2jIcbmUlSdq5GR82exxLbuaKDauetgg5x2pcj/8AVXjFr4/8c3m0QX/gJ5CAdi3zM2T2+WU1auvGXj6zaJbu/wDAdu8r7Asl1KCCRkdH9qrUXL5nru4UDnpXj48deMCzD/hIfhspXhs3sv8A8UaYfH/i1Tg+Jfhox9r6X/4oUWYrHsfTrRXjq+PvFrdfEfwzX638v9GNK3j7xYq5HiX4aSN2Vb6UH9WFOzEo36nsOfcfnRjNeQx+OfG0rBRqPw/3noov2JI9RhzU58Y+PkbaR4Lc4zldQYD9WzRYrlfdHq/TgkZoyMZry1PGXjRY8zReEVYcsf7V2gjtgZOPzqWHx54k+yLcvaeF/JYsNw1teSCQeSMdvWiwcr7o9NoyB3rzi38eeIp7VJ49C0SZGzh4vEMW1sEjj5T6etI3j7xEpKnw3pBI6j/hJIQf1Wiwcvmj0jqK+RviHA+lfFHXNmQ41BbheDwW2uDn/gVe5R+O/FcxxD4P06XGeV8RQN/7LXlPiXwp4o8Y+LdR1aK00kXM8ibraHVIpGhMahdv3xlgFG44HOcU0gSsfTuDk/U0Yrz2Pxj452KH8A2zSY+YjX4ACe+Bg457ZNP/AOEw8d/9E7h/8KGD/wCJpNEtHf4pP1+nNef/APCY+PD0+HMJ/wC5gt/8Ksp4u8SP/rvAzr/u6vaN/NhSsFjuKTJ9K5MeKNcJ/wCRLvfw1Cz/APjtOPijWg2P+EP1InGf+P20/wDj1OwWudVuNG41x7+L9XTlvBmq4zj5bq1P8pKYfHF+rAN4N1vn0ktz/wC1aVmHI2dnuPoaXJ9K4c+PrsEj/hC/ERI9EhOf/ItA8fXzDK+CfEf4pEP/AGpTsw5GduGzS1xA8e34OT4J8Q49hCf/AGpSnx/dgjPgjxNzzxFCf/alCiw5bbnbUVw3/CxJw2D4H8Vj/t0jP/tSnD4iSbgD4J8VZPAzaRD/ANqUcrCz6Hb0VxDfEWRCAfBPivnuLOI/ykpG+Izpjd4I8WnP92yjb+UlFmHKzuKK4M/EwgZPgfxiR7acp/8AZ6Yfikigk+CPGQx1/wCJavH/AI/RZhY7/FRTypDGZJG2ovzMx6KBySfQYFcEnxXicnZ4L8YtjrjTV/8Ai6yfEvxAk1vw/qOl2fgvxYLu5tXijEumgL8wxk7WJx9KVmKzOG+GGnM/xXgyMNZvdTuuR02hRz0PMvb1r6QGOee5/nXzX8OZtW8H+J/7S1Xw9rhgWzNt5aWbGTzGZNoCnHXYevp9K9Sf4qwW8Ze48IeLIsNtO7TgozgHn5uvNFh2PQyQMZPWivPW+LOmRQPPPoevwRRgGVprNR5QP3Sw3ZUNztJ+9g4zg1fs/iXodxarPNb6taK7MFE+nzEtt6kFVZT64ByO4FIfK3rY7Mc0Vxi/FPwi9qbpb67aAYLSrp1wVGTgZIT1GPrxVb/hcvgPH/Ialx/143H/AMRTQrHeUVwn/C5fAX/Qak/8Abj/AOIp6/GDwI2Ma5jP960mH81oEdxRXFf8La8DZUf8JBEN3QmGTH4/Lx+NWf8AhZ3goAE+JLEZOMFyCPqMZFAWOsorlj8SfBY/5mbTfwmBqRfiH4NdVx4o0nDdM3SjH1yePxoCzOlornB4/wDB5AI8U6Ng+t7GD/Onf8J74P8A+hq0X/wOj/8AiqdgOhornv8AhPfB/wD0NWi/+B0f/wAVR/wnvg8/8zVov/gdH/8AFUgOhornl8eeEHIC+KNGJPQC9jyfwzUn/Ca+Fhn/AIqHS/lIBxdpwT0HXv29aLMaTexu0U1XRsYOc89Pp/iKdQIKKKKACiiigAooooAKKKKACiiigAooooAKKKKACiiigApr428nAp1Ndd67fWgGeS/HNHm0bSFCxbFvDIzS4AUqp7kEYPPGDn0rznUrd9Yl8h825eBppGuJvtLRSFGJVWjUFARkiNsDjOOK978c+FB4w8NS6aJUhuA6ywSupZY3U8kgdeCw/H2rz9Pg5qYlf/TrCAM0jGRVkZmDZAzkgE85z26d6WzOqlOPI03qeAfZRMhYzwoSAxXBOAfoPXt2pfsICM8dzDuBBUDcCT7fz/CvZR8A9cCKv9t6bhV2r+6k6Z9j360v/CgtaJyda0w8nkwynH05rVOJk1HXU8afTZWjLCa3O3GR5ozk56evc+2aiGmzZwJYc+glFe1f8KB1oJtXWNKUZzhYZR/WlX4Ca8hBTWtMBHcRSfn1qlKPYSUXuzxU6bPyBJC5XriQHHtR/Zs5kaPzIMqN3+tXBHse9ezP8BfEBD41TSm3EMcK4yaZN8CvEYckXOkzZAG7c6ZH0xT5olcse5422nTrjHlNwD99T/Wn/wBnXLKCIBySMAr2+vNeu/8ACivEewgvo54AG6VyRz64qRPgR4gzk3OjK2T8xaQnHpS5o9g5Y9zxs6fMG2Hy1cDOC4z+lSNYXA2MfKLHj7wz/hXsg+BXiJQEW90hUx0Hmde9KnwM8RRHcL3SGPHBMlNSiLlj3PGzYXTHcI4TnuStNbTrvIbZCN3YFeP8K9gl+B3iV5GPmaQdxzkSuP0xTD8E/FS4wuktzj/j5cAD/vmjmiPlj3PIxYTADzY4/LxlihXcVB5Irev18INazxada6qb5xF9neaaMxAnG4sq8jIzgZyO9du3wR8TqshkXSiqKVUPdtgAng/d+WuD8PeG7nxJq0VnpRDX0hZ0SZ8KqqoZizdQOePX2o5o9hNJbGP9inkOBawgfNznHT8aeNOuSQos7fkcHJ5/8er0r/hS3jMsxNppjbjn/j9bj9KePgv4xClRZaZjt/pzcf8AjtJuLJuup5g1rdMBJ9khC4zhVX+WaPsN2ZBGYYVLdNyqB+eK9Pb4LeMGIJstL4GMC+Yf+y1GvwY8aKhUWGlZ9ftQz/KhOKKXKzzIadM7YAtz6bWXBpG0+537DbhffAwPqc9K9SHwa8aY2tYaey4wAb88fpUf/Ck/GW0D7Lph9f8ATT8w/wC+aHKPYPdPLzY3PVrYKCpIOMAgdSPWo/7PusKwi4bp0r1QfBXxkBHm2047Gyub3oPT7tDfBTxkxJNpp5J6D7ccflihSiHu9WeXvY3kQ2yIyADOGOAfpSixuA2AFGBnIYcfU9q9JPwX8bAk/YLM56f6aDj6ccUr/BvxsXd/7MgG85YLfDn9KOeI7x6M81Fncj7pDH+6r5JqyunXwUIrhmYbiivyMV6CPg94yPynSoiPe8Q/zFOHwd8Zg/Jo9upP3mF6qlvyFJyXQd4o84e01AYVmc/9teKEtdSBDIH64yJc9vY16Ufg941K7f7KtQuOd1+D/MU1fg54zRsjTLdRjGF1BR/IUk0K8b6HnRF/tZS0pxj5TK2P501l1FSApdcjoszf416QPg/4yQAHSo2Udlv1Jz+Ipr/CHxhgA6KrAnndeI2PpxxTuhtxfU88hfU1JUyXHPYXDL/WprfUNftlk8nUL+MNgMIrtlzjOM4PPU13Enwj8ZZBTQkGOOLmMmmx/CDxnIGH9iIv+9doufy60roLxOPXXfFUa/JrOsoD0C3cvP5NSf8ACReK2U51zW+OpN5LgD/vqu0/4U/41RT/AMSaLHot/jP5VXm+F3jG1tLmV9Ccqqcol2WZsnHyr/Efb0oTRN49ChZzaFcWlte6j4m1+11Hyy7hYjNucE4KuGBU9MZBx1zWQ3iTxTtBh1zXScZZvtsvAJJ6bv69c1UGiypdCzmhl+1if7ObdF+dZidoTnvkfrXVL8PvF4ZSfDesDb0G5W7epbp7U/dYWQuma9qt3YW7ateXV5FG5LJcXXkrJGGDbZZDk5DKCpGSPmHepY/E2rxXs8sOoXi2U12TMxm8oOWGd5lC/KWPG4AcDJqWy8I+KdPMQOhazE0WXDpAryKx4IQ7tuDxkEduKRfDut2/kKdA1SMxztLtFiWUZHykjJ3Z6kdqzfkb01G1myvc+Mdc0llNnq99BJ5ItmRmSVVRSXhMbhQHzuyWI3HccdjVeX4qeNEbK+Jr4uQCym3i4OORjbip77Rdae2ljm0bU5Z1VfJnGnOrbt2ST6BR8oHoBWYdJ1hOP7N1gOGLFjp7Esc9+KqLXUzlCN9C7/wtfxznjxFfHjP/AB7Q8j1+7SL8W/G77g+v3DD+EG0hYH65X+VZ7aNqrsC+nasQOCf7Ok3H8cVH/Y+sADOn6kSvAH2CVcD8BV3iRyruXn+KfjFyUfV5GQkkRtZwlQSPTbUUvxM8WG43nVVJAAz9igDAen3en41VOi6qd3/Et1H5uebGbOfrtpg0fVldT/Zl5nbhsWEpP6rReIWRd/4Wp4uz/wAhhx9LOD/4imn4ka98xmj0mfd087S4WH4fL/Oq/wDZGoBVY2d8kgPINjLj/wBBqOPTr3Z8+n3ee4+xSEH6fLxReIcq7l8fE3U8D/iT+HCenOkRZxSH4k34AH9i+G8/3v7Ghz+PaswaddLwbCZcNnmykzj8qT7LcOIwYc4YhT9lYbgR8xPHHPSlaPcOU1P+FlXoP/Iv+Fj/ANweKlX4kXrOA2h+GkU8EjRojj8KxRaIF2s8Ssq7sSRMu7A6DI61GGiUBi1spHOCrA/hx1p2iP2fmbVt44uZr+3a70nQZoEmWTyRpkaKSvOPkUEg+hyK3pdVVbb+0zo/h9ZdP2SpALc7XUsXyGX5S2G2lW5G3IHFcjpU8NvqdrcRy2waLc+d23tjk9jWokgutPh0u2WN5ZGxaLFOJGAY4ZWRTt3YJO7GcCok7bFwSS1Pq7SboXul2V0qbFnhWXb/AHdyg49e9aFU9Ot1t7K2hUcQxKg/If4CrlQjne7CiiigQUUUUAFFFFABRRRQAUUUUAFFFFABRRRQAUUUUAFFFFABRRRQAUUUUAFFFFABRRRQAUUUUAFFFFABRRRQBE8QlLIygowwwz17fyr5n+DlysXxG0u2kQh/JuYiCMAMMt+fBH5V9NkHdkHHB/pXy7oUa2Xx3WCN2WOLXp4E7fKWZcU4lJn1IOgznOO9FIOgx0paTJCkwKWigAx7CiiigAoxRRQAmD68elG0duKWigBMH1pcUUUAJj0P6CjB9f5UtFACAUbQeoFLRQAm0dsCgDHcmlooAQrkj/Co3XJUAfXnGB3P/wBaparX1xHZ2st3MxEVujSyYGflUEnj6A0Ia3Pl+zmlv/ifatPC8VxN4kWV1k4KhZQxVh/ewPyxX1KiALgdq+aPhnaTa18TNKupT5m2S4vpWkJLSAg7WPvmRPwFfTQORQxtiFeeKNg706igV2IFwScn8CaAPdv++qWikF2IQezt+dABxyzZ+tLRTuK7EGf77UHdjhm/OlooHcTGepP4nNHP94/nS0UXFdke1TyQM+uAaTyoyCCi88fdHH6VLx6UfhTC8iA2duwG6GM49UU/zFJ9itj1toc56+Wv+FWKKVx3ZWNhaEHFrAM/exGoz7dKRdOtUbelrbo2cgrEoI/HFWqKAuxAMADHApaKKBBRRRQAUUUUAFFFFABRRRQAUUUUAFFFFABRRRQAUUUUAFFFFABRRRQAUUUUAFFFFABRSFgvX0zXB6x8U9N0fWL3TpNPvJWs5oopZYzGEXeMjlmHzZ3DHfb1FG40m9jvaK81m+NnhuCeSKW01RDGzK5MKfKynBGN/P1GRQnxv8LSY2wao244GLdf/i6dmNRk+h6VRXmJ+OvhMdYtVHJHNqvUdR96pP8Ahd/hjIH2TWORn/jzGPz3UrC5X2PSqK82Hxt8MnkWurY/69V/+LpB8bfDDFgLXVsr1H2ZeP8Ax+iwcrPSj0r5K1W4bTPjLeXaShhF4haRRg/eE24jH/AiM17Yfjb4ZBUG11cbhkH7IvP/AI9Xz14i1eDUfG2o6vbpL9nuL9rhCw+YKXDDI7HaOnNNBZn2d04HQcUV5oPjj4Wckpa6wwJ4K2JOf/Hqcfjb4ZHWy1sfWwP/AMVRYOVnpNFeaj42+GicCy1tiegFief/AB6gfG/wwxAFprOW6f6F/wDZUWYcr7HpVFecJ8Z/Dbsqmy1hASMs1jhQCep+boOpp03xo8Lwy7RDq0kWSFmSxbY/PVSSCR+FKwcrPRaK84Pxr8LcDyNYyf4fsDZ/nSH41+GACfsus4H/AE4N/wDFUBys9IorzT/heHhUdbbWAPU2J/8AiqePjZ4ZJwLTWTnkYsG+b1xz6c0WCzPSKK86f40+Fl24j1V1K53LYsQPrzSf8Ls8Kf8APLVv/ABv8adgsz0aivPF+NHhNuv9pr7tYPTh8Z/B7HBmvx6E2MnP6UWYcrPQaK4KP4weEZG2pcXpY4wv2KTJ5xxx26/QGpP+Fs+FvlKyX7BziIrZSES/7vHOMUrAotnc0Vww+LHhdxI0ct9KqKCWSxlbDH+HheGA5IOKb/wt7wecFb24bJIG20kOQBkkcUD5Zdju657x1ex6f4I1q5lBMaWUqsAQCdylRjPuRWH/AMLi8GgNuvrhWUbips5AQPXGK53x98SPCuu+BNV06x1NZLu4QRRwMjqzsHUkcjA4B5JoSFZo5j4IQu3jq4l5YR6UQT23NIu79VwPYV9DfSvnD4Q+LdF8O6nqkurXSWyzQRLDIUZhkO7MpABIJ3D8q9eT4oeDjGGGsqQR95beYj/0CnZhZnY0VyH/AAs/whjJ1cf+A03/AMRTG+KngtSAdbjBPQGCUf8AslKwWZ2VFcX/AMLY8DgkHxBACOoMUvH/AI7R/wALa8DHp4ht/wDv3L/8TRYLM7SiuKPxb8Cr/wAzFbD6pKP/AGWlX4s+BmbaviG2LHoBHJ/8TRZhY7SiuOPxT8GAgHXrfnPRJD065+XiuptbuG9tIbq3dZIJkWSN1PDKw3KR9QRQDTWrLFFIDkA0tAgooooAKKKKACiiigAooooAKKKKACiiigAooooAKKKKACiiigAooooAKKKKACiiigAooooAKKKKACiiigAoooJxQIY4OR6cZPtmvmyY6YdXkd9Q8q/uJ7htZe9iJWB+oifaAWicZTgqwOWBHQ/SchAIBIA5J+lfMXiLw7q0HijWVkSVp5LwzSy/eRyTvQhdvQBs4z1+nLWjNqauOOofDiOz0xdSsdUkLWfmSWlkvyw3BZgx3MysTxgdQFVeScmpV1f4Sm3WOPQtf8thgEBSSR1OfNznpxXO3nhK9/cG20vVLkhDukgRmAYnsQvygD+HnrnPNMi8G60yFY/D2v7ASVKW7Ha3fnaM9vyqro0Sad7nRnVfg4ygjw94j4GNwY8/+RqrT6h8IJJTs0/xPCMD5U2kDj/akJrC/wCEB1luG8PeIc4z/wAebf4VE3gbWUPHh3xAMf8ATqf5YovEn3u5uwv8J5QW2eKUQdWMcWB+TGmzN8J95VbrxKmPS1gP6sM/nWMvg7VghQ6JrKs3drNvl+oC8/XNV38F62zcaNrQH/Xm5/pRdBJO25vrD8KpEc/2p4kVsEqHt4QAfT5RzWXHdeE7iSC31HRNStEJjD3MF8rFBn532FCvzHnAwB0FQxeC9bPI0fXCVBPy2DMQccEgkcdj+ftWPHYLJIg82SRG+b90pc4AO4gHBJBFNWJSbO7Oi/Cf7v8AwmGsByeGNt8q/UBP60h0P4YDGPG2qbickNZMcD1+70rh5rNJJXInuxuY8m2IyPoKnjjh2xBn1BivBbyD+7X1UbufxpPQuCd9GdhHovw+YM0Xja74XPz6c5yO+ML2qj/YfgQ5U+PwD6/2RN/jXOtCIJcx3Vw2dwzFCy8N1HzYxUUkQkfebm/Zm++fLA/9moWppLmVrM6htH8BtEsg8cyhiNuwaVLuHufmxx9TUo0XwGsbA+PRKRGQuNMuVG7HBIz61yX2cAAG6uwoH3QrED261GYRgYlvs5zgxk8/nQ9CNep18mheCWcbPHCrGV3FpNPnwpHUKM5JNRjQvAh5Pj8Y7r/Zdzz/AOPVzAhEkRFxJeuAp2L5JI3Y45+tVBYR45W6H/bE01Z7kTu9jsRoXgh/L8vx3GrM2Du0y5wo9Sd34fjUsOkeC5GLnxtFEMEKi6dcqM4653H+XtXFixjCkh7rd3/cHn9anggTmJhcKrnLMV2rgc4IP09adkOC7nWHQvCDN5aePLaRQMqv9n3gye/GTjio/wCwvCjE7fHFig/hVrK8GD9a5ZLdElLoLgEZ27QpI/HvSpFbuSGjv0OD91N3J79qm6RXKjs4/Dvhpo1D/EOzMKnLqsU/zewBOaR/C/h0OSvxA05FxkYimbb6A89/XtjHeuK+yQj7pu93q0Bz+hp5toSc7bnOP+eLHn1Gen6073DZWO80nwjpLa5ZwDxnpWoIzqTEbiW3ZgWHCMeA3cc84x71O1haTLDv1AW0E05juLm5fImZGZWZ5Vy0cmACsQ3Aj+KvP4LSESRtuuUGdzZjIKkdCvABP9K198MVuts17OtsMFUQbuQc8gnAOeehPvUvccU+9jp7q202G5vra3vVv7WEmZZUIt2ijxhiZZW+WUEqNu0lgODWeNH8NrDP/aviUWt8zHyLW40yeIbOQkhIzkMu1gAf4jyayZp45JZI4p5HikdpXErspd2XG5mXHQ4I47c5rJuLWMyOhefy1YbVUFwoAA5IUAnAHOB0oSFNO+53DaV8Pm81R4rWUOQ8TGGdGwAA0Tnb0zgq2OBng1SbQ/BlvG6x+Nbq5ygEltbac7PM3XETNgDHGSRniuRW0gYndLcc/exbtz6dqklhj+yuiyXDHOQphYKeOBgKMH3z+FNLUh2sa9tD4fliimm1u7s55VInY2BdWbOCdysCvrgD296vz6J4YV8L8Q7R+RybG7HbnoSOK5VLEOYssxRwBlFXLHIAUAc7i2eDg0x7VC6l3uCxUbsxcr7c9MVQJJ6I7KLRPDDKxbx7p2OiMbS73MfQqWG0e/OaU+G9LAikbx1oqxhyGKNcMwXGSwXqeeMHA9+1ck8KSNvNxcB2+Vm8vBYdhgdKZHaRqcbpjj7rCIH+Z/nx/Op0KsdiNAsJisNr440NvPXfCZnnhB9QxbhDnOAxyetPj8J2LyRgeN/DZiJ2yO15KrKe+FLDcM98j1ri3gSQr806nAyfJJGR32gY/wA880G2USLi4nIAxtNqeB7cf0oG9tDvrnwLbNGPJ+IHhmQqMhH1AoFHsdzH9Krv4OW2HnHxt4bliVFdhDqx3tyNygZ9M/N7dBXEPaQ9BK5U9c2fOfrto+yIGA89wWwu4W5BA9fu/Tp+ZpmbvfY9Bv8AT9Lt7m8Swv2vLKS4a2jlRmP2gqQSsZDYXYGG5mAD4yuc17n4ElSXwNpDROXQWygNzzgleh6dOlfMa71kaE3e6Jy2WA2Fhx8rYH+yAoOcdsV9LfDa1mtfh7okUysH+z7iHGG+ZiwJ98EVBVRJROuooHIopGAUUUUAFFFFABRRRQAUUUUAFFFFABRRRQAUUUUAFFFFABRRRQAUUUUAFFFFABRRRQAUUUUAFFFFABRRRQAUEZoooENZNxByRikSMIDtJ5OafRQVcCv5+tJtXuAT64paKAuJsX+6PyFG0dhxS0UBcMfl6UY+tFFAXG7BuHsc/qK+XPhGW/4WN4ZyeCt4Mjjjy5OPz5r6lx8wP+etfI3gfXbXwz4j0XWNRWX7LaC5LeUAzlXV1BCkj+I9c1Su9hrU+uAuP4mP/AqbjGCQc+xry6f48+GY7UyRWeqyvkBUNuEDe+4sRiueuvj7ezSlLDQIYo2YKHu7kjBPrtHSizY7M9vfy+rqCPfmmhI2HEYJPoufzr5vvvjH4wurZoxLZ2xf+K3ibf8A99AmsDUPHvirVMpd6/dFHbIjUKq/kKpU5Mdn3PqyaW2twplMUYY8b2C7vYZIyarz6zo9pKUn1CziYEZDzqCM9OM18iz6zqV1tW91K+uChOwTTFtpPBbn1qlIsbM2QWP95mJ3AD16mq9kws+59bXPjvwrZR7p/EGnrwSALgMSB14GazW+LPgcIT/b0bgDnYjn+lfK67QnmAZbPzFQFzjpwOmKWRmwGV3B67WJzz2+vrTVJgo92fUX/C2/AhGP7aU5/wCmL8fXimn4qeA2U7tYix33QN/hXy4HAUlVPzDHJPJ604uEYtsUABc5GcZGehodJrcaS7n1C/xU8BQNhtVjB68QNz+lOX4s+BGAxrUS54BaJgB+lfLrSgvknIK5z0pN4KqG3BWBwQxpezfQTXmfX1v408MT7TF4g08gruH+kqOPoatReJNDuZ44INYsZpZGwsaXKlmPoADXxvmNlIeFGHHUc/nT4zGgLqpjGDymA34Hr+VHs2FmfaBurdWXM0QJO0HzBy3oOeT7dakaNG4Me4fewRnPvXxlFcyxgMlxc7gAQWck+oIB6Y9a0P8AhI9b3Bn1jUGYuG+eYlmZeh69RUunJBZn12YoBg+XGeOQF5qWNVx8o2gdhwK+XrP4n+MIrxZm1jzyin93crlWJGOVXAOO1blp8bfE1krfabPT7stgKX/c4wMfLg89uvT8aTjJA0z6I2+jEfiaay5KZJOGHB5ryG2+PNqvlLfeHryIjAleGVXVfUgdSMkYFa03xs8KJZtNvvFnRhi1ltWWV+M5UE7ce5bj0NKzW5Op4z4eje/8daJPkiaXXvNYgZOFk3Hn6Ka+rRCjclA3+9zXzJ8N0V/iJ4aVo3XzJ5pSHwR80UjKVI6jBHPqK+nxnHPWldjbdiMW8Q6Iv5UqxqnAGB6A4FPopWuTd9xAgGeTz70Y9z+dLRRdhdhj0J/OmNEj/eXd9afRQFyH7LDg/u15Ofu9/WpAu0YB706jFAavcKKKKBBRRRQAUUUUAFFFFABRRRQAUUUUAFFFFABRRRQAUUUUAFFFFABRRRQAUUUUAFFFFABRRRQAUUUUAFFFFABRRRQAUUUUAFFFFABRRRQAUUUUANLHPQYBHf8A+tXxdd2b2cN1au+JYXeElW4LKx3c9xnNfZrk547MOpIHUf5/wr421ZEh+3Qu0+6OV0xKgWTcGIy+CQGPcAnnua0p3voUiATNGoKnaGiCsASAvb5fr71GXwGJeMliW2bAWbjFI6kOcbZAFXO1sk8ZHHamlv3hC/Iw+bcPvD2rdGgiS+Tl18oErwQu0j/vnFJjaduQR/ebnH5UzaCBuRVI6KByaAQHBBwpbCgfxfSrewLUkDkxEtICGDEKR1wcUByE4Cuo7dAPembmUADqdwK4OTk9TxSykKCx2sobHI9qED0GByCxJQjGeKc8h3ZI3MxDMc8j1I9zUAbnlVUNxnGePpT95xuD5LMCBtweKL2AkaUKjgFfu8Eg/wB4jj3phmCyEuyngfLtPOBj+tJK7BWUOrJjrt4ByTx700M5Jxllx82SB+VGjJQ9XQvgsCNuVAHX2+tO3qrdWxjlTyFqIy7RkAYA9OT+NCPuJyQq4JHHIHtRYolDptKEnceRgUod1UBxtPXaeT9aj3FB98gHuy5wDSxuGZclh1BXbnj3pN2dgJRO6birkttHPUAZ9aeWZ2KF/nBPzZwMYqBWwrqqqEZgpUHOBnqKQ4LKCNwYtwfY4p6ATqw2j5Dkfwvg/U/SpImAmCgsFLdCeCBzg/lVffjJAyGG0k9cCpMnaGCk7cY5wB15Pr1pNpASF9yK2/aWUHLMxP3s/Kc8CnyXcsNm6RyEBpEbarMBkHI4zzg9PTtUAyAAxUfLtUbvT0FJOX8mMYLbnA2kYJI54PpWcnfUWh6P8JrX7T8TdNlYsGgjnnwMYJCbMn1J3nJ6k4r6XByK+dfgoVf4ggqpUf2bO2CckHfEOv4V9FdK55bkS3CiiikSFFFFABRRRQAUUUUAFFFFABRRRQAUUUUAFFFFABRRRQAUUUUAFFFFABRRRQAUUUUAFFFFABRRRQAUUUUAFFFFABRRRQAUUUUAFFFFABRRRQAUUUUAFFFFABRRRQAUUUUhFDUL2302zlvLh/Ljj5LHJGSQB09TjFfGF7qw2XdlBEVsjMzQq4G5Rk4DHucV9Z+M75re0trSJyslzMwA2/KwRGlYM38Iwo5r45mZXUMFwSxLc9TWsC9iZbySUor7CqjHIxxjHOOtXNqrICTwuORzxTdK0bUdSDvp9hfXQQgM1tbtIFJ5G7bnFdPo/g3XNV1i1sU0q8tpJnKGW6tJY4ocfxMxHt06ZIHerUktyl5mCluzzxxxo00jg7QuSzZB5UAZIGM9OR2q7b+FNeuYEmi0TUWjLZDi3bDf7oOCK+o/C/gvSPC1mi2tqj3RA8y7ZAZZG5OSeoAyQAOg4rp8LnPOc5zml7R9BOSR8VSWNzbIGura4g7iSaOQbc/3sgcehqsI3k3OgG0sWO35sYHt7/hzX21JFFMhSVFkUjBVwCD+BrmdY+HPhXWnllutIhSeQgvNb5ikbAxjcuDgjqO9CqPqHMmfIwQOzMflbachRnA/vH2qPdw298BmBKgckeor3TWPgGu6eXRNYVY9pMcF7Fu+fsvmKRgHpkgke9chqPwY8Y2QXy9Lt7tn5X7Jdg7D6N5m3g+xrT2qew7o88AK5U/LjnaeQoz1B9afLA3mK+AQx25HOOO9dra/CHx1cSpavov2aJzhpp549q98kqzHH0Br0bw58DrC2gkm1+4NzM6KFt7SRo40bHPzZ3MfwA9qTqJCuu54GY+ApOARuXuPTBpBGo+dZVBHUHgL7V7Fr3wJ1FZwmgX1tcxHJzdt5cicAAHaCrc7jkBcd81ykfwl8ctcLF/YLx7jtEpuIvLHbccHJHf+lCqJj5kcYgBjy/mPg5ypG2owHK4J3FRuO1s4GQPm9ua9Z0/4CeIJ5cX17pdtFtyJELXBY9hghcDrzmuu0n4EaPAVl1bUrq9Yj5ktwIIs9sbfmH54qZTQcx8++VuCkoYkJGd7D73JyM44wO9WILC6uoS9tDPcKrEbooXcDv1VSMfjmvrDSPh94U0RU+x6HaeYox5sqea55zyWySa6SGCKBdkUaxr/AHUUAfkKhzYrnxc+nXVugae2uIlJChpYGRdx6AsyjrVZ0WMKrF9zgH5gMAY56didw/Cvtm4t4rqPy5kWRD1V1DA/ga8i+Inwm086RNqXh21aCeBjLLZQqSkqgDIRR91sDOBgNkjgkECn3Gnc8DMg8puRiP5goXazfj6Cqb3KzIkYh25fOQxPFaepRwwk27LIJyMMkyFSpzjADDIIIII57DqCTkSArKuWBIOD8uD9CMU277Cdz1n4H3qyfEQDIRTp80agjGTujOP0zX0oDkfiR+tfH/w+1B9M8baTe+aFjtpWeZtg+WNhtcY78Nn2619gK25QfX0rOW5LVtRaKKKQgooooAKKKKACiiigAooooAKKKKACiiigAooooAKKKKACiiigAooooAKKKKACiiigAooooAKKKKACiiigAooooAKKKKACiiigAooooAKKKKACiiigAooooAKKKKACiij1pCPPPHV4W1yC1WYOkOnXk0sBGAjtEyxOT1IPzrt6HOSMgV8vYs104obdmuWCsswnG1R3BXHXtXufjk+M3+IF/wD2c91HAscaWxSzUoybTu3MynKhmYE578CvO18Ga1ugtxYahJHMCIo/s7Mu1ucEkDGexGK2irami2Lnwx1HWNLivfsOoT2cFwVO2GKJjJIvCjMitj7x6V3L+J/FEkpWDxLfFi2FH2S2O3Bw24CMDg5GaqeCvgxomueF4NR1Z9RivZXlDwRSrGsLLIyFcFWOflrp/wDhQfhNhk3es8jkG7X/AOIqW11KUoroc6ni7xPKwSPxTcys3BMdjanj1OVH5U9/GniGPh/FFwB/eENsR/6Irc/4Z+8IFcG51cj/AK+U/wDiKevwC8JL0uNU/GaI/wDtOi6Fzx7GD/wmHiZyvl+KL1geM/YLfj3/ANVSt4s8U7cjxVd49TYW2P8A0CtxvgB4RfrPqnpxNEP5R0n/AAz94Px/x86vj/r6T/4ijQftI9jnH8Z+Jdpb/hM5Qc4x9gtT/TmoT458RhQ48aynLhWU6XbA49eAf5Gun/4Z88Hf899X/wDAlP8A4ij/AIZ98HZz5+rf+BSf/EUroTnF9Dlx488RMryf8JnJ5ajqbC2X+cdK3j3XBIqjxnKxbqFtLUH8/L4rp/8Ahnvwb/z31f8A8CU/+IpR+z74OGQJ9W56/wCkp/8AEU7oXMuxyr/EPVo1IbxncKxYjb9itiD7/wCrpD8QdaYnb41lb+9iztQV+mUrrP8Ahn7wh/z8at0x/wAfCf8AxukH7P3hDtc6v/4FJ/8AEUXQcy7HKf8ACfeICCY/GsrEHJP2C1JA+m0Z+tInxA8S7gH8XzA/xE2FquPTnaa60/s/eEDy1zq7fW6T/wCIoH7P/g8HIuNWB9rpf/iKWgXRzI8f60r7W8ZzBerP9jtcfpGf5U1viRqgYKvjW4Y55xZW/T/vzXVD4BeEx0u9ZH0u1/8AiKUfATwoF2i81oDOcfa1/wDiKLofNHqjlT8RtSPH/CY3YPobW1+b6fuacPHuqzuFj8ZXDSjlVNnak4xzyIuK6gfAXwohJF5rIJ7/AGtf/iKQ/APwk2M3Ortjpuu14/8AHKLxFzRuce/jXVL2IxReJtQluGTchW1tovmB4y4QHrjjvXk+tyXM+uz3F6Wa6kffKx2/NJ/F0+X8uK+hm+AXg9V5m1XA7falx/6BXlPifwG2n+JLvT9HsL9La1lKJJN+9MxIDAr8oAGOO/NVFpuyGmmZ3hy4W+8S6fDHaM5mWWGRCAeGjZS3y46Bv0zX0z4E1B9S8GabLKzNcRx/Z5twwd8fyMT9Su78a+abPRtdsbkT2Yu4Z1Vh5sVqQyBvlYcDqf5V6/8ABQ6rBFr1nfvcMiTwyxrPHtwzht5GeTnaO+OPrROLWo5WtY9bopFzjnrS1kZBRRRTAKKKKACiiigAooooAKKKKACiiigAooooAKKKKACiiigAooooAKKKKACiiigAooooAKKKKACiiigAooooAKKKKACiiigAooooAKKKKACiiigAooooAKKKKACjsaKO1IR8zfEnxb4h0n4h61a2Otahb26yptijmAUEoDwD06Vzh+JfixIsDxHqwJyTmRCOmeOM17j4h+EOn+Iddv8AVrrVb1JLlg2xIoiFwu0AErnjtzWUfgDpRGF12+CjOAYosjP/AAGtL6WNOh6B4Lmku/BOiTzu0ssllG8jtjczFRkn3roB0rO0TTV0bRLHTlkaRbWBYVZupCgKOn0rRqW7kMM0ZoopAGaM0UUAFFFFABRRRQAZooooAKKKKAD8TRRRQAfiaKKKACvK/i1rd/4VvNI1LS5Vjlu/NtplkXcjKoDLkdjnjPpXqlcR8QvBFx40j01Le+itGtJJHLSwGVWDLtxjI5prQadjxcfFzxftAD6czqSFZYtrKe49+OPpXoPwj8Zar4n1bVLXU2g/dQRyxJEuABllb8ywrJP7P92QqjxDZgLxj7Ax59eZDXV+BPhrc+B9Wu7+XVYb0TWwgEUdsYtoDBgc7m9+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91141" name="AutoShape 5" descr="data:image/jpeg;base64,/9j/4AAQSkZJRgABAQAAAQABAAD/2wBDAAgGBgcGBQgHBwcJCQgKDBQNDAsLDBkSEw8UHRofHh0aHBwgJC4nICIsIxwcKDcpLDAxNDQ0Hyc5PTgyPC4zNDL/2wBDAQkJCQwLDBgNDRgyIRwhMjIyMjIyMjIyMjIyMjIyMjIyMjIyMjIyMjIyMjIyMjIyMjIyMjIyMjIyMjIyMjIyMjL/wAARCADSAk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rUNTsdIsnvdQuora2TG6WVgFBPYEc1lL4/8ACDjK+JtKODgH7QvX865b4v6lp1notra3cUr3bl5rNkcKsUqqVDN6qCwAHvXFT/YUubBtRtbiOGG0mW1sIVVZbaUgsqyBTtaLPKsSGLLk+lQVGN4nrZ+Ifg4Eg+J9KUg4INwvX86X/hYng0A/8VRpP4XK188yzfDpLVXe78TXFy/LqAke18ck5GDzk4HWmxf8K4kiI/trxNDxgD7OrAZ69DWnKLlifQ4+Ivgw/wDM0aXn/r4Wl/4WJ4M/6GnSf/Alf8a+eTL8PVRimq+J52PAHkov4kknI9jxTIh8P2Ybtf1+JASdr2CHHvlW/pRyByxPon/hYng3OB4o0n/wKX/GgfEPwaenijScD/p5Uf1r58Fv8NS4Z/E3iF17gWYAqdLH4Z3RS3i8Qa+WUFoy1sNq4GTgHHYGp5WHLE9+PxD8G4/5GjSP/Atf8aT/AIWH4N/6GjSf/ApK+e1t/hjtct4g107jnd9hXIJ5NNey+GTqFj8S66OQcfYAf5YosHLE+hj8QvBv/Q06T/4FL/jR/wALB8HgZ/4SnScf9fS/4186Gw+Gm3A8TayDnqdOB/rQ1j8NWwG8TazgcgDTQP607ByxPoo/EPwd38U6T+F0v+NOHxA8HnkeKNJP0ul/xr5xbTfhmQxHibWQSMDOndP1pDpnwyKgHxNrRPdv7OHP60rMLI+kB4+8IN08T6V/4FKP605PHPhRydniTS2xycXSnH6182rpnwvAO7xLrZPbGngf1p7aZ8LScr4k1xfT/QAaOULRPpEeN/C7Y2+IdLIPQG5X/GlHjXwxll/4SDTCVODi5Xg/nXzSdM+GpIP/AAlOs+w/sxf8ae2nfDp7Yo3i3Vc7sgDSVBxjvg8/XNHKxrlPpb/hMvDOM/8ACQaZ/wCBK/40o8X+HCONe00+4uV/xr5ok0H4aYQ/8JlqJyoJ26bnH154NTw+GfhlNGCPG93GckHzLAA/lRZ9RWjc+kD4v8OA869poP8A19L/AI05PFfh5ydmt6c2PS5X/GvnmPwp8NlUY+IDfjZL/UUP4T+GTEE+PnJz94Waj+lHKDUT6G/4Srw//wBBrT//AAIX/Gj/AISrQP8AoN6f/wCBCf4189r4W+GKuF/4Tpy+0/ObQY69/elj8JfDVyqDx4ApGVL2igKPQnrmny32BKJ9DDxForhcatYsG+7i4Xn6V574q+K+o+HfEN5p9p4bbU7WBUdbmO4IB3KGIyFYHGexFefN4N+GnD/8J4mFzlfs65PHt/8AXrNn8Ja5HFPLpnhy5uNHQl7a+XcBLADuWUKGGCV+YY70+V9R2ifR+leI7G/0i0vZbm2geaFJWiaYExllBKnODkE46DpWqL60Kgi6gIIznzF/xr5on8IfDyVzcP8AEMSNLlzvtQzZPPzEnOeec85pn/CFeAAD/wAXAtS23j/RhgfhjrRy9hcqex9NfbbX/n6h/wC/i/40fbbT/n5g/wC/i/418xL4I8FqwWPx3pkhfqphJP4HHFTQ+CvB8snlR+NtMwisWAtwcj2ZhyR+tCiwUD6X+22v/PzB/wB/F/xpPttr/wA/EP8A39H+NfMo8EeGpWLHxpozSMTkvEV5PI4C4pX8D+FZMr/wmmiRkgH5QeF6nt1yM/Tinylezv1sfTP221/5+If+/o/xpftlr/z8w/8Afxf8a+ZR8O/CsiNKnj3SGCj5uAoHpxTT8OvCrxt5HjrSWaPDTMTgKvcgY5PtS5Rezt1ufTn2y1/5+Yf+/i/40v221/5+Yf8Av4v+NfMC/D3wwkQkPjnRGjDZL8k/TGOaF8A+GGZyvjnRCqnADKR8p5GTjr70KFw5D6e+2Wp6XEJP/XRf8aPtNuc/v4uDg/vB/jXzCPAfhvPHjbQATxzuP9BVpfAegx5kfxhoskUjKSA7dOmNo5J9D2ocbDVNPd2PpYXEOf8AWx/99j/GnCaM9JE/76FfMTfD3TIJMv420OIklgDMzHb2PHcfWkbwPp6KTD490V+doUzyoMnnGc+1HK3sJ00up9PCRDnDocdcMKdvTGdy49dwr5hTwLbRhjH450XGwiQm7kA3enByRVpfA8AhITxvpjD5CRDeSNt5/ulgCvr6UcjD2Z9Kbl4+YZPTkc0BgRwQeccHv6V81yeDWM7rF4shlESuwmhujtVhjKjc4OOeCO+aa3hDVIArWuswOm8vlNbVDC2Bh2y/fJyRyMUnBh7M+lSQfQ8461S1O8XT9Lu9QKGVLaB5WRW5O1S2OuO1fOn/AAiGuiJ2GrWcIQb28zXgSxOckBWP3uuTzxT4/Bet2yu8viDTFtjh2P8AbJKleDuK5w2PfrSs0EYXdrnqfgz4o23jLWxplvpF3aFrVrjzZWUqcFRgY/3q9DUEg8HOeen9K+S5ZdRt5WS0hlvI4mkVb60SUecM43KyY+U527QduVJxya24fCviSdRNBr1owlVXdW11o2DEA7WUtkMuQKbjpqDjZ2ufTWD6H8qMH0P5V82r4O8YSKSutwEAbmZfEDEMf7v3uPrzVi38CeN5ExHrUPI3bV16T5c9uCfz70lEmx9FYPofyowfQ/lXzofAPj1mYjVyYh/EuvPjP4mmS+A/HsIUyeIWhVhnD66wxz9eaOULH0dg+h/KjB9DXzgvgj4gG3Drrk0pLbU2a9hc+gOeTT7bRfGtjc3MdzruoWzwWrTCNb77Q8qEk4iAyWYBTk4zg5FOw7H0Zg+horwm1s9V1LUZI4vFjLEluHLNfsTaglgqqRgtu+8N43KoG4A1BaX2v3ksSL4zulL3RtJ5I5lfY4JDAqF+RAVXEjcsDgDmpsHKe+0Zr55gg+Jd3EZofE8ciFiPMGqRKGVSRnaVyuSO9Xf7M+MR+7rhP/cRg/8AiafKKx7xkeopcj1rww6Z8ZgxV9XfIGdou7YNj1+7VU2/xjEYYay/H33NzbFAfQHHU9AKdg5We+5HrRXgSt8aIwHe6uSFOSv+jll/3ugAq6l58ZiC4yVUFuUgO4D6N/WlyhyM9worxE6p8aEAItbY46loYxj/AHiW4FNbW/jQo3fZtMbH8KCIk/Qbuadg5We4UV4gdb+M4G82NuGJwqGCMBj6D5+tRvrvxoDbTp4HqRbRAL+JfiiwWZ7nQa8Gk8RfGJNytbICpAZVihLL9Rv4FNTxH8YH37YVbaQMCGHPP/A6OUOU97+tHHavBj4n+MEB+a1iY4+7LBFgfk3Wov8AhN/i4hJbT7ZvpaAge/DU1TbegcrPfqQ9q8DTx18VmnhifT7VWnkWNS1lwCe5O7gD1PFO1Dx94405r+0utS0mPULLBeFbMvuVsbWDqSuT0wcYzSaa3H7OTPet3uKKyNHvJrzR7S4vY4orqSJTMijIVsciipuHIzzf45aXPc2Wi6hHHHLFbTyRSK/3QGUHLHoOUx9SB3ryU286mSCJzHA0ksjIkhCmRVPltt6gBSRjnFfVuoada6nZtaX1tFcQN96OVcq31rnj8NPCIO6PQLNGwQSi7TgjB6UjSFSPLyyPkg2dwUTKqVVQMqw4z/Wl/s242KCqBSDj5wea+of+FK+Bxj/iVSgA5wLiT/4ql/4Ur4G6DSpAeuftEnH/AI9WntH2J90+XE0u5JbOwcdAw59qQaTdEAlUG44GXAFfUg+C3gpWDDTHyDn/AI+ZOf1px+DPgooUOmSEH/p4k4/Wn7VjtDufLR0i6J+VIiC2ABKuf5006Vd7TmLjdjcXXH86+o/+FKeCCp/4lkv/AIFS/wDxVH/ClPBG0L/ZsxAOcfa5f/iqPasVodz5aOn3DqWSIAZxtDDP5Z9aWPSrxy+xF+QFm/eKMAe+evPSvqT/AIUn4G/6Bkw9/tch/wDZqST4JeCGUAaZKD3xcSc/X5hUup5CtHufLEmn3CZyFJBAOJFbk+mDSHTrkKGMeFJwDuFfVf8AwpbwOAANKmUAfw3k3P4bqUfBbwMMf8Suc9/+P2Yf+zUlIXunyoLC4IOV6Y7juae+nXm0/uyQrYOCDz7Y7V9U/wDClvAjctpM7fW9m/8AiqQ/BTwHjC6TKPpeTf8AxVNzQXifKQ0+5yB5TAnpninNpt6vW2mPuFJr6qPwU8Ck5OlXH/gZL/8AFUv/AApXwN/Dplwp9RezZ/8AQqSmF0fKa2F2RnyGwPXAI/OlFjdhlAiYE9DxgV9Un4J+ByD/AMS+5B/vG8lP/s1H/Ck/A+BjT7gev+lzc/8Aj1Up9xaHyr9jusH9zJjuADzSfYbtif3ExI9EY/0r6pPwS8EE/wDHjdD6Xkv9WpjfA7wUT8tteKfX7W/+NPnQ1Y+WlsrwkbbeU/8AAD/hVmPT79lwLaUnI/gPqenavpwfA3wTkf6LeDH/AE9v/jTh8EPBKjBs7s+/2yQf1pc6GnFHy/8A2Ze4DfZmGQPvYB/I801tPvlbe1swHTlcA19Sf8KS8E4/487vjp/psn+NOPwU8FEcWd2D/e+2y/8AxVPnXQG4s+XBpmokH/RjgjqcdPUc9KmfV9UKLA19eExIsSKJmARVGAoAOMYFfTJ+CvgsnD2l2zAck3kv/wAVXh0Ol2954ztdHktBBaz6oti+FAdEErJtywyWAAyTzRzXBJHJvpuohhm3lG35gSMcduT1pZbXU3+ZrdseqoP519Kf8KL8HsobbqAOOT9panf8KL8Jf39TA9PtRxQ5WD3UfMpsNQk6274PqoGahWzmcbgmc9OOtfUI+BfgzjMd+231umqcfBbwivRL9cfdxeycfrQpjvE+WRp87Y/d5DcghhxSjTLsg4t2I9wM/wA6+ph8FfB6gARX/H/T5J/jTz8GvBx62t6c8HN9LyP++qfOuom4nyudKvtv/HnJ9dvX6VGNNvM/8esxx1AQ19U/8KT8EYH+g3Xt/psvH/j1H/Ck/BA/5cbr/wADZef/AB6lzJ7Cuj5X/s66VtpgcHrllwKkS0uNxVkUYG0AgAH8a+o/+FJ+C+otbxT/ALN7J/jR/wAKV8H9or8H/r9k/wAaOYd4nyv9gnyyhYyR1+df05pU0+6bBSBifbBr6nPwW8I9otQ/8DX/APiqcfgt4OIwbW9b630v/wAVS5gur3Pl4adduQgtXJHXCD+dJ/Zl4WK/ZASO2Bn9DX09J8EvBrJgW16vOcreSZ/UmoT8C/BpOQuoqT3+1tn+VHMU5pnzI9jdIP3lt5foSAM+3NIlncOcCGPHqxUY+vNfTg+B3hdT8tzq6j0F2R/Sh/gf4YfkXmsA+ou8kfmtPnJbifMktjPESJIUGRwVwR+lCwSFtxtgwAGODj6cetfTY+B/hgAKLzV1X+6LvjPr0pf+FH+GcFRfaxg/9Pf/ANajnQXifNLWcjrmGwZQv3j97r7/AMqabKbLB7QIVUtyp6AV9Lj4IeF1XButXcehuz/QVVv/AIJaAtvIbK+1aCcj5JRMZNrE4yVwCfTGelHP2D3XseE6f4y8R6JZQ2Vlrl9b2qglYrebaqgknjg881izm4nmLtC0sj5Z3dNzMzEtknuTmus8U6Bb+Fte1PSY5TfRWMatulTG92VWbKg8Y3Hk5xj2r1u2+A+kyWcDSa1q6OI1DKxiO32GUyAPSlzIVu586GC5XAMBGeoCkAj3xQvnw5+UoPU7lI9uK+kT8BNH/wCg7qx/CL/4ilX4D6QpBXXtYDdj+6wPw20cyC8T5xElzHH5ZE2GGQA7AfkKSaWRgvmQs5IwvmOWK/gelfRbfAXTM/L4i1lVHIBdM579Fo/4UVYDgeJNXx7rGT+e2jmHdHzuouSuVR1jQbhgsoY/3gP73uK09Fl8u7+0TwtcSRoQkUrSAuWwMBlIMZAOQ3Q4xXuL/Ae1c8+JNRIHTdFGT/KnQ/Aq0g341+8JcgFvIizt98rRzDio31PJr7Ubq8ureS6lN1cRq6GaCFYvMDDl3YfeZs7tx59ab/aV6ukWWnTRb7HyPKSMRNEZATuDsykeaFPIVjj26V6/D8FEtSTbeI7tNwxh7WJhj06U2H4IrBOJovEl0Jeck2sbKMnPygjAqbm3NTPm6V5DcSkMzbnO4gFd3PcdvpSC6vBys04Hs7f419Cf8KFdWYp4mlBZiSWs1PU/71MPwDnIwfE7Ee1io/8AZqq5lyx7ngrX9+7+Y1xcsc43NKxJHpnPSmC7uRE0aySgMwbaJG4I5zjOD9a9+/4UNd4x/wAJOu3O7b/Zy4/9Dpo+AE3JPicA46jTl/8AiqLitHueAG9u2ZibmZi3LZlb5vrzzT47+8UBftMxQcFDMwBHpjPSveT+z7My/wDI0qD/ANg5f/i6Yf2ebk4P/CWpkf8AUMH/AMcp3iToeDtqF2cg3c5B4IMrfMPfmmC6mBBM8n/fbf4175/wzzdZB/4S6PP/AGDB/wDHKX/hnq7/AOhvjPsdLH/xynzREeEi8nYYN1KwX5gDKx2n0HPX3okv52diLm4IbBO6VuvvzzjrXux/Z9vG6+K4Rg8Y0wf/AByj/hn68JYnxVB8x5xpuPyxJS54geCeZIUkkNy28gKQXYs4Pp7fWmJcSpwsrr0JwxAOOle+Sfs+Xm07PFEDHPRrBgPz8w1Gf2d7lkyfE1vu9Bpx/n5mafNEDwuO/vIpC6XU6uRgsJGBq1F4j1mEbY9VvVBXads7cjOcV7Q37PN5yP8AhJLYjI66eT/7PTJP2e9RCBU1+wIzzmwIx/48aXMhnklr4q8Qwuzw6zfqdu1szsNyk/dz71qQaj9pSWBLZpYGZpnDg/K+VB8xl+8i8H5uAW969Hh/Z/1VZo2fXLFQrZDJZ8gjpxuGc1bk+B+sOZXGuWCtM2XiWzZUPIz0bvgZHTgVMpG0LLW52Pwfe6uvhrp000wLNJMPmUsQBKwxn8KK3vDWijwr4cstHjkaQQIS0mCdzMSzH7vHzE8UVFjO67nR0UUUzIKKKKACiiigAooooAKKKKACiiigAooooEFFFFAwooooAKKKKBBRRRQAUUUUABAweO1fK8t4qfGdYCAqp4qZtx6D/SGz/MfnX1QelfJOpMY/jFePjlfEkhz7m4GP0BP4U0VE+th0oo7n60VImFFFFMAooooAKKKKACiiigAooooAKKKKACiiigAooooAKRvun6ZpaRsHAPqP50Aj5e8TQx678TdbsJJGVrjWorUDHAVnSMnP07V9Qr0HX0yRjNfK+hCTXvipBIuTLPrv2piP4lV2c/gAmfwr6pHJJ7Zo6lS2CiiigkKKKKACiiigAooooAKKKKACiiigAooooAKKKKACiiigAooooAKKKKACiiigAooooAKKKKACiiigAooooAKKKKACg+9FBoAOgzSblzjIz6Vy/jbxHP4f0u3eznsIrmecIr35YRKuDlmK8gA7eenNcZZeOvEd2CBq3g9WTzQ+yd9o2jIcbmUlSdq5GR82exxLbuaKDauetgg5x2pcj/8AVXjFr4/8c3m0QX/gJ5CAdi3zM2T2+WU1auvGXj6zaJbu/wDAdu8r7Asl1KCCRkdH9qrUXL5nru4UDnpXj48deMCzD/hIfhspXhs3sv8A8UaYfH/i1Tg+Jfhox9r6X/4oUWYrHsfTrRXjq+PvFrdfEfwzX638v9GNK3j7xYq5HiX4aSN2Vb6UH9WFOzEo36nsOfcfnRjNeQx+OfG0rBRqPw/3noov2JI9RhzU58Y+PkbaR4Lc4zldQYD9WzRYrlfdHq/TgkZoyMZry1PGXjRY8zReEVYcsf7V2gjtgZOPzqWHx54k+yLcvaeF/JYsNw1teSCQeSMdvWiwcr7o9NoyB3rzi38eeIp7VJ49C0SZGzh4vEMW1sEjj5T6etI3j7xEpKnw3pBI6j/hJIQf1Wiwcvmj0jqK+RviHA+lfFHXNmQ41BbheDwW2uDn/gVe5R+O/FcxxD4P06XGeV8RQN/7LXlPiXwp4o8Y+LdR1aK00kXM8ibraHVIpGhMahdv3xlgFG44HOcU0gSsfTuDk/U0Yrz2Pxj452KH8A2zSY+YjX4ACe+Bg457ZNP/AOEw8d/9E7h/8KGD/wCJpNEtHf4pP1+nNef/APCY+PD0+HMJ/wC5gt/8Ksp4u8SP/rvAzr/u6vaN/NhSsFjuKTJ9K5MeKNcJ/wCRLvfw1Cz/APjtOPijWg2P+EP1InGf+P20/wDj1OwWudVuNG41x7+L9XTlvBmq4zj5bq1P8pKYfHF+rAN4N1vn0ktz/wC1aVmHI2dnuPoaXJ9K4c+PrsEj/hC/ERI9EhOf/ItA8fXzDK+CfEf4pEP/AGpTsw5GduGzS1xA8e34OT4J8Q49hCf/AGpSnx/dgjPgjxNzzxFCf/alCiw5bbnbUVw3/CxJw2D4H8Vj/t0jP/tSnD4iSbgD4J8VZPAzaRD/ANqUcrCz6Hb0VxDfEWRCAfBPivnuLOI/ykpG+Izpjd4I8WnP92yjb+UlFmHKzuKK4M/EwgZPgfxiR7acp/8AZ6Yfikigk+CPGQx1/wCJavH/AI/RZhY7/FRTypDGZJG2ovzMx6KBySfQYFcEnxXicnZ4L8YtjrjTV/8Ai6yfEvxAk1vw/qOl2fgvxYLu5tXijEumgL8wxk7WJx9KVmKzOG+GGnM/xXgyMNZvdTuuR02hRz0PMvb1r6QGOee5/nXzX8OZtW8H+J/7S1Xw9rhgWzNt5aWbGTzGZNoCnHXYevp9K9Sf4qwW8Ze48IeLIsNtO7TgozgHn5uvNFh2PQyQMZPWivPW+LOmRQPPPoevwRRgGVprNR5QP3Sw3ZUNztJ+9g4zg1fs/iXodxarPNb6taK7MFE+nzEtt6kFVZT64ByO4FIfK3rY7Mc0Vxi/FPwi9qbpb67aAYLSrp1wVGTgZIT1GPrxVb/hcvgPH/Ialx/143H/AMRTQrHeUVwn/C5fAX/Qak/8Abj/AOIp6/GDwI2Ma5jP960mH81oEdxRXFf8La8DZUf8JBEN3QmGTH4/Lx+NWf8AhZ3goAE+JLEZOMFyCPqMZFAWOsorlj8SfBY/5mbTfwmBqRfiH4NdVx4o0nDdM3SjH1yePxoCzOlornB4/wDB5AI8U6Ng+t7GD/Onf8J74P8A+hq0X/wOj/8AiqdgOhornv8AhPfB/wD0NWi/+B0f/wAVR/wnvg8/8zVov/gdH/8AFUgOhornl8eeEHIC+KNGJPQC9jyfwzUn/Ca+Fhn/AIqHS/lIBxdpwT0HXv29aLMaTexu0U1XRsYOc89Pp/iKdQIKKKKACiiigAooooAKKKKACiiigAooooAKKKKACiiigApr428nAp1Ndd67fWgGeS/HNHm0bSFCxbFvDIzS4AUqp7kEYPPGDn0rznUrd9Yl8h825eBppGuJvtLRSFGJVWjUFARkiNsDjOOK978c+FB4w8NS6aJUhuA6ywSupZY3U8kgdeCw/H2rz9Pg5qYlf/TrCAM0jGRVkZmDZAzkgE85z26d6WzOqlOPI03qeAfZRMhYzwoSAxXBOAfoPXt2pfsICM8dzDuBBUDcCT7fz/CvZR8A9cCKv9t6bhV2r+6k6Z9j360v/CgtaJyda0w8nkwynH05rVOJk1HXU8afTZWjLCa3O3GR5ozk56evc+2aiGmzZwJYc+glFe1f8KB1oJtXWNKUZzhYZR/WlX4Ca8hBTWtMBHcRSfn1qlKPYSUXuzxU6bPyBJC5XriQHHtR/Zs5kaPzIMqN3+tXBHse9ezP8BfEBD41TSm3EMcK4yaZN8CvEYckXOkzZAG7c6ZH0xT5olcse5422nTrjHlNwD99T/Wn/wBnXLKCIBySMAr2+vNeu/8ACivEewgvo54AG6VyRz64qRPgR4gzk3OjK2T8xaQnHpS5o9g5Y9zxs6fMG2Hy1cDOC4z+lSNYXA2MfKLHj7wz/hXsg+BXiJQEW90hUx0Hmde9KnwM8RRHcL3SGPHBMlNSiLlj3PGzYXTHcI4TnuStNbTrvIbZCN3YFeP8K9gl+B3iV5GPmaQdxzkSuP0xTD8E/FS4wuktzj/j5cAD/vmjmiPlj3PIxYTADzY4/LxlihXcVB5Irev18INazxada6qb5xF9neaaMxAnG4sq8jIzgZyO9du3wR8TqshkXSiqKVUPdtgAng/d+WuD8PeG7nxJq0VnpRDX0hZ0SZ8KqqoZizdQOePX2o5o9hNJbGP9inkOBawgfNznHT8aeNOuSQos7fkcHJ5/8er0r/hS3jMsxNppjbjn/j9bj9KePgv4xClRZaZjt/pzcf8AjtJuLJuup5g1rdMBJ9khC4zhVX+WaPsN2ZBGYYVLdNyqB+eK9Pb4LeMGIJstL4GMC+Yf+y1GvwY8aKhUWGlZ9ftQz/KhOKKXKzzIadM7YAtz6bWXBpG0+537DbhffAwPqc9K9SHwa8aY2tYaey4wAb88fpUf/Ck/GW0D7Lph9f8ATT8w/wC+aHKPYPdPLzY3PVrYKCpIOMAgdSPWo/7PusKwi4bp0r1QfBXxkBHm2047Gyub3oPT7tDfBTxkxJNpp5J6D7ccflihSiHu9WeXvY3kQ2yIyADOGOAfpSixuA2AFGBnIYcfU9q9JPwX8bAk/YLM56f6aDj6ccUr/BvxsXd/7MgG85YLfDn9KOeI7x6M81Fncj7pDH+6r5JqyunXwUIrhmYbiivyMV6CPg94yPynSoiPe8Q/zFOHwd8Zg/Jo9upP3mF6qlvyFJyXQd4o84e01AYVmc/9teKEtdSBDIH64yJc9vY16Ufg941K7f7KtQuOd1+D/MU1fg54zRsjTLdRjGF1BR/IUk0K8b6HnRF/tZS0pxj5TK2P501l1FSApdcjoszf416QPg/4yQAHSo2Udlv1Jz+Ipr/CHxhgA6KrAnndeI2PpxxTuhtxfU88hfU1JUyXHPYXDL/WprfUNftlk8nUL+MNgMIrtlzjOM4PPU13Enwj8ZZBTQkGOOLmMmmx/CDxnIGH9iIv+9doufy60roLxOPXXfFUa/JrOsoD0C3cvP5NSf8ACReK2U51zW+OpN5LgD/vqu0/4U/41RT/AMSaLHot/jP5VXm+F3jG1tLmV9Ccqqcol2WZsnHyr/Efb0oTRN49ChZzaFcWlte6j4m1+11Hyy7hYjNucE4KuGBU9MZBx1zWQ3iTxTtBh1zXScZZvtsvAJJ6bv69c1UGiypdCzmhl+1if7ObdF+dZidoTnvkfrXVL8PvF4ZSfDesDb0G5W7epbp7U/dYWQuma9qt3YW7ateXV5FG5LJcXXkrJGGDbZZDk5DKCpGSPmHepY/E2rxXs8sOoXi2U12TMxm8oOWGd5lC/KWPG4AcDJqWy8I+KdPMQOhazE0WXDpAryKx4IQ7tuDxkEduKRfDut2/kKdA1SMxztLtFiWUZHykjJ3Z6kdqzfkb01G1myvc+Mdc0llNnq99BJ5ItmRmSVVRSXhMbhQHzuyWI3HccdjVeX4qeNEbK+Jr4uQCym3i4OORjbip77Rdae2ljm0bU5Z1VfJnGnOrbt2ST6BR8oHoBWYdJ1hOP7N1gOGLFjp7Esc9+KqLXUzlCN9C7/wtfxznjxFfHjP/AB7Q8j1+7SL8W/G77g+v3DD+EG0hYH65X+VZ7aNqrsC+nasQOCf7Ok3H8cVH/Y+sADOn6kSvAH2CVcD8BV3iRyruXn+KfjFyUfV5GQkkRtZwlQSPTbUUvxM8WG43nVVJAAz9igDAen3en41VOi6qd3/Et1H5uebGbOfrtpg0fVldT/Zl5nbhsWEpP6rReIWRd/4Wp4uz/wAhhx9LOD/4imn4ka98xmj0mfd087S4WH4fL/Oq/wDZGoBVY2d8kgPINjLj/wBBqOPTr3Z8+n3ee4+xSEH6fLxReIcq7l8fE3U8D/iT+HCenOkRZxSH4k34AH9i+G8/3v7Ghz+PaswaddLwbCZcNnmykzj8qT7LcOIwYc4YhT9lYbgR8xPHHPSlaPcOU1P+FlXoP/Iv+Fj/ANweKlX4kXrOA2h+GkU8EjRojj8KxRaIF2s8Ssq7sSRMu7A6DI61GGiUBi1spHOCrA/hx1p2iP2fmbVt44uZr+3a70nQZoEmWTyRpkaKSvOPkUEg+hyK3pdVVbb+0zo/h9ZdP2SpALc7XUsXyGX5S2G2lW5G3IHFcjpU8NvqdrcRy2waLc+d23tjk9jWokgutPh0u2WN5ZGxaLFOJGAY4ZWRTt3YJO7GcCok7bFwSS1Pq7SboXul2V0qbFnhWXb/AHdyg49e9aFU9Ot1t7K2hUcQxKg/If4CrlQjne7CiiigQUUUUAFFFFABRRRQAUUUUAFFFFABRRRQAUUUUAFFFFABRRRQAUUUUAFFFFABRRRQAUUUUAFFFFABRRRQBE8QlLIygowwwz17fyr5n+DlysXxG0u2kQh/JuYiCMAMMt+fBH5V9NkHdkHHB/pXy7oUa2Xx3WCN2WOLXp4E7fKWZcU4lJn1IOgznOO9FIOgx0paTJCkwKWigAx7CiiigAoxRRQAmD68elG0duKWigBMH1pcUUUAJj0P6CjB9f5UtFACAUbQeoFLRQAm0dsCgDHcmlooAQrkj/Co3XJUAfXnGB3P/wBaparX1xHZ2st3MxEVujSyYGflUEnj6A0Ia3Pl+zmlv/ifatPC8VxN4kWV1k4KhZQxVh/ewPyxX1KiALgdq+aPhnaTa18TNKupT5m2S4vpWkJLSAg7WPvmRPwFfTQORQxtiFeeKNg706igV2IFwScn8CaAPdv++qWikF2IQezt+dABxyzZ+tLRTuK7EGf77UHdjhm/OlooHcTGepP4nNHP94/nS0UXFdke1TyQM+uAaTyoyCCi88fdHH6VLx6UfhTC8iA2duwG6GM49UU/zFJ9itj1toc56+Wv+FWKKVx3ZWNhaEHFrAM/exGoz7dKRdOtUbelrbo2cgrEoI/HFWqKAuxAMADHApaKKBBRRRQAUUUUAFFFFABRRRQAUUUUAFFFFABRRRQAUUUUAFFFFABRRRQAUUUUAFFFFABRSFgvX0zXB6x8U9N0fWL3TpNPvJWs5oopZYzGEXeMjlmHzZ3DHfb1FG40m9jvaK81m+NnhuCeSKW01RDGzK5MKfKynBGN/P1GRQnxv8LSY2wao244GLdf/i6dmNRk+h6VRXmJ+OvhMdYtVHJHNqvUdR96pP8Ahd/hjIH2TWORn/jzGPz3UrC5X2PSqK82Hxt8MnkWurY/69V/+LpB8bfDDFgLXVsr1H2ZeP8Ax+iwcrPSj0r5K1W4bTPjLeXaShhF4haRRg/eE24jH/AiM17Yfjb4ZBUG11cbhkH7IvP/AI9Xz14i1eDUfG2o6vbpL9nuL9rhCw+YKXDDI7HaOnNNBZn2d04HQcUV5oPjj4Wckpa6wwJ4K2JOf/Hqcfjb4ZHWy1sfWwP/AMVRYOVnpNFeaj42+GicCy1tiegFief/AB6gfG/wwxAFprOW6f6F/wDZUWYcr7HpVFecJ8Z/Dbsqmy1hASMs1jhQCep+boOpp03xo8Lwy7RDq0kWSFmSxbY/PVSSCR+FKwcrPRaK84Pxr8LcDyNYyf4fsDZ/nSH41+GACfsus4H/AE4N/wDFUBys9IorzT/heHhUdbbWAPU2J/8AiqePjZ4ZJwLTWTnkYsG+b1xz6c0WCzPSKK86f40+Fl24j1V1K53LYsQPrzSf8Ls8Kf8APLVv/ABv8adgsz0aivPF+NHhNuv9pr7tYPTh8Z/B7HBmvx6E2MnP6UWYcrPQaK4KP4weEZG2pcXpY4wv2KTJ5xxx26/QGpP+Fs+FvlKyX7BziIrZSES/7vHOMUrAotnc0Vww+LHhdxI0ct9KqKCWSxlbDH+HheGA5IOKb/wt7wecFb24bJIG20kOQBkkcUD5Zdju657x1ex6f4I1q5lBMaWUqsAQCdylRjPuRWH/AMLi8GgNuvrhWUbips5AQPXGK53x98SPCuu+BNV06x1NZLu4QRRwMjqzsHUkcjA4B5JoSFZo5j4IQu3jq4l5YR6UQT23NIu79VwPYV9DfSvnD4Q+LdF8O6nqkurXSWyzQRLDIUZhkO7MpABIJ3D8q9eT4oeDjGGGsqQR95beYj/0CnZhZnY0VyH/AAs/whjJ1cf+A03/AMRTG+KngtSAdbjBPQGCUf8AslKwWZ2VFcX/AMLY8DgkHxBACOoMUvH/AI7R/wALa8DHp4ht/wDv3L/8TRYLM7SiuKPxb8Cr/wAzFbD6pKP/AGWlX4s+BmbaviG2LHoBHJ/8TRZhY7SiuOPxT8GAgHXrfnPRJD065+XiuptbuG9tIbq3dZIJkWSN1PDKw3KR9QRQDTWrLFFIDkA0tAgooooAKKKKACiiigAooooAKKKKACiiigAooooAKKKKACiiigAooooAKKKKACiiigAooooAKKKKACiiigAoooJxQIY4OR6cZPtmvmyY6YdXkd9Q8q/uJ7htZe9iJWB+oifaAWicZTgqwOWBHQ/SchAIBIA5J+lfMXiLw7q0HijWVkSVp5LwzSy/eRyTvQhdvQBs4z1+nLWjNqauOOofDiOz0xdSsdUkLWfmSWlkvyw3BZgx3MysTxgdQFVeScmpV1f4Sm3WOPQtf8thgEBSSR1OfNznpxXO3nhK9/cG20vVLkhDukgRmAYnsQvygD+HnrnPNMi8G60yFY/D2v7ASVKW7Ha3fnaM9vyqro0Sad7nRnVfg4ygjw94j4GNwY8/+RqrT6h8IJJTs0/xPCMD5U2kDj/akJrC/wCEB1luG8PeIc4z/wAebf4VE3gbWUPHh3xAMf8ATqf5YovEn3u5uwv8J5QW2eKUQdWMcWB+TGmzN8J95VbrxKmPS1gP6sM/nWMvg7VghQ6JrKs3drNvl+oC8/XNV38F62zcaNrQH/Xm5/pRdBJO25vrD8KpEc/2p4kVsEqHt4QAfT5RzWXHdeE7iSC31HRNStEJjD3MF8rFBn532FCvzHnAwB0FQxeC9bPI0fXCVBPy2DMQccEgkcdj+ftWPHYLJIg82SRG+b90pc4AO4gHBJBFNWJSbO7Oi/Cf7v8AwmGsByeGNt8q/UBP60h0P4YDGPG2qbickNZMcD1+70rh5rNJJXInuxuY8m2IyPoKnjjh2xBn1BivBbyD+7X1UbufxpPQuCd9GdhHovw+YM0Xja74XPz6c5yO+ML2qj/YfgQ5U+PwD6/2RN/jXOtCIJcx3Vw2dwzFCy8N1HzYxUUkQkfebm/Zm++fLA/9moWppLmVrM6htH8BtEsg8cyhiNuwaVLuHufmxx9TUo0XwGsbA+PRKRGQuNMuVG7HBIz61yX2cAAG6uwoH3QrED261GYRgYlvs5zgxk8/nQ9CNep18mheCWcbPHCrGV3FpNPnwpHUKM5JNRjQvAh5Pj8Y7r/Zdzz/AOPVzAhEkRFxJeuAp2L5JI3Y45+tVBYR45W6H/bE01Z7kTu9jsRoXgh/L8vx3GrM2Du0y5wo9Sd34fjUsOkeC5GLnxtFEMEKi6dcqM4653H+XtXFixjCkh7rd3/cHn9anggTmJhcKrnLMV2rgc4IP09adkOC7nWHQvCDN5aePLaRQMqv9n3gye/GTjio/wCwvCjE7fHFig/hVrK8GD9a5ZLdElLoLgEZ27QpI/HvSpFbuSGjv0OD91N3J79qm6RXKjs4/Dvhpo1D/EOzMKnLqsU/zewBOaR/C/h0OSvxA05FxkYimbb6A89/XtjHeuK+yQj7pu93q0Bz+hp5toSc7bnOP+eLHn1Gen6073DZWO80nwjpLa5ZwDxnpWoIzqTEbiW3ZgWHCMeA3cc84x71O1haTLDv1AW0E05juLm5fImZGZWZ5Vy0cmACsQ3Aj+KvP4LSESRtuuUGdzZjIKkdCvABP9K198MVuts17OtsMFUQbuQc8gnAOeehPvUvccU+9jp7q202G5vra3vVv7WEmZZUIt2ijxhiZZW+WUEqNu0lgODWeNH8NrDP/aviUWt8zHyLW40yeIbOQkhIzkMu1gAf4jyayZp45JZI4p5HikdpXErspd2XG5mXHQ4I47c5rJuLWMyOhefy1YbVUFwoAA5IUAnAHOB0oSFNO+53DaV8Pm81R4rWUOQ8TGGdGwAA0Tnb0zgq2OBng1SbQ/BlvG6x+Nbq5ygEltbac7PM3XETNgDHGSRniuRW0gYndLcc/exbtz6dqklhj+yuiyXDHOQphYKeOBgKMH3z+FNLUh2sa9tD4fliimm1u7s55VInY2BdWbOCdysCvrgD296vz6J4YV8L8Q7R+RybG7HbnoSOK5VLEOYssxRwBlFXLHIAUAc7i2eDg0x7VC6l3uCxUbsxcr7c9MVQJJ6I7KLRPDDKxbx7p2OiMbS73MfQqWG0e/OaU+G9LAikbx1oqxhyGKNcMwXGSwXqeeMHA9+1ck8KSNvNxcB2+Vm8vBYdhgdKZHaRqcbpjj7rCIH+Z/nx/Op0KsdiNAsJisNr440NvPXfCZnnhB9QxbhDnOAxyetPj8J2LyRgeN/DZiJ2yO15KrKe+FLDcM98j1ri3gSQr806nAyfJJGR32gY/wA880G2USLi4nIAxtNqeB7cf0oG9tDvrnwLbNGPJ+IHhmQqMhH1AoFHsdzH9Krv4OW2HnHxt4bliVFdhDqx3tyNygZ9M/N7dBXEPaQ9BK5U9c2fOfrto+yIGA89wWwu4W5BA9fu/Tp+ZpmbvfY9Bv8AT9Lt7m8Swv2vLKS4a2jlRmP2gqQSsZDYXYGG5mAD4yuc17n4ElSXwNpDROXQWygNzzgleh6dOlfMa71kaE3e6Jy2WA2Fhx8rYH+yAoOcdsV9LfDa1mtfh7okUysH+z7iHGG+ZiwJ98EVBVRJROuooHIopGAUUUUAFFFFABRRRQAUUUUAFFFFABRRRQAUUUUAFFFFABRRRQAUUUUAFFFFABRRRQAUUUUAFFFFABRRRQAUEZoooENZNxByRikSMIDtJ5OafRQVcCv5+tJtXuAT64paKAuJsX+6PyFG0dhxS0UBcMfl6UY+tFFAXG7BuHsc/qK+XPhGW/4WN4ZyeCt4Mjjjy5OPz5r6lx8wP+etfI3gfXbXwz4j0XWNRWX7LaC5LeUAzlXV1BCkj+I9c1Su9hrU+uAuP4mP/AqbjGCQc+xry6f48+GY7UyRWeqyvkBUNuEDe+4sRiueuvj7ezSlLDQIYo2YKHu7kjBPrtHSizY7M9vfy+rqCPfmmhI2HEYJPoufzr5vvvjH4wurZoxLZ2xf+K3ibf8A99AmsDUPHvirVMpd6/dFHbIjUKq/kKpU5Mdn3PqyaW2twplMUYY8b2C7vYZIyarz6zo9pKUn1CziYEZDzqCM9OM18iz6zqV1tW91K+uChOwTTFtpPBbn1qlIsbM2QWP95mJ3AD16mq9kws+59bXPjvwrZR7p/EGnrwSALgMSB14GazW+LPgcIT/b0bgDnYjn+lfK67QnmAZbPzFQFzjpwOmKWRmwGV3B67WJzz2+vrTVJgo92fUX/C2/AhGP7aU5/wCmL8fXimn4qeA2U7tYix33QN/hXy4HAUlVPzDHJPJ604uEYtsUABc5GcZGehodJrcaS7n1C/xU8BQNhtVjB68QNz+lOX4s+BGAxrUS54BaJgB+lfLrSgvknIK5z0pN4KqG3BWBwQxpezfQTXmfX1v408MT7TF4g08gruH+kqOPoatReJNDuZ44INYsZpZGwsaXKlmPoADXxvmNlIeFGHHUc/nT4zGgLqpjGDymA34Hr+VHs2FmfaBurdWXM0QJO0HzBy3oOeT7dakaNG4Me4fewRnPvXxlFcyxgMlxc7gAQWck+oIB6Y9a0P8AhI9b3Bn1jUGYuG+eYlmZeh69RUunJBZn12YoBg+XGeOQF5qWNVx8o2gdhwK+XrP4n+MIrxZm1jzyin93crlWJGOVXAOO1blp8bfE1krfabPT7stgKX/c4wMfLg89uvT8aTjJA0z6I2+jEfiaay5KZJOGHB5ryG2+PNqvlLfeHryIjAleGVXVfUgdSMkYFa03xs8KJZtNvvFnRhi1ltWWV+M5UE7ce5bj0NKzW5Op4z4eje/8daJPkiaXXvNYgZOFk3Hn6Ka+rRCjclA3+9zXzJ8N0V/iJ4aVo3XzJ5pSHwR80UjKVI6jBHPqK+nxnHPWldjbdiMW8Q6Iv5UqxqnAGB6A4FPopWuTd9xAgGeTz70Y9z+dLRRdhdhj0J/OmNEj/eXd9afRQFyH7LDg/u15Ofu9/WpAu0YB706jFAavcKKKKBBRRRQAUUUUAFFFFABRRRQAUUUUAFFFFABRRRQAUUUUAFFFFABRRRQAUUUUAFFFFABRRRQAUUUUAFFFFABRRRQAUUUUAFFFFABRRRQAUUUUANLHPQYBHf8A+tXxdd2b2cN1au+JYXeElW4LKx3c9xnNfZrk547MOpIHUf5/wr421ZEh+3Qu0+6OV0xKgWTcGIy+CQGPcAnnua0p3voUiATNGoKnaGiCsASAvb5fr71GXwGJeMliW2bAWbjFI6kOcbZAFXO1sk8ZHHamlv3hC/Iw+bcPvD2rdGgiS+Tl18oErwQu0j/vnFJjaduQR/ebnH5UzaCBuRVI6KByaAQHBBwpbCgfxfSrewLUkDkxEtICGDEKR1wcUByE4Cuo7dAPembmUADqdwK4OTk9TxSykKCx2sobHI9qED0GByCxJQjGeKc8h3ZI3MxDMc8j1I9zUAbnlVUNxnGePpT95xuD5LMCBtweKL2AkaUKjgFfu8Eg/wB4jj3phmCyEuyngfLtPOBj+tJK7BWUOrJjrt4ByTx700M5Jxllx82SB+VGjJQ9XQvgsCNuVAHX2+tO3qrdWxjlTyFqIy7RkAYA9OT+NCPuJyQq4JHHIHtRYolDptKEnceRgUod1UBxtPXaeT9aj3FB98gHuy5wDSxuGZclh1BXbnj3pN2dgJRO6birkttHPUAZ9aeWZ2KF/nBPzZwMYqBWwrqqqEZgpUHOBnqKQ4LKCNwYtwfY4p6ATqw2j5Dkfwvg/U/SpImAmCgsFLdCeCBzg/lVffjJAyGG0k9cCpMnaGCk7cY5wB15Pr1pNpASF9yK2/aWUHLMxP3s/Kc8CnyXcsNm6RyEBpEbarMBkHI4zzg9PTtUAyAAxUfLtUbvT0FJOX8mMYLbnA2kYJI54PpWcnfUWh6P8JrX7T8TdNlYsGgjnnwMYJCbMn1J3nJ6k4r6XByK+dfgoVf4ggqpUf2bO2CckHfEOv4V9FdK55bkS3CiiikSFFFFABRRRQAUUUUAFFFFABRRRQAUUUUAFFFFABRRRQAUUUUAFFFFABRRRQAUUUUAFFFFABRRRQAUUUUAFFFFABRRRQAUUUUAFFFFABRRRQAUUUUAFFFFABRRRQAUUUUhFDUL2302zlvLh/Ljj5LHJGSQB09TjFfGF7qw2XdlBEVsjMzQq4G5Rk4DHucV9Z+M75re0trSJyslzMwA2/KwRGlYM38Iwo5r45mZXUMFwSxLc9TWsC9iZbySUor7CqjHIxxjHOOtXNqrICTwuORzxTdK0bUdSDvp9hfXQQgM1tbtIFJ5G7bnFdPo/g3XNV1i1sU0q8tpJnKGW6tJY4ocfxMxHt06ZIHerUktyl5mCluzzxxxo00jg7QuSzZB5UAZIGM9OR2q7b+FNeuYEmi0TUWjLZDi3bDf7oOCK+o/C/gvSPC1mi2tqj3RA8y7ZAZZG5OSeoAyQAOg4rp8LnPOc5zml7R9BOSR8VSWNzbIGura4g7iSaOQbc/3sgcehqsI3k3OgG0sWO35sYHt7/hzX21JFFMhSVFkUjBVwCD+BrmdY+HPhXWnllutIhSeQgvNb5ikbAxjcuDgjqO9CqPqHMmfIwQOzMflbachRnA/vH2qPdw298BmBKgckeor3TWPgGu6eXRNYVY9pMcF7Fu+fsvmKRgHpkgke9chqPwY8Y2QXy9Lt7tn5X7Jdg7D6N5m3g+xrT2qew7o88AK5U/LjnaeQoz1B9afLA3mK+AQx25HOOO9dra/CHx1cSpavov2aJzhpp549q98kqzHH0Br0bw58DrC2gkm1+4NzM6KFt7SRo40bHPzZ3MfwA9qTqJCuu54GY+ApOARuXuPTBpBGo+dZVBHUHgL7V7Fr3wJ1FZwmgX1tcxHJzdt5cicAAHaCrc7jkBcd81ykfwl8ctcLF/YLx7jtEpuIvLHbccHJHf+lCqJj5kcYgBjy/mPg5ypG2owHK4J3FRuO1s4GQPm9ua9Z0/4CeIJ5cX17pdtFtyJELXBY9hghcDrzmuu0n4EaPAVl1bUrq9Yj5ktwIIs9sbfmH54qZTQcx8++VuCkoYkJGd7D73JyM44wO9WILC6uoS9tDPcKrEbooXcDv1VSMfjmvrDSPh94U0RU+x6HaeYox5sqea55zyWySa6SGCKBdkUaxr/AHUUAfkKhzYrnxc+nXVugae2uIlJChpYGRdx6AsyjrVZ0WMKrF9zgH5gMAY56didw/Cvtm4t4rqPy5kWRD1V1DA/ga8i+Inwm086RNqXh21aCeBjLLZQqSkqgDIRR91sDOBgNkjgkECn3Gnc8DMg8puRiP5goXazfj6Cqb3KzIkYh25fOQxPFaepRwwk27LIJyMMkyFSpzjADDIIIII57DqCTkSArKuWBIOD8uD9CMU277Cdz1n4H3qyfEQDIRTp80agjGTujOP0zX0oDkfiR+tfH/w+1B9M8baTe+aFjtpWeZtg+WNhtcY78Nn2619gK25QfX0rOW5LVtRaKKKQgooooAKKKKACiiigAooooAKKKKACiiigAooooAKKKKACiiigAooooAKKKKACiiigAooooAKKKKACiiigAooooAKKKKACiiigAooooAKKKKACiiigAooooAKKKKACiij1pCPPPHV4W1yC1WYOkOnXk0sBGAjtEyxOT1IPzrt6HOSMgV8vYs104obdmuWCsswnG1R3BXHXtXufjk+M3+IF/wD2c91HAscaWxSzUoybTu3MynKhmYE578CvO18Ga1ugtxYahJHMCIo/s7Mu1ucEkDGexGK2irami2Lnwx1HWNLivfsOoT2cFwVO2GKJjJIvCjMitj7x6V3L+J/FEkpWDxLfFi2FH2S2O3Bw24CMDg5GaqeCvgxomueF4NR1Z9RivZXlDwRSrGsLLIyFcFWOflrp/wDhQfhNhk3es8jkG7X/AOIqW11KUoroc6ni7xPKwSPxTcys3BMdjanj1OVH5U9/GniGPh/FFwB/eENsR/6Irc/4Z+8IFcG51cj/AK+U/wDiKevwC8JL0uNU/GaI/wDtOi6Fzx7GD/wmHiZyvl+KL1geM/YLfj3/ANVSt4s8U7cjxVd49TYW2P8A0CtxvgB4RfrPqnpxNEP5R0n/AAz94Px/x86vj/r6T/4ijQftI9jnH8Z+Jdpb/hM5Qc4x9gtT/TmoT458RhQ48aynLhWU6XbA49eAf5Gun/4Z88Hf899X/wDAlP8A4ij/AIZ98HZz5+rf+BSf/EUroTnF9Dlx488RMryf8JnJ5ajqbC2X+cdK3j3XBIqjxnKxbqFtLUH8/L4rp/8Ahnvwb/z31f8A8CU/+IpR+z74OGQJ9W56/wCkp/8AEU7oXMuxyr/EPVo1IbxncKxYjb9itiD7/wCrpD8QdaYnb41lb+9iztQV+mUrrP8Ahn7wh/z8at0x/wAfCf8AxukH7P3hDtc6v/4FJ/8AEUXQcy7HKf8ACfeICCY/GsrEHJP2C1JA+m0Z+tInxA8S7gH8XzA/xE2FquPTnaa60/s/eEDy1zq7fW6T/wCIoH7P/g8HIuNWB9rpf/iKWgXRzI8f60r7W8ZzBerP9jtcfpGf5U1viRqgYKvjW4Y55xZW/T/vzXVD4BeEx0u9ZH0u1/8AiKUfATwoF2i81oDOcfa1/wDiKLofNHqjlT8RtSPH/CY3YPobW1+b6fuacPHuqzuFj8ZXDSjlVNnak4xzyIuK6gfAXwohJF5rIJ7/AGtf/iKQ/APwk2M3Ortjpuu14/8AHKLxFzRuce/jXVL2IxReJtQluGTchW1tovmB4y4QHrjjvXk+tyXM+uz3F6Wa6kffKx2/NJ/F0+X8uK+hm+AXg9V5m1XA7falx/6BXlPifwG2n+JLvT9HsL9La1lKJJN+9MxIDAr8oAGOO/NVFpuyGmmZ3hy4W+8S6fDHaM5mWWGRCAeGjZS3y46Bv0zX0z4E1B9S8GabLKzNcRx/Z5twwd8fyMT9Su78a+abPRtdsbkT2Yu4Z1Vh5sVqQyBvlYcDqf5V6/8ABQ6rBFr1nfvcMiTwyxrPHtwzht5GeTnaO+OPrROLWo5WtY9bopFzjnrS1kZBRRRTAKKKKACiiigAooooAKKKKACiiigAooooAKKKKACiiigAooooAKKKKACiiigAooooAKKKKACiiigAooooAKKKKACiiigAooooAKKKKACiiigAooooAKKKKACjsaKO1IR8zfEnxb4h0n4h61a2Otahb26yptijmAUEoDwD06Vzh+JfixIsDxHqwJyTmRCOmeOM17j4h+EOn+Iddv8AVrrVb1JLlg2xIoiFwu0AErnjtzWUfgDpRGF12+CjOAYosjP/AAGtL6WNOh6B4Lmku/BOiTzu0ssllG8jtjczFRkn3roB0rO0TTV0bRLHTlkaRbWBYVZupCgKOn0rRqW7kMM0ZoopAGaM0UUAFFFFABRRRQAZooooAKKKKAD8TRRRQAfiaKKKACvK/i1rd/4VvNI1LS5Vjlu/NtplkXcjKoDLkdjnjPpXqlcR8QvBFx40j01Le+itGtJJHLSwGVWDLtxjI5prQadjxcfFzxftAD6czqSFZYtrKe49+OPpXoPwj8Zar4n1bVLXU2g/dQRyxJEuABllb8ywrJP7P92QqjxDZgLxj7Ax59eZDXV+BPhrc+B9Wu7+XVYb0TWwgEUdsYtoDBgc7m9+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2" name="文本框 1"/>
          <p:cNvSpPr txBox="1"/>
          <p:nvPr/>
        </p:nvSpPr>
        <p:spPr>
          <a:xfrm>
            <a:off x="8316595" y="1373505"/>
            <a:ext cx="3274060" cy="521970"/>
          </a:xfrm>
          <a:prstGeom prst="rect">
            <a:avLst/>
          </a:prstGeom>
          <a:noFill/>
        </p:spPr>
        <p:txBody>
          <a:bodyPr wrap="square" rtlCol="0">
            <a:spAutoFit/>
          </a:bodyPr>
          <a:lstStyle/>
          <a:p>
            <a:r>
              <a:rPr lang="en-US" altLang="zh-CN" sz="28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宅地法</a:t>
            </a:r>
            <a:r>
              <a:rPr lang="en-US" altLang="zh-CN" sz="28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p>
        </p:txBody>
      </p:sp>
      <p:sp>
        <p:nvSpPr>
          <p:cNvPr id="6" name="文本框 5"/>
          <p:cNvSpPr txBox="1"/>
          <p:nvPr/>
        </p:nvSpPr>
        <p:spPr>
          <a:xfrm>
            <a:off x="6677025" y="3347720"/>
            <a:ext cx="4886325" cy="521970"/>
          </a:xfrm>
          <a:prstGeom prst="rect">
            <a:avLst/>
          </a:prstGeom>
          <a:noFill/>
        </p:spPr>
        <p:txBody>
          <a:bodyPr wrap="square" rtlCol="0">
            <a:spAutoFit/>
          </a:bodyPr>
          <a:lstStyle/>
          <a:p>
            <a:r>
              <a:rPr lang="en-US" altLang="zh-CN" sz="28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《解放黑人奴隶宣言》</a:t>
            </a:r>
          </a:p>
        </p:txBody>
      </p:sp>
      <p:sp>
        <p:nvSpPr>
          <p:cNvPr id="3" name="文本框 2"/>
          <p:cNvSpPr txBox="1"/>
          <p:nvPr/>
        </p:nvSpPr>
        <p:spPr>
          <a:xfrm>
            <a:off x="1147445" y="420370"/>
            <a:ext cx="9949180" cy="953135"/>
          </a:xfrm>
          <a:prstGeom prst="rect">
            <a:avLst/>
          </a:prstGeom>
          <a:noFill/>
        </p:spPr>
        <p:txBody>
          <a:bodyPr wrap="square" rtlCol="0">
            <a:spAutoFit/>
          </a:bodyPr>
          <a:lstStyle/>
          <a:p>
            <a:r>
              <a:rPr lang="zh-CN" altLang="en-US" sz="2800" dirty="0">
                <a:latin typeface="宋体" panose="02010600030101010101" pitchFamily="2" charset="-122"/>
                <a:ea typeface="宋体" panose="02010600030101010101" pitchFamily="2" charset="-122"/>
                <a:cs typeface="楷体" panose="02010609060101010101" charset="-122"/>
                <a:sym typeface="+mn-ea"/>
              </a:rPr>
              <a:t>材料八 </a:t>
            </a:r>
            <a:r>
              <a:rPr lang="zh-CN" altLang="en-US" sz="2800" dirty="0">
                <a:solidFill>
                  <a:srgbClr val="FF0000"/>
                </a:solidFill>
                <a:latin typeface="楷体" panose="02010609060101010101" charset="-122"/>
                <a:ea typeface="楷体" panose="02010609060101010101" charset="-122"/>
                <a:cs typeface="楷体" panose="02010609060101010101" charset="-122"/>
                <a:sym typeface="+mn-ea"/>
              </a:rPr>
              <a:t>从未参加叛乱之合众国公民，</a:t>
            </a:r>
            <a:r>
              <a:rPr lang="zh-CN" altLang="en-US" sz="2800" dirty="0">
                <a:latin typeface="楷体" panose="02010609060101010101" charset="-122"/>
                <a:ea typeface="楷体" panose="02010609060101010101" charset="-122"/>
                <a:cs typeface="楷体" panose="02010609060101010101" charset="-122"/>
                <a:sym typeface="+mn-ea"/>
              </a:rPr>
              <a:t>交付</a:t>
            </a:r>
            <a:r>
              <a:rPr lang="en-US" altLang="zh-CN" sz="2800" dirty="0">
                <a:latin typeface="楷体" panose="02010609060101010101" charset="-122"/>
                <a:ea typeface="楷体" panose="02010609060101010101" charset="-122"/>
                <a:cs typeface="楷体" panose="02010609060101010101" charset="-122"/>
                <a:sym typeface="+mn-ea"/>
              </a:rPr>
              <a:t>10</a:t>
            </a:r>
            <a:r>
              <a:rPr lang="zh-CN" altLang="en-US" sz="2800" dirty="0">
                <a:latin typeface="楷体" panose="02010609060101010101" charset="-122"/>
                <a:ea typeface="楷体" panose="02010609060101010101" charset="-122"/>
                <a:cs typeface="楷体" panose="02010609060101010101" charset="-122"/>
                <a:sym typeface="+mn-ea"/>
              </a:rPr>
              <a:t>美元即可在西部得到</a:t>
            </a:r>
            <a:r>
              <a:rPr lang="en-US" altLang="zh-CN" sz="2800" dirty="0">
                <a:latin typeface="楷体" panose="02010609060101010101" charset="-122"/>
                <a:ea typeface="楷体" panose="02010609060101010101" charset="-122"/>
                <a:cs typeface="楷体" panose="02010609060101010101" charset="-122"/>
                <a:sym typeface="+mn-ea"/>
              </a:rPr>
              <a:t>160</a:t>
            </a:r>
            <a:r>
              <a:rPr lang="zh-CN" altLang="en-US" sz="2800" dirty="0">
                <a:latin typeface="楷体" panose="02010609060101010101" charset="-122"/>
                <a:ea typeface="楷体" panose="02010609060101010101" charset="-122"/>
                <a:cs typeface="楷体" panose="02010609060101010101" charset="-122"/>
                <a:sym typeface="+mn-ea"/>
              </a:rPr>
              <a:t>英亩的土地，连续耕种</a:t>
            </a:r>
            <a:r>
              <a:rPr lang="en-US" altLang="zh-CN" sz="2800" dirty="0">
                <a:latin typeface="楷体" panose="02010609060101010101" charset="-122"/>
                <a:ea typeface="楷体" panose="02010609060101010101" charset="-122"/>
                <a:cs typeface="楷体" panose="02010609060101010101" charset="-122"/>
                <a:sym typeface="+mn-ea"/>
              </a:rPr>
              <a:t>5</a:t>
            </a:r>
            <a:r>
              <a:rPr lang="zh-CN" altLang="en-US" sz="2800" dirty="0">
                <a:latin typeface="楷体" panose="02010609060101010101" charset="-122"/>
                <a:ea typeface="楷体" panose="02010609060101010101" charset="-122"/>
                <a:cs typeface="楷体" panose="02010609060101010101" charset="-122"/>
                <a:sym typeface="+mn-ea"/>
              </a:rPr>
              <a:t>年就可成为</a:t>
            </a:r>
            <a:r>
              <a:rPr lang="zh-CN" altLang="en-US" sz="2800" dirty="0">
                <a:solidFill>
                  <a:srgbClr val="FF0000"/>
                </a:solidFill>
                <a:latin typeface="楷体" panose="02010609060101010101" charset="-122"/>
                <a:ea typeface="楷体" panose="02010609060101010101" charset="-122"/>
                <a:cs typeface="楷体" panose="02010609060101010101" charset="-122"/>
                <a:sym typeface="+mn-ea"/>
              </a:rPr>
              <a:t>土地的主人。</a:t>
            </a:r>
          </a:p>
        </p:txBody>
      </p:sp>
      <p:sp>
        <p:nvSpPr>
          <p:cNvPr id="4" name="文本框 3"/>
          <p:cNvSpPr txBox="1"/>
          <p:nvPr/>
        </p:nvSpPr>
        <p:spPr>
          <a:xfrm>
            <a:off x="1134110" y="1945005"/>
            <a:ext cx="10096500" cy="1383665"/>
          </a:xfrm>
          <a:prstGeom prst="rect">
            <a:avLst/>
          </a:prstGeom>
          <a:noFill/>
        </p:spPr>
        <p:txBody>
          <a:bodyPr wrap="square" rtlCol="0">
            <a:spAutoFit/>
          </a:bodyPr>
          <a:lstStyle/>
          <a:p>
            <a:r>
              <a:rPr lang="zh-CN" altLang="en-US" sz="2800">
                <a:ln>
                  <a:noFill/>
                </a:ln>
                <a:effectLst/>
                <a:uLnTx/>
                <a:uFillTx/>
                <a:latin typeface="宋体" panose="02010600030101010101" pitchFamily="2" charset="-122"/>
                <a:ea typeface="宋体" panose="02010600030101010101" pitchFamily="2" charset="-122"/>
                <a:cs typeface="+mn-ea"/>
                <a:sym typeface="+mn-ea"/>
              </a:rPr>
              <a:t>材料九</a:t>
            </a:r>
            <a:r>
              <a:rPr lang="zh-CN" altLang="en-US" sz="2800">
                <a:ln>
                  <a:noFill/>
                </a:ln>
                <a:effectLst/>
                <a:uLnTx/>
                <a:uFillTx/>
                <a:latin typeface="楷体" panose="02010609060101010101" charset="-122"/>
                <a:ea typeface="楷体" panose="02010609060101010101" charset="-122"/>
                <a:cs typeface="楷体" panose="02010609060101010101" charset="-122"/>
                <a:sym typeface="+mn-ea"/>
              </a:rPr>
              <a:t>（</a:t>
            </a:r>
            <a:r>
              <a:rPr lang="zh-CN" altLang="en-US" sz="280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在叛乱地区</a:t>
            </a:r>
            <a:r>
              <a:rPr lang="zh-CN" altLang="en-US" sz="2800">
                <a:ln>
                  <a:noFill/>
                </a:ln>
                <a:effectLst/>
                <a:uLnTx/>
                <a:uFillTx/>
                <a:latin typeface="楷体" panose="02010609060101010101" charset="-122"/>
                <a:ea typeface="楷体" panose="02010609060101010101" charset="-122"/>
                <a:cs typeface="楷体" panose="02010609060101010101" charset="-122"/>
                <a:sym typeface="+mn-ea"/>
              </a:rPr>
              <a:t>）“为人占有而做奴隶的人们都应在那时（</a:t>
            </a:r>
            <a:r>
              <a:rPr lang="zh-CN" altLang="en-US" sz="280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指</a:t>
            </a:r>
            <a:r>
              <a:rPr lang="en-US" altLang="x-none" sz="280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1863</a:t>
            </a:r>
            <a:r>
              <a:rPr lang="zh-CN" altLang="en-US" sz="280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年元旦</a:t>
            </a:r>
            <a:r>
              <a:rPr lang="zh-CN" altLang="en-US" sz="2800">
                <a:ln>
                  <a:noFill/>
                </a:ln>
                <a:effectLst/>
                <a:uLnTx/>
                <a:uFillTx/>
                <a:latin typeface="楷体" panose="02010609060101010101" charset="-122"/>
                <a:ea typeface="楷体" panose="02010609060101010101" charset="-122"/>
                <a:cs typeface="楷体" panose="02010609060101010101" charset="-122"/>
                <a:sym typeface="+mn-ea"/>
              </a:rPr>
              <a:t>）及以后永远获得</a:t>
            </a:r>
            <a:r>
              <a:rPr lang="zh-CN" altLang="en-US" sz="280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自由</a:t>
            </a:r>
            <a:r>
              <a:rPr lang="zh-CN" altLang="en-US" sz="2800">
                <a:ln>
                  <a:noFill/>
                </a:ln>
                <a:effectLst/>
                <a:uLnTx/>
                <a:uFillTx/>
                <a:latin typeface="楷体" panose="02010609060101010101" charset="-122"/>
                <a:ea typeface="楷体" panose="02010609060101010101" charset="-122"/>
                <a:cs typeface="楷体" panose="02010609060101010101" charset="-122"/>
                <a:sym typeface="+mn-ea"/>
              </a:rPr>
              <a:t>”，“合众国政府行政部门，包括陆海军当局，将承认并保障上述人等的自由。”</a:t>
            </a:r>
            <a:endParaRPr kumimoji="0" lang="zh-CN" altLang="en-US" sz="280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endParaRPr>
          </a:p>
        </p:txBody>
      </p:sp>
      <p:sp>
        <p:nvSpPr>
          <p:cNvPr id="14" name="TextBox 13"/>
          <p:cNvSpPr txBox="1"/>
          <p:nvPr/>
        </p:nvSpPr>
        <p:spPr>
          <a:xfrm>
            <a:off x="1039091" y="3920836"/>
            <a:ext cx="10113818" cy="1569660"/>
          </a:xfrm>
          <a:prstGeom prst="rect">
            <a:avLst/>
          </a:prstGeom>
          <a:noFill/>
        </p:spPr>
        <p:txBody>
          <a:bodyPr wrap="square" rtlCol="0">
            <a:spAutoFit/>
          </a:bodyPr>
          <a:lstStyle/>
          <a:p>
            <a:r>
              <a:rPr lang="en-US" altLang="zh-CN" sz="3200" dirty="0">
                <a:latin typeface="华文新魏" panose="02010800040101010101" pitchFamily="2" charset="-122"/>
                <a:ea typeface="华文新魏" panose="02010800040101010101" pitchFamily="2" charset="-122"/>
              </a:rPr>
              <a:t>1</a:t>
            </a:r>
            <a:r>
              <a:rPr lang="zh-CN" altLang="en-US" sz="3200" dirty="0">
                <a:latin typeface="华文新魏" panose="02010800040101010101" pitchFamily="2" charset="-122"/>
                <a:ea typeface="华文新魏" panose="02010800040101010101" pitchFamily="2" charset="-122"/>
              </a:rPr>
              <a:t>、</a:t>
            </a:r>
            <a:r>
              <a:rPr lang="en-US" altLang="zh-CN" sz="3200" dirty="0">
                <a:latin typeface="华文新魏" panose="02010800040101010101" pitchFamily="2" charset="-122"/>
                <a:ea typeface="华文新魏" panose="02010800040101010101" pitchFamily="2" charset="-122"/>
              </a:rPr>
              <a:t>《</a:t>
            </a:r>
            <a:r>
              <a:rPr lang="zh-CN" altLang="en-US" sz="3200" dirty="0">
                <a:latin typeface="华文新魏" panose="02010800040101010101" pitchFamily="2" charset="-122"/>
                <a:ea typeface="华文新魏" panose="02010800040101010101" pitchFamily="2" charset="-122"/>
              </a:rPr>
              <a:t>宅地法</a:t>
            </a:r>
            <a:r>
              <a:rPr lang="en-US" altLang="zh-CN" sz="3200" dirty="0">
                <a:latin typeface="华文新魏" panose="02010800040101010101" pitchFamily="2" charset="-122"/>
                <a:ea typeface="华文新魏" panose="02010800040101010101" pitchFamily="2" charset="-122"/>
              </a:rPr>
              <a:t>》</a:t>
            </a:r>
            <a:r>
              <a:rPr lang="zh-CN" altLang="en-US" sz="3200" dirty="0">
                <a:latin typeface="华文新魏" panose="02010800040101010101" pitchFamily="2" charset="-122"/>
                <a:ea typeface="华文新魏" panose="02010800040101010101" pitchFamily="2" charset="-122"/>
              </a:rPr>
              <a:t>满足了人民的什么愿望？</a:t>
            </a:r>
            <a:endParaRPr lang="en-US" altLang="zh-CN" sz="3200" dirty="0">
              <a:latin typeface="华文新魏" panose="02010800040101010101" pitchFamily="2" charset="-122"/>
              <a:ea typeface="华文新魏" panose="02010800040101010101" pitchFamily="2" charset="-122"/>
            </a:endParaRPr>
          </a:p>
          <a:p>
            <a:r>
              <a:rPr lang="en-US" altLang="zh-CN" sz="3200" dirty="0">
                <a:latin typeface="华文新魏" panose="02010800040101010101" pitchFamily="2" charset="-122"/>
                <a:ea typeface="华文新魏" panose="02010800040101010101" pitchFamily="2" charset="-122"/>
              </a:rPr>
              <a:t>2</a:t>
            </a:r>
            <a:r>
              <a:rPr lang="zh-CN" altLang="en-US" sz="3200" dirty="0">
                <a:latin typeface="华文新魏" panose="02010800040101010101" pitchFamily="2" charset="-122"/>
                <a:ea typeface="华文新魏" panose="02010800040101010101" pitchFamily="2" charset="-122"/>
              </a:rPr>
              <a:t>、</a:t>
            </a:r>
            <a:r>
              <a:rPr lang="en-US" altLang="zh-CN" sz="3200" dirty="0">
                <a:latin typeface="华文新魏" panose="02010800040101010101" pitchFamily="2" charset="-122"/>
                <a:ea typeface="华文新魏" panose="02010800040101010101" pitchFamily="2" charset="-122"/>
              </a:rPr>
              <a:t>《</a:t>
            </a:r>
            <a:r>
              <a:rPr lang="zh-CN" altLang="en-US" sz="3200" dirty="0">
                <a:latin typeface="华文新魏" panose="02010800040101010101" pitchFamily="2" charset="-122"/>
                <a:ea typeface="华文新魏" panose="02010800040101010101" pitchFamily="2" charset="-122"/>
              </a:rPr>
              <a:t>解</a:t>
            </a:r>
            <a:r>
              <a:rPr lang="en-US" altLang="zh-CN" sz="3200" dirty="0">
                <a:latin typeface="华文新魏" panose="02010800040101010101" pitchFamily="2" charset="-122"/>
                <a:ea typeface="华文新魏" panose="02010800040101010101" pitchFamily="2" charset="-122"/>
              </a:rPr>
              <a:t>》</a:t>
            </a:r>
            <a:r>
              <a:rPr lang="zh-CN" altLang="en-US" sz="3200" dirty="0">
                <a:latin typeface="华文新魏" panose="02010800040101010101" pitchFamily="2" charset="-122"/>
                <a:ea typeface="华文新魏" panose="02010800040101010101" pitchFamily="2" charset="-122"/>
              </a:rPr>
              <a:t>把斗争矛头对准了什么地区</a:t>
            </a:r>
            <a:r>
              <a:rPr lang="en-US" altLang="zh-CN" sz="3200" dirty="0">
                <a:latin typeface="华文新魏" panose="02010800040101010101" pitchFamily="2" charset="-122"/>
                <a:ea typeface="华文新魏" panose="02010800040101010101" pitchFamily="2" charset="-122"/>
              </a:rPr>
              <a:t>?</a:t>
            </a:r>
          </a:p>
          <a:p>
            <a:r>
              <a:rPr lang="en-US" altLang="zh-CN" sz="3200" dirty="0">
                <a:latin typeface="华文新魏" panose="02010800040101010101" pitchFamily="2" charset="-122"/>
                <a:ea typeface="华文新魏" panose="02010800040101010101" pitchFamily="2" charset="-122"/>
              </a:rPr>
              <a:t>3</a:t>
            </a:r>
            <a:r>
              <a:rPr lang="zh-CN" altLang="en-US" sz="3200" dirty="0">
                <a:latin typeface="华文新魏" panose="02010800040101010101" pitchFamily="2" charset="-122"/>
                <a:ea typeface="华文新魏" panose="02010800040101010101" pitchFamily="2" charset="-122"/>
              </a:rPr>
              <a:t>、这两部法令的颁布，能扭转战场形势吗？为什么？</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sp>
        <p:nvSpPr>
          <p:cNvPr id="91139" name="AutoShape 3" descr="data:image/jpeg;base64,/9j/4AAQSkZJRgABAQAAAQABAAD/2wBDAAgGBgcGBQgHBwcJCQgKDBQNDAsLDBkSEw8UHRofHh0aHBwgJC4nICIsIxwcKDcpLDAxNDQ0Hyc5PTgyPC4zNDL/2wBDAQkJCQwLDBgNDRgyIRwhMjIyMjIyMjIyMjIyMjIyMjIyMjIyMjIyMjIyMjIyMjIyMjIyMjIyMjIyMjIyMjIyMjL/wAARCADSAk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rUNTsdIsnvdQuora2TG6WVgFBPYEc1lL4/8ACDjK+JtKODgH7QvX865b4v6lp1notra3cUr3bl5rNkcKsUqqVDN6qCwAHvXFT/YUubBtRtbiOGG0mW1sIVVZbaUgsqyBTtaLPKsSGLLk+lQVGN4nrZ+Ifg4Eg+J9KUg4INwvX86X/hYng0A/8VRpP4XK188yzfDpLVXe78TXFy/LqAke18ck5GDzk4HWmxf8K4kiI/trxNDxgD7OrAZ69DWnKLlifQ4+Ivgw/wDM0aXn/r4Wl/4WJ4M/6GnSf/Alf8a+eTL8PVRimq+J52PAHkov4kknI9jxTIh8P2Ybtf1+JASdr2CHHvlW/pRyByxPon/hYng3OB4o0n/wKX/GgfEPwaenijScD/p5Uf1r58Fv8NS4Z/E3iF17gWYAqdLH4Z3RS3i8Qa+WUFoy1sNq4GTgHHYGp5WHLE9+PxD8G4/5GjSP/Atf8aT/AIWH4N/6GjSf/ApK+e1t/hjtct4g107jnd9hXIJ5NNey+GTqFj8S66OQcfYAf5YosHLE+hj8QvBv/Q06T/4FL/jR/wALB8HgZ/4SnScf9fS/4186Gw+Gm3A8TayDnqdOB/rQ1j8NWwG8TazgcgDTQP607ByxPoo/EPwd38U6T+F0v+NOHxA8HnkeKNJP0ul/xr5xbTfhmQxHibWQSMDOndP1pDpnwyKgHxNrRPdv7OHP60rMLI+kB4+8IN08T6V/4FKP605PHPhRydniTS2xycXSnH6182rpnwvAO7xLrZPbGngf1p7aZ8LScr4k1xfT/QAaOULRPpEeN/C7Y2+IdLIPQG5X/GlHjXwxll/4SDTCVODi5Xg/nXzSdM+GpIP/AAlOs+w/sxf8ae2nfDp7Yo3i3Vc7sgDSVBxjvg8/XNHKxrlPpb/hMvDOM/8ACQaZ/wCBK/40o8X+HCONe00+4uV/xr5ok0H4aYQ/8JlqJyoJ26bnH154NTw+GfhlNGCPG93GckHzLAA/lRZ9RWjc+kD4v8OA869poP8A19L/AI05PFfh5ydmt6c2PS5X/GvnmPwp8NlUY+IDfjZL/UUP4T+GTEE+PnJz94Waj+lHKDUT6G/4Srw//wBBrT//AAIX/Gj/AISrQP8AoN6f/wCBCf4189r4W+GKuF/4Tpy+0/ObQY69/elj8JfDVyqDx4ApGVL2igKPQnrmny32BKJ9DDxForhcatYsG+7i4Xn6V574q+K+o+HfEN5p9p4bbU7WBUdbmO4IB3KGIyFYHGexFefN4N+GnD/8J4mFzlfs65PHt/8AXrNn8Ja5HFPLpnhy5uNHQl7a+XcBLADuWUKGGCV+YY70+V9R2ifR+leI7G/0i0vZbm2geaFJWiaYExllBKnODkE46DpWqL60Kgi6gIIznzF/xr5on8IfDyVzcP8AEMSNLlzvtQzZPPzEnOeec85pn/CFeAAD/wAXAtS23j/RhgfhjrRy9hcqex9NfbbX/n6h/wC/i/40fbbT/n5g/wC/i/418xL4I8FqwWPx3pkhfqphJP4HHFTQ+CvB8snlR+NtMwisWAtwcj2ZhyR+tCiwUD6X+22v/PzB/wB/F/xpPttr/wA/EP8A39H+NfMo8EeGpWLHxpozSMTkvEV5PI4C4pX8D+FZMr/wmmiRkgH5QeF6nt1yM/Tinylezv1sfTP221/5+If+/o/xpftlr/z8w/8Afxf8a+ZR8O/CsiNKnj3SGCj5uAoHpxTT8OvCrxt5HjrSWaPDTMTgKvcgY5PtS5Rezt1ufTn2y1/5+Yf+/i/40v221/5+Yf8Av4v+NfMC/D3wwkQkPjnRGjDZL8k/TGOaF8A+GGZyvjnRCqnADKR8p5GTjr70KFw5D6e+2Wp6XEJP/XRf8aPtNuc/v4uDg/vB/jXzCPAfhvPHjbQATxzuP9BVpfAegx5kfxhoskUjKSA7dOmNo5J9D2ocbDVNPd2PpYXEOf8AWx/99j/GnCaM9JE/76FfMTfD3TIJMv420OIklgDMzHb2PHcfWkbwPp6KTD490V+doUzyoMnnGc+1HK3sJ00up9PCRDnDocdcMKdvTGdy49dwr5hTwLbRhjH450XGwiQm7kA3enByRVpfA8AhITxvpjD5CRDeSNt5/ulgCvr6UcjD2Z9Kbl4+YZPTkc0BgRwQeccHv6V81yeDWM7rF4shlESuwmhujtVhjKjc4OOeCO+aa3hDVIArWuswOm8vlNbVDC2Bh2y/fJyRyMUnBh7M+lSQfQ8461S1O8XT9Lu9QKGVLaB5WRW5O1S2OuO1fOn/AAiGuiJ2GrWcIQb28zXgSxOckBWP3uuTzxT4/Bet2yu8viDTFtjh2P8AbJKleDuK5w2PfrSs0EYXdrnqfgz4o23jLWxplvpF3aFrVrjzZWUqcFRgY/3q9DUEg8HOeen9K+S5ZdRt5WS0hlvI4mkVb60SUecM43KyY+U527QduVJxya24fCviSdRNBr1owlVXdW11o2DEA7WUtkMuQKbjpqDjZ2ufTWD6H8qMH0P5V82r4O8YSKSutwEAbmZfEDEMf7v3uPrzVi38CeN5ExHrUPI3bV16T5c9uCfz70lEmx9FYPofyowfQ/lXzofAPj1mYjVyYh/EuvPjP4mmS+A/HsIUyeIWhVhnD66wxz9eaOULH0dg+h/KjB9DXzgvgj4gG3Drrk0pLbU2a9hc+gOeTT7bRfGtjc3MdzruoWzwWrTCNb77Q8qEk4iAyWYBTk4zg5FOw7H0Zg+horwm1s9V1LUZI4vFjLEluHLNfsTaglgqqRgtu+8N43KoG4A1BaX2v3ksSL4zulL3RtJ5I5lfY4JDAqF+RAVXEjcsDgDmpsHKe+0Zr55gg+Jd3EZofE8ciFiPMGqRKGVSRnaVyuSO9Xf7M+MR+7rhP/cRg/8AiafKKx7xkeopcj1rww6Z8ZgxV9XfIGdou7YNj1+7VU2/xjEYYay/H33NzbFAfQHHU9AKdg5We+5HrRXgSt8aIwHe6uSFOSv+jll/3ugAq6l58ZiC4yVUFuUgO4D6N/WlyhyM9worxE6p8aEAItbY46loYxj/AHiW4FNbW/jQo3fZtMbH8KCIk/Qbuadg5We4UV4gdb+M4G82NuGJwqGCMBj6D5+tRvrvxoDbTp4HqRbRAL+JfiiwWZ7nQa8Gk8RfGJNytbICpAZVihLL9Rv4FNTxH8YH37YVbaQMCGHPP/A6OUOU97+tHHavBj4n+MEB+a1iY4+7LBFgfk3Wov8AhN/i4hJbT7ZvpaAge/DU1TbegcrPfqQ9q8DTx18VmnhifT7VWnkWNS1lwCe5O7gD1PFO1Dx94405r+0utS0mPULLBeFbMvuVsbWDqSuT0wcYzSaa3H7OTPet3uKKyNHvJrzR7S4vY4orqSJTMijIVsciipuHIzzf45aXPc2Wi6hHHHLFbTyRSK/3QGUHLHoOUx9SB3ryU286mSCJzHA0ksjIkhCmRVPltt6gBSRjnFfVuoada6nZtaX1tFcQN96OVcq31rnj8NPCIO6PQLNGwQSi7TgjB6UjSFSPLyyPkg2dwUTKqVVQMqw4z/Wl/s242KCqBSDj5wea+of+FK+Bxj/iVSgA5wLiT/4ql/4Ur4G6DSpAeuftEnH/AI9WntH2J90+XE0u5JbOwcdAw59qQaTdEAlUG44GXAFfUg+C3gpWDDTHyDn/AI+ZOf1px+DPgooUOmSEH/p4k4/Wn7VjtDufLR0i6J+VIiC2ABKuf5006Vd7TmLjdjcXXH86+o/+FKeCCp/4lkv/AIFS/wDxVH/ClPBG0L/ZsxAOcfa5f/iqPasVodz5aOn3DqWSIAZxtDDP5Z9aWPSrxy+xF+QFm/eKMAe+evPSvqT/AIUn4G/6Bkw9/tch/wDZqST4JeCGUAaZKD3xcSc/X5hUup5CtHufLEmn3CZyFJBAOJFbk+mDSHTrkKGMeFJwDuFfVf8AwpbwOAANKmUAfw3k3P4bqUfBbwMMf8Suc9/+P2Yf+zUlIXunyoLC4IOV6Y7juae+nXm0/uyQrYOCDz7Y7V9U/wDClvAjctpM7fW9m/8AiqQ/BTwHjC6TKPpeTf8AxVNzQXifKQ0+5yB5TAnpninNpt6vW2mPuFJr6qPwU8Ck5OlXH/gZL/8AFUv/AApXwN/Dplwp9RezZ/8AQqSmF0fKa2F2RnyGwPXAI/OlFjdhlAiYE9DxgV9Un4J+ByD/AMS+5B/vG8lP/s1H/Ck/A+BjT7gev+lzc/8Aj1Up9xaHyr9jusH9zJjuADzSfYbtif3ExI9EY/0r6pPwS8EE/wDHjdD6Xkv9WpjfA7wUT8tteKfX7W/+NPnQ1Y+WlsrwkbbeU/8AAD/hVmPT79lwLaUnI/gPqenavpwfA3wTkf6LeDH/AE9v/jTh8EPBKjBs7s+/2yQf1pc6GnFHy/8A2Ze4DfZmGQPvYB/I801tPvlbe1swHTlcA19Sf8KS8E4/487vjp/psn+NOPwU8FEcWd2D/e+2y/8AxVPnXQG4s+XBpmokH/RjgjqcdPUc9KmfV9UKLA19eExIsSKJmARVGAoAOMYFfTJ+CvgsnD2l2zAck3kv/wAVXh0Ol2954ztdHktBBaz6oti+FAdEErJtywyWAAyTzRzXBJHJvpuohhm3lG35gSMcduT1pZbXU3+ZrdseqoP519Kf8KL8HsobbqAOOT9panf8KL8Jf39TA9PtRxQ5WD3UfMpsNQk6274PqoGahWzmcbgmc9OOtfUI+BfgzjMd+231umqcfBbwivRL9cfdxeycfrQpjvE+WRp87Y/d5DcghhxSjTLsg4t2I9wM/wA6+ph8FfB6gARX/H/T5J/jTz8GvBx62t6c8HN9LyP++qfOuom4nyudKvtv/HnJ9dvX6VGNNvM/8esxx1AQ19U/8KT8EYH+g3Xt/psvH/j1H/Ck/BA/5cbr/wADZef/AB6lzJ7Cuj5X/s66VtpgcHrllwKkS0uNxVkUYG0AgAH8a+o/+FJ+C+otbxT/ALN7J/jR/wAKV8H9or8H/r9k/wAaOYd4nyv9gnyyhYyR1+df05pU0+6bBSBifbBr6nPwW8I9otQ/8DX/APiqcfgt4OIwbW9b630v/wAVS5gur3Pl4adduQgtXJHXCD+dJ/Zl4WK/ZASO2Bn9DX09J8EvBrJgW16vOcreSZ/UmoT8C/BpOQuoqT3+1tn+VHMU5pnzI9jdIP3lt5foSAM+3NIlncOcCGPHqxUY+vNfTg+B3hdT8tzq6j0F2R/Sh/gf4YfkXmsA+ou8kfmtPnJbifMktjPESJIUGRwVwR+lCwSFtxtgwAGODj6cetfTY+B/hgAKLzV1X+6LvjPr0pf+FH+GcFRfaxg/9Pf/ANajnQXifNLWcjrmGwZQv3j97r7/AMqabKbLB7QIVUtyp6AV9Lj4IeF1XButXcehuz/QVVv/AIJaAtvIbK+1aCcj5JRMZNrE4yVwCfTGelHP2D3XseE6f4y8R6JZQ2Vlrl9b2qglYrebaqgknjg881izm4nmLtC0sj5Z3dNzMzEtknuTmus8U6Bb+Fte1PSY5TfRWMatulTG92VWbKg8Y3Hk5xj2r1u2+A+kyWcDSa1q6OI1DKxiO32GUyAPSlzIVu586GC5XAMBGeoCkAj3xQvnw5+UoPU7lI9uK+kT8BNH/wCg7qx/CL/4ilX4D6QpBXXtYDdj+6wPw20cyC8T5xElzHH5ZE2GGQA7AfkKSaWRgvmQs5IwvmOWK/gelfRbfAXTM/L4i1lVHIBdM579Fo/4UVYDgeJNXx7rGT+e2jmHdHzuouSuVR1jQbhgsoY/3gP73uK09Fl8u7+0TwtcSRoQkUrSAuWwMBlIMZAOQ3Q4xXuL/Ae1c8+JNRIHTdFGT/KnQ/Aq0g341+8JcgFvIizt98rRzDio31PJr7Ubq8ureS6lN1cRq6GaCFYvMDDl3YfeZs7tx59ab/aV6ukWWnTRb7HyPKSMRNEZATuDsykeaFPIVjj26V6/D8FEtSTbeI7tNwxh7WJhj06U2H4IrBOJovEl0Jeck2sbKMnPygjAqbm3NTPm6V5DcSkMzbnO4gFd3PcdvpSC6vBys04Hs7f419Cf8KFdWYp4mlBZiSWs1PU/71MPwDnIwfE7Ee1io/8AZqq5lyx7ngrX9+7+Y1xcsc43NKxJHpnPSmC7uRE0aySgMwbaJG4I5zjOD9a9+/4UNd4x/wAJOu3O7b/Zy4/9Dpo+AE3JPicA46jTl/8AiqLitHueAG9u2ZibmZi3LZlb5vrzzT47+8UBftMxQcFDMwBHpjPSveT+z7My/wDI0qD/ANg5f/i6Yf2ebk4P/CWpkf8AUMH/AMcp3iToeDtqF2cg3c5B4IMrfMPfmmC6mBBM8n/fbf4175/wzzdZB/4S6PP/AGDB/wDHKX/hnq7/AOhvjPsdLH/xynzREeEi8nYYN1KwX5gDKx2n0HPX3okv52diLm4IbBO6VuvvzzjrXux/Z9vG6+K4Rg8Y0wf/AByj/hn68JYnxVB8x5xpuPyxJS54geCeZIUkkNy28gKQXYs4Pp7fWmJcSpwsrr0JwxAOOle+Sfs+Xm07PFEDHPRrBgPz8w1Gf2d7lkyfE1vu9Bpx/n5mafNEDwuO/vIpC6XU6uRgsJGBq1F4j1mEbY9VvVBXads7cjOcV7Q37PN5yP8AhJLYjI66eT/7PTJP2e9RCBU1+wIzzmwIx/48aXMhnklr4q8Qwuzw6zfqdu1szsNyk/dz71qQaj9pSWBLZpYGZpnDg/K+VB8xl+8i8H5uAW969Hh/Z/1VZo2fXLFQrZDJZ8gjpxuGc1bk+B+sOZXGuWCtM2XiWzZUPIz0bvgZHTgVMpG0LLW52Pwfe6uvhrp000wLNJMPmUsQBKwxn8KK3vDWijwr4cstHjkaQQIS0mCdzMSzH7vHzE8UVFjO67nR0UUUzIKKKKACiiigAooooAKKKKACiiigAooooEFFFFAwooooAKKKKBBRRRQAUUUUABAweO1fK8t4qfGdYCAqp4qZtx6D/SGz/MfnX1QelfJOpMY/jFePjlfEkhz7m4GP0BP4U0VE+th0oo7n60VImFFFFMAooooAKKKKACiiigAooooAKKKKACiiigAooooAKRvun6ZpaRsHAPqP50Aj5e8TQx678TdbsJJGVrjWorUDHAVnSMnP07V9Qr0HX0yRjNfK+hCTXvipBIuTLPrv2piP4lV2c/gAmfwr6pHJJ7Zo6lS2CiiigkKKKKACiiigAooooAKKKKACiiigAooooAKKKKACiiigAooooAKKKKACiiigAooooAKKKKACiiigAooooAKKKKACg+9FBoAOgzSblzjIz6Vy/jbxHP4f0u3eznsIrmecIr35YRKuDlmK8gA7eenNcZZeOvEd2CBq3g9WTzQ+yd9o2jIcbmUlSdq5GR82exxLbuaKDauetgg5x2pcj/8AVXjFr4/8c3m0QX/gJ5CAdi3zM2T2+WU1auvGXj6zaJbu/wDAdu8r7Asl1KCCRkdH9qrUXL5nru4UDnpXj48deMCzD/hIfhspXhs3sv8A8UaYfH/i1Tg+Jfhox9r6X/4oUWYrHsfTrRXjq+PvFrdfEfwzX638v9GNK3j7xYq5HiX4aSN2Vb6UH9WFOzEo36nsOfcfnRjNeQx+OfG0rBRqPw/3noov2JI9RhzU58Y+PkbaR4Lc4zldQYD9WzRYrlfdHq/TgkZoyMZry1PGXjRY8zReEVYcsf7V2gjtgZOPzqWHx54k+yLcvaeF/JYsNw1teSCQeSMdvWiwcr7o9NoyB3rzi38eeIp7VJ49C0SZGzh4vEMW1sEjj5T6etI3j7xEpKnw3pBI6j/hJIQf1Wiwcvmj0jqK+RviHA+lfFHXNmQ41BbheDwW2uDn/gVe5R+O/FcxxD4P06XGeV8RQN/7LXlPiXwp4o8Y+LdR1aK00kXM8ibraHVIpGhMahdv3xlgFG44HOcU0gSsfTuDk/U0Yrz2Pxj452KH8A2zSY+YjX4ACe+Bg457ZNP/AOEw8d/9E7h/8KGD/wCJpNEtHf4pP1+nNef/APCY+PD0+HMJ/wC5gt/8Ksp4u8SP/rvAzr/u6vaN/NhSsFjuKTJ9K5MeKNcJ/wCRLvfw1Cz/APjtOPijWg2P+EP1InGf+P20/wDj1OwWudVuNG41x7+L9XTlvBmq4zj5bq1P8pKYfHF+rAN4N1vn0ktz/wC1aVmHI2dnuPoaXJ9K4c+PrsEj/hC/ERI9EhOf/ItA8fXzDK+CfEf4pEP/AGpTsw5GduGzS1xA8e34OT4J8Q49hCf/AGpSnx/dgjPgjxNzzxFCf/alCiw5bbnbUVw3/CxJw2D4H8Vj/t0jP/tSnD4iSbgD4J8VZPAzaRD/ANqUcrCz6Hb0VxDfEWRCAfBPivnuLOI/ykpG+Izpjd4I8WnP92yjb+UlFmHKzuKK4M/EwgZPgfxiR7acp/8AZ6Yfikigk+CPGQx1/wCJavH/AI/RZhY7/FRTypDGZJG2ovzMx6KBySfQYFcEnxXicnZ4L8YtjrjTV/8Ai6yfEvxAk1vw/qOl2fgvxYLu5tXijEumgL8wxk7WJx9KVmKzOG+GGnM/xXgyMNZvdTuuR02hRz0PMvb1r6QGOee5/nXzX8OZtW8H+J/7S1Xw9rhgWzNt5aWbGTzGZNoCnHXYevp9K9Sf4qwW8Ze48IeLIsNtO7TgozgHn5uvNFh2PQyQMZPWivPW+LOmRQPPPoevwRRgGVprNR5QP3Sw3ZUNztJ+9g4zg1fs/iXodxarPNb6taK7MFE+nzEtt6kFVZT64ByO4FIfK3rY7Mc0Vxi/FPwi9qbpb67aAYLSrp1wVGTgZIT1GPrxVb/hcvgPH/Ialx/143H/AMRTQrHeUVwn/C5fAX/Qak/8Abj/AOIp6/GDwI2Ma5jP960mH81oEdxRXFf8La8DZUf8JBEN3QmGTH4/Lx+NWf8AhZ3goAE+JLEZOMFyCPqMZFAWOsorlj8SfBY/5mbTfwmBqRfiH4NdVx4o0nDdM3SjH1yePxoCzOlornB4/wDB5AI8U6Ng+t7GD/Onf8J74P8A+hq0X/wOj/8AiqdgOhornv8AhPfB/wD0NWi/+B0f/wAVR/wnvg8/8zVov/gdH/8AFUgOhornl8eeEHIC+KNGJPQC9jyfwzUn/Ca+Fhn/AIqHS/lIBxdpwT0HXv29aLMaTexu0U1XRsYOc89Pp/iKdQIKKKKACiiigAooooAKKKKACiiigAooooAKKKKACiiigApr428nAp1Ndd67fWgGeS/HNHm0bSFCxbFvDIzS4AUqp7kEYPPGDn0rznUrd9Yl8h825eBppGuJvtLRSFGJVWjUFARkiNsDjOOK978c+FB4w8NS6aJUhuA6ywSupZY3U8kgdeCw/H2rz9Pg5qYlf/TrCAM0jGRVkZmDZAzkgE85z26d6WzOqlOPI03qeAfZRMhYzwoSAxXBOAfoPXt2pfsICM8dzDuBBUDcCT7fz/CvZR8A9cCKv9t6bhV2r+6k6Z9j360v/CgtaJyda0w8nkwynH05rVOJk1HXU8afTZWjLCa3O3GR5ozk56evc+2aiGmzZwJYc+glFe1f8KB1oJtXWNKUZzhYZR/WlX4Ca8hBTWtMBHcRSfn1qlKPYSUXuzxU6bPyBJC5XriQHHtR/Zs5kaPzIMqN3+tXBHse9ezP8BfEBD41TSm3EMcK4yaZN8CvEYckXOkzZAG7c6ZH0xT5olcse5422nTrjHlNwD99T/Wn/wBnXLKCIBySMAr2+vNeu/8ACivEewgvo54AG6VyRz64qRPgR4gzk3OjK2T8xaQnHpS5o9g5Y9zxs6fMG2Hy1cDOC4z+lSNYXA2MfKLHj7wz/hXsg+BXiJQEW90hUx0Hmde9KnwM8RRHcL3SGPHBMlNSiLlj3PGzYXTHcI4TnuStNbTrvIbZCN3YFeP8K9gl+B3iV5GPmaQdxzkSuP0xTD8E/FS4wuktzj/j5cAD/vmjmiPlj3PIxYTADzY4/LxlihXcVB5Irev18INazxada6qb5xF9neaaMxAnG4sq8jIzgZyO9du3wR8TqshkXSiqKVUPdtgAng/d+WuD8PeG7nxJq0VnpRDX0hZ0SZ8KqqoZizdQOePX2o5o9hNJbGP9inkOBawgfNznHT8aeNOuSQos7fkcHJ5/8er0r/hS3jMsxNppjbjn/j9bj9KePgv4xClRZaZjt/pzcf8AjtJuLJuup5g1rdMBJ9khC4zhVX+WaPsN2ZBGYYVLdNyqB+eK9Pb4LeMGIJstL4GMC+Yf+y1GvwY8aKhUWGlZ9ftQz/KhOKKXKzzIadM7YAtz6bWXBpG0+537DbhffAwPqc9K9SHwa8aY2tYaey4wAb88fpUf/Ck/GW0D7Lph9f8ATT8w/wC+aHKPYPdPLzY3PVrYKCpIOMAgdSPWo/7PusKwi4bp0r1QfBXxkBHm2047Gyub3oPT7tDfBTxkxJNpp5J6D7ccflihSiHu9WeXvY3kQ2yIyADOGOAfpSixuA2AFGBnIYcfU9q9JPwX8bAk/YLM56f6aDj6ccUr/BvxsXd/7MgG85YLfDn9KOeI7x6M81Fncj7pDH+6r5JqyunXwUIrhmYbiivyMV6CPg94yPynSoiPe8Q/zFOHwd8Zg/Jo9upP3mF6qlvyFJyXQd4o84e01AYVmc/9teKEtdSBDIH64yJc9vY16Ufg941K7f7KtQuOd1+D/MU1fg54zRsjTLdRjGF1BR/IUk0K8b6HnRF/tZS0pxj5TK2P501l1FSApdcjoszf416QPg/4yQAHSo2Udlv1Jz+Ipr/CHxhgA6KrAnndeI2PpxxTuhtxfU88hfU1JUyXHPYXDL/WprfUNftlk8nUL+MNgMIrtlzjOM4PPU13Enwj8ZZBTQkGOOLmMmmx/CDxnIGH9iIv+9doufy60roLxOPXXfFUa/JrOsoD0C3cvP5NSf8ACReK2U51zW+OpN5LgD/vqu0/4U/41RT/AMSaLHot/jP5VXm+F3jG1tLmV9Ccqqcol2WZsnHyr/Efb0oTRN49ChZzaFcWlte6j4m1+11Hyy7hYjNucE4KuGBU9MZBx1zWQ3iTxTtBh1zXScZZvtsvAJJ6bv69c1UGiypdCzmhl+1if7ObdF+dZidoTnvkfrXVL8PvF4ZSfDesDb0G5W7epbp7U/dYWQuma9qt3YW7ateXV5FG5LJcXXkrJGGDbZZDk5DKCpGSPmHepY/E2rxXs8sOoXi2U12TMxm8oOWGd5lC/KWPG4AcDJqWy8I+KdPMQOhazE0WXDpAryKx4IQ7tuDxkEduKRfDut2/kKdA1SMxztLtFiWUZHykjJ3Z6kdqzfkb01G1myvc+Mdc0llNnq99BJ5ItmRmSVVRSXhMbhQHzuyWI3HccdjVeX4qeNEbK+Jr4uQCym3i4OORjbip77Rdae2ljm0bU5Z1VfJnGnOrbt2ST6BR8oHoBWYdJ1hOP7N1gOGLFjp7Esc9+KqLXUzlCN9C7/wtfxznjxFfHjP/AB7Q8j1+7SL8W/G77g+v3DD+EG0hYH65X+VZ7aNqrsC+nasQOCf7Ok3H8cVH/Y+sADOn6kSvAH2CVcD8BV3iRyruXn+KfjFyUfV5GQkkRtZwlQSPTbUUvxM8WG43nVVJAAz9igDAen3en41VOi6qd3/Et1H5uebGbOfrtpg0fVldT/Zl5nbhsWEpP6rReIWRd/4Wp4uz/wAhhx9LOD/4imn4ka98xmj0mfd087S4WH4fL/Oq/wDZGoBVY2d8kgPINjLj/wBBqOPTr3Z8+n3ee4+xSEH6fLxReIcq7l8fE3U8D/iT+HCenOkRZxSH4k34AH9i+G8/3v7Ghz+PaswaddLwbCZcNnmykzj8qT7LcOIwYc4YhT9lYbgR8xPHHPSlaPcOU1P+FlXoP/Iv+Fj/ANweKlX4kXrOA2h+GkU8EjRojj8KxRaIF2s8Ssq7sSRMu7A6DI61GGiUBi1spHOCrA/hx1p2iP2fmbVt44uZr+3a70nQZoEmWTyRpkaKSvOPkUEg+hyK3pdVVbb+0zo/h9ZdP2SpALc7XUsXyGX5S2G2lW5G3IHFcjpU8NvqdrcRy2waLc+d23tjk9jWokgutPh0u2WN5ZGxaLFOJGAY4ZWRTt3YJO7GcCok7bFwSS1Pq7SboXul2V0qbFnhWXb/AHdyg49e9aFU9Ot1t7K2hUcQxKg/If4CrlQjne7CiiigQUUUUAFFFFABRRRQAUUUUAFFFFABRRRQAUUUUAFFFFABRRRQAUUUUAFFFFABRRRQAUUUUAFFFFABRRRQBE8QlLIygowwwz17fyr5n+DlysXxG0u2kQh/JuYiCMAMMt+fBH5V9NkHdkHHB/pXy7oUa2Xx3WCN2WOLXp4E7fKWZcU4lJn1IOgznOO9FIOgx0paTJCkwKWigAx7CiiigAoxRRQAmD68elG0duKWigBMH1pcUUUAJj0P6CjB9f5UtFACAUbQeoFLRQAm0dsCgDHcmlooAQrkj/Co3XJUAfXnGB3P/wBaparX1xHZ2st3MxEVujSyYGflUEnj6A0Ia3Pl+zmlv/ifatPC8VxN4kWV1k4KhZQxVh/ewPyxX1KiALgdq+aPhnaTa18TNKupT5m2S4vpWkJLSAg7WPvmRPwFfTQORQxtiFeeKNg706igV2IFwScn8CaAPdv++qWikF2IQezt+dABxyzZ+tLRTuK7EGf77UHdjhm/OlooHcTGepP4nNHP94/nS0UXFdke1TyQM+uAaTyoyCCi88fdHH6VLx6UfhTC8iA2duwG6GM49UU/zFJ9itj1toc56+Wv+FWKKVx3ZWNhaEHFrAM/exGoz7dKRdOtUbelrbo2cgrEoI/HFWqKAuxAMADHApaKKBBRRRQAUUUUAFFFFABRRRQAUUUUAFFFFABRRRQAUUUUAFFFFABRRRQAUUUUAFFFFABRSFgvX0zXB6x8U9N0fWL3TpNPvJWs5oopZYzGEXeMjlmHzZ3DHfb1FG40m9jvaK81m+NnhuCeSKW01RDGzK5MKfKynBGN/P1GRQnxv8LSY2wao244GLdf/i6dmNRk+h6VRXmJ+OvhMdYtVHJHNqvUdR96pP8Ahd/hjIH2TWORn/jzGPz3UrC5X2PSqK82Hxt8MnkWurY/69V/+LpB8bfDDFgLXVsr1H2ZeP8Ax+iwcrPSj0r5K1W4bTPjLeXaShhF4haRRg/eE24jH/AiM17Yfjb4ZBUG11cbhkH7IvP/AI9Xz14i1eDUfG2o6vbpL9nuL9rhCw+YKXDDI7HaOnNNBZn2d04HQcUV5oPjj4Wckpa6wwJ4K2JOf/Hqcfjb4ZHWy1sfWwP/AMVRYOVnpNFeaj42+GicCy1tiegFief/AB6gfG/wwxAFprOW6f6F/wDZUWYcr7HpVFecJ8Z/Dbsqmy1hASMs1jhQCep+boOpp03xo8Lwy7RDq0kWSFmSxbY/PVSSCR+FKwcrPRaK84Pxr8LcDyNYyf4fsDZ/nSH41+GACfsus4H/AE4N/wDFUBys9IorzT/heHhUdbbWAPU2J/8AiqePjZ4ZJwLTWTnkYsG+b1xz6c0WCzPSKK86f40+Fl24j1V1K53LYsQPrzSf8Ls8Kf8APLVv/ABv8adgsz0aivPF+NHhNuv9pr7tYPTh8Z/B7HBmvx6E2MnP6UWYcrPQaK4KP4weEZG2pcXpY4wv2KTJ5xxx26/QGpP+Fs+FvlKyX7BziIrZSES/7vHOMUrAotnc0Vww+LHhdxI0ct9KqKCWSxlbDH+HheGA5IOKb/wt7wecFb24bJIG20kOQBkkcUD5Zdju657x1ex6f4I1q5lBMaWUqsAQCdylRjPuRWH/AMLi8GgNuvrhWUbips5AQPXGK53x98SPCuu+BNV06x1NZLu4QRRwMjqzsHUkcjA4B5JoSFZo5j4IQu3jq4l5YR6UQT23NIu79VwPYV9DfSvnD4Q+LdF8O6nqkurXSWyzQRLDIUZhkO7MpABIJ3D8q9eT4oeDjGGGsqQR95beYj/0CnZhZnY0VyH/AAs/whjJ1cf+A03/AMRTG+KngtSAdbjBPQGCUf8AslKwWZ2VFcX/AMLY8DgkHxBACOoMUvH/AI7R/wALa8DHp4ht/wDv3L/8TRYLM7SiuKPxb8Cr/wAzFbD6pKP/AGWlX4s+BmbaviG2LHoBHJ/8TRZhY7SiuOPxT8GAgHXrfnPRJD065+XiuptbuG9tIbq3dZIJkWSN1PDKw3KR9QRQDTWrLFFIDkA0tAgooooAKKKKACiiigAooooAKKKKACiiigAooooAKKKKACiiigAooooAKKKKACiiigAooooAKKKKACiiigAoooJxQIY4OR6cZPtmvmyY6YdXkd9Q8q/uJ7htZe9iJWB+oifaAWicZTgqwOWBHQ/SchAIBIA5J+lfMXiLw7q0HijWVkSVp5LwzSy/eRyTvQhdvQBs4z1+nLWjNqauOOofDiOz0xdSsdUkLWfmSWlkvyw3BZgx3MysTxgdQFVeScmpV1f4Sm3WOPQtf8thgEBSSR1OfNznpxXO3nhK9/cG20vVLkhDukgRmAYnsQvygD+HnrnPNMi8G60yFY/D2v7ASVKW7Ha3fnaM9vyqro0Sad7nRnVfg4ygjw94j4GNwY8/+RqrT6h8IJJTs0/xPCMD5U2kDj/akJrC/wCEB1luG8PeIc4z/wAebf4VE3gbWUPHh3xAMf8ATqf5YovEn3u5uwv8J5QW2eKUQdWMcWB+TGmzN8J95VbrxKmPS1gP6sM/nWMvg7VghQ6JrKs3drNvl+oC8/XNV38F62zcaNrQH/Xm5/pRdBJO25vrD8KpEc/2p4kVsEqHt4QAfT5RzWXHdeE7iSC31HRNStEJjD3MF8rFBn532FCvzHnAwB0FQxeC9bPI0fXCVBPy2DMQccEgkcdj+ftWPHYLJIg82SRG+b90pc4AO4gHBJBFNWJSbO7Oi/Cf7v8AwmGsByeGNt8q/UBP60h0P4YDGPG2qbickNZMcD1+70rh5rNJJXInuxuY8m2IyPoKnjjh2xBn1BivBbyD+7X1UbufxpPQuCd9GdhHovw+YM0Xja74XPz6c5yO+ML2qj/YfgQ5U+PwD6/2RN/jXOtCIJcx3Vw2dwzFCy8N1HzYxUUkQkfebm/Zm++fLA/9moWppLmVrM6htH8BtEsg8cyhiNuwaVLuHufmxx9TUo0XwGsbA+PRKRGQuNMuVG7HBIz61yX2cAAG6uwoH3QrED261GYRgYlvs5zgxk8/nQ9CNep18mheCWcbPHCrGV3FpNPnwpHUKM5JNRjQvAh5Pj8Y7r/Zdzz/AOPVzAhEkRFxJeuAp2L5JI3Y45+tVBYR45W6H/bE01Z7kTu9jsRoXgh/L8vx3GrM2Du0y5wo9Sd34fjUsOkeC5GLnxtFEMEKi6dcqM4653H+XtXFixjCkh7rd3/cHn9anggTmJhcKrnLMV2rgc4IP09adkOC7nWHQvCDN5aePLaRQMqv9n3gye/GTjio/wCwvCjE7fHFig/hVrK8GD9a5ZLdElLoLgEZ27QpI/HvSpFbuSGjv0OD91N3J79qm6RXKjs4/Dvhpo1D/EOzMKnLqsU/zewBOaR/C/h0OSvxA05FxkYimbb6A89/XtjHeuK+yQj7pu93q0Bz+hp5toSc7bnOP+eLHn1Gen6073DZWO80nwjpLa5ZwDxnpWoIzqTEbiW3ZgWHCMeA3cc84x71O1haTLDv1AW0E05juLm5fImZGZWZ5Vy0cmACsQ3Aj+KvP4LSESRtuuUGdzZjIKkdCvABP9K198MVuts17OtsMFUQbuQc8gnAOeehPvUvccU+9jp7q202G5vra3vVv7WEmZZUIt2ijxhiZZW+WUEqNu0lgODWeNH8NrDP/aviUWt8zHyLW40yeIbOQkhIzkMu1gAf4jyayZp45JZI4p5HikdpXErspd2XG5mXHQ4I47c5rJuLWMyOhefy1YbVUFwoAA5IUAnAHOB0oSFNO+53DaV8Pm81R4rWUOQ8TGGdGwAA0Tnb0zgq2OBng1SbQ/BlvG6x+Nbq5ygEltbac7PM3XETNgDHGSRniuRW0gYndLcc/exbtz6dqklhj+yuiyXDHOQphYKeOBgKMH3z+FNLUh2sa9tD4fliimm1u7s55VInY2BdWbOCdysCvrgD296vz6J4YV8L8Q7R+RybG7HbnoSOK5VLEOYssxRwBlFXLHIAUAc7i2eDg0x7VC6l3uCxUbsxcr7c9MVQJJ6I7KLRPDDKxbx7p2OiMbS73MfQqWG0e/OaU+G9LAikbx1oqxhyGKNcMwXGSwXqeeMHA9+1ck8KSNvNxcB2+Vm8vBYdhgdKZHaRqcbpjj7rCIH+Z/nx/Op0KsdiNAsJisNr440NvPXfCZnnhB9QxbhDnOAxyetPj8J2LyRgeN/DZiJ2yO15KrKe+FLDcM98j1ri3gSQr806nAyfJJGR32gY/wA880G2USLi4nIAxtNqeB7cf0oG9tDvrnwLbNGPJ+IHhmQqMhH1AoFHsdzH9Krv4OW2HnHxt4bliVFdhDqx3tyNygZ9M/N7dBXEPaQ9BK5U9c2fOfrto+yIGA89wWwu4W5BA9fu/Tp+ZpmbvfY9Bv8AT9Lt7m8Swv2vLKS4a2jlRmP2gqQSsZDYXYGG5mAD4yuc17n4ElSXwNpDROXQWygNzzgleh6dOlfMa71kaE3e6Jy2WA2Fhx8rYH+yAoOcdsV9LfDa1mtfh7okUysH+z7iHGG+ZiwJ98EVBVRJROuooHIopGAUUUUAFFFFABRRRQAUUUUAFFFFABRRRQAUUUUAFFFFABRRRQAUUUUAFFFFABRRRQAUUUUAFFFFABRRRQAUEZoooENZNxByRikSMIDtJ5OafRQVcCv5+tJtXuAT64paKAuJsX+6PyFG0dhxS0UBcMfl6UY+tFFAXG7BuHsc/qK+XPhGW/4WN4ZyeCt4Mjjjy5OPz5r6lx8wP+etfI3gfXbXwz4j0XWNRWX7LaC5LeUAzlXV1BCkj+I9c1Su9hrU+uAuP4mP/AqbjGCQc+xry6f48+GY7UyRWeqyvkBUNuEDe+4sRiueuvj7ezSlLDQIYo2YKHu7kjBPrtHSizY7M9vfy+rqCPfmmhI2HEYJPoufzr5vvvjH4wurZoxLZ2xf+K3ibf8A99AmsDUPHvirVMpd6/dFHbIjUKq/kKpU5Mdn3PqyaW2twplMUYY8b2C7vYZIyarz6zo9pKUn1CziYEZDzqCM9OM18iz6zqV1tW91K+uChOwTTFtpPBbn1qlIsbM2QWP95mJ3AD16mq9kws+59bXPjvwrZR7p/EGnrwSALgMSB14GazW+LPgcIT/b0bgDnYjn+lfK67QnmAZbPzFQFzjpwOmKWRmwGV3B67WJzz2+vrTVJgo92fUX/C2/AhGP7aU5/wCmL8fXimn4qeA2U7tYix33QN/hXy4HAUlVPzDHJPJ604uEYtsUABc5GcZGehodJrcaS7n1C/xU8BQNhtVjB68QNz+lOX4s+BGAxrUS54BaJgB+lfLrSgvknIK5z0pN4KqG3BWBwQxpezfQTXmfX1v408MT7TF4g08gruH+kqOPoatReJNDuZ44INYsZpZGwsaXKlmPoADXxvmNlIeFGHHUc/nT4zGgLqpjGDymA34Hr+VHs2FmfaBurdWXM0QJO0HzBy3oOeT7dakaNG4Me4fewRnPvXxlFcyxgMlxc7gAQWck+oIB6Y9a0P8AhI9b3Bn1jUGYuG+eYlmZeh69RUunJBZn12YoBg+XGeOQF5qWNVx8o2gdhwK+XrP4n+MIrxZm1jzyin93crlWJGOVXAOO1blp8bfE1krfabPT7stgKX/c4wMfLg89uvT8aTjJA0z6I2+jEfiaay5KZJOGHB5ryG2+PNqvlLfeHryIjAleGVXVfUgdSMkYFa03xs8KJZtNvvFnRhi1ltWWV+M5UE7ce5bj0NKzW5Op4z4eje/8daJPkiaXXvNYgZOFk3Hn6Ka+rRCjclA3+9zXzJ8N0V/iJ4aVo3XzJ5pSHwR80UjKVI6jBHPqK+nxnHPWldjbdiMW8Q6Iv5UqxqnAGB6A4FPopWuTd9xAgGeTz70Y9z+dLRRdhdhj0J/OmNEj/eXd9afRQFyH7LDg/u15Ofu9/WpAu0YB706jFAavcKKKKBBRRRQAUUUUAFFFFABRRRQAUUUUAFFFFABRRRQAUUUUAFFFFABRRRQAUUUUAFFFFABRRRQAUUUUAFFFFABRRRQAUUUUAFFFFABRRRQAUUUUANLHPQYBHf8A+tXxdd2b2cN1au+JYXeElW4LKx3c9xnNfZrk547MOpIHUf5/wr421ZEh+3Qu0+6OV0xKgWTcGIy+CQGPcAnnua0p3voUiATNGoKnaGiCsASAvb5fr71GXwGJeMliW2bAWbjFI6kOcbZAFXO1sk8ZHHamlv3hC/Iw+bcPvD2rdGgiS+Tl18oErwQu0j/vnFJjaduQR/ebnH5UzaCBuRVI6KByaAQHBBwpbCgfxfSrewLUkDkxEtICGDEKR1wcUByE4Cuo7dAPembmUADqdwK4OTk9TxSykKCx2sobHI9qED0GByCxJQjGeKc8h3ZI3MxDMc8j1I9zUAbnlVUNxnGePpT95xuD5LMCBtweKL2AkaUKjgFfu8Eg/wB4jj3phmCyEuyngfLtPOBj+tJK7BWUOrJjrt4ByTx700M5Jxllx82SB+VGjJQ9XQvgsCNuVAHX2+tO3qrdWxjlTyFqIy7RkAYA9OT+NCPuJyQq4JHHIHtRYolDptKEnceRgUod1UBxtPXaeT9aj3FB98gHuy5wDSxuGZclh1BXbnj3pN2dgJRO6birkttHPUAZ9aeWZ2KF/nBPzZwMYqBWwrqqqEZgpUHOBnqKQ4LKCNwYtwfY4p6ATqw2j5Dkfwvg/U/SpImAmCgsFLdCeCBzg/lVffjJAyGG0k9cCpMnaGCk7cY5wB15Pr1pNpASF9yK2/aWUHLMxP3s/Kc8CnyXcsNm6RyEBpEbarMBkHI4zzg9PTtUAyAAxUfLtUbvT0FJOX8mMYLbnA2kYJI54PpWcnfUWh6P8JrX7T8TdNlYsGgjnnwMYJCbMn1J3nJ6k4r6XByK+dfgoVf4ggqpUf2bO2CckHfEOv4V9FdK55bkS3CiiikSFFFFABRRRQAUUUUAFFFFABRRRQAUUUUAFFFFABRRRQAUUUUAFFFFABRRRQAUUUUAFFFFABRRRQAUUUUAFFFFABRRRQAUUUUAFFFFABRRRQAUUUUAFFFFABRRRQAUUUUhFDUL2302zlvLh/Ljj5LHJGSQB09TjFfGF7qw2XdlBEVsjMzQq4G5Rk4DHucV9Z+M75re0trSJyslzMwA2/KwRGlYM38Iwo5r45mZXUMFwSxLc9TWsC9iZbySUor7CqjHIxxjHOOtXNqrICTwuORzxTdK0bUdSDvp9hfXQQgM1tbtIFJ5G7bnFdPo/g3XNV1i1sU0q8tpJnKGW6tJY4ocfxMxHt06ZIHerUktyl5mCluzzxxxo00jg7QuSzZB5UAZIGM9OR2q7b+FNeuYEmi0TUWjLZDi3bDf7oOCK+o/C/gvSPC1mi2tqj3RA8y7ZAZZG5OSeoAyQAOg4rp8LnPOc5zml7R9BOSR8VSWNzbIGura4g7iSaOQbc/3sgcehqsI3k3OgG0sWO35sYHt7/hzX21JFFMhSVFkUjBVwCD+BrmdY+HPhXWnllutIhSeQgvNb5ikbAxjcuDgjqO9CqPqHMmfIwQOzMflbachRnA/vH2qPdw298BmBKgckeor3TWPgGu6eXRNYVY9pMcF7Fu+fsvmKRgHpkgke9chqPwY8Y2QXy9Lt7tn5X7Jdg7D6N5m3g+xrT2qew7o88AK5U/LjnaeQoz1B9afLA3mK+AQx25HOOO9dra/CHx1cSpavov2aJzhpp549q98kqzHH0Br0bw58DrC2gkm1+4NzM6KFt7SRo40bHPzZ3MfwA9qTqJCuu54GY+ApOARuXuPTBpBGo+dZVBHUHgL7V7Fr3wJ1FZwmgX1tcxHJzdt5cicAAHaCrc7jkBcd81ykfwl8ctcLF/YLx7jtEpuIvLHbccHJHf+lCqJj5kcYgBjy/mPg5ypG2owHK4J3FRuO1s4GQPm9ua9Z0/4CeIJ5cX17pdtFtyJELXBY9hghcDrzmuu0n4EaPAVl1bUrq9Yj5ktwIIs9sbfmH54qZTQcx8++VuCkoYkJGd7D73JyM44wO9WILC6uoS9tDPcKrEbooXcDv1VSMfjmvrDSPh94U0RU+x6HaeYox5sqea55zyWySa6SGCKBdkUaxr/AHUUAfkKhzYrnxc+nXVugae2uIlJChpYGRdx6AsyjrVZ0WMKrF9zgH5gMAY56didw/Cvtm4t4rqPy5kWRD1V1DA/ga8i+Inwm086RNqXh21aCeBjLLZQqSkqgDIRR91sDOBgNkjgkECn3Gnc8DMg8puRiP5goXazfj6Cqb3KzIkYh25fOQxPFaepRwwk27LIJyMMkyFSpzjADDIIIII57DqCTkSArKuWBIOD8uD9CMU277Cdz1n4H3qyfEQDIRTp80agjGTujOP0zX0oDkfiR+tfH/w+1B9M8baTe+aFjtpWeZtg+WNhtcY78Nn2619gK25QfX0rOW5LVtRaKKKQgooooAKKKKACiiigAooooAKKKKACiiigAooooAKKKKACiiigAooooAKKKKACiiigAooooAKKKKACiiigAooooAKKKKACiiigAooooAKKKKACiiigAooooAKKKKACiij1pCPPPHV4W1yC1WYOkOnXk0sBGAjtEyxOT1IPzrt6HOSMgV8vYs104obdmuWCsswnG1R3BXHXtXufjk+M3+IF/wD2c91HAscaWxSzUoybTu3MynKhmYE578CvO18Ga1ugtxYahJHMCIo/s7Mu1ucEkDGexGK2irami2Lnwx1HWNLivfsOoT2cFwVO2GKJjJIvCjMitj7x6V3L+J/FEkpWDxLfFi2FH2S2O3Bw24CMDg5GaqeCvgxomueF4NR1Z9RivZXlDwRSrGsLLIyFcFWOflrp/wDhQfhNhk3es8jkG7X/AOIqW11KUoroc6ni7xPKwSPxTcys3BMdjanj1OVH5U9/GniGPh/FFwB/eENsR/6Irc/4Z+8IFcG51cj/AK+U/wDiKevwC8JL0uNU/GaI/wDtOi6Fzx7GD/wmHiZyvl+KL1geM/YLfj3/ANVSt4s8U7cjxVd49TYW2P8A0CtxvgB4RfrPqnpxNEP5R0n/AAz94Px/x86vj/r6T/4ijQftI9jnH8Z+Jdpb/hM5Qc4x9gtT/TmoT458RhQ48aynLhWU6XbA49eAf5Gun/4Z88Hf899X/wDAlP8A4ij/AIZ98HZz5+rf+BSf/EUroTnF9Dlx488RMryf8JnJ5ajqbC2X+cdK3j3XBIqjxnKxbqFtLUH8/L4rp/8Ahnvwb/z31f8A8CU/+IpR+z74OGQJ9W56/wCkp/8AEU7oXMuxyr/EPVo1IbxncKxYjb9itiD7/wCrpD8QdaYnb41lb+9iztQV+mUrrP8Ahn7wh/z8at0x/wAfCf8AxukH7P3hDtc6v/4FJ/8AEUXQcy7HKf8ACfeICCY/GsrEHJP2C1JA+m0Z+tInxA8S7gH8XzA/xE2FquPTnaa60/s/eEDy1zq7fW6T/wCIoH7P/g8HIuNWB9rpf/iKWgXRzI8f60r7W8ZzBerP9jtcfpGf5U1viRqgYKvjW4Y55xZW/T/vzXVD4BeEx0u9ZH0u1/8AiKUfATwoF2i81oDOcfa1/wDiKLofNHqjlT8RtSPH/CY3YPobW1+b6fuacPHuqzuFj8ZXDSjlVNnak4xzyIuK6gfAXwohJF5rIJ7/AGtf/iKQ/APwk2M3Ortjpuu14/8AHKLxFzRuce/jXVL2IxReJtQluGTchW1tovmB4y4QHrjjvXk+tyXM+uz3F6Wa6kffKx2/NJ/F0+X8uK+hm+AXg9V5m1XA7falx/6BXlPifwG2n+JLvT9HsL9La1lKJJN+9MxIDAr8oAGOO/NVFpuyGmmZ3hy4W+8S6fDHaM5mWWGRCAeGjZS3y46Bv0zX0z4E1B9S8GabLKzNcRx/Z5twwd8fyMT9Su78a+abPRtdsbkT2Yu4Z1Vh5sVqQyBvlYcDqf5V6/8ABQ6rBFr1nfvcMiTwyxrPHtwzht5GeTnaO+OPrROLWo5WtY9bopFzjnrS1kZBRRRTAKKKKACiiigAooooAKKKKACiiigAooooAKKKKACiiigAooooAKKKKACiiigAooooAKKKKACiiigAooooAKKKKACiiigAooooAKKKKACiiigAooooAKKKKACjsaKO1IR8zfEnxb4h0n4h61a2Otahb26yptijmAUEoDwD06Vzh+JfixIsDxHqwJyTmRCOmeOM17j4h+EOn+Iddv8AVrrVb1JLlg2xIoiFwu0AErnjtzWUfgDpRGF12+CjOAYosjP/AAGtL6WNOh6B4Lmku/BOiTzu0ssllG8jtjczFRkn3roB0rO0TTV0bRLHTlkaRbWBYVZupCgKOn0rRqW7kMM0ZoopAGaM0UUAFFFFABRRRQAZooooAKKKKAD8TRRRQAfiaKKKACvK/i1rd/4VvNI1LS5Vjlu/NtplkXcjKoDLkdjnjPpXqlcR8QvBFx40j01Le+itGtJJHLSwGVWDLtxjI5prQadjxcfFzxftAD6czqSFZYtrKe49+OPpXoPwj8Zar4n1bVLXU2g/dQRyxJEuABllb8ywrJP7P92QqjxDZgLxj7Ax59eZDXV+BPhrc+B9Wu7+XVYb0TWwgEUdsYtoDBgc7m9+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91141" name="AutoShape 5" descr="data:image/jpeg;base64,/9j/4AAQSkZJRgABAQAAAQABAAD/2wBDAAgGBgcGBQgHBwcJCQgKDBQNDAsLDBkSEw8UHRofHh0aHBwgJC4nICIsIxwcKDcpLDAxNDQ0Hyc5PTgyPC4zNDL/2wBDAQkJCQwLDBgNDRgyIRwhMjIyMjIyMjIyMjIyMjIyMjIyMjIyMjIyMjIyMjIyMjIyMjIyMjIyMjIyMjIyMjIyMjL/wAARCADSAk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rUNTsdIsnvdQuora2TG6WVgFBPYEc1lL4/8ACDjK+JtKODgH7QvX865b4v6lp1notra3cUr3bl5rNkcKsUqqVDN6qCwAHvXFT/YUubBtRtbiOGG0mW1sIVVZbaUgsqyBTtaLPKsSGLLk+lQVGN4nrZ+Ifg4Eg+J9KUg4INwvX86X/hYng0A/8VRpP4XK188yzfDpLVXe78TXFy/LqAke18ck5GDzk4HWmxf8K4kiI/trxNDxgD7OrAZ69DWnKLlifQ4+Ivgw/wDM0aXn/r4Wl/4WJ4M/6GnSf/Alf8a+eTL8PVRimq+J52PAHkov4kknI9jxTIh8P2Ybtf1+JASdr2CHHvlW/pRyByxPon/hYng3OB4o0n/wKX/GgfEPwaenijScD/p5Uf1r58Fv8NS4Z/E3iF17gWYAqdLH4Z3RS3i8Qa+WUFoy1sNq4GTgHHYGp5WHLE9+PxD8G4/5GjSP/Atf8aT/AIWH4N/6GjSf/ApK+e1t/hjtct4g107jnd9hXIJ5NNey+GTqFj8S66OQcfYAf5YosHLE+hj8QvBv/Q06T/4FL/jR/wALB8HgZ/4SnScf9fS/4186Gw+Gm3A8TayDnqdOB/rQ1j8NWwG8TazgcgDTQP607ByxPoo/EPwd38U6T+F0v+NOHxA8HnkeKNJP0ul/xr5xbTfhmQxHibWQSMDOndP1pDpnwyKgHxNrRPdv7OHP60rMLI+kB4+8IN08T6V/4FKP605PHPhRydniTS2xycXSnH6182rpnwvAO7xLrZPbGngf1p7aZ8LScr4k1xfT/QAaOULRPpEeN/C7Y2+IdLIPQG5X/GlHjXwxll/4SDTCVODi5Xg/nXzSdM+GpIP/AAlOs+w/sxf8ae2nfDp7Yo3i3Vc7sgDSVBxjvg8/XNHKxrlPpb/hMvDOM/8ACQaZ/wCBK/40o8X+HCONe00+4uV/xr5ok0H4aYQ/8JlqJyoJ26bnH154NTw+GfhlNGCPG93GckHzLAA/lRZ9RWjc+kD4v8OA869poP8A19L/AI05PFfh5ydmt6c2PS5X/GvnmPwp8NlUY+IDfjZL/UUP4T+GTEE+PnJz94Waj+lHKDUT6G/4Srw//wBBrT//AAIX/Gj/AISrQP8AoN6f/wCBCf4189r4W+GKuF/4Tpy+0/ObQY69/elj8JfDVyqDx4ApGVL2igKPQnrmny32BKJ9DDxForhcatYsG+7i4Xn6V574q+K+o+HfEN5p9p4bbU7WBUdbmO4IB3KGIyFYHGexFefN4N+GnD/8J4mFzlfs65PHt/8AXrNn8Ja5HFPLpnhy5uNHQl7a+XcBLADuWUKGGCV+YY70+V9R2ifR+leI7G/0i0vZbm2geaFJWiaYExllBKnODkE46DpWqL60Kgi6gIIznzF/xr5on8IfDyVzcP8AEMSNLlzvtQzZPPzEnOeec85pn/CFeAAD/wAXAtS23j/RhgfhjrRy9hcqex9NfbbX/n6h/wC/i/40fbbT/n5g/wC/i/418xL4I8FqwWPx3pkhfqphJP4HHFTQ+CvB8snlR+NtMwisWAtwcj2ZhyR+tCiwUD6X+22v/PzB/wB/F/xpPttr/wA/EP8A39H+NfMo8EeGpWLHxpozSMTkvEV5PI4C4pX8D+FZMr/wmmiRkgH5QeF6nt1yM/Tinylezv1sfTP221/5+If+/o/xpftlr/z8w/8Afxf8a+ZR8O/CsiNKnj3SGCj5uAoHpxTT8OvCrxt5HjrSWaPDTMTgKvcgY5PtS5Rezt1ufTn2y1/5+Yf+/i/40v221/5+Yf8Av4v+NfMC/D3wwkQkPjnRGjDZL8k/TGOaF8A+GGZyvjnRCqnADKR8p5GTjr70KFw5D6e+2Wp6XEJP/XRf8aPtNuc/v4uDg/vB/jXzCPAfhvPHjbQATxzuP9BVpfAegx5kfxhoskUjKSA7dOmNo5J9D2ocbDVNPd2PpYXEOf8AWx/99j/GnCaM9JE/76FfMTfD3TIJMv420OIklgDMzHb2PHcfWkbwPp6KTD490V+doUzyoMnnGc+1HK3sJ00up9PCRDnDocdcMKdvTGdy49dwr5hTwLbRhjH450XGwiQm7kA3enByRVpfA8AhITxvpjD5CRDeSNt5/ulgCvr6UcjD2Z9Kbl4+YZPTkc0BgRwQeccHv6V81yeDWM7rF4shlESuwmhujtVhjKjc4OOeCO+aa3hDVIArWuswOm8vlNbVDC2Bh2y/fJyRyMUnBh7M+lSQfQ8461S1O8XT9Lu9QKGVLaB5WRW5O1S2OuO1fOn/AAiGuiJ2GrWcIQb28zXgSxOckBWP3uuTzxT4/Bet2yu8viDTFtjh2P8AbJKleDuK5w2PfrSs0EYXdrnqfgz4o23jLWxplvpF3aFrVrjzZWUqcFRgY/3q9DUEg8HOeen9K+S5ZdRt5WS0hlvI4mkVb60SUecM43KyY+U527QduVJxya24fCviSdRNBr1owlVXdW11o2DEA7WUtkMuQKbjpqDjZ2ufTWD6H8qMH0P5V82r4O8YSKSutwEAbmZfEDEMf7v3uPrzVi38CeN5ExHrUPI3bV16T5c9uCfz70lEmx9FYPofyowfQ/lXzofAPj1mYjVyYh/EuvPjP4mmS+A/HsIUyeIWhVhnD66wxz9eaOULH0dg+h/KjB9DXzgvgj4gG3Drrk0pLbU2a9hc+gOeTT7bRfGtjc3MdzruoWzwWrTCNb77Q8qEk4iAyWYBTk4zg5FOw7H0Zg+horwm1s9V1LUZI4vFjLEluHLNfsTaglgqqRgtu+8N43KoG4A1BaX2v3ksSL4zulL3RtJ5I5lfY4JDAqF+RAVXEjcsDgDmpsHKe+0Zr55gg+Jd3EZofE8ciFiPMGqRKGVSRnaVyuSO9Xf7M+MR+7rhP/cRg/8AiafKKx7xkeopcj1rww6Z8ZgxV9XfIGdou7YNj1+7VU2/xjEYYay/H33NzbFAfQHHU9AKdg5We+5HrRXgSt8aIwHe6uSFOSv+jll/3ugAq6l58ZiC4yVUFuUgO4D6N/WlyhyM9worxE6p8aEAItbY46loYxj/AHiW4FNbW/jQo3fZtMbH8KCIk/Qbuadg5We4UV4gdb+M4G82NuGJwqGCMBj6D5+tRvrvxoDbTp4HqRbRAL+JfiiwWZ7nQa8Gk8RfGJNytbICpAZVihLL9Rv4FNTxH8YH37YVbaQMCGHPP/A6OUOU97+tHHavBj4n+MEB+a1iY4+7LBFgfk3Wov8AhN/i4hJbT7ZvpaAge/DU1TbegcrPfqQ9q8DTx18VmnhifT7VWnkWNS1lwCe5O7gD1PFO1Dx94405r+0utS0mPULLBeFbMvuVsbWDqSuT0wcYzSaa3H7OTPet3uKKyNHvJrzR7S4vY4orqSJTMijIVsciipuHIzzf45aXPc2Wi6hHHHLFbTyRSK/3QGUHLHoOUx9SB3ryU286mSCJzHA0ksjIkhCmRVPltt6gBSRjnFfVuoada6nZtaX1tFcQN96OVcq31rnj8NPCIO6PQLNGwQSi7TgjB6UjSFSPLyyPkg2dwUTKqVVQMqw4z/Wl/s242KCqBSDj5wea+of+FK+Bxj/iVSgA5wLiT/4ql/4Ur4G6DSpAeuftEnH/AI9WntH2J90+XE0u5JbOwcdAw59qQaTdEAlUG44GXAFfUg+C3gpWDDTHyDn/AI+ZOf1px+DPgooUOmSEH/p4k4/Wn7VjtDufLR0i6J+VIiC2ABKuf5006Vd7TmLjdjcXXH86+o/+FKeCCp/4lkv/AIFS/wDxVH/ClPBG0L/ZsxAOcfa5f/iqPasVodz5aOn3DqWSIAZxtDDP5Z9aWPSrxy+xF+QFm/eKMAe+evPSvqT/AIUn4G/6Bkw9/tch/wDZqST4JeCGUAaZKD3xcSc/X5hUup5CtHufLEmn3CZyFJBAOJFbk+mDSHTrkKGMeFJwDuFfVf8AwpbwOAANKmUAfw3k3P4bqUfBbwMMf8Suc9/+P2Yf+zUlIXunyoLC4IOV6Y7juae+nXm0/uyQrYOCDz7Y7V9U/wDClvAjctpM7fW9m/8AiqQ/BTwHjC6TKPpeTf8AxVNzQXifKQ0+5yB5TAnpninNpt6vW2mPuFJr6qPwU8Ck5OlXH/gZL/8AFUv/AApXwN/Dplwp9RezZ/8AQqSmF0fKa2F2RnyGwPXAI/OlFjdhlAiYE9DxgV9Un4J+ByD/AMS+5B/vG8lP/s1H/Ck/A+BjT7gev+lzc/8Aj1Up9xaHyr9jusH9zJjuADzSfYbtif3ExI9EY/0r6pPwS8EE/wDHjdD6Xkv9WpjfA7wUT8tteKfX7W/+NPnQ1Y+WlsrwkbbeU/8AAD/hVmPT79lwLaUnI/gPqenavpwfA3wTkf6LeDH/AE9v/jTh8EPBKjBs7s+/2yQf1pc6GnFHy/8A2Ze4DfZmGQPvYB/I801tPvlbe1swHTlcA19Sf8KS8E4/487vjp/psn+NOPwU8FEcWd2D/e+2y/8AxVPnXQG4s+XBpmokH/RjgjqcdPUc9KmfV9UKLA19eExIsSKJmARVGAoAOMYFfTJ+CvgsnD2l2zAck3kv/wAVXh0Ol2954ztdHktBBaz6oti+FAdEErJtywyWAAyTzRzXBJHJvpuohhm3lG35gSMcduT1pZbXU3+ZrdseqoP519Kf8KL8HsobbqAOOT9panf8KL8Jf39TA9PtRxQ5WD3UfMpsNQk6274PqoGahWzmcbgmc9OOtfUI+BfgzjMd+231umqcfBbwivRL9cfdxeycfrQpjvE+WRp87Y/d5DcghhxSjTLsg4t2I9wM/wA6+ph8FfB6gARX/H/T5J/jTz8GvBx62t6c8HN9LyP++qfOuom4nyudKvtv/HnJ9dvX6VGNNvM/8esxx1AQ19U/8KT8EYH+g3Xt/psvH/j1H/Ck/BA/5cbr/wADZef/AB6lzJ7Cuj5X/s66VtpgcHrllwKkS0uNxVkUYG0AgAH8a+o/+FJ+C+otbxT/ALN7J/jR/wAKV8H9or8H/r9k/wAaOYd4nyv9gnyyhYyR1+df05pU0+6bBSBifbBr6nPwW8I9otQ/8DX/APiqcfgt4OIwbW9b630v/wAVS5gur3Pl4adduQgtXJHXCD+dJ/Zl4WK/ZASO2Bn9DX09J8EvBrJgW16vOcreSZ/UmoT8C/BpOQuoqT3+1tn+VHMU5pnzI9jdIP3lt5foSAM+3NIlncOcCGPHqxUY+vNfTg+B3hdT8tzq6j0F2R/Sh/gf4YfkXmsA+ou8kfmtPnJbifMktjPESJIUGRwVwR+lCwSFtxtgwAGODj6cetfTY+B/hgAKLzV1X+6LvjPr0pf+FH+GcFRfaxg/9Pf/ANajnQXifNLWcjrmGwZQv3j97r7/AMqabKbLB7QIVUtyp6AV9Lj4IeF1XButXcehuz/QVVv/AIJaAtvIbK+1aCcj5JRMZNrE4yVwCfTGelHP2D3XseE6f4y8R6JZQ2Vlrl9b2qglYrebaqgknjg881izm4nmLtC0sj5Z3dNzMzEtknuTmus8U6Bb+Fte1PSY5TfRWMatulTG92VWbKg8Y3Hk5xj2r1u2+A+kyWcDSa1q6OI1DKxiO32GUyAPSlzIVu586GC5XAMBGeoCkAj3xQvnw5+UoPU7lI9uK+kT8BNH/wCg7qx/CL/4ilX4D6QpBXXtYDdj+6wPw20cyC8T5xElzHH5ZE2GGQA7AfkKSaWRgvmQs5IwvmOWK/gelfRbfAXTM/L4i1lVHIBdM579Fo/4UVYDgeJNXx7rGT+e2jmHdHzuouSuVR1jQbhgsoY/3gP73uK09Fl8u7+0TwtcSRoQkUrSAuWwMBlIMZAOQ3Q4xXuL/Ae1c8+JNRIHTdFGT/KnQ/Aq0g341+8JcgFvIizt98rRzDio31PJr7Ubq8ureS6lN1cRq6GaCFYvMDDl3YfeZs7tx59ab/aV6ukWWnTRb7HyPKSMRNEZATuDsykeaFPIVjj26V6/D8FEtSTbeI7tNwxh7WJhj06U2H4IrBOJovEl0Jeck2sbKMnPygjAqbm3NTPm6V5DcSkMzbnO4gFd3PcdvpSC6vBys04Hs7f419Cf8KFdWYp4mlBZiSWs1PU/71MPwDnIwfE7Ee1io/8AZqq5lyx7ngrX9+7+Y1xcsc43NKxJHpnPSmC7uRE0aySgMwbaJG4I5zjOD9a9+/4UNd4x/wAJOu3O7b/Zy4/9Dpo+AE3JPicA46jTl/8AiqLitHueAG9u2ZibmZi3LZlb5vrzzT47+8UBftMxQcFDMwBHpjPSveT+z7My/wDI0qD/ANg5f/i6Yf2ebk4P/CWpkf8AUMH/AMcp3iToeDtqF2cg3c5B4IMrfMPfmmC6mBBM8n/fbf4175/wzzdZB/4S6PP/AGDB/wDHKX/hnq7/AOhvjPsdLH/xynzREeEi8nYYN1KwX5gDKx2n0HPX3okv52diLm4IbBO6VuvvzzjrXux/Z9vG6+K4Rg8Y0wf/AByj/hn68JYnxVB8x5xpuPyxJS54geCeZIUkkNy28gKQXYs4Pp7fWmJcSpwsrr0JwxAOOle+Sfs+Xm07PFEDHPRrBgPz8w1Gf2d7lkyfE1vu9Bpx/n5mafNEDwuO/vIpC6XU6uRgsJGBq1F4j1mEbY9VvVBXads7cjOcV7Q37PN5yP8AhJLYjI66eT/7PTJP2e9RCBU1+wIzzmwIx/48aXMhnklr4q8Qwuzw6zfqdu1szsNyk/dz71qQaj9pSWBLZpYGZpnDg/K+VB8xl+8i8H5uAW969Hh/Z/1VZo2fXLFQrZDJZ8gjpxuGc1bk+B+sOZXGuWCtM2XiWzZUPIz0bvgZHTgVMpG0LLW52Pwfe6uvhrp000wLNJMPmUsQBKwxn8KK3vDWijwr4cstHjkaQQIS0mCdzMSzH7vHzE8UVFjO67nR0UUUzIKKKKACiiigAooooAKKKKACiiigAooooEFFFFAwooooAKKKKBBRRRQAUUUUABAweO1fK8t4qfGdYCAqp4qZtx6D/SGz/MfnX1QelfJOpMY/jFePjlfEkhz7m4GP0BP4U0VE+th0oo7n60VImFFFFMAooooAKKKKACiiigAooooAKKKKACiiigAooooAKRvun6ZpaRsHAPqP50Aj5e8TQx678TdbsJJGVrjWorUDHAVnSMnP07V9Qr0HX0yRjNfK+hCTXvipBIuTLPrv2piP4lV2c/gAmfwr6pHJJ7Zo6lS2CiiigkKKKKACiiigAooooAKKKKACiiigAooooAKKKKACiiigAooooAKKKKACiiigAooooAKKKKACiiigAooooAKKKKACg+9FBoAOgzSblzjIz6Vy/jbxHP4f0u3eznsIrmecIr35YRKuDlmK8gA7eenNcZZeOvEd2CBq3g9WTzQ+yd9o2jIcbmUlSdq5GR82exxLbuaKDauetgg5x2pcj/8AVXjFr4/8c3m0QX/gJ5CAdi3zM2T2+WU1auvGXj6zaJbu/wDAdu8r7Asl1KCCRkdH9qrUXL5nru4UDnpXj48deMCzD/hIfhspXhs3sv8A8UaYfH/i1Tg+Jfhox9r6X/4oUWYrHsfTrRXjq+PvFrdfEfwzX638v9GNK3j7xYq5HiX4aSN2Vb6UH9WFOzEo36nsOfcfnRjNeQx+OfG0rBRqPw/3noov2JI9RhzU58Y+PkbaR4Lc4zldQYD9WzRYrlfdHq/TgkZoyMZry1PGXjRY8zReEVYcsf7V2gjtgZOPzqWHx54k+yLcvaeF/JYsNw1teSCQeSMdvWiwcr7o9NoyB3rzi38eeIp7VJ49C0SZGzh4vEMW1sEjj5T6etI3j7xEpKnw3pBI6j/hJIQf1Wiwcvmj0jqK+RviHA+lfFHXNmQ41BbheDwW2uDn/gVe5R+O/FcxxD4P06XGeV8RQN/7LXlPiXwp4o8Y+LdR1aK00kXM8ibraHVIpGhMahdv3xlgFG44HOcU0gSsfTuDk/U0Yrz2Pxj452KH8A2zSY+YjX4ACe+Bg457ZNP/AOEw8d/9E7h/8KGD/wCJpNEtHf4pP1+nNef/APCY+PD0+HMJ/wC5gt/8Ksp4u8SP/rvAzr/u6vaN/NhSsFjuKTJ9K5MeKNcJ/wCRLvfw1Cz/APjtOPijWg2P+EP1InGf+P20/wDj1OwWudVuNG41x7+L9XTlvBmq4zj5bq1P8pKYfHF+rAN4N1vn0ktz/wC1aVmHI2dnuPoaXJ9K4c+PrsEj/hC/ERI9EhOf/ItA8fXzDK+CfEf4pEP/AGpTsw5GduGzS1xA8e34OT4J8Q49hCf/AGpSnx/dgjPgjxNzzxFCf/alCiw5bbnbUVw3/CxJw2D4H8Vj/t0jP/tSnD4iSbgD4J8VZPAzaRD/ANqUcrCz6Hb0VxDfEWRCAfBPivnuLOI/ykpG+Izpjd4I8WnP92yjb+UlFmHKzuKK4M/EwgZPgfxiR7acp/8AZ6Yfikigk+CPGQx1/wCJavH/AI/RZhY7/FRTypDGZJG2ovzMx6KBySfQYFcEnxXicnZ4L8YtjrjTV/8Ai6yfEvxAk1vw/qOl2fgvxYLu5tXijEumgL8wxk7WJx9KVmKzOG+GGnM/xXgyMNZvdTuuR02hRz0PMvb1r6QGOee5/nXzX8OZtW8H+J/7S1Xw9rhgWzNt5aWbGTzGZNoCnHXYevp9K9Sf4qwW8Ze48IeLIsNtO7TgozgHn5uvNFh2PQyQMZPWivPW+LOmRQPPPoevwRRgGVprNR5QP3Sw3ZUNztJ+9g4zg1fs/iXodxarPNb6taK7MFE+nzEtt6kFVZT64ByO4FIfK3rY7Mc0Vxi/FPwi9qbpb67aAYLSrp1wVGTgZIT1GPrxVb/hcvgPH/Ialx/143H/AMRTQrHeUVwn/C5fAX/Qak/8Abj/AOIp6/GDwI2Ma5jP960mH81oEdxRXFf8La8DZUf8JBEN3QmGTH4/Lx+NWf8AhZ3goAE+JLEZOMFyCPqMZFAWOsorlj8SfBY/5mbTfwmBqRfiH4NdVx4o0nDdM3SjH1yePxoCzOlornB4/wDB5AI8U6Ng+t7GD/Onf8J74P8A+hq0X/wOj/8AiqdgOhornv8AhPfB/wD0NWi/+B0f/wAVR/wnvg8/8zVov/gdH/8AFUgOhornl8eeEHIC+KNGJPQC9jyfwzUn/Ca+Fhn/AIqHS/lIBxdpwT0HXv29aLMaTexu0U1XRsYOc89Pp/iKdQIKKKKACiiigAooooAKKKKACiiigAooooAKKKKACiiigApr428nAp1Ndd67fWgGeS/HNHm0bSFCxbFvDIzS4AUqp7kEYPPGDn0rznUrd9Yl8h825eBppGuJvtLRSFGJVWjUFARkiNsDjOOK978c+FB4w8NS6aJUhuA6ywSupZY3U8kgdeCw/H2rz9Pg5qYlf/TrCAM0jGRVkZmDZAzkgE85z26d6WzOqlOPI03qeAfZRMhYzwoSAxXBOAfoPXt2pfsICM8dzDuBBUDcCT7fz/CvZR8A9cCKv9t6bhV2r+6k6Z9j360v/CgtaJyda0w8nkwynH05rVOJk1HXU8afTZWjLCa3O3GR5ozk56evc+2aiGmzZwJYc+glFe1f8KB1oJtXWNKUZzhYZR/WlX4Ca8hBTWtMBHcRSfn1qlKPYSUXuzxU6bPyBJC5XriQHHtR/Zs5kaPzIMqN3+tXBHse9ezP8BfEBD41TSm3EMcK4yaZN8CvEYckXOkzZAG7c6ZH0xT5olcse5422nTrjHlNwD99T/Wn/wBnXLKCIBySMAr2+vNeu/8ACivEewgvo54AG6VyRz64qRPgR4gzk3OjK2T8xaQnHpS5o9g5Y9zxs6fMG2Hy1cDOC4z+lSNYXA2MfKLHj7wz/hXsg+BXiJQEW90hUx0Hmde9KnwM8RRHcL3SGPHBMlNSiLlj3PGzYXTHcI4TnuStNbTrvIbZCN3YFeP8K9gl+B3iV5GPmaQdxzkSuP0xTD8E/FS4wuktzj/j5cAD/vmjmiPlj3PIxYTADzY4/LxlihXcVB5Irev18INazxada6qb5xF9neaaMxAnG4sq8jIzgZyO9du3wR8TqshkXSiqKVUPdtgAng/d+WuD8PeG7nxJq0VnpRDX0hZ0SZ8KqqoZizdQOePX2o5o9hNJbGP9inkOBawgfNznHT8aeNOuSQos7fkcHJ5/8er0r/hS3jMsxNppjbjn/j9bj9KePgv4xClRZaZjt/pzcf8AjtJuLJuup5g1rdMBJ9khC4zhVX+WaPsN2ZBGYYVLdNyqB+eK9Pb4LeMGIJstL4GMC+Yf+y1GvwY8aKhUWGlZ9ftQz/KhOKKXKzzIadM7YAtz6bWXBpG0+537DbhffAwPqc9K9SHwa8aY2tYaey4wAb88fpUf/Ck/GW0D7Lph9f8ATT8w/wC+aHKPYPdPLzY3PVrYKCpIOMAgdSPWo/7PusKwi4bp0r1QfBXxkBHm2047Gyub3oPT7tDfBTxkxJNpp5J6D7ccflihSiHu9WeXvY3kQ2yIyADOGOAfpSixuA2AFGBnIYcfU9q9JPwX8bAk/YLM56f6aDj6ccUr/BvxsXd/7MgG85YLfDn9KOeI7x6M81Fncj7pDH+6r5JqyunXwUIrhmYbiivyMV6CPg94yPynSoiPe8Q/zFOHwd8Zg/Jo9upP3mF6qlvyFJyXQd4o84e01AYVmc/9teKEtdSBDIH64yJc9vY16Ufg941K7f7KtQuOd1+D/MU1fg54zRsjTLdRjGF1BR/IUk0K8b6HnRF/tZS0pxj5TK2P501l1FSApdcjoszf416QPg/4yQAHSo2Udlv1Jz+Ipr/CHxhgA6KrAnndeI2PpxxTuhtxfU88hfU1JUyXHPYXDL/WprfUNftlk8nUL+MNgMIrtlzjOM4PPU13Enwj8ZZBTQkGOOLmMmmx/CDxnIGH9iIv+9doufy60roLxOPXXfFUa/JrOsoD0C3cvP5NSf8ACReK2U51zW+OpN5LgD/vqu0/4U/41RT/AMSaLHot/jP5VXm+F3jG1tLmV9Ccqqcol2WZsnHyr/Efb0oTRN49ChZzaFcWlte6j4m1+11Hyy7hYjNucE4KuGBU9MZBx1zWQ3iTxTtBh1zXScZZvtsvAJJ6bv69c1UGiypdCzmhl+1if7ObdF+dZidoTnvkfrXVL8PvF4ZSfDesDb0G5W7epbp7U/dYWQuma9qt3YW7ateXV5FG5LJcXXkrJGGDbZZDk5DKCpGSPmHepY/E2rxXs8sOoXi2U12TMxm8oOWGd5lC/KWPG4AcDJqWy8I+KdPMQOhazE0WXDpAryKx4IQ7tuDxkEduKRfDut2/kKdA1SMxztLtFiWUZHykjJ3Z6kdqzfkb01G1myvc+Mdc0llNnq99BJ5ItmRmSVVRSXhMbhQHzuyWI3HccdjVeX4qeNEbK+Jr4uQCym3i4OORjbip77Rdae2ljm0bU5Z1VfJnGnOrbt2ST6BR8oHoBWYdJ1hOP7N1gOGLFjp7Esc9+KqLXUzlCN9C7/wtfxznjxFfHjP/AB7Q8j1+7SL8W/G77g+v3DD+EG0hYH65X+VZ7aNqrsC+nasQOCf7Ok3H8cVH/Y+sADOn6kSvAH2CVcD8BV3iRyruXn+KfjFyUfV5GQkkRtZwlQSPTbUUvxM8WG43nVVJAAz9igDAen3en41VOi6qd3/Et1H5uebGbOfrtpg0fVldT/Zl5nbhsWEpP6rReIWRd/4Wp4uz/wAhhx9LOD/4imn4ka98xmj0mfd087S4WH4fL/Oq/wDZGoBVY2d8kgPINjLj/wBBqOPTr3Z8+n3ee4+xSEH6fLxReIcq7l8fE3U8D/iT+HCenOkRZxSH4k34AH9i+G8/3v7Ghz+PaswaddLwbCZcNnmykzj8qT7LcOIwYc4YhT9lYbgR8xPHHPSlaPcOU1P+FlXoP/Iv+Fj/ANweKlX4kXrOA2h+GkU8EjRojj8KxRaIF2s8Ssq7sSRMu7A6DI61GGiUBi1spHOCrA/hx1p2iP2fmbVt44uZr+3a70nQZoEmWTyRpkaKSvOPkUEg+hyK3pdVVbb+0zo/h9ZdP2SpALc7XUsXyGX5S2G2lW5G3IHFcjpU8NvqdrcRy2waLc+d23tjk9jWokgutPh0u2WN5ZGxaLFOJGAY4ZWRTt3YJO7GcCok7bFwSS1Pq7SboXul2V0qbFnhWXb/AHdyg49e9aFU9Ot1t7K2hUcQxKg/If4CrlQjne7CiiigQUUUUAFFFFABRRRQAUUUUAFFFFABRRRQAUUUUAFFFFABRRRQAUUUUAFFFFABRRRQAUUUUAFFFFABRRRQBE8QlLIygowwwz17fyr5n+DlysXxG0u2kQh/JuYiCMAMMt+fBH5V9NkHdkHHB/pXy7oUa2Xx3WCN2WOLXp4E7fKWZcU4lJn1IOgznOO9FIOgx0paTJCkwKWigAx7CiiigAoxRRQAmD68elG0duKWigBMH1pcUUUAJj0P6CjB9f5UtFACAUbQeoFLRQAm0dsCgDHcmlooAQrkj/Co3XJUAfXnGB3P/wBaparX1xHZ2st3MxEVujSyYGflUEnj6A0Ia3Pl+zmlv/ifatPC8VxN4kWV1k4KhZQxVh/ewPyxX1KiALgdq+aPhnaTa18TNKupT5m2S4vpWkJLSAg7WPvmRPwFfTQORQxtiFeeKNg706igV2IFwScn8CaAPdv++qWikF2IQezt+dABxyzZ+tLRTuK7EGf77UHdjhm/OlooHcTGepP4nNHP94/nS0UXFdke1TyQM+uAaTyoyCCi88fdHH6VLx6UfhTC8iA2duwG6GM49UU/zFJ9itj1toc56+Wv+FWKKVx3ZWNhaEHFrAM/exGoz7dKRdOtUbelrbo2cgrEoI/HFWqKAuxAMADHApaKKBBRRRQAUUUUAFFFFABRRRQAUUUUAFFFFABRRRQAUUUUAFFFFABRRRQAUUUUAFFFFABRSFgvX0zXB6x8U9N0fWL3TpNPvJWs5oopZYzGEXeMjlmHzZ3DHfb1FG40m9jvaK81m+NnhuCeSKW01RDGzK5MKfKynBGN/P1GRQnxv8LSY2wao244GLdf/i6dmNRk+h6VRXmJ+OvhMdYtVHJHNqvUdR96pP8Ahd/hjIH2TWORn/jzGPz3UrC5X2PSqK82Hxt8MnkWurY/69V/+LpB8bfDDFgLXVsr1H2ZeP8Ax+iwcrPSj0r5K1W4bTPjLeXaShhF4haRRg/eE24jH/AiM17Yfjb4ZBUG11cbhkH7IvP/AI9Xz14i1eDUfG2o6vbpL9nuL9rhCw+YKXDDI7HaOnNNBZn2d04HQcUV5oPjj4Wckpa6wwJ4K2JOf/Hqcfjb4ZHWy1sfWwP/AMVRYOVnpNFeaj42+GicCy1tiegFief/AB6gfG/wwxAFprOW6f6F/wDZUWYcr7HpVFecJ8Z/Dbsqmy1hASMs1jhQCep+boOpp03xo8Lwy7RDq0kWSFmSxbY/PVSSCR+FKwcrPRaK84Pxr8LcDyNYyf4fsDZ/nSH41+GACfsus4H/AE4N/wDFUBys9IorzT/heHhUdbbWAPU2J/8AiqePjZ4ZJwLTWTnkYsG+b1xz6c0WCzPSKK86f40+Fl24j1V1K53LYsQPrzSf8Ls8Kf8APLVv/ABv8adgsz0aivPF+NHhNuv9pr7tYPTh8Z/B7HBmvx6E2MnP6UWYcrPQaK4KP4weEZG2pcXpY4wv2KTJ5xxx26/QGpP+Fs+FvlKyX7BziIrZSES/7vHOMUrAotnc0Vww+LHhdxI0ct9KqKCWSxlbDH+HheGA5IOKb/wt7wecFb24bJIG20kOQBkkcUD5Zdju657x1ex6f4I1q5lBMaWUqsAQCdylRjPuRWH/AMLi8GgNuvrhWUbips5AQPXGK53x98SPCuu+BNV06x1NZLu4QRRwMjqzsHUkcjA4B5JoSFZo5j4IQu3jq4l5YR6UQT23NIu79VwPYV9DfSvnD4Q+LdF8O6nqkurXSWyzQRLDIUZhkO7MpABIJ3D8q9eT4oeDjGGGsqQR95beYj/0CnZhZnY0VyH/AAs/whjJ1cf+A03/AMRTG+KngtSAdbjBPQGCUf8AslKwWZ2VFcX/AMLY8DgkHxBACOoMUvH/AI7R/wALa8DHp4ht/wDv3L/8TRYLM7SiuKPxb8Cr/wAzFbD6pKP/AGWlX4s+BmbaviG2LHoBHJ/8TRZhY7SiuOPxT8GAgHXrfnPRJD065+XiuptbuG9tIbq3dZIJkWSN1PDKw3KR9QRQDTWrLFFIDkA0tAgooooAKKKKACiiigAooooAKKKKACiiigAooooAKKKKACiiigAooooAKKKKACiiigAooooAKKKKACiiigAoooJxQIY4OR6cZPtmvmyY6YdXkd9Q8q/uJ7htZe9iJWB+oifaAWicZTgqwOWBHQ/SchAIBIA5J+lfMXiLw7q0HijWVkSVp5LwzSy/eRyTvQhdvQBs4z1+nLWjNqauOOofDiOz0xdSsdUkLWfmSWlkvyw3BZgx3MysTxgdQFVeScmpV1f4Sm3WOPQtf8thgEBSSR1OfNznpxXO3nhK9/cG20vVLkhDukgRmAYnsQvygD+HnrnPNMi8G60yFY/D2v7ASVKW7Ha3fnaM9vyqro0Sad7nRnVfg4ygjw94j4GNwY8/+RqrT6h8IJJTs0/xPCMD5U2kDj/akJrC/wCEB1luG8PeIc4z/wAebf4VE3gbWUPHh3xAMf8ATqf5YovEn3u5uwv8J5QW2eKUQdWMcWB+TGmzN8J95VbrxKmPS1gP6sM/nWMvg7VghQ6JrKs3drNvl+oC8/XNV38F62zcaNrQH/Xm5/pRdBJO25vrD8KpEc/2p4kVsEqHt4QAfT5RzWXHdeE7iSC31HRNStEJjD3MF8rFBn532FCvzHnAwB0FQxeC9bPI0fXCVBPy2DMQccEgkcdj+ftWPHYLJIg82SRG+b90pc4AO4gHBJBFNWJSbO7Oi/Cf7v8AwmGsByeGNt8q/UBP60h0P4YDGPG2qbickNZMcD1+70rh5rNJJXInuxuY8m2IyPoKnjjh2xBn1BivBbyD+7X1UbufxpPQuCd9GdhHovw+YM0Xja74XPz6c5yO+ML2qj/YfgQ5U+PwD6/2RN/jXOtCIJcx3Vw2dwzFCy8N1HzYxUUkQkfebm/Zm++fLA/9moWppLmVrM6htH8BtEsg8cyhiNuwaVLuHufmxx9TUo0XwGsbA+PRKRGQuNMuVG7HBIz61yX2cAAG6uwoH3QrED261GYRgYlvs5zgxk8/nQ9CNep18mheCWcbPHCrGV3FpNPnwpHUKM5JNRjQvAh5Pj8Y7r/Zdzz/AOPVzAhEkRFxJeuAp2L5JI3Y45+tVBYR45W6H/bE01Z7kTu9jsRoXgh/L8vx3GrM2Du0y5wo9Sd34fjUsOkeC5GLnxtFEMEKi6dcqM4653H+XtXFixjCkh7rd3/cHn9anggTmJhcKrnLMV2rgc4IP09adkOC7nWHQvCDN5aePLaRQMqv9n3gye/GTjio/wCwvCjE7fHFig/hVrK8GD9a5ZLdElLoLgEZ27QpI/HvSpFbuSGjv0OD91N3J79qm6RXKjs4/Dvhpo1D/EOzMKnLqsU/zewBOaR/C/h0OSvxA05FxkYimbb6A89/XtjHeuK+yQj7pu93q0Bz+hp5toSc7bnOP+eLHn1Gen6073DZWO80nwjpLa5ZwDxnpWoIzqTEbiW3ZgWHCMeA3cc84x71O1haTLDv1AW0E05juLm5fImZGZWZ5Vy0cmACsQ3Aj+KvP4LSESRtuuUGdzZjIKkdCvABP9K198MVuts17OtsMFUQbuQc8gnAOeehPvUvccU+9jp7q202G5vra3vVv7WEmZZUIt2ijxhiZZW+WUEqNu0lgODWeNH8NrDP/aviUWt8zHyLW40yeIbOQkhIzkMu1gAf4jyayZp45JZI4p5HikdpXErspd2XG5mXHQ4I47c5rJuLWMyOhefy1YbVUFwoAA5IUAnAHOB0oSFNO+53DaV8Pm81R4rWUOQ8TGGdGwAA0Tnb0zgq2OBng1SbQ/BlvG6x+Nbq5ygEltbac7PM3XETNgDHGSRniuRW0gYndLcc/exbtz6dqklhj+yuiyXDHOQphYKeOBgKMH3z+FNLUh2sa9tD4fliimm1u7s55VInY2BdWbOCdysCvrgD296vz6J4YV8L8Q7R+RybG7HbnoSOK5VLEOYssxRwBlFXLHIAUAc7i2eDg0x7VC6l3uCxUbsxcr7c9MVQJJ6I7KLRPDDKxbx7p2OiMbS73MfQqWG0e/OaU+G9LAikbx1oqxhyGKNcMwXGSwXqeeMHA9+1ck8KSNvNxcB2+Vm8vBYdhgdKZHaRqcbpjj7rCIH+Z/nx/Op0KsdiNAsJisNr440NvPXfCZnnhB9QxbhDnOAxyetPj8J2LyRgeN/DZiJ2yO15KrKe+FLDcM98j1ri3gSQr806nAyfJJGR32gY/wA880G2USLi4nIAxtNqeB7cf0oG9tDvrnwLbNGPJ+IHhmQqMhH1AoFHsdzH9Krv4OW2HnHxt4bliVFdhDqx3tyNygZ9M/N7dBXEPaQ9BK5U9c2fOfrto+yIGA89wWwu4W5BA9fu/Tp+ZpmbvfY9Bv8AT9Lt7m8Swv2vLKS4a2jlRmP2gqQSsZDYXYGG5mAD4yuc17n4ElSXwNpDROXQWygNzzgleh6dOlfMa71kaE3e6Jy2WA2Fhx8rYH+yAoOcdsV9LfDa1mtfh7okUysH+z7iHGG+ZiwJ98EVBVRJROuooHIopGAUUUUAFFFFABRRRQAUUUUAFFFFABRRRQAUUUUAFFFFABRRRQAUUUUAFFFFABRRRQAUUUUAFFFFABRRRQAUEZoooENZNxByRikSMIDtJ5OafRQVcCv5+tJtXuAT64paKAuJsX+6PyFG0dhxS0UBcMfl6UY+tFFAXG7BuHsc/qK+XPhGW/4WN4ZyeCt4Mjjjy5OPz5r6lx8wP+etfI3gfXbXwz4j0XWNRWX7LaC5LeUAzlXV1BCkj+I9c1Su9hrU+uAuP4mP/AqbjGCQc+xry6f48+GY7UyRWeqyvkBUNuEDe+4sRiueuvj7ezSlLDQIYo2YKHu7kjBPrtHSizY7M9vfy+rqCPfmmhI2HEYJPoufzr5vvvjH4wurZoxLZ2xf+K3ibf8A99AmsDUPHvirVMpd6/dFHbIjUKq/kKpU5Mdn3PqyaW2twplMUYY8b2C7vYZIyarz6zo9pKUn1CziYEZDzqCM9OM18iz6zqV1tW91K+uChOwTTFtpPBbn1qlIsbM2QWP95mJ3AD16mq9kws+59bXPjvwrZR7p/EGnrwSALgMSB14GazW+LPgcIT/b0bgDnYjn+lfK67QnmAZbPzFQFzjpwOmKWRmwGV3B67WJzz2+vrTVJgo92fUX/C2/AhGP7aU5/wCmL8fXimn4qeA2U7tYix33QN/hXy4HAUlVPzDHJPJ604uEYtsUABc5GcZGehodJrcaS7n1C/xU8BQNhtVjB68QNz+lOX4s+BGAxrUS54BaJgB+lfLrSgvknIK5z0pN4KqG3BWBwQxpezfQTXmfX1v408MT7TF4g08gruH+kqOPoatReJNDuZ44INYsZpZGwsaXKlmPoADXxvmNlIeFGHHUc/nT4zGgLqpjGDymA34Hr+VHs2FmfaBurdWXM0QJO0HzBy3oOeT7dakaNG4Me4fewRnPvXxlFcyxgMlxc7gAQWck+oIB6Y9a0P8AhI9b3Bn1jUGYuG+eYlmZeh69RUunJBZn12YoBg+XGeOQF5qWNVx8o2gdhwK+XrP4n+MIrxZm1jzyin93crlWJGOVXAOO1blp8bfE1krfabPT7stgKX/c4wMfLg89uvT8aTjJA0z6I2+jEfiaay5KZJOGHB5ryG2+PNqvlLfeHryIjAleGVXVfUgdSMkYFa03xs8KJZtNvvFnRhi1ltWWV+M5UE7ce5bj0NKzW5Op4z4eje/8daJPkiaXXvNYgZOFk3Hn6Ka+rRCjclA3+9zXzJ8N0V/iJ4aVo3XzJ5pSHwR80UjKVI6jBHPqK+nxnHPWldjbdiMW8Q6Iv5UqxqnAGB6A4FPopWuTd9xAgGeTz70Y9z+dLRRdhdhj0J/OmNEj/eXd9afRQFyH7LDg/u15Ofu9/WpAu0YB706jFAavcKKKKBBRRRQAUUUUAFFFFABRRRQAUUUUAFFFFABRRRQAUUUUAFFFFABRRRQAUUUUAFFFFABRRRQAUUUUAFFFFABRRRQAUUUUAFFFFABRRRQAUUUUANLHPQYBHf8A+tXxdd2b2cN1au+JYXeElW4LKx3c9xnNfZrk547MOpIHUf5/wr421ZEh+3Qu0+6OV0xKgWTcGIy+CQGPcAnnua0p3voUiATNGoKnaGiCsASAvb5fr71GXwGJeMliW2bAWbjFI6kOcbZAFXO1sk8ZHHamlv3hC/Iw+bcPvD2rdGgiS+Tl18oErwQu0j/vnFJjaduQR/ebnH5UzaCBuRVI6KByaAQHBBwpbCgfxfSrewLUkDkxEtICGDEKR1wcUByE4Cuo7dAPembmUADqdwK4OTk9TxSykKCx2sobHI9qED0GByCxJQjGeKc8h3ZI3MxDMc8j1I9zUAbnlVUNxnGePpT95xuD5LMCBtweKL2AkaUKjgFfu8Eg/wB4jj3phmCyEuyngfLtPOBj+tJK7BWUOrJjrt4ByTx700M5Jxllx82SB+VGjJQ9XQvgsCNuVAHX2+tO3qrdWxjlTyFqIy7RkAYA9OT+NCPuJyQq4JHHIHtRYolDptKEnceRgUod1UBxtPXaeT9aj3FB98gHuy5wDSxuGZclh1BXbnj3pN2dgJRO6birkttHPUAZ9aeWZ2KF/nBPzZwMYqBWwrqqqEZgpUHOBnqKQ4LKCNwYtwfY4p6ATqw2j5Dkfwvg/U/SpImAmCgsFLdCeCBzg/lVffjJAyGG0k9cCpMnaGCk7cY5wB15Pr1pNpASF9yK2/aWUHLMxP3s/Kc8CnyXcsNm6RyEBpEbarMBkHI4zzg9PTtUAyAAxUfLtUbvT0FJOX8mMYLbnA2kYJI54PpWcnfUWh6P8JrX7T8TdNlYsGgjnnwMYJCbMn1J3nJ6k4r6XByK+dfgoVf4ggqpUf2bO2CckHfEOv4V9FdK55bkS3CiiikSFFFFABRRRQAUUUUAFFFFABRRRQAUUUUAFFFFABRRRQAUUUUAFFFFABRRRQAUUUUAFFFFABRRRQAUUUUAFFFFABRRRQAUUUUAFFFFABRRRQAUUUUAFFFFABRRRQAUUUUhFDUL2302zlvLh/Ljj5LHJGSQB09TjFfGF7qw2XdlBEVsjMzQq4G5Rk4DHucV9Z+M75re0trSJyslzMwA2/KwRGlYM38Iwo5r45mZXUMFwSxLc9TWsC9iZbySUor7CqjHIxxjHOOtXNqrICTwuORzxTdK0bUdSDvp9hfXQQgM1tbtIFJ5G7bnFdPo/g3XNV1i1sU0q8tpJnKGW6tJY4ocfxMxHt06ZIHerUktyl5mCluzzxxxo00jg7QuSzZB5UAZIGM9OR2q7b+FNeuYEmi0TUWjLZDi3bDf7oOCK+o/C/gvSPC1mi2tqj3RA8y7ZAZZG5OSeoAyQAOg4rp8LnPOc5zml7R9BOSR8VSWNzbIGura4g7iSaOQbc/3sgcehqsI3k3OgG0sWO35sYHt7/hzX21JFFMhSVFkUjBVwCD+BrmdY+HPhXWnllutIhSeQgvNb5ikbAxjcuDgjqO9CqPqHMmfIwQOzMflbachRnA/vH2qPdw298BmBKgckeor3TWPgGu6eXRNYVY9pMcF7Fu+fsvmKRgHpkgke9chqPwY8Y2QXy9Lt7tn5X7Jdg7D6N5m3g+xrT2qew7o88AK5U/LjnaeQoz1B9afLA3mK+AQx25HOOO9dra/CHx1cSpavov2aJzhpp549q98kqzHH0Br0bw58DrC2gkm1+4NzM6KFt7SRo40bHPzZ3MfwA9qTqJCuu54GY+ApOARuXuPTBpBGo+dZVBHUHgL7V7Fr3wJ1FZwmgX1tcxHJzdt5cicAAHaCrc7jkBcd81ykfwl8ctcLF/YLx7jtEpuIvLHbccHJHf+lCqJj5kcYgBjy/mPg5ypG2owHK4J3FRuO1s4GQPm9ua9Z0/4CeIJ5cX17pdtFtyJELXBY9hghcDrzmuu0n4EaPAVl1bUrq9Yj5ktwIIs9sbfmH54qZTQcx8++VuCkoYkJGd7D73JyM44wO9WILC6uoS9tDPcKrEbooXcDv1VSMfjmvrDSPh94U0RU+x6HaeYox5sqea55zyWySa6SGCKBdkUaxr/AHUUAfkKhzYrnxc+nXVugae2uIlJChpYGRdx6AsyjrVZ0WMKrF9zgH5gMAY56didw/Cvtm4t4rqPy5kWRD1V1DA/ga8i+Inwm086RNqXh21aCeBjLLZQqSkqgDIRR91sDOBgNkjgkECn3Gnc8DMg8puRiP5goXazfj6Cqb3KzIkYh25fOQxPFaepRwwk27LIJyMMkyFSpzjADDIIIII57DqCTkSArKuWBIOD8uD9CMU277Cdz1n4H3qyfEQDIRTp80agjGTujOP0zX0oDkfiR+tfH/w+1B9M8baTe+aFjtpWeZtg+WNhtcY78Nn2619gK25QfX0rOW5LVtRaKKKQgooooAKKKKACiiigAooooAKKKKACiiigAooooAKKKKACiiigAooooAKKKKACiiigAooooAKKKKACiiigAooooAKKKKACiiigAooooAKKKKACiiigAooooAKKKKACiij1pCPPPHV4W1yC1WYOkOnXk0sBGAjtEyxOT1IPzrt6HOSMgV8vYs104obdmuWCsswnG1R3BXHXtXufjk+M3+IF/wD2c91HAscaWxSzUoybTu3MynKhmYE578CvO18Ga1ugtxYahJHMCIo/s7Mu1ucEkDGexGK2irami2Lnwx1HWNLivfsOoT2cFwVO2GKJjJIvCjMitj7x6V3L+J/FEkpWDxLfFi2FH2S2O3Bw24CMDg5GaqeCvgxomueF4NR1Z9RivZXlDwRSrGsLLIyFcFWOflrp/wDhQfhNhk3es8jkG7X/AOIqW11KUoroc6ni7xPKwSPxTcys3BMdjanj1OVH5U9/GniGPh/FFwB/eENsR/6Irc/4Z+8IFcG51cj/AK+U/wDiKevwC8JL0uNU/GaI/wDtOi6Fzx7GD/wmHiZyvl+KL1geM/YLfj3/ANVSt4s8U7cjxVd49TYW2P8A0CtxvgB4RfrPqnpxNEP5R0n/AAz94Px/x86vj/r6T/4ijQftI9jnH8Z+Jdpb/hM5Qc4x9gtT/TmoT458RhQ48aynLhWU6XbA49eAf5Gun/4Z88Hf899X/wDAlP8A4ij/AIZ98HZz5+rf+BSf/EUroTnF9Dlx488RMryf8JnJ5ajqbC2X+cdK3j3XBIqjxnKxbqFtLUH8/L4rp/8Ahnvwb/z31f8A8CU/+IpR+z74OGQJ9W56/wCkp/8AEU7oXMuxyr/EPVo1IbxncKxYjb9itiD7/wCrpD8QdaYnb41lb+9iztQV+mUrrP8Ahn7wh/z8at0x/wAfCf8AxukH7P3hDtc6v/4FJ/8AEUXQcy7HKf8ACfeICCY/GsrEHJP2C1JA+m0Z+tInxA8S7gH8XzA/xE2FquPTnaa60/s/eEDy1zq7fW6T/wCIoH7P/g8HIuNWB9rpf/iKWgXRzI8f60r7W8ZzBerP9jtcfpGf5U1viRqgYKvjW4Y55xZW/T/vzXVD4BeEx0u9ZH0u1/8AiKUfATwoF2i81oDOcfa1/wDiKLofNHqjlT8RtSPH/CY3YPobW1+b6fuacPHuqzuFj8ZXDSjlVNnak4xzyIuK6gfAXwohJF5rIJ7/AGtf/iKQ/APwk2M3Ortjpuu14/8AHKLxFzRuce/jXVL2IxReJtQluGTchW1tovmB4y4QHrjjvXk+tyXM+uz3F6Wa6kffKx2/NJ/F0+X8uK+hm+AXg9V5m1XA7falx/6BXlPifwG2n+JLvT9HsL9La1lKJJN+9MxIDAr8oAGOO/NVFpuyGmmZ3hy4W+8S6fDHaM5mWWGRCAeGjZS3y46Bv0zX0z4E1B9S8GabLKzNcRx/Z5twwd8fyMT9Su78a+abPRtdsbkT2Yu4Z1Vh5sVqQyBvlYcDqf5V6/8ABQ6rBFr1nfvcMiTwyxrPHtwzht5GeTnaO+OPrROLWo5WtY9bopFzjnrS1kZBRRRTAKKKKACiiigAooooAKKKKACiiigAooooAKKKKACiiigAooooAKKKKACiiigAooooAKKKKACiiigAooooAKKKKACiiigAooooAKKKKACiiigAooooAKKKKACjsaKO1IR8zfEnxb4h0n4h61a2Otahb26yptijmAUEoDwD06Vzh+JfixIsDxHqwJyTmRCOmeOM17j4h+EOn+Iddv8AVrrVb1JLlg2xIoiFwu0AErnjtzWUfgDpRGF12+CjOAYosjP/AAGtL6WNOh6B4Lmku/BOiTzu0ssllG8jtjczFRkn3roB0rO0TTV0bRLHTlkaRbWBYVZupCgKOn0rRqW7kMM0ZoopAGaM0UUAFFFFABRRRQAZooooAKKKKAD8TRRRQAfiaKKKACvK/i1rd/4VvNI1LS5Vjlu/NtplkXcjKoDLkdjnjPpXqlcR8QvBFx40j01Le+itGtJJHLSwGVWDLtxjI5prQadjxcfFzxftAD6czqSFZYtrKe49+OPpXoPwj8Zar4n1bVLXU2g/dQRyxJEuABllb8ywrJP7P92QqjxDZgLxj7Ax59eZDXV+BPhrc+B9Wu7+XVYb0TWwgEUdsYtoDBgc7m9+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0" name="矩形 9"/>
          <p:cNvSpPr/>
          <p:nvPr/>
        </p:nvSpPr>
        <p:spPr>
          <a:xfrm>
            <a:off x="1673225" y="1510030"/>
            <a:ext cx="8845550" cy="4154170"/>
          </a:xfrm>
          <a:prstGeom prst="rect">
            <a:avLst/>
          </a:prstGeom>
        </p:spPr>
        <p:txBody>
          <a:bodyPr wrap="square">
            <a:spAutoFit/>
          </a:bodyPr>
          <a:lstStyle/>
          <a:p>
            <a:r>
              <a:rPr lang="zh-CN" altLang="en-US" sz="2800" dirty="0"/>
              <a:t>材料十 </a:t>
            </a:r>
            <a:r>
              <a:rPr lang="zh-CN" altLang="en-US" dirty="0"/>
              <a:t>  </a:t>
            </a:r>
            <a:r>
              <a:rPr lang="zh-CN" altLang="en-US" sz="2800" dirty="0">
                <a:latin typeface="楷体" panose="02010609060101010101" charset="-122"/>
                <a:ea typeface="楷体" panose="02010609060101010101" charset="-122"/>
                <a:cs typeface="楷体" panose="02010609060101010101" charset="-122"/>
              </a:rPr>
              <a:t>在北军的每</a:t>
            </a:r>
            <a:r>
              <a:rPr lang="en-US" altLang="zh-CN" sz="2800" dirty="0">
                <a:latin typeface="楷体" panose="02010609060101010101" charset="-122"/>
                <a:ea typeface="楷体" panose="02010609060101010101" charset="-122"/>
                <a:cs typeface="楷体" panose="02010609060101010101" charset="-122"/>
              </a:rPr>
              <a:t>1000</a:t>
            </a:r>
            <a:r>
              <a:rPr lang="zh-CN" altLang="en-US" sz="2800" dirty="0">
                <a:latin typeface="楷体" panose="02010609060101010101" charset="-122"/>
                <a:ea typeface="楷体" panose="02010609060101010101" charset="-122"/>
                <a:cs typeface="楷体" panose="02010609060101010101" charset="-122"/>
              </a:rPr>
              <a:t>个士兵中</a:t>
            </a:r>
            <a:r>
              <a:rPr lang="zh-CN" altLang="en-US" sz="2800" dirty="0">
                <a:solidFill>
                  <a:srgbClr val="C00000"/>
                </a:solidFill>
                <a:latin typeface="楷体" panose="02010609060101010101" charset="-122"/>
                <a:ea typeface="楷体" panose="02010609060101010101" charset="-122"/>
                <a:cs typeface="楷体" panose="02010609060101010101" charset="-122"/>
              </a:rPr>
              <a:t>有</a:t>
            </a:r>
            <a:r>
              <a:rPr lang="en-US" altLang="zh-CN" sz="2800" dirty="0">
                <a:solidFill>
                  <a:srgbClr val="C00000"/>
                </a:solidFill>
                <a:latin typeface="楷体" panose="02010609060101010101" charset="-122"/>
                <a:ea typeface="楷体" panose="02010609060101010101" charset="-122"/>
                <a:cs typeface="楷体" panose="02010609060101010101" charset="-122"/>
              </a:rPr>
              <a:t>421</a:t>
            </a:r>
            <a:r>
              <a:rPr lang="zh-CN" altLang="en-US" sz="2800" dirty="0">
                <a:solidFill>
                  <a:srgbClr val="C00000"/>
                </a:solidFill>
                <a:latin typeface="楷体" panose="02010609060101010101" charset="-122"/>
                <a:ea typeface="楷体" panose="02010609060101010101" charset="-122"/>
                <a:cs typeface="楷体" panose="02010609060101010101" charset="-122"/>
              </a:rPr>
              <a:t>个工人，</a:t>
            </a:r>
            <a:r>
              <a:rPr lang="en-US" altLang="zh-CN" sz="2800" dirty="0">
                <a:solidFill>
                  <a:srgbClr val="C00000"/>
                </a:solidFill>
                <a:latin typeface="楷体" panose="02010609060101010101" charset="-122"/>
                <a:ea typeface="楷体" panose="02010609060101010101" charset="-122"/>
                <a:cs typeface="楷体" panose="02010609060101010101" charset="-122"/>
              </a:rPr>
              <a:t>487</a:t>
            </a:r>
            <a:r>
              <a:rPr lang="zh-CN" altLang="en-US" sz="2800" dirty="0">
                <a:solidFill>
                  <a:srgbClr val="C00000"/>
                </a:solidFill>
                <a:latin typeface="楷体" panose="02010609060101010101" charset="-122"/>
                <a:ea typeface="楷体" panose="02010609060101010101" charset="-122"/>
                <a:cs typeface="楷体" panose="02010609060101010101" charset="-122"/>
              </a:rPr>
              <a:t>个农民。</a:t>
            </a:r>
            <a:r>
              <a:rPr lang="zh-CN" altLang="en-US" sz="2800" dirty="0">
                <a:latin typeface="楷体" panose="02010609060101010101" charset="-122"/>
                <a:ea typeface="楷体" panose="02010609060101010101" charset="-122"/>
                <a:cs typeface="楷体" panose="02010609060101010101" charset="-122"/>
              </a:rPr>
              <a:t>他们在前线英勇杀敌，在后方与内奸进行顽强斗争，为北部的胜利立下了赫赫战功。黑人起了特别重要的作用。整个内战期间</a:t>
            </a:r>
            <a:r>
              <a:rPr lang="zh-CN" altLang="en-US" sz="2800" dirty="0">
                <a:solidFill>
                  <a:srgbClr val="C00000"/>
                </a:solidFill>
                <a:latin typeface="楷体" panose="02010609060101010101" charset="-122"/>
                <a:ea typeface="楷体" panose="02010609060101010101" charset="-122"/>
                <a:cs typeface="楷体" panose="02010609060101010101" charset="-122"/>
              </a:rPr>
              <a:t>有</a:t>
            </a:r>
            <a:r>
              <a:rPr lang="en-US" altLang="zh-CN" sz="2800" dirty="0">
                <a:solidFill>
                  <a:srgbClr val="C00000"/>
                </a:solidFill>
                <a:latin typeface="楷体" panose="02010609060101010101" charset="-122"/>
                <a:ea typeface="楷体" panose="02010609060101010101" charset="-122"/>
                <a:cs typeface="楷体" panose="02010609060101010101" charset="-122"/>
              </a:rPr>
              <a:t>25</a:t>
            </a:r>
            <a:r>
              <a:rPr lang="zh-CN" altLang="en-US" sz="2800" dirty="0">
                <a:solidFill>
                  <a:srgbClr val="C00000"/>
                </a:solidFill>
                <a:latin typeface="楷体" panose="02010609060101010101" charset="-122"/>
                <a:ea typeface="楷体" panose="02010609060101010101" charset="-122"/>
                <a:cs typeface="楷体" panose="02010609060101010101" charset="-122"/>
              </a:rPr>
              <a:t>万</a:t>
            </a:r>
            <a:r>
              <a:rPr lang="zh-CN" altLang="en-US" sz="2800" dirty="0">
                <a:solidFill>
                  <a:schemeClr val="tx1"/>
                </a:solidFill>
                <a:latin typeface="楷体" panose="02010609060101010101" charset="-122"/>
                <a:ea typeface="楷体" panose="02010609060101010101" charset="-122"/>
                <a:cs typeface="楷体" panose="02010609060101010101" charset="-122"/>
              </a:rPr>
              <a:t>黑人参加了作战</a:t>
            </a:r>
            <a:r>
              <a:rPr lang="zh-CN" altLang="en-US" sz="2800" dirty="0">
                <a:latin typeface="楷体" panose="02010609060101010101" charset="-122"/>
                <a:ea typeface="楷体" panose="02010609060101010101" charset="-122"/>
                <a:cs typeface="楷体" panose="02010609060101010101" charset="-122"/>
              </a:rPr>
              <a:t>，至少还</a:t>
            </a:r>
            <a:r>
              <a:rPr lang="zh-CN" altLang="en-US" sz="2800" dirty="0">
                <a:solidFill>
                  <a:srgbClr val="C00000"/>
                </a:solidFill>
                <a:latin typeface="楷体" panose="02010609060101010101" charset="-122"/>
                <a:ea typeface="楷体" panose="02010609060101010101" charset="-122"/>
                <a:cs typeface="楷体" panose="02010609060101010101" charset="-122"/>
              </a:rPr>
              <a:t>有</a:t>
            </a:r>
            <a:r>
              <a:rPr lang="en-US" altLang="zh-CN" sz="2800" dirty="0">
                <a:solidFill>
                  <a:srgbClr val="C00000"/>
                </a:solidFill>
                <a:latin typeface="楷体" panose="02010609060101010101" charset="-122"/>
                <a:ea typeface="楷体" panose="02010609060101010101" charset="-122"/>
                <a:cs typeface="楷体" panose="02010609060101010101" charset="-122"/>
              </a:rPr>
              <a:t>25</a:t>
            </a:r>
            <a:r>
              <a:rPr lang="zh-CN" altLang="en-US" sz="2800" dirty="0">
                <a:solidFill>
                  <a:srgbClr val="C00000"/>
                </a:solidFill>
                <a:latin typeface="楷体" panose="02010609060101010101" charset="-122"/>
                <a:ea typeface="楷体" panose="02010609060101010101" charset="-122"/>
                <a:cs typeface="楷体" panose="02010609060101010101" charset="-122"/>
              </a:rPr>
              <a:t>万</a:t>
            </a:r>
            <a:r>
              <a:rPr lang="zh-CN" altLang="en-US" sz="2800" dirty="0">
                <a:solidFill>
                  <a:schemeClr val="tx1"/>
                </a:solidFill>
                <a:latin typeface="楷体" panose="02010609060101010101" charset="-122"/>
                <a:ea typeface="楷体" panose="02010609060101010101" charset="-122"/>
                <a:cs typeface="楷体" panose="02010609060101010101" charset="-122"/>
              </a:rPr>
              <a:t>黑人在军队其他岗位上服役</a:t>
            </a:r>
            <a:r>
              <a:rPr lang="zh-CN" altLang="en-US" sz="2800" dirty="0">
                <a:latin typeface="楷体" panose="02010609060101010101" charset="-122"/>
                <a:ea typeface="楷体" panose="02010609060101010101" charset="-122"/>
                <a:cs typeface="楷体" panose="02010609060101010101" charset="-122"/>
              </a:rPr>
              <a:t>。</a:t>
            </a:r>
            <a:r>
              <a:rPr lang="en-US" altLang="zh-CN" sz="2800" dirty="0">
                <a:solidFill>
                  <a:srgbClr val="C00000"/>
                </a:solidFill>
                <a:latin typeface="楷体" panose="02010609060101010101" charset="-122"/>
                <a:ea typeface="楷体" panose="02010609060101010101" charset="-122"/>
                <a:cs typeface="楷体" panose="02010609060101010101" charset="-122"/>
              </a:rPr>
              <a:t>50</a:t>
            </a:r>
            <a:r>
              <a:rPr lang="zh-CN" altLang="en-US" sz="2800" dirty="0">
                <a:solidFill>
                  <a:srgbClr val="C00000"/>
                </a:solidFill>
                <a:latin typeface="楷体" panose="02010609060101010101" charset="-122"/>
                <a:ea typeface="楷体" panose="02010609060101010101" charset="-122"/>
                <a:cs typeface="楷体" panose="02010609060101010101" charset="-122"/>
              </a:rPr>
              <a:t>万</a:t>
            </a:r>
            <a:r>
              <a:rPr lang="zh-CN" altLang="en-US" sz="2800" dirty="0">
                <a:solidFill>
                  <a:schemeClr val="tx1"/>
                </a:solidFill>
                <a:latin typeface="楷体" panose="02010609060101010101" charset="-122"/>
                <a:ea typeface="楷体" panose="02010609060101010101" charset="-122"/>
                <a:cs typeface="楷体" panose="02010609060101010101" charset="-122"/>
              </a:rPr>
              <a:t>黑奴从种植园逃跑</a:t>
            </a:r>
            <a:r>
              <a:rPr lang="zh-CN" altLang="en-US" sz="2800" dirty="0">
                <a:latin typeface="楷体" panose="02010609060101010101" charset="-122"/>
                <a:ea typeface="楷体" panose="02010609060101010101" charset="-122"/>
                <a:cs typeface="楷体" panose="02010609060101010101" charset="-122"/>
              </a:rPr>
              <a:t>，不但使南部经济濒于破产濒于破产，还</a:t>
            </a:r>
            <a:r>
              <a:rPr lang="zh-CN" altLang="en-US" sz="2800" dirty="0">
                <a:solidFill>
                  <a:srgbClr val="C00000"/>
                </a:solidFill>
                <a:latin typeface="楷体" panose="02010609060101010101" charset="-122"/>
                <a:ea typeface="楷体" panose="02010609060101010101" charset="-122"/>
                <a:cs typeface="楷体" panose="02010609060101010101" charset="-122"/>
              </a:rPr>
              <a:t>牵制了奴隶主</a:t>
            </a:r>
            <a:r>
              <a:rPr lang="en-US" altLang="zh-CN" sz="2800" dirty="0">
                <a:solidFill>
                  <a:srgbClr val="C00000"/>
                </a:solidFill>
                <a:latin typeface="楷体" panose="02010609060101010101" charset="-122"/>
                <a:ea typeface="楷体" panose="02010609060101010101" charset="-122"/>
                <a:cs typeface="楷体" panose="02010609060101010101" charset="-122"/>
              </a:rPr>
              <a:t>10</a:t>
            </a:r>
            <a:r>
              <a:rPr lang="zh-CN" altLang="en-US" sz="2800" dirty="0">
                <a:solidFill>
                  <a:srgbClr val="C00000"/>
                </a:solidFill>
                <a:latin typeface="楷体" panose="02010609060101010101" charset="-122"/>
                <a:ea typeface="楷体" panose="02010609060101010101" charset="-122"/>
                <a:cs typeface="楷体" panose="02010609060101010101" charset="-122"/>
              </a:rPr>
              <a:t>万兵力</a:t>
            </a:r>
            <a:r>
              <a:rPr lang="zh-CN" altLang="en-US" sz="3200" dirty="0">
                <a:latin typeface="华文新魏" panose="02010800040101010101" pitchFamily="2" charset="-122"/>
                <a:ea typeface="华文新魏" panose="02010800040101010101" pitchFamily="2" charset="-122"/>
                <a:cs typeface="华文新魏" panose="02010800040101010101" pitchFamily="2" charset="-122"/>
              </a:rPr>
              <a:t>。</a:t>
            </a:r>
            <a:endParaRPr lang="en-US" altLang="zh-CN" sz="3200" dirty="0">
              <a:latin typeface="华文新魏" panose="02010800040101010101" pitchFamily="2" charset="-122"/>
              <a:ea typeface="华文新魏" panose="02010800040101010101" pitchFamily="2" charset="-122"/>
              <a:cs typeface="华文新魏" panose="02010800040101010101" pitchFamily="2" charset="-122"/>
            </a:endParaRPr>
          </a:p>
          <a:p>
            <a:r>
              <a:rPr lang="en-US" altLang="zh-CN" sz="3200" dirty="0">
                <a:latin typeface="华文楷体" panose="02010600040101010101" pitchFamily="2" charset="-122"/>
                <a:ea typeface="华文楷体" panose="02010600040101010101" pitchFamily="2" charset="-122"/>
                <a:cs typeface="华文新魏" panose="02010800040101010101" pitchFamily="2" charset="-122"/>
              </a:rPr>
              <a:t>                            </a:t>
            </a:r>
            <a:r>
              <a:rPr lang="en-US" altLang="zh-CN" sz="3200" dirty="0">
                <a:latin typeface="华文新魏" panose="02010800040101010101" pitchFamily="2" charset="-122"/>
                <a:ea typeface="华文新魏" panose="02010800040101010101" pitchFamily="2" charset="-122"/>
                <a:cs typeface="华文新魏" panose="02010800040101010101" pitchFamily="2" charset="-122"/>
              </a:rPr>
              <a:t>          </a:t>
            </a:r>
            <a:r>
              <a:rPr lang="en-US" altLang="zh-CN" sz="2800" dirty="0">
                <a:latin typeface="宋体" panose="02010600030101010101" pitchFamily="2" charset="-122"/>
                <a:ea typeface="宋体" panose="02010600030101010101" pitchFamily="2" charset="-122"/>
                <a:cs typeface="宋体" panose="02010600030101010101" pitchFamily="2" charset="-122"/>
              </a:rPr>
              <a:t>——</a:t>
            </a:r>
            <a:r>
              <a:rPr lang="zh-CN" altLang="en-US" sz="2800" dirty="0">
                <a:latin typeface="宋体" panose="02010600030101010101" pitchFamily="2" charset="-122"/>
                <a:ea typeface="宋体" panose="02010600030101010101" pitchFamily="2" charset="-122"/>
                <a:cs typeface="宋体" panose="02010600030101010101" pitchFamily="2" charset="-122"/>
              </a:rPr>
              <a:t>吴于廑、齐世荣《世界史》</a:t>
            </a:r>
            <a:endParaRPr lang="en-US" altLang="zh-CN" sz="2800" dirty="0">
              <a:latin typeface="宋体" panose="02010600030101010101" pitchFamily="2" charset="-122"/>
              <a:ea typeface="宋体" panose="02010600030101010101" pitchFamily="2" charset="-122"/>
              <a:cs typeface="宋体" panose="02010600030101010101" pitchFamily="2" charset="-122"/>
            </a:endParaRPr>
          </a:p>
          <a:p>
            <a:r>
              <a:rPr lang="en-US" altLang="zh-CN" sz="3200" dirty="0">
                <a:latin typeface="华文楷体" panose="02010600040101010101" pitchFamily="2" charset="-122"/>
                <a:ea typeface="华文楷体" panose="02010600040101010101" pitchFamily="2" charset="-122"/>
              </a:rPr>
              <a:t>                               </a:t>
            </a:r>
            <a:endParaRPr lang="zh-CN" altLang="en-US" sz="3200" dirty="0">
              <a:latin typeface="华文楷体" panose="02010600040101010101" pitchFamily="2" charset="-122"/>
              <a:ea typeface="华文楷体" panose="02010600040101010101" pitchFamily="2" charset="-122"/>
            </a:endParaRPr>
          </a:p>
        </p:txBody>
      </p:sp>
    </p:spTree>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7c55dccfc257c0612d180aa811af7e02"/>
          <p:cNvPicPr>
            <a:picLocks noChangeAspect="1"/>
          </p:cNvPicPr>
          <p:nvPr/>
        </p:nvPicPr>
        <p:blipFill>
          <a:blip r:embed="rId2" cstate="print"/>
          <a:stretch>
            <a:fillRect/>
          </a:stretch>
        </p:blipFill>
        <p:spPr>
          <a:xfrm>
            <a:off x="10150475" y="1905"/>
            <a:ext cx="1749425" cy="1449070"/>
          </a:xfrm>
          <a:prstGeom prst="rect">
            <a:avLst/>
          </a:prstGeom>
        </p:spPr>
      </p:pic>
      <p:pic>
        <p:nvPicPr>
          <p:cNvPr id="17" name="图形 16"/>
          <p:cNvPicPr>
            <a:picLocks noChangeAspect="1"/>
          </p:cNvPicPr>
          <p:nvPr/>
        </p:nvPicPr>
        <p:blipFill>
          <a:blip r:embed="rId3"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4" cstate="print"/>
          <a:stretch>
            <a:fillRect/>
          </a:stretch>
        </p:blipFill>
        <p:spPr>
          <a:xfrm>
            <a:off x="9396730" y="5943600"/>
            <a:ext cx="2796829" cy="964988"/>
          </a:xfrm>
          <a:prstGeom prst="rect">
            <a:avLst/>
          </a:prstGeom>
        </p:spPr>
      </p:pic>
      <p:sp>
        <p:nvSpPr>
          <p:cNvPr id="19" name="矩形 18"/>
          <p:cNvSpPr/>
          <p:nvPr/>
        </p:nvSpPr>
        <p:spPr>
          <a:xfrm>
            <a:off x="329159" y="383140"/>
            <a:ext cx="5694680" cy="922020"/>
          </a:xfrm>
          <a:prstGeom prst="rect">
            <a:avLst/>
          </a:prstGeom>
          <a:noFill/>
        </p:spPr>
        <p:txBody>
          <a:bodyPr wrap="none" lIns="91440" tIns="45720" rIns="91440" bIns="45720">
            <a:spAutoFit/>
          </a:bodyPr>
          <a:lstStyle/>
          <a:p>
            <a:pPr algn="ctr"/>
            <a:r>
              <a:rPr lang="zh-CN" alt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三、得</a:t>
            </a:r>
            <a:r>
              <a:rPr lang="zh-CN" alt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自由</a:t>
            </a:r>
            <a:r>
              <a:rPr lang="zh-CN" alt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而新生</a:t>
            </a:r>
            <a:endParaRPr lang="zh-CN" alt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grpSp>
        <p:nvGrpSpPr>
          <p:cNvPr id="2" name="组合 1"/>
          <p:cNvGrpSpPr/>
          <p:nvPr/>
        </p:nvGrpSpPr>
        <p:grpSpPr>
          <a:xfrm>
            <a:off x="2216785" y="1633855"/>
            <a:ext cx="7255510" cy="4520565"/>
            <a:chOff x="0" y="1035250"/>
            <a:chExt cx="7236296" cy="4329990"/>
          </a:xfrm>
        </p:grpSpPr>
        <p:pic>
          <p:nvPicPr>
            <p:cNvPr id="3" name="Picture 3"/>
            <p:cNvPicPr>
              <a:picLocks noChangeAspect="1" noChangeArrowheads="1"/>
            </p:cNvPicPr>
            <p:nvPr/>
          </p:nvPicPr>
          <p:blipFill>
            <a:blip r:embed="rId5" cstate="print"/>
            <a:srcRect/>
            <a:stretch>
              <a:fillRect/>
            </a:stretch>
          </p:blipFill>
          <p:spPr bwMode="auto">
            <a:xfrm>
              <a:off x="0" y="1035250"/>
              <a:ext cx="7236296" cy="3560579"/>
            </a:xfrm>
            <a:prstGeom prst="rect">
              <a:avLst/>
            </a:prstGeom>
            <a:ln>
              <a:noFill/>
            </a:ln>
            <a:effectLst>
              <a:softEdge rad="112500"/>
            </a:effectLst>
          </p:spPr>
        </p:pic>
        <p:sp>
          <p:nvSpPr>
            <p:cNvPr id="4" name="Text Box 4"/>
            <p:cNvSpPr txBox="1">
              <a:spLocks noChangeArrowheads="1"/>
            </p:cNvSpPr>
            <p:nvPr/>
          </p:nvSpPr>
          <p:spPr bwMode="auto">
            <a:xfrm>
              <a:off x="1715659" y="4685847"/>
              <a:ext cx="4450962" cy="679393"/>
            </a:xfrm>
            <a:prstGeom prst="rect">
              <a:avLst/>
            </a:prstGeom>
            <a:solidFill>
              <a:schemeClr val="bg1"/>
            </a:solidFill>
            <a:ln w="9525">
              <a:noFill/>
              <a:miter lim="800000"/>
            </a:ln>
          </p:spPr>
          <p:txBody>
            <a:bodyPr wrap="square" lIns="90170" tIns="46990" rIns="90170" bIns="46990">
              <a:spAutoFit/>
              <a:scene3d>
                <a:camera prst="orthographicFront"/>
                <a:lightRig rig="threePt" dir="t"/>
              </a:scene3d>
            </a:bodyPr>
            <a:lstStyle/>
            <a:p>
              <a:r>
                <a:rPr lang="zh-CN" altLang="en-US" sz="4000" b="1" dirty="0">
                  <a:solidFill>
                    <a:schemeClr val="accent1"/>
                  </a:solidFill>
                  <a:effectLst>
                    <a:outerShdw blurRad="38100" dist="25400" dir="5400000" algn="ctr" rotWithShape="0">
                      <a:srgbClr val="6E747A">
                        <a:alpha val="43000"/>
                      </a:srgbClr>
                    </a:outerShdw>
                  </a:effectLst>
                  <a:latin typeface="华文新魏" panose="02010800040101010101" pitchFamily="2" charset="-122"/>
                  <a:ea typeface="华文新魏" panose="02010800040101010101" pitchFamily="2" charset="-122"/>
                  <a:cs typeface="华文新魏" panose="02010800040101010101" pitchFamily="2" charset="-122"/>
                </a:rPr>
                <a:t>格兰特和罗伯特.李</a:t>
              </a:r>
            </a:p>
          </p:txBody>
        </p:sp>
      </p:grpSp>
      <p:sp>
        <p:nvSpPr>
          <p:cNvPr id="5" name="TextBox 1"/>
          <p:cNvSpPr txBox="1"/>
          <p:nvPr/>
        </p:nvSpPr>
        <p:spPr>
          <a:xfrm rot="20962526">
            <a:off x="9537065" y="2650490"/>
            <a:ext cx="1957705" cy="922020"/>
          </a:xfrm>
          <a:prstGeom prst="rect">
            <a:avLst/>
          </a:prstGeom>
          <a:noFill/>
        </p:spPr>
        <p:txBody>
          <a:bodyPr wrap="square">
            <a:spAutoFit/>
          </a:bodyPr>
          <a:lstStyle/>
          <a:p>
            <a:pPr marR="0" defTabSz="914400">
              <a:buClrTx/>
              <a:buSzTx/>
              <a:defRPr/>
            </a:pPr>
            <a:r>
              <a:rPr kumimoji="0" lang="zh-CN" altLang="en-US" sz="5400" b="1" kern="1200" cap="none" spc="0" normalizeH="0" baseline="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cs typeface="+mn-cs"/>
              </a:rPr>
              <a:t>宽容</a:t>
            </a:r>
            <a:endParaRPr kumimoji="0" lang="zh-CN" altLang="en-US" sz="5400" kern="1200" cap="none" spc="0" normalizeH="0" baseline="0" noProof="0" dirty="0">
              <a:solidFill>
                <a:srgbClr val="225885"/>
              </a:solidFill>
              <a:effectLst>
                <a:glow rad="101600">
                  <a:srgbClr val="FF0000">
                    <a:alpha val="60000"/>
                  </a:srgbClr>
                </a:glow>
                <a:outerShdw blurRad="50800" dist="38100" dir="5400000" algn="t" rotWithShape="0">
                  <a:prstClr val="black">
                    <a:alpha val="40000"/>
                  </a:prstClr>
                </a:outerShdw>
                <a:reflection blurRad="6350" stA="60000" endA="900" endPos="58000" dir="5400000" sy="-100000" algn="bl" rotWithShape="0"/>
              </a:effectLst>
              <a:latin typeface="隶书" panose="02010509060101010101" pitchFamily="49" charset="-122"/>
              <a:ea typeface="隶书" panose="02010509060101010101" pitchFamily="49" charset="-122"/>
              <a:cs typeface="+mn-cs"/>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sp>
        <p:nvSpPr>
          <p:cNvPr id="2" name="文本框 1"/>
          <p:cNvSpPr txBox="1"/>
          <p:nvPr/>
        </p:nvSpPr>
        <p:spPr>
          <a:xfrm>
            <a:off x="1263015" y="703580"/>
            <a:ext cx="9822180" cy="1814830"/>
          </a:xfrm>
          <a:prstGeom prst="rect">
            <a:avLst/>
          </a:prstGeom>
          <a:noFill/>
        </p:spPr>
        <p:txBody>
          <a:bodyPr wrap="square" rtlCol="0" anchor="t">
            <a:spAutoFit/>
          </a:bodyPr>
          <a:lstStyle/>
          <a:p>
            <a:r>
              <a:rPr lang="zh-CN" altLang="en-US" dirty="0"/>
              <a:t> </a:t>
            </a:r>
            <a:r>
              <a:rPr lang="zh-CN" altLang="en-US" sz="2800" dirty="0"/>
              <a:t>材料十一</a:t>
            </a:r>
            <a:r>
              <a:rPr lang="zh-CN" altLang="en-US" sz="2800" dirty="0">
                <a:latin typeface="楷体" panose="02010609060101010101" charset="-122"/>
                <a:ea typeface="楷体" panose="02010609060101010101" charset="-122"/>
                <a:cs typeface="楷体" panose="02010609060101010101" charset="-122"/>
              </a:rPr>
              <a:t> 凡参与叛乱者，只要宣誓效忠美国宪法和联邦政府，</a:t>
            </a:r>
            <a:r>
              <a:rPr lang="zh-CN" altLang="en-US" sz="2800" dirty="0">
                <a:solidFill>
                  <a:srgbClr val="C00000"/>
                </a:solidFill>
                <a:latin typeface="楷体" panose="02010609060101010101" charset="-122"/>
                <a:ea typeface="楷体" panose="02010609060101010101" charset="-122"/>
                <a:cs typeface="楷体" panose="02010609060101010101" charset="-122"/>
              </a:rPr>
              <a:t>均可得到赦免</a:t>
            </a:r>
            <a:r>
              <a:rPr lang="zh-CN" altLang="en-US" sz="2800" dirty="0">
                <a:latin typeface="楷体" panose="02010609060101010101" charset="-122"/>
                <a:ea typeface="楷体" panose="02010609060101010101" charset="-122"/>
                <a:cs typeface="楷体" panose="02010609060101010101" charset="-122"/>
              </a:rPr>
              <a:t>，发还除黑奴之外的所有财产，重新恢复被剥夺的政治权利。</a:t>
            </a:r>
            <a:r>
              <a:rPr lang="zh-CN" altLang="en-US" sz="2400" dirty="0">
                <a:latin typeface="华文新魏" panose="02010800040101010101" pitchFamily="2" charset="-122"/>
                <a:ea typeface="华文新魏" panose="02010800040101010101" pitchFamily="2" charset="-122"/>
                <a:cs typeface="华文新魏" panose="02010800040101010101" pitchFamily="2" charset="-122"/>
              </a:rPr>
              <a:t>  </a:t>
            </a:r>
          </a:p>
          <a:p>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zh-CN" altLang="en-US" sz="2800" dirty="0">
                <a:latin typeface="宋体" panose="02010600030101010101" pitchFamily="2" charset="-122"/>
                <a:ea typeface="宋体" panose="02010600030101010101" pitchFamily="2" charset="-122"/>
                <a:cs typeface="宋体" panose="02010600030101010101" pitchFamily="2" charset="-122"/>
              </a:rPr>
              <a:t>1863年12月林肯政府颁布《大赦与重建宣言》</a:t>
            </a:r>
          </a:p>
        </p:txBody>
      </p:sp>
      <p:sp>
        <p:nvSpPr>
          <p:cNvPr id="5" name="文本框 4"/>
          <p:cNvSpPr txBox="1"/>
          <p:nvPr/>
        </p:nvSpPr>
        <p:spPr>
          <a:xfrm>
            <a:off x="1263650" y="2762885"/>
            <a:ext cx="9821545" cy="2245360"/>
          </a:xfrm>
          <a:prstGeom prst="rect">
            <a:avLst/>
          </a:prstGeom>
          <a:noFill/>
        </p:spPr>
        <p:txBody>
          <a:bodyPr wrap="square" rtlCol="0">
            <a:spAutoFit/>
          </a:bodyPr>
          <a:lstStyle/>
          <a:p>
            <a:r>
              <a:rPr lang="zh-CN" altLang="en-US" sz="2800" dirty="0">
                <a:sym typeface="+mn-ea"/>
              </a:rPr>
              <a:t>材料十二 </a:t>
            </a:r>
            <a:r>
              <a:rPr lang="zh-CN" altLang="en-US" sz="2800" dirty="0">
                <a:latin typeface="楷体" panose="02010609060101010101" charset="-122"/>
                <a:ea typeface="楷体" panose="02010609060101010101" charset="-122"/>
                <a:cs typeface="楷体" panose="02010609060101010101" charset="-122"/>
                <a:sym typeface="+mn-ea"/>
              </a:rPr>
              <a:t> 对任何人都</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不怀恶意</a:t>
            </a:r>
            <a:r>
              <a:rPr lang="en-US" altLang="zh-CN" sz="2800" dirty="0">
                <a:latin typeface="楷体" panose="02010609060101010101" charset="-122"/>
                <a:ea typeface="楷体" panose="02010609060101010101" charset="-122"/>
                <a:cs typeface="楷体" panose="02010609060101010101" charset="-122"/>
                <a:sym typeface="+mn-ea"/>
              </a:rPr>
              <a:t>,</a:t>
            </a:r>
            <a:r>
              <a:rPr lang="zh-CN" altLang="en-US" sz="2800" dirty="0">
                <a:latin typeface="楷体" panose="02010609060101010101" charset="-122"/>
                <a:ea typeface="楷体" panose="02010609060101010101" charset="-122"/>
                <a:cs typeface="楷体" panose="02010609060101010101" charset="-122"/>
                <a:sym typeface="+mn-ea"/>
              </a:rPr>
              <a:t>对一切人抱</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宽容</a:t>
            </a:r>
            <a:r>
              <a:rPr lang="zh-CN" altLang="en-US" sz="2800" dirty="0">
                <a:latin typeface="楷体" panose="02010609060101010101" charset="-122"/>
                <a:ea typeface="楷体" panose="02010609060101010101" charset="-122"/>
                <a:cs typeface="楷体" panose="02010609060101010101" charset="-122"/>
                <a:sym typeface="+mn-ea"/>
              </a:rPr>
              <a:t>态度，坚持正义，因为上帝使我们懂得正义，让我们继续努力完成我们目前正在进行的事业，把国家的创伤包扎起来，</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关怀</a:t>
            </a:r>
            <a:r>
              <a:rPr lang="zh-CN" altLang="en-US" sz="2800" dirty="0">
                <a:latin typeface="楷体" panose="02010609060101010101" charset="-122"/>
                <a:ea typeface="楷体" panose="02010609060101010101" charset="-122"/>
                <a:cs typeface="楷体" panose="02010609060101010101" charset="-122"/>
                <a:sym typeface="+mn-ea"/>
              </a:rPr>
              <a:t>那些担负起战事重担的人，</a:t>
            </a:r>
            <a:r>
              <a:rPr lang="zh-CN" altLang="en-US" sz="2800" dirty="0">
                <a:solidFill>
                  <a:srgbClr val="C00000"/>
                </a:solidFill>
                <a:latin typeface="楷体" panose="02010609060101010101" charset="-122"/>
                <a:ea typeface="楷体" panose="02010609060101010101" charset="-122"/>
                <a:cs typeface="楷体" panose="02010609060101010101" charset="-122"/>
                <a:sym typeface="+mn-ea"/>
              </a:rPr>
              <a:t>关怀</a:t>
            </a:r>
            <a:r>
              <a:rPr lang="zh-CN" altLang="en-US" sz="2800" dirty="0">
                <a:latin typeface="楷体" panose="02010609060101010101" charset="-122"/>
                <a:ea typeface="楷体" panose="02010609060101010101" charset="-122"/>
                <a:cs typeface="楷体" panose="02010609060101010101" charset="-122"/>
                <a:sym typeface="+mn-ea"/>
              </a:rPr>
              <a:t>他们的孤儿寡母。</a:t>
            </a:r>
          </a:p>
          <a:p>
            <a:r>
              <a:rPr lang="zh-CN" altLang="en-US" sz="2800" dirty="0">
                <a:latin typeface="楷体" panose="02010609060101010101" charset="-122"/>
                <a:ea typeface="楷体" panose="02010609060101010101" charset="-122"/>
                <a:cs typeface="楷体" panose="02010609060101010101" charset="-122"/>
                <a:sym typeface="+mn-ea"/>
              </a:rPr>
              <a:t>                  </a:t>
            </a:r>
            <a:r>
              <a:rPr lang="en-US" altLang="zh-CN" sz="28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dirty="0">
                <a:latin typeface="宋体" panose="02010600030101010101" pitchFamily="2" charset="-122"/>
                <a:ea typeface="宋体" panose="02010600030101010101" pitchFamily="2" charset="-122"/>
                <a:cs typeface="宋体" panose="02010600030101010101" pitchFamily="2" charset="-122"/>
                <a:sym typeface="+mn-ea"/>
              </a:rPr>
              <a:t>林肯1865年3月第二次总统就职演讲                     </a:t>
            </a:r>
          </a:p>
        </p:txBody>
      </p:sp>
      <p:sp>
        <p:nvSpPr>
          <p:cNvPr id="6" name="文本框 5"/>
          <p:cNvSpPr txBox="1"/>
          <p:nvPr/>
        </p:nvSpPr>
        <p:spPr>
          <a:xfrm>
            <a:off x="1485265" y="5323840"/>
            <a:ext cx="9251950" cy="521970"/>
          </a:xfrm>
          <a:prstGeom prst="rect">
            <a:avLst/>
          </a:prstGeom>
          <a:noFill/>
        </p:spPr>
        <p:txBody>
          <a:bodyPr wrap="square" rtlCol="0" anchor="t">
            <a:spAutoFit/>
          </a:bodyPr>
          <a:lstStyle/>
          <a:p>
            <a:r>
              <a:rPr lang="zh-CN" altLang="en-US" sz="280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你能理解林肯政府 为 什 么 选 择 宽 容 和 尊 重 南 方吗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2"/>
          <p:cNvSpPr txBox="1">
            <a:spLocks noChangeArrowheads="1"/>
          </p:cNvSpPr>
          <p:nvPr/>
        </p:nvSpPr>
        <p:spPr bwMode="auto">
          <a:xfrm>
            <a:off x="1439545" y="4679950"/>
            <a:ext cx="8683625" cy="583565"/>
          </a:xfrm>
          <a:prstGeom prst="rect">
            <a:avLst/>
          </a:prstGeom>
          <a:solidFill>
            <a:schemeClr val="bg1"/>
          </a:solidFill>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3200" i="0" u="none" strike="noStrike" kern="1200" cap="none" spc="0" normalizeH="0" baseline="0" noProof="0" dirty="0">
                <a:ln>
                  <a:noFill/>
                </a:ln>
                <a:solidFill>
                  <a:srgbClr val="FF0000"/>
                </a:solidFill>
                <a:effectLst/>
                <a:uLnTx/>
                <a:uFillTx/>
                <a:latin typeface="华文新魏" panose="02010800040101010101" pitchFamily="2" charset="-122"/>
                <a:ea typeface="华文新魏" panose="02010800040101010101" pitchFamily="2" charset="-122"/>
                <a:cs typeface="+mn-cs"/>
              </a:rPr>
              <a:t>政治上：</a:t>
            </a:r>
            <a:r>
              <a:rPr kumimoji="0" lang="zh-CN" altLang="en-US" sz="2800" i="0" u="none" strike="noStrike" kern="1200" cap="none" spc="0" normalizeH="0" baseline="0" noProof="0" dirty="0">
                <a:ln>
                  <a:noFill/>
                </a:ln>
                <a:solidFill>
                  <a:srgbClr val="000000"/>
                </a:solidFill>
                <a:effectLst/>
                <a:uLnTx/>
                <a:uFillTx/>
                <a:latin typeface="华文新魏" panose="02010800040101010101" pitchFamily="2" charset="-122"/>
                <a:ea typeface="华文新魏" panose="02010800040101010101" pitchFamily="2" charset="-122"/>
                <a:cs typeface="+mn-cs"/>
              </a:rPr>
              <a:t>维护了国家的统一</a:t>
            </a:r>
          </a:p>
        </p:txBody>
      </p:sp>
      <p:sp>
        <p:nvSpPr>
          <p:cNvPr id="12" name="Text Box 23"/>
          <p:cNvSpPr txBox="1">
            <a:spLocks noChangeArrowheads="1"/>
          </p:cNvSpPr>
          <p:nvPr/>
        </p:nvSpPr>
        <p:spPr bwMode="auto">
          <a:xfrm>
            <a:off x="1437640" y="5101590"/>
            <a:ext cx="9316720" cy="1753235"/>
          </a:xfrm>
          <a:prstGeom prst="rect">
            <a:avLst/>
          </a:prstGeom>
          <a:solidFill>
            <a:schemeClr val="bg1"/>
          </a:solidFill>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3200" i="0" u="none" strike="noStrike" kern="1200" cap="none" spc="0" normalizeH="0" baseline="0" noProof="0" dirty="0">
                <a:ln>
                  <a:noFill/>
                </a:ln>
                <a:solidFill>
                  <a:srgbClr val="FF0000"/>
                </a:solidFill>
                <a:effectLst/>
                <a:uLnTx/>
                <a:uFillTx/>
                <a:latin typeface="华文新魏" panose="02010800040101010101" pitchFamily="2" charset="-122"/>
                <a:ea typeface="华文新魏" panose="02010800040101010101" pitchFamily="2" charset="-122"/>
                <a:cs typeface="+mn-cs"/>
              </a:rPr>
              <a:t>经济上：</a:t>
            </a:r>
            <a:r>
              <a:rPr kumimoji="0" lang="zh-CN" altLang="en-US" sz="2800" i="0" u="none" strike="noStrike" kern="1200" cap="none" spc="0" normalizeH="0" baseline="0" noProof="0" dirty="0">
                <a:ln>
                  <a:noFill/>
                </a:ln>
                <a:solidFill>
                  <a:srgbClr val="000000"/>
                </a:solidFill>
                <a:effectLst/>
                <a:uLnTx/>
                <a:uFillTx/>
                <a:latin typeface="华文新魏" panose="02010800040101010101" pitchFamily="2" charset="-122"/>
                <a:ea typeface="华文新魏" panose="02010800040101010101" pitchFamily="2" charset="-122"/>
                <a:cs typeface="+mn-cs"/>
              </a:rPr>
              <a:t>废除</a:t>
            </a:r>
            <a:r>
              <a:rPr kumimoji="0" lang="zh-CN" altLang="en-US" sz="2800" i="0" u="none" strike="noStrike" kern="1200" cap="none" spc="0" normalizeH="0" baseline="0" noProof="0" dirty="0">
                <a:ln>
                  <a:noFill/>
                </a:ln>
                <a:solidFill>
                  <a:schemeClr val="tx1"/>
                </a:solidFill>
                <a:effectLst/>
                <a:uLnTx/>
                <a:uFillTx/>
                <a:latin typeface="华文新魏" panose="02010800040101010101" pitchFamily="2" charset="-122"/>
                <a:ea typeface="华文新魏" panose="02010800040101010101" pitchFamily="2" charset="-122"/>
                <a:cs typeface="+mn-cs"/>
              </a:rPr>
              <a:t>了黑人奴隶制，为美国资本主义的发展扫除了最大障碍，为以后经济的迅速发展创造了条件。</a:t>
            </a:r>
          </a:p>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endParaRPr kumimoji="0" lang="zh-CN" altLang="en-US" sz="3200" i="0" u="none" strike="noStrike" kern="1200" cap="none" spc="0" normalizeH="0" baseline="0" noProof="0" dirty="0">
              <a:ln>
                <a:noFill/>
              </a:ln>
              <a:solidFill>
                <a:schemeClr val="tx1"/>
              </a:solidFill>
              <a:effectLst/>
              <a:uLnTx/>
              <a:uFillTx/>
              <a:latin typeface="华文新魏" panose="02010800040101010101" pitchFamily="2" charset="-122"/>
              <a:ea typeface="华文新魏" panose="02010800040101010101" pitchFamily="2" charset="-122"/>
              <a:cs typeface="+mn-cs"/>
            </a:endParaRPr>
          </a:p>
        </p:txBody>
      </p:sp>
      <p:pic>
        <p:nvPicPr>
          <p:cNvPr id="17" name="图形 16"/>
          <p:cNvPicPr>
            <a:picLocks noChangeAspect="1"/>
          </p:cNvPicPr>
          <p:nvPr/>
        </p:nvPicPr>
        <p:blipFill>
          <a:blip r:embed="rId2" cstate="print">
            <a:lum bright="42000"/>
          </a:blip>
          <a:srcRect b="19007"/>
          <a:stretch>
            <a:fillRect/>
          </a:stretch>
        </p:blipFill>
        <p:spPr>
          <a:xfrm>
            <a:off x="0" y="634619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3555" y="5933440"/>
            <a:ext cx="2796829" cy="964988"/>
          </a:xfrm>
          <a:prstGeom prst="rect">
            <a:avLst/>
          </a:prstGeom>
        </p:spPr>
      </p:pic>
      <p:sp>
        <p:nvSpPr>
          <p:cNvPr id="3" name="文本框 2"/>
          <p:cNvSpPr txBox="1"/>
          <p:nvPr/>
        </p:nvSpPr>
        <p:spPr>
          <a:xfrm>
            <a:off x="1166495" y="681355"/>
            <a:ext cx="9977120" cy="18148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dirty="0">
                <a:sym typeface="Arial" panose="020B0604020202020204" pitchFamily="34" charset="0"/>
              </a:rPr>
              <a:t>材料十三</a:t>
            </a:r>
            <a:r>
              <a:rPr lang="zh-CN" altLang="en-US" sz="2800" dirty="0">
                <a:latin typeface="楷体" panose="02010609060101010101" charset="-122"/>
                <a:ea typeface="楷体" panose="02010609060101010101" charset="-122"/>
                <a:cs typeface="楷体" panose="02010609060101010101" charset="-122"/>
                <a:sym typeface="Arial" panose="020B0604020202020204" pitchFamily="34" charset="0"/>
              </a:rPr>
              <a:t> 美国南北战争</a:t>
            </a:r>
            <a:r>
              <a:rPr lang="zh-CN" altLang="en-US" sz="2800" dirty="0">
                <a:solidFill>
                  <a:srgbClr val="FF0000"/>
                </a:solidFill>
                <a:latin typeface="楷体" panose="02010609060101010101" charset="-122"/>
                <a:ea typeface="楷体" panose="02010609060101010101" charset="-122"/>
                <a:cs typeface="楷体" panose="02010609060101010101" charset="-122"/>
                <a:sym typeface="Arial" panose="020B0604020202020204" pitchFamily="34" charset="0"/>
              </a:rPr>
              <a:t>粉碎了</a:t>
            </a:r>
            <a:r>
              <a:rPr lang="zh-CN" altLang="en-US" sz="2800" dirty="0">
                <a:latin typeface="楷体" panose="02010609060101010101" charset="-122"/>
                <a:ea typeface="楷体" panose="02010609060101010101" charset="-122"/>
                <a:cs typeface="楷体" panose="02010609060101010101" charset="-122"/>
                <a:sym typeface="Arial" panose="020B0604020202020204" pitchFamily="34" charset="0"/>
              </a:rPr>
              <a:t>奴隶主的反动势力，从而</a:t>
            </a:r>
            <a:r>
              <a:rPr lang="zh-CN" altLang="en-US" sz="2800" dirty="0">
                <a:solidFill>
                  <a:srgbClr val="FF0000"/>
                </a:solidFill>
                <a:latin typeface="楷体" panose="02010609060101010101" charset="-122"/>
                <a:ea typeface="楷体" panose="02010609060101010101" charset="-122"/>
                <a:cs typeface="楷体" panose="02010609060101010101" charset="-122"/>
                <a:sym typeface="Arial" panose="020B0604020202020204" pitchFamily="34" charset="0"/>
              </a:rPr>
              <a:t>维护了</a:t>
            </a:r>
            <a:r>
              <a:rPr lang="zh-CN" altLang="en-US" sz="2800" dirty="0">
                <a:latin typeface="楷体" panose="02010609060101010101" charset="-122"/>
                <a:ea typeface="楷体" panose="02010609060101010101" charset="-122"/>
                <a:cs typeface="楷体" panose="02010609060101010101" charset="-122"/>
                <a:sym typeface="Arial" panose="020B0604020202020204" pitchFamily="34" charset="0"/>
              </a:rPr>
              <a:t>美国的统一……如果美国分裂成了两个或者更多的国家，或者北方没有赢得胜利，美国就不可能成为20世纪世界第一强国。      </a:t>
            </a:r>
            <a:r>
              <a:rPr lang="zh-CN" altLang="en-US" sz="2800" dirty="0">
                <a:sym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dirty="0">
                <a:sym typeface="Arial" panose="020B0604020202020204" pitchFamily="34" charset="0"/>
              </a:rPr>
              <a:t>                                                                            </a:t>
            </a:r>
            <a:r>
              <a:rPr lang="en-US" altLang="zh-CN" sz="2800" noProof="0" dirty="0">
                <a:ln>
                  <a:noFill/>
                </a:ln>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dirty="0">
                <a:sym typeface="Arial" panose="020B0604020202020204" pitchFamily="34" charset="0"/>
              </a:rPr>
              <a:t>摘自《大国崛起》</a:t>
            </a:r>
            <a:endParaRPr lang="zh-CN" altLang="en-US" sz="2800" dirty="0"/>
          </a:p>
        </p:txBody>
      </p:sp>
      <p:sp>
        <p:nvSpPr>
          <p:cNvPr id="4" name="文本框 3"/>
          <p:cNvSpPr txBox="1"/>
          <p:nvPr/>
        </p:nvSpPr>
        <p:spPr>
          <a:xfrm>
            <a:off x="1249680" y="2565400"/>
            <a:ext cx="10026650" cy="22453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800" noProof="0" dirty="0">
                <a:ln>
                  <a:noFill/>
                </a:ln>
                <a:effectLst/>
                <a:uLnTx/>
                <a:uFillTx/>
                <a:latin typeface="宋体" panose="02010600030101010101" pitchFamily="2" charset="-122"/>
                <a:ea typeface="宋体" panose="02010600030101010101" pitchFamily="2" charset="-122"/>
                <a:cs typeface="宋体" panose="02010600030101010101" pitchFamily="2" charset="-122"/>
                <a:sym typeface="+mn-ea"/>
              </a:rPr>
              <a:t>材料十四 </a:t>
            </a:r>
            <a:r>
              <a:rPr lang="en-US" altLang="zh-CN" sz="2800" noProof="0" dirty="0">
                <a:ln>
                  <a:noFill/>
                </a:ln>
                <a:effectLst/>
                <a:uLnTx/>
                <a:uFillTx/>
                <a:latin typeface="楷体" panose="02010609060101010101" charset="-122"/>
                <a:ea typeface="楷体" panose="02010609060101010101" charset="-122"/>
                <a:cs typeface="楷体" panose="02010609060101010101" charset="-122"/>
                <a:sym typeface="+mn-ea"/>
              </a:rPr>
              <a:t>19</a:t>
            </a:r>
            <a:r>
              <a:rPr lang="zh-CN" altLang="en-US" sz="2800" noProof="0" dirty="0">
                <a:ln>
                  <a:noFill/>
                </a:ln>
                <a:effectLst/>
                <a:uLnTx/>
                <a:uFillTx/>
                <a:latin typeface="楷体" panose="02010609060101010101" charset="-122"/>
                <a:ea typeface="楷体" panose="02010609060101010101" charset="-122"/>
                <a:cs typeface="楷体" panose="02010609060101010101" charset="-122"/>
                <a:sym typeface="+mn-ea"/>
              </a:rPr>
              <a:t>世纪最后</a:t>
            </a:r>
            <a:r>
              <a:rPr lang="en-US" altLang="zh-CN" sz="2800" noProof="0" dirty="0">
                <a:ln>
                  <a:noFill/>
                </a:ln>
                <a:effectLst/>
                <a:uLnTx/>
                <a:uFillTx/>
                <a:latin typeface="楷体" panose="02010609060101010101" charset="-122"/>
                <a:ea typeface="楷体" panose="02010609060101010101" charset="-122"/>
                <a:cs typeface="楷体" panose="02010609060101010101" charset="-122"/>
                <a:sym typeface="+mn-ea"/>
              </a:rPr>
              <a:t>30</a:t>
            </a:r>
            <a:r>
              <a:rPr lang="zh-CN" altLang="en-US" sz="2800" noProof="0" dirty="0">
                <a:ln>
                  <a:noFill/>
                </a:ln>
                <a:effectLst/>
                <a:uLnTx/>
                <a:uFillTx/>
                <a:latin typeface="楷体" panose="02010609060101010101" charset="-122"/>
                <a:ea typeface="楷体" panose="02010609060101010101" charset="-122"/>
                <a:cs typeface="楷体" panose="02010609060101010101" charset="-122"/>
                <a:sym typeface="+mn-ea"/>
              </a:rPr>
              <a:t>年的美国经济呈现出罕见的高速发展。</a:t>
            </a:r>
            <a:r>
              <a:rPr lang="en-US" altLang="zh-CN" sz="2800" noProof="0" dirty="0">
                <a:ln>
                  <a:noFill/>
                </a:ln>
                <a:effectLst/>
                <a:uLnTx/>
                <a:uFillTx/>
                <a:latin typeface="楷体" panose="02010609060101010101" charset="-122"/>
                <a:ea typeface="楷体" panose="02010609060101010101" charset="-122"/>
                <a:cs typeface="楷体" panose="02010609060101010101" charset="-122"/>
                <a:sym typeface="+mn-ea"/>
              </a:rPr>
              <a:t>60</a:t>
            </a:r>
            <a:r>
              <a:rPr lang="zh-CN" altLang="en-US" sz="2800" noProof="0" dirty="0">
                <a:ln>
                  <a:noFill/>
                </a:ln>
                <a:effectLst/>
                <a:uLnTx/>
                <a:uFillTx/>
                <a:latin typeface="楷体" panose="02010609060101010101" charset="-122"/>
                <a:ea typeface="楷体" panose="02010609060101010101" charset="-122"/>
                <a:cs typeface="楷体" panose="02010609060101010101" charset="-122"/>
                <a:sym typeface="+mn-ea"/>
              </a:rPr>
              <a:t>年代初美国仍未摆脱对欧洲的经济依附，基本上是农业国；到</a:t>
            </a:r>
            <a:r>
              <a:rPr lang="en-US" altLang="zh-CN" sz="2800" noProof="0" dirty="0">
                <a:ln>
                  <a:noFill/>
                </a:ln>
                <a:effectLst/>
                <a:uLnTx/>
                <a:uFillTx/>
                <a:latin typeface="楷体" panose="02010609060101010101" charset="-122"/>
                <a:ea typeface="楷体" panose="02010609060101010101" charset="-122"/>
                <a:cs typeface="楷体" panose="02010609060101010101" charset="-122"/>
                <a:sym typeface="+mn-ea"/>
              </a:rPr>
              <a:t>90</a:t>
            </a:r>
            <a:r>
              <a:rPr lang="zh-CN" altLang="en-US" sz="2800" noProof="0" dirty="0">
                <a:ln>
                  <a:noFill/>
                </a:ln>
                <a:effectLst/>
                <a:uLnTx/>
                <a:uFillTx/>
                <a:latin typeface="楷体" panose="02010609060101010101" charset="-122"/>
                <a:ea typeface="楷体" panose="02010609060101010101" charset="-122"/>
                <a:cs typeface="楷体" panose="02010609060101010101" charset="-122"/>
                <a:sym typeface="+mn-ea"/>
              </a:rPr>
              <a:t>年代末美国已经拥</a:t>
            </a:r>
            <a:r>
              <a:rPr lang="zh-CN" altLang="en-US" sz="2800" noProof="0" dirty="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有较完整的工业体系</a:t>
            </a:r>
            <a:r>
              <a:rPr lang="zh-CN" altLang="en-US" sz="2800" noProof="0" dirty="0">
                <a:ln>
                  <a:noFill/>
                </a:ln>
                <a:effectLst/>
                <a:uLnTx/>
                <a:uFillTx/>
                <a:latin typeface="楷体" panose="02010609060101010101" charset="-122"/>
                <a:ea typeface="楷体" panose="02010609060101010101" charset="-122"/>
                <a:cs typeface="楷体" panose="02010609060101010101" charset="-122"/>
                <a:sym typeface="+mn-ea"/>
              </a:rPr>
              <a:t>，其工业产值跃居</a:t>
            </a:r>
            <a:r>
              <a:rPr lang="zh-CN" altLang="en-US" sz="2800" noProof="0" dirty="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世界首位。</a:t>
            </a:r>
            <a:endParaRPr kumimoji="0" lang="en-US" altLang="zh-CN" sz="280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r" defTabSz="914400" rtl="0" eaLnBrk="0" fontAlgn="base" latinLnBrk="0" hangingPunct="0">
              <a:lnSpc>
                <a:spcPct val="100000"/>
              </a:lnSpc>
              <a:spcBef>
                <a:spcPct val="0"/>
              </a:spcBef>
              <a:spcAft>
                <a:spcPct val="0"/>
              </a:spcAft>
              <a:buClrTx/>
              <a:buSzTx/>
              <a:buFontTx/>
              <a:buNone/>
              <a:defRPr/>
            </a:pPr>
            <a:r>
              <a:rPr lang="en-US" altLang="zh-CN" sz="2800" noProof="0" dirty="0">
                <a:ln>
                  <a:noFill/>
                </a:ln>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noProof="0" dirty="0">
                <a:ln>
                  <a:noFill/>
                </a:ln>
                <a:effectLst/>
                <a:uLnTx/>
                <a:uFillTx/>
                <a:latin typeface="宋体" panose="02010600030101010101" pitchFamily="2" charset="-122"/>
                <a:ea typeface="宋体" panose="02010600030101010101" pitchFamily="2" charset="-122"/>
                <a:cs typeface="宋体" panose="02010600030101010101" pitchFamily="2" charset="-122"/>
                <a:sym typeface="+mn-ea"/>
              </a:rPr>
              <a:t>丁则民</a:t>
            </a:r>
            <a:r>
              <a:rPr lang="en-US" altLang="zh-CN" sz="2800" noProof="0" dirty="0">
                <a:ln>
                  <a:noFill/>
                </a:ln>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noProof="0" dirty="0">
                <a:ln>
                  <a:noFill/>
                </a:ln>
                <a:effectLst/>
                <a:uLnTx/>
                <a:uFillTx/>
                <a:latin typeface="宋体" panose="02010600030101010101" pitchFamily="2" charset="-122"/>
                <a:ea typeface="宋体" panose="02010600030101010101" pitchFamily="2" charset="-122"/>
                <a:cs typeface="宋体" panose="02010600030101010101" pitchFamily="2" charset="-122"/>
                <a:sym typeface="+mn-ea"/>
              </a:rPr>
              <a:t>美国内战与镀金时代</a:t>
            </a:r>
            <a:r>
              <a:rPr lang="en-US" altLang="zh-CN" sz="2800" noProof="0" dirty="0">
                <a:ln>
                  <a:noFill/>
                </a:ln>
                <a:effectLst/>
                <a:uLnTx/>
                <a:uFillTx/>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8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054437"/>
            <a:ext cx="12192000" cy="803564"/>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5171" y="5712037"/>
            <a:ext cx="2796829" cy="1145963"/>
          </a:xfrm>
          <a:prstGeom prst="rect">
            <a:avLst/>
          </a:prstGeom>
        </p:spPr>
      </p:pic>
      <p:sp>
        <p:nvSpPr>
          <p:cNvPr id="14" name="矩形 13"/>
          <p:cNvSpPr/>
          <p:nvPr/>
        </p:nvSpPr>
        <p:spPr>
          <a:xfrm>
            <a:off x="2589992" y="2322195"/>
            <a:ext cx="6073775" cy="1106805"/>
          </a:xfrm>
          <a:prstGeom prst="rect">
            <a:avLst/>
          </a:prstGeom>
          <a:noFill/>
        </p:spPr>
        <p:txBody>
          <a:bodyPr wrap="square" lIns="91440" tIns="45720" rIns="91440" bIns="45720">
            <a:spAutoFit/>
          </a:bodyPr>
          <a:lstStyle/>
          <a:p>
            <a:pPr algn="ctr"/>
            <a:r>
              <a:rPr lang="zh-CN" alt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第</a:t>
            </a:r>
            <a:r>
              <a:rPr lang="en-US" altLang="zh-CN"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a:t>
            </a:r>
            <a:r>
              <a:rPr lang="zh-CN" alt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课美国内战</a:t>
            </a:r>
            <a:endParaRPr lang="zh-CN" altLang="en-US" sz="6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1897380" y="2388235"/>
            <a:ext cx="3776980" cy="1477010"/>
          </a:xfrm>
          <a:prstGeom prst="rect">
            <a:avLst/>
          </a:prstGeom>
          <a:noFill/>
          <a:ln w="9525">
            <a:noFill/>
            <a:miter lim="800000"/>
          </a:ln>
        </p:spPr>
        <p:txBody>
          <a:bodyPr wrap="square" lIns="0" tIns="0" rIns="0" bIns="0" anchorCtr="1">
            <a:spAutoFit/>
          </a:bodyPr>
          <a:lstStyle/>
          <a:p>
            <a:pPr eaLnBrk="1" hangingPunct="1"/>
            <a:r>
              <a:rPr lang="en-US" altLang="zh-CN" sz="3200">
                <a:latin typeface="华文新魏" panose="02010800040101010101" pitchFamily="2" charset="-122"/>
                <a:ea typeface="华文新魏" panose="02010800040101010101" pitchFamily="2" charset="-122"/>
                <a:cs typeface="华文新魏" panose="02010800040101010101" pitchFamily="2" charset="-122"/>
              </a:rPr>
              <a:t>1865</a:t>
            </a:r>
            <a:r>
              <a:rPr lang="zh-CN" altLang="en-US" sz="3200">
                <a:latin typeface="华文新魏" panose="02010800040101010101" pitchFamily="2" charset="-122"/>
                <a:ea typeface="华文新魏" panose="02010800040101010101" pitchFamily="2" charset="-122"/>
                <a:cs typeface="华文新魏" panose="02010800040101010101" pitchFamily="2" charset="-122"/>
              </a:rPr>
              <a:t>年</a:t>
            </a:r>
            <a:r>
              <a:rPr lang="en-US" altLang="zh-CN" sz="3200">
                <a:latin typeface="华文新魏" panose="02010800040101010101" pitchFamily="2" charset="-122"/>
                <a:ea typeface="华文新魏" panose="02010800040101010101" pitchFamily="2" charset="-122"/>
                <a:cs typeface="华文新魏" panose="02010800040101010101" pitchFamily="2" charset="-122"/>
              </a:rPr>
              <a:t>4</a:t>
            </a:r>
            <a:r>
              <a:rPr lang="zh-CN" altLang="en-US" sz="3200">
                <a:latin typeface="华文新魏" panose="02010800040101010101" pitchFamily="2" charset="-122"/>
                <a:ea typeface="华文新魏" panose="02010800040101010101" pitchFamily="2" charset="-122"/>
                <a:cs typeface="华文新魏" panose="02010800040101010101" pitchFamily="2" charset="-122"/>
              </a:rPr>
              <a:t>月</a:t>
            </a:r>
            <a:r>
              <a:rPr lang="en-US" altLang="zh-CN" sz="3200">
                <a:latin typeface="华文新魏" panose="02010800040101010101" pitchFamily="2" charset="-122"/>
                <a:ea typeface="华文新魏" panose="02010800040101010101" pitchFamily="2" charset="-122"/>
                <a:cs typeface="华文新魏" panose="02010800040101010101" pitchFamily="2" charset="-122"/>
              </a:rPr>
              <a:t>14</a:t>
            </a:r>
            <a:r>
              <a:rPr lang="zh-CN" altLang="en-US" sz="3200">
                <a:latin typeface="华文新魏" panose="02010800040101010101" pitchFamily="2" charset="-122"/>
                <a:ea typeface="华文新魏" panose="02010800040101010101" pitchFamily="2" charset="-122"/>
                <a:cs typeface="华文新魏" panose="02010800040101010101" pitchFamily="2" charset="-122"/>
              </a:rPr>
              <a:t>日晚，在华盛顿福特剧院林肯中弹，被刺身亡。</a:t>
            </a:r>
          </a:p>
        </p:txBody>
      </p:sp>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pic>
        <p:nvPicPr>
          <p:cNvPr id="19466" name="图片 8"/>
          <p:cNvPicPr>
            <a:picLocks noChangeAspect="1"/>
          </p:cNvPicPr>
          <p:nvPr/>
        </p:nvPicPr>
        <p:blipFill>
          <a:blip r:embed="rId4" cstate="print"/>
          <a:srcRect b="12424"/>
          <a:stretch>
            <a:fillRect/>
          </a:stretch>
        </p:blipFill>
        <p:spPr>
          <a:xfrm>
            <a:off x="6262370" y="1588770"/>
            <a:ext cx="3649980" cy="3448685"/>
          </a:xfrm>
          <a:prstGeom prst="rect">
            <a:avLst/>
          </a:prstGeom>
          <a:noFill/>
          <a:ln w="9525">
            <a:noFill/>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sp>
        <p:nvSpPr>
          <p:cNvPr id="4" name="TextBox 3"/>
          <p:cNvSpPr txBox="1"/>
          <p:nvPr/>
        </p:nvSpPr>
        <p:spPr>
          <a:xfrm>
            <a:off x="1427364" y="2108777"/>
            <a:ext cx="9337964" cy="1814830"/>
          </a:xfrm>
          <a:prstGeom prst="rect">
            <a:avLst/>
          </a:prstGeom>
          <a:noFill/>
        </p:spPr>
        <p:txBody>
          <a:bodyPr wrap="square" rtlCol="0">
            <a:spAutoFit/>
          </a:bodyPr>
          <a:lstStyle/>
          <a:p>
            <a:r>
              <a:rPr lang="zh-CN" altLang="en-US" sz="2800" dirty="0">
                <a:latin typeface="宋体" panose="02010600030101010101" pitchFamily="2" charset="-122"/>
                <a:ea typeface="宋体" panose="02010600030101010101" pitchFamily="2" charset="-122"/>
                <a:cs typeface="宋体" panose="02010600030101010101" pitchFamily="2" charset="-122"/>
              </a:rPr>
              <a:t>材料十五 </a:t>
            </a:r>
            <a:r>
              <a:rPr lang="zh-CN" altLang="en-US" sz="2800" dirty="0">
                <a:latin typeface="楷体" panose="02010609060101010101" charset="-122"/>
                <a:ea typeface="楷体" panose="02010609060101010101" charset="-122"/>
                <a:cs typeface="宋体" panose="02010600030101010101" pitchFamily="2" charset="-122"/>
              </a:rPr>
              <a:t>合众国境内或属于合众国管辖地方之内，</a:t>
            </a:r>
            <a:r>
              <a:rPr lang="zh-CN" altLang="en-US" sz="2800" dirty="0">
                <a:solidFill>
                  <a:srgbClr val="FF0000"/>
                </a:solidFill>
                <a:latin typeface="楷体" panose="02010609060101010101" charset="-122"/>
                <a:ea typeface="楷体" panose="02010609060101010101" charset="-122"/>
                <a:cs typeface="宋体" panose="02010600030101010101" pitchFamily="2" charset="-122"/>
              </a:rPr>
              <a:t>不准有</a:t>
            </a:r>
            <a:r>
              <a:rPr lang="zh-CN" altLang="en-US" sz="2800" dirty="0">
                <a:latin typeface="楷体" panose="02010609060101010101" charset="-122"/>
                <a:ea typeface="楷体" panose="02010609060101010101" charset="-122"/>
                <a:cs typeface="宋体" panose="02010600030101010101" pitchFamily="2" charset="-122"/>
              </a:rPr>
              <a:t>奴隶制或强迫劳逸存在，唯用以对合法制罪之罪犯作为惩罚者不在此限。</a:t>
            </a:r>
            <a:endParaRPr lang="en-US" altLang="zh-CN" sz="2800" dirty="0">
              <a:latin typeface="楷体" panose="02010609060101010101" charset="-122"/>
              <a:ea typeface="楷体" panose="02010609060101010101" charset="-122"/>
              <a:cs typeface="宋体" panose="02010600030101010101" pitchFamily="2" charset="-122"/>
            </a:endParaRPr>
          </a:p>
          <a:p>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zh-CN" altLang="en-US" sz="2800" dirty="0">
                <a:latin typeface="宋体" panose="02010600030101010101" pitchFamily="2" charset="-122"/>
                <a:ea typeface="宋体" panose="02010600030101010101" pitchFamily="2" charset="-122"/>
                <a:cs typeface="宋体" panose="02010600030101010101" pitchFamily="2" charset="-122"/>
              </a:rPr>
              <a:t>宪法第十三条修正案第一款</a:t>
            </a:r>
          </a:p>
        </p:txBody>
      </p:sp>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AutoShape 3" descr="data:image/jpeg;base64,/9j/4AAQSkZJRgABAQAAAQABAAD/2wBDAAgGBgcGBQgHBwcJCQgKDBQNDAsLDBkSEw8UHRofHh0aHBwgJC4nICIsIxwcKDcpLDAxNDQ0Hyc5PTgyPC4zNDL/2wBDAQkJCQwLDBgNDRgyIRwhMjIyMjIyMjIyMjIyMjIyMjIyMjIyMjIyMjIyMjIyMjIyMjIyMjIyMjIyMjIyMjIyMjL/wAARCADSAk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rUNTsdIsnvdQuora2TG6WVgFBPYEc1lL4/8ACDjK+JtKODgH7QvX865b4v6lp1notra3cUr3bl5rNkcKsUqqVDN6qCwAHvXFT/YUubBtRtbiOGG0mW1sIVVZbaUgsqyBTtaLPKsSGLLk+lQVGN4nrZ+Ifg4Eg+J9KUg4INwvX86X/hYng0A/8VRpP4XK188yzfDpLVXe78TXFy/LqAke18ck5GDzk4HWmxf8K4kiI/trxNDxgD7OrAZ69DWnKLlifQ4+Ivgw/wDM0aXn/r4Wl/4WJ4M/6GnSf/Alf8a+eTL8PVRimq+J52PAHkov4kknI9jxTIh8P2Ybtf1+JASdr2CHHvlW/pRyByxPon/hYng3OB4o0n/wKX/GgfEPwaenijScD/p5Uf1r58Fv8NS4Z/E3iF17gWYAqdLH4Z3RS3i8Qa+WUFoy1sNq4GTgHHYGp5WHLE9+PxD8G4/5GjSP/Atf8aT/AIWH4N/6GjSf/ApK+e1t/hjtct4g107jnd9hXIJ5NNey+GTqFj8S66OQcfYAf5YosHLE+hj8QvBv/Q06T/4FL/jR/wALB8HgZ/4SnScf9fS/4186Gw+Gm3A8TayDnqdOB/rQ1j8NWwG8TazgcgDTQP607ByxPoo/EPwd38U6T+F0v+NOHxA8HnkeKNJP0ul/xr5xbTfhmQxHibWQSMDOndP1pDpnwyKgHxNrRPdv7OHP60rMLI+kB4+8IN08T6V/4FKP605PHPhRydniTS2xycXSnH6182rpnwvAO7xLrZPbGngf1p7aZ8LScr4k1xfT/QAaOULRPpEeN/C7Y2+IdLIPQG5X/GlHjXwxll/4SDTCVODi5Xg/nXzSdM+GpIP/AAlOs+w/sxf8ae2nfDp7Yo3i3Vc7sgDSVBxjvg8/XNHKxrlPpb/hMvDOM/8ACQaZ/wCBK/40o8X+HCONe00+4uV/xr5ok0H4aYQ/8JlqJyoJ26bnH154NTw+GfhlNGCPG93GckHzLAA/lRZ9RWjc+kD4v8OA869poP8A19L/AI05PFfh5ydmt6c2PS5X/GvnmPwp8NlUY+IDfjZL/UUP4T+GTEE+PnJz94Waj+lHKDUT6G/4Srw//wBBrT//AAIX/Gj/AISrQP8AoN6f/wCBCf4189r4W+GKuF/4Tpy+0/ObQY69/elj8JfDVyqDx4ApGVL2igKPQnrmny32BKJ9DDxForhcatYsG+7i4Xn6V574q+K+o+HfEN5p9p4bbU7WBUdbmO4IB3KGIyFYHGexFefN4N+GnD/8J4mFzlfs65PHt/8AXrNn8Ja5HFPLpnhy5uNHQl7a+XcBLADuWUKGGCV+YY70+V9R2ifR+leI7G/0i0vZbm2geaFJWiaYExllBKnODkE46DpWqL60Kgi6gIIznzF/xr5on8IfDyVzcP8AEMSNLlzvtQzZPPzEnOeec85pn/CFeAAD/wAXAtS23j/RhgfhjrRy9hcqex9NfbbX/n6h/wC/i/40fbbT/n5g/wC/i/418xL4I8FqwWPx3pkhfqphJP4HHFTQ+CvB8snlR+NtMwisWAtwcj2ZhyR+tCiwUD6X+22v/PzB/wB/F/xpPttr/wA/EP8A39H+NfMo8EeGpWLHxpozSMTkvEV5PI4C4pX8D+FZMr/wmmiRkgH5QeF6nt1yM/Tinylezv1sfTP221/5+If+/o/xpftlr/z8w/8Afxf8a+ZR8O/CsiNKnj3SGCj5uAoHpxTT8OvCrxt5HjrSWaPDTMTgKvcgY5PtS5Rezt1ufTn2y1/5+Yf+/i/40v221/5+Yf8Av4v+NfMC/D3wwkQkPjnRGjDZL8k/TGOaF8A+GGZyvjnRCqnADKR8p5GTjr70KFw5D6e+2Wp6XEJP/XRf8aPtNuc/v4uDg/vB/jXzCPAfhvPHjbQATxzuP9BVpfAegx5kfxhoskUjKSA7dOmNo5J9D2ocbDVNPd2PpYXEOf8AWx/99j/GnCaM9JE/76FfMTfD3TIJMv420OIklgDMzHb2PHcfWkbwPp6KTD490V+doUzyoMnnGc+1HK3sJ00up9PCRDnDocdcMKdvTGdy49dwr5hTwLbRhjH450XGwiQm7kA3enByRVpfA8AhITxvpjD5CRDeSNt5/ulgCvr6UcjD2Z9Kbl4+YZPTkc0BgRwQeccHv6V81yeDWM7rF4shlESuwmhujtVhjKjc4OOeCO+aa3hDVIArWuswOm8vlNbVDC2Bh2y/fJyRyMUnBh7M+lSQfQ8461S1O8XT9Lu9QKGVLaB5WRW5O1S2OuO1fOn/AAiGuiJ2GrWcIQb28zXgSxOckBWP3uuTzxT4/Bet2yu8viDTFtjh2P8AbJKleDuK5w2PfrSs0EYXdrnqfgz4o23jLWxplvpF3aFrVrjzZWUqcFRgY/3q9DUEg8HOeen9K+S5ZdRt5WS0hlvI4mkVb60SUecM43KyY+U527QduVJxya24fCviSdRNBr1owlVXdW11o2DEA7WUtkMuQKbjpqDjZ2ufTWD6H8qMH0P5V82r4O8YSKSutwEAbmZfEDEMf7v3uPrzVi38CeN5ExHrUPI3bV16T5c9uCfz70lEmx9FYPofyowfQ/lXzofAPj1mYjVyYh/EuvPjP4mmS+A/HsIUyeIWhVhnD66wxz9eaOULH0dg+h/KjB9DXzgvgj4gG3Drrk0pLbU2a9hc+gOeTT7bRfGtjc3MdzruoWzwWrTCNb77Q8qEk4iAyWYBTk4zg5FOw7H0Zg+horwm1s9V1LUZI4vFjLEluHLNfsTaglgqqRgtu+8N43KoG4A1BaX2v3ksSL4zulL3RtJ5I5lfY4JDAqF+RAVXEjcsDgDmpsHKe+0Zr55gg+Jd3EZofE8ciFiPMGqRKGVSRnaVyuSO9Xf7M+MR+7rhP/cRg/8AiafKKx7xkeopcj1rww6Z8ZgxV9XfIGdou7YNj1+7VU2/xjEYYay/H33NzbFAfQHHU9AKdg5We+5HrRXgSt8aIwHe6uSFOSv+jll/3ugAq6l58ZiC4yVUFuUgO4D6N/WlyhyM9worxE6p8aEAItbY46loYxj/AHiW4FNbW/jQo3fZtMbH8KCIk/Qbuadg5We4UV4gdb+M4G82NuGJwqGCMBj6D5+tRvrvxoDbTp4HqRbRAL+JfiiwWZ7nQa8Gk8RfGJNytbICpAZVihLL9Rv4FNTxH8YH37YVbaQMCGHPP/A6OUOU97+tHHavBj4n+MEB+a1iY4+7LBFgfk3Wov8AhN/i4hJbT7ZvpaAge/DU1TbegcrPfqQ9q8DTx18VmnhifT7VWnkWNS1lwCe5O7gD1PFO1Dx94405r+0utS0mPULLBeFbMvuVsbWDqSuT0wcYzSaa3H7OTPet3uKKyNHvJrzR7S4vY4orqSJTMijIVsciipuHIzzf45aXPc2Wi6hHHHLFbTyRSK/3QGUHLHoOUx9SB3ryU286mSCJzHA0ksjIkhCmRVPltt6gBSRjnFfVuoada6nZtaX1tFcQN96OVcq31rnj8NPCIO6PQLNGwQSi7TgjB6UjSFSPLyyPkg2dwUTKqVVQMqw4z/Wl/s242KCqBSDj5wea+of+FK+Bxj/iVSgA5wLiT/4ql/4Ur4G6DSpAeuftEnH/AI9WntH2J90+XE0u5JbOwcdAw59qQaTdEAlUG44GXAFfUg+C3gpWDDTHyDn/AI+ZOf1px+DPgooUOmSEH/p4k4/Wn7VjtDufLR0i6J+VIiC2ABKuf5006Vd7TmLjdjcXXH86+o/+FKeCCp/4lkv/AIFS/wDxVH/ClPBG0L/ZsxAOcfa5f/iqPasVodz5aOn3DqWSIAZxtDDP5Z9aWPSrxy+xF+QFm/eKMAe+evPSvqT/AIUn4G/6Bkw9/tch/wDZqST4JeCGUAaZKD3xcSc/X5hUup5CtHufLEmn3CZyFJBAOJFbk+mDSHTrkKGMeFJwDuFfVf8AwpbwOAANKmUAfw3k3P4bqUfBbwMMf8Suc9/+P2Yf+zUlIXunyoLC4IOV6Y7juae+nXm0/uyQrYOCDz7Y7V9U/wDClvAjctpM7fW9m/8AiqQ/BTwHjC6TKPpeTf8AxVNzQXifKQ0+5yB5TAnpninNpt6vW2mPuFJr6qPwU8Ck5OlXH/gZL/8AFUv/AApXwN/Dplwp9RezZ/8AQqSmF0fKa2F2RnyGwPXAI/OlFjdhlAiYE9DxgV9Un4J+ByD/AMS+5B/vG8lP/s1H/Ck/A+BjT7gev+lzc/8Aj1Up9xaHyr9jusH9zJjuADzSfYbtif3ExI9EY/0r6pPwS8EE/wDHjdD6Xkv9WpjfA7wUT8tteKfX7W/+NPnQ1Y+WlsrwkbbeU/8AAD/hVmPT79lwLaUnI/gPqenavpwfA3wTkf6LeDH/AE9v/jTh8EPBKjBs7s+/2yQf1pc6GnFHy/8A2Ze4DfZmGQPvYB/I801tPvlbe1swHTlcA19Sf8KS8E4/487vjp/psn+NOPwU8FEcWd2D/e+2y/8AxVPnXQG4s+XBpmokH/RjgjqcdPUc9KmfV9UKLA19eExIsSKJmARVGAoAOMYFfTJ+CvgsnD2l2zAck3kv/wAVXh0Ol2954ztdHktBBaz6oti+FAdEErJtywyWAAyTzRzXBJHJvpuohhm3lG35gSMcduT1pZbXU3+ZrdseqoP519Kf8KL8HsobbqAOOT9panf8KL8Jf39TA9PtRxQ5WD3UfMpsNQk6274PqoGahWzmcbgmc9OOtfUI+BfgzjMd+231umqcfBbwivRL9cfdxeycfrQpjvE+WRp87Y/d5DcghhxSjTLsg4t2I9wM/wA6+ph8FfB6gARX/H/T5J/jTz8GvBx62t6c8HN9LyP++qfOuom4nyudKvtv/HnJ9dvX6VGNNvM/8esxx1AQ19U/8KT8EYH+g3Xt/psvH/j1H/Ck/BA/5cbr/wADZef/AB6lzJ7Cuj5X/s66VtpgcHrllwKkS0uNxVkUYG0AgAH8a+o/+FJ+C+otbxT/ALN7J/jR/wAKV8H9or8H/r9k/wAaOYd4nyv9gnyyhYyR1+df05pU0+6bBSBifbBr6nPwW8I9otQ/8DX/APiqcfgt4OIwbW9b630v/wAVS5gur3Pl4adduQgtXJHXCD+dJ/Zl4WK/ZASO2Bn9DX09J8EvBrJgW16vOcreSZ/UmoT8C/BpOQuoqT3+1tn+VHMU5pnzI9jdIP3lt5foSAM+3NIlncOcCGPHqxUY+vNfTg+B3hdT8tzq6j0F2R/Sh/gf4YfkXmsA+ou8kfmtPnJbifMktjPESJIUGRwVwR+lCwSFtxtgwAGODj6cetfTY+B/hgAKLzV1X+6LvjPr0pf+FH+GcFRfaxg/9Pf/ANajnQXifNLWcjrmGwZQv3j97r7/AMqabKbLB7QIVUtyp6AV9Lj4IeF1XButXcehuz/QVVv/AIJaAtvIbK+1aCcj5JRMZNrE4yVwCfTGelHP2D3XseE6f4y8R6JZQ2Vlrl9b2qglYrebaqgknjg881izm4nmLtC0sj5Z3dNzMzEtknuTmus8U6Bb+Fte1PSY5TfRWMatulTG92VWbKg8Y3Hk5xj2r1u2+A+kyWcDSa1q6OI1DKxiO32GUyAPSlzIVu586GC5XAMBGeoCkAj3xQvnw5+UoPU7lI9uK+kT8BNH/wCg7qx/CL/4ilX4D6QpBXXtYDdj+6wPw20cyC8T5xElzHH5ZE2GGQA7AfkKSaWRgvmQs5IwvmOWK/gelfRbfAXTM/L4i1lVHIBdM579Fo/4UVYDgeJNXx7rGT+e2jmHdHzuouSuVR1jQbhgsoY/3gP73uK09Fl8u7+0TwtcSRoQkUrSAuWwMBlIMZAOQ3Q4xXuL/Ae1c8+JNRIHTdFGT/KnQ/Aq0g341+8JcgFvIizt98rRzDio31PJr7Ubq8ureS6lN1cRq6GaCFYvMDDl3YfeZs7tx59ab/aV6ukWWnTRb7HyPKSMRNEZATuDsykeaFPIVjj26V6/D8FEtSTbeI7tNwxh7WJhj06U2H4IrBOJovEl0Jeck2sbKMnPygjAqbm3NTPm6V5DcSkMzbnO4gFd3PcdvpSC6vBys04Hs7f419Cf8KFdWYp4mlBZiSWs1PU/71MPwDnIwfE7Ee1io/8AZqq5lyx7ngrX9+7+Y1xcsc43NKxJHpnPSmC7uRE0aySgMwbaJG4I5zjOD9a9+/4UNd4x/wAJOu3O7b/Zy4/9Dpo+AE3JPicA46jTl/8AiqLitHueAG9u2ZibmZi3LZlb5vrzzT47+8UBftMxQcFDMwBHpjPSveT+z7My/wDI0qD/ANg5f/i6Yf2ebk4P/CWpkf8AUMH/AMcp3iToeDtqF2cg3c5B4IMrfMPfmmC6mBBM8n/fbf4175/wzzdZB/4S6PP/AGDB/wDHKX/hnq7/AOhvjPsdLH/xynzREeEi8nYYN1KwX5gDKx2n0HPX3okv52diLm4IbBO6VuvvzzjrXux/Z9vG6+K4Rg8Y0wf/AByj/hn68JYnxVB8x5xpuPyxJS54geCeZIUkkNy28gKQXYs4Pp7fWmJcSpwsrr0JwxAOOle+Sfs+Xm07PFEDHPRrBgPz8w1Gf2d7lkyfE1vu9Bpx/n5mafNEDwuO/vIpC6XU6uRgsJGBq1F4j1mEbY9VvVBXads7cjOcV7Q37PN5yP8AhJLYjI66eT/7PTJP2e9RCBU1+wIzzmwIx/48aXMhnklr4q8Qwuzw6zfqdu1szsNyk/dz71qQaj9pSWBLZpYGZpnDg/K+VB8xl+8i8H5uAW969Hh/Z/1VZo2fXLFQrZDJZ8gjpxuGc1bk+B+sOZXGuWCtM2XiWzZUPIz0bvgZHTgVMpG0LLW52Pwfe6uvhrp000wLNJMPmUsQBKwxn8KK3vDWijwr4cstHjkaQQIS0mCdzMSzH7vHzE8UVFjO67nR0UUUzIKKKKACiiigAooooAKKKKACiiigAooooEFFFFAwooooAKKKKBBRRRQAUUUUABAweO1fK8t4qfGdYCAqp4qZtx6D/SGz/MfnX1QelfJOpMY/jFePjlfEkhz7m4GP0BP4U0VE+th0oo7n60VImFFFFMAooooAKKKKACiiigAooooAKKKKACiiigAooooAKRvun6ZpaRsHAPqP50Aj5e8TQx678TdbsJJGVrjWorUDHAVnSMnP07V9Qr0HX0yRjNfK+hCTXvipBIuTLPrv2piP4lV2c/gAmfwr6pHJJ7Zo6lS2CiiigkKKKKACiiigAooooAKKKKACiiigAooooAKKKKACiiigAooooAKKKKACiiigAooooAKKKKACiiigAooooAKKKKACg+9FBoAOgzSblzjIz6Vy/jbxHP4f0u3eznsIrmecIr35YRKuDlmK8gA7eenNcZZeOvEd2CBq3g9WTzQ+yd9o2jIcbmUlSdq5GR82exxLbuaKDauetgg5x2pcj/8AVXjFr4/8c3m0QX/gJ5CAdi3zM2T2+WU1auvGXj6zaJbu/wDAdu8r7Asl1KCCRkdH9qrUXL5nru4UDnpXj48deMCzD/hIfhspXhs3sv8A8UaYfH/i1Tg+Jfhox9r6X/4oUWYrHsfTrRXjq+PvFrdfEfwzX638v9GNK3j7xYq5HiX4aSN2Vb6UH9WFOzEo36nsOfcfnRjNeQx+OfG0rBRqPw/3noov2JI9RhzU58Y+PkbaR4Lc4zldQYD9WzRYrlfdHq/TgkZoyMZry1PGXjRY8zReEVYcsf7V2gjtgZOPzqWHx54k+yLcvaeF/JYsNw1teSCQeSMdvWiwcr7o9NoyB3rzi38eeIp7VJ49C0SZGzh4vEMW1sEjj5T6etI3j7xEpKnw3pBI6j/hJIQf1Wiwcvmj0jqK+RviHA+lfFHXNmQ41BbheDwW2uDn/gVe5R+O/FcxxD4P06XGeV8RQN/7LXlPiXwp4o8Y+LdR1aK00kXM8ibraHVIpGhMahdv3xlgFG44HOcU0gSsfTuDk/U0Yrz2Pxj452KH8A2zSY+YjX4ACe+Bg457ZNP/AOEw8d/9E7h/8KGD/wCJpNEtHf4pP1+nNef/APCY+PD0+HMJ/wC5gt/8Ksp4u8SP/rvAzr/u6vaN/NhSsFjuKTJ9K5MeKNcJ/wCRLvfw1Cz/APjtOPijWg2P+EP1InGf+P20/wDj1OwWudVuNG41x7+L9XTlvBmq4zj5bq1P8pKYfHF+rAN4N1vn0ktz/wC1aVmHI2dnuPoaXJ9K4c+PrsEj/hC/ERI9EhOf/ItA8fXzDK+CfEf4pEP/AGpTsw5GduGzS1xA8e34OT4J8Q49hCf/AGpSnx/dgjPgjxNzzxFCf/alCiw5bbnbUVw3/CxJw2D4H8Vj/t0jP/tSnD4iSbgD4J8VZPAzaRD/ANqUcrCz6Hb0VxDfEWRCAfBPivnuLOI/ykpG+Izpjd4I8WnP92yjb+UlFmHKzuKK4M/EwgZPgfxiR7acp/8AZ6Yfikigk+CPGQx1/wCJavH/AI/RZhY7/FRTypDGZJG2ovzMx6KBySfQYFcEnxXicnZ4L8YtjrjTV/8Ai6yfEvxAk1vw/qOl2fgvxYLu5tXijEumgL8wxk7WJx9KVmKzOG+GGnM/xXgyMNZvdTuuR02hRz0PMvb1r6QGOee5/nXzX8OZtW8H+J/7S1Xw9rhgWzNt5aWbGTzGZNoCnHXYevp9K9Sf4qwW8Ze48IeLIsNtO7TgozgHn5uvNFh2PQyQMZPWivPW+LOmRQPPPoevwRRgGVprNR5QP3Sw3ZUNztJ+9g4zg1fs/iXodxarPNb6taK7MFE+nzEtt6kFVZT64ByO4FIfK3rY7Mc0Vxi/FPwi9qbpb67aAYLSrp1wVGTgZIT1GPrxVb/hcvgPH/Ialx/143H/AMRTQrHeUVwn/C5fAX/Qak/8Abj/AOIp6/GDwI2Ma5jP960mH81oEdxRXFf8La8DZUf8JBEN3QmGTH4/Lx+NWf8AhZ3goAE+JLEZOMFyCPqMZFAWOsorlj8SfBY/5mbTfwmBqRfiH4NdVx4o0nDdM3SjH1yePxoCzOlornB4/wDB5AI8U6Ng+t7GD/Onf8J74P8A+hq0X/wOj/8AiqdgOhornv8AhPfB/wD0NWi/+B0f/wAVR/wnvg8/8zVov/gdH/8AFUgOhornl8eeEHIC+KNGJPQC9jyfwzUn/Ca+Fhn/AIqHS/lIBxdpwT0HXv29aLMaTexu0U1XRsYOc89Pp/iKdQIKKKKACiiigAooooAKKKKACiiigAooooAKKKKACiiigApr428nAp1Ndd67fWgGeS/HNHm0bSFCxbFvDIzS4AUqp7kEYPPGDn0rznUrd9Yl8h825eBppGuJvtLRSFGJVWjUFARkiNsDjOOK978c+FB4w8NS6aJUhuA6ywSupZY3U8kgdeCw/H2rz9Pg5qYlf/TrCAM0jGRVkZmDZAzkgE85z26d6WzOqlOPI03qeAfZRMhYzwoSAxXBOAfoPXt2pfsICM8dzDuBBUDcCT7fz/CvZR8A9cCKv9t6bhV2r+6k6Z9j360v/CgtaJyda0w8nkwynH05rVOJk1HXU8afTZWjLCa3O3GR5ozk56evc+2aiGmzZwJYc+glFe1f8KB1oJtXWNKUZzhYZR/WlX4Ca8hBTWtMBHcRSfn1qlKPYSUXuzxU6bPyBJC5XriQHHtR/Zs5kaPzIMqN3+tXBHse9ezP8BfEBD41TSm3EMcK4yaZN8CvEYckXOkzZAG7c6ZH0xT5olcse5422nTrjHlNwD99T/Wn/wBnXLKCIBySMAr2+vNeu/8ACivEewgvo54AG6VyRz64qRPgR4gzk3OjK2T8xaQnHpS5o9g5Y9zxs6fMG2Hy1cDOC4z+lSNYXA2MfKLHj7wz/hXsg+BXiJQEW90hUx0Hmde9KnwM8RRHcL3SGPHBMlNSiLlj3PGzYXTHcI4TnuStNbTrvIbZCN3YFeP8K9gl+B3iV5GPmaQdxzkSuP0xTD8E/FS4wuktzj/j5cAD/vmjmiPlj3PIxYTADzY4/LxlihXcVB5Irev18INazxada6qb5xF9neaaMxAnG4sq8jIzgZyO9du3wR8TqshkXSiqKVUPdtgAng/d+WuD8PeG7nxJq0VnpRDX0hZ0SZ8KqqoZizdQOePX2o5o9hNJbGP9inkOBawgfNznHT8aeNOuSQos7fkcHJ5/8er0r/hS3jMsxNppjbjn/j9bj9KePgv4xClRZaZjt/pzcf8AjtJuLJuup5g1rdMBJ9khC4zhVX+WaPsN2ZBGYYVLdNyqB+eK9Pb4LeMGIJstL4GMC+Yf+y1GvwY8aKhUWGlZ9ftQz/KhOKKXKzzIadM7YAtz6bWXBpG0+537DbhffAwPqc9K9SHwa8aY2tYaey4wAb88fpUf/Ck/GW0D7Lph9f8ATT8w/wC+aHKPYPdPLzY3PVrYKCpIOMAgdSPWo/7PusKwi4bp0r1QfBXxkBHm2047Gyub3oPT7tDfBTxkxJNpp5J6D7ccflihSiHu9WeXvY3kQ2yIyADOGOAfpSixuA2AFGBnIYcfU9q9JPwX8bAk/YLM56f6aDj6ccUr/BvxsXd/7MgG85YLfDn9KOeI7x6M81Fncj7pDH+6r5JqyunXwUIrhmYbiivyMV6CPg94yPynSoiPe8Q/zFOHwd8Zg/Jo9upP3mF6qlvyFJyXQd4o84e01AYVmc/9teKEtdSBDIH64yJc9vY16Ufg941K7f7KtQuOd1+D/MU1fg54zRsjTLdRjGF1BR/IUk0K8b6HnRF/tZS0pxj5TK2P501l1FSApdcjoszf416QPg/4yQAHSo2Udlv1Jz+Ipr/CHxhgA6KrAnndeI2PpxxTuhtxfU88hfU1JUyXHPYXDL/WprfUNftlk8nUL+MNgMIrtlzjOM4PPU13Enwj8ZZBTQkGOOLmMmmx/CDxnIGH9iIv+9doufy60roLxOPXXfFUa/JrOsoD0C3cvP5NSf8ACReK2U51zW+OpN5LgD/vqu0/4U/41RT/AMSaLHot/jP5VXm+F3jG1tLmV9Ccqqcol2WZsnHyr/Efb0oTRN49ChZzaFcWlte6j4m1+11Hyy7hYjNucE4KuGBU9MZBx1zWQ3iTxTtBh1zXScZZvtsvAJJ6bv69c1UGiypdCzmhl+1if7ObdF+dZidoTnvkfrXVL8PvF4ZSfDesDb0G5W7epbp7U/dYWQuma9qt3YW7ateXV5FG5LJcXXkrJGGDbZZDk5DKCpGSPmHepY/E2rxXs8sOoXi2U12TMxm8oOWGd5lC/KWPG4AcDJqWy8I+KdPMQOhazE0WXDpAryKx4IQ7tuDxkEduKRfDut2/kKdA1SMxztLtFiWUZHykjJ3Z6kdqzfkb01G1myvc+Mdc0llNnq99BJ5ItmRmSVVRSXhMbhQHzuyWI3HccdjVeX4qeNEbK+Jr4uQCym3i4OORjbip77Rdae2ljm0bU5Z1VfJnGnOrbt2ST6BR8oHoBWYdJ1hOP7N1gOGLFjp7Esc9+KqLXUzlCN9C7/wtfxznjxFfHjP/AB7Q8j1+7SL8W/G77g+v3DD+EG0hYH65X+VZ7aNqrsC+nasQOCf7Ok3H8cVH/Y+sADOn6kSvAH2CVcD8BV3iRyruXn+KfjFyUfV5GQkkRtZwlQSPTbUUvxM8WG43nVVJAAz9igDAen3en41VOi6qd3/Et1H5uebGbOfrtpg0fVldT/Zl5nbhsWEpP6rReIWRd/4Wp4uz/wAhhx9LOD/4imn4ka98xmj0mfd087S4WH4fL/Oq/wDZGoBVY2d8kgPINjLj/wBBqOPTr3Z8+n3ee4+xSEH6fLxReIcq7l8fE3U8D/iT+HCenOkRZxSH4k34AH9i+G8/3v7Ghz+PaswaddLwbCZcNnmykzj8qT7LcOIwYc4YhT9lYbgR8xPHHPSlaPcOU1P+FlXoP/Iv+Fj/ANweKlX4kXrOA2h+GkU8EjRojj8KxRaIF2s8Ssq7sSRMu7A6DI61GGiUBi1spHOCrA/hx1p2iP2fmbVt44uZr+3a70nQZoEmWTyRpkaKSvOPkUEg+hyK3pdVVbb+0zo/h9ZdP2SpALc7XUsXyGX5S2G2lW5G3IHFcjpU8NvqdrcRy2waLc+d23tjk9jWokgutPh0u2WN5ZGxaLFOJGAY4ZWRTt3YJO7GcCok7bFwSS1Pq7SboXul2V0qbFnhWXb/AHdyg49e9aFU9Ot1t7K2hUcQxKg/If4CrlQjne7CiiigQUUUUAFFFFABRRRQAUUUUAFFFFABRRRQAUUUUAFFFFABRRRQAUUUUAFFFFABRRRQAUUUUAFFFFABRRRQBE8QlLIygowwwz17fyr5n+DlysXxG0u2kQh/JuYiCMAMMt+fBH5V9NkHdkHHB/pXy7oUa2Xx3WCN2WOLXp4E7fKWZcU4lJn1IOgznOO9FIOgx0paTJCkwKWigAx7CiiigAoxRRQAmD68elG0duKWigBMH1pcUUUAJj0P6CjB9f5UtFACAUbQeoFLRQAm0dsCgDHcmlooAQrkj/Co3XJUAfXnGB3P/wBaparX1xHZ2st3MxEVujSyYGflUEnj6A0Ia3Pl+zmlv/ifatPC8VxN4kWV1k4KhZQxVh/ewPyxX1KiALgdq+aPhnaTa18TNKupT5m2S4vpWkJLSAg7WPvmRPwFfTQORQxtiFeeKNg706igV2IFwScn8CaAPdv++qWikF2IQezt+dABxyzZ+tLRTuK7EGf77UHdjhm/OlooHcTGepP4nNHP94/nS0UXFdke1TyQM+uAaTyoyCCi88fdHH6VLx6UfhTC8iA2duwG6GM49UU/zFJ9itj1toc56+Wv+FWKKVx3ZWNhaEHFrAM/exGoz7dKRdOtUbelrbo2cgrEoI/HFWqKAuxAMADHApaKKBBRRRQAUUUUAFFFFABRRRQAUUUUAFFFFABRRRQAUUUUAFFFFABRRRQAUUUUAFFFFABRSFgvX0zXB6x8U9N0fWL3TpNPvJWs5oopZYzGEXeMjlmHzZ3DHfb1FG40m9jvaK81m+NnhuCeSKW01RDGzK5MKfKynBGN/P1GRQnxv8LSY2wao244GLdf/i6dmNRk+h6VRXmJ+OvhMdYtVHJHNqvUdR96pP8Ahd/hjIH2TWORn/jzGPz3UrC5X2PSqK82Hxt8MnkWurY/69V/+LpB8bfDDFgLXVsr1H2ZeP8Ax+iwcrPSj0r5K1W4bTPjLeXaShhF4haRRg/eE24jH/AiM17Yfjb4ZBUG11cbhkH7IvP/AI9Xz14i1eDUfG2o6vbpL9nuL9rhCw+YKXDDI7HaOnNNBZn2d04HQcUV5oPjj4Wckpa6wwJ4K2JOf/Hqcfjb4ZHWy1sfWwP/AMVRYOVnpNFeaj42+GicCy1tiegFief/AB6gfG/wwxAFprOW6f6F/wDZUWYcr7HpVFecJ8Z/Dbsqmy1hASMs1jhQCep+boOpp03xo8Lwy7RDq0kWSFmSxbY/PVSSCR+FKwcrPRaK84Pxr8LcDyNYyf4fsDZ/nSH41+GACfsus4H/AE4N/wDFUBys9IorzT/heHhUdbbWAPU2J/8AiqePjZ4ZJwLTWTnkYsG+b1xz6c0WCzPSKK86f40+Fl24j1V1K53LYsQPrzSf8Ls8Kf8APLVv/ABv8adgsz0aivPF+NHhNuv9pr7tYPTh8Z/B7HBmvx6E2MnP6UWYcrPQaK4KP4weEZG2pcXpY4wv2KTJ5xxx26/QGpP+Fs+FvlKyX7BziIrZSES/7vHOMUrAotnc0Vww+LHhdxI0ct9KqKCWSxlbDH+HheGA5IOKb/wt7wecFb24bJIG20kOQBkkcUD5Zdju657x1ex6f4I1q5lBMaWUqsAQCdylRjPuRWH/AMLi8GgNuvrhWUbips5AQPXGK53x98SPCuu+BNV06x1NZLu4QRRwMjqzsHUkcjA4B5JoSFZo5j4IQu3jq4l5YR6UQT23NIu79VwPYV9DfSvnD4Q+LdF8O6nqkurXSWyzQRLDIUZhkO7MpABIJ3D8q9eT4oeDjGGGsqQR95beYj/0CnZhZnY0VyH/AAs/whjJ1cf+A03/AMRTG+KngtSAdbjBPQGCUf8AslKwWZ2VFcX/AMLY8DgkHxBACOoMUvH/AI7R/wALa8DHp4ht/wDv3L/8TRYLM7SiuKPxb8Cr/wAzFbD6pKP/AGWlX4s+BmbaviG2LHoBHJ/8TRZhY7SiuOPxT8GAgHXrfnPRJD065+XiuptbuG9tIbq3dZIJkWSN1PDKw3KR9QRQDTWrLFFIDkA0tAgooooAKKKKACiiigAooooAKKKKACiiigAooooAKKKKACiiigAooooAKKKKACiiigAooooAKKKKACiiigAoooJxQIY4OR6cZPtmvmyY6YdXkd9Q8q/uJ7htZe9iJWB+oifaAWicZTgqwOWBHQ/SchAIBIA5J+lfMXiLw7q0HijWVkSVp5LwzSy/eRyTvQhdvQBs4z1+nLWjNqauOOofDiOz0xdSsdUkLWfmSWlkvyw3BZgx3MysTxgdQFVeScmpV1f4Sm3WOPQtf8thgEBSSR1OfNznpxXO3nhK9/cG20vVLkhDukgRmAYnsQvygD+HnrnPNMi8G60yFY/D2v7ASVKW7Ha3fnaM9vyqro0Sad7nRnVfg4ygjw94j4GNwY8/+RqrT6h8IJJTs0/xPCMD5U2kDj/akJrC/wCEB1luG8PeIc4z/wAebf4VE3gbWUPHh3xAMf8ATqf5YovEn3u5uwv8J5QW2eKUQdWMcWB+TGmzN8J95VbrxKmPS1gP6sM/nWMvg7VghQ6JrKs3drNvl+oC8/XNV38F62zcaNrQH/Xm5/pRdBJO25vrD8KpEc/2p4kVsEqHt4QAfT5RzWXHdeE7iSC31HRNStEJjD3MF8rFBn532FCvzHnAwB0FQxeC9bPI0fXCVBPy2DMQccEgkcdj+ftWPHYLJIg82SRG+b90pc4AO4gHBJBFNWJSbO7Oi/Cf7v8AwmGsByeGNt8q/UBP60h0P4YDGPG2qbickNZMcD1+70rh5rNJJXInuxuY8m2IyPoKnjjh2xBn1BivBbyD+7X1UbufxpPQuCd9GdhHovw+YM0Xja74XPz6c5yO+ML2qj/YfgQ5U+PwD6/2RN/jXOtCIJcx3Vw2dwzFCy8N1HzYxUUkQkfebm/Zm++fLA/9moWppLmVrM6htH8BtEsg8cyhiNuwaVLuHufmxx9TUo0XwGsbA+PRKRGQuNMuVG7HBIz61yX2cAAG6uwoH3QrED261GYRgYlvs5zgxk8/nQ9CNep18mheCWcbPHCrGV3FpNPnwpHUKM5JNRjQvAh5Pj8Y7r/Zdzz/AOPVzAhEkRFxJeuAp2L5JI3Y45+tVBYR45W6H/bE01Z7kTu9jsRoXgh/L8vx3GrM2Du0y5wo9Sd34fjUsOkeC5GLnxtFEMEKi6dcqM4653H+XtXFixjCkh7rd3/cHn9anggTmJhcKrnLMV2rgc4IP09adkOC7nWHQvCDN5aePLaRQMqv9n3gye/GTjio/wCwvCjE7fHFig/hVrK8GD9a5ZLdElLoLgEZ27QpI/HvSpFbuSGjv0OD91N3J79qm6RXKjs4/Dvhpo1D/EOzMKnLqsU/zewBOaR/C/h0OSvxA05FxkYimbb6A89/XtjHeuK+yQj7pu93q0Bz+hp5toSc7bnOP+eLHn1Gen6073DZWO80nwjpLa5ZwDxnpWoIzqTEbiW3ZgWHCMeA3cc84x71O1haTLDv1AW0E05juLm5fImZGZWZ5Vy0cmACsQ3Aj+KvP4LSESRtuuUGdzZjIKkdCvABP9K198MVuts17OtsMFUQbuQc8gnAOeehPvUvccU+9jp7q202G5vra3vVv7WEmZZUIt2ijxhiZZW+WUEqNu0lgODWeNH8NrDP/aviUWt8zHyLW40yeIbOQkhIzkMu1gAf4jyayZp45JZI4p5HikdpXErspd2XG5mXHQ4I47c5rJuLWMyOhefy1YbVUFwoAA5IUAnAHOB0oSFNO+53DaV8Pm81R4rWUOQ8TGGdGwAA0Tnb0zgq2OBng1SbQ/BlvG6x+Nbq5ygEltbac7PM3XETNgDHGSRniuRW0gYndLcc/exbtz6dqklhj+yuiyXDHOQphYKeOBgKMH3z+FNLUh2sa9tD4fliimm1u7s55VInY2BdWbOCdysCvrgD296vz6J4YV8L8Q7R+RybG7HbnoSOK5VLEOYssxRwBlFXLHIAUAc7i2eDg0x7VC6l3uCxUbsxcr7c9MVQJJ6I7KLRPDDKxbx7p2OiMbS73MfQqWG0e/OaU+G9LAikbx1oqxhyGKNcMwXGSwXqeeMHA9+1ck8KSNvNxcB2+Vm8vBYdhgdKZHaRqcbpjj7rCIH+Z/nx/Op0KsdiNAsJisNr440NvPXfCZnnhB9QxbhDnOAxyetPj8J2LyRgeN/DZiJ2yO15KrKe+FLDcM98j1ri3gSQr806nAyfJJGR32gY/wA880G2USLi4nIAxtNqeB7cf0oG9tDvrnwLbNGPJ+IHhmQqMhH1AoFHsdzH9Krv4OW2HnHxt4bliVFdhDqx3tyNygZ9M/N7dBXEPaQ9BK5U9c2fOfrto+yIGA89wWwu4W5BA9fu/Tp+ZpmbvfY9Bv8AT9Lt7m8Swv2vLKS4a2jlRmP2gqQSsZDYXYGG5mAD4yuc17n4ElSXwNpDROXQWygNzzgleh6dOlfMa71kaE3e6Jy2WA2Fhx8rYH+yAoOcdsV9LfDa1mtfh7okUysH+z7iHGG+ZiwJ98EVBVRJROuooHIopGAUUUUAFFFFABRRRQAUUUUAFFFFABRRRQAUUUUAFFFFABRRRQAUUUUAFFFFABRRRQAUUUUAFFFFABRRRQAUEZoooENZNxByRikSMIDtJ5OafRQVcCv5+tJtXuAT64paKAuJsX+6PyFG0dhxS0UBcMfl6UY+tFFAXG7BuHsc/qK+XPhGW/4WN4ZyeCt4Mjjjy5OPz5r6lx8wP+etfI3gfXbXwz4j0XWNRWX7LaC5LeUAzlXV1BCkj+I9c1Su9hrU+uAuP4mP/AqbjGCQc+xry6f48+GY7UyRWeqyvkBUNuEDe+4sRiueuvj7ezSlLDQIYo2YKHu7kjBPrtHSizY7M9vfy+rqCPfmmhI2HEYJPoufzr5vvvjH4wurZoxLZ2xf+K3ibf8A99AmsDUPHvirVMpd6/dFHbIjUKq/kKpU5Mdn3PqyaW2twplMUYY8b2C7vYZIyarz6zo9pKUn1CziYEZDzqCM9OM18iz6zqV1tW91K+uChOwTTFtpPBbn1qlIsbM2QWP95mJ3AD16mq9kws+59bXPjvwrZR7p/EGnrwSALgMSB14GazW+LPgcIT/b0bgDnYjn+lfK67QnmAZbPzFQFzjpwOmKWRmwGV3B67WJzz2+vrTVJgo92fUX/C2/AhGP7aU5/wCmL8fXimn4qeA2U7tYix33QN/hXy4HAUlVPzDHJPJ604uEYtsUABc5GcZGehodJrcaS7n1C/xU8BQNhtVjB68QNz+lOX4s+BGAxrUS54BaJgB+lfLrSgvknIK5z0pN4KqG3BWBwQxpezfQTXmfX1v408MT7TF4g08gruH+kqOPoatReJNDuZ44INYsZpZGwsaXKlmPoADXxvmNlIeFGHHUc/nT4zGgLqpjGDymA34Hr+VHs2FmfaBurdWXM0QJO0HzBy3oOeT7dakaNG4Me4fewRnPvXxlFcyxgMlxc7gAQWck+oIB6Y9a0P8AhI9b3Bn1jUGYuG+eYlmZeh69RUunJBZn12YoBg+XGeOQF5qWNVx8o2gdhwK+XrP4n+MIrxZm1jzyin93crlWJGOVXAOO1blp8bfE1krfabPT7stgKX/c4wMfLg89uvT8aTjJA0z6I2+jEfiaay5KZJOGHB5ryG2+PNqvlLfeHryIjAleGVXVfUgdSMkYFa03xs8KJZtNvvFnRhi1ltWWV+M5UE7ce5bj0NKzW5Op4z4eje/8daJPkiaXXvNYgZOFk3Hn6Ka+rRCjclA3+9zXzJ8N0V/iJ4aVo3XzJ5pSHwR80UjKVI6jBHPqK+nxnHPWldjbdiMW8Q6Iv5UqxqnAGB6A4FPopWuTd9xAgGeTz70Y9z+dLRRdhdhj0J/OmNEj/eXd9afRQFyH7LDg/u15Ofu9/WpAu0YB706jFAavcKKKKBBRRRQAUUUUAFFFFABRRRQAUUUUAFFFFABRRRQAUUUUAFFFFABRRRQAUUUUAFFFFABRRRQAUUUUAFFFFABRRRQAUUUUAFFFFABRRRQAUUUUANLHPQYBHf8A+tXxdd2b2cN1au+JYXeElW4LKx3c9xnNfZrk547MOpIHUf5/wr421ZEh+3Qu0+6OV0xKgWTcGIy+CQGPcAnnua0p3voUiATNGoKnaGiCsASAvb5fr71GXwGJeMliW2bAWbjFI6kOcbZAFXO1sk8ZHHamlv3hC/Iw+bcPvD2rdGgiS+Tl18oErwQu0j/vnFJjaduQR/ebnH5UzaCBuRVI6KByaAQHBBwpbCgfxfSrewLUkDkxEtICGDEKR1wcUByE4Cuo7dAPembmUADqdwK4OTk9TxSykKCx2sobHI9qED0GByCxJQjGeKc8h3ZI3MxDMc8j1I9zUAbnlVUNxnGePpT95xuD5LMCBtweKL2AkaUKjgFfu8Eg/wB4jj3phmCyEuyngfLtPOBj+tJK7BWUOrJjrt4ByTx700M5Jxllx82SB+VGjJQ9XQvgsCNuVAHX2+tO3qrdWxjlTyFqIy7RkAYA9OT+NCPuJyQq4JHHIHtRYolDptKEnceRgUod1UBxtPXaeT9aj3FB98gHuy5wDSxuGZclh1BXbnj3pN2dgJRO6birkttHPUAZ9aeWZ2KF/nBPzZwMYqBWwrqqqEZgpUHOBnqKQ4LKCNwYtwfY4p6ATqw2j5Dkfwvg/U/SpImAmCgsFLdCeCBzg/lVffjJAyGG0k9cCpMnaGCk7cY5wB15Pr1pNpASF9yK2/aWUHLMxP3s/Kc8CnyXcsNm6RyEBpEbarMBkHI4zzg9PTtUAyAAxUfLtUbvT0FJOX8mMYLbnA2kYJI54PpWcnfUWh6P8JrX7T8TdNlYsGgjnnwMYJCbMn1J3nJ6k4r6XByK+dfgoVf4ggqpUf2bO2CckHfEOv4V9FdK55bkS3CiiikSFFFFABRRRQAUUUUAFFFFABRRRQAUUUUAFFFFABRRRQAUUUUAFFFFABRRRQAUUUUAFFFFABRRRQAUUUUAFFFFABRRRQAUUUUAFFFFABRRRQAUUUUAFFFFABRRRQAUUUUhFDUL2302zlvLh/Ljj5LHJGSQB09TjFfGF7qw2XdlBEVsjMzQq4G5Rk4DHucV9Z+M75re0trSJyslzMwA2/KwRGlYM38Iwo5r45mZXUMFwSxLc9TWsC9iZbySUor7CqjHIxxjHOOtXNqrICTwuORzxTdK0bUdSDvp9hfXQQgM1tbtIFJ5G7bnFdPo/g3XNV1i1sU0q8tpJnKGW6tJY4ocfxMxHt06ZIHerUktyl5mCluzzxxxo00jg7QuSzZB5UAZIGM9OR2q7b+FNeuYEmi0TUWjLZDi3bDf7oOCK+o/C/gvSPC1mi2tqj3RA8y7ZAZZG5OSeoAyQAOg4rp8LnPOc5zml7R9BOSR8VSWNzbIGura4g7iSaOQbc/3sgcehqsI3k3OgG0sWO35sYHt7/hzX21JFFMhSVFkUjBVwCD+BrmdY+HPhXWnllutIhSeQgvNb5ikbAxjcuDgjqO9CqPqHMmfIwQOzMflbachRnA/vH2qPdw298BmBKgckeor3TWPgGu6eXRNYVY9pMcF7Fu+fsvmKRgHpkgke9chqPwY8Y2QXy9Lt7tn5X7Jdg7D6N5m3g+xrT2qew7o88AK5U/LjnaeQoz1B9afLA3mK+AQx25HOOO9dra/CHx1cSpavov2aJzhpp549q98kqzHH0Br0bw58DrC2gkm1+4NzM6KFt7SRo40bHPzZ3MfwA9qTqJCuu54GY+ApOARuXuPTBpBGo+dZVBHUHgL7V7Fr3wJ1FZwmgX1tcxHJzdt5cicAAHaCrc7jkBcd81ykfwl8ctcLF/YLx7jtEpuIvLHbccHJHf+lCqJj5kcYgBjy/mPg5ypG2owHK4J3FRuO1s4GQPm9ua9Z0/4CeIJ5cX17pdtFtyJELXBY9hghcDrzmuu0n4EaPAVl1bUrq9Yj5ktwIIs9sbfmH54qZTQcx8++VuCkoYkJGd7D73JyM44wO9WILC6uoS9tDPcKrEbooXcDv1VSMfjmvrDSPh94U0RU+x6HaeYox5sqea55zyWySa6SGCKBdkUaxr/AHUUAfkKhzYrnxc+nXVugae2uIlJChpYGRdx6AsyjrVZ0WMKrF9zgH5gMAY56didw/Cvtm4t4rqPy5kWRD1V1DA/ga8i+Inwm086RNqXh21aCeBjLLZQqSkqgDIRR91sDOBgNkjgkECn3Gnc8DMg8puRiP5goXazfj6Cqb3KzIkYh25fOQxPFaepRwwk27LIJyMMkyFSpzjADDIIIII57DqCTkSArKuWBIOD8uD9CMU277Cdz1n4H3qyfEQDIRTp80agjGTujOP0zX0oDkfiR+tfH/w+1B9M8baTe+aFjtpWeZtg+WNhtcY78Nn2619gK25QfX0rOW5LVtRaKKKQgooooAKKKKACiiigAooooAKKKKACiiigAooooAKKKKACiiigAooooAKKKKACiiigAooooAKKKKACiiigAooooAKKKKACiiigAooooAKKKKACiiigAooooAKKKKACiij1pCPPPHV4W1yC1WYOkOnXk0sBGAjtEyxOT1IPzrt6HOSMgV8vYs104obdmuWCsswnG1R3BXHXtXufjk+M3+IF/wD2c91HAscaWxSzUoybTu3MynKhmYE578CvO18Ga1ugtxYahJHMCIo/s7Mu1ucEkDGexGK2irami2Lnwx1HWNLivfsOoT2cFwVO2GKJjJIvCjMitj7x6V3L+J/FEkpWDxLfFi2FH2S2O3Bw24CMDg5GaqeCvgxomueF4NR1Z9RivZXlDwRSrGsLLIyFcFWOflrp/wDhQfhNhk3es8jkG7X/AOIqW11KUoroc6ni7xPKwSPxTcys3BMdjanj1OVH5U9/GniGPh/FFwB/eENsR/6Irc/4Z+8IFcG51cj/AK+U/wDiKevwC8JL0uNU/GaI/wDtOi6Fzx7GD/wmHiZyvl+KL1geM/YLfj3/ANVSt4s8U7cjxVd49TYW2P8A0CtxvgB4RfrPqnpxNEP5R0n/AAz94Px/x86vj/r6T/4ijQftI9jnH8Z+Jdpb/hM5Qc4x9gtT/TmoT458RhQ48aynLhWU6XbA49eAf5Gun/4Z88Hf899X/wDAlP8A4ij/AIZ98HZz5+rf+BSf/EUroTnF9Dlx488RMryf8JnJ5ajqbC2X+cdK3j3XBIqjxnKxbqFtLUH8/L4rp/8Ahnvwb/z31f8A8CU/+IpR+z74OGQJ9W56/wCkp/8AEU7oXMuxyr/EPVo1IbxncKxYjb9itiD7/wCrpD8QdaYnb41lb+9iztQV+mUrrP8Ahn7wh/z8at0x/wAfCf8AxukH7P3hDtc6v/4FJ/8AEUXQcy7HKf8ACfeICCY/GsrEHJP2C1JA+m0Z+tInxA8S7gH8XzA/xE2FquPTnaa60/s/eEDy1zq7fW6T/wCIoH7P/g8HIuNWB9rpf/iKWgXRzI8f60r7W8ZzBerP9jtcfpGf5U1viRqgYKvjW4Y55xZW/T/vzXVD4BeEx0u9ZH0u1/8AiKUfATwoF2i81oDOcfa1/wDiKLofNHqjlT8RtSPH/CY3YPobW1+b6fuacPHuqzuFj8ZXDSjlVNnak4xzyIuK6gfAXwohJF5rIJ7/AGtf/iKQ/APwk2M3Ortjpuu14/8AHKLxFzRuce/jXVL2IxReJtQluGTchW1tovmB4y4QHrjjvXk+tyXM+uz3F6Wa6kffKx2/NJ/F0+X8uK+hm+AXg9V5m1XA7falx/6BXlPifwG2n+JLvT9HsL9La1lKJJN+9MxIDAr8oAGOO/NVFpuyGmmZ3hy4W+8S6fDHaM5mWWGRCAeGjZS3y46Bv0zX0z4E1B9S8GabLKzNcRx/Z5twwd8fyMT9Su78a+abPRtdsbkT2Yu4Z1Vh5sVqQyBvlYcDqf5V6/8ABQ6rBFr1nfvcMiTwyxrPHtwzht5GeTnaO+OPrROLWo5WtY9bopFzjnrS1kZBRRRTAKKKKACiiigAooooAKKKKACiiigAooooAKKKKACiiigAooooAKKKKACiiigAooooAKKKKACiiigAooooAKKKKACiiigAooooAKKKKACiiigAooooAKKKKACjsaKO1IR8zfEnxb4h0n4h61a2Otahb26yptijmAUEoDwD06Vzh+JfixIsDxHqwJyTmRCOmeOM17j4h+EOn+Iddv8AVrrVb1JLlg2xIoiFwu0AErnjtzWUfgDpRGF12+CjOAYosjP/AAGtL6WNOh6B4Lmku/BOiTzu0ssllG8jtjczFRkn3roB0rO0TTV0bRLHTlkaRbWBYVZupCgKOn0rRqW7kMM0ZoopAGaM0UUAFFFFABRRRQAZooooAKKKKAD8TRRRQAfiaKKKACvK/i1rd/4VvNI1LS5Vjlu/NtplkXcjKoDLkdjnjPpXqlcR8QvBFx40j01Le+itGtJJHLSwGVWDLtxjI5prQadjxcfFzxftAD6czqSFZYtrKe49+OPpXoPwj8Zar4n1bVLXU2g/dQRyxJEuABllb8ywrJP7P92QqjxDZgLxj7Ax59eZDXV+BPhrc+B9Wu7+XVYb0TWwgEUdsYtoDBgc7m9+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91141" name="AutoShape 5" descr="data:image/jpeg;base64,/9j/4AAQSkZJRgABAQAAAQABAAD/2wBDAAgGBgcGBQgHBwcJCQgKDBQNDAsLDBkSEw8UHRofHh0aHBwgJC4nICIsIxwcKDcpLDAxNDQ0Hyc5PTgyPC4zNDL/2wBDAQkJCQwLDBgNDRgyIRwhMjIyMjIyMjIyMjIyMjIyMjIyMjIyMjIyMjIyMjIyMjIyMjIyMjIyMjIyMjIyMjIyMjL/wAARCADSAk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rUNTsdIsnvdQuora2TG6WVgFBPYEc1lL4/8ACDjK+JtKODgH7QvX865b4v6lp1notra3cUr3bl5rNkcKsUqqVDN6qCwAHvXFT/YUubBtRtbiOGG0mW1sIVVZbaUgsqyBTtaLPKsSGLLk+lQVGN4nrZ+Ifg4Eg+J9KUg4INwvX86X/hYng0A/8VRpP4XK188yzfDpLVXe78TXFy/LqAke18ck5GDzk4HWmxf8K4kiI/trxNDxgD7OrAZ69DWnKLlifQ4+Ivgw/wDM0aXn/r4Wl/4WJ4M/6GnSf/Alf8a+eTL8PVRimq+J52PAHkov4kknI9jxTIh8P2Ybtf1+JASdr2CHHvlW/pRyByxPon/hYng3OB4o0n/wKX/GgfEPwaenijScD/p5Uf1r58Fv8NS4Z/E3iF17gWYAqdLH4Z3RS3i8Qa+WUFoy1sNq4GTgHHYGp5WHLE9+PxD8G4/5GjSP/Atf8aT/AIWH4N/6GjSf/ApK+e1t/hjtct4g107jnd9hXIJ5NNey+GTqFj8S66OQcfYAf5YosHLE+hj8QvBv/Q06T/4FL/jR/wALB8HgZ/4SnScf9fS/4186Gw+Gm3A8TayDnqdOB/rQ1j8NWwG8TazgcgDTQP607ByxPoo/EPwd38U6T+F0v+NOHxA8HnkeKNJP0ul/xr5xbTfhmQxHibWQSMDOndP1pDpnwyKgHxNrRPdv7OHP60rMLI+kB4+8IN08T6V/4FKP605PHPhRydniTS2xycXSnH6182rpnwvAO7xLrZPbGngf1p7aZ8LScr4k1xfT/QAaOULRPpEeN/C7Y2+IdLIPQG5X/GlHjXwxll/4SDTCVODi5Xg/nXzSdM+GpIP/AAlOs+w/sxf8ae2nfDp7Yo3i3Vc7sgDSVBxjvg8/XNHKxrlPpb/hMvDOM/8ACQaZ/wCBK/40o8X+HCONe00+4uV/xr5ok0H4aYQ/8JlqJyoJ26bnH154NTw+GfhlNGCPG93GckHzLAA/lRZ9RWjc+kD4v8OA869poP8A19L/AI05PFfh5ydmt6c2PS5X/GvnmPwp8NlUY+IDfjZL/UUP4T+GTEE+PnJz94Waj+lHKDUT6G/4Srw//wBBrT//AAIX/Gj/AISrQP8AoN6f/wCBCf4189r4W+GKuF/4Tpy+0/ObQY69/elj8JfDVyqDx4ApGVL2igKPQnrmny32BKJ9DDxForhcatYsG+7i4Xn6V574q+K+o+HfEN5p9p4bbU7WBUdbmO4IB3KGIyFYHGexFefN4N+GnD/8J4mFzlfs65PHt/8AXrNn8Ja5HFPLpnhy5uNHQl7a+XcBLADuWUKGGCV+YY70+V9R2ifR+leI7G/0i0vZbm2geaFJWiaYExllBKnODkE46DpWqL60Kgi6gIIznzF/xr5on8IfDyVzcP8AEMSNLlzvtQzZPPzEnOeec85pn/CFeAAD/wAXAtS23j/RhgfhjrRy9hcqex9NfbbX/n6h/wC/i/40fbbT/n5g/wC/i/418xL4I8FqwWPx3pkhfqphJP4HHFTQ+CvB8snlR+NtMwisWAtwcj2ZhyR+tCiwUD6X+22v/PzB/wB/F/xpPttr/wA/EP8A39H+NfMo8EeGpWLHxpozSMTkvEV5PI4C4pX8D+FZMr/wmmiRkgH5QeF6nt1yM/Tinylezv1sfTP221/5+If+/o/xpftlr/z8w/8Afxf8a+ZR8O/CsiNKnj3SGCj5uAoHpxTT8OvCrxt5HjrSWaPDTMTgKvcgY5PtS5Rezt1ufTn2y1/5+Yf+/i/40v221/5+Yf8Av4v+NfMC/D3wwkQkPjnRGjDZL8k/TGOaF8A+GGZyvjnRCqnADKR8p5GTjr70KFw5D6e+2Wp6XEJP/XRf8aPtNuc/v4uDg/vB/jXzCPAfhvPHjbQATxzuP9BVpfAegx5kfxhoskUjKSA7dOmNo5J9D2ocbDVNPd2PpYXEOf8AWx/99j/GnCaM9JE/76FfMTfD3TIJMv420OIklgDMzHb2PHcfWkbwPp6KTD490V+doUzyoMnnGc+1HK3sJ00up9PCRDnDocdcMKdvTGdy49dwr5hTwLbRhjH450XGwiQm7kA3enByRVpfA8AhITxvpjD5CRDeSNt5/ulgCvr6UcjD2Z9Kbl4+YZPTkc0BgRwQeccHv6V81yeDWM7rF4shlESuwmhujtVhjKjc4OOeCO+aa3hDVIArWuswOm8vlNbVDC2Bh2y/fJyRyMUnBh7M+lSQfQ8461S1O8XT9Lu9QKGVLaB5WRW5O1S2OuO1fOn/AAiGuiJ2GrWcIQb28zXgSxOckBWP3uuTzxT4/Bet2yu8viDTFtjh2P8AbJKleDuK5w2PfrSs0EYXdrnqfgz4o23jLWxplvpF3aFrVrjzZWUqcFRgY/3q9DUEg8HOeen9K+S5ZdRt5WS0hlvI4mkVb60SUecM43KyY+U527QduVJxya24fCviSdRNBr1owlVXdW11o2DEA7WUtkMuQKbjpqDjZ2ufTWD6H8qMH0P5V82r4O8YSKSutwEAbmZfEDEMf7v3uPrzVi38CeN5ExHrUPI3bV16T5c9uCfz70lEmx9FYPofyowfQ/lXzofAPj1mYjVyYh/EuvPjP4mmS+A/HsIUyeIWhVhnD66wxz9eaOULH0dg+h/KjB9DXzgvgj4gG3Drrk0pLbU2a9hc+gOeTT7bRfGtjc3MdzruoWzwWrTCNb77Q8qEk4iAyWYBTk4zg5FOw7H0Zg+horwm1s9V1LUZI4vFjLEluHLNfsTaglgqqRgtu+8N43KoG4A1BaX2v3ksSL4zulL3RtJ5I5lfY4JDAqF+RAVXEjcsDgDmpsHKe+0Zr55gg+Jd3EZofE8ciFiPMGqRKGVSRnaVyuSO9Xf7M+MR+7rhP/cRg/8AiafKKx7xkeopcj1rww6Z8ZgxV9XfIGdou7YNj1+7VU2/xjEYYay/H33NzbFAfQHHU9AKdg5We+5HrRXgSt8aIwHe6uSFOSv+jll/3ugAq6l58ZiC4yVUFuUgO4D6N/WlyhyM9worxE6p8aEAItbY46loYxj/AHiW4FNbW/jQo3fZtMbH8KCIk/Qbuadg5We4UV4gdb+M4G82NuGJwqGCMBj6D5+tRvrvxoDbTp4HqRbRAL+JfiiwWZ7nQa8Gk8RfGJNytbICpAZVihLL9Rv4FNTxH8YH37YVbaQMCGHPP/A6OUOU97+tHHavBj4n+MEB+a1iY4+7LBFgfk3Wov8AhN/i4hJbT7ZvpaAge/DU1TbegcrPfqQ9q8DTx18VmnhifT7VWnkWNS1lwCe5O7gD1PFO1Dx94405r+0utS0mPULLBeFbMvuVsbWDqSuT0wcYzSaa3H7OTPet3uKKyNHvJrzR7S4vY4orqSJTMijIVsciipuHIzzf45aXPc2Wi6hHHHLFbTyRSK/3QGUHLHoOUx9SB3ryU286mSCJzHA0ksjIkhCmRVPltt6gBSRjnFfVuoada6nZtaX1tFcQN96OVcq31rnj8NPCIO6PQLNGwQSi7TgjB6UjSFSPLyyPkg2dwUTKqVVQMqw4z/Wl/s242KCqBSDj5wea+of+FK+Bxj/iVSgA5wLiT/4ql/4Ur4G6DSpAeuftEnH/AI9WntH2J90+XE0u5JbOwcdAw59qQaTdEAlUG44GXAFfUg+C3gpWDDTHyDn/AI+ZOf1px+DPgooUOmSEH/p4k4/Wn7VjtDufLR0i6J+VIiC2ABKuf5006Vd7TmLjdjcXXH86+o/+FKeCCp/4lkv/AIFS/wDxVH/ClPBG0L/ZsxAOcfa5f/iqPasVodz5aOn3DqWSIAZxtDDP5Z9aWPSrxy+xF+QFm/eKMAe+evPSvqT/AIUn4G/6Bkw9/tch/wDZqST4JeCGUAaZKD3xcSc/X5hUup5CtHufLEmn3CZyFJBAOJFbk+mDSHTrkKGMeFJwDuFfVf8AwpbwOAANKmUAfw3k3P4bqUfBbwMMf8Suc9/+P2Yf+zUlIXunyoLC4IOV6Y7juae+nXm0/uyQrYOCDz7Y7V9U/wDClvAjctpM7fW9m/8AiqQ/BTwHjC6TKPpeTf8AxVNzQXifKQ0+5yB5TAnpninNpt6vW2mPuFJr6qPwU8Ck5OlXH/gZL/8AFUv/AApXwN/Dplwp9RezZ/8AQqSmF0fKa2F2RnyGwPXAI/OlFjdhlAiYE9DxgV9Un4J+ByD/AMS+5B/vG8lP/s1H/Ck/A+BjT7gev+lzc/8Aj1Up9xaHyr9jusH9zJjuADzSfYbtif3ExI9EY/0r6pPwS8EE/wDHjdD6Xkv9WpjfA7wUT8tteKfX7W/+NPnQ1Y+WlsrwkbbeU/8AAD/hVmPT79lwLaUnI/gPqenavpwfA3wTkf6LeDH/AE9v/jTh8EPBKjBs7s+/2yQf1pc6GnFHy/8A2Ze4DfZmGQPvYB/I801tPvlbe1swHTlcA19Sf8KS8E4/487vjp/psn+NOPwU8FEcWd2D/e+2y/8AxVPnXQG4s+XBpmokH/RjgjqcdPUc9KmfV9UKLA19eExIsSKJmARVGAoAOMYFfTJ+CvgsnD2l2zAck3kv/wAVXh0Ol2954ztdHktBBaz6oti+FAdEErJtywyWAAyTzRzXBJHJvpuohhm3lG35gSMcduT1pZbXU3+ZrdseqoP519Kf8KL8HsobbqAOOT9panf8KL8Jf39TA9PtRxQ5WD3UfMpsNQk6274PqoGahWzmcbgmc9OOtfUI+BfgzjMd+231umqcfBbwivRL9cfdxeycfrQpjvE+WRp87Y/d5DcghhxSjTLsg4t2I9wM/wA6+ph8FfB6gARX/H/T5J/jTz8GvBx62t6c8HN9LyP++qfOuom4nyudKvtv/HnJ9dvX6VGNNvM/8esxx1AQ19U/8KT8EYH+g3Xt/psvH/j1H/Ck/BA/5cbr/wADZef/AB6lzJ7Cuj5X/s66VtpgcHrllwKkS0uNxVkUYG0AgAH8a+o/+FJ+C+otbxT/ALN7J/jR/wAKV8H9or8H/r9k/wAaOYd4nyv9gnyyhYyR1+df05pU0+6bBSBifbBr6nPwW8I9otQ/8DX/APiqcfgt4OIwbW9b630v/wAVS5gur3Pl4adduQgtXJHXCD+dJ/Zl4WK/ZASO2Bn9DX09J8EvBrJgW16vOcreSZ/UmoT8C/BpOQuoqT3+1tn+VHMU5pnzI9jdIP3lt5foSAM+3NIlncOcCGPHqxUY+vNfTg+B3hdT8tzq6j0F2R/Sh/gf4YfkXmsA+ou8kfmtPnJbifMktjPESJIUGRwVwR+lCwSFtxtgwAGODj6cetfTY+B/hgAKLzV1X+6LvjPr0pf+FH+GcFRfaxg/9Pf/ANajnQXifNLWcjrmGwZQv3j97r7/AMqabKbLB7QIVUtyp6AV9Lj4IeF1XButXcehuz/QVVv/AIJaAtvIbK+1aCcj5JRMZNrE4yVwCfTGelHP2D3XseE6f4y8R6JZQ2Vlrl9b2qglYrebaqgknjg881izm4nmLtC0sj5Z3dNzMzEtknuTmus8U6Bb+Fte1PSY5TfRWMatulTG92VWbKg8Y3Hk5xj2r1u2+A+kyWcDSa1q6OI1DKxiO32GUyAPSlzIVu586GC5XAMBGeoCkAj3xQvnw5+UoPU7lI9uK+kT8BNH/wCg7qx/CL/4ilX4D6QpBXXtYDdj+6wPw20cyC8T5xElzHH5ZE2GGQA7AfkKSaWRgvmQs5IwvmOWK/gelfRbfAXTM/L4i1lVHIBdM579Fo/4UVYDgeJNXx7rGT+e2jmHdHzuouSuVR1jQbhgsoY/3gP73uK09Fl8u7+0TwtcSRoQkUrSAuWwMBlIMZAOQ3Q4xXuL/Ae1c8+JNRIHTdFGT/KnQ/Aq0g341+8JcgFvIizt98rRzDio31PJr7Ubq8ureS6lN1cRq6GaCFYvMDDl3YfeZs7tx59ab/aV6ukWWnTRb7HyPKSMRNEZATuDsykeaFPIVjj26V6/D8FEtSTbeI7tNwxh7WJhj06U2H4IrBOJovEl0Jeck2sbKMnPygjAqbm3NTPm6V5DcSkMzbnO4gFd3PcdvpSC6vBys04Hs7f419Cf8KFdWYp4mlBZiSWs1PU/71MPwDnIwfE7Ee1io/8AZqq5lyx7ngrX9+7+Y1xcsc43NKxJHpnPSmC7uRE0aySgMwbaJG4I5zjOD9a9+/4UNd4x/wAJOu3O7b/Zy4/9Dpo+AE3JPicA46jTl/8AiqLitHueAG9u2ZibmZi3LZlb5vrzzT47+8UBftMxQcFDMwBHpjPSveT+z7My/wDI0qD/ANg5f/i6Yf2ebk4P/CWpkf8AUMH/AMcp3iToeDtqF2cg3c5B4IMrfMPfmmC6mBBM8n/fbf4175/wzzdZB/4S6PP/AGDB/wDHKX/hnq7/AOhvjPsdLH/xynzREeEi8nYYN1KwX5gDKx2n0HPX3okv52diLm4IbBO6VuvvzzjrXux/Z9vG6+K4Rg8Y0wf/AByj/hn68JYnxVB8x5xpuPyxJS54geCeZIUkkNy28gKQXYs4Pp7fWmJcSpwsrr0JwxAOOle+Sfs+Xm07PFEDHPRrBgPz8w1Gf2d7lkyfE1vu9Bpx/n5mafNEDwuO/vIpC6XU6uRgsJGBq1F4j1mEbY9VvVBXads7cjOcV7Q37PN5yP8AhJLYjI66eT/7PTJP2e9RCBU1+wIzzmwIx/48aXMhnklr4q8Qwuzw6zfqdu1szsNyk/dz71qQaj9pSWBLZpYGZpnDg/K+VB8xl+8i8H5uAW969Hh/Z/1VZo2fXLFQrZDJZ8gjpxuGc1bk+B+sOZXGuWCtM2XiWzZUPIz0bvgZHTgVMpG0LLW52Pwfe6uvhrp000wLNJMPmUsQBKwxn8KK3vDWijwr4cstHjkaQQIS0mCdzMSzH7vHzE8UVFjO67nR0UUUzIKKKKACiiigAooooAKKKKACiiigAooooEFFFFAwooooAKKKKBBRRRQAUUUUABAweO1fK8t4qfGdYCAqp4qZtx6D/SGz/MfnX1QelfJOpMY/jFePjlfEkhz7m4GP0BP4U0VE+th0oo7n60VImFFFFMAooooAKKKKACiiigAooooAKKKKACiiigAooooAKRvun6ZpaRsHAPqP50Aj5e8TQx678TdbsJJGVrjWorUDHAVnSMnP07V9Qr0HX0yRjNfK+hCTXvipBIuTLPrv2piP4lV2c/gAmfwr6pHJJ7Zo6lS2CiiigkKKKKACiiigAooooAKKKKACiiigAooooAKKKKACiiigAooooAKKKKACiiigAooooAKKKKACiiigAooooAKKKKACg+9FBoAOgzSblzjIz6Vy/jbxHP4f0u3eznsIrmecIr35YRKuDlmK8gA7eenNcZZeOvEd2CBq3g9WTzQ+yd9o2jIcbmUlSdq5GR82exxLbuaKDauetgg5x2pcj/8AVXjFr4/8c3m0QX/gJ5CAdi3zM2T2+WU1auvGXj6zaJbu/wDAdu8r7Asl1KCCRkdH9qrUXL5nru4UDnpXj48deMCzD/hIfhspXhs3sv8A8UaYfH/i1Tg+Jfhox9r6X/4oUWYrHsfTrRXjq+PvFrdfEfwzX638v9GNK3j7xYq5HiX4aSN2Vb6UH9WFOzEo36nsOfcfnRjNeQx+OfG0rBRqPw/3noov2JI9RhzU58Y+PkbaR4Lc4zldQYD9WzRYrlfdHq/TgkZoyMZry1PGXjRY8zReEVYcsf7V2gjtgZOPzqWHx54k+yLcvaeF/JYsNw1teSCQeSMdvWiwcr7o9NoyB3rzi38eeIp7VJ49C0SZGzh4vEMW1sEjj5T6etI3j7xEpKnw3pBI6j/hJIQf1Wiwcvmj0jqK+RviHA+lfFHXNmQ41BbheDwW2uDn/gVe5R+O/FcxxD4P06XGeV8RQN/7LXlPiXwp4o8Y+LdR1aK00kXM8ibraHVIpGhMahdv3xlgFG44HOcU0gSsfTuDk/U0Yrz2Pxj452KH8A2zSY+YjX4ACe+Bg457ZNP/AOEw8d/9E7h/8KGD/wCJpNEtHf4pP1+nNef/APCY+PD0+HMJ/wC5gt/8Ksp4u8SP/rvAzr/u6vaN/NhSsFjuKTJ9K5MeKNcJ/wCRLvfw1Cz/APjtOPijWg2P+EP1InGf+P20/wDj1OwWudVuNG41x7+L9XTlvBmq4zj5bq1P8pKYfHF+rAN4N1vn0ktz/wC1aVmHI2dnuPoaXJ9K4c+PrsEj/hC/ERI9EhOf/ItA8fXzDK+CfEf4pEP/AGpTsw5GduGzS1xA8e34OT4J8Q49hCf/AGpSnx/dgjPgjxNzzxFCf/alCiw5bbnbUVw3/CxJw2D4H8Vj/t0jP/tSnD4iSbgD4J8VZPAzaRD/ANqUcrCz6Hb0VxDfEWRCAfBPivnuLOI/ykpG+Izpjd4I8WnP92yjb+UlFmHKzuKK4M/EwgZPgfxiR7acp/8AZ6Yfikigk+CPGQx1/wCJavH/AI/RZhY7/FRTypDGZJG2ovzMx6KBySfQYFcEnxXicnZ4L8YtjrjTV/8Ai6yfEvxAk1vw/qOl2fgvxYLu5tXijEumgL8wxk7WJx9KVmKzOG+GGnM/xXgyMNZvdTuuR02hRz0PMvb1r6QGOee5/nXzX8OZtW8H+J/7S1Xw9rhgWzNt5aWbGTzGZNoCnHXYevp9K9Sf4qwW8Ze48IeLIsNtO7TgozgHn5uvNFh2PQyQMZPWivPW+LOmRQPPPoevwRRgGVprNR5QP3Sw3ZUNztJ+9g4zg1fs/iXodxarPNb6taK7MFE+nzEtt6kFVZT64ByO4FIfK3rY7Mc0Vxi/FPwi9qbpb67aAYLSrp1wVGTgZIT1GPrxVb/hcvgPH/Ialx/143H/AMRTQrHeUVwn/C5fAX/Qak/8Abj/AOIp6/GDwI2Ma5jP960mH81oEdxRXFf8La8DZUf8JBEN3QmGTH4/Lx+NWf8AhZ3goAE+JLEZOMFyCPqMZFAWOsorlj8SfBY/5mbTfwmBqRfiH4NdVx4o0nDdM3SjH1yePxoCzOlornB4/wDB5AI8U6Ng+t7GD/Onf8J74P8A+hq0X/wOj/8AiqdgOhornv8AhPfB/wD0NWi/+B0f/wAVR/wnvg8/8zVov/gdH/8AFUgOhornl8eeEHIC+KNGJPQC9jyfwzUn/Ca+Fhn/AIqHS/lIBxdpwT0HXv29aLMaTexu0U1XRsYOc89Pp/iKdQIKKKKACiiigAooooAKKKKACiiigAooooAKKKKACiiigApr428nAp1Ndd67fWgGeS/HNHm0bSFCxbFvDIzS4AUqp7kEYPPGDn0rznUrd9Yl8h825eBppGuJvtLRSFGJVWjUFARkiNsDjOOK978c+FB4w8NS6aJUhuA6ywSupZY3U8kgdeCw/H2rz9Pg5qYlf/TrCAM0jGRVkZmDZAzkgE85z26d6WzOqlOPI03qeAfZRMhYzwoSAxXBOAfoPXt2pfsICM8dzDuBBUDcCT7fz/CvZR8A9cCKv9t6bhV2r+6k6Z9j360v/CgtaJyda0w8nkwynH05rVOJk1HXU8afTZWjLCa3O3GR5ozk56evc+2aiGmzZwJYc+glFe1f8KB1oJtXWNKUZzhYZR/WlX4Ca8hBTWtMBHcRSfn1qlKPYSUXuzxU6bPyBJC5XriQHHtR/Zs5kaPzIMqN3+tXBHse9ezP8BfEBD41TSm3EMcK4yaZN8CvEYckXOkzZAG7c6ZH0xT5olcse5422nTrjHlNwD99T/Wn/wBnXLKCIBySMAr2+vNeu/8ACivEewgvo54AG6VyRz64qRPgR4gzk3OjK2T8xaQnHpS5o9g5Y9zxs6fMG2Hy1cDOC4z+lSNYXA2MfKLHj7wz/hXsg+BXiJQEW90hUx0Hmde9KnwM8RRHcL3SGPHBMlNSiLlj3PGzYXTHcI4TnuStNbTrvIbZCN3YFeP8K9gl+B3iV5GPmaQdxzkSuP0xTD8E/FS4wuktzj/j5cAD/vmjmiPlj3PIxYTADzY4/LxlihXcVB5Irev18INazxada6qb5xF9neaaMxAnG4sq8jIzgZyO9du3wR8TqshkXSiqKVUPdtgAng/d+WuD8PeG7nxJq0VnpRDX0hZ0SZ8KqqoZizdQOePX2o5o9hNJbGP9inkOBawgfNznHT8aeNOuSQos7fkcHJ5/8er0r/hS3jMsxNppjbjn/j9bj9KePgv4xClRZaZjt/pzcf8AjtJuLJuup5g1rdMBJ9khC4zhVX+WaPsN2ZBGYYVLdNyqB+eK9Pb4LeMGIJstL4GMC+Yf+y1GvwY8aKhUWGlZ9ftQz/KhOKKXKzzIadM7YAtz6bWXBpG0+537DbhffAwPqc9K9SHwa8aY2tYaey4wAb88fpUf/Ck/GW0D7Lph9f8ATT8w/wC+aHKPYPdPLzY3PVrYKCpIOMAgdSPWo/7PusKwi4bp0r1QfBXxkBHm2047Gyub3oPT7tDfBTxkxJNpp5J6D7ccflihSiHu9WeXvY3kQ2yIyADOGOAfpSixuA2AFGBnIYcfU9q9JPwX8bAk/YLM56f6aDj6ccUr/BvxsXd/7MgG85YLfDn9KOeI7x6M81Fncj7pDH+6r5JqyunXwUIrhmYbiivyMV6CPg94yPynSoiPe8Q/zFOHwd8Zg/Jo9upP3mF6qlvyFJyXQd4o84e01AYVmc/9teKEtdSBDIH64yJc9vY16Ufg941K7f7KtQuOd1+D/MU1fg54zRsjTLdRjGF1BR/IUk0K8b6HnRF/tZS0pxj5TK2P501l1FSApdcjoszf416QPg/4yQAHSo2Udlv1Jz+Ipr/CHxhgA6KrAnndeI2PpxxTuhtxfU88hfU1JUyXHPYXDL/WprfUNftlk8nUL+MNgMIrtlzjOM4PPU13Enwj8ZZBTQkGOOLmMmmx/CDxnIGH9iIv+9doufy60roLxOPXXfFUa/JrOsoD0C3cvP5NSf8ACReK2U51zW+OpN5LgD/vqu0/4U/41RT/AMSaLHot/jP5VXm+F3jG1tLmV9Ccqqcol2WZsnHyr/Efb0oTRN49ChZzaFcWlte6j4m1+11Hyy7hYjNucE4KuGBU9MZBx1zWQ3iTxTtBh1zXScZZvtsvAJJ6bv69c1UGiypdCzmhl+1if7ObdF+dZidoTnvkfrXVL8PvF4ZSfDesDb0G5W7epbp7U/dYWQuma9qt3YW7ateXV5FG5LJcXXkrJGGDbZZDk5DKCpGSPmHepY/E2rxXs8sOoXi2U12TMxm8oOWGd5lC/KWPG4AcDJqWy8I+KdPMQOhazE0WXDpAryKx4IQ7tuDxkEduKRfDut2/kKdA1SMxztLtFiWUZHykjJ3Z6kdqzfkb01G1myvc+Mdc0llNnq99BJ5ItmRmSVVRSXhMbhQHzuyWI3HccdjVeX4qeNEbK+Jr4uQCym3i4OORjbip77Rdae2ljm0bU5Z1VfJnGnOrbt2ST6BR8oHoBWYdJ1hOP7N1gOGLFjp7Esc9+KqLXUzlCN9C7/wtfxznjxFfHjP/AB7Q8j1+7SL8W/G77g+v3DD+EG0hYH65X+VZ7aNqrsC+nasQOCf7Ok3H8cVH/Y+sADOn6kSvAH2CVcD8BV3iRyruXn+KfjFyUfV5GQkkRtZwlQSPTbUUvxM8WG43nVVJAAz9igDAen3en41VOi6qd3/Et1H5uebGbOfrtpg0fVldT/Zl5nbhsWEpP6rReIWRd/4Wp4uz/wAhhx9LOD/4imn4ka98xmj0mfd087S4WH4fL/Oq/wDZGoBVY2d8kgPINjLj/wBBqOPTr3Z8+n3ee4+xSEH6fLxReIcq7l8fE3U8D/iT+HCenOkRZxSH4k34AH9i+G8/3v7Ghz+PaswaddLwbCZcNnmykzj8qT7LcOIwYc4YhT9lYbgR8xPHHPSlaPcOU1P+FlXoP/Iv+Fj/ANweKlX4kXrOA2h+GkU8EjRojj8KxRaIF2s8Ssq7sSRMu7A6DI61GGiUBi1spHOCrA/hx1p2iP2fmbVt44uZr+3a70nQZoEmWTyRpkaKSvOPkUEg+hyK3pdVVbb+0zo/h9ZdP2SpALc7XUsXyGX5S2G2lW5G3IHFcjpU8NvqdrcRy2waLc+d23tjk9jWokgutPh0u2WN5ZGxaLFOJGAY4ZWRTt3YJO7GcCok7bFwSS1Pq7SboXul2V0qbFnhWXb/AHdyg49e9aFU9Ot1t7K2hUcQxKg/If4CrlQjne7CiiigQUUUUAFFFFABRRRQAUUUUAFFFFABRRRQAUUUUAFFFFABRRRQAUUUUAFFFFABRRRQAUUUUAFFFFABRRRQBE8QlLIygowwwz17fyr5n+DlysXxG0u2kQh/JuYiCMAMMt+fBH5V9NkHdkHHB/pXy7oUa2Xx3WCN2WOLXp4E7fKWZcU4lJn1IOgznOO9FIOgx0paTJCkwKWigAx7CiiigAoxRRQAmD68elG0duKWigBMH1pcUUUAJj0P6CjB9f5UtFACAUbQeoFLRQAm0dsCgDHcmlooAQrkj/Co3XJUAfXnGB3P/wBaparX1xHZ2st3MxEVujSyYGflUEnj6A0Ia3Pl+zmlv/ifatPC8VxN4kWV1k4KhZQxVh/ewPyxX1KiALgdq+aPhnaTa18TNKupT5m2S4vpWkJLSAg7WPvmRPwFfTQORQxtiFeeKNg706igV2IFwScn8CaAPdv++qWikF2IQezt+dABxyzZ+tLRTuK7EGf77UHdjhm/OlooHcTGepP4nNHP94/nS0UXFdke1TyQM+uAaTyoyCCi88fdHH6VLx6UfhTC8iA2duwG6GM49UU/zFJ9itj1toc56+Wv+FWKKVx3ZWNhaEHFrAM/exGoz7dKRdOtUbelrbo2cgrEoI/HFWqKAuxAMADHApaKKBBRRRQAUUUUAFFFFABRRRQAUUUUAFFFFABRRRQAUUUUAFFFFABRRRQAUUUUAFFFFABRSFgvX0zXB6x8U9N0fWL3TpNPvJWs5oopZYzGEXeMjlmHzZ3DHfb1FG40m9jvaK81m+NnhuCeSKW01RDGzK5MKfKynBGN/P1GRQnxv8LSY2wao244GLdf/i6dmNRk+h6VRXmJ+OvhMdYtVHJHNqvUdR96pP8Ahd/hjIH2TWORn/jzGPz3UrC5X2PSqK82Hxt8MnkWurY/69V/+LpB8bfDDFgLXVsr1H2ZeP8Ax+iwcrPSj0r5K1W4bTPjLeXaShhF4haRRg/eE24jH/AiM17Yfjb4ZBUG11cbhkH7IvP/AI9Xz14i1eDUfG2o6vbpL9nuL9rhCw+YKXDDI7HaOnNNBZn2d04HQcUV5oPjj4Wckpa6wwJ4K2JOf/Hqcfjb4ZHWy1sfWwP/AMVRYOVnpNFeaj42+GicCy1tiegFief/AB6gfG/wwxAFprOW6f6F/wDZUWYcr7HpVFecJ8Z/Dbsqmy1hASMs1jhQCep+boOpp03xo8Lwy7RDq0kWSFmSxbY/PVSSCR+FKwcrPRaK84Pxr8LcDyNYyf4fsDZ/nSH41+GACfsus4H/AE4N/wDFUBys9IorzT/heHhUdbbWAPU2J/8AiqePjZ4ZJwLTWTnkYsG+b1xz6c0WCzPSKK86f40+Fl24j1V1K53LYsQPrzSf8Ls8Kf8APLVv/ABv8adgsz0aivPF+NHhNuv9pr7tYPTh8Z/B7HBmvx6E2MnP6UWYcrPQaK4KP4weEZG2pcXpY4wv2KTJ5xxx26/QGpP+Fs+FvlKyX7BziIrZSES/7vHOMUrAotnc0Vww+LHhdxI0ct9KqKCWSxlbDH+HheGA5IOKb/wt7wecFb24bJIG20kOQBkkcUD5Zdju657x1ex6f4I1q5lBMaWUqsAQCdylRjPuRWH/AMLi8GgNuvrhWUbips5AQPXGK53x98SPCuu+BNV06x1NZLu4QRRwMjqzsHUkcjA4B5JoSFZo5j4IQu3jq4l5YR6UQT23NIu79VwPYV9DfSvnD4Q+LdF8O6nqkurXSWyzQRLDIUZhkO7MpABIJ3D8q9eT4oeDjGGGsqQR95beYj/0CnZhZnY0VyH/AAs/whjJ1cf+A03/AMRTG+KngtSAdbjBPQGCUf8AslKwWZ2VFcX/AMLY8DgkHxBACOoMUvH/AI7R/wALa8DHp4ht/wDv3L/8TRYLM7SiuKPxb8Cr/wAzFbD6pKP/AGWlX4s+BmbaviG2LHoBHJ/8TRZhY7SiuOPxT8GAgHXrfnPRJD065+XiuptbuG9tIbq3dZIJkWSN1PDKw3KR9QRQDTWrLFFIDkA0tAgooooAKKKKACiiigAooooAKKKKACiiigAooooAKKKKACiiigAooooAKKKKACiiigAooooAKKKKACiiigAoooJxQIY4OR6cZPtmvmyY6YdXkd9Q8q/uJ7htZe9iJWB+oifaAWicZTgqwOWBHQ/SchAIBIA5J+lfMXiLw7q0HijWVkSVp5LwzSy/eRyTvQhdvQBs4z1+nLWjNqauOOofDiOz0xdSsdUkLWfmSWlkvyw3BZgx3MysTxgdQFVeScmpV1f4Sm3WOPQtf8thgEBSSR1OfNznpxXO3nhK9/cG20vVLkhDukgRmAYnsQvygD+HnrnPNMi8G60yFY/D2v7ASVKW7Ha3fnaM9vyqro0Sad7nRnVfg4ygjw94j4GNwY8/+RqrT6h8IJJTs0/xPCMD5U2kDj/akJrC/wCEB1luG8PeIc4z/wAebf4VE3gbWUPHh3xAMf8ATqf5YovEn3u5uwv8J5QW2eKUQdWMcWB+TGmzN8J95VbrxKmPS1gP6sM/nWMvg7VghQ6JrKs3drNvl+oC8/XNV38F62zcaNrQH/Xm5/pRdBJO25vrD8KpEc/2p4kVsEqHt4QAfT5RzWXHdeE7iSC31HRNStEJjD3MF8rFBn532FCvzHnAwB0FQxeC9bPI0fXCVBPy2DMQccEgkcdj+ftWPHYLJIg82SRG+b90pc4AO4gHBJBFNWJSbO7Oi/Cf7v8AwmGsByeGNt8q/UBP60h0P4YDGPG2qbickNZMcD1+70rh5rNJJXInuxuY8m2IyPoKnjjh2xBn1BivBbyD+7X1UbufxpPQuCd9GdhHovw+YM0Xja74XPz6c5yO+ML2qj/YfgQ5U+PwD6/2RN/jXOtCIJcx3Vw2dwzFCy8N1HzYxUUkQkfebm/Zm++fLA/9moWppLmVrM6htH8BtEsg8cyhiNuwaVLuHufmxx9TUo0XwGsbA+PRKRGQuNMuVG7HBIz61yX2cAAG6uwoH3QrED261GYRgYlvs5zgxk8/nQ9CNep18mheCWcbPHCrGV3FpNPnwpHUKM5JNRjQvAh5Pj8Y7r/Zdzz/AOPVzAhEkRFxJeuAp2L5JI3Y45+tVBYR45W6H/bE01Z7kTu9jsRoXgh/L8vx3GrM2Du0y5wo9Sd34fjUsOkeC5GLnxtFEMEKi6dcqM4653H+XtXFixjCkh7rd3/cHn9anggTmJhcKrnLMV2rgc4IP09adkOC7nWHQvCDN5aePLaRQMqv9n3gye/GTjio/wCwvCjE7fHFig/hVrK8GD9a5ZLdElLoLgEZ27QpI/HvSpFbuSGjv0OD91N3J79qm6RXKjs4/Dvhpo1D/EOzMKnLqsU/zewBOaR/C/h0OSvxA05FxkYimbb6A89/XtjHeuK+yQj7pu93q0Bz+hp5toSc7bnOP+eLHn1Gen6073DZWO80nwjpLa5ZwDxnpWoIzqTEbiW3ZgWHCMeA3cc84x71O1haTLDv1AW0E05juLm5fImZGZWZ5Vy0cmACsQ3Aj+KvP4LSESRtuuUGdzZjIKkdCvABP9K198MVuts17OtsMFUQbuQc8gnAOeehPvUvccU+9jp7q202G5vra3vVv7WEmZZUIt2ijxhiZZW+WUEqNu0lgODWeNH8NrDP/aviUWt8zHyLW40yeIbOQkhIzkMu1gAf4jyayZp45JZI4p5HikdpXErspd2XG5mXHQ4I47c5rJuLWMyOhefy1YbVUFwoAA5IUAnAHOB0oSFNO+53DaV8Pm81R4rWUOQ8TGGdGwAA0Tnb0zgq2OBng1SbQ/BlvG6x+Nbq5ygEltbac7PM3XETNgDHGSRniuRW0gYndLcc/exbtz6dqklhj+yuiyXDHOQphYKeOBgKMH3z+FNLUh2sa9tD4fliimm1u7s55VInY2BdWbOCdysCvrgD296vz6J4YV8L8Q7R+RybG7HbnoSOK5VLEOYssxRwBlFXLHIAUAc7i2eDg0x7VC6l3uCxUbsxcr7c9MVQJJ6I7KLRPDDKxbx7p2OiMbS73MfQqWG0e/OaU+G9LAikbx1oqxhyGKNcMwXGSwXqeeMHA9+1ck8KSNvNxcB2+Vm8vBYdhgdKZHaRqcbpjj7rCIH+Z/nx/Op0KsdiNAsJisNr440NvPXfCZnnhB9QxbhDnOAxyetPj8J2LyRgeN/DZiJ2yO15KrKe+FLDcM98j1ri3gSQr806nAyfJJGR32gY/wA880G2USLi4nIAxtNqeB7cf0oG9tDvrnwLbNGPJ+IHhmQqMhH1AoFHsdzH9Krv4OW2HnHxt4bliVFdhDqx3tyNygZ9M/N7dBXEPaQ9BK5U9c2fOfrto+yIGA89wWwu4W5BA9fu/Tp+ZpmbvfY9Bv8AT9Lt7m8Swv2vLKS4a2jlRmP2gqQSsZDYXYGG5mAD4yuc17n4ElSXwNpDROXQWygNzzgleh6dOlfMa71kaE3e6Jy2WA2Fhx8rYH+yAoOcdsV9LfDa1mtfh7okUysH+z7iHGG+ZiwJ98EVBVRJROuooHIopGAUUUUAFFFFABRRRQAUUUUAFFFFABRRRQAUUUUAFFFFABRRRQAUUUUAFFFFABRRRQAUUUUAFFFFABRRRQAUEZoooENZNxByRikSMIDtJ5OafRQVcCv5+tJtXuAT64paKAuJsX+6PyFG0dhxS0UBcMfl6UY+tFFAXG7BuHsc/qK+XPhGW/4WN4ZyeCt4Mjjjy5OPz5r6lx8wP+etfI3gfXbXwz4j0XWNRWX7LaC5LeUAzlXV1BCkj+I9c1Su9hrU+uAuP4mP/AqbjGCQc+xry6f48+GY7UyRWeqyvkBUNuEDe+4sRiueuvj7ezSlLDQIYo2YKHu7kjBPrtHSizY7M9vfy+rqCPfmmhI2HEYJPoufzr5vvvjH4wurZoxLZ2xf+K3ibf8A99AmsDUPHvirVMpd6/dFHbIjUKq/kKpU5Mdn3PqyaW2twplMUYY8b2C7vYZIyarz6zo9pKUn1CziYEZDzqCM9OM18iz6zqV1tW91K+uChOwTTFtpPBbn1qlIsbM2QWP95mJ3AD16mq9kws+59bXPjvwrZR7p/EGnrwSALgMSB14GazW+LPgcIT/b0bgDnYjn+lfK67QnmAZbPzFQFzjpwOmKWRmwGV3B67WJzz2+vrTVJgo92fUX/C2/AhGP7aU5/wCmL8fXimn4qeA2U7tYix33QN/hXy4HAUlVPzDHJPJ604uEYtsUABc5GcZGehodJrcaS7n1C/xU8BQNhtVjB68QNz+lOX4s+BGAxrUS54BaJgB+lfLrSgvknIK5z0pN4KqG3BWBwQxpezfQTXmfX1v408MT7TF4g08gruH+kqOPoatReJNDuZ44INYsZpZGwsaXKlmPoADXxvmNlIeFGHHUc/nT4zGgLqpjGDymA34Hr+VHs2FmfaBurdWXM0QJO0HzBy3oOeT7dakaNG4Me4fewRnPvXxlFcyxgMlxc7gAQWck+oIB6Y9a0P8AhI9b3Bn1jUGYuG+eYlmZeh69RUunJBZn12YoBg+XGeOQF5qWNVx8o2gdhwK+XrP4n+MIrxZm1jzyin93crlWJGOVXAOO1blp8bfE1krfabPT7stgKX/c4wMfLg89uvT8aTjJA0z6I2+jEfiaay5KZJOGHB5ryG2+PNqvlLfeHryIjAleGVXVfUgdSMkYFa03xs8KJZtNvvFnRhi1ltWWV+M5UE7ce5bj0NKzW5Op4z4eje/8daJPkiaXXvNYgZOFk3Hn6Ka+rRCjclA3+9zXzJ8N0V/iJ4aVo3XzJ5pSHwR80UjKVI6jBHPqK+nxnHPWldjbdiMW8Q6Iv5UqxqnAGB6A4FPopWuTd9xAgGeTz70Y9z+dLRRdhdhj0J/OmNEj/eXd9afRQFyH7LDg/u15Ofu9/WpAu0YB706jFAavcKKKKBBRRRQAUUUUAFFFFABRRRQAUUUUAFFFFABRRRQAUUUUAFFFFABRRRQAUUUUAFFFFABRRRQAUUUUAFFFFABRRRQAUUUUAFFFFABRRRQAUUUUANLHPQYBHf8A+tXxdd2b2cN1au+JYXeElW4LKx3c9xnNfZrk547MOpIHUf5/wr421ZEh+3Qu0+6OV0xKgWTcGIy+CQGPcAnnua0p3voUiATNGoKnaGiCsASAvb5fr71GXwGJeMliW2bAWbjFI6kOcbZAFXO1sk8ZHHamlv3hC/Iw+bcPvD2rdGgiS+Tl18oErwQu0j/vnFJjaduQR/ebnH5UzaCBuRVI6KByaAQHBBwpbCgfxfSrewLUkDkxEtICGDEKR1wcUByE4Cuo7dAPembmUADqdwK4OTk9TxSykKCx2sobHI9qED0GByCxJQjGeKc8h3ZI3MxDMc8j1I9zUAbnlVUNxnGePpT95xuD5LMCBtweKL2AkaUKjgFfu8Eg/wB4jj3phmCyEuyngfLtPOBj+tJK7BWUOrJjrt4ByTx700M5Jxllx82SB+VGjJQ9XQvgsCNuVAHX2+tO3qrdWxjlTyFqIy7RkAYA9OT+NCPuJyQq4JHHIHtRYolDptKEnceRgUod1UBxtPXaeT9aj3FB98gHuy5wDSxuGZclh1BXbnj3pN2dgJRO6birkttHPUAZ9aeWZ2KF/nBPzZwMYqBWwrqqqEZgpUHOBnqKQ4LKCNwYtwfY4p6ATqw2j5Dkfwvg/U/SpImAmCgsFLdCeCBzg/lVffjJAyGG0k9cCpMnaGCk7cY5wB15Pr1pNpASF9yK2/aWUHLMxP3s/Kc8CnyXcsNm6RyEBpEbarMBkHI4zzg9PTtUAyAAxUfLtUbvT0FJOX8mMYLbnA2kYJI54PpWcnfUWh6P8JrX7T8TdNlYsGgjnnwMYJCbMn1J3nJ6k4r6XByK+dfgoVf4ggqpUf2bO2CckHfEOv4V9FdK55bkS3CiiikSFFFFABRRRQAUUUUAFFFFABRRRQAUUUUAFFFFABRRRQAUUUUAFFFFABRRRQAUUUUAFFFFABRRRQAUUUUAFFFFABRRRQAUUUUAFFFFABRRRQAUUUUAFFFFABRRRQAUUUUhFDUL2302zlvLh/Ljj5LHJGSQB09TjFfGF7qw2XdlBEVsjMzQq4G5Rk4DHucV9Z+M75re0trSJyslzMwA2/KwRGlYM38Iwo5r45mZXUMFwSxLc9TWsC9iZbySUor7CqjHIxxjHOOtXNqrICTwuORzxTdK0bUdSDvp9hfXQQgM1tbtIFJ5G7bnFdPo/g3XNV1i1sU0q8tpJnKGW6tJY4ocfxMxHt06ZIHerUktyl5mCluzzxxxo00jg7QuSzZB5UAZIGM9OR2q7b+FNeuYEmi0TUWjLZDi3bDf7oOCK+o/C/gvSPC1mi2tqj3RA8y7ZAZZG5OSeoAyQAOg4rp8LnPOc5zml7R9BOSR8VSWNzbIGura4g7iSaOQbc/3sgcehqsI3k3OgG0sWO35sYHt7/hzX21JFFMhSVFkUjBVwCD+BrmdY+HPhXWnllutIhSeQgvNb5ikbAxjcuDgjqO9CqPqHMmfIwQOzMflbachRnA/vH2qPdw298BmBKgckeor3TWPgGu6eXRNYVY9pMcF7Fu+fsvmKRgHpkgke9chqPwY8Y2QXy9Lt7tn5X7Jdg7D6N5m3g+xrT2qew7o88AK5U/LjnaeQoz1B9afLA3mK+AQx25HOOO9dra/CHx1cSpavov2aJzhpp549q98kqzHH0Br0bw58DrC2gkm1+4NzM6KFt7SRo40bHPzZ3MfwA9qTqJCuu54GY+ApOARuXuPTBpBGo+dZVBHUHgL7V7Fr3wJ1FZwmgX1tcxHJzdt5cicAAHaCrc7jkBcd81ykfwl8ctcLF/YLx7jtEpuIvLHbccHJHf+lCqJj5kcYgBjy/mPg5ypG2owHK4J3FRuO1s4GQPm9ua9Z0/4CeIJ5cX17pdtFtyJELXBY9hghcDrzmuu0n4EaPAVl1bUrq9Yj5ktwIIs9sbfmH54qZTQcx8++VuCkoYkJGd7D73JyM44wO9WILC6uoS9tDPcKrEbooXcDv1VSMfjmvrDSPh94U0RU+x6HaeYox5sqea55zyWySa6SGCKBdkUaxr/AHUUAfkKhzYrnxc+nXVugae2uIlJChpYGRdx6AsyjrVZ0WMKrF9zgH5gMAY56didw/Cvtm4t4rqPy5kWRD1V1DA/ga8i+Inwm086RNqXh21aCeBjLLZQqSkqgDIRR91sDOBgNkjgkECn3Gnc8DMg8puRiP5goXazfj6Cqb3KzIkYh25fOQxPFaepRwwk27LIJyMMkyFSpzjADDIIIII57DqCTkSArKuWBIOD8uD9CMU277Cdz1n4H3qyfEQDIRTp80agjGTujOP0zX0oDkfiR+tfH/w+1B9M8baTe+aFjtpWeZtg+WNhtcY78Nn2619gK25QfX0rOW5LVtRaKKKQgooooAKKKKACiiigAooooAKKKKACiiigAooooAKKKKACiiigAooooAKKKKACiiigAooooAKKKKACiiigAooooAKKKKACiiigAooooAKKKKACiiigAooooAKKKKACiij1pCPPPHV4W1yC1WYOkOnXk0sBGAjtEyxOT1IPzrt6HOSMgV8vYs104obdmuWCsswnG1R3BXHXtXufjk+M3+IF/wD2c91HAscaWxSzUoybTu3MynKhmYE578CvO18Ga1ugtxYahJHMCIo/s7Mu1ucEkDGexGK2irami2Lnwx1HWNLivfsOoT2cFwVO2GKJjJIvCjMitj7x6V3L+J/FEkpWDxLfFi2FH2S2O3Bw24CMDg5GaqeCvgxomueF4NR1Z9RivZXlDwRSrGsLLIyFcFWOflrp/wDhQfhNhk3es8jkG7X/AOIqW11KUoroc6ni7xPKwSPxTcys3BMdjanj1OVH5U9/GniGPh/FFwB/eENsR/6Irc/4Z+8IFcG51cj/AK+U/wDiKevwC8JL0uNU/GaI/wDtOi6Fzx7GD/wmHiZyvl+KL1geM/YLfj3/ANVSt4s8U7cjxVd49TYW2P8A0CtxvgB4RfrPqnpxNEP5R0n/AAz94Px/x86vj/r6T/4ijQftI9jnH8Z+Jdpb/hM5Qc4x9gtT/TmoT458RhQ48aynLhWU6XbA49eAf5Gun/4Z88Hf899X/wDAlP8A4ij/AIZ98HZz5+rf+BSf/EUroTnF9Dlx488RMryf8JnJ5ajqbC2X+cdK3j3XBIqjxnKxbqFtLUH8/L4rp/8Ahnvwb/z31f8A8CU/+IpR+z74OGQJ9W56/wCkp/8AEU7oXMuxyr/EPVo1IbxncKxYjb9itiD7/wCrpD8QdaYnb41lb+9iztQV+mUrrP8Ahn7wh/z8at0x/wAfCf8AxukH7P3hDtc6v/4FJ/8AEUXQcy7HKf8ACfeICCY/GsrEHJP2C1JA+m0Z+tInxA8S7gH8XzA/xE2FquPTnaa60/s/eEDy1zq7fW6T/wCIoH7P/g8HIuNWB9rpf/iKWgXRzI8f60r7W8ZzBerP9jtcfpGf5U1viRqgYKvjW4Y55xZW/T/vzXVD4BeEx0u9ZH0u1/8AiKUfATwoF2i81oDOcfa1/wDiKLofNHqjlT8RtSPH/CY3YPobW1+b6fuacPHuqzuFj8ZXDSjlVNnak4xzyIuK6gfAXwohJF5rIJ7/AGtf/iKQ/APwk2M3Ortjpuu14/8AHKLxFzRuce/jXVL2IxReJtQluGTchW1tovmB4y4QHrjjvXk+tyXM+uz3F6Wa6kffKx2/NJ/F0+X8uK+hm+AXg9V5m1XA7falx/6BXlPifwG2n+JLvT9HsL9La1lKJJN+9MxIDAr8oAGOO/NVFpuyGmmZ3hy4W+8S6fDHaM5mWWGRCAeGjZS3y46Bv0zX0z4E1B9S8GabLKzNcRx/Z5twwd8fyMT9Su78a+abPRtdsbkT2Yu4Z1Vh5sVqQyBvlYcDqf5V6/8ABQ6rBFr1nfvcMiTwyxrPHtwzht5GeTnaO+OPrROLWo5WtY9bopFzjnrS1kZBRRRTAKKKKACiiigAooooAKKKKACiiigAooooAKKKKACiiigAooooAKKKKACiiigAooooAKKKKACiiigAooooAKKKKACiiigAooooAKKKKACiiigAooooAKKKKACjsaKO1IR8zfEnxb4h0n4h61a2Otahb26yptijmAUEoDwD06Vzh+JfixIsDxHqwJyTmRCOmeOM17j4h+EOn+Iddv8AVrrVb1JLlg2xIoiFwu0AErnjtzWUfgDpRGF12+CjOAYosjP/AAGtL6WNOh6B4Lmku/BOiTzu0ssllG8jtjczFRkn3roB0rO0TTV0bRLHTlkaRbWBYVZupCgKOn0rRqW7kMM0ZoopAGaM0UUAFFFFABRRRQAZooooAKKKKAD8TRRRQAfiaKKKACvK/i1rd/4VvNI1LS5Vjlu/NtplkXcjKoDLkdjnjPpXqlcR8QvBFx40j01Le+itGtJJHLSwGVWDLtxjI5prQadjxcfFzxftAD6czqSFZYtrKe49+OPpXoPwj8Zar4n1bVLXU2g/dQRyxJEuABllb8ywrJP7P92QqjxDZgLxj7Ax59eZDXV+BPhrc+B9Wu7+XVYb0TWwgEUdsYtoDBgc7m9+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5" name="矩形 14"/>
          <p:cNvSpPr/>
          <p:nvPr/>
        </p:nvSpPr>
        <p:spPr>
          <a:xfrm>
            <a:off x="1475751" y="4742160"/>
            <a:ext cx="9724137" cy="144655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8800"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美国自由的故事</a:t>
            </a:r>
            <a:r>
              <a:rPr lang="en-US" altLang="zh-CN" sz="8800"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endParaRPr lang="zh-CN" altLang="en-US" sz="8800"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 name="赵海洋 - 夜空的寂静 (钢琴曲)">
            <a:hlinkClick r:id="" action="ppaction://media"/>
          </p:cNvPr>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0419080" y="6099810"/>
            <a:ext cx="619125" cy="619125"/>
          </a:xfrm>
          <a:prstGeom prst="rect">
            <a:avLst/>
          </a:prstGeom>
        </p:spPr>
      </p:pic>
      <p:pic>
        <p:nvPicPr>
          <p:cNvPr id="6" name="图片 5" descr="2"/>
          <p:cNvPicPr>
            <a:picLocks noChangeAspect="1"/>
          </p:cNvPicPr>
          <p:nvPr/>
        </p:nvPicPr>
        <p:blipFill>
          <a:blip r:embed="rId5" cstate="print"/>
          <a:stretch>
            <a:fillRect/>
          </a:stretch>
        </p:blipFill>
        <p:spPr>
          <a:xfrm>
            <a:off x="4204970" y="1192530"/>
            <a:ext cx="3519805" cy="3182620"/>
          </a:xfrm>
          <a:prstGeom prst="rect">
            <a:avLst/>
          </a:prstGeom>
        </p:spPr>
      </p:pic>
      <p:pic>
        <p:nvPicPr>
          <p:cNvPr id="7" name="图片 6" descr="111"/>
          <p:cNvPicPr>
            <a:picLocks noChangeAspect="1"/>
          </p:cNvPicPr>
          <p:nvPr/>
        </p:nvPicPr>
        <p:blipFill>
          <a:blip r:embed="rId6" cstate="print"/>
          <a:stretch>
            <a:fillRect/>
          </a:stretch>
        </p:blipFill>
        <p:spPr>
          <a:xfrm>
            <a:off x="856615" y="1203960"/>
            <a:ext cx="2722880" cy="3182620"/>
          </a:xfrm>
          <a:prstGeom prst="rect">
            <a:avLst/>
          </a:prstGeom>
        </p:spPr>
      </p:pic>
      <p:pic>
        <p:nvPicPr>
          <p:cNvPr id="8" name="图片 7" descr="4"/>
          <p:cNvPicPr>
            <a:picLocks noChangeAspect="1"/>
          </p:cNvPicPr>
          <p:nvPr/>
        </p:nvPicPr>
        <p:blipFill>
          <a:blip r:embed="rId7" cstate="print"/>
          <a:stretch>
            <a:fillRect/>
          </a:stretch>
        </p:blipFill>
        <p:spPr>
          <a:xfrm>
            <a:off x="8197215" y="1203960"/>
            <a:ext cx="3234055" cy="3171190"/>
          </a:xfrm>
          <a:prstGeom prst="rect">
            <a:avLst/>
          </a:prstGeom>
        </p:spPr>
      </p:pic>
    </p:spTree>
  </p:cSld>
  <p:clrMapOvr>
    <a:masterClrMapping/>
  </p:clrMapOvr>
  <p:transition advClick="0" advTm="7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56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sp>
        <p:nvSpPr>
          <p:cNvPr id="19" name="矩形 18"/>
          <p:cNvSpPr/>
          <p:nvPr/>
        </p:nvSpPr>
        <p:spPr>
          <a:xfrm>
            <a:off x="23724" y="353295"/>
            <a:ext cx="5688330" cy="922020"/>
          </a:xfrm>
          <a:prstGeom prst="rect">
            <a:avLst/>
          </a:prstGeom>
          <a:noFill/>
        </p:spPr>
        <p:txBody>
          <a:bodyPr wrap="none" lIns="91440" tIns="45720" rIns="91440" bIns="45720">
            <a:spAutoFit/>
          </a:bodyPr>
          <a:lstStyle/>
          <a:p>
            <a:pPr algn="ctr"/>
            <a:r>
              <a:rPr lang="zh-CN" altLang="zh-CN"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一、</a:t>
            </a:r>
            <a:r>
              <a:rPr lang="zh-CN" altLang="zh-CN"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5"/>
                </a:solidFill>
                <a:effectLst>
                  <a:outerShdw blurRad="41275" dist="12700" dir="12000000" algn="tl" rotWithShape="0">
                    <a:srgbClr val="000000">
                      <a:alpha val="40000"/>
                    </a:srgbClr>
                  </a:outerShdw>
                </a:effectLst>
              </a:rPr>
              <a:t>为</a:t>
            </a:r>
            <a:r>
              <a:rPr lang="zh-CN" altLang="zh-CN" sz="5400"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自由</a:t>
            </a:r>
            <a:r>
              <a:rPr lang="zh-CN" altLang="zh-CN"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5"/>
                </a:solidFill>
                <a:effectLst>
                  <a:outerShdw blurRad="41275" dist="12700" dir="12000000" algn="tl" rotWithShape="0">
                    <a:srgbClr val="000000">
                      <a:alpha val="40000"/>
                    </a:srgbClr>
                  </a:outerShdw>
                </a:effectLst>
              </a:rPr>
              <a:t>而诞生</a:t>
            </a:r>
            <a:endParaRPr lang="en-US" altLang="zh-CN"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5"/>
              </a:solidFill>
              <a:effectLst>
                <a:outerShdw blurRad="41275" dist="12700" dir="12000000" algn="tl" rotWithShape="0">
                  <a:srgbClr val="000000">
                    <a:alpha val="40000"/>
                  </a:srgbClr>
                </a:outerShdw>
              </a:effectLst>
            </a:endParaRPr>
          </a:p>
        </p:txBody>
      </p:sp>
      <p:pic>
        <p:nvPicPr>
          <p:cNvPr id="20" name="图片 19" descr="图片1.png"/>
          <p:cNvPicPr>
            <a:picLocks noChangeAspect="1"/>
          </p:cNvPicPr>
          <p:nvPr/>
        </p:nvPicPr>
        <p:blipFill>
          <a:blip r:embed="rId4" cstate="print"/>
          <a:stretch>
            <a:fillRect/>
          </a:stretch>
        </p:blipFill>
        <p:spPr>
          <a:xfrm>
            <a:off x="615315" y="1400810"/>
            <a:ext cx="3267710" cy="3703955"/>
          </a:xfrm>
          <a:prstGeom prst="rect">
            <a:avLst/>
          </a:prstGeom>
        </p:spPr>
      </p:pic>
      <p:pic>
        <p:nvPicPr>
          <p:cNvPr id="24" name="图片 23" descr="图片2.png"/>
          <p:cNvPicPr>
            <a:picLocks noChangeAspect="1"/>
          </p:cNvPicPr>
          <p:nvPr/>
        </p:nvPicPr>
        <p:blipFill>
          <a:blip r:embed="rId5" cstate="print"/>
          <a:stretch>
            <a:fillRect/>
          </a:stretch>
        </p:blipFill>
        <p:spPr>
          <a:xfrm>
            <a:off x="8313420" y="1384300"/>
            <a:ext cx="3296285" cy="3688715"/>
          </a:xfrm>
          <a:prstGeom prst="rect">
            <a:avLst/>
          </a:prstGeom>
        </p:spPr>
      </p:pic>
      <p:pic>
        <p:nvPicPr>
          <p:cNvPr id="2" name="图片 1" descr="0626_675250"/>
          <p:cNvPicPr>
            <a:picLocks noChangeAspect="1"/>
          </p:cNvPicPr>
          <p:nvPr/>
        </p:nvPicPr>
        <p:blipFill>
          <a:blip r:embed="rId6" cstate="print"/>
          <a:stretch>
            <a:fillRect/>
          </a:stretch>
        </p:blipFill>
        <p:spPr>
          <a:xfrm>
            <a:off x="4322445" y="1401445"/>
            <a:ext cx="3547110" cy="3671570"/>
          </a:xfrm>
          <a:prstGeom prst="rect">
            <a:avLst/>
          </a:prstGeom>
        </p:spPr>
      </p:pic>
      <p:sp>
        <p:nvSpPr>
          <p:cNvPr id="3" name="文本框 2"/>
          <p:cNvSpPr txBox="1"/>
          <p:nvPr/>
        </p:nvSpPr>
        <p:spPr>
          <a:xfrm>
            <a:off x="4674870" y="5335905"/>
            <a:ext cx="2743200" cy="521970"/>
          </a:xfrm>
          <a:prstGeom prst="rect">
            <a:avLst/>
          </a:prstGeom>
          <a:noFill/>
        </p:spPr>
        <p:txBody>
          <a:bodyPr wrap="square" rtlCol="0">
            <a:spAutoFit/>
          </a:bodyPr>
          <a:lstStyle/>
          <a:p>
            <a:r>
              <a:rPr lang="zh-CN" altLang="zh-CN" sz="2800">
                <a:solidFill>
                  <a:srgbClr val="FF0000"/>
                </a:solidFill>
                <a:latin typeface="华文新魏" panose="02010800040101010101" pitchFamily="2" charset="-122"/>
                <a:ea typeface="华文新魏" panose="02010800040101010101" pitchFamily="2" charset="-122"/>
              </a:rPr>
              <a:t>签署《独立宣言》</a:t>
            </a:r>
          </a:p>
        </p:txBody>
      </p:sp>
      <p:sp>
        <p:nvSpPr>
          <p:cNvPr id="4" name="文本框 3"/>
          <p:cNvSpPr txBox="1"/>
          <p:nvPr/>
        </p:nvSpPr>
        <p:spPr>
          <a:xfrm>
            <a:off x="8339455" y="5354955"/>
            <a:ext cx="3239135" cy="521970"/>
          </a:xfrm>
          <a:prstGeom prst="rect">
            <a:avLst/>
          </a:prstGeom>
          <a:noFill/>
        </p:spPr>
        <p:txBody>
          <a:bodyPr wrap="square" rtlCol="0">
            <a:spAutoFit/>
          </a:bodyPr>
          <a:lstStyle/>
          <a:p>
            <a:r>
              <a:rPr lang="zh-CN" altLang="en-US" sz="280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制定《</a:t>
            </a:r>
            <a:r>
              <a:rPr lang="en-US" altLang="zh-CN" sz="280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1787</a:t>
            </a:r>
            <a:r>
              <a:rPr lang="zh-CN" altLang="en-US" sz="280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年宪法》</a:t>
            </a:r>
          </a:p>
        </p:txBody>
      </p:sp>
      <p:sp>
        <p:nvSpPr>
          <p:cNvPr id="5" name="文本框 4"/>
          <p:cNvSpPr txBox="1"/>
          <p:nvPr/>
        </p:nvSpPr>
        <p:spPr>
          <a:xfrm>
            <a:off x="1354455" y="5301615"/>
            <a:ext cx="1605280" cy="521970"/>
          </a:xfrm>
          <a:prstGeom prst="rect">
            <a:avLst/>
          </a:prstGeom>
          <a:noFill/>
        </p:spPr>
        <p:txBody>
          <a:bodyPr wrap="none" rtlCol="0">
            <a:spAutoFit/>
          </a:bodyPr>
          <a:lstStyle/>
          <a:p>
            <a:r>
              <a:rPr lang="zh-CN" altLang="en-US" sz="2800">
                <a:solidFill>
                  <a:srgbClr val="FF0000"/>
                </a:solidFill>
                <a:latin typeface="华文新魏" panose="02010800040101010101" pitchFamily="2" charset="-122"/>
                <a:ea typeface="华文新魏" panose="02010800040101010101" pitchFamily="2" charset="-122"/>
              </a:rPr>
              <a:t>自由之旅</a:t>
            </a:r>
          </a:p>
        </p:txBody>
      </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54"/>
          <p:cNvGrpSpPr/>
          <p:nvPr/>
        </p:nvGrpSpPr>
        <p:grpSpPr>
          <a:xfrm>
            <a:off x="6375021" y="694690"/>
            <a:ext cx="5487408" cy="2894330"/>
            <a:chOff x="5666695" y="299530"/>
            <a:chExt cx="3680094" cy="2894208"/>
          </a:xfrm>
        </p:grpSpPr>
        <p:pic>
          <p:nvPicPr>
            <p:cNvPr id="36" name="Picture 5"/>
            <p:cNvPicPr>
              <a:picLocks noChangeAspect="1" noChangeArrowheads="1"/>
            </p:cNvPicPr>
            <p:nvPr/>
          </p:nvPicPr>
          <p:blipFill>
            <a:blip r:embed="rId2" cstate="print">
              <a:lum contrast="18000"/>
            </a:blip>
            <a:srcRect/>
            <a:stretch>
              <a:fillRect/>
            </a:stretch>
          </p:blipFill>
          <p:spPr bwMode="auto">
            <a:xfrm>
              <a:off x="5705703" y="299530"/>
              <a:ext cx="3305088" cy="2372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 name="Text Box 11"/>
            <p:cNvSpPr txBox="1">
              <a:spLocks noChangeArrowheads="1"/>
            </p:cNvSpPr>
            <p:nvPr/>
          </p:nvSpPr>
          <p:spPr bwMode="auto">
            <a:xfrm>
              <a:off x="5666695" y="2671790"/>
              <a:ext cx="3680094" cy="521948"/>
            </a:xfrm>
            <a:prstGeom prst="rect">
              <a:avLst/>
            </a:prstGeom>
            <a:solidFill>
              <a:schemeClr val="bg1">
                <a:alpha val="70195"/>
              </a:schemeClr>
            </a:solidFill>
            <a:ln w="9525">
              <a:noFill/>
              <a:miter lim="800000"/>
            </a:ln>
          </p:spPr>
          <p:txBody>
            <a:bodyPr wrap="square">
              <a:spAutoFit/>
            </a:bodyPr>
            <a:lstStyle/>
            <a:p>
              <a:r>
                <a:rPr lang="zh-CN" altLang="en-US" sz="2800" b="1" dirty="0">
                  <a:latin typeface="华文新魏" panose="02010800040101010101" pitchFamily="2" charset="-122"/>
                  <a:ea typeface="华文新魏" panose="02010800040101010101" pitchFamily="2" charset="-122"/>
                </a:rPr>
                <a:t>使用大机器生产雇佣自由劳动力</a:t>
              </a:r>
            </a:p>
          </p:txBody>
        </p:sp>
      </p:grpSp>
      <p:sp>
        <p:nvSpPr>
          <p:cNvPr id="42" name="Text Box 34"/>
          <p:cNvSpPr txBox="1">
            <a:spLocks noChangeArrowheads="1"/>
          </p:cNvSpPr>
          <p:nvPr/>
        </p:nvSpPr>
        <p:spPr bwMode="auto">
          <a:xfrm>
            <a:off x="3224626" y="1524586"/>
            <a:ext cx="2580429" cy="1198880"/>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3200" i="1">
                <a:solidFill>
                  <a:schemeClr val="tx1"/>
                </a:solidFill>
                <a:latin typeface="Arial" panose="020B0604020202020204" pitchFamily="34" charset="0"/>
                <a:ea typeface="华文宋体" panose="02010600040101010101" charset="-122"/>
              </a:defRPr>
            </a:lvl1pPr>
            <a:lvl2pPr marL="742950" indent="-285750" eaLnBrk="0" hangingPunct="0">
              <a:defRPr sz="3200" i="1">
                <a:solidFill>
                  <a:schemeClr val="tx1"/>
                </a:solidFill>
                <a:latin typeface="Arial" panose="020B0604020202020204" pitchFamily="34" charset="0"/>
                <a:ea typeface="华文宋体" panose="02010600040101010101" charset="-122"/>
              </a:defRPr>
            </a:lvl2pPr>
            <a:lvl3pPr marL="1143000" indent="-228600" eaLnBrk="0" hangingPunct="0">
              <a:defRPr sz="3200" i="1">
                <a:solidFill>
                  <a:schemeClr val="tx1"/>
                </a:solidFill>
                <a:latin typeface="Arial" panose="020B0604020202020204" pitchFamily="34" charset="0"/>
                <a:ea typeface="华文宋体" panose="02010600040101010101" charset="-122"/>
              </a:defRPr>
            </a:lvl3pPr>
            <a:lvl4pPr marL="1600200" indent="-228600" eaLnBrk="0" hangingPunct="0">
              <a:defRPr sz="3200" i="1">
                <a:solidFill>
                  <a:schemeClr val="tx1"/>
                </a:solidFill>
                <a:latin typeface="Arial" panose="020B0604020202020204" pitchFamily="34" charset="0"/>
                <a:ea typeface="华文宋体" panose="02010600040101010101" charset="-122"/>
              </a:defRPr>
            </a:lvl4pPr>
            <a:lvl5pPr marL="2057400" indent="-228600" eaLnBrk="0" hangingPunct="0">
              <a:defRPr sz="3200" i="1">
                <a:solidFill>
                  <a:schemeClr val="tx1"/>
                </a:solidFill>
                <a:latin typeface="Arial" panose="020B0604020202020204" pitchFamily="34" charset="0"/>
                <a:ea typeface="华文宋体" panose="02010600040101010101" charset="-122"/>
              </a:defRPr>
            </a:lvl5pPr>
            <a:lvl6pPr marL="2514600" indent="-228600" eaLnBrk="0" fontAlgn="base" hangingPunct="0">
              <a:spcBef>
                <a:spcPct val="0"/>
              </a:spcBef>
              <a:spcAft>
                <a:spcPct val="0"/>
              </a:spcAft>
              <a:defRPr sz="3200" i="1">
                <a:solidFill>
                  <a:schemeClr val="tx1"/>
                </a:solidFill>
                <a:latin typeface="Arial" panose="020B0604020202020204" pitchFamily="34" charset="0"/>
                <a:ea typeface="华文宋体" panose="02010600040101010101" charset="-122"/>
              </a:defRPr>
            </a:lvl6pPr>
            <a:lvl7pPr marL="2971800" indent="-228600" eaLnBrk="0" fontAlgn="base" hangingPunct="0">
              <a:spcBef>
                <a:spcPct val="0"/>
              </a:spcBef>
              <a:spcAft>
                <a:spcPct val="0"/>
              </a:spcAft>
              <a:defRPr sz="3200" i="1">
                <a:solidFill>
                  <a:schemeClr val="tx1"/>
                </a:solidFill>
                <a:latin typeface="Arial" panose="020B0604020202020204" pitchFamily="34" charset="0"/>
                <a:ea typeface="华文宋体" panose="02010600040101010101" charset="-122"/>
              </a:defRPr>
            </a:lvl7pPr>
            <a:lvl8pPr marL="3429000" indent="-228600" eaLnBrk="0" fontAlgn="base" hangingPunct="0">
              <a:spcBef>
                <a:spcPct val="0"/>
              </a:spcBef>
              <a:spcAft>
                <a:spcPct val="0"/>
              </a:spcAft>
              <a:defRPr sz="3200" i="1">
                <a:solidFill>
                  <a:schemeClr val="tx1"/>
                </a:solidFill>
                <a:latin typeface="Arial" panose="020B0604020202020204" pitchFamily="34" charset="0"/>
                <a:ea typeface="华文宋体" panose="02010600040101010101" charset="-122"/>
              </a:defRPr>
            </a:lvl8pPr>
            <a:lvl9pPr marL="3886200" indent="-228600" eaLnBrk="0" fontAlgn="base" hangingPunct="0">
              <a:spcBef>
                <a:spcPct val="0"/>
              </a:spcBef>
              <a:spcAft>
                <a:spcPct val="0"/>
              </a:spcAft>
              <a:defRPr sz="3200" i="1">
                <a:solidFill>
                  <a:schemeClr val="tx1"/>
                </a:solidFill>
                <a:latin typeface="Arial" panose="020B0604020202020204" pitchFamily="34" charset="0"/>
                <a:ea typeface="华文宋体" panose="02010600040101010101" charset="-122"/>
              </a:defRPr>
            </a:lvl9pPr>
          </a:lstStyle>
          <a:p>
            <a:pPr eaLnBrk="1" hangingPunct="1">
              <a:spcBef>
                <a:spcPct val="50000"/>
              </a:spcBef>
            </a:pPr>
            <a:r>
              <a:rPr kumimoji="1" lang="zh-CN" altLang="en-US" sz="3600" i="0" dirty="0">
                <a:solidFill>
                  <a:srgbClr val="000000"/>
                </a:solidFill>
                <a:latin typeface="华文新魏" panose="02010800040101010101" pitchFamily="2" charset="-122"/>
                <a:ea typeface="华文新魏" panose="02010800040101010101" pitchFamily="2" charset="-122"/>
              </a:rPr>
              <a:t>北方资本主义工商业</a:t>
            </a:r>
          </a:p>
        </p:txBody>
      </p:sp>
      <p:sp>
        <p:nvSpPr>
          <p:cNvPr id="43" name="Text Box 35"/>
          <p:cNvSpPr txBox="1">
            <a:spLocks noChangeArrowheads="1"/>
          </p:cNvSpPr>
          <p:nvPr/>
        </p:nvSpPr>
        <p:spPr bwMode="auto">
          <a:xfrm>
            <a:off x="3240405" y="4356100"/>
            <a:ext cx="2564765" cy="12414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3200" i="1">
                <a:solidFill>
                  <a:schemeClr val="tx1"/>
                </a:solidFill>
                <a:latin typeface="Arial" panose="020B0604020202020204" pitchFamily="34" charset="0"/>
                <a:ea typeface="华文宋体" panose="02010600040101010101" charset="-122"/>
              </a:defRPr>
            </a:lvl1pPr>
            <a:lvl2pPr marL="742950" indent="-285750" eaLnBrk="0" hangingPunct="0">
              <a:defRPr sz="3200" i="1">
                <a:solidFill>
                  <a:schemeClr val="tx1"/>
                </a:solidFill>
                <a:latin typeface="Arial" panose="020B0604020202020204" pitchFamily="34" charset="0"/>
                <a:ea typeface="华文宋体" panose="02010600040101010101" charset="-122"/>
              </a:defRPr>
            </a:lvl2pPr>
            <a:lvl3pPr marL="1143000" indent="-228600" eaLnBrk="0" hangingPunct="0">
              <a:defRPr sz="3200" i="1">
                <a:solidFill>
                  <a:schemeClr val="tx1"/>
                </a:solidFill>
                <a:latin typeface="Arial" panose="020B0604020202020204" pitchFamily="34" charset="0"/>
                <a:ea typeface="华文宋体" panose="02010600040101010101" charset="-122"/>
              </a:defRPr>
            </a:lvl3pPr>
            <a:lvl4pPr marL="1600200" indent="-228600" eaLnBrk="0" hangingPunct="0">
              <a:defRPr sz="3200" i="1">
                <a:solidFill>
                  <a:schemeClr val="tx1"/>
                </a:solidFill>
                <a:latin typeface="Arial" panose="020B0604020202020204" pitchFamily="34" charset="0"/>
                <a:ea typeface="华文宋体" panose="02010600040101010101" charset="-122"/>
              </a:defRPr>
            </a:lvl4pPr>
            <a:lvl5pPr marL="2057400" indent="-228600" eaLnBrk="0" hangingPunct="0">
              <a:defRPr sz="3200" i="1">
                <a:solidFill>
                  <a:schemeClr val="tx1"/>
                </a:solidFill>
                <a:latin typeface="Arial" panose="020B0604020202020204" pitchFamily="34" charset="0"/>
                <a:ea typeface="华文宋体" panose="02010600040101010101" charset="-122"/>
              </a:defRPr>
            </a:lvl5pPr>
            <a:lvl6pPr marL="2514600" indent="-228600" eaLnBrk="0" fontAlgn="base" hangingPunct="0">
              <a:spcBef>
                <a:spcPct val="0"/>
              </a:spcBef>
              <a:spcAft>
                <a:spcPct val="0"/>
              </a:spcAft>
              <a:defRPr sz="3200" i="1">
                <a:solidFill>
                  <a:schemeClr val="tx1"/>
                </a:solidFill>
                <a:latin typeface="Arial" panose="020B0604020202020204" pitchFamily="34" charset="0"/>
                <a:ea typeface="华文宋体" panose="02010600040101010101" charset="-122"/>
              </a:defRPr>
            </a:lvl6pPr>
            <a:lvl7pPr marL="2971800" indent="-228600" eaLnBrk="0" fontAlgn="base" hangingPunct="0">
              <a:spcBef>
                <a:spcPct val="0"/>
              </a:spcBef>
              <a:spcAft>
                <a:spcPct val="0"/>
              </a:spcAft>
              <a:defRPr sz="3200" i="1">
                <a:solidFill>
                  <a:schemeClr val="tx1"/>
                </a:solidFill>
                <a:latin typeface="Arial" panose="020B0604020202020204" pitchFamily="34" charset="0"/>
                <a:ea typeface="华文宋体" panose="02010600040101010101" charset="-122"/>
              </a:defRPr>
            </a:lvl7pPr>
            <a:lvl8pPr marL="3429000" indent="-228600" eaLnBrk="0" fontAlgn="base" hangingPunct="0">
              <a:spcBef>
                <a:spcPct val="0"/>
              </a:spcBef>
              <a:spcAft>
                <a:spcPct val="0"/>
              </a:spcAft>
              <a:defRPr sz="3200" i="1">
                <a:solidFill>
                  <a:schemeClr val="tx1"/>
                </a:solidFill>
                <a:latin typeface="Arial" panose="020B0604020202020204" pitchFamily="34" charset="0"/>
                <a:ea typeface="华文宋体" panose="02010600040101010101" charset="-122"/>
              </a:defRPr>
            </a:lvl8pPr>
            <a:lvl9pPr marL="3886200" indent="-228600" eaLnBrk="0" fontAlgn="base" hangingPunct="0">
              <a:spcBef>
                <a:spcPct val="0"/>
              </a:spcBef>
              <a:spcAft>
                <a:spcPct val="0"/>
              </a:spcAft>
              <a:defRPr sz="3200" i="1">
                <a:solidFill>
                  <a:schemeClr val="tx1"/>
                </a:solidFill>
                <a:latin typeface="Arial" panose="020B0604020202020204" pitchFamily="34" charset="0"/>
                <a:ea typeface="华文宋体" panose="02010600040101010101" charset="-122"/>
              </a:defRPr>
            </a:lvl9pPr>
          </a:lstStyle>
          <a:p>
            <a:pPr eaLnBrk="1" hangingPunct="1">
              <a:spcBef>
                <a:spcPct val="50000"/>
              </a:spcBef>
            </a:pPr>
            <a:r>
              <a:rPr kumimoji="1" lang="zh-CN" altLang="en-US" sz="3735" i="0" dirty="0">
                <a:solidFill>
                  <a:srgbClr val="000000"/>
                </a:solidFill>
                <a:latin typeface="华文新魏" panose="02010800040101010101" pitchFamily="2" charset="-122"/>
                <a:ea typeface="华文新魏" panose="02010800040101010101" pitchFamily="2" charset="-122"/>
              </a:rPr>
              <a:t>南方奴隶制种植园经济</a:t>
            </a:r>
            <a:endParaRPr lang="zh-CN" altLang="en-US" sz="3735" i="0" dirty="0">
              <a:solidFill>
                <a:srgbClr val="000000"/>
              </a:solidFill>
              <a:latin typeface="华文新魏" panose="02010800040101010101" pitchFamily="2" charset="-122"/>
              <a:ea typeface="华文新魏" panose="02010800040101010101" pitchFamily="2" charset="-122"/>
            </a:endParaRPr>
          </a:p>
        </p:txBody>
      </p:sp>
      <p:grpSp>
        <p:nvGrpSpPr>
          <p:cNvPr id="23" name="组合 55"/>
          <p:cNvGrpSpPr/>
          <p:nvPr/>
        </p:nvGrpSpPr>
        <p:grpSpPr>
          <a:xfrm>
            <a:off x="6177468" y="3692525"/>
            <a:ext cx="6487000" cy="3134360"/>
            <a:chOff x="4992819" y="3674196"/>
            <a:chExt cx="4497306" cy="3134110"/>
          </a:xfrm>
        </p:grpSpPr>
        <p:pic>
          <p:nvPicPr>
            <p:cNvPr id="37" name="Picture 10" descr="图"/>
            <p:cNvPicPr>
              <a:picLocks noChangeAspect="1" noChangeArrowheads="1"/>
            </p:cNvPicPr>
            <p:nvPr/>
          </p:nvPicPr>
          <p:blipFill>
            <a:blip r:embed="rId3" cstate="print"/>
            <a:srcRect/>
            <a:stretch>
              <a:fillRect/>
            </a:stretch>
          </p:blipFill>
          <p:spPr bwMode="auto">
            <a:xfrm>
              <a:off x="5182869" y="3674196"/>
              <a:ext cx="3488844" cy="2485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4" name="Text Box 13"/>
            <p:cNvSpPr txBox="1">
              <a:spLocks noChangeArrowheads="1"/>
            </p:cNvSpPr>
            <p:nvPr/>
          </p:nvSpPr>
          <p:spPr bwMode="auto">
            <a:xfrm>
              <a:off x="4992819" y="6286378"/>
              <a:ext cx="4497306" cy="521928"/>
            </a:xfrm>
            <a:prstGeom prst="rect">
              <a:avLst/>
            </a:prstGeom>
            <a:solidFill>
              <a:schemeClr val="bg1">
                <a:alpha val="54901"/>
              </a:schemeClr>
            </a:solidFill>
            <a:ln w="9525">
              <a:noFill/>
              <a:miter lim="800000"/>
            </a:ln>
          </p:spPr>
          <p:txBody>
            <a:bodyPr wrap="square">
              <a:spAutoFit/>
            </a:bodyPr>
            <a:lstStyle/>
            <a:p>
              <a:r>
                <a:rPr lang="zh-CN" altLang="en-US" sz="2800" b="1" dirty="0">
                  <a:latin typeface="华文新魏" panose="02010800040101010101" pitchFamily="2" charset="-122"/>
                  <a:ea typeface="华文新魏" panose="02010800040101010101" pitchFamily="2" charset="-122"/>
                </a:rPr>
                <a:t>强迫奴隶在种植园中手工种植棉花</a:t>
              </a:r>
            </a:p>
          </p:txBody>
        </p:sp>
      </p:grpSp>
      <p:sp>
        <p:nvSpPr>
          <p:cNvPr id="47" name="矩形 46"/>
          <p:cNvSpPr/>
          <p:nvPr/>
        </p:nvSpPr>
        <p:spPr>
          <a:xfrm>
            <a:off x="252324" y="86595"/>
            <a:ext cx="5688330" cy="922020"/>
          </a:xfrm>
          <a:prstGeom prst="rect">
            <a:avLst/>
          </a:prstGeom>
          <a:noFill/>
        </p:spPr>
        <p:txBody>
          <a:bodyPr wrap="none" lIns="91440" tIns="45720" rIns="91440" bIns="45720">
            <a:spAutoFit/>
          </a:bodyPr>
          <a:lstStyle/>
          <a:p>
            <a:pPr algn="ctr"/>
            <a:r>
              <a:rPr lang="zh-CN" alt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二、因</a:t>
            </a:r>
            <a:r>
              <a:rPr lang="zh-CN" altLang="en-US" sz="5400"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自由</a:t>
            </a:r>
            <a:r>
              <a:rPr lang="zh-CN" alt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而冲突</a:t>
            </a:r>
          </a:p>
        </p:txBody>
      </p:sp>
      <p:grpSp>
        <p:nvGrpSpPr>
          <p:cNvPr id="46" name="组合 45"/>
          <p:cNvGrpSpPr/>
          <p:nvPr/>
        </p:nvGrpSpPr>
        <p:grpSpPr>
          <a:xfrm>
            <a:off x="167005" y="1386002"/>
            <a:ext cx="2978727" cy="5378469"/>
            <a:chOff x="6337300" y="279400"/>
            <a:chExt cx="5854700" cy="6453311"/>
          </a:xfrm>
        </p:grpSpPr>
        <p:pic>
          <p:nvPicPr>
            <p:cNvPr id="48" name="图片 47"/>
            <p:cNvPicPr>
              <a:picLocks noChangeAspect="1"/>
            </p:cNvPicPr>
            <p:nvPr/>
          </p:nvPicPr>
          <p:blipFill rotWithShape="1">
            <a:blip r:embed="rId4" cstate="print"/>
            <a:srcRect l="21007" t="4836" b="3911"/>
            <a:stretch>
              <a:fillRect/>
            </a:stretch>
          </p:blipFill>
          <p:spPr>
            <a:xfrm>
              <a:off x="6337300" y="279400"/>
              <a:ext cx="5854700" cy="5295900"/>
            </a:xfrm>
            <a:prstGeom prst="rect">
              <a:avLst/>
            </a:prstGeom>
          </p:spPr>
        </p:pic>
        <p:sp>
          <p:nvSpPr>
            <p:cNvPr id="49" name="文本框 46"/>
            <p:cNvSpPr txBox="1"/>
            <p:nvPr/>
          </p:nvSpPr>
          <p:spPr>
            <a:xfrm>
              <a:off x="6614771" y="5589100"/>
              <a:ext cx="5041900" cy="1143611"/>
            </a:xfrm>
            <a:prstGeom prst="rect">
              <a:avLst/>
            </a:prstGeom>
            <a:noFill/>
          </p:spPr>
          <p:txBody>
            <a:bodyPr wrap="square" rtlCol="0">
              <a:spAutoFit/>
            </a:bodyPr>
            <a:lstStyle/>
            <a:p>
              <a:pPr algn="ctr"/>
              <a:r>
                <a:rPr lang="zh-CN" altLang="en-US" sz="2800" b="1" dirty="0">
                  <a:latin typeface="华文新魏" panose="02010800040101010101" pitchFamily="2" charset="-122"/>
                  <a:ea typeface="华文新魏" panose="02010800040101010101" pitchFamily="2" charset="-122"/>
                </a:rPr>
                <a:t>北美殖民地物产分布图</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fill="hold"/>
                                        <p:tgtEl>
                                          <p:spTgt spid="43"/>
                                        </p:tgtEl>
                                        <p:attrNameLst>
                                          <p:attrName>ppt_x</p:attrName>
                                        </p:attrNameLst>
                                      </p:cBhvr>
                                      <p:tavLst>
                                        <p:tav tm="0">
                                          <p:val>
                                            <p:strVal val="#ppt_x"/>
                                          </p:val>
                                        </p:tav>
                                        <p:tav tm="100000">
                                          <p:val>
                                            <p:strVal val="#ppt_x"/>
                                          </p:val>
                                        </p:tav>
                                      </p:tavLst>
                                    </p:anim>
                                    <p:anim calcmode="lin" valueType="num">
                                      <p:cBhvr additive="base">
                                        <p:cTn id="1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0-#ppt_w/2"/>
                                          </p:val>
                                        </p:tav>
                                        <p:tav tm="100000">
                                          <p:val>
                                            <p:strVal val="#ppt_x"/>
                                          </p:val>
                                        </p:tav>
                                      </p:tavLst>
                                    </p:anim>
                                    <p:anim calcmode="lin" valueType="num">
                                      <p:cBhvr additive="base">
                                        <p:cTn id="2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3"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4" cstate="print"/>
          <a:stretch>
            <a:fillRect/>
          </a:stretch>
        </p:blipFill>
        <p:spPr>
          <a:xfrm>
            <a:off x="9396730" y="5943600"/>
            <a:ext cx="2796829" cy="964988"/>
          </a:xfrm>
          <a:prstGeom prst="rect">
            <a:avLst/>
          </a:prstGeom>
        </p:spPr>
      </p:pic>
      <p:sp>
        <p:nvSpPr>
          <p:cNvPr id="3" name="文本框 2"/>
          <p:cNvSpPr txBox="1"/>
          <p:nvPr/>
        </p:nvSpPr>
        <p:spPr>
          <a:xfrm>
            <a:off x="1371542" y="883747"/>
            <a:ext cx="9524365" cy="3538220"/>
          </a:xfrm>
          <a:prstGeom prst="rect">
            <a:avLst/>
          </a:prstGeom>
          <a:noFill/>
        </p:spPr>
        <p:txBody>
          <a:bodyPr wrap="square" rtlCol="0" anchor="t">
            <a:spAutoFit/>
          </a:bodyPr>
          <a:lstStyle/>
          <a:p>
            <a:r>
              <a:rPr lang="zh-CN" altLang="en-US" sz="2800" dirty="0">
                <a:latin typeface="+mj-ea"/>
                <a:ea typeface="+mj-ea"/>
                <a:cs typeface="楷体" panose="02010609060101010101" charset="-122"/>
              </a:rPr>
              <a:t>材料一 </a:t>
            </a:r>
            <a:r>
              <a:rPr lang="zh-CN" altLang="en-US" sz="2800" dirty="0">
                <a:latin typeface="楷体" panose="02010609060101010101" charset="-122"/>
                <a:ea typeface="楷体" panose="02010609060101010101" charset="-122"/>
                <a:cs typeface="楷体" panose="02010609060101010101" charset="-122"/>
              </a:rPr>
              <a:t>北部需要大量</a:t>
            </a:r>
            <a:r>
              <a:rPr lang="zh-CN" altLang="en-US" sz="2800" dirty="0">
                <a:solidFill>
                  <a:srgbClr val="FF0000"/>
                </a:solidFill>
                <a:latin typeface="楷体" panose="02010609060101010101" charset="-122"/>
                <a:ea typeface="楷体" panose="02010609060101010101" charset="-122"/>
                <a:cs typeface="楷体" panose="02010609060101010101" charset="-122"/>
              </a:rPr>
              <a:t>自由雇佣劳动力</a:t>
            </a:r>
            <a:r>
              <a:rPr lang="zh-CN" altLang="en-US" sz="2800" dirty="0">
                <a:latin typeface="楷体" panose="02010609060101010101" charset="-122"/>
                <a:ea typeface="楷体" panose="02010609060101010101" charset="-122"/>
                <a:cs typeface="楷体" panose="02010609060101010101" charset="-122"/>
              </a:rPr>
              <a:t>，南部奴隶主却把几百万黑奴禁锢在种植园内；北部需要大量的棉花等</a:t>
            </a:r>
            <a:r>
              <a:rPr lang="zh-CN" altLang="en-US" sz="2800" dirty="0">
                <a:solidFill>
                  <a:srgbClr val="FF0000"/>
                </a:solidFill>
                <a:latin typeface="楷体" panose="02010609060101010101" charset="-122"/>
                <a:ea typeface="楷体" panose="02010609060101010101" charset="-122"/>
                <a:cs typeface="楷体" panose="02010609060101010101" charset="-122"/>
              </a:rPr>
              <a:t>工业原料</a:t>
            </a:r>
            <a:r>
              <a:rPr lang="zh-CN" altLang="en-US" sz="2800" dirty="0">
                <a:latin typeface="楷体" panose="02010609060101010101" charset="-122"/>
                <a:ea typeface="楷体" panose="02010609060101010101" charset="-122"/>
                <a:cs typeface="楷体" panose="02010609060101010101" charset="-122"/>
              </a:rPr>
              <a:t>，南部种植的棉花，等原料多数卖给英法及其他欧洲国家。北部需要南部作为</a:t>
            </a:r>
            <a:r>
              <a:rPr lang="zh-CN" altLang="en-US" sz="2800" dirty="0">
                <a:solidFill>
                  <a:srgbClr val="FF0000"/>
                </a:solidFill>
                <a:latin typeface="楷体" panose="02010609060101010101" charset="-122"/>
                <a:ea typeface="楷体" panose="02010609060101010101" charset="-122"/>
                <a:cs typeface="楷体" panose="02010609060101010101" charset="-122"/>
              </a:rPr>
              <a:t>商品销售市场</a:t>
            </a:r>
            <a:r>
              <a:rPr lang="zh-CN" altLang="en-US" sz="2800" dirty="0">
                <a:latin typeface="楷体" panose="02010609060101010101" charset="-122"/>
                <a:ea typeface="楷体" panose="02010609060101010101" charset="-122"/>
                <a:cs typeface="楷体" panose="02010609060101010101" charset="-122"/>
              </a:rPr>
              <a:t>，一贫如洗的黑奴却无力购买任何工业品。北部资产阶级需要</a:t>
            </a:r>
            <a:r>
              <a:rPr lang="zh-CN" altLang="en-US" sz="2800" dirty="0">
                <a:solidFill>
                  <a:srgbClr val="FF0000"/>
                </a:solidFill>
                <a:latin typeface="楷体" panose="02010609060101010101" charset="-122"/>
                <a:ea typeface="楷体" panose="02010609060101010101" charset="-122"/>
                <a:cs typeface="楷体" panose="02010609060101010101" charset="-122"/>
              </a:rPr>
              <a:t>提高关税</a:t>
            </a:r>
            <a:r>
              <a:rPr lang="zh-CN" altLang="en-US" sz="2800" dirty="0">
                <a:latin typeface="楷体" panose="02010609060101010101" charset="-122"/>
                <a:ea typeface="楷体" panose="02010609060101010101" charset="-122"/>
                <a:cs typeface="楷体" panose="02010609060101010101" charset="-122"/>
              </a:rPr>
              <a:t>以保护自己的工业，控制联邦政府的南部奴隶主却极力降低关税以购买廉价的外国商品。</a:t>
            </a:r>
          </a:p>
          <a:p>
            <a:r>
              <a:rPr lang="zh-CN" altLang="en-US" sz="2800" dirty="0">
                <a:latin typeface="楷体" panose="02010609060101010101" charset="-122"/>
                <a:ea typeface="楷体" panose="02010609060101010101" charset="-122"/>
                <a:cs typeface="楷体" panose="02010609060101010101" charset="-122"/>
              </a:rPr>
              <a:t>                    </a:t>
            </a:r>
            <a:r>
              <a:rPr lang="zh-CN" altLang="en-US" sz="2800" dirty="0">
                <a:latin typeface="+mj-ea"/>
                <a:ea typeface="+mj-ea"/>
                <a:cs typeface="+mj-ea"/>
              </a:rPr>
              <a:t>   </a:t>
            </a:r>
            <a:r>
              <a:rPr lang="en-US" altLang="zh-CN" sz="2800" dirty="0">
                <a:latin typeface="+mj-ea"/>
                <a:ea typeface="+mj-ea"/>
                <a:cs typeface="+mj-ea"/>
              </a:rPr>
              <a:t>——</a:t>
            </a:r>
            <a:r>
              <a:rPr lang="zh-CN" altLang="en-US" sz="2800" dirty="0">
                <a:latin typeface="+mj-ea"/>
                <a:ea typeface="+mj-ea"/>
                <a:cs typeface="+mj-ea"/>
              </a:rPr>
              <a:t>吴于廑、齐世荣《世界史》</a:t>
            </a:r>
          </a:p>
        </p:txBody>
      </p:sp>
      <p:sp>
        <p:nvSpPr>
          <p:cNvPr id="7" name="圆角矩形 6"/>
          <p:cNvSpPr/>
          <p:nvPr/>
        </p:nvSpPr>
        <p:spPr>
          <a:xfrm>
            <a:off x="1854835" y="5022850"/>
            <a:ext cx="1607185" cy="89471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tx1"/>
                </a:solidFill>
                <a:latin typeface="华文新魏" panose="02010800040101010101" pitchFamily="2" charset="-122"/>
                <a:ea typeface="华文新魏" panose="02010800040101010101" pitchFamily="2" charset="-122"/>
              </a:rPr>
              <a:t>劳动力</a:t>
            </a:r>
          </a:p>
        </p:txBody>
      </p:sp>
      <p:sp>
        <p:nvSpPr>
          <p:cNvPr id="8" name="圆角矩形 7"/>
          <p:cNvSpPr/>
          <p:nvPr/>
        </p:nvSpPr>
        <p:spPr>
          <a:xfrm>
            <a:off x="4029075" y="4990465"/>
            <a:ext cx="1731645" cy="90614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tx1"/>
                </a:solidFill>
                <a:latin typeface="华文新魏" panose="02010800040101010101" pitchFamily="2" charset="-122"/>
                <a:ea typeface="华文新魏" panose="02010800040101010101" pitchFamily="2" charset="-122"/>
              </a:rPr>
              <a:t>原料</a:t>
            </a:r>
          </a:p>
        </p:txBody>
      </p:sp>
      <p:sp>
        <p:nvSpPr>
          <p:cNvPr id="9" name="圆角矩形 8"/>
          <p:cNvSpPr/>
          <p:nvPr/>
        </p:nvSpPr>
        <p:spPr>
          <a:xfrm>
            <a:off x="6259830" y="5031740"/>
            <a:ext cx="1758315" cy="87058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tx1"/>
                </a:solidFill>
                <a:latin typeface="华文新魏" panose="02010800040101010101" pitchFamily="2" charset="-122"/>
                <a:ea typeface="华文新魏" panose="02010800040101010101" pitchFamily="2" charset="-122"/>
              </a:rPr>
              <a:t>市场</a:t>
            </a:r>
          </a:p>
        </p:txBody>
      </p:sp>
      <p:sp>
        <p:nvSpPr>
          <p:cNvPr id="10" name="圆角矩形 9"/>
          <p:cNvSpPr/>
          <p:nvPr/>
        </p:nvSpPr>
        <p:spPr>
          <a:xfrm>
            <a:off x="8517890" y="5017770"/>
            <a:ext cx="1701800" cy="86487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tx1"/>
                </a:solidFill>
                <a:latin typeface="华文新魏" panose="02010800040101010101" pitchFamily="2" charset="-122"/>
                <a:ea typeface="华文新魏" panose="02010800040101010101" pitchFamily="2" charset="-122"/>
              </a:rPr>
              <a:t>关税</a:t>
            </a:r>
          </a:p>
        </p:txBody>
      </p:sp>
      <p:sp>
        <p:nvSpPr>
          <p:cNvPr id="19" name="圆角矩形 18"/>
          <p:cNvSpPr/>
          <p:nvPr/>
        </p:nvSpPr>
        <p:spPr>
          <a:xfrm>
            <a:off x="1854835" y="5008880"/>
            <a:ext cx="1607185" cy="89471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tx1"/>
                </a:solidFill>
                <a:latin typeface="华文新魏" panose="02010800040101010101" pitchFamily="2" charset="-122"/>
                <a:ea typeface="华文新魏" panose="02010800040101010101" pitchFamily="2" charset="-122"/>
              </a:rPr>
              <a:t>劳动力</a:t>
            </a:r>
          </a:p>
        </p:txBody>
      </p:sp>
      <p:sp>
        <p:nvSpPr>
          <p:cNvPr id="20" name="圆角矩形 19"/>
          <p:cNvSpPr/>
          <p:nvPr/>
        </p:nvSpPr>
        <p:spPr>
          <a:xfrm>
            <a:off x="4029075" y="4976495"/>
            <a:ext cx="1731645" cy="90614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tx1"/>
                </a:solidFill>
                <a:latin typeface="华文新魏" panose="02010800040101010101" pitchFamily="2" charset="-122"/>
                <a:ea typeface="华文新魏" panose="02010800040101010101" pitchFamily="2" charset="-122"/>
              </a:rPr>
              <a:t>原料</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9" grpId="0" bldLvl="0" animBg="1"/>
      <p:bldP spid="2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2" descr="17-a"/>
          <p:cNvPicPr>
            <a:picLocks noChangeAspect="1"/>
          </p:cNvPicPr>
          <p:nvPr/>
        </p:nvPicPr>
        <p:blipFill>
          <a:blip r:embed="rId3" cstate="print"/>
          <a:srcRect/>
          <a:stretch>
            <a:fillRect/>
          </a:stretch>
        </p:blipFill>
        <p:spPr bwMode="auto">
          <a:xfrm>
            <a:off x="274955" y="172085"/>
            <a:ext cx="11492865" cy="6431915"/>
          </a:xfrm>
          <a:prstGeom prst="rect">
            <a:avLst/>
          </a:prstGeom>
          <a:noFill/>
          <a:ln w="25400">
            <a:solidFill>
              <a:schemeClr val="tx1"/>
            </a:solidFill>
            <a:miter lim="800000"/>
            <a:headEnd/>
            <a:tailEnd/>
          </a:ln>
        </p:spPr>
      </p:pic>
      <p:sp>
        <p:nvSpPr>
          <p:cNvPr id="115717" name="Freeform 7"/>
          <p:cNvSpPr/>
          <p:nvPr/>
        </p:nvSpPr>
        <p:spPr bwMode="auto">
          <a:xfrm>
            <a:off x="8794750" y="356870"/>
            <a:ext cx="2607310" cy="4945380"/>
          </a:xfrm>
          <a:custGeom>
            <a:avLst/>
            <a:gdLst>
              <a:gd name="T0" fmla="*/ 1209 w 1305"/>
              <a:gd name="T1" fmla="*/ 156 h 2568"/>
              <a:gd name="T2" fmla="*/ 1173 w 1305"/>
              <a:gd name="T3" fmla="*/ 48 h 2568"/>
              <a:gd name="T4" fmla="*/ 981 w 1305"/>
              <a:gd name="T5" fmla="*/ 24 h 2568"/>
              <a:gd name="T6" fmla="*/ 981 w 1305"/>
              <a:gd name="T7" fmla="*/ 180 h 2568"/>
              <a:gd name="T8" fmla="*/ 885 w 1305"/>
              <a:gd name="T9" fmla="*/ 516 h 2568"/>
              <a:gd name="T10" fmla="*/ 741 w 1305"/>
              <a:gd name="T11" fmla="*/ 528 h 2568"/>
              <a:gd name="T12" fmla="*/ 657 w 1305"/>
              <a:gd name="T13" fmla="*/ 624 h 2568"/>
              <a:gd name="T14" fmla="*/ 453 w 1305"/>
              <a:gd name="T15" fmla="*/ 864 h 2568"/>
              <a:gd name="T16" fmla="*/ 405 w 1305"/>
              <a:gd name="T17" fmla="*/ 1044 h 2568"/>
              <a:gd name="T18" fmla="*/ 309 w 1305"/>
              <a:gd name="T19" fmla="*/ 1584 h 2568"/>
              <a:gd name="T20" fmla="*/ 189 w 1305"/>
              <a:gd name="T21" fmla="*/ 1872 h 2568"/>
              <a:gd name="T22" fmla="*/ 93 w 1305"/>
              <a:gd name="T23" fmla="*/ 2148 h 2568"/>
              <a:gd name="T24" fmla="*/ 45 w 1305"/>
              <a:gd name="T25" fmla="*/ 2256 h 2568"/>
              <a:gd name="T26" fmla="*/ 105 w 1305"/>
              <a:gd name="T27" fmla="*/ 2472 h 2568"/>
              <a:gd name="T28" fmla="*/ 357 w 1305"/>
              <a:gd name="T29" fmla="*/ 2568 h 2568"/>
              <a:gd name="T30" fmla="*/ 429 w 1305"/>
              <a:gd name="T31" fmla="*/ 2364 h 2568"/>
              <a:gd name="T32" fmla="*/ 609 w 1305"/>
              <a:gd name="T33" fmla="*/ 2064 h 2568"/>
              <a:gd name="T34" fmla="*/ 645 w 1305"/>
              <a:gd name="T35" fmla="*/ 1980 h 2568"/>
              <a:gd name="T36" fmla="*/ 741 w 1305"/>
              <a:gd name="T37" fmla="*/ 1896 h 2568"/>
              <a:gd name="T38" fmla="*/ 801 w 1305"/>
              <a:gd name="T39" fmla="*/ 1836 h 2568"/>
              <a:gd name="T40" fmla="*/ 825 w 1305"/>
              <a:gd name="T41" fmla="*/ 1608 h 2568"/>
              <a:gd name="T42" fmla="*/ 777 w 1305"/>
              <a:gd name="T43" fmla="*/ 1560 h 2568"/>
              <a:gd name="T44" fmla="*/ 741 w 1305"/>
              <a:gd name="T45" fmla="*/ 1416 h 2568"/>
              <a:gd name="T46" fmla="*/ 741 w 1305"/>
              <a:gd name="T47" fmla="*/ 1272 h 2568"/>
              <a:gd name="T48" fmla="*/ 825 w 1305"/>
              <a:gd name="T49" fmla="*/ 1452 h 2568"/>
              <a:gd name="T50" fmla="*/ 861 w 1305"/>
              <a:gd name="T51" fmla="*/ 1284 h 2568"/>
              <a:gd name="T52" fmla="*/ 801 w 1305"/>
              <a:gd name="T53" fmla="*/ 1176 h 2568"/>
              <a:gd name="T54" fmla="*/ 909 w 1305"/>
              <a:gd name="T55" fmla="*/ 1068 h 2568"/>
              <a:gd name="T56" fmla="*/ 897 w 1305"/>
              <a:gd name="T57" fmla="*/ 960 h 2568"/>
              <a:gd name="T58" fmla="*/ 1077 w 1305"/>
              <a:gd name="T59" fmla="*/ 864 h 2568"/>
              <a:gd name="T60" fmla="*/ 969 w 1305"/>
              <a:gd name="T61" fmla="*/ 876 h 2568"/>
              <a:gd name="T62" fmla="*/ 1017 w 1305"/>
              <a:gd name="T63" fmla="*/ 828 h 2568"/>
              <a:gd name="T64" fmla="*/ 1197 w 1305"/>
              <a:gd name="T65" fmla="*/ 648 h 2568"/>
              <a:gd name="T66" fmla="*/ 1125 w 1305"/>
              <a:gd name="T67" fmla="*/ 684 h 2568"/>
              <a:gd name="T68" fmla="*/ 1209 w 1305"/>
              <a:gd name="T69" fmla="*/ 324 h 2568"/>
              <a:gd name="T70" fmla="*/ 1305 w 1305"/>
              <a:gd name="T71" fmla="*/ 192 h 25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5"/>
              <a:gd name="T109" fmla="*/ 0 h 2568"/>
              <a:gd name="T110" fmla="*/ 1305 w 1305"/>
              <a:gd name="T111" fmla="*/ 2568 h 25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5" h="2568">
                <a:moveTo>
                  <a:pt x="1305" y="192"/>
                </a:moveTo>
                <a:cubicBezTo>
                  <a:pt x="1281" y="187"/>
                  <a:pt x="1227" y="184"/>
                  <a:pt x="1209" y="156"/>
                </a:cubicBezTo>
                <a:cubicBezTo>
                  <a:pt x="1196" y="135"/>
                  <a:pt x="1193" y="108"/>
                  <a:pt x="1185" y="84"/>
                </a:cubicBezTo>
                <a:cubicBezTo>
                  <a:pt x="1181" y="72"/>
                  <a:pt x="1185" y="52"/>
                  <a:pt x="1173" y="48"/>
                </a:cubicBezTo>
                <a:cubicBezTo>
                  <a:pt x="1134" y="35"/>
                  <a:pt x="1104" y="13"/>
                  <a:pt x="1065" y="0"/>
                </a:cubicBezTo>
                <a:cubicBezTo>
                  <a:pt x="1054" y="3"/>
                  <a:pt x="985" y="19"/>
                  <a:pt x="981" y="24"/>
                </a:cubicBezTo>
                <a:cubicBezTo>
                  <a:pt x="966" y="45"/>
                  <a:pt x="957" y="96"/>
                  <a:pt x="957" y="96"/>
                </a:cubicBezTo>
                <a:cubicBezTo>
                  <a:pt x="963" y="113"/>
                  <a:pt x="981" y="165"/>
                  <a:pt x="981" y="180"/>
                </a:cubicBezTo>
                <a:cubicBezTo>
                  <a:pt x="981" y="305"/>
                  <a:pt x="958" y="272"/>
                  <a:pt x="933" y="360"/>
                </a:cubicBezTo>
                <a:cubicBezTo>
                  <a:pt x="918" y="412"/>
                  <a:pt x="902" y="464"/>
                  <a:pt x="885" y="516"/>
                </a:cubicBezTo>
                <a:cubicBezTo>
                  <a:pt x="881" y="528"/>
                  <a:pt x="861" y="524"/>
                  <a:pt x="849" y="528"/>
                </a:cubicBezTo>
                <a:cubicBezTo>
                  <a:pt x="816" y="520"/>
                  <a:pt x="774" y="502"/>
                  <a:pt x="741" y="528"/>
                </a:cubicBezTo>
                <a:cubicBezTo>
                  <a:pt x="718" y="546"/>
                  <a:pt x="717" y="584"/>
                  <a:pt x="693" y="600"/>
                </a:cubicBezTo>
                <a:cubicBezTo>
                  <a:pt x="681" y="608"/>
                  <a:pt x="669" y="616"/>
                  <a:pt x="657" y="624"/>
                </a:cubicBezTo>
                <a:cubicBezTo>
                  <a:pt x="633" y="695"/>
                  <a:pt x="613" y="749"/>
                  <a:pt x="549" y="792"/>
                </a:cubicBezTo>
                <a:cubicBezTo>
                  <a:pt x="529" y="852"/>
                  <a:pt x="512" y="849"/>
                  <a:pt x="453" y="864"/>
                </a:cubicBezTo>
                <a:cubicBezTo>
                  <a:pt x="437" y="961"/>
                  <a:pt x="449" y="913"/>
                  <a:pt x="417" y="1008"/>
                </a:cubicBezTo>
                <a:cubicBezTo>
                  <a:pt x="413" y="1020"/>
                  <a:pt x="405" y="1044"/>
                  <a:pt x="405" y="1044"/>
                </a:cubicBezTo>
                <a:cubicBezTo>
                  <a:pt x="393" y="1127"/>
                  <a:pt x="384" y="1216"/>
                  <a:pt x="357" y="1296"/>
                </a:cubicBezTo>
                <a:cubicBezTo>
                  <a:pt x="342" y="1571"/>
                  <a:pt x="371" y="1444"/>
                  <a:pt x="309" y="1584"/>
                </a:cubicBezTo>
                <a:cubicBezTo>
                  <a:pt x="252" y="1713"/>
                  <a:pt x="315" y="1611"/>
                  <a:pt x="261" y="1692"/>
                </a:cubicBezTo>
                <a:cubicBezTo>
                  <a:pt x="246" y="1779"/>
                  <a:pt x="240" y="1796"/>
                  <a:pt x="189" y="1872"/>
                </a:cubicBezTo>
                <a:cubicBezTo>
                  <a:pt x="167" y="1905"/>
                  <a:pt x="163" y="1947"/>
                  <a:pt x="141" y="1980"/>
                </a:cubicBezTo>
                <a:cubicBezTo>
                  <a:pt x="130" y="2024"/>
                  <a:pt x="113" y="2104"/>
                  <a:pt x="93" y="2148"/>
                </a:cubicBezTo>
                <a:cubicBezTo>
                  <a:pt x="87" y="2161"/>
                  <a:pt x="75" y="2171"/>
                  <a:pt x="69" y="2184"/>
                </a:cubicBezTo>
                <a:cubicBezTo>
                  <a:pt x="59" y="2207"/>
                  <a:pt x="45" y="2256"/>
                  <a:pt x="45" y="2256"/>
                </a:cubicBezTo>
                <a:cubicBezTo>
                  <a:pt x="38" y="2331"/>
                  <a:pt x="0" y="2409"/>
                  <a:pt x="81" y="2436"/>
                </a:cubicBezTo>
                <a:cubicBezTo>
                  <a:pt x="89" y="2448"/>
                  <a:pt x="93" y="2464"/>
                  <a:pt x="105" y="2472"/>
                </a:cubicBezTo>
                <a:cubicBezTo>
                  <a:pt x="137" y="2492"/>
                  <a:pt x="177" y="2496"/>
                  <a:pt x="213" y="2508"/>
                </a:cubicBezTo>
                <a:cubicBezTo>
                  <a:pt x="264" y="2525"/>
                  <a:pt x="307" y="2551"/>
                  <a:pt x="357" y="2568"/>
                </a:cubicBezTo>
                <a:cubicBezTo>
                  <a:pt x="439" y="2547"/>
                  <a:pt x="427" y="2531"/>
                  <a:pt x="441" y="2448"/>
                </a:cubicBezTo>
                <a:cubicBezTo>
                  <a:pt x="437" y="2420"/>
                  <a:pt x="429" y="2392"/>
                  <a:pt x="429" y="2364"/>
                </a:cubicBezTo>
                <a:cubicBezTo>
                  <a:pt x="429" y="2295"/>
                  <a:pt x="500" y="2228"/>
                  <a:pt x="537" y="2172"/>
                </a:cubicBezTo>
                <a:cubicBezTo>
                  <a:pt x="561" y="2136"/>
                  <a:pt x="585" y="2100"/>
                  <a:pt x="609" y="2064"/>
                </a:cubicBezTo>
                <a:cubicBezTo>
                  <a:pt x="617" y="2052"/>
                  <a:pt x="633" y="2028"/>
                  <a:pt x="633" y="2028"/>
                </a:cubicBezTo>
                <a:cubicBezTo>
                  <a:pt x="637" y="2012"/>
                  <a:pt x="636" y="1994"/>
                  <a:pt x="645" y="1980"/>
                </a:cubicBezTo>
                <a:cubicBezTo>
                  <a:pt x="653" y="1968"/>
                  <a:pt x="671" y="1966"/>
                  <a:pt x="681" y="1956"/>
                </a:cubicBezTo>
                <a:cubicBezTo>
                  <a:pt x="761" y="1876"/>
                  <a:pt x="645" y="1960"/>
                  <a:pt x="741" y="1896"/>
                </a:cubicBezTo>
                <a:cubicBezTo>
                  <a:pt x="749" y="1884"/>
                  <a:pt x="755" y="1870"/>
                  <a:pt x="765" y="1860"/>
                </a:cubicBezTo>
                <a:cubicBezTo>
                  <a:pt x="775" y="1850"/>
                  <a:pt x="792" y="1847"/>
                  <a:pt x="801" y="1836"/>
                </a:cubicBezTo>
                <a:cubicBezTo>
                  <a:pt x="845" y="1785"/>
                  <a:pt x="845" y="1777"/>
                  <a:pt x="861" y="1728"/>
                </a:cubicBezTo>
                <a:cubicBezTo>
                  <a:pt x="804" y="1557"/>
                  <a:pt x="861" y="1735"/>
                  <a:pt x="825" y="1608"/>
                </a:cubicBezTo>
                <a:cubicBezTo>
                  <a:pt x="822" y="1596"/>
                  <a:pt x="822" y="1581"/>
                  <a:pt x="813" y="1572"/>
                </a:cubicBezTo>
                <a:cubicBezTo>
                  <a:pt x="804" y="1563"/>
                  <a:pt x="789" y="1564"/>
                  <a:pt x="777" y="1560"/>
                </a:cubicBezTo>
                <a:cubicBezTo>
                  <a:pt x="773" y="1524"/>
                  <a:pt x="774" y="1487"/>
                  <a:pt x="765" y="1452"/>
                </a:cubicBezTo>
                <a:cubicBezTo>
                  <a:pt x="762" y="1438"/>
                  <a:pt x="747" y="1429"/>
                  <a:pt x="741" y="1416"/>
                </a:cubicBezTo>
                <a:cubicBezTo>
                  <a:pt x="721" y="1375"/>
                  <a:pt x="719" y="1327"/>
                  <a:pt x="705" y="1284"/>
                </a:cubicBezTo>
                <a:cubicBezTo>
                  <a:pt x="717" y="1280"/>
                  <a:pt x="729" y="1267"/>
                  <a:pt x="741" y="1272"/>
                </a:cubicBezTo>
                <a:cubicBezTo>
                  <a:pt x="746" y="1274"/>
                  <a:pt x="797" y="1371"/>
                  <a:pt x="801" y="1380"/>
                </a:cubicBezTo>
                <a:cubicBezTo>
                  <a:pt x="811" y="1403"/>
                  <a:pt x="825" y="1452"/>
                  <a:pt x="825" y="1452"/>
                </a:cubicBezTo>
                <a:cubicBezTo>
                  <a:pt x="838" y="1413"/>
                  <a:pt x="860" y="1383"/>
                  <a:pt x="873" y="1344"/>
                </a:cubicBezTo>
                <a:cubicBezTo>
                  <a:pt x="869" y="1324"/>
                  <a:pt x="871" y="1302"/>
                  <a:pt x="861" y="1284"/>
                </a:cubicBezTo>
                <a:cubicBezTo>
                  <a:pt x="791" y="1162"/>
                  <a:pt x="850" y="1354"/>
                  <a:pt x="813" y="1224"/>
                </a:cubicBezTo>
                <a:cubicBezTo>
                  <a:pt x="808" y="1208"/>
                  <a:pt x="786" y="1182"/>
                  <a:pt x="801" y="1176"/>
                </a:cubicBezTo>
                <a:cubicBezTo>
                  <a:pt x="824" y="1167"/>
                  <a:pt x="873" y="1200"/>
                  <a:pt x="873" y="1200"/>
                </a:cubicBezTo>
                <a:cubicBezTo>
                  <a:pt x="888" y="1156"/>
                  <a:pt x="894" y="1112"/>
                  <a:pt x="909" y="1068"/>
                </a:cubicBezTo>
                <a:cubicBezTo>
                  <a:pt x="901" y="1044"/>
                  <a:pt x="877" y="1020"/>
                  <a:pt x="885" y="996"/>
                </a:cubicBezTo>
                <a:cubicBezTo>
                  <a:pt x="889" y="984"/>
                  <a:pt x="887" y="967"/>
                  <a:pt x="897" y="960"/>
                </a:cubicBezTo>
                <a:cubicBezTo>
                  <a:pt x="913" y="949"/>
                  <a:pt x="991" y="930"/>
                  <a:pt x="1017" y="924"/>
                </a:cubicBezTo>
                <a:cubicBezTo>
                  <a:pt x="1028" y="916"/>
                  <a:pt x="1082" y="888"/>
                  <a:pt x="1077" y="864"/>
                </a:cubicBezTo>
                <a:cubicBezTo>
                  <a:pt x="1074" y="850"/>
                  <a:pt x="1053" y="848"/>
                  <a:pt x="1041" y="840"/>
                </a:cubicBezTo>
                <a:cubicBezTo>
                  <a:pt x="1040" y="841"/>
                  <a:pt x="979" y="886"/>
                  <a:pt x="969" y="876"/>
                </a:cubicBezTo>
                <a:cubicBezTo>
                  <a:pt x="960" y="867"/>
                  <a:pt x="972" y="849"/>
                  <a:pt x="981" y="840"/>
                </a:cubicBezTo>
                <a:cubicBezTo>
                  <a:pt x="990" y="831"/>
                  <a:pt x="1006" y="834"/>
                  <a:pt x="1017" y="828"/>
                </a:cubicBezTo>
                <a:cubicBezTo>
                  <a:pt x="1113" y="780"/>
                  <a:pt x="1156" y="764"/>
                  <a:pt x="1209" y="684"/>
                </a:cubicBezTo>
                <a:cubicBezTo>
                  <a:pt x="1205" y="672"/>
                  <a:pt x="1209" y="651"/>
                  <a:pt x="1197" y="648"/>
                </a:cubicBezTo>
                <a:cubicBezTo>
                  <a:pt x="1183" y="645"/>
                  <a:pt x="1174" y="666"/>
                  <a:pt x="1161" y="672"/>
                </a:cubicBezTo>
                <a:cubicBezTo>
                  <a:pt x="1150" y="678"/>
                  <a:pt x="1137" y="680"/>
                  <a:pt x="1125" y="684"/>
                </a:cubicBezTo>
                <a:cubicBezTo>
                  <a:pt x="1059" y="584"/>
                  <a:pt x="1085" y="427"/>
                  <a:pt x="1185" y="360"/>
                </a:cubicBezTo>
                <a:cubicBezTo>
                  <a:pt x="1193" y="348"/>
                  <a:pt x="1199" y="334"/>
                  <a:pt x="1209" y="324"/>
                </a:cubicBezTo>
                <a:cubicBezTo>
                  <a:pt x="1219" y="314"/>
                  <a:pt x="1237" y="312"/>
                  <a:pt x="1245" y="300"/>
                </a:cubicBezTo>
                <a:cubicBezTo>
                  <a:pt x="1257" y="282"/>
                  <a:pt x="1265" y="192"/>
                  <a:pt x="1305" y="192"/>
                </a:cubicBezTo>
                <a:close/>
              </a:path>
            </a:pathLst>
          </a:custGeom>
          <a:solidFill>
            <a:srgbClr val="FFCC00"/>
          </a:solidFill>
          <a:ln w="76200" cap="flat" cmpd="sng">
            <a:solidFill>
              <a:schemeClr val="accent2"/>
            </a:solidFill>
            <a:prstDash val="solid"/>
            <a:miter lim="800000"/>
            <a:headEnd type="none" w="med" len="med"/>
            <a:tailEnd type="none" w="med" len="med"/>
          </a:ln>
        </p:spPr>
        <p:txBody>
          <a:bodyPr/>
          <a:lstStyle/>
          <a:p>
            <a:endParaRPr lang="zh-CN" altLang="en-US"/>
          </a:p>
        </p:txBody>
      </p:sp>
      <p:sp>
        <p:nvSpPr>
          <p:cNvPr id="115718" name="Freeform 11"/>
          <p:cNvSpPr/>
          <p:nvPr/>
        </p:nvSpPr>
        <p:spPr bwMode="auto">
          <a:xfrm>
            <a:off x="6167755" y="357505"/>
            <a:ext cx="5340985" cy="5057775"/>
          </a:xfrm>
          <a:custGeom>
            <a:avLst/>
            <a:gdLst>
              <a:gd name="T0" fmla="*/ 2412 w 2482"/>
              <a:gd name="T1" fmla="*/ 192 h 2688"/>
              <a:gd name="T2" fmla="*/ 2256 w 2482"/>
              <a:gd name="T3" fmla="*/ 0 h 2688"/>
              <a:gd name="T4" fmla="*/ 2148 w 2482"/>
              <a:gd name="T5" fmla="*/ 96 h 2688"/>
              <a:gd name="T6" fmla="*/ 2112 w 2482"/>
              <a:gd name="T7" fmla="*/ 324 h 2688"/>
              <a:gd name="T8" fmla="*/ 2004 w 2482"/>
              <a:gd name="T9" fmla="*/ 420 h 2688"/>
              <a:gd name="T10" fmla="*/ 1788 w 2482"/>
              <a:gd name="T11" fmla="*/ 528 h 2688"/>
              <a:gd name="T12" fmla="*/ 1620 w 2482"/>
              <a:gd name="T13" fmla="*/ 720 h 2688"/>
              <a:gd name="T14" fmla="*/ 1488 w 2482"/>
              <a:gd name="T15" fmla="*/ 912 h 2688"/>
              <a:gd name="T16" fmla="*/ 1176 w 2482"/>
              <a:gd name="T17" fmla="*/ 1080 h 2688"/>
              <a:gd name="T18" fmla="*/ 1200 w 2482"/>
              <a:gd name="T19" fmla="*/ 972 h 2688"/>
              <a:gd name="T20" fmla="*/ 1104 w 2482"/>
              <a:gd name="T21" fmla="*/ 612 h 2688"/>
              <a:gd name="T22" fmla="*/ 912 w 2482"/>
              <a:gd name="T23" fmla="*/ 468 h 2688"/>
              <a:gd name="T24" fmla="*/ 732 w 2482"/>
              <a:gd name="T25" fmla="*/ 372 h 2688"/>
              <a:gd name="T26" fmla="*/ 156 w 2482"/>
              <a:gd name="T27" fmla="*/ 276 h 2688"/>
              <a:gd name="T28" fmla="*/ 24 w 2482"/>
              <a:gd name="T29" fmla="*/ 240 h 2688"/>
              <a:gd name="T30" fmla="*/ 48 w 2482"/>
              <a:gd name="T31" fmla="*/ 456 h 2688"/>
              <a:gd name="T32" fmla="*/ 12 w 2482"/>
              <a:gd name="T33" fmla="*/ 528 h 2688"/>
              <a:gd name="T34" fmla="*/ 156 w 2482"/>
              <a:gd name="T35" fmla="*/ 516 h 2688"/>
              <a:gd name="T36" fmla="*/ 156 w 2482"/>
              <a:gd name="T37" fmla="*/ 768 h 2688"/>
              <a:gd name="T38" fmla="*/ 264 w 2482"/>
              <a:gd name="T39" fmla="*/ 852 h 2688"/>
              <a:gd name="T40" fmla="*/ 384 w 2482"/>
              <a:gd name="T41" fmla="*/ 936 h 2688"/>
              <a:gd name="T42" fmla="*/ 456 w 2482"/>
              <a:gd name="T43" fmla="*/ 1320 h 2688"/>
              <a:gd name="T44" fmla="*/ 516 w 2482"/>
              <a:gd name="T45" fmla="*/ 1608 h 2688"/>
              <a:gd name="T46" fmla="*/ 624 w 2482"/>
              <a:gd name="T47" fmla="*/ 1752 h 2688"/>
              <a:gd name="T48" fmla="*/ 660 w 2482"/>
              <a:gd name="T49" fmla="*/ 1824 h 2688"/>
              <a:gd name="T50" fmla="*/ 564 w 2482"/>
              <a:gd name="T51" fmla="*/ 2220 h 2688"/>
              <a:gd name="T52" fmla="*/ 552 w 2482"/>
              <a:gd name="T53" fmla="*/ 2592 h 2688"/>
              <a:gd name="T54" fmla="*/ 516 w 2482"/>
              <a:gd name="T55" fmla="*/ 2664 h 2688"/>
              <a:gd name="T56" fmla="*/ 1092 w 2482"/>
              <a:gd name="T57" fmla="*/ 2604 h 2688"/>
              <a:gd name="T58" fmla="*/ 1572 w 2482"/>
              <a:gd name="T59" fmla="*/ 2424 h 2688"/>
              <a:gd name="T60" fmla="*/ 1788 w 2482"/>
              <a:gd name="T61" fmla="*/ 2088 h 2688"/>
              <a:gd name="T62" fmla="*/ 1932 w 2482"/>
              <a:gd name="T63" fmla="*/ 1908 h 2688"/>
              <a:gd name="T64" fmla="*/ 2028 w 2482"/>
              <a:gd name="T65" fmla="*/ 1764 h 2688"/>
              <a:gd name="T66" fmla="*/ 1944 w 2482"/>
              <a:gd name="T67" fmla="*/ 1524 h 2688"/>
              <a:gd name="T68" fmla="*/ 1896 w 2482"/>
              <a:gd name="T69" fmla="*/ 1380 h 2688"/>
              <a:gd name="T70" fmla="*/ 1944 w 2482"/>
              <a:gd name="T71" fmla="*/ 1356 h 2688"/>
              <a:gd name="T72" fmla="*/ 1992 w 2482"/>
              <a:gd name="T73" fmla="*/ 1308 h 2688"/>
              <a:gd name="T74" fmla="*/ 2016 w 2482"/>
              <a:gd name="T75" fmla="*/ 1188 h 2688"/>
              <a:gd name="T76" fmla="*/ 2040 w 2482"/>
              <a:gd name="T77" fmla="*/ 1020 h 2688"/>
              <a:gd name="T78" fmla="*/ 2136 w 2482"/>
              <a:gd name="T79" fmla="*/ 900 h 2688"/>
              <a:gd name="T80" fmla="*/ 2196 w 2482"/>
              <a:gd name="T81" fmla="*/ 852 h 2688"/>
              <a:gd name="T82" fmla="*/ 2268 w 2482"/>
              <a:gd name="T83" fmla="*/ 816 h 2688"/>
              <a:gd name="T84" fmla="*/ 2364 w 2482"/>
              <a:gd name="T85" fmla="*/ 732 h 2688"/>
              <a:gd name="T86" fmla="*/ 2280 w 2482"/>
              <a:gd name="T87" fmla="*/ 456 h 2688"/>
              <a:gd name="T88" fmla="*/ 2436 w 2482"/>
              <a:gd name="T89" fmla="*/ 288 h 2688"/>
              <a:gd name="T90" fmla="*/ 2448 w 2482"/>
              <a:gd name="T91" fmla="*/ 204 h 26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82"/>
              <a:gd name="T139" fmla="*/ 0 h 2688"/>
              <a:gd name="T140" fmla="*/ 2482 w 2482"/>
              <a:gd name="T141" fmla="*/ 2688 h 26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82" h="2688">
                <a:moveTo>
                  <a:pt x="2448" y="204"/>
                </a:moveTo>
                <a:cubicBezTo>
                  <a:pt x="2436" y="200"/>
                  <a:pt x="2422" y="200"/>
                  <a:pt x="2412" y="192"/>
                </a:cubicBezTo>
                <a:cubicBezTo>
                  <a:pt x="2366" y="155"/>
                  <a:pt x="2387" y="93"/>
                  <a:pt x="2364" y="48"/>
                </a:cubicBezTo>
                <a:cubicBezTo>
                  <a:pt x="2346" y="13"/>
                  <a:pt x="2256" y="0"/>
                  <a:pt x="2256" y="0"/>
                </a:cubicBezTo>
                <a:cubicBezTo>
                  <a:pt x="2245" y="3"/>
                  <a:pt x="2176" y="19"/>
                  <a:pt x="2172" y="24"/>
                </a:cubicBezTo>
                <a:cubicBezTo>
                  <a:pt x="2157" y="45"/>
                  <a:pt x="2156" y="72"/>
                  <a:pt x="2148" y="96"/>
                </a:cubicBezTo>
                <a:cubicBezTo>
                  <a:pt x="2144" y="108"/>
                  <a:pt x="2136" y="132"/>
                  <a:pt x="2136" y="132"/>
                </a:cubicBezTo>
                <a:cubicBezTo>
                  <a:pt x="2154" y="204"/>
                  <a:pt x="2135" y="254"/>
                  <a:pt x="2112" y="324"/>
                </a:cubicBezTo>
                <a:cubicBezTo>
                  <a:pt x="2110" y="330"/>
                  <a:pt x="2039" y="377"/>
                  <a:pt x="2028" y="384"/>
                </a:cubicBezTo>
                <a:cubicBezTo>
                  <a:pt x="2020" y="396"/>
                  <a:pt x="2016" y="412"/>
                  <a:pt x="2004" y="420"/>
                </a:cubicBezTo>
                <a:cubicBezTo>
                  <a:pt x="1969" y="442"/>
                  <a:pt x="1902" y="454"/>
                  <a:pt x="1860" y="468"/>
                </a:cubicBezTo>
                <a:cubicBezTo>
                  <a:pt x="1835" y="476"/>
                  <a:pt x="1805" y="511"/>
                  <a:pt x="1788" y="528"/>
                </a:cubicBezTo>
                <a:cubicBezTo>
                  <a:pt x="1767" y="611"/>
                  <a:pt x="1769" y="618"/>
                  <a:pt x="1704" y="672"/>
                </a:cubicBezTo>
                <a:cubicBezTo>
                  <a:pt x="1643" y="723"/>
                  <a:pt x="1698" y="701"/>
                  <a:pt x="1620" y="720"/>
                </a:cubicBezTo>
                <a:cubicBezTo>
                  <a:pt x="1574" y="751"/>
                  <a:pt x="1545" y="757"/>
                  <a:pt x="1524" y="804"/>
                </a:cubicBezTo>
                <a:cubicBezTo>
                  <a:pt x="1509" y="839"/>
                  <a:pt x="1509" y="880"/>
                  <a:pt x="1488" y="912"/>
                </a:cubicBezTo>
                <a:cubicBezTo>
                  <a:pt x="1421" y="1012"/>
                  <a:pt x="1364" y="1063"/>
                  <a:pt x="1248" y="1092"/>
                </a:cubicBezTo>
                <a:cubicBezTo>
                  <a:pt x="1224" y="1088"/>
                  <a:pt x="1195" y="1095"/>
                  <a:pt x="1176" y="1080"/>
                </a:cubicBezTo>
                <a:cubicBezTo>
                  <a:pt x="1166" y="1072"/>
                  <a:pt x="1185" y="1056"/>
                  <a:pt x="1188" y="1044"/>
                </a:cubicBezTo>
                <a:cubicBezTo>
                  <a:pt x="1193" y="1020"/>
                  <a:pt x="1195" y="996"/>
                  <a:pt x="1200" y="972"/>
                </a:cubicBezTo>
                <a:cubicBezTo>
                  <a:pt x="1207" y="940"/>
                  <a:pt x="1224" y="876"/>
                  <a:pt x="1224" y="876"/>
                </a:cubicBezTo>
                <a:cubicBezTo>
                  <a:pt x="1214" y="785"/>
                  <a:pt x="1209" y="647"/>
                  <a:pt x="1104" y="612"/>
                </a:cubicBezTo>
                <a:cubicBezTo>
                  <a:pt x="1076" y="570"/>
                  <a:pt x="1056" y="556"/>
                  <a:pt x="1008" y="540"/>
                </a:cubicBezTo>
                <a:cubicBezTo>
                  <a:pt x="976" y="492"/>
                  <a:pt x="959" y="499"/>
                  <a:pt x="912" y="468"/>
                </a:cubicBezTo>
                <a:cubicBezTo>
                  <a:pt x="877" y="415"/>
                  <a:pt x="829" y="416"/>
                  <a:pt x="768" y="396"/>
                </a:cubicBezTo>
                <a:cubicBezTo>
                  <a:pt x="754" y="391"/>
                  <a:pt x="746" y="374"/>
                  <a:pt x="732" y="372"/>
                </a:cubicBezTo>
                <a:cubicBezTo>
                  <a:pt x="578" y="346"/>
                  <a:pt x="420" y="355"/>
                  <a:pt x="264" y="348"/>
                </a:cubicBezTo>
                <a:cubicBezTo>
                  <a:pt x="220" y="333"/>
                  <a:pt x="185" y="314"/>
                  <a:pt x="156" y="276"/>
                </a:cubicBezTo>
                <a:cubicBezTo>
                  <a:pt x="89" y="189"/>
                  <a:pt x="141" y="215"/>
                  <a:pt x="72" y="192"/>
                </a:cubicBezTo>
                <a:cubicBezTo>
                  <a:pt x="45" y="201"/>
                  <a:pt x="19" y="199"/>
                  <a:pt x="24" y="240"/>
                </a:cubicBezTo>
                <a:cubicBezTo>
                  <a:pt x="27" y="265"/>
                  <a:pt x="48" y="312"/>
                  <a:pt x="48" y="312"/>
                </a:cubicBezTo>
                <a:cubicBezTo>
                  <a:pt x="55" y="378"/>
                  <a:pt x="74" y="405"/>
                  <a:pt x="48" y="456"/>
                </a:cubicBezTo>
                <a:cubicBezTo>
                  <a:pt x="42" y="469"/>
                  <a:pt x="30" y="479"/>
                  <a:pt x="24" y="492"/>
                </a:cubicBezTo>
                <a:cubicBezTo>
                  <a:pt x="18" y="503"/>
                  <a:pt x="0" y="526"/>
                  <a:pt x="12" y="528"/>
                </a:cubicBezTo>
                <a:cubicBezTo>
                  <a:pt x="37" y="533"/>
                  <a:pt x="84" y="504"/>
                  <a:pt x="84" y="504"/>
                </a:cubicBezTo>
                <a:cubicBezTo>
                  <a:pt x="108" y="508"/>
                  <a:pt x="134" y="505"/>
                  <a:pt x="156" y="516"/>
                </a:cubicBezTo>
                <a:cubicBezTo>
                  <a:pt x="213" y="544"/>
                  <a:pt x="144" y="623"/>
                  <a:pt x="132" y="660"/>
                </a:cubicBezTo>
                <a:cubicBezTo>
                  <a:pt x="138" y="696"/>
                  <a:pt x="130" y="742"/>
                  <a:pt x="156" y="768"/>
                </a:cubicBezTo>
                <a:cubicBezTo>
                  <a:pt x="176" y="788"/>
                  <a:pt x="204" y="800"/>
                  <a:pt x="228" y="816"/>
                </a:cubicBezTo>
                <a:cubicBezTo>
                  <a:pt x="242" y="825"/>
                  <a:pt x="250" y="843"/>
                  <a:pt x="264" y="852"/>
                </a:cubicBezTo>
                <a:cubicBezTo>
                  <a:pt x="275" y="859"/>
                  <a:pt x="288" y="860"/>
                  <a:pt x="300" y="864"/>
                </a:cubicBezTo>
                <a:cubicBezTo>
                  <a:pt x="319" y="922"/>
                  <a:pt x="333" y="902"/>
                  <a:pt x="384" y="936"/>
                </a:cubicBezTo>
                <a:cubicBezTo>
                  <a:pt x="416" y="1033"/>
                  <a:pt x="471" y="1109"/>
                  <a:pt x="516" y="1200"/>
                </a:cubicBezTo>
                <a:cubicBezTo>
                  <a:pt x="489" y="1310"/>
                  <a:pt x="519" y="1278"/>
                  <a:pt x="456" y="1320"/>
                </a:cubicBezTo>
                <a:cubicBezTo>
                  <a:pt x="460" y="1392"/>
                  <a:pt x="453" y="1465"/>
                  <a:pt x="468" y="1536"/>
                </a:cubicBezTo>
                <a:cubicBezTo>
                  <a:pt x="474" y="1564"/>
                  <a:pt x="500" y="1584"/>
                  <a:pt x="516" y="1608"/>
                </a:cubicBezTo>
                <a:cubicBezTo>
                  <a:pt x="523" y="1619"/>
                  <a:pt x="522" y="1633"/>
                  <a:pt x="528" y="1644"/>
                </a:cubicBezTo>
                <a:cubicBezTo>
                  <a:pt x="550" y="1687"/>
                  <a:pt x="624" y="1752"/>
                  <a:pt x="624" y="1752"/>
                </a:cubicBezTo>
                <a:cubicBezTo>
                  <a:pt x="628" y="1764"/>
                  <a:pt x="630" y="1777"/>
                  <a:pt x="636" y="1788"/>
                </a:cubicBezTo>
                <a:cubicBezTo>
                  <a:pt x="642" y="1801"/>
                  <a:pt x="654" y="1811"/>
                  <a:pt x="660" y="1824"/>
                </a:cubicBezTo>
                <a:cubicBezTo>
                  <a:pt x="670" y="1847"/>
                  <a:pt x="684" y="1896"/>
                  <a:pt x="684" y="1896"/>
                </a:cubicBezTo>
                <a:cubicBezTo>
                  <a:pt x="671" y="2074"/>
                  <a:pt x="682" y="2102"/>
                  <a:pt x="564" y="2220"/>
                </a:cubicBezTo>
                <a:cubicBezTo>
                  <a:pt x="538" y="2298"/>
                  <a:pt x="476" y="2435"/>
                  <a:pt x="588" y="2472"/>
                </a:cubicBezTo>
                <a:cubicBezTo>
                  <a:pt x="607" y="2529"/>
                  <a:pt x="594" y="2550"/>
                  <a:pt x="552" y="2592"/>
                </a:cubicBezTo>
                <a:cubicBezTo>
                  <a:pt x="548" y="2604"/>
                  <a:pt x="546" y="2617"/>
                  <a:pt x="540" y="2628"/>
                </a:cubicBezTo>
                <a:cubicBezTo>
                  <a:pt x="534" y="2641"/>
                  <a:pt x="513" y="2650"/>
                  <a:pt x="516" y="2664"/>
                </a:cubicBezTo>
                <a:cubicBezTo>
                  <a:pt x="519" y="2678"/>
                  <a:pt x="540" y="2680"/>
                  <a:pt x="552" y="2688"/>
                </a:cubicBezTo>
                <a:cubicBezTo>
                  <a:pt x="708" y="2636"/>
                  <a:pt x="926" y="2619"/>
                  <a:pt x="1092" y="2604"/>
                </a:cubicBezTo>
                <a:cubicBezTo>
                  <a:pt x="1259" y="2618"/>
                  <a:pt x="1434" y="2622"/>
                  <a:pt x="1596" y="2568"/>
                </a:cubicBezTo>
                <a:cubicBezTo>
                  <a:pt x="1615" y="2512"/>
                  <a:pt x="1604" y="2472"/>
                  <a:pt x="1572" y="2424"/>
                </a:cubicBezTo>
                <a:cubicBezTo>
                  <a:pt x="1597" y="2350"/>
                  <a:pt x="1625" y="2258"/>
                  <a:pt x="1704" y="2232"/>
                </a:cubicBezTo>
                <a:cubicBezTo>
                  <a:pt x="1736" y="2184"/>
                  <a:pt x="1755" y="2138"/>
                  <a:pt x="1788" y="2088"/>
                </a:cubicBezTo>
                <a:cubicBezTo>
                  <a:pt x="1816" y="2045"/>
                  <a:pt x="1822" y="1982"/>
                  <a:pt x="1860" y="1944"/>
                </a:cubicBezTo>
                <a:cubicBezTo>
                  <a:pt x="1883" y="1921"/>
                  <a:pt x="1903" y="1918"/>
                  <a:pt x="1932" y="1908"/>
                </a:cubicBezTo>
                <a:cubicBezTo>
                  <a:pt x="1944" y="1889"/>
                  <a:pt x="1986" y="1827"/>
                  <a:pt x="2004" y="1800"/>
                </a:cubicBezTo>
                <a:cubicBezTo>
                  <a:pt x="2012" y="1788"/>
                  <a:pt x="2028" y="1764"/>
                  <a:pt x="2028" y="1764"/>
                </a:cubicBezTo>
                <a:cubicBezTo>
                  <a:pt x="2017" y="1711"/>
                  <a:pt x="1999" y="1606"/>
                  <a:pt x="1968" y="1560"/>
                </a:cubicBezTo>
                <a:cubicBezTo>
                  <a:pt x="1960" y="1548"/>
                  <a:pt x="1950" y="1537"/>
                  <a:pt x="1944" y="1524"/>
                </a:cubicBezTo>
                <a:cubicBezTo>
                  <a:pt x="1929" y="1489"/>
                  <a:pt x="1920" y="1452"/>
                  <a:pt x="1908" y="1416"/>
                </a:cubicBezTo>
                <a:cubicBezTo>
                  <a:pt x="1904" y="1404"/>
                  <a:pt x="1896" y="1380"/>
                  <a:pt x="1896" y="1380"/>
                </a:cubicBezTo>
                <a:cubicBezTo>
                  <a:pt x="1900" y="1364"/>
                  <a:pt x="1893" y="1339"/>
                  <a:pt x="1908" y="1332"/>
                </a:cubicBezTo>
                <a:cubicBezTo>
                  <a:pt x="1921" y="1326"/>
                  <a:pt x="1935" y="1345"/>
                  <a:pt x="1944" y="1356"/>
                </a:cubicBezTo>
                <a:cubicBezTo>
                  <a:pt x="2042" y="1468"/>
                  <a:pt x="1947" y="1398"/>
                  <a:pt x="2028" y="1452"/>
                </a:cubicBezTo>
                <a:cubicBezTo>
                  <a:pt x="2049" y="1389"/>
                  <a:pt x="2068" y="1333"/>
                  <a:pt x="1992" y="1308"/>
                </a:cubicBezTo>
                <a:cubicBezTo>
                  <a:pt x="1984" y="1284"/>
                  <a:pt x="1950" y="1230"/>
                  <a:pt x="1980" y="1200"/>
                </a:cubicBezTo>
                <a:cubicBezTo>
                  <a:pt x="1989" y="1191"/>
                  <a:pt x="2005" y="1194"/>
                  <a:pt x="2016" y="1188"/>
                </a:cubicBezTo>
                <a:cubicBezTo>
                  <a:pt x="2029" y="1182"/>
                  <a:pt x="2040" y="1172"/>
                  <a:pt x="2052" y="1164"/>
                </a:cubicBezTo>
                <a:cubicBezTo>
                  <a:pt x="2080" y="1079"/>
                  <a:pt x="2089" y="1094"/>
                  <a:pt x="2040" y="1020"/>
                </a:cubicBezTo>
                <a:cubicBezTo>
                  <a:pt x="2084" y="954"/>
                  <a:pt x="2125" y="972"/>
                  <a:pt x="2196" y="948"/>
                </a:cubicBezTo>
                <a:cubicBezTo>
                  <a:pt x="2248" y="870"/>
                  <a:pt x="2211" y="950"/>
                  <a:pt x="2136" y="900"/>
                </a:cubicBezTo>
                <a:cubicBezTo>
                  <a:pt x="2125" y="893"/>
                  <a:pt x="2138" y="872"/>
                  <a:pt x="2148" y="864"/>
                </a:cubicBezTo>
                <a:cubicBezTo>
                  <a:pt x="2161" y="854"/>
                  <a:pt x="2180" y="856"/>
                  <a:pt x="2196" y="852"/>
                </a:cubicBezTo>
                <a:cubicBezTo>
                  <a:pt x="2208" y="844"/>
                  <a:pt x="2219" y="834"/>
                  <a:pt x="2232" y="828"/>
                </a:cubicBezTo>
                <a:cubicBezTo>
                  <a:pt x="2243" y="822"/>
                  <a:pt x="2257" y="822"/>
                  <a:pt x="2268" y="816"/>
                </a:cubicBezTo>
                <a:cubicBezTo>
                  <a:pt x="2293" y="802"/>
                  <a:pt x="2340" y="768"/>
                  <a:pt x="2340" y="768"/>
                </a:cubicBezTo>
                <a:cubicBezTo>
                  <a:pt x="2348" y="756"/>
                  <a:pt x="2364" y="746"/>
                  <a:pt x="2364" y="732"/>
                </a:cubicBezTo>
                <a:cubicBezTo>
                  <a:pt x="2364" y="696"/>
                  <a:pt x="2326" y="691"/>
                  <a:pt x="2304" y="684"/>
                </a:cubicBezTo>
                <a:cubicBezTo>
                  <a:pt x="2265" y="625"/>
                  <a:pt x="2249" y="523"/>
                  <a:pt x="2280" y="456"/>
                </a:cubicBezTo>
                <a:cubicBezTo>
                  <a:pt x="2283" y="449"/>
                  <a:pt x="2393" y="337"/>
                  <a:pt x="2412" y="324"/>
                </a:cubicBezTo>
                <a:cubicBezTo>
                  <a:pt x="2420" y="312"/>
                  <a:pt x="2426" y="298"/>
                  <a:pt x="2436" y="288"/>
                </a:cubicBezTo>
                <a:cubicBezTo>
                  <a:pt x="2446" y="278"/>
                  <a:pt x="2467" y="278"/>
                  <a:pt x="2472" y="264"/>
                </a:cubicBezTo>
                <a:cubicBezTo>
                  <a:pt x="2482" y="234"/>
                  <a:pt x="2464" y="220"/>
                  <a:pt x="2448" y="204"/>
                </a:cubicBezTo>
                <a:close/>
              </a:path>
            </a:pathLst>
          </a:custGeom>
          <a:solidFill>
            <a:srgbClr val="FF3300"/>
          </a:solidFill>
          <a:ln w="76200" cap="flat" cmpd="sng">
            <a:solidFill>
              <a:schemeClr val="accent2"/>
            </a:solidFill>
            <a:prstDash val="solid"/>
            <a:miter lim="800000"/>
            <a:headEnd type="none" w="med" len="med"/>
            <a:tailEnd type="none" w="med" len="med"/>
          </a:ln>
        </p:spPr>
        <p:txBody>
          <a:bodyPr/>
          <a:lstStyle/>
          <a:p>
            <a:endParaRPr lang="zh-CN" altLang="en-US"/>
          </a:p>
        </p:txBody>
      </p:sp>
      <p:sp>
        <p:nvSpPr>
          <p:cNvPr id="115719" name="Freeform 15"/>
          <p:cNvSpPr/>
          <p:nvPr/>
        </p:nvSpPr>
        <p:spPr bwMode="auto">
          <a:xfrm>
            <a:off x="2514600" y="551180"/>
            <a:ext cx="5476875" cy="5227320"/>
          </a:xfrm>
          <a:custGeom>
            <a:avLst/>
            <a:gdLst>
              <a:gd name="T0" fmla="*/ 1569 w 2396"/>
              <a:gd name="T1" fmla="*/ 460 h 2769"/>
              <a:gd name="T2" fmla="*/ 1413 w 2396"/>
              <a:gd name="T3" fmla="*/ 508 h 2769"/>
              <a:gd name="T4" fmla="*/ 1341 w 2396"/>
              <a:gd name="T5" fmla="*/ 328 h 2769"/>
              <a:gd name="T6" fmla="*/ 1257 w 2396"/>
              <a:gd name="T7" fmla="*/ 268 h 2769"/>
              <a:gd name="T8" fmla="*/ 1017 w 2396"/>
              <a:gd name="T9" fmla="*/ 196 h 2769"/>
              <a:gd name="T10" fmla="*/ 681 w 2396"/>
              <a:gd name="T11" fmla="*/ 100 h 2769"/>
              <a:gd name="T12" fmla="*/ 201 w 2396"/>
              <a:gd name="T13" fmla="*/ 16 h 2769"/>
              <a:gd name="T14" fmla="*/ 69 w 2396"/>
              <a:gd name="T15" fmla="*/ 16 h 2769"/>
              <a:gd name="T16" fmla="*/ 45 w 2396"/>
              <a:gd name="T17" fmla="*/ 172 h 2769"/>
              <a:gd name="T18" fmla="*/ 129 w 2396"/>
              <a:gd name="T19" fmla="*/ 412 h 2769"/>
              <a:gd name="T20" fmla="*/ 21 w 2396"/>
              <a:gd name="T21" fmla="*/ 460 h 2769"/>
              <a:gd name="T22" fmla="*/ 93 w 2396"/>
              <a:gd name="T23" fmla="*/ 568 h 2769"/>
              <a:gd name="T24" fmla="*/ 261 w 2396"/>
              <a:gd name="T25" fmla="*/ 664 h 2769"/>
              <a:gd name="T26" fmla="*/ 441 w 2396"/>
              <a:gd name="T27" fmla="*/ 940 h 2769"/>
              <a:gd name="T28" fmla="*/ 573 w 2396"/>
              <a:gd name="T29" fmla="*/ 1276 h 2769"/>
              <a:gd name="T30" fmla="*/ 705 w 2396"/>
              <a:gd name="T31" fmla="*/ 1504 h 2769"/>
              <a:gd name="T32" fmla="*/ 1149 w 2396"/>
              <a:gd name="T33" fmla="*/ 1612 h 2769"/>
              <a:gd name="T34" fmla="*/ 1197 w 2396"/>
              <a:gd name="T35" fmla="*/ 2008 h 2769"/>
              <a:gd name="T36" fmla="*/ 1485 w 2396"/>
              <a:gd name="T37" fmla="*/ 2140 h 2769"/>
              <a:gd name="T38" fmla="*/ 1821 w 2396"/>
              <a:gd name="T39" fmla="*/ 2332 h 2769"/>
              <a:gd name="T40" fmla="*/ 1977 w 2396"/>
              <a:gd name="T41" fmla="*/ 2668 h 2769"/>
              <a:gd name="T42" fmla="*/ 2169 w 2396"/>
              <a:gd name="T43" fmla="*/ 2704 h 2769"/>
              <a:gd name="T44" fmla="*/ 2361 w 2396"/>
              <a:gd name="T45" fmla="*/ 2764 h 2769"/>
              <a:gd name="T46" fmla="*/ 2337 w 2396"/>
              <a:gd name="T47" fmla="*/ 2656 h 2769"/>
              <a:gd name="T48" fmla="*/ 2253 w 2396"/>
              <a:gd name="T49" fmla="*/ 2572 h 2769"/>
              <a:gd name="T50" fmla="*/ 2301 w 2396"/>
              <a:gd name="T51" fmla="*/ 2452 h 2769"/>
              <a:gd name="T52" fmla="*/ 2169 w 2396"/>
              <a:gd name="T53" fmla="*/ 2380 h 2769"/>
              <a:gd name="T54" fmla="*/ 2121 w 2396"/>
              <a:gd name="T55" fmla="*/ 2188 h 2769"/>
              <a:gd name="T56" fmla="*/ 2265 w 2396"/>
              <a:gd name="T57" fmla="*/ 1888 h 2769"/>
              <a:gd name="T58" fmla="*/ 2157 w 2396"/>
              <a:gd name="T59" fmla="*/ 1492 h 2769"/>
              <a:gd name="T60" fmla="*/ 2049 w 2396"/>
              <a:gd name="T61" fmla="*/ 1240 h 2769"/>
              <a:gd name="T62" fmla="*/ 2085 w 2396"/>
              <a:gd name="T63" fmla="*/ 1084 h 2769"/>
              <a:gd name="T64" fmla="*/ 2037 w 2396"/>
              <a:gd name="T65" fmla="*/ 892 h 2769"/>
              <a:gd name="T66" fmla="*/ 1953 w 2396"/>
              <a:gd name="T67" fmla="*/ 772 h 2769"/>
              <a:gd name="T68" fmla="*/ 1833 w 2396"/>
              <a:gd name="T69" fmla="*/ 652 h 2769"/>
              <a:gd name="T70" fmla="*/ 1749 w 2396"/>
              <a:gd name="T71" fmla="*/ 484 h 2769"/>
              <a:gd name="T72" fmla="*/ 1761 w 2396"/>
              <a:gd name="T73" fmla="*/ 340 h 2769"/>
              <a:gd name="T74" fmla="*/ 1617 w 2396"/>
              <a:gd name="T75" fmla="*/ 340 h 27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96"/>
              <a:gd name="T115" fmla="*/ 0 h 2769"/>
              <a:gd name="T116" fmla="*/ 2396 w 2396"/>
              <a:gd name="T117" fmla="*/ 2769 h 27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96" h="2769">
                <a:moveTo>
                  <a:pt x="1617" y="340"/>
                </a:moveTo>
                <a:cubicBezTo>
                  <a:pt x="1611" y="362"/>
                  <a:pt x="1583" y="442"/>
                  <a:pt x="1569" y="460"/>
                </a:cubicBezTo>
                <a:cubicBezTo>
                  <a:pt x="1546" y="488"/>
                  <a:pt x="1491" y="500"/>
                  <a:pt x="1461" y="520"/>
                </a:cubicBezTo>
                <a:cubicBezTo>
                  <a:pt x="1445" y="516"/>
                  <a:pt x="1424" y="521"/>
                  <a:pt x="1413" y="508"/>
                </a:cubicBezTo>
                <a:cubicBezTo>
                  <a:pt x="1397" y="489"/>
                  <a:pt x="1397" y="460"/>
                  <a:pt x="1389" y="436"/>
                </a:cubicBezTo>
                <a:cubicBezTo>
                  <a:pt x="1375" y="394"/>
                  <a:pt x="1360" y="367"/>
                  <a:pt x="1341" y="328"/>
                </a:cubicBezTo>
                <a:cubicBezTo>
                  <a:pt x="1335" y="317"/>
                  <a:pt x="1339" y="299"/>
                  <a:pt x="1329" y="292"/>
                </a:cubicBezTo>
                <a:cubicBezTo>
                  <a:pt x="1308" y="277"/>
                  <a:pt x="1257" y="268"/>
                  <a:pt x="1257" y="268"/>
                </a:cubicBezTo>
                <a:cubicBezTo>
                  <a:pt x="1202" y="282"/>
                  <a:pt x="1167" y="274"/>
                  <a:pt x="1113" y="256"/>
                </a:cubicBezTo>
                <a:cubicBezTo>
                  <a:pt x="1075" y="199"/>
                  <a:pt x="1103" y="225"/>
                  <a:pt x="1017" y="196"/>
                </a:cubicBezTo>
                <a:cubicBezTo>
                  <a:pt x="990" y="187"/>
                  <a:pt x="972" y="157"/>
                  <a:pt x="945" y="148"/>
                </a:cubicBezTo>
                <a:cubicBezTo>
                  <a:pt x="831" y="110"/>
                  <a:pt x="819" y="111"/>
                  <a:pt x="681" y="100"/>
                </a:cubicBezTo>
                <a:cubicBezTo>
                  <a:pt x="543" y="77"/>
                  <a:pt x="415" y="51"/>
                  <a:pt x="273" y="40"/>
                </a:cubicBezTo>
                <a:cubicBezTo>
                  <a:pt x="249" y="32"/>
                  <a:pt x="225" y="24"/>
                  <a:pt x="201" y="16"/>
                </a:cubicBezTo>
                <a:cubicBezTo>
                  <a:pt x="189" y="12"/>
                  <a:pt x="165" y="4"/>
                  <a:pt x="165" y="4"/>
                </a:cubicBezTo>
                <a:cubicBezTo>
                  <a:pt x="133" y="8"/>
                  <a:pt x="97" y="0"/>
                  <a:pt x="69" y="16"/>
                </a:cubicBezTo>
                <a:cubicBezTo>
                  <a:pt x="55" y="24"/>
                  <a:pt x="60" y="48"/>
                  <a:pt x="57" y="64"/>
                </a:cubicBezTo>
                <a:cubicBezTo>
                  <a:pt x="51" y="100"/>
                  <a:pt x="49" y="136"/>
                  <a:pt x="45" y="172"/>
                </a:cubicBezTo>
                <a:cubicBezTo>
                  <a:pt x="59" y="226"/>
                  <a:pt x="86" y="258"/>
                  <a:pt x="117" y="304"/>
                </a:cubicBezTo>
                <a:cubicBezTo>
                  <a:pt x="121" y="340"/>
                  <a:pt x="135" y="376"/>
                  <a:pt x="129" y="412"/>
                </a:cubicBezTo>
                <a:cubicBezTo>
                  <a:pt x="126" y="426"/>
                  <a:pt x="106" y="430"/>
                  <a:pt x="93" y="436"/>
                </a:cubicBezTo>
                <a:cubicBezTo>
                  <a:pt x="70" y="446"/>
                  <a:pt x="21" y="460"/>
                  <a:pt x="21" y="460"/>
                </a:cubicBezTo>
                <a:cubicBezTo>
                  <a:pt x="0" y="524"/>
                  <a:pt x="4" y="518"/>
                  <a:pt x="57" y="544"/>
                </a:cubicBezTo>
                <a:cubicBezTo>
                  <a:pt x="70" y="550"/>
                  <a:pt x="80" y="562"/>
                  <a:pt x="93" y="568"/>
                </a:cubicBezTo>
                <a:cubicBezTo>
                  <a:pt x="116" y="578"/>
                  <a:pt x="165" y="592"/>
                  <a:pt x="165" y="592"/>
                </a:cubicBezTo>
                <a:cubicBezTo>
                  <a:pt x="193" y="634"/>
                  <a:pt x="213" y="648"/>
                  <a:pt x="261" y="664"/>
                </a:cubicBezTo>
                <a:cubicBezTo>
                  <a:pt x="306" y="732"/>
                  <a:pt x="297" y="808"/>
                  <a:pt x="369" y="856"/>
                </a:cubicBezTo>
                <a:cubicBezTo>
                  <a:pt x="386" y="908"/>
                  <a:pt x="387" y="922"/>
                  <a:pt x="441" y="940"/>
                </a:cubicBezTo>
                <a:cubicBezTo>
                  <a:pt x="475" y="990"/>
                  <a:pt x="517" y="1017"/>
                  <a:pt x="573" y="1036"/>
                </a:cubicBezTo>
                <a:cubicBezTo>
                  <a:pt x="601" y="1121"/>
                  <a:pt x="601" y="1193"/>
                  <a:pt x="573" y="1276"/>
                </a:cubicBezTo>
                <a:cubicBezTo>
                  <a:pt x="576" y="1321"/>
                  <a:pt x="555" y="1466"/>
                  <a:pt x="633" y="1492"/>
                </a:cubicBezTo>
                <a:cubicBezTo>
                  <a:pt x="656" y="1500"/>
                  <a:pt x="681" y="1500"/>
                  <a:pt x="705" y="1504"/>
                </a:cubicBezTo>
                <a:cubicBezTo>
                  <a:pt x="777" y="1552"/>
                  <a:pt x="713" y="1517"/>
                  <a:pt x="849" y="1540"/>
                </a:cubicBezTo>
                <a:cubicBezTo>
                  <a:pt x="949" y="1557"/>
                  <a:pt x="1049" y="1592"/>
                  <a:pt x="1149" y="1612"/>
                </a:cubicBezTo>
                <a:cubicBezTo>
                  <a:pt x="1215" y="1711"/>
                  <a:pt x="1201" y="1655"/>
                  <a:pt x="1185" y="1780"/>
                </a:cubicBezTo>
                <a:cubicBezTo>
                  <a:pt x="1189" y="1856"/>
                  <a:pt x="1187" y="1933"/>
                  <a:pt x="1197" y="2008"/>
                </a:cubicBezTo>
                <a:cubicBezTo>
                  <a:pt x="1199" y="2023"/>
                  <a:pt x="1248" y="2075"/>
                  <a:pt x="1257" y="2080"/>
                </a:cubicBezTo>
                <a:cubicBezTo>
                  <a:pt x="1301" y="2105"/>
                  <a:pt x="1431" y="2129"/>
                  <a:pt x="1485" y="2140"/>
                </a:cubicBezTo>
                <a:cubicBezTo>
                  <a:pt x="1603" y="2228"/>
                  <a:pt x="1578" y="2200"/>
                  <a:pt x="1785" y="2212"/>
                </a:cubicBezTo>
                <a:cubicBezTo>
                  <a:pt x="1798" y="2251"/>
                  <a:pt x="1803" y="2295"/>
                  <a:pt x="1821" y="2332"/>
                </a:cubicBezTo>
                <a:cubicBezTo>
                  <a:pt x="1857" y="2403"/>
                  <a:pt x="1878" y="2459"/>
                  <a:pt x="1893" y="2536"/>
                </a:cubicBezTo>
                <a:cubicBezTo>
                  <a:pt x="1903" y="2644"/>
                  <a:pt x="1871" y="2703"/>
                  <a:pt x="1977" y="2668"/>
                </a:cubicBezTo>
                <a:cubicBezTo>
                  <a:pt x="2050" y="2692"/>
                  <a:pt x="2069" y="2653"/>
                  <a:pt x="2133" y="2632"/>
                </a:cubicBezTo>
                <a:cubicBezTo>
                  <a:pt x="2148" y="2654"/>
                  <a:pt x="2152" y="2683"/>
                  <a:pt x="2169" y="2704"/>
                </a:cubicBezTo>
                <a:cubicBezTo>
                  <a:pt x="2202" y="2745"/>
                  <a:pt x="2284" y="2746"/>
                  <a:pt x="2325" y="2752"/>
                </a:cubicBezTo>
                <a:cubicBezTo>
                  <a:pt x="2337" y="2756"/>
                  <a:pt x="2349" y="2769"/>
                  <a:pt x="2361" y="2764"/>
                </a:cubicBezTo>
                <a:cubicBezTo>
                  <a:pt x="2396" y="2750"/>
                  <a:pt x="2387" y="2701"/>
                  <a:pt x="2373" y="2680"/>
                </a:cubicBezTo>
                <a:cubicBezTo>
                  <a:pt x="2365" y="2668"/>
                  <a:pt x="2349" y="2664"/>
                  <a:pt x="2337" y="2656"/>
                </a:cubicBezTo>
                <a:cubicBezTo>
                  <a:pt x="2333" y="2644"/>
                  <a:pt x="2334" y="2629"/>
                  <a:pt x="2325" y="2620"/>
                </a:cubicBezTo>
                <a:cubicBezTo>
                  <a:pt x="2305" y="2600"/>
                  <a:pt x="2253" y="2572"/>
                  <a:pt x="2253" y="2572"/>
                </a:cubicBezTo>
                <a:cubicBezTo>
                  <a:pt x="2339" y="2543"/>
                  <a:pt x="2334" y="2572"/>
                  <a:pt x="2313" y="2488"/>
                </a:cubicBezTo>
                <a:cubicBezTo>
                  <a:pt x="2310" y="2476"/>
                  <a:pt x="2305" y="2464"/>
                  <a:pt x="2301" y="2452"/>
                </a:cubicBezTo>
                <a:cubicBezTo>
                  <a:pt x="2248" y="2470"/>
                  <a:pt x="2073" y="2507"/>
                  <a:pt x="2133" y="2416"/>
                </a:cubicBezTo>
                <a:cubicBezTo>
                  <a:pt x="2142" y="2402"/>
                  <a:pt x="2157" y="2392"/>
                  <a:pt x="2169" y="2380"/>
                </a:cubicBezTo>
                <a:cubicBezTo>
                  <a:pt x="2191" y="2315"/>
                  <a:pt x="2169" y="2315"/>
                  <a:pt x="2145" y="2260"/>
                </a:cubicBezTo>
                <a:cubicBezTo>
                  <a:pt x="2135" y="2237"/>
                  <a:pt x="2121" y="2188"/>
                  <a:pt x="2121" y="2188"/>
                </a:cubicBezTo>
                <a:cubicBezTo>
                  <a:pt x="2133" y="2102"/>
                  <a:pt x="2136" y="2089"/>
                  <a:pt x="2193" y="2032"/>
                </a:cubicBezTo>
                <a:cubicBezTo>
                  <a:pt x="2210" y="1982"/>
                  <a:pt x="2236" y="1931"/>
                  <a:pt x="2265" y="1888"/>
                </a:cubicBezTo>
                <a:cubicBezTo>
                  <a:pt x="2260" y="1797"/>
                  <a:pt x="2287" y="1627"/>
                  <a:pt x="2193" y="1564"/>
                </a:cubicBezTo>
                <a:cubicBezTo>
                  <a:pt x="2178" y="1542"/>
                  <a:pt x="2172" y="1514"/>
                  <a:pt x="2157" y="1492"/>
                </a:cubicBezTo>
                <a:cubicBezTo>
                  <a:pt x="2104" y="1412"/>
                  <a:pt x="2136" y="1499"/>
                  <a:pt x="2097" y="1420"/>
                </a:cubicBezTo>
                <a:cubicBezTo>
                  <a:pt x="2070" y="1366"/>
                  <a:pt x="2068" y="1298"/>
                  <a:pt x="2049" y="1240"/>
                </a:cubicBezTo>
                <a:cubicBezTo>
                  <a:pt x="2053" y="1200"/>
                  <a:pt x="2052" y="1159"/>
                  <a:pt x="2061" y="1120"/>
                </a:cubicBezTo>
                <a:cubicBezTo>
                  <a:pt x="2064" y="1106"/>
                  <a:pt x="2080" y="1098"/>
                  <a:pt x="2085" y="1084"/>
                </a:cubicBezTo>
                <a:cubicBezTo>
                  <a:pt x="2092" y="1065"/>
                  <a:pt x="2093" y="1044"/>
                  <a:pt x="2097" y="1024"/>
                </a:cubicBezTo>
                <a:cubicBezTo>
                  <a:pt x="2079" y="936"/>
                  <a:pt x="2096" y="981"/>
                  <a:pt x="2037" y="892"/>
                </a:cubicBezTo>
                <a:cubicBezTo>
                  <a:pt x="2014" y="857"/>
                  <a:pt x="2024" y="812"/>
                  <a:pt x="1989" y="784"/>
                </a:cubicBezTo>
                <a:cubicBezTo>
                  <a:pt x="1979" y="776"/>
                  <a:pt x="1964" y="778"/>
                  <a:pt x="1953" y="772"/>
                </a:cubicBezTo>
                <a:cubicBezTo>
                  <a:pt x="1940" y="766"/>
                  <a:pt x="1929" y="756"/>
                  <a:pt x="1917" y="748"/>
                </a:cubicBezTo>
                <a:cubicBezTo>
                  <a:pt x="1903" y="705"/>
                  <a:pt x="1869" y="680"/>
                  <a:pt x="1833" y="652"/>
                </a:cubicBezTo>
                <a:cubicBezTo>
                  <a:pt x="1810" y="634"/>
                  <a:pt x="1761" y="604"/>
                  <a:pt x="1761" y="604"/>
                </a:cubicBezTo>
                <a:cubicBezTo>
                  <a:pt x="1724" y="548"/>
                  <a:pt x="1731" y="576"/>
                  <a:pt x="1749" y="484"/>
                </a:cubicBezTo>
                <a:cubicBezTo>
                  <a:pt x="1755" y="452"/>
                  <a:pt x="1773" y="388"/>
                  <a:pt x="1773" y="388"/>
                </a:cubicBezTo>
                <a:cubicBezTo>
                  <a:pt x="1769" y="372"/>
                  <a:pt x="1771" y="353"/>
                  <a:pt x="1761" y="340"/>
                </a:cubicBezTo>
                <a:cubicBezTo>
                  <a:pt x="1730" y="302"/>
                  <a:pt x="1678" y="360"/>
                  <a:pt x="1653" y="352"/>
                </a:cubicBezTo>
                <a:cubicBezTo>
                  <a:pt x="1641" y="348"/>
                  <a:pt x="1629" y="344"/>
                  <a:pt x="1617" y="340"/>
                </a:cubicBezTo>
                <a:close/>
              </a:path>
            </a:pathLst>
          </a:custGeom>
          <a:solidFill>
            <a:schemeClr val="hlink"/>
          </a:solidFill>
          <a:ln w="76200" cap="rnd" cmpd="sng">
            <a:solidFill>
              <a:schemeClr val="tx1"/>
            </a:solidFill>
            <a:prstDash val="sysDot"/>
            <a:miter lim="800000"/>
            <a:headEnd type="none" w="med" len="med"/>
            <a:tailEnd type="none" w="med" len="med"/>
          </a:ln>
        </p:spPr>
        <p:txBody>
          <a:bodyPr/>
          <a:lstStyle/>
          <a:p>
            <a:endParaRPr lang="zh-CN" altLang="en-US"/>
          </a:p>
        </p:txBody>
      </p:sp>
      <p:sp>
        <p:nvSpPr>
          <p:cNvPr id="115720" name="Freeform 18"/>
          <p:cNvSpPr/>
          <p:nvPr/>
        </p:nvSpPr>
        <p:spPr bwMode="auto">
          <a:xfrm>
            <a:off x="7585075" y="5129213"/>
            <a:ext cx="2763838" cy="1365250"/>
          </a:xfrm>
          <a:custGeom>
            <a:avLst/>
            <a:gdLst>
              <a:gd name="T0" fmla="*/ 31 w 1135"/>
              <a:gd name="T1" fmla="*/ 70 h 682"/>
              <a:gd name="T2" fmla="*/ 43 w 1135"/>
              <a:gd name="T3" fmla="*/ 118 h 682"/>
              <a:gd name="T4" fmla="*/ 211 w 1135"/>
              <a:gd name="T5" fmla="*/ 82 h 682"/>
              <a:gd name="T6" fmla="*/ 307 w 1135"/>
              <a:gd name="T7" fmla="*/ 70 h 682"/>
              <a:gd name="T8" fmla="*/ 499 w 1135"/>
              <a:gd name="T9" fmla="*/ 142 h 682"/>
              <a:gd name="T10" fmla="*/ 763 w 1135"/>
              <a:gd name="T11" fmla="*/ 154 h 682"/>
              <a:gd name="T12" fmla="*/ 811 w 1135"/>
              <a:gd name="T13" fmla="*/ 262 h 682"/>
              <a:gd name="T14" fmla="*/ 823 w 1135"/>
              <a:gd name="T15" fmla="*/ 334 h 682"/>
              <a:gd name="T16" fmla="*/ 883 w 1135"/>
              <a:gd name="T17" fmla="*/ 442 h 682"/>
              <a:gd name="T18" fmla="*/ 979 w 1135"/>
              <a:gd name="T19" fmla="*/ 574 h 682"/>
              <a:gd name="T20" fmla="*/ 1063 w 1135"/>
              <a:gd name="T21" fmla="*/ 682 h 682"/>
              <a:gd name="T22" fmla="*/ 1135 w 1135"/>
              <a:gd name="T23" fmla="*/ 538 h 682"/>
              <a:gd name="T24" fmla="*/ 1087 w 1135"/>
              <a:gd name="T25" fmla="*/ 370 h 682"/>
              <a:gd name="T26" fmla="*/ 1051 w 1135"/>
              <a:gd name="T27" fmla="*/ 298 h 682"/>
              <a:gd name="T28" fmla="*/ 1015 w 1135"/>
              <a:gd name="T29" fmla="*/ 286 h 682"/>
              <a:gd name="T30" fmla="*/ 955 w 1135"/>
              <a:gd name="T31" fmla="*/ 118 h 682"/>
              <a:gd name="T32" fmla="*/ 907 w 1135"/>
              <a:gd name="T33" fmla="*/ 58 h 682"/>
              <a:gd name="T34" fmla="*/ 895 w 1135"/>
              <a:gd name="T35" fmla="*/ 10 h 682"/>
              <a:gd name="T36" fmla="*/ 151 w 1135"/>
              <a:gd name="T37" fmla="*/ 58 h 682"/>
              <a:gd name="T38" fmla="*/ 31 w 1135"/>
              <a:gd name="T39" fmla="*/ 82 h 682"/>
              <a:gd name="T40" fmla="*/ 31 w 1135"/>
              <a:gd name="T41" fmla="*/ 70 h 6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35"/>
              <a:gd name="T64" fmla="*/ 0 h 682"/>
              <a:gd name="T65" fmla="*/ 1135 w 1135"/>
              <a:gd name="T66" fmla="*/ 682 h 6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35" h="682">
                <a:moveTo>
                  <a:pt x="31" y="70"/>
                </a:moveTo>
                <a:cubicBezTo>
                  <a:pt x="35" y="86"/>
                  <a:pt x="33" y="105"/>
                  <a:pt x="43" y="118"/>
                </a:cubicBezTo>
                <a:cubicBezTo>
                  <a:pt x="80" y="164"/>
                  <a:pt x="175" y="91"/>
                  <a:pt x="211" y="82"/>
                </a:cubicBezTo>
                <a:cubicBezTo>
                  <a:pt x="242" y="74"/>
                  <a:pt x="275" y="74"/>
                  <a:pt x="307" y="70"/>
                </a:cubicBezTo>
                <a:cubicBezTo>
                  <a:pt x="421" y="81"/>
                  <a:pt x="429" y="72"/>
                  <a:pt x="499" y="142"/>
                </a:cubicBezTo>
                <a:cubicBezTo>
                  <a:pt x="593" y="133"/>
                  <a:pt x="672" y="124"/>
                  <a:pt x="763" y="154"/>
                </a:cubicBezTo>
                <a:cubicBezTo>
                  <a:pt x="776" y="193"/>
                  <a:pt x="802" y="222"/>
                  <a:pt x="811" y="262"/>
                </a:cubicBezTo>
                <a:cubicBezTo>
                  <a:pt x="816" y="286"/>
                  <a:pt x="815" y="311"/>
                  <a:pt x="823" y="334"/>
                </a:cubicBezTo>
                <a:cubicBezTo>
                  <a:pt x="835" y="370"/>
                  <a:pt x="866" y="408"/>
                  <a:pt x="883" y="442"/>
                </a:cubicBezTo>
                <a:cubicBezTo>
                  <a:pt x="911" y="497"/>
                  <a:pt x="927" y="539"/>
                  <a:pt x="979" y="574"/>
                </a:cubicBezTo>
                <a:cubicBezTo>
                  <a:pt x="1036" y="660"/>
                  <a:pt x="1007" y="626"/>
                  <a:pt x="1063" y="682"/>
                </a:cubicBezTo>
                <a:cubicBezTo>
                  <a:pt x="1123" y="642"/>
                  <a:pt x="1119" y="601"/>
                  <a:pt x="1135" y="538"/>
                </a:cubicBezTo>
                <a:cubicBezTo>
                  <a:pt x="1105" y="417"/>
                  <a:pt x="1121" y="473"/>
                  <a:pt x="1087" y="370"/>
                </a:cubicBezTo>
                <a:cubicBezTo>
                  <a:pt x="1079" y="346"/>
                  <a:pt x="1072" y="315"/>
                  <a:pt x="1051" y="298"/>
                </a:cubicBezTo>
                <a:cubicBezTo>
                  <a:pt x="1041" y="290"/>
                  <a:pt x="1027" y="290"/>
                  <a:pt x="1015" y="286"/>
                </a:cubicBezTo>
                <a:cubicBezTo>
                  <a:pt x="996" y="210"/>
                  <a:pt x="1014" y="177"/>
                  <a:pt x="955" y="118"/>
                </a:cubicBezTo>
                <a:cubicBezTo>
                  <a:pt x="916" y="0"/>
                  <a:pt x="979" y="167"/>
                  <a:pt x="907" y="58"/>
                </a:cubicBezTo>
                <a:cubicBezTo>
                  <a:pt x="898" y="44"/>
                  <a:pt x="899" y="26"/>
                  <a:pt x="895" y="10"/>
                </a:cubicBezTo>
                <a:cubicBezTo>
                  <a:pt x="606" y="106"/>
                  <a:pt x="727" y="47"/>
                  <a:pt x="151" y="58"/>
                </a:cubicBezTo>
                <a:cubicBezTo>
                  <a:pt x="112" y="71"/>
                  <a:pt x="67" y="64"/>
                  <a:pt x="31" y="82"/>
                </a:cubicBezTo>
                <a:cubicBezTo>
                  <a:pt x="26" y="84"/>
                  <a:pt x="0" y="194"/>
                  <a:pt x="31" y="70"/>
                </a:cubicBezTo>
                <a:close/>
              </a:path>
            </a:pathLst>
          </a:custGeom>
          <a:solidFill>
            <a:srgbClr val="99FFCC"/>
          </a:solidFill>
          <a:ln w="76200" cap="rnd" cmpd="sng">
            <a:solidFill>
              <a:schemeClr val="tx1"/>
            </a:solidFill>
            <a:prstDash val="sysDot"/>
            <a:miter lim="800000"/>
            <a:headEnd type="none" w="med" len="med"/>
            <a:tailEnd type="none" w="med" len="med"/>
          </a:ln>
        </p:spPr>
        <p:txBody>
          <a:bodyPr/>
          <a:lstStyle/>
          <a:p>
            <a:endParaRPr lang="zh-CN" altLang="en-US"/>
          </a:p>
        </p:txBody>
      </p:sp>
      <p:sp>
        <p:nvSpPr>
          <p:cNvPr id="115721" name="Freeform 22"/>
          <p:cNvSpPr/>
          <p:nvPr/>
        </p:nvSpPr>
        <p:spPr bwMode="auto">
          <a:xfrm>
            <a:off x="3674110" y="2216150"/>
            <a:ext cx="3157855" cy="4278630"/>
          </a:xfrm>
          <a:custGeom>
            <a:avLst/>
            <a:gdLst>
              <a:gd name="T0" fmla="*/ 131 w 1487"/>
              <a:gd name="T1" fmla="*/ 17 h 2177"/>
              <a:gd name="T2" fmla="*/ 95 w 1487"/>
              <a:gd name="T3" fmla="*/ 5 h 2177"/>
              <a:gd name="T4" fmla="*/ 71 w 1487"/>
              <a:gd name="T5" fmla="*/ 41 h 2177"/>
              <a:gd name="T6" fmla="*/ 47 w 1487"/>
              <a:gd name="T7" fmla="*/ 245 h 2177"/>
              <a:gd name="T8" fmla="*/ 35 w 1487"/>
              <a:gd name="T9" fmla="*/ 557 h 2177"/>
              <a:gd name="T10" fmla="*/ 131 w 1487"/>
              <a:gd name="T11" fmla="*/ 569 h 2177"/>
              <a:gd name="T12" fmla="*/ 191 w 1487"/>
              <a:gd name="T13" fmla="*/ 725 h 2177"/>
              <a:gd name="T14" fmla="*/ 167 w 1487"/>
              <a:gd name="T15" fmla="*/ 845 h 2177"/>
              <a:gd name="T16" fmla="*/ 119 w 1487"/>
              <a:gd name="T17" fmla="*/ 917 h 2177"/>
              <a:gd name="T18" fmla="*/ 71 w 1487"/>
              <a:gd name="T19" fmla="*/ 1025 h 2177"/>
              <a:gd name="T20" fmla="*/ 23 w 1487"/>
              <a:gd name="T21" fmla="*/ 1133 h 2177"/>
              <a:gd name="T22" fmla="*/ 11 w 1487"/>
              <a:gd name="T23" fmla="*/ 1169 h 2177"/>
              <a:gd name="T24" fmla="*/ 47 w 1487"/>
              <a:gd name="T25" fmla="*/ 1373 h 2177"/>
              <a:gd name="T26" fmla="*/ 83 w 1487"/>
              <a:gd name="T27" fmla="*/ 1385 h 2177"/>
              <a:gd name="T28" fmla="*/ 119 w 1487"/>
              <a:gd name="T29" fmla="*/ 1409 h 2177"/>
              <a:gd name="T30" fmla="*/ 251 w 1487"/>
              <a:gd name="T31" fmla="*/ 1529 h 2177"/>
              <a:gd name="T32" fmla="*/ 287 w 1487"/>
              <a:gd name="T33" fmla="*/ 1673 h 2177"/>
              <a:gd name="T34" fmla="*/ 323 w 1487"/>
              <a:gd name="T35" fmla="*/ 1685 h 2177"/>
              <a:gd name="T36" fmla="*/ 455 w 1487"/>
              <a:gd name="T37" fmla="*/ 1721 h 2177"/>
              <a:gd name="T38" fmla="*/ 467 w 1487"/>
              <a:gd name="T39" fmla="*/ 1661 h 2177"/>
              <a:gd name="T40" fmla="*/ 587 w 1487"/>
              <a:gd name="T41" fmla="*/ 1661 h 2177"/>
              <a:gd name="T42" fmla="*/ 695 w 1487"/>
              <a:gd name="T43" fmla="*/ 1733 h 2177"/>
              <a:gd name="T44" fmla="*/ 803 w 1487"/>
              <a:gd name="T45" fmla="*/ 1877 h 2177"/>
              <a:gd name="T46" fmla="*/ 815 w 1487"/>
              <a:gd name="T47" fmla="*/ 1913 h 2177"/>
              <a:gd name="T48" fmla="*/ 863 w 1487"/>
              <a:gd name="T49" fmla="*/ 1985 h 2177"/>
              <a:gd name="T50" fmla="*/ 947 w 1487"/>
              <a:gd name="T51" fmla="*/ 2117 h 2177"/>
              <a:gd name="T52" fmla="*/ 983 w 1487"/>
              <a:gd name="T53" fmla="*/ 2153 h 2177"/>
              <a:gd name="T54" fmla="*/ 1055 w 1487"/>
              <a:gd name="T55" fmla="*/ 2177 h 2177"/>
              <a:gd name="T56" fmla="*/ 1031 w 1487"/>
              <a:gd name="T57" fmla="*/ 2069 h 2177"/>
              <a:gd name="T58" fmla="*/ 1115 w 1487"/>
              <a:gd name="T59" fmla="*/ 1853 h 2177"/>
              <a:gd name="T60" fmla="*/ 1151 w 1487"/>
              <a:gd name="T61" fmla="*/ 1817 h 2177"/>
              <a:gd name="T62" fmla="*/ 1235 w 1487"/>
              <a:gd name="T63" fmla="*/ 1805 h 2177"/>
              <a:gd name="T64" fmla="*/ 1319 w 1487"/>
              <a:gd name="T65" fmla="*/ 1685 h 2177"/>
              <a:gd name="T66" fmla="*/ 1487 w 1487"/>
              <a:gd name="T67" fmla="*/ 1649 h 2177"/>
              <a:gd name="T68" fmla="*/ 1463 w 1487"/>
              <a:gd name="T69" fmla="*/ 1505 h 2177"/>
              <a:gd name="T70" fmla="*/ 1451 w 1487"/>
              <a:gd name="T71" fmla="*/ 1433 h 2177"/>
              <a:gd name="T72" fmla="*/ 1403 w 1487"/>
              <a:gd name="T73" fmla="*/ 1325 h 2177"/>
              <a:gd name="T74" fmla="*/ 1331 w 1487"/>
              <a:gd name="T75" fmla="*/ 1217 h 2177"/>
              <a:gd name="T76" fmla="*/ 1247 w 1487"/>
              <a:gd name="T77" fmla="*/ 1193 h 2177"/>
              <a:gd name="T78" fmla="*/ 1175 w 1487"/>
              <a:gd name="T79" fmla="*/ 1169 h 2177"/>
              <a:gd name="T80" fmla="*/ 923 w 1487"/>
              <a:gd name="T81" fmla="*/ 1121 h 2177"/>
              <a:gd name="T82" fmla="*/ 827 w 1487"/>
              <a:gd name="T83" fmla="*/ 1097 h 2177"/>
              <a:gd name="T84" fmla="*/ 815 w 1487"/>
              <a:gd name="T85" fmla="*/ 1061 h 2177"/>
              <a:gd name="T86" fmla="*/ 767 w 1487"/>
              <a:gd name="T87" fmla="*/ 989 h 2177"/>
              <a:gd name="T88" fmla="*/ 707 w 1487"/>
              <a:gd name="T89" fmla="*/ 581 h 2177"/>
              <a:gd name="T90" fmla="*/ 587 w 1487"/>
              <a:gd name="T91" fmla="*/ 569 h 2177"/>
              <a:gd name="T92" fmla="*/ 503 w 1487"/>
              <a:gd name="T93" fmla="*/ 557 h 2177"/>
              <a:gd name="T94" fmla="*/ 299 w 1487"/>
              <a:gd name="T95" fmla="*/ 509 h 2177"/>
              <a:gd name="T96" fmla="*/ 227 w 1487"/>
              <a:gd name="T97" fmla="*/ 485 h 2177"/>
              <a:gd name="T98" fmla="*/ 191 w 1487"/>
              <a:gd name="T99" fmla="*/ 473 h 2177"/>
              <a:gd name="T100" fmla="*/ 155 w 1487"/>
              <a:gd name="T101" fmla="*/ 401 h 2177"/>
              <a:gd name="T102" fmla="*/ 143 w 1487"/>
              <a:gd name="T103" fmla="*/ 53 h 2177"/>
              <a:gd name="T104" fmla="*/ 131 w 1487"/>
              <a:gd name="T105" fmla="*/ 17 h 21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87"/>
              <a:gd name="T160" fmla="*/ 0 h 2177"/>
              <a:gd name="T161" fmla="*/ 1487 w 1487"/>
              <a:gd name="T162" fmla="*/ 2177 h 21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87" h="2177">
                <a:moveTo>
                  <a:pt x="131" y="17"/>
                </a:moveTo>
                <a:cubicBezTo>
                  <a:pt x="119" y="13"/>
                  <a:pt x="107" y="0"/>
                  <a:pt x="95" y="5"/>
                </a:cubicBezTo>
                <a:cubicBezTo>
                  <a:pt x="82" y="10"/>
                  <a:pt x="74" y="27"/>
                  <a:pt x="71" y="41"/>
                </a:cubicBezTo>
                <a:cubicBezTo>
                  <a:pt x="18" y="343"/>
                  <a:pt x="86" y="128"/>
                  <a:pt x="47" y="245"/>
                </a:cubicBezTo>
                <a:cubicBezTo>
                  <a:pt x="42" y="300"/>
                  <a:pt x="0" y="506"/>
                  <a:pt x="35" y="557"/>
                </a:cubicBezTo>
                <a:cubicBezTo>
                  <a:pt x="53" y="584"/>
                  <a:pt x="99" y="565"/>
                  <a:pt x="131" y="569"/>
                </a:cubicBezTo>
                <a:cubicBezTo>
                  <a:pt x="184" y="622"/>
                  <a:pt x="180" y="646"/>
                  <a:pt x="191" y="725"/>
                </a:cubicBezTo>
                <a:cubicBezTo>
                  <a:pt x="188" y="746"/>
                  <a:pt x="183" y="816"/>
                  <a:pt x="167" y="845"/>
                </a:cubicBezTo>
                <a:cubicBezTo>
                  <a:pt x="153" y="870"/>
                  <a:pt x="128" y="890"/>
                  <a:pt x="119" y="917"/>
                </a:cubicBezTo>
                <a:cubicBezTo>
                  <a:pt x="107" y="954"/>
                  <a:pt x="88" y="990"/>
                  <a:pt x="71" y="1025"/>
                </a:cubicBezTo>
                <a:cubicBezTo>
                  <a:pt x="14" y="1139"/>
                  <a:pt x="85" y="947"/>
                  <a:pt x="23" y="1133"/>
                </a:cubicBezTo>
                <a:cubicBezTo>
                  <a:pt x="19" y="1145"/>
                  <a:pt x="11" y="1169"/>
                  <a:pt x="11" y="1169"/>
                </a:cubicBezTo>
                <a:cubicBezTo>
                  <a:pt x="25" y="1326"/>
                  <a:pt x="9" y="1259"/>
                  <a:pt x="47" y="1373"/>
                </a:cubicBezTo>
                <a:cubicBezTo>
                  <a:pt x="51" y="1385"/>
                  <a:pt x="72" y="1379"/>
                  <a:pt x="83" y="1385"/>
                </a:cubicBezTo>
                <a:cubicBezTo>
                  <a:pt x="96" y="1391"/>
                  <a:pt x="107" y="1401"/>
                  <a:pt x="119" y="1409"/>
                </a:cubicBezTo>
                <a:cubicBezTo>
                  <a:pt x="153" y="1460"/>
                  <a:pt x="207" y="1485"/>
                  <a:pt x="251" y="1529"/>
                </a:cubicBezTo>
                <a:cubicBezTo>
                  <a:pt x="263" y="1565"/>
                  <a:pt x="265" y="1651"/>
                  <a:pt x="287" y="1673"/>
                </a:cubicBezTo>
                <a:cubicBezTo>
                  <a:pt x="296" y="1682"/>
                  <a:pt x="311" y="1681"/>
                  <a:pt x="323" y="1685"/>
                </a:cubicBezTo>
                <a:cubicBezTo>
                  <a:pt x="367" y="1750"/>
                  <a:pt x="376" y="1734"/>
                  <a:pt x="455" y="1721"/>
                </a:cubicBezTo>
                <a:cubicBezTo>
                  <a:pt x="459" y="1701"/>
                  <a:pt x="456" y="1678"/>
                  <a:pt x="467" y="1661"/>
                </a:cubicBezTo>
                <a:cubicBezTo>
                  <a:pt x="483" y="1636"/>
                  <a:pt x="555" y="1656"/>
                  <a:pt x="587" y="1661"/>
                </a:cubicBezTo>
                <a:cubicBezTo>
                  <a:pt x="632" y="1676"/>
                  <a:pt x="656" y="1707"/>
                  <a:pt x="695" y="1733"/>
                </a:cubicBezTo>
                <a:cubicBezTo>
                  <a:pt x="712" y="1802"/>
                  <a:pt x="744" y="1838"/>
                  <a:pt x="803" y="1877"/>
                </a:cubicBezTo>
                <a:cubicBezTo>
                  <a:pt x="807" y="1889"/>
                  <a:pt x="809" y="1902"/>
                  <a:pt x="815" y="1913"/>
                </a:cubicBezTo>
                <a:cubicBezTo>
                  <a:pt x="829" y="1938"/>
                  <a:pt x="863" y="1985"/>
                  <a:pt x="863" y="1985"/>
                </a:cubicBezTo>
                <a:cubicBezTo>
                  <a:pt x="879" y="2065"/>
                  <a:pt x="887" y="2067"/>
                  <a:pt x="947" y="2117"/>
                </a:cubicBezTo>
                <a:cubicBezTo>
                  <a:pt x="960" y="2128"/>
                  <a:pt x="968" y="2145"/>
                  <a:pt x="983" y="2153"/>
                </a:cubicBezTo>
                <a:cubicBezTo>
                  <a:pt x="1005" y="2165"/>
                  <a:pt x="1055" y="2177"/>
                  <a:pt x="1055" y="2177"/>
                </a:cubicBezTo>
                <a:cubicBezTo>
                  <a:pt x="1075" y="2116"/>
                  <a:pt x="1050" y="2127"/>
                  <a:pt x="1031" y="2069"/>
                </a:cubicBezTo>
                <a:cubicBezTo>
                  <a:pt x="1042" y="1959"/>
                  <a:pt x="1037" y="1918"/>
                  <a:pt x="1115" y="1853"/>
                </a:cubicBezTo>
                <a:cubicBezTo>
                  <a:pt x="1128" y="1842"/>
                  <a:pt x="1135" y="1823"/>
                  <a:pt x="1151" y="1817"/>
                </a:cubicBezTo>
                <a:cubicBezTo>
                  <a:pt x="1177" y="1806"/>
                  <a:pt x="1207" y="1809"/>
                  <a:pt x="1235" y="1805"/>
                </a:cubicBezTo>
                <a:cubicBezTo>
                  <a:pt x="1301" y="1772"/>
                  <a:pt x="1305" y="1757"/>
                  <a:pt x="1319" y="1685"/>
                </a:cubicBezTo>
                <a:cubicBezTo>
                  <a:pt x="1382" y="1706"/>
                  <a:pt x="1434" y="1684"/>
                  <a:pt x="1487" y="1649"/>
                </a:cubicBezTo>
                <a:cubicBezTo>
                  <a:pt x="1479" y="1601"/>
                  <a:pt x="1471" y="1553"/>
                  <a:pt x="1463" y="1505"/>
                </a:cubicBezTo>
                <a:cubicBezTo>
                  <a:pt x="1459" y="1481"/>
                  <a:pt x="1464" y="1453"/>
                  <a:pt x="1451" y="1433"/>
                </a:cubicBezTo>
                <a:cubicBezTo>
                  <a:pt x="1413" y="1376"/>
                  <a:pt x="1432" y="1411"/>
                  <a:pt x="1403" y="1325"/>
                </a:cubicBezTo>
                <a:cubicBezTo>
                  <a:pt x="1403" y="1325"/>
                  <a:pt x="1343" y="1235"/>
                  <a:pt x="1331" y="1217"/>
                </a:cubicBezTo>
                <a:cubicBezTo>
                  <a:pt x="1327" y="1211"/>
                  <a:pt x="1259" y="1197"/>
                  <a:pt x="1247" y="1193"/>
                </a:cubicBezTo>
                <a:cubicBezTo>
                  <a:pt x="1223" y="1186"/>
                  <a:pt x="1175" y="1169"/>
                  <a:pt x="1175" y="1169"/>
                </a:cubicBezTo>
                <a:cubicBezTo>
                  <a:pt x="1075" y="1194"/>
                  <a:pt x="1015" y="1139"/>
                  <a:pt x="923" y="1121"/>
                </a:cubicBezTo>
                <a:cubicBezTo>
                  <a:pt x="851" y="1107"/>
                  <a:pt x="882" y="1115"/>
                  <a:pt x="827" y="1097"/>
                </a:cubicBezTo>
                <a:cubicBezTo>
                  <a:pt x="823" y="1085"/>
                  <a:pt x="821" y="1072"/>
                  <a:pt x="815" y="1061"/>
                </a:cubicBezTo>
                <a:cubicBezTo>
                  <a:pt x="801" y="1036"/>
                  <a:pt x="767" y="989"/>
                  <a:pt x="767" y="989"/>
                </a:cubicBezTo>
                <a:cubicBezTo>
                  <a:pt x="751" y="585"/>
                  <a:pt x="779" y="796"/>
                  <a:pt x="707" y="581"/>
                </a:cubicBezTo>
                <a:cubicBezTo>
                  <a:pt x="694" y="543"/>
                  <a:pt x="627" y="574"/>
                  <a:pt x="587" y="569"/>
                </a:cubicBezTo>
                <a:cubicBezTo>
                  <a:pt x="559" y="566"/>
                  <a:pt x="531" y="561"/>
                  <a:pt x="503" y="557"/>
                </a:cubicBezTo>
                <a:cubicBezTo>
                  <a:pt x="436" y="535"/>
                  <a:pt x="367" y="532"/>
                  <a:pt x="299" y="509"/>
                </a:cubicBezTo>
                <a:cubicBezTo>
                  <a:pt x="275" y="501"/>
                  <a:pt x="251" y="493"/>
                  <a:pt x="227" y="485"/>
                </a:cubicBezTo>
                <a:cubicBezTo>
                  <a:pt x="215" y="481"/>
                  <a:pt x="191" y="473"/>
                  <a:pt x="191" y="473"/>
                </a:cubicBezTo>
                <a:cubicBezTo>
                  <a:pt x="183" y="448"/>
                  <a:pt x="158" y="428"/>
                  <a:pt x="155" y="401"/>
                </a:cubicBezTo>
                <a:cubicBezTo>
                  <a:pt x="144" y="285"/>
                  <a:pt x="158" y="168"/>
                  <a:pt x="143" y="53"/>
                </a:cubicBezTo>
                <a:cubicBezTo>
                  <a:pt x="137" y="5"/>
                  <a:pt x="71" y="47"/>
                  <a:pt x="131" y="17"/>
                </a:cubicBezTo>
                <a:close/>
              </a:path>
            </a:pathLst>
          </a:custGeom>
          <a:solidFill>
            <a:schemeClr val="accent1"/>
          </a:solidFill>
          <a:ln w="76200" cap="rnd" cmpd="sng">
            <a:solidFill>
              <a:schemeClr val="tx1"/>
            </a:solidFill>
            <a:prstDash val="sysDot"/>
            <a:miter lim="800000"/>
            <a:headEnd type="none" w="med" len="med"/>
            <a:tailEnd type="none" w="med" len="med"/>
          </a:ln>
        </p:spPr>
        <p:txBody>
          <a:bodyPr/>
          <a:lstStyle/>
          <a:p>
            <a:endParaRPr lang="zh-CN" altLang="en-US"/>
          </a:p>
        </p:txBody>
      </p:sp>
      <p:sp>
        <p:nvSpPr>
          <p:cNvPr id="115722" name="Freeform 24"/>
          <p:cNvSpPr/>
          <p:nvPr/>
        </p:nvSpPr>
        <p:spPr bwMode="auto">
          <a:xfrm>
            <a:off x="274955" y="173355"/>
            <a:ext cx="3293745" cy="2246630"/>
          </a:xfrm>
          <a:custGeom>
            <a:avLst/>
            <a:gdLst>
              <a:gd name="T0" fmla="*/ 1104 w 1488"/>
              <a:gd name="T1" fmla="*/ 219 h 1247"/>
              <a:gd name="T2" fmla="*/ 648 w 1488"/>
              <a:gd name="T3" fmla="*/ 87 h 1247"/>
              <a:gd name="T4" fmla="*/ 504 w 1488"/>
              <a:gd name="T5" fmla="*/ 39 h 1247"/>
              <a:gd name="T6" fmla="*/ 408 w 1488"/>
              <a:gd name="T7" fmla="*/ 15 h 1247"/>
              <a:gd name="T8" fmla="*/ 216 w 1488"/>
              <a:gd name="T9" fmla="*/ 99 h 1247"/>
              <a:gd name="T10" fmla="*/ 144 w 1488"/>
              <a:gd name="T11" fmla="*/ 435 h 1247"/>
              <a:gd name="T12" fmla="*/ 120 w 1488"/>
              <a:gd name="T13" fmla="*/ 507 h 1247"/>
              <a:gd name="T14" fmla="*/ 48 w 1488"/>
              <a:gd name="T15" fmla="*/ 627 h 1247"/>
              <a:gd name="T16" fmla="*/ 0 w 1488"/>
              <a:gd name="T17" fmla="*/ 735 h 1247"/>
              <a:gd name="T18" fmla="*/ 12 w 1488"/>
              <a:gd name="T19" fmla="*/ 819 h 1247"/>
              <a:gd name="T20" fmla="*/ 180 w 1488"/>
              <a:gd name="T21" fmla="*/ 879 h 1247"/>
              <a:gd name="T22" fmla="*/ 348 w 1488"/>
              <a:gd name="T23" fmla="*/ 951 h 1247"/>
              <a:gd name="T24" fmla="*/ 504 w 1488"/>
              <a:gd name="T25" fmla="*/ 999 h 1247"/>
              <a:gd name="T26" fmla="*/ 612 w 1488"/>
              <a:gd name="T27" fmla="*/ 1035 h 1247"/>
              <a:gd name="T28" fmla="*/ 708 w 1488"/>
              <a:gd name="T29" fmla="*/ 1083 h 1247"/>
              <a:gd name="T30" fmla="*/ 972 w 1488"/>
              <a:gd name="T31" fmla="*/ 1119 h 1247"/>
              <a:gd name="T32" fmla="*/ 1332 w 1488"/>
              <a:gd name="T33" fmla="*/ 1179 h 1247"/>
              <a:gd name="T34" fmla="*/ 1488 w 1488"/>
              <a:gd name="T35" fmla="*/ 1215 h 1247"/>
              <a:gd name="T36" fmla="*/ 1392 w 1488"/>
              <a:gd name="T37" fmla="*/ 1131 h 1247"/>
              <a:gd name="T38" fmla="*/ 1368 w 1488"/>
              <a:gd name="T39" fmla="*/ 1035 h 1247"/>
              <a:gd name="T40" fmla="*/ 1344 w 1488"/>
              <a:gd name="T41" fmla="*/ 999 h 1247"/>
              <a:gd name="T42" fmla="*/ 1296 w 1488"/>
              <a:gd name="T43" fmla="*/ 891 h 1247"/>
              <a:gd name="T44" fmla="*/ 1260 w 1488"/>
              <a:gd name="T45" fmla="*/ 879 h 1247"/>
              <a:gd name="T46" fmla="*/ 1152 w 1488"/>
              <a:gd name="T47" fmla="*/ 807 h 1247"/>
              <a:gd name="T48" fmla="*/ 1080 w 1488"/>
              <a:gd name="T49" fmla="*/ 783 h 1247"/>
              <a:gd name="T50" fmla="*/ 1044 w 1488"/>
              <a:gd name="T51" fmla="*/ 771 h 1247"/>
              <a:gd name="T52" fmla="*/ 1056 w 1488"/>
              <a:gd name="T53" fmla="*/ 687 h 1247"/>
              <a:gd name="T54" fmla="*/ 1128 w 1488"/>
              <a:gd name="T55" fmla="*/ 639 h 1247"/>
              <a:gd name="T56" fmla="*/ 1116 w 1488"/>
              <a:gd name="T57" fmla="*/ 471 h 1247"/>
              <a:gd name="T58" fmla="*/ 1068 w 1488"/>
              <a:gd name="T59" fmla="*/ 399 h 1247"/>
              <a:gd name="T60" fmla="*/ 1080 w 1488"/>
              <a:gd name="T61" fmla="*/ 291 h 1247"/>
              <a:gd name="T62" fmla="*/ 1104 w 1488"/>
              <a:gd name="T63" fmla="*/ 219 h 12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8"/>
              <a:gd name="T97" fmla="*/ 0 h 1247"/>
              <a:gd name="T98" fmla="*/ 1488 w 1488"/>
              <a:gd name="T99" fmla="*/ 1247 h 12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8" h="1247">
                <a:moveTo>
                  <a:pt x="1104" y="219"/>
                </a:moveTo>
                <a:cubicBezTo>
                  <a:pt x="954" y="169"/>
                  <a:pt x="798" y="137"/>
                  <a:pt x="648" y="87"/>
                </a:cubicBezTo>
                <a:cubicBezTo>
                  <a:pt x="600" y="71"/>
                  <a:pt x="552" y="55"/>
                  <a:pt x="504" y="39"/>
                </a:cubicBezTo>
                <a:cubicBezTo>
                  <a:pt x="473" y="29"/>
                  <a:pt x="408" y="15"/>
                  <a:pt x="408" y="15"/>
                </a:cubicBezTo>
                <a:cubicBezTo>
                  <a:pt x="297" y="24"/>
                  <a:pt x="249" y="0"/>
                  <a:pt x="216" y="99"/>
                </a:cubicBezTo>
                <a:cubicBezTo>
                  <a:pt x="200" y="213"/>
                  <a:pt x="180" y="326"/>
                  <a:pt x="144" y="435"/>
                </a:cubicBezTo>
                <a:cubicBezTo>
                  <a:pt x="136" y="459"/>
                  <a:pt x="134" y="486"/>
                  <a:pt x="120" y="507"/>
                </a:cubicBezTo>
                <a:cubicBezTo>
                  <a:pt x="92" y="549"/>
                  <a:pt x="66" y="581"/>
                  <a:pt x="48" y="627"/>
                </a:cubicBezTo>
                <a:cubicBezTo>
                  <a:pt x="5" y="734"/>
                  <a:pt x="46" y="666"/>
                  <a:pt x="0" y="735"/>
                </a:cubicBezTo>
                <a:cubicBezTo>
                  <a:pt x="4" y="763"/>
                  <a:pt x="1" y="793"/>
                  <a:pt x="12" y="819"/>
                </a:cubicBezTo>
                <a:cubicBezTo>
                  <a:pt x="27" y="852"/>
                  <a:pt x="142" y="871"/>
                  <a:pt x="180" y="879"/>
                </a:cubicBezTo>
                <a:cubicBezTo>
                  <a:pt x="251" y="926"/>
                  <a:pt x="266" y="935"/>
                  <a:pt x="348" y="951"/>
                </a:cubicBezTo>
                <a:cubicBezTo>
                  <a:pt x="406" y="980"/>
                  <a:pt x="440" y="983"/>
                  <a:pt x="504" y="999"/>
                </a:cubicBezTo>
                <a:cubicBezTo>
                  <a:pt x="541" y="1008"/>
                  <a:pt x="580" y="1014"/>
                  <a:pt x="612" y="1035"/>
                </a:cubicBezTo>
                <a:cubicBezTo>
                  <a:pt x="647" y="1058"/>
                  <a:pt x="663" y="1072"/>
                  <a:pt x="708" y="1083"/>
                </a:cubicBezTo>
                <a:cubicBezTo>
                  <a:pt x="798" y="1104"/>
                  <a:pt x="881" y="1110"/>
                  <a:pt x="972" y="1119"/>
                </a:cubicBezTo>
                <a:cubicBezTo>
                  <a:pt x="1091" y="1149"/>
                  <a:pt x="1211" y="1159"/>
                  <a:pt x="1332" y="1179"/>
                </a:cubicBezTo>
                <a:cubicBezTo>
                  <a:pt x="1377" y="1247"/>
                  <a:pt x="1417" y="1229"/>
                  <a:pt x="1488" y="1215"/>
                </a:cubicBezTo>
                <a:cubicBezTo>
                  <a:pt x="1460" y="1173"/>
                  <a:pt x="1441" y="1147"/>
                  <a:pt x="1392" y="1131"/>
                </a:cubicBezTo>
                <a:cubicBezTo>
                  <a:pt x="1387" y="1108"/>
                  <a:pt x="1380" y="1060"/>
                  <a:pt x="1368" y="1035"/>
                </a:cubicBezTo>
                <a:cubicBezTo>
                  <a:pt x="1362" y="1022"/>
                  <a:pt x="1350" y="1012"/>
                  <a:pt x="1344" y="999"/>
                </a:cubicBezTo>
                <a:cubicBezTo>
                  <a:pt x="1333" y="974"/>
                  <a:pt x="1324" y="913"/>
                  <a:pt x="1296" y="891"/>
                </a:cubicBezTo>
                <a:cubicBezTo>
                  <a:pt x="1286" y="883"/>
                  <a:pt x="1271" y="885"/>
                  <a:pt x="1260" y="879"/>
                </a:cubicBezTo>
                <a:cubicBezTo>
                  <a:pt x="1222" y="858"/>
                  <a:pt x="1193" y="821"/>
                  <a:pt x="1152" y="807"/>
                </a:cubicBezTo>
                <a:cubicBezTo>
                  <a:pt x="1128" y="799"/>
                  <a:pt x="1104" y="791"/>
                  <a:pt x="1080" y="783"/>
                </a:cubicBezTo>
                <a:cubicBezTo>
                  <a:pt x="1068" y="779"/>
                  <a:pt x="1044" y="771"/>
                  <a:pt x="1044" y="771"/>
                </a:cubicBezTo>
                <a:cubicBezTo>
                  <a:pt x="1048" y="743"/>
                  <a:pt x="1041" y="711"/>
                  <a:pt x="1056" y="687"/>
                </a:cubicBezTo>
                <a:cubicBezTo>
                  <a:pt x="1071" y="663"/>
                  <a:pt x="1128" y="639"/>
                  <a:pt x="1128" y="639"/>
                </a:cubicBezTo>
                <a:cubicBezTo>
                  <a:pt x="1141" y="585"/>
                  <a:pt x="1142" y="523"/>
                  <a:pt x="1116" y="471"/>
                </a:cubicBezTo>
                <a:cubicBezTo>
                  <a:pt x="1103" y="445"/>
                  <a:pt x="1068" y="399"/>
                  <a:pt x="1068" y="399"/>
                </a:cubicBezTo>
                <a:cubicBezTo>
                  <a:pt x="1072" y="363"/>
                  <a:pt x="1069" y="325"/>
                  <a:pt x="1080" y="291"/>
                </a:cubicBezTo>
                <a:cubicBezTo>
                  <a:pt x="1106" y="212"/>
                  <a:pt x="1164" y="219"/>
                  <a:pt x="1104" y="219"/>
                </a:cubicBezTo>
                <a:close/>
              </a:path>
            </a:pathLst>
          </a:custGeom>
          <a:solidFill>
            <a:srgbClr val="FFCC00"/>
          </a:solidFill>
          <a:ln w="76200" cap="rnd" cmpd="sng">
            <a:solidFill>
              <a:schemeClr val="tx1"/>
            </a:solidFill>
            <a:prstDash val="sysDot"/>
            <a:miter lim="800000"/>
            <a:headEnd type="none" w="med" len="med"/>
            <a:tailEnd type="none" w="med" len="med"/>
          </a:ln>
        </p:spPr>
        <p:txBody>
          <a:bodyPr/>
          <a:lstStyle/>
          <a:p>
            <a:endParaRPr lang="zh-CN" altLang="en-US"/>
          </a:p>
        </p:txBody>
      </p:sp>
      <p:sp>
        <p:nvSpPr>
          <p:cNvPr id="115723" name="Freeform 26"/>
          <p:cNvSpPr/>
          <p:nvPr/>
        </p:nvSpPr>
        <p:spPr bwMode="auto">
          <a:xfrm>
            <a:off x="914400" y="1890713"/>
            <a:ext cx="3203575" cy="3238500"/>
          </a:xfrm>
          <a:custGeom>
            <a:avLst/>
            <a:gdLst>
              <a:gd name="T0" fmla="*/ 1203 w 1348"/>
              <a:gd name="T1" fmla="*/ 252 h 1601"/>
              <a:gd name="T2" fmla="*/ 927 w 1348"/>
              <a:gd name="T3" fmla="*/ 192 h 1601"/>
              <a:gd name="T4" fmla="*/ 843 w 1348"/>
              <a:gd name="T5" fmla="*/ 168 h 1601"/>
              <a:gd name="T6" fmla="*/ 687 w 1348"/>
              <a:gd name="T7" fmla="*/ 156 h 1601"/>
              <a:gd name="T8" fmla="*/ 399 w 1348"/>
              <a:gd name="T9" fmla="*/ 108 h 1601"/>
              <a:gd name="T10" fmla="*/ 327 w 1348"/>
              <a:gd name="T11" fmla="*/ 84 h 1601"/>
              <a:gd name="T12" fmla="*/ 303 w 1348"/>
              <a:gd name="T13" fmla="*/ 48 h 1601"/>
              <a:gd name="T14" fmla="*/ 267 w 1348"/>
              <a:gd name="T15" fmla="*/ 24 h 1601"/>
              <a:gd name="T16" fmla="*/ 135 w 1348"/>
              <a:gd name="T17" fmla="*/ 0 h 1601"/>
              <a:gd name="T18" fmla="*/ 63 w 1348"/>
              <a:gd name="T19" fmla="*/ 12 h 1601"/>
              <a:gd name="T20" fmla="*/ 51 w 1348"/>
              <a:gd name="T21" fmla="*/ 48 h 1601"/>
              <a:gd name="T22" fmla="*/ 3 w 1348"/>
              <a:gd name="T23" fmla="*/ 276 h 1601"/>
              <a:gd name="T24" fmla="*/ 75 w 1348"/>
              <a:gd name="T25" fmla="*/ 492 h 1601"/>
              <a:gd name="T26" fmla="*/ 99 w 1348"/>
              <a:gd name="T27" fmla="*/ 564 h 1601"/>
              <a:gd name="T28" fmla="*/ 123 w 1348"/>
              <a:gd name="T29" fmla="*/ 600 h 1601"/>
              <a:gd name="T30" fmla="*/ 135 w 1348"/>
              <a:gd name="T31" fmla="*/ 636 h 1601"/>
              <a:gd name="T32" fmla="*/ 171 w 1348"/>
              <a:gd name="T33" fmla="*/ 660 h 1601"/>
              <a:gd name="T34" fmla="*/ 303 w 1348"/>
              <a:gd name="T35" fmla="*/ 828 h 1601"/>
              <a:gd name="T36" fmla="*/ 399 w 1348"/>
              <a:gd name="T37" fmla="*/ 1008 h 1601"/>
              <a:gd name="T38" fmla="*/ 459 w 1348"/>
              <a:gd name="T39" fmla="*/ 1104 h 1601"/>
              <a:gd name="T40" fmla="*/ 399 w 1348"/>
              <a:gd name="T41" fmla="*/ 1356 h 1601"/>
              <a:gd name="T42" fmla="*/ 591 w 1348"/>
              <a:gd name="T43" fmla="*/ 1356 h 1601"/>
              <a:gd name="T44" fmla="*/ 675 w 1348"/>
              <a:gd name="T45" fmla="*/ 1320 h 1601"/>
              <a:gd name="T46" fmla="*/ 843 w 1348"/>
              <a:gd name="T47" fmla="*/ 1380 h 1601"/>
              <a:gd name="T48" fmla="*/ 891 w 1348"/>
              <a:gd name="T49" fmla="*/ 1428 h 1601"/>
              <a:gd name="T50" fmla="*/ 975 w 1348"/>
              <a:gd name="T51" fmla="*/ 1464 h 1601"/>
              <a:gd name="T52" fmla="*/ 999 w 1348"/>
              <a:gd name="T53" fmla="*/ 1572 h 1601"/>
              <a:gd name="T54" fmla="*/ 1035 w 1348"/>
              <a:gd name="T55" fmla="*/ 1584 h 1601"/>
              <a:gd name="T56" fmla="*/ 1107 w 1348"/>
              <a:gd name="T57" fmla="*/ 1596 h 1601"/>
              <a:gd name="T58" fmla="*/ 1179 w 1348"/>
              <a:gd name="T59" fmla="*/ 1584 h 1601"/>
              <a:gd name="T60" fmla="*/ 1155 w 1348"/>
              <a:gd name="T61" fmla="*/ 1500 h 1601"/>
              <a:gd name="T62" fmla="*/ 1215 w 1348"/>
              <a:gd name="T63" fmla="*/ 1356 h 1601"/>
              <a:gd name="T64" fmla="*/ 1263 w 1348"/>
              <a:gd name="T65" fmla="*/ 1248 h 1601"/>
              <a:gd name="T66" fmla="*/ 1323 w 1348"/>
              <a:gd name="T67" fmla="*/ 1140 h 1601"/>
              <a:gd name="T68" fmla="*/ 1323 w 1348"/>
              <a:gd name="T69" fmla="*/ 864 h 1601"/>
              <a:gd name="T70" fmla="*/ 1287 w 1348"/>
              <a:gd name="T71" fmla="*/ 852 h 1601"/>
              <a:gd name="T72" fmla="*/ 1179 w 1348"/>
              <a:gd name="T73" fmla="*/ 768 h 1601"/>
              <a:gd name="T74" fmla="*/ 1191 w 1348"/>
              <a:gd name="T75" fmla="*/ 528 h 1601"/>
              <a:gd name="T76" fmla="*/ 1215 w 1348"/>
              <a:gd name="T77" fmla="*/ 432 h 1601"/>
              <a:gd name="T78" fmla="*/ 1227 w 1348"/>
              <a:gd name="T79" fmla="*/ 384 h 1601"/>
              <a:gd name="T80" fmla="*/ 1203 w 1348"/>
              <a:gd name="T81" fmla="*/ 252 h 16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48"/>
              <a:gd name="T124" fmla="*/ 0 h 1601"/>
              <a:gd name="T125" fmla="*/ 1348 w 1348"/>
              <a:gd name="T126" fmla="*/ 1601 h 16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48" h="1601">
                <a:moveTo>
                  <a:pt x="1203" y="252"/>
                </a:moveTo>
                <a:cubicBezTo>
                  <a:pt x="1110" y="236"/>
                  <a:pt x="1019" y="215"/>
                  <a:pt x="927" y="192"/>
                </a:cubicBezTo>
                <a:cubicBezTo>
                  <a:pt x="899" y="185"/>
                  <a:pt x="872" y="172"/>
                  <a:pt x="843" y="168"/>
                </a:cubicBezTo>
                <a:cubicBezTo>
                  <a:pt x="791" y="162"/>
                  <a:pt x="739" y="160"/>
                  <a:pt x="687" y="156"/>
                </a:cubicBezTo>
                <a:cubicBezTo>
                  <a:pt x="496" y="108"/>
                  <a:pt x="592" y="124"/>
                  <a:pt x="399" y="108"/>
                </a:cubicBezTo>
                <a:cubicBezTo>
                  <a:pt x="375" y="100"/>
                  <a:pt x="351" y="92"/>
                  <a:pt x="327" y="84"/>
                </a:cubicBezTo>
                <a:cubicBezTo>
                  <a:pt x="313" y="79"/>
                  <a:pt x="313" y="58"/>
                  <a:pt x="303" y="48"/>
                </a:cubicBezTo>
                <a:cubicBezTo>
                  <a:pt x="293" y="38"/>
                  <a:pt x="280" y="30"/>
                  <a:pt x="267" y="24"/>
                </a:cubicBezTo>
                <a:cubicBezTo>
                  <a:pt x="230" y="6"/>
                  <a:pt x="168" y="4"/>
                  <a:pt x="135" y="0"/>
                </a:cubicBezTo>
                <a:cubicBezTo>
                  <a:pt x="111" y="4"/>
                  <a:pt x="84" y="0"/>
                  <a:pt x="63" y="12"/>
                </a:cubicBezTo>
                <a:cubicBezTo>
                  <a:pt x="52" y="18"/>
                  <a:pt x="54" y="36"/>
                  <a:pt x="51" y="48"/>
                </a:cubicBezTo>
                <a:cubicBezTo>
                  <a:pt x="33" y="124"/>
                  <a:pt x="22" y="201"/>
                  <a:pt x="3" y="276"/>
                </a:cubicBezTo>
                <a:cubicBezTo>
                  <a:pt x="12" y="362"/>
                  <a:pt x="0" y="442"/>
                  <a:pt x="75" y="492"/>
                </a:cubicBezTo>
                <a:cubicBezTo>
                  <a:pt x="83" y="516"/>
                  <a:pt x="85" y="543"/>
                  <a:pt x="99" y="564"/>
                </a:cubicBezTo>
                <a:cubicBezTo>
                  <a:pt x="107" y="576"/>
                  <a:pt x="117" y="587"/>
                  <a:pt x="123" y="600"/>
                </a:cubicBezTo>
                <a:cubicBezTo>
                  <a:pt x="129" y="611"/>
                  <a:pt x="127" y="626"/>
                  <a:pt x="135" y="636"/>
                </a:cubicBezTo>
                <a:cubicBezTo>
                  <a:pt x="144" y="647"/>
                  <a:pt x="159" y="652"/>
                  <a:pt x="171" y="660"/>
                </a:cubicBezTo>
                <a:cubicBezTo>
                  <a:pt x="219" y="732"/>
                  <a:pt x="224" y="776"/>
                  <a:pt x="303" y="828"/>
                </a:cubicBezTo>
                <a:cubicBezTo>
                  <a:pt x="330" y="909"/>
                  <a:pt x="339" y="948"/>
                  <a:pt x="399" y="1008"/>
                </a:cubicBezTo>
                <a:cubicBezTo>
                  <a:pt x="419" y="1068"/>
                  <a:pt x="439" y="1044"/>
                  <a:pt x="459" y="1104"/>
                </a:cubicBezTo>
                <a:cubicBezTo>
                  <a:pt x="448" y="1193"/>
                  <a:pt x="420" y="1270"/>
                  <a:pt x="399" y="1356"/>
                </a:cubicBezTo>
                <a:cubicBezTo>
                  <a:pt x="461" y="1397"/>
                  <a:pt x="523" y="1379"/>
                  <a:pt x="591" y="1356"/>
                </a:cubicBezTo>
                <a:cubicBezTo>
                  <a:pt x="610" y="1299"/>
                  <a:pt x="620" y="1302"/>
                  <a:pt x="675" y="1320"/>
                </a:cubicBezTo>
                <a:cubicBezTo>
                  <a:pt x="719" y="1385"/>
                  <a:pt x="759" y="1371"/>
                  <a:pt x="843" y="1380"/>
                </a:cubicBezTo>
                <a:cubicBezTo>
                  <a:pt x="922" y="1406"/>
                  <a:pt x="844" y="1370"/>
                  <a:pt x="891" y="1428"/>
                </a:cubicBezTo>
                <a:cubicBezTo>
                  <a:pt x="912" y="1454"/>
                  <a:pt x="946" y="1457"/>
                  <a:pt x="975" y="1464"/>
                </a:cubicBezTo>
                <a:cubicBezTo>
                  <a:pt x="987" y="1499"/>
                  <a:pt x="981" y="1540"/>
                  <a:pt x="999" y="1572"/>
                </a:cubicBezTo>
                <a:cubicBezTo>
                  <a:pt x="1005" y="1583"/>
                  <a:pt x="1023" y="1581"/>
                  <a:pt x="1035" y="1584"/>
                </a:cubicBezTo>
                <a:cubicBezTo>
                  <a:pt x="1059" y="1589"/>
                  <a:pt x="1083" y="1592"/>
                  <a:pt x="1107" y="1596"/>
                </a:cubicBezTo>
                <a:cubicBezTo>
                  <a:pt x="1131" y="1592"/>
                  <a:pt x="1162" y="1601"/>
                  <a:pt x="1179" y="1584"/>
                </a:cubicBezTo>
                <a:cubicBezTo>
                  <a:pt x="1183" y="1580"/>
                  <a:pt x="1158" y="1508"/>
                  <a:pt x="1155" y="1500"/>
                </a:cubicBezTo>
                <a:cubicBezTo>
                  <a:pt x="1169" y="1430"/>
                  <a:pt x="1164" y="1407"/>
                  <a:pt x="1215" y="1356"/>
                </a:cubicBezTo>
                <a:cubicBezTo>
                  <a:pt x="1192" y="1288"/>
                  <a:pt x="1224" y="1298"/>
                  <a:pt x="1263" y="1248"/>
                </a:cubicBezTo>
                <a:cubicBezTo>
                  <a:pt x="1311" y="1186"/>
                  <a:pt x="1305" y="1194"/>
                  <a:pt x="1323" y="1140"/>
                </a:cubicBezTo>
                <a:cubicBezTo>
                  <a:pt x="1326" y="1091"/>
                  <a:pt x="1348" y="927"/>
                  <a:pt x="1323" y="864"/>
                </a:cubicBezTo>
                <a:cubicBezTo>
                  <a:pt x="1318" y="852"/>
                  <a:pt x="1298" y="858"/>
                  <a:pt x="1287" y="852"/>
                </a:cubicBezTo>
                <a:cubicBezTo>
                  <a:pt x="1222" y="816"/>
                  <a:pt x="1223" y="812"/>
                  <a:pt x="1179" y="768"/>
                </a:cubicBezTo>
                <a:cubicBezTo>
                  <a:pt x="1158" y="706"/>
                  <a:pt x="1183" y="582"/>
                  <a:pt x="1191" y="528"/>
                </a:cubicBezTo>
                <a:cubicBezTo>
                  <a:pt x="1196" y="495"/>
                  <a:pt x="1207" y="464"/>
                  <a:pt x="1215" y="432"/>
                </a:cubicBezTo>
                <a:cubicBezTo>
                  <a:pt x="1219" y="416"/>
                  <a:pt x="1227" y="384"/>
                  <a:pt x="1227" y="384"/>
                </a:cubicBezTo>
                <a:cubicBezTo>
                  <a:pt x="1214" y="267"/>
                  <a:pt x="1231" y="308"/>
                  <a:pt x="1203" y="252"/>
                </a:cubicBezTo>
                <a:close/>
              </a:path>
            </a:pathLst>
          </a:custGeom>
          <a:solidFill>
            <a:srgbClr val="CCECFF"/>
          </a:solidFill>
          <a:ln w="76200" cap="rnd" cmpd="sng">
            <a:solidFill>
              <a:schemeClr val="tx1"/>
            </a:solidFill>
            <a:prstDash val="sysDot"/>
            <a:miter lim="800000"/>
            <a:headEnd type="none" w="med" len="med"/>
            <a:tailEnd type="none" w="med" len="med"/>
          </a:ln>
        </p:spPr>
        <p:txBody>
          <a:bodyPr/>
          <a:lstStyle/>
          <a:p>
            <a:endParaRPr lang="zh-CN" altLang="en-US"/>
          </a:p>
        </p:txBody>
      </p:sp>
      <p:sp>
        <p:nvSpPr>
          <p:cNvPr id="115724" name="Freeform 28"/>
          <p:cNvSpPr/>
          <p:nvPr/>
        </p:nvSpPr>
        <p:spPr bwMode="auto">
          <a:xfrm>
            <a:off x="274638" y="1663700"/>
            <a:ext cx="1770062" cy="3001963"/>
          </a:xfrm>
          <a:custGeom>
            <a:avLst/>
            <a:gdLst>
              <a:gd name="T0" fmla="*/ 408 w 811"/>
              <a:gd name="T1" fmla="*/ 132 h 1512"/>
              <a:gd name="T2" fmla="*/ 252 w 811"/>
              <a:gd name="T3" fmla="*/ 72 h 1512"/>
              <a:gd name="T4" fmla="*/ 216 w 811"/>
              <a:gd name="T5" fmla="*/ 48 h 1512"/>
              <a:gd name="T6" fmla="*/ 108 w 811"/>
              <a:gd name="T7" fmla="*/ 12 h 1512"/>
              <a:gd name="T8" fmla="*/ 72 w 811"/>
              <a:gd name="T9" fmla="*/ 0 h 1512"/>
              <a:gd name="T10" fmla="*/ 24 w 811"/>
              <a:gd name="T11" fmla="*/ 108 h 1512"/>
              <a:gd name="T12" fmla="*/ 12 w 811"/>
              <a:gd name="T13" fmla="*/ 144 h 1512"/>
              <a:gd name="T14" fmla="*/ 0 w 811"/>
              <a:gd name="T15" fmla="*/ 180 h 1512"/>
              <a:gd name="T16" fmla="*/ 12 w 811"/>
              <a:gd name="T17" fmla="*/ 432 h 1512"/>
              <a:gd name="T18" fmla="*/ 60 w 811"/>
              <a:gd name="T19" fmla="*/ 588 h 1512"/>
              <a:gd name="T20" fmla="*/ 72 w 811"/>
              <a:gd name="T21" fmla="*/ 828 h 1512"/>
              <a:gd name="T22" fmla="*/ 108 w 811"/>
              <a:gd name="T23" fmla="*/ 900 h 1512"/>
              <a:gd name="T24" fmla="*/ 132 w 811"/>
              <a:gd name="T25" fmla="*/ 1032 h 1512"/>
              <a:gd name="T26" fmla="*/ 348 w 811"/>
              <a:gd name="T27" fmla="*/ 1164 h 1512"/>
              <a:gd name="T28" fmla="*/ 420 w 811"/>
              <a:gd name="T29" fmla="*/ 1320 h 1512"/>
              <a:gd name="T30" fmla="*/ 480 w 811"/>
              <a:gd name="T31" fmla="*/ 1464 h 1512"/>
              <a:gd name="T32" fmla="*/ 612 w 811"/>
              <a:gd name="T33" fmla="*/ 1500 h 1512"/>
              <a:gd name="T34" fmla="*/ 732 w 811"/>
              <a:gd name="T35" fmla="*/ 1488 h 1512"/>
              <a:gd name="T36" fmla="*/ 744 w 811"/>
              <a:gd name="T37" fmla="*/ 1404 h 1512"/>
              <a:gd name="T38" fmla="*/ 780 w 811"/>
              <a:gd name="T39" fmla="*/ 1392 h 1512"/>
              <a:gd name="T40" fmla="*/ 768 w 811"/>
              <a:gd name="T41" fmla="*/ 1188 h 1512"/>
              <a:gd name="T42" fmla="*/ 720 w 811"/>
              <a:gd name="T43" fmla="*/ 1116 h 1512"/>
              <a:gd name="T44" fmla="*/ 636 w 811"/>
              <a:gd name="T45" fmla="*/ 984 h 1512"/>
              <a:gd name="T46" fmla="*/ 588 w 811"/>
              <a:gd name="T47" fmla="*/ 924 h 1512"/>
              <a:gd name="T48" fmla="*/ 564 w 811"/>
              <a:gd name="T49" fmla="*/ 840 h 1512"/>
              <a:gd name="T50" fmla="*/ 528 w 811"/>
              <a:gd name="T51" fmla="*/ 816 h 1512"/>
              <a:gd name="T52" fmla="*/ 456 w 811"/>
              <a:gd name="T53" fmla="*/ 672 h 1512"/>
              <a:gd name="T54" fmla="*/ 384 w 811"/>
              <a:gd name="T55" fmla="*/ 576 h 1512"/>
              <a:gd name="T56" fmla="*/ 372 w 811"/>
              <a:gd name="T57" fmla="*/ 240 h 1512"/>
              <a:gd name="T58" fmla="*/ 408 w 811"/>
              <a:gd name="T59" fmla="*/ 168 h 1512"/>
              <a:gd name="T60" fmla="*/ 408 w 811"/>
              <a:gd name="T61" fmla="*/ 132 h 15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11"/>
              <a:gd name="T94" fmla="*/ 0 h 1512"/>
              <a:gd name="T95" fmla="*/ 811 w 811"/>
              <a:gd name="T96" fmla="*/ 1512 h 15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11" h="1512">
                <a:moveTo>
                  <a:pt x="408" y="132"/>
                </a:moveTo>
                <a:cubicBezTo>
                  <a:pt x="352" y="118"/>
                  <a:pt x="303" y="98"/>
                  <a:pt x="252" y="72"/>
                </a:cubicBezTo>
                <a:cubicBezTo>
                  <a:pt x="239" y="66"/>
                  <a:pt x="229" y="54"/>
                  <a:pt x="216" y="48"/>
                </a:cubicBezTo>
                <a:cubicBezTo>
                  <a:pt x="181" y="33"/>
                  <a:pt x="144" y="24"/>
                  <a:pt x="108" y="12"/>
                </a:cubicBezTo>
                <a:cubicBezTo>
                  <a:pt x="96" y="8"/>
                  <a:pt x="72" y="0"/>
                  <a:pt x="72" y="0"/>
                </a:cubicBezTo>
                <a:cubicBezTo>
                  <a:pt x="34" y="57"/>
                  <a:pt x="53" y="22"/>
                  <a:pt x="24" y="108"/>
                </a:cubicBezTo>
                <a:cubicBezTo>
                  <a:pt x="20" y="120"/>
                  <a:pt x="16" y="132"/>
                  <a:pt x="12" y="144"/>
                </a:cubicBezTo>
                <a:cubicBezTo>
                  <a:pt x="8" y="156"/>
                  <a:pt x="0" y="180"/>
                  <a:pt x="0" y="180"/>
                </a:cubicBezTo>
                <a:cubicBezTo>
                  <a:pt x="4" y="264"/>
                  <a:pt x="3" y="348"/>
                  <a:pt x="12" y="432"/>
                </a:cubicBezTo>
                <a:cubicBezTo>
                  <a:pt x="17" y="478"/>
                  <a:pt x="48" y="540"/>
                  <a:pt x="60" y="588"/>
                </a:cubicBezTo>
                <a:cubicBezTo>
                  <a:pt x="64" y="668"/>
                  <a:pt x="62" y="749"/>
                  <a:pt x="72" y="828"/>
                </a:cubicBezTo>
                <a:cubicBezTo>
                  <a:pt x="75" y="855"/>
                  <a:pt x="101" y="874"/>
                  <a:pt x="108" y="900"/>
                </a:cubicBezTo>
                <a:cubicBezTo>
                  <a:pt x="119" y="943"/>
                  <a:pt x="114" y="991"/>
                  <a:pt x="132" y="1032"/>
                </a:cubicBezTo>
                <a:cubicBezTo>
                  <a:pt x="154" y="1081"/>
                  <a:pt x="295" y="1146"/>
                  <a:pt x="348" y="1164"/>
                </a:cubicBezTo>
                <a:cubicBezTo>
                  <a:pt x="363" y="1223"/>
                  <a:pt x="396" y="1266"/>
                  <a:pt x="420" y="1320"/>
                </a:cubicBezTo>
                <a:cubicBezTo>
                  <a:pt x="432" y="1346"/>
                  <a:pt x="445" y="1442"/>
                  <a:pt x="480" y="1464"/>
                </a:cubicBezTo>
                <a:cubicBezTo>
                  <a:pt x="509" y="1482"/>
                  <a:pt x="578" y="1493"/>
                  <a:pt x="612" y="1500"/>
                </a:cubicBezTo>
                <a:cubicBezTo>
                  <a:pt x="652" y="1496"/>
                  <a:pt x="699" y="1512"/>
                  <a:pt x="732" y="1488"/>
                </a:cubicBezTo>
                <a:cubicBezTo>
                  <a:pt x="755" y="1471"/>
                  <a:pt x="731" y="1429"/>
                  <a:pt x="744" y="1404"/>
                </a:cubicBezTo>
                <a:cubicBezTo>
                  <a:pt x="750" y="1393"/>
                  <a:pt x="768" y="1396"/>
                  <a:pt x="780" y="1392"/>
                </a:cubicBezTo>
                <a:cubicBezTo>
                  <a:pt x="806" y="1314"/>
                  <a:pt x="811" y="1266"/>
                  <a:pt x="768" y="1188"/>
                </a:cubicBezTo>
                <a:cubicBezTo>
                  <a:pt x="754" y="1163"/>
                  <a:pt x="729" y="1143"/>
                  <a:pt x="720" y="1116"/>
                </a:cubicBezTo>
                <a:cubicBezTo>
                  <a:pt x="698" y="1050"/>
                  <a:pt x="694" y="1023"/>
                  <a:pt x="636" y="984"/>
                </a:cubicBezTo>
                <a:cubicBezTo>
                  <a:pt x="606" y="894"/>
                  <a:pt x="650" y="1002"/>
                  <a:pt x="588" y="924"/>
                </a:cubicBezTo>
                <a:cubicBezTo>
                  <a:pt x="576" y="909"/>
                  <a:pt x="573" y="853"/>
                  <a:pt x="564" y="840"/>
                </a:cubicBezTo>
                <a:cubicBezTo>
                  <a:pt x="556" y="828"/>
                  <a:pt x="540" y="824"/>
                  <a:pt x="528" y="816"/>
                </a:cubicBezTo>
                <a:cubicBezTo>
                  <a:pt x="497" y="770"/>
                  <a:pt x="487" y="718"/>
                  <a:pt x="456" y="672"/>
                </a:cubicBezTo>
                <a:cubicBezTo>
                  <a:pt x="441" y="613"/>
                  <a:pt x="444" y="596"/>
                  <a:pt x="384" y="576"/>
                </a:cubicBezTo>
                <a:cubicBezTo>
                  <a:pt x="347" y="426"/>
                  <a:pt x="344" y="455"/>
                  <a:pt x="372" y="240"/>
                </a:cubicBezTo>
                <a:cubicBezTo>
                  <a:pt x="375" y="213"/>
                  <a:pt x="400" y="193"/>
                  <a:pt x="408" y="168"/>
                </a:cubicBezTo>
                <a:cubicBezTo>
                  <a:pt x="380" y="125"/>
                  <a:pt x="370" y="132"/>
                  <a:pt x="408" y="132"/>
                </a:cubicBezTo>
                <a:close/>
              </a:path>
            </a:pathLst>
          </a:custGeom>
          <a:solidFill>
            <a:srgbClr val="99FFCC"/>
          </a:solidFill>
          <a:ln w="76200" cap="rnd" cmpd="sng">
            <a:solidFill>
              <a:schemeClr val="tx1"/>
            </a:solidFill>
            <a:prstDash val="sysDot"/>
            <a:miter lim="800000"/>
            <a:headEnd type="none" w="med" len="med"/>
            <a:tailEnd type="none" w="med" len="med"/>
          </a:ln>
        </p:spPr>
        <p:txBody>
          <a:bodyPr/>
          <a:lstStyle/>
          <a:p>
            <a:endParaRPr lang="zh-CN" altLang="en-US"/>
          </a:p>
        </p:txBody>
      </p:sp>
      <p:sp>
        <p:nvSpPr>
          <p:cNvPr id="115725" name="Freeform 30"/>
          <p:cNvSpPr/>
          <p:nvPr/>
        </p:nvSpPr>
        <p:spPr bwMode="auto">
          <a:xfrm>
            <a:off x="1847850" y="4464050"/>
            <a:ext cx="1427163" cy="838200"/>
          </a:xfrm>
          <a:custGeom>
            <a:avLst/>
            <a:gdLst>
              <a:gd name="T0" fmla="*/ 0 w 636"/>
              <a:gd name="T1" fmla="*/ 84 h 404"/>
              <a:gd name="T2" fmla="*/ 168 w 636"/>
              <a:gd name="T3" fmla="*/ 48 h 404"/>
              <a:gd name="T4" fmla="*/ 240 w 636"/>
              <a:gd name="T5" fmla="*/ 0 h 404"/>
              <a:gd name="T6" fmla="*/ 264 w 636"/>
              <a:gd name="T7" fmla="*/ 36 h 404"/>
              <a:gd name="T8" fmla="*/ 300 w 636"/>
              <a:gd name="T9" fmla="*/ 48 h 404"/>
              <a:gd name="T10" fmla="*/ 336 w 636"/>
              <a:gd name="T11" fmla="*/ 72 h 404"/>
              <a:gd name="T12" fmla="*/ 456 w 636"/>
              <a:gd name="T13" fmla="*/ 108 h 404"/>
              <a:gd name="T14" fmla="*/ 552 w 636"/>
              <a:gd name="T15" fmla="*/ 192 h 404"/>
              <a:gd name="T16" fmla="*/ 636 w 636"/>
              <a:gd name="T17" fmla="*/ 372 h 404"/>
              <a:gd name="T18" fmla="*/ 564 w 636"/>
              <a:gd name="T19" fmla="*/ 396 h 404"/>
              <a:gd name="T20" fmla="*/ 492 w 636"/>
              <a:gd name="T21" fmla="*/ 372 h 404"/>
              <a:gd name="T22" fmla="*/ 288 w 636"/>
              <a:gd name="T23" fmla="*/ 312 h 404"/>
              <a:gd name="T24" fmla="*/ 180 w 636"/>
              <a:gd name="T25" fmla="*/ 240 h 404"/>
              <a:gd name="T26" fmla="*/ 84 w 636"/>
              <a:gd name="T27" fmla="*/ 156 h 404"/>
              <a:gd name="T28" fmla="*/ 0 w 636"/>
              <a:gd name="T29" fmla="*/ 84 h 4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6"/>
              <a:gd name="T46" fmla="*/ 0 h 404"/>
              <a:gd name="T47" fmla="*/ 636 w 636"/>
              <a:gd name="T48" fmla="*/ 404 h 4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6" h="404">
                <a:moveTo>
                  <a:pt x="0" y="84"/>
                </a:moveTo>
                <a:cubicBezTo>
                  <a:pt x="121" y="69"/>
                  <a:pt x="65" y="82"/>
                  <a:pt x="168" y="48"/>
                </a:cubicBezTo>
                <a:cubicBezTo>
                  <a:pt x="195" y="39"/>
                  <a:pt x="240" y="0"/>
                  <a:pt x="240" y="0"/>
                </a:cubicBezTo>
                <a:cubicBezTo>
                  <a:pt x="248" y="12"/>
                  <a:pt x="253" y="27"/>
                  <a:pt x="264" y="36"/>
                </a:cubicBezTo>
                <a:cubicBezTo>
                  <a:pt x="274" y="44"/>
                  <a:pt x="289" y="42"/>
                  <a:pt x="300" y="48"/>
                </a:cubicBezTo>
                <a:cubicBezTo>
                  <a:pt x="313" y="54"/>
                  <a:pt x="323" y="66"/>
                  <a:pt x="336" y="72"/>
                </a:cubicBezTo>
                <a:cubicBezTo>
                  <a:pt x="373" y="90"/>
                  <a:pt x="417" y="95"/>
                  <a:pt x="456" y="108"/>
                </a:cubicBezTo>
                <a:cubicBezTo>
                  <a:pt x="495" y="147"/>
                  <a:pt x="501" y="175"/>
                  <a:pt x="552" y="192"/>
                </a:cubicBezTo>
                <a:cubicBezTo>
                  <a:pt x="590" y="249"/>
                  <a:pt x="598" y="315"/>
                  <a:pt x="636" y="372"/>
                </a:cubicBezTo>
                <a:cubicBezTo>
                  <a:pt x="612" y="380"/>
                  <a:pt x="588" y="388"/>
                  <a:pt x="564" y="396"/>
                </a:cubicBezTo>
                <a:cubicBezTo>
                  <a:pt x="540" y="404"/>
                  <a:pt x="516" y="380"/>
                  <a:pt x="492" y="372"/>
                </a:cubicBezTo>
                <a:cubicBezTo>
                  <a:pt x="425" y="350"/>
                  <a:pt x="355" y="334"/>
                  <a:pt x="288" y="312"/>
                </a:cubicBezTo>
                <a:cubicBezTo>
                  <a:pt x="252" y="276"/>
                  <a:pt x="222" y="268"/>
                  <a:pt x="180" y="240"/>
                </a:cubicBezTo>
                <a:cubicBezTo>
                  <a:pt x="152" y="198"/>
                  <a:pt x="133" y="172"/>
                  <a:pt x="84" y="156"/>
                </a:cubicBezTo>
                <a:cubicBezTo>
                  <a:pt x="47" y="101"/>
                  <a:pt x="72" y="127"/>
                  <a:pt x="0" y="84"/>
                </a:cubicBezTo>
                <a:close/>
              </a:path>
            </a:pathLst>
          </a:custGeom>
          <a:solidFill>
            <a:srgbClr val="FFFFCC"/>
          </a:solidFill>
          <a:ln w="76200" cap="rnd" cmpd="sng">
            <a:solidFill>
              <a:schemeClr val="tx1"/>
            </a:solidFill>
            <a:prstDash val="sysDot"/>
            <a:miter lim="800000"/>
            <a:headEnd type="none" w="med" len="med"/>
            <a:tailEnd type="none" w="med" len="med"/>
          </a:ln>
        </p:spPr>
        <p:txBody>
          <a:bodyPr/>
          <a:lstStyle/>
          <a:p>
            <a:endParaRPr lang="zh-CN" altLang="en-US"/>
          </a:p>
        </p:txBody>
      </p:sp>
      <p:sp>
        <p:nvSpPr>
          <p:cNvPr id="115726" name="Freeform 32"/>
          <p:cNvSpPr/>
          <p:nvPr/>
        </p:nvSpPr>
        <p:spPr bwMode="auto">
          <a:xfrm>
            <a:off x="914083" y="5104130"/>
            <a:ext cx="2533650" cy="1390650"/>
          </a:xfrm>
          <a:custGeom>
            <a:avLst/>
            <a:gdLst>
              <a:gd name="T0" fmla="*/ 363 w 866"/>
              <a:gd name="T1" fmla="*/ 15 h 590"/>
              <a:gd name="T2" fmla="*/ 27 w 866"/>
              <a:gd name="T3" fmla="*/ 63 h 590"/>
              <a:gd name="T4" fmla="*/ 3 w 866"/>
              <a:gd name="T5" fmla="*/ 99 h 590"/>
              <a:gd name="T6" fmla="*/ 75 w 866"/>
              <a:gd name="T7" fmla="*/ 135 h 590"/>
              <a:gd name="T8" fmla="*/ 27 w 866"/>
              <a:gd name="T9" fmla="*/ 183 h 590"/>
              <a:gd name="T10" fmla="*/ 51 w 866"/>
              <a:gd name="T11" fmla="*/ 219 h 590"/>
              <a:gd name="T12" fmla="*/ 111 w 866"/>
              <a:gd name="T13" fmla="*/ 231 h 590"/>
              <a:gd name="T14" fmla="*/ 99 w 866"/>
              <a:gd name="T15" fmla="*/ 339 h 590"/>
              <a:gd name="T16" fmla="*/ 135 w 866"/>
              <a:gd name="T17" fmla="*/ 363 h 590"/>
              <a:gd name="T18" fmla="*/ 207 w 866"/>
              <a:gd name="T19" fmla="*/ 387 h 590"/>
              <a:gd name="T20" fmla="*/ 183 w 866"/>
              <a:gd name="T21" fmla="*/ 483 h 590"/>
              <a:gd name="T22" fmla="*/ 267 w 866"/>
              <a:gd name="T23" fmla="*/ 435 h 590"/>
              <a:gd name="T24" fmla="*/ 303 w 866"/>
              <a:gd name="T25" fmla="*/ 423 h 590"/>
              <a:gd name="T26" fmla="*/ 351 w 866"/>
              <a:gd name="T27" fmla="*/ 351 h 590"/>
              <a:gd name="T28" fmla="*/ 423 w 866"/>
              <a:gd name="T29" fmla="*/ 327 h 590"/>
              <a:gd name="T30" fmla="*/ 663 w 866"/>
              <a:gd name="T31" fmla="*/ 363 h 590"/>
              <a:gd name="T32" fmla="*/ 771 w 866"/>
              <a:gd name="T33" fmla="*/ 435 h 590"/>
              <a:gd name="T34" fmla="*/ 807 w 866"/>
              <a:gd name="T35" fmla="*/ 471 h 590"/>
              <a:gd name="T36" fmla="*/ 843 w 866"/>
              <a:gd name="T37" fmla="*/ 483 h 590"/>
              <a:gd name="T38" fmla="*/ 783 w 866"/>
              <a:gd name="T39" fmla="*/ 435 h 590"/>
              <a:gd name="T40" fmla="*/ 759 w 866"/>
              <a:gd name="T41" fmla="*/ 399 h 590"/>
              <a:gd name="T42" fmla="*/ 579 w 866"/>
              <a:gd name="T43" fmla="*/ 303 h 590"/>
              <a:gd name="T44" fmla="*/ 543 w 866"/>
              <a:gd name="T45" fmla="*/ 279 h 590"/>
              <a:gd name="T46" fmla="*/ 471 w 866"/>
              <a:gd name="T47" fmla="*/ 255 h 590"/>
              <a:gd name="T48" fmla="*/ 387 w 866"/>
              <a:gd name="T49" fmla="*/ 51 h 590"/>
              <a:gd name="T50" fmla="*/ 363 w 866"/>
              <a:gd name="T51" fmla="*/ 15 h 5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6"/>
              <a:gd name="T79" fmla="*/ 0 h 590"/>
              <a:gd name="T80" fmla="*/ 866 w 866"/>
              <a:gd name="T81" fmla="*/ 590 h 5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6" h="590">
                <a:moveTo>
                  <a:pt x="363" y="15"/>
                </a:moveTo>
                <a:cubicBezTo>
                  <a:pt x="258" y="20"/>
                  <a:pt x="122" y="0"/>
                  <a:pt x="27" y="63"/>
                </a:cubicBezTo>
                <a:cubicBezTo>
                  <a:pt x="19" y="75"/>
                  <a:pt x="0" y="85"/>
                  <a:pt x="3" y="99"/>
                </a:cubicBezTo>
                <a:cubicBezTo>
                  <a:pt x="6" y="116"/>
                  <a:pt x="63" y="131"/>
                  <a:pt x="75" y="135"/>
                </a:cubicBezTo>
                <a:cubicBezTo>
                  <a:pt x="130" y="217"/>
                  <a:pt x="84" y="126"/>
                  <a:pt x="27" y="183"/>
                </a:cubicBezTo>
                <a:cubicBezTo>
                  <a:pt x="17" y="193"/>
                  <a:pt x="38" y="212"/>
                  <a:pt x="51" y="219"/>
                </a:cubicBezTo>
                <a:cubicBezTo>
                  <a:pt x="69" y="229"/>
                  <a:pt x="91" y="227"/>
                  <a:pt x="111" y="231"/>
                </a:cubicBezTo>
                <a:cubicBezTo>
                  <a:pt x="84" y="271"/>
                  <a:pt x="57" y="297"/>
                  <a:pt x="99" y="339"/>
                </a:cubicBezTo>
                <a:cubicBezTo>
                  <a:pt x="109" y="349"/>
                  <a:pt x="122" y="357"/>
                  <a:pt x="135" y="363"/>
                </a:cubicBezTo>
                <a:cubicBezTo>
                  <a:pt x="158" y="373"/>
                  <a:pt x="207" y="387"/>
                  <a:pt x="207" y="387"/>
                </a:cubicBezTo>
                <a:cubicBezTo>
                  <a:pt x="244" y="443"/>
                  <a:pt x="237" y="447"/>
                  <a:pt x="183" y="483"/>
                </a:cubicBezTo>
                <a:cubicBezTo>
                  <a:pt x="112" y="590"/>
                  <a:pt x="246" y="449"/>
                  <a:pt x="267" y="435"/>
                </a:cubicBezTo>
                <a:cubicBezTo>
                  <a:pt x="278" y="428"/>
                  <a:pt x="291" y="427"/>
                  <a:pt x="303" y="423"/>
                </a:cubicBezTo>
                <a:cubicBezTo>
                  <a:pt x="319" y="399"/>
                  <a:pt x="324" y="360"/>
                  <a:pt x="351" y="351"/>
                </a:cubicBezTo>
                <a:cubicBezTo>
                  <a:pt x="375" y="343"/>
                  <a:pt x="423" y="327"/>
                  <a:pt x="423" y="327"/>
                </a:cubicBezTo>
                <a:cubicBezTo>
                  <a:pt x="490" y="332"/>
                  <a:pt x="594" y="328"/>
                  <a:pt x="663" y="363"/>
                </a:cubicBezTo>
                <a:cubicBezTo>
                  <a:pt x="706" y="385"/>
                  <a:pt x="724" y="419"/>
                  <a:pt x="771" y="435"/>
                </a:cubicBezTo>
                <a:cubicBezTo>
                  <a:pt x="783" y="447"/>
                  <a:pt x="793" y="462"/>
                  <a:pt x="807" y="471"/>
                </a:cubicBezTo>
                <a:cubicBezTo>
                  <a:pt x="818" y="478"/>
                  <a:pt x="843" y="483"/>
                  <a:pt x="843" y="483"/>
                </a:cubicBezTo>
                <a:cubicBezTo>
                  <a:pt x="774" y="380"/>
                  <a:pt x="866" y="501"/>
                  <a:pt x="783" y="435"/>
                </a:cubicBezTo>
                <a:cubicBezTo>
                  <a:pt x="772" y="426"/>
                  <a:pt x="770" y="408"/>
                  <a:pt x="759" y="399"/>
                </a:cubicBezTo>
                <a:cubicBezTo>
                  <a:pt x="702" y="349"/>
                  <a:pt x="648" y="326"/>
                  <a:pt x="579" y="303"/>
                </a:cubicBezTo>
                <a:cubicBezTo>
                  <a:pt x="565" y="298"/>
                  <a:pt x="556" y="285"/>
                  <a:pt x="543" y="279"/>
                </a:cubicBezTo>
                <a:cubicBezTo>
                  <a:pt x="520" y="269"/>
                  <a:pt x="471" y="255"/>
                  <a:pt x="471" y="255"/>
                </a:cubicBezTo>
                <a:cubicBezTo>
                  <a:pt x="458" y="175"/>
                  <a:pt x="456" y="97"/>
                  <a:pt x="387" y="51"/>
                </a:cubicBezTo>
                <a:cubicBezTo>
                  <a:pt x="379" y="39"/>
                  <a:pt x="363" y="15"/>
                  <a:pt x="363" y="15"/>
                </a:cubicBezTo>
                <a:close/>
              </a:path>
            </a:pathLst>
          </a:custGeom>
          <a:solidFill>
            <a:schemeClr val="hlink"/>
          </a:solidFill>
          <a:ln w="76200" cap="rnd" cmpd="sng">
            <a:solidFill>
              <a:schemeClr val="tx1"/>
            </a:solidFill>
            <a:prstDash val="sysDot"/>
            <a:miter lim="800000"/>
            <a:headEnd type="none" w="med" len="med"/>
            <a:tailEnd type="none" w="med" len="med"/>
          </a:ln>
        </p:spPr>
        <p:txBody>
          <a:bodyPr/>
          <a:lstStyle/>
          <a:p>
            <a:endParaRPr lang="zh-CN" altLang="en-US"/>
          </a:p>
        </p:txBody>
      </p:sp>
      <p:grpSp>
        <p:nvGrpSpPr>
          <p:cNvPr id="2" name="组合 115726"/>
          <p:cNvGrpSpPr/>
          <p:nvPr/>
        </p:nvGrpSpPr>
        <p:grpSpPr bwMode="auto">
          <a:xfrm>
            <a:off x="10942638" y="5816600"/>
            <a:ext cx="1030287" cy="787400"/>
            <a:chOff x="0" y="0"/>
            <a:chExt cx="422" cy="383"/>
          </a:xfrm>
        </p:grpSpPr>
        <p:sp>
          <p:nvSpPr>
            <p:cNvPr id="9236" name="Freeform 34"/>
            <p:cNvSpPr/>
            <p:nvPr/>
          </p:nvSpPr>
          <p:spPr bwMode="auto">
            <a:xfrm>
              <a:off x="0" y="0"/>
              <a:ext cx="50" cy="73"/>
            </a:xfrm>
            <a:custGeom>
              <a:avLst/>
              <a:gdLst>
                <a:gd name="T0" fmla="*/ 2 w 50"/>
                <a:gd name="T1" fmla="*/ 40 h 73"/>
                <a:gd name="T2" fmla="*/ 38 w 50"/>
                <a:gd name="T3" fmla="*/ 16 h 73"/>
                <a:gd name="T4" fmla="*/ 26 w 50"/>
                <a:gd name="T5" fmla="*/ 64 h 73"/>
                <a:gd name="T6" fmla="*/ 2 w 50"/>
                <a:gd name="T7" fmla="*/ 40 h 73"/>
                <a:gd name="T8" fmla="*/ 0 60000 65536"/>
                <a:gd name="T9" fmla="*/ 0 60000 65536"/>
                <a:gd name="T10" fmla="*/ 0 60000 65536"/>
                <a:gd name="T11" fmla="*/ 0 60000 65536"/>
                <a:gd name="T12" fmla="*/ 0 w 50"/>
                <a:gd name="T13" fmla="*/ 0 h 73"/>
                <a:gd name="T14" fmla="*/ 50 w 50"/>
                <a:gd name="T15" fmla="*/ 73 h 73"/>
              </a:gdLst>
              <a:ahLst/>
              <a:cxnLst>
                <a:cxn ang="T8">
                  <a:pos x="T0" y="T1"/>
                </a:cxn>
                <a:cxn ang="T9">
                  <a:pos x="T2" y="T3"/>
                </a:cxn>
                <a:cxn ang="T10">
                  <a:pos x="T4" y="T5"/>
                </a:cxn>
                <a:cxn ang="T11">
                  <a:pos x="T6" y="T7"/>
                </a:cxn>
              </a:cxnLst>
              <a:rect l="T12" t="T13" r="T14" b="T15"/>
              <a:pathLst>
                <a:path w="50" h="73">
                  <a:moveTo>
                    <a:pt x="2" y="40"/>
                  </a:moveTo>
                  <a:cubicBezTo>
                    <a:pt x="14" y="32"/>
                    <a:pt x="28" y="6"/>
                    <a:pt x="38" y="16"/>
                  </a:cubicBezTo>
                  <a:cubicBezTo>
                    <a:pt x="50" y="28"/>
                    <a:pt x="42" y="59"/>
                    <a:pt x="26" y="64"/>
                  </a:cubicBezTo>
                  <a:cubicBezTo>
                    <a:pt x="0" y="73"/>
                    <a:pt x="2" y="0"/>
                    <a:pt x="2" y="40"/>
                  </a:cubicBezTo>
                  <a:close/>
                </a:path>
              </a:pathLst>
            </a:custGeom>
            <a:solidFill>
              <a:schemeClr val="hlink"/>
            </a:solidFill>
            <a:ln w="38100" cap="rnd" cmpd="sng">
              <a:solidFill>
                <a:schemeClr val="accent2"/>
              </a:solidFill>
              <a:prstDash val="sysDot"/>
              <a:miter lim="800000"/>
              <a:headEnd type="none" w="med" len="med"/>
              <a:tailEnd type="none" w="med" len="med"/>
            </a:ln>
          </p:spPr>
          <p:txBody>
            <a:bodyPr/>
            <a:lstStyle/>
            <a:p>
              <a:endParaRPr lang="zh-CN" altLang="en-US"/>
            </a:p>
          </p:txBody>
        </p:sp>
        <p:sp>
          <p:nvSpPr>
            <p:cNvPr id="9237" name="Freeform 36"/>
            <p:cNvSpPr/>
            <p:nvPr/>
          </p:nvSpPr>
          <p:spPr bwMode="auto">
            <a:xfrm>
              <a:off x="122" y="79"/>
              <a:ext cx="66" cy="69"/>
            </a:xfrm>
            <a:custGeom>
              <a:avLst/>
              <a:gdLst>
                <a:gd name="T0" fmla="*/ 0 w 66"/>
                <a:gd name="T1" fmla="*/ 21 h 69"/>
                <a:gd name="T2" fmla="*/ 36 w 66"/>
                <a:gd name="T3" fmla="*/ 9 h 69"/>
                <a:gd name="T4" fmla="*/ 60 w 66"/>
                <a:gd name="T5" fmla="*/ 57 h 69"/>
                <a:gd name="T6" fmla="*/ 24 w 66"/>
                <a:gd name="T7" fmla="*/ 45 h 69"/>
                <a:gd name="T8" fmla="*/ 0 w 66"/>
                <a:gd name="T9" fmla="*/ 21 h 69"/>
                <a:gd name="T10" fmla="*/ 0 60000 65536"/>
                <a:gd name="T11" fmla="*/ 0 60000 65536"/>
                <a:gd name="T12" fmla="*/ 0 60000 65536"/>
                <a:gd name="T13" fmla="*/ 0 60000 65536"/>
                <a:gd name="T14" fmla="*/ 0 60000 65536"/>
                <a:gd name="T15" fmla="*/ 0 w 66"/>
                <a:gd name="T16" fmla="*/ 0 h 69"/>
                <a:gd name="T17" fmla="*/ 66 w 66"/>
                <a:gd name="T18" fmla="*/ 69 h 69"/>
              </a:gdLst>
              <a:ahLst/>
              <a:cxnLst>
                <a:cxn ang="T10">
                  <a:pos x="T0" y="T1"/>
                </a:cxn>
                <a:cxn ang="T11">
                  <a:pos x="T2" y="T3"/>
                </a:cxn>
                <a:cxn ang="T12">
                  <a:pos x="T4" y="T5"/>
                </a:cxn>
                <a:cxn ang="T13">
                  <a:pos x="T6" y="T7"/>
                </a:cxn>
                <a:cxn ang="T14">
                  <a:pos x="T8" y="T9"/>
                </a:cxn>
              </a:cxnLst>
              <a:rect l="T15" t="T16" r="T17" b="T18"/>
              <a:pathLst>
                <a:path w="66" h="69">
                  <a:moveTo>
                    <a:pt x="0" y="21"/>
                  </a:moveTo>
                  <a:cubicBezTo>
                    <a:pt x="12" y="17"/>
                    <a:pt x="25" y="2"/>
                    <a:pt x="36" y="9"/>
                  </a:cubicBezTo>
                  <a:cubicBezTo>
                    <a:pt x="51" y="18"/>
                    <a:pt x="66" y="40"/>
                    <a:pt x="60" y="57"/>
                  </a:cubicBezTo>
                  <a:cubicBezTo>
                    <a:pt x="56" y="69"/>
                    <a:pt x="36" y="49"/>
                    <a:pt x="24" y="45"/>
                  </a:cubicBezTo>
                  <a:cubicBezTo>
                    <a:pt x="10" y="4"/>
                    <a:pt x="21" y="0"/>
                    <a:pt x="0" y="21"/>
                  </a:cubicBezTo>
                  <a:close/>
                </a:path>
              </a:pathLst>
            </a:custGeom>
            <a:solidFill>
              <a:schemeClr val="hlink"/>
            </a:solidFill>
            <a:ln w="38100" cap="rnd" cmpd="sng">
              <a:solidFill>
                <a:schemeClr val="accent2"/>
              </a:solidFill>
              <a:prstDash val="sysDot"/>
              <a:miter lim="800000"/>
              <a:headEnd type="none" w="med" len="med"/>
              <a:tailEnd type="none" w="med" len="med"/>
            </a:ln>
          </p:spPr>
          <p:txBody>
            <a:bodyPr/>
            <a:lstStyle/>
            <a:p>
              <a:endParaRPr lang="zh-CN" altLang="en-US"/>
            </a:p>
          </p:txBody>
        </p:sp>
        <p:sp>
          <p:nvSpPr>
            <p:cNvPr id="9238" name="Freeform 37"/>
            <p:cNvSpPr/>
            <p:nvPr/>
          </p:nvSpPr>
          <p:spPr bwMode="auto">
            <a:xfrm>
              <a:off x="218" y="148"/>
              <a:ext cx="102" cy="83"/>
            </a:xfrm>
            <a:custGeom>
              <a:avLst/>
              <a:gdLst>
                <a:gd name="T0" fmla="*/ 0 w 102"/>
                <a:gd name="T1" fmla="*/ 0 h 83"/>
                <a:gd name="T2" fmla="*/ 72 w 102"/>
                <a:gd name="T3" fmla="*/ 36 h 83"/>
                <a:gd name="T4" fmla="*/ 96 w 102"/>
                <a:gd name="T5" fmla="*/ 72 h 83"/>
                <a:gd name="T6" fmla="*/ 60 w 102"/>
                <a:gd name="T7" fmla="*/ 60 h 83"/>
                <a:gd name="T8" fmla="*/ 0 w 102"/>
                <a:gd name="T9" fmla="*/ 0 h 83"/>
                <a:gd name="T10" fmla="*/ 0 60000 65536"/>
                <a:gd name="T11" fmla="*/ 0 60000 65536"/>
                <a:gd name="T12" fmla="*/ 0 60000 65536"/>
                <a:gd name="T13" fmla="*/ 0 60000 65536"/>
                <a:gd name="T14" fmla="*/ 0 60000 65536"/>
                <a:gd name="T15" fmla="*/ 0 w 102"/>
                <a:gd name="T16" fmla="*/ 0 h 83"/>
                <a:gd name="T17" fmla="*/ 102 w 102"/>
                <a:gd name="T18" fmla="*/ 83 h 83"/>
              </a:gdLst>
              <a:ahLst/>
              <a:cxnLst>
                <a:cxn ang="T10">
                  <a:pos x="T0" y="T1"/>
                </a:cxn>
                <a:cxn ang="T11">
                  <a:pos x="T2" y="T3"/>
                </a:cxn>
                <a:cxn ang="T12">
                  <a:pos x="T4" y="T5"/>
                </a:cxn>
                <a:cxn ang="T13">
                  <a:pos x="T6" y="T7"/>
                </a:cxn>
                <a:cxn ang="T14">
                  <a:pos x="T8" y="T9"/>
                </a:cxn>
              </a:cxnLst>
              <a:rect l="T15" t="T16" r="T17" b="T18"/>
              <a:pathLst>
                <a:path w="102" h="83">
                  <a:moveTo>
                    <a:pt x="0" y="0"/>
                  </a:moveTo>
                  <a:cubicBezTo>
                    <a:pt x="29" y="10"/>
                    <a:pt x="49" y="13"/>
                    <a:pt x="72" y="36"/>
                  </a:cubicBezTo>
                  <a:cubicBezTo>
                    <a:pt x="82" y="46"/>
                    <a:pt x="102" y="59"/>
                    <a:pt x="96" y="72"/>
                  </a:cubicBezTo>
                  <a:cubicBezTo>
                    <a:pt x="90" y="83"/>
                    <a:pt x="71" y="66"/>
                    <a:pt x="60" y="60"/>
                  </a:cubicBezTo>
                  <a:cubicBezTo>
                    <a:pt x="20" y="40"/>
                    <a:pt x="24" y="36"/>
                    <a:pt x="0" y="0"/>
                  </a:cubicBezTo>
                  <a:close/>
                </a:path>
              </a:pathLst>
            </a:custGeom>
            <a:solidFill>
              <a:schemeClr val="hlink"/>
            </a:solidFill>
            <a:ln w="38100" cap="rnd" cmpd="sng">
              <a:solidFill>
                <a:schemeClr val="accent2"/>
              </a:solidFill>
              <a:prstDash val="sysDot"/>
              <a:miter lim="800000"/>
              <a:headEnd type="none" w="med" len="med"/>
              <a:tailEnd type="none" w="med" len="med"/>
            </a:ln>
          </p:spPr>
          <p:txBody>
            <a:bodyPr/>
            <a:lstStyle/>
            <a:p>
              <a:endParaRPr lang="zh-CN" altLang="en-US"/>
            </a:p>
          </p:txBody>
        </p:sp>
        <p:sp>
          <p:nvSpPr>
            <p:cNvPr id="9239" name="Freeform 39"/>
            <p:cNvSpPr/>
            <p:nvPr/>
          </p:nvSpPr>
          <p:spPr bwMode="auto">
            <a:xfrm>
              <a:off x="338" y="256"/>
              <a:ext cx="84" cy="127"/>
            </a:xfrm>
            <a:custGeom>
              <a:avLst/>
              <a:gdLst>
                <a:gd name="T0" fmla="*/ 0 w 84"/>
                <a:gd name="T1" fmla="*/ 0 h 127"/>
                <a:gd name="T2" fmla="*/ 36 w 84"/>
                <a:gd name="T3" fmla="*/ 12 h 127"/>
                <a:gd name="T4" fmla="*/ 84 w 84"/>
                <a:gd name="T5" fmla="*/ 84 h 127"/>
                <a:gd name="T6" fmla="*/ 12 w 84"/>
                <a:gd name="T7" fmla="*/ 120 h 127"/>
                <a:gd name="T8" fmla="*/ 0 w 84"/>
                <a:gd name="T9" fmla="*/ 84 h 127"/>
                <a:gd name="T10" fmla="*/ 0 w 84"/>
                <a:gd name="T11" fmla="*/ 0 h 127"/>
                <a:gd name="T12" fmla="*/ 0 60000 65536"/>
                <a:gd name="T13" fmla="*/ 0 60000 65536"/>
                <a:gd name="T14" fmla="*/ 0 60000 65536"/>
                <a:gd name="T15" fmla="*/ 0 60000 65536"/>
                <a:gd name="T16" fmla="*/ 0 60000 65536"/>
                <a:gd name="T17" fmla="*/ 0 60000 65536"/>
                <a:gd name="T18" fmla="*/ 0 w 84"/>
                <a:gd name="T19" fmla="*/ 0 h 127"/>
                <a:gd name="T20" fmla="*/ 84 w 8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84" h="127">
                  <a:moveTo>
                    <a:pt x="0" y="0"/>
                  </a:moveTo>
                  <a:cubicBezTo>
                    <a:pt x="12" y="4"/>
                    <a:pt x="27" y="3"/>
                    <a:pt x="36" y="12"/>
                  </a:cubicBezTo>
                  <a:cubicBezTo>
                    <a:pt x="56" y="32"/>
                    <a:pt x="84" y="84"/>
                    <a:pt x="84" y="84"/>
                  </a:cubicBezTo>
                  <a:cubicBezTo>
                    <a:pt x="78" y="88"/>
                    <a:pt x="26" y="127"/>
                    <a:pt x="12" y="120"/>
                  </a:cubicBezTo>
                  <a:cubicBezTo>
                    <a:pt x="1" y="114"/>
                    <a:pt x="4" y="96"/>
                    <a:pt x="0" y="84"/>
                  </a:cubicBezTo>
                  <a:cubicBezTo>
                    <a:pt x="14" y="15"/>
                    <a:pt x="21" y="42"/>
                    <a:pt x="0" y="0"/>
                  </a:cubicBezTo>
                  <a:close/>
                </a:path>
              </a:pathLst>
            </a:custGeom>
            <a:solidFill>
              <a:schemeClr val="hlink"/>
            </a:solidFill>
            <a:ln w="38100" cap="rnd" cmpd="sng">
              <a:solidFill>
                <a:schemeClr val="accent2"/>
              </a:solidFill>
              <a:prstDash val="sysDot"/>
              <a:miter lim="800000"/>
              <a:headEnd type="none" w="med" len="med"/>
              <a:tailEnd type="none" w="med" len="med"/>
            </a:ln>
          </p:spPr>
          <p:txBody>
            <a:bodyPr/>
            <a:lstStyle/>
            <a:p>
              <a:endParaRPr lang="zh-CN" altLang="en-US"/>
            </a:p>
          </p:txBody>
        </p:sp>
      </p:grpSp>
      <p:sp>
        <p:nvSpPr>
          <p:cNvPr id="115732" name="Freeform 20"/>
          <p:cNvSpPr/>
          <p:nvPr/>
        </p:nvSpPr>
        <p:spPr bwMode="auto">
          <a:xfrm>
            <a:off x="4725988" y="744538"/>
            <a:ext cx="1522412" cy="814387"/>
          </a:xfrm>
          <a:custGeom>
            <a:avLst/>
            <a:gdLst>
              <a:gd name="T0" fmla="*/ 684 w 708"/>
              <a:gd name="T1" fmla="*/ 1 h 397"/>
              <a:gd name="T2" fmla="*/ 0 w 708"/>
              <a:gd name="T3" fmla="*/ 37 h 397"/>
              <a:gd name="T4" fmla="*/ 108 w 708"/>
              <a:gd name="T5" fmla="*/ 121 h 397"/>
              <a:gd name="T6" fmla="*/ 324 w 708"/>
              <a:gd name="T7" fmla="*/ 157 h 397"/>
              <a:gd name="T8" fmla="*/ 360 w 708"/>
              <a:gd name="T9" fmla="*/ 169 h 397"/>
              <a:gd name="T10" fmla="*/ 468 w 708"/>
              <a:gd name="T11" fmla="*/ 349 h 397"/>
              <a:gd name="T12" fmla="*/ 480 w 708"/>
              <a:gd name="T13" fmla="*/ 385 h 397"/>
              <a:gd name="T14" fmla="*/ 516 w 708"/>
              <a:gd name="T15" fmla="*/ 397 h 397"/>
              <a:gd name="T16" fmla="*/ 612 w 708"/>
              <a:gd name="T17" fmla="*/ 337 h 397"/>
              <a:gd name="T18" fmla="*/ 684 w 708"/>
              <a:gd name="T19" fmla="*/ 193 h 397"/>
              <a:gd name="T20" fmla="*/ 708 w 708"/>
              <a:gd name="T21" fmla="*/ 97 h 397"/>
              <a:gd name="T22" fmla="*/ 684 w 708"/>
              <a:gd name="T23" fmla="*/ 25 h 397"/>
              <a:gd name="T24" fmla="*/ 648 w 708"/>
              <a:gd name="T25" fmla="*/ 13 h 397"/>
              <a:gd name="T26" fmla="*/ 684 w 708"/>
              <a:gd name="T27" fmla="*/ 1 h 3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8"/>
              <a:gd name="T43" fmla="*/ 0 h 397"/>
              <a:gd name="T44" fmla="*/ 708 w 708"/>
              <a:gd name="T45" fmla="*/ 397 h 3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8" h="397">
                <a:moveTo>
                  <a:pt x="684" y="1"/>
                </a:moveTo>
                <a:cubicBezTo>
                  <a:pt x="505" y="61"/>
                  <a:pt x="78" y="35"/>
                  <a:pt x="0" y="37"/>
                </a:cubicBezTo>
                <a:cubicBezTo>
                  <a:pt x="68" y="60"/>
                  <a:pt x="27" y="40"/>
                  <a:pt x="108" y="121"/>
                </a:cubicBezTo>
                <a:cubicBezTo>
                  <a:pt x="140" y="153"/>
                  <a:pt x="318" y="156"/>
                  <a:pt x="324" y="157"/>
                </a:cubicBezTo>
                <a:cubicBezTo>
                  <a:pt x="336" y="161"/>
                  <a:pt x="351" y="160"/>
                  <a:pt x="360" y="169"/>
                </a:cubicBezTo>
                <a:cubicBezTo>
                  <a:pt x="405" y="214"/>
                  <a:pt x="440" y="292"/>
                  <a:pt x="468" y="349"/>
                </a:cubicBezTo>
                <a:cubicBezTo>
                  <a:pt x="474" y="360"/>
                  <a:pt x="471" y="376"/>
                  <a:pt x="480" y="385"/>
                </a:cubicBezTo>
                <a:cubicBezTo>
                  <a:pt x="489" y="394"/>
                  <a:pt x="504" y="393"/>
                  <a:pt x="516" y="397"/>
                </a:cubicBezTo>
                <a:cubicBezTo>
                  <a:pt x="576" y="377"/>
                  <a:pt x="552" y="357"/>
                  <a:pt x="612" y="337"/>
                </a:cubicBezTo>
                <a:cubicBezTo>
                  <a:pt x="654" y="295"/>
                  <a:pt x="670" y="251"/>
                  <a:pt x="684" y="193"/>
                </a:cubicBezTo>
                <a:cubicBezTo>
                  <a:pt x="692" y="161"/>
                  <a:pt x="708" y="97"/>
                  <a:pt x="708" y="97"/>
                </a:cubicBezTo>
                <a:cubicBezTo>
                  <a:pt x="700" y="73"/>
                  <a:pt x="708" y="33"/>
                  <a:pt x="684" y="25"/>
                </a:cubicBezTo>
                <a:cubicBezTo>
                  <a:pt x="672" y="21"/>
                  <a:pt x="648" y="26"/>
                  <a:pt x="648" y="13"/>
                </a:cubicBezTo>
                <a:cubicBezTo>
                  <a:pt x="648" y="0"/>
                  <a:pt x="672" y="5"/>
                  <a:pt x="684" y="1"/>
                </a:cubicBezTo>
                <a:close/>
              </a:path>
            </a:pathLst>
          </a:custGeom>
          <a:solidFill>
            <a:srgbClr val="CCECFF"/>
          </a:solidFill>
          <a:ln w="76200" cap="rnd" cmpd="sng">
            <a:solidFill>
              <a:schemeClr val="tx1"/>
            </a:solidFill>
            <a:prstDash val="sysDot"/>
            <a:miter lim="800000"/>
            <a:headEnd type="none" w="med" len="med"/>
            <a:tailEnd type="none" w="med" len="med"/>
          </a:ln>
        </p:spPr>
        <p:txBody>
          <a:bodyPr/>
          <a:lstStyle/>
          <a:p>
            <a:endParaRPr lang="zh-CN" alt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anim calcmode="lin" valueType="num">
                                      <p:cBhvr>
                                        <p:cTn id="7" dur="500" fill="hold"/>
                                        <p:tgtEl>
                                          <p:spTgt spid="115717"/>
                                        </p:tgtEl>
                                        <p:attrNameLst>
                                          <p:attrName>ppt_w</p:attrName>
                                        </p:attrNameLst>
                                      </p:cBhvr>
                                      <p:tavLst>
                                        <p:tav tm="0">
                                          <p:val>
                                            <p:fltVal val="0"/>
                                          </p:val>
                                        </p:tav>
                                        <p:tav tm="100000">
                                          <p:val>
                                            <p:strVal val="#ppt_w"/>
                                          </p:val>
                                        </p:tav>
                                      </p:tavLst>
                                    </p:anim>
                                    <p:anim calcmode="lin" valueType="num">
                                      <p:cBhvr>
                                        <p:cTn id="8" dur="500" fill="hold"/>
                                        <p:tgtEl>
                                          <p:spTgt spid="11571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5718"/>
                                        </p:tgtEl>
                                        <p:attrNameLst>
                                          <p:attrName>style.visibility</p:attrName>
                                        </p:attrNameLst>
                                      </p:cBhvr>
                                      <p:to>
                                        <p:strVal val="visible"/>
                                      </p:to>
                                    </p:set>
                                    <p:anim calcmode="lin" valueType="num">
                                      <p:cBhvr>
                                        <p:cTn id="13" dur="1000" fill="hold"/>
                                        <p:tgtEl>
                                          <p:spTgt spid="115718"/>
                                        </p:tgtEl>
                                        <p:attrNameLst>
                                          <p:attrName>ppt_w</p:attrName>
                                        </p:attrNameLst>
                                      </p:cBhvr>
                                      <p:tavLst>
                                        <p:tav tm="0">
                                          <p:val>
                                            <p:fltVal val="0"/>
                                          </p:val>
                                        </p:tav>
                                        <p:tav tm="100000">
                                          <p:val>
                                            <p:strVal val="#ppt_w"/>
                                          </p:val>
                                        </p:tav>
                                      </p:tavLst>
                                    </p:anim>
                                    <p:anim calcmode="lin" valueType="num">
                                      <p:cBhvr>
                                        <p:cTn id="14" dur="1000" fill="hold"/>
                                        <p:tgtEl>
                                          <p:spTgt spid="11571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5719"/>
                                        </p:tgtEl>
                                        <p:attrNameLst>
                                          <p:attrName>style.visibility</p:attrName>
                                        </p:attrNameLst>
                                      </p:cBhvr>
                                      <p:to>
                                        <p:strVal val="visible"/>
                                      </p:to>
                                    </p:set>
                                    <p:anim calcmode="lin" valueType="num">
                                      <p:cBhvr>
                                        <p:cTn id="19" dur="1000" fill="hold"/>
                                        <p:tgtEl>
                                          <p:spTgt spid="115719"/>
                                        </p:tgtEl>
                                        <p:attrNameLst>
                                          <p:attrName>ppt_w</p:attrName>
                                        </p:attrNameLst>
                                      </p:cBhvr>
                                      <p:tavLst>
                                        <p:tav tm="0">
                                          <p:val>
                                            <p:fltVal val="0"/>
                                          </p:val>
                                        </p:tav>
                                        <p:tav tm="100000">
                                          <p:val>
                                            <p:strVal val="#ppt_w"/>
                                          </p:val>
                                        </p:tav>
                                      </p:tavLst>
                                    </p:anim>
                                    <p:anim calcmode="lin" valueType="num">
                                      <p:cBhvr>
                                        <p:cTn id="20" dur="1000" fill="hold"/>
                                        <p:tgtEl>
                                          <p:spTgt spid="115719"/>
                                        </p:tgtEl>
                                        <p:attrNameLst>
                                          <p:attrName>ppt_h</p:attrName>
                                        </p:attrNameLst>
                                      </p:cBhvr>
                                      <p:tavLst>
                                        <p:tav tm="0">
                                          <p:val>
                                            <p:fltVal val="0"/>
                                          </p:val>
                                        </p:tav>
                                        <p:tav tm="100000">
                                          <p:val>
                                            <p:strVal val="#ppt_h"/>
                                          </p:val>
                                        </p:tav>
                                      </p:tavLst>
                                    </p:anim>
                                  </p:childTnLst>
                                </p:cTn>
                              </p:par>
                            </p:childTnLst>
                          </p:cTn>
                        </p:par>
                        <p:par>
                          <p:cTn id="21" fill="hold">
                            <p:stCondLst>
                              <p:cond delay="1000"/>
                            </p:stCondLst>
                            <p:childTnLst>
                              <p:par>
                                <p:cTn id="22" presetID="23" presetClass="entr" presetSubtype="16" fill="hold" grpId="0" nodeType="afterEffect">
                                  <p:stCondLst>
                                    <p:cond delay="0"/>
                                  </p:stCondLst>
                                  <p:childTnLst>
                                    <p:set>
                                      <p:cBhvr>
                                        <p:cTn id="23" dur="1" fill="hold">
                                          <p:stCondLst>
                                            <p:cond delay="0"/>
                                          </p:stCondLst>
                                        </p:cTn>
                                        <p:tgtEl>
                                          <p:spTgt spid="115732"/>
                                        </p:tgtEl>
                                        <p:attrNameLst>
                                          <p:attrName>style.visibility</p:attrName>
                                        </p:attrNameLst>
                                      </p:cBhvr>
                                      <p:to>
                                        <p:strVal val="visible"/>
                                      </p:to>
                                    </p:set>
                                    <p:anim calcmode="lin" valueType="num">
                                      <p:cBhvr>
                                        <p:cTn id="24" dur="1000" fill="hold"/>
                                        <p:tgtEl>
                                          <p:spTgt spid="115732"/>
                                        </p:tgtEl>
                                        <p:attrNameLst>
                                          <p:attrName>ppt_w</p:attrName>
                                        </p:attrNameLst>
                                      </p:cBhvr>
                                      <p:tavLst>
                                        <p:tav tm="0">
                                          <p:val>
                                            <p:fltVal val="0"/>
                                          </p:val>
                                        </p:tav>
                                        <p:tav tm="100000">
                                          <p:val>
                                            <p:strVal val="#ppt_w"/>
                                          </p:val>
                                        </p:tav>
                                      </p:tavLst>
                                    </p:anim>
                                    <p:anim calcmode="lin" valueType="num">
                                      <p:cBhvr>
                                        <p:cTn id="25" dur="1000" fill="hold"/>
                                        <p:tgtEl>
                                          <p:spTgt spid="115732"/>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3" presetClass="entr" presetSubtype="16" fill="hold" grpId="0" nodeType="afterEffect">
                                  <p:stCondLst>
                                    <p:cond delay="0"/>
                                  </p:stCondLst>
                                  <p:childTnLst>
                                    <p:set>
                                      <p:cBhvr>
                                        <p:cTn id="28" dur="1" fill="hold">
                                          <p:stCondLst>
                                            <p:cond delay="0"/>
                                          </p:stCondLst>
                                        </p:cTn>
                                        <p:tgtEl>
                                          <p:spTgt spid="115720"/>
                                        </p:tgtEl>
                                        <p:attrNameLst>
                                          <p:attrName>style.visibility</p:attrName>
                                        </p:attrNameLst>
                                      </p:cBhvr>
                                      <p:to>
                                        <p:strVal val="visible"/>
                                      </p:to>
                                    </p:set>
                                    <p:anim calcmode="lin" valueType="num">
                                      <p:cBhvr>
                                        <p:cTn id="29" dur="1000" fill="hold"/>
                                        <p:tgtEl>
                                          <p:spTgt spid="115720"/>
                                        </p:tgtEl>
                                        <p:attrNameLst>
                                          <p:attrName>ppt_w</p:attrName>
                                        </p:attrNameLst>
                                      </p:cBhvr>
                                      <p:tavLst>
                                        <p:tav tm="0">
                                          <p:val>
                                            <p:fltVal val="0"/>
                                          </p:val>
                                        </p:tav>
                                        <p:tav tm="100000">
                                          <p:val>
                                            <p:strVal val="#ppt_w"/>
                                          </p:val>
                                        </p:tav>
                                      </p:tavLst>
                                    </p:anim>
                                    <p:anim calcmode="lin" valueType="num">
                                      <p:cBhvr>
                                        <p:cTn id="30" dur="1000" fill="hold"/>
                                        <p:tgtEl>
                                          <p:spTgt spid="115720"/>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16" fill="hold" grpId="0" nodeType="afterEffect">
                                  <p:stCondLst>
                                    <p:cond delay="0"/>
                                  </p:stCondLst>
                                  <p:childTnLst>
                                    <p:set>
                                      <p:cBhvr>
                                        <p:cTn id="33" dur="1" fill="hold">
                                          <p:stCondLst>
                                            <p:cond delay="0"/>
                                          </p:stCondLst>
                                        </p:cTn>
                                        <p:tgtEl>
                                          <p:spTgt spid="115721"/>
                                        </p:tgtEl>
                                        <p:attrNameLst>
                                          <p:attrName>style.visibility</p:attrName>
                                        </p:attrNameLst>
                                      </p:cBhvr>
                                      <p:to>
                                        <p:strVal val="visible"/>
                                      </p:to>
                                    </p:set>
                                    <p:anim calcmode="lin" valueType="num">
                                      <p:cBhvr>
                                        <p:cTn id="34" dur="1000" fill="hold"/>
                                        <p:tgtEl>
                                          <p:spTgt spid="115721"/>
                                        </p:tgtEl>
                                        <p:attrNameLst>
                                          <p:attrName>ppt_w</p:attrName>
                                        </p:attrNameLst>
                                      </p:cBhvr>
                                      <p:tavLst>
                                        <p:tav tm="0">
                                          <p:val>
                                            <p:fltVal val="0"/>
                                          </p:val>
                                        </p:tav>
                                        <p:tav tm="100000">
                                          <p:val>
                                            <p:strVal val="#ppt_w"/>
                                          </p:val>
                                        </p:tav>
                                      </p:tavLst>
                                    </p:anim>
                                    <p:anim calcmode="lin" valueType="num">
                                      <p:cBhvr>
                                        <p:cTn id="35" dur="1000" fill="hold"/>
                                        <p:tgtEl>
                                          <p:spTgt spid="115721"/>
                                        </p:tgtEl>
                                        <p:attrNameLst>
                                          <p:attrName>ppt_h</p:attrName>
                                        </p:attrNameLst>
                                      </p:cBhvr>
                                      <p:tavLst>
                                        <p:tav tm="0">
                                          <p:val>
                                            <p:fltVal val="0"/>
                                          </p:val>
                                        </p:tav>
                                        <p:tav tm="100000">
                                          <p:val>
                                            <p:strVal val="#ppt_h"/>
                                          </p:val>
                                        </p:tav>
                                      </p:tavLst>
                                    </p:anim>
                                  </p:childTnLst>
                                </p:cTn>
                              </p:par>
                            </p:childTnLst>
                          </p:cTn>
                        </p:par>
                        <p:par>
                          <p:cTn id="36" fill="hold">
                            <p:stCondLst>
                              <p:cond delay="4000"/>
                            </p:stCondLst>
                            <p:childTnLst>
                              <p:par>
                                <p:cTn id="37" presetID="23" presetClass="entr" presetSubtype="16" fill="hold" grpId="0" nodeType="afterEffect">
                                  <p:stCondLst>
                                    <p:cond delay="0"/>
                                  </p:stCondLst>
                                  <p:childTnLst>
                                    <p:set>
                                      <p:cBhvr>
                                        <p:cTn id="38" dur="1" fill="hold">
                                          <p:stCondLst>
                                            <p:cond delay="0"/>
                                          </p:stCondLst>
                                        </p:cTn>
                                        <p:tgtEl>
                                          <p:spTgt spid="115722"/>
                                        </p:tgtEl>
                                        <p:attrNameLst>
                                          <p:attrName>style.visibility</p:attrName>
                                        </p:attrNameLst>
                                      </p:cBhvr>
                                      <p:to>
                                        <p:strVal val="visible"/>
                                      </p:to>
                                    </p:set>
                                    <p:anim calcmode="lin" valueType="num">
                                      <p:cBhvr>
                                        <p:cTn id="39" dur="1000" fill="hold"/>
                                        <p:tgtEl>
                                          <p:spTgt spid="115722"/>
                                        </p:tgtEl>
                                        <p:attrNameLst>
                                          <p:attrName>ppt_w</p:attrName>
                                        </p:attrNameLst>
                                      </p:cBhvr>
                                      <p:tavLst>
                                        <p:tav tm="0">
                                          <p:val>
                                            <p:fltVal val="0"/>
                                          </p:val>
                                        </p:tav>
                                        <p:tav tm="100000">
                                          <p:val>
                                            <p:strVal val="#ppt_w"/>
                                          </p:val>
                                        </p:tav>
                                      </p:tavLst>
                                    </p:anim>
                                    <p:anim calcmode="lin" valueType="num">
                                      <p:cBhvr>
                                        <p:cTn id="40" dur="1000" fill="hold"/>
                                        <p:tgtEl>
                                          <p:spTgt spid="115722"/>
                                        </p:tgtEl>
                                        <p:attrNameLst>
                                          <p:attrName>ppt_h</p:attrName>
                                        </p:attrNameLst>
                                      </p:cBhvr>
                                      <p:tavLst>
                                        <p:tav tm="0">
                                          <p:val>
                                            <p:fltVal val="0"/>
                                          </p:val>
                                        </p:tav>
                                        <p:tav tm="100000">
                                          <p:val>
                                            <p:strVal val="#ppt_h"/>
                                          </p:val>
                                        </p:tav>
                                      </p:tavLst>
                                    </p:anim>
                                  </p:childTnLst>
                                </p:cTn>
                              </p:par>
                            </p:childTnLst>
                          </p:cTn>
                        </p:par>
                        <p:par>
                          <p:cTn id="41" fill="hold">
                            <p:stCondLst>
                              <p:cond delay="5000"/>
                            </p:stCondLst>
                            <p:childTnLst>
                              <p:par>
                                <p:cTn id="42" presetID="23" presetClass="entr" presetSubtype="16" fill="hold" grpId="0" nodeType="afterEffect">
                                  <p:stCondLst>
                                    <p:cond delay="0"/>
                                  </p:stCondLst>
                                  <p:childTnLst>
                                    <p:set>
                                      <p:cBhvr>
                                        <p:cTn id="43" dur="1" fill="hold">
                                          <p:stCondLst>
                                            <p:cond delay="0"/>
                                          </p:stCondLst>
                                        </p:cTn>
                                        <p:tgtEl>
                                          <p:spTgt spid="115723"/>
                                        </p:tgtEl>
                                        <p:attrNameLst>
                                          <p:attrName>style.visibility</p:attrName>
                                        </p:attrNameLst>
                                      </p:cBhvr>
                                      <p:to>
                                        <p:strVal val="visible"/>
                                      </p:to>
                                    </p:set>
                                    <p:anim calcmode="lin" valueType="num">
                                      <p:cBhvr>
                                        <p:cTn id="44" dur="1000" fill="hold"/>
                                        <p:tgtEl>
                                          <p:spTgt spid="115723"/>
                                        </p:tgtEl>
                                        <p:attrNameLst>
                                          <p:attrName>ppt_w</p:attrName>
                                        </p:attrNameLst>
                                      </p:cBhvr>
                                      <p:tavLst>
                                        <p:tav tm="0">
                                          <p:val>
                                            <p:fltVal val="0"/>
                                          </p:val>
                                        </p:tav>
                                        <p:tav tm="100000">
                                          <p:val>
                                            <p:strVal val="#ppt_w"/>
                                          </p:val>
                                        </p:tav>
                                      </p:tavLst>
                                    </p:anim>
                                    <p:anim calcmode="lin" valueType="num">
                                      <p:cBhvr>
                                        <p:cTn id="45" dur="1000" fill="hold"/>
                                        <p:tgtEl>
                                          <p:spTgt spid="115723"/>
                                        </p:tgtEl>
                                        <p:attrNameLst>
                                          <p:attrName>ppt_h</p:attrName>
                                        </p:attrNameLst>
                                      </p:cBhvr>
                                      <p:tavLst>
                                        <p:tav tm="0">
                                          <p:val>
                                            <p:fltVal val="0"/>
                                          </p:val>
                                        </p:tav>
                                        <p:tav tm="100000">
                                          <p:val>
                                            <p:strVal val="#ppt_h"/>
                                          </p:val>
                                        </p:tav>
                                      </p:tavLst>
                                    </p:anim>
                                  </p:childTnLst>
                                </p:cTn>
                              </p:par>
                            </p:childTnLst>
                          </p:cTn>
                        </p:par>
                        <p:par>
                          <p:cTn id="46" fill="hold">
                            <p:stCondLst>
                              <p:cond delay="6000"/>
                            </p:stCondLst>
                            <p:childTnLst>
                              <p:par>
                                <p:cTn id="47" presetID="23" presetClass="entr" presetSubtype="16" fill="hold" grpId="0" nodeType="afterEffect">
                                  <p:stCondLst>
                                    <p:cond delay="0"/>
                                  </p:stCondLst>
                                  <p:childTnLst>
                                    <p:set>
                                      <p:cBhvr>
                                        <p:cTn id="48" dur="1" fill="hold">
                                          <p:stCondLst>
                                            <p:cond delay="0"/>
                                          </p:stCondLst>
                                        </p:cTn>
                                        <p:tgtEl>
                                          <p:spTgt spid="115724"/>
                                        </p:tgtEl>
                                        <p:attrNameLst>
                                          <p:attrName>style.visibility</p:attrName>
                                        </p:attrNameLst>
                                      </p:cBhvr>
                                      <p:to>
                                        <p:strVal val="visible"/>
                                      </p:to>
                                    </p:set>
                                    <p:anim calcmode="lin" valueType="num">
                                      <p:cBhvr>
                                        <p:cTn id="49" dur="1000" fill="hold"/>
                                        <p:tgtEl>
                                          <p:spTgt spid="115724"/>
                                        </p:tgtEl>
                                        <p:attrNameLst>
                                          <p:attrName>ppt_w</p:attrName>
                                        </p:attrNameLst>
                                      </p:cBhvr>
                                      <p:tavLst>
                                        <p:tav tm="0">
                                          <p:val>
                                            <p:fltVal val="0"/>
                                          </p:val>
                                        </p:tav>
                                        <p:tav tm="100000">
                                          <p:val>
                                            <p:strVal val="#ppt_w"/>
                                          </p:val>
                                        </p:tav>
                                      </p:tavLst>
                                    </p:anim>
                                    <p:anim calcmode="lin" valueType="num">
                                      <p:cBhvr>
                                        <p:cTn id="50" dur="1000" fill="hold"/>
                                        <p:tgtEl>
                                          <p:spTgt spid="115724"/>
                                        </p:tgtEl>
                                        <p:attrNameLst>
                                          <p:attrName>ppt_h</p:attrName>
                                        </p:attrNameLst>
                                      </p:cBhvr>
                                      <p:tavLst>
                                        <p:tav tm="0">
                                          <p:val>
                                            <p:fltVal val="0"/>
                                          </p:val>
                                        </p:tav>
                                        <p:tav tm="100000">
                                          <p:val>
                                            <p:strVal val="#ppt_h"/>
                                          </p:val>
                                        </p:tav>
                                      </p:tavLst>
                                    </p:anim>
                                  </p:childTnLst>
                                </p:cTn>
                              </p:par>
                            </p:childTnLst>
                          </p:cTn>
                        </p:par>
                        <p:par>
                          <p:cTn id="51" fill="hold">
                            <p:stCondLst>
                              <p:cond delay="7000"/>
                            </p:stCondLst>
                            <p:childTnLst>
                              <p:par>
                                <p:cTn id="52" presetID="23" presetClass="entr" presetSubtype="16" fill="hold" grpId="0" nodeType="afterEffect">
                                  <p:stCondLst>
                                    <p:cond delay="0"/>
                                  </p:stCondLst>
                                  <p:childTnLst>
                                    <p:set>
                                      <p:cBhvr>
                                        <p:cTn id="53" dur="1" fill="hold">
                                          <p:stCondLst>
                                            <p:cond delay="0"/>
                                          </p:stCondLst>
                                        </p:cTn>
                                        <p:tgtEl>
                                          <p:spTgt spid="115725"/>
                                        </p:tgtEl>
                                        <p:attrNameLst>
                                          <p:attrName>style.visibility</p:attrName>
                                        </p:attrNameLst>
                                      </p:cBhvr>
                                      <p:to>
                                        <p:strVal val="visible"/>
                                      </p:to>
                                    </p:set>
                                    <p:anim calcmode="lin" valueType="num">
                                      <p:cBhvr>
                                        <p:cTn id="54" dur="1000" fill="hold"/>
                                        <p:tgtEl>
                                          <p:spTgt spid="115725"/>
                                        </p:tgtEl>
                                        <p:attrNameLst>
                                          <p:attrName>ppt_w</p:attrName>
                                        </p:attrNameLst>
                                      </p:cBhvr>
                                      <p:tavLst>
                                        <p:tav tm="0">
                                          <p:val>
                                            <p:fltVal val="0"/>
                                          </p:val>
                                        </p:tav>
                                        <p:tav tm="100000">
                                          <p:val>
                                            <p:strVal val="#ppt_w"/>
                                          </p:val>
                                        </p:tav>
                                      </p:tavLst>
                                    </p:anim>
                                    <p:anim calcmode="lin" valueType="num">
                                      <p:cBhvr>
                                        <p:cTn id="55" dur="1000" fill="hold"/>
                                        <p:tgtEl>
                                          <p:spTgt spid="115725"/>
                                        </p:tgtEl>
                                        <p:attrNameLst>
                                          <p:attrName>ppt_h</p:attrName>
                                        </p:attrNameLst>
                                      </p:cBhvr>
                                      <p:tavLst>
                                        <p:tav tm="0">
                                          <p:val>
                                            <p:fltVal val="0"/>
                                          </p:val>
                                        </p:tav>
                                        <p:tav tm="100000">
                                          <p:val>
                                            <p:strVal val="#ppt_h"/>
                                          </p:val>
                                        </p:tav>
                                      </p:tavLst>
                                    </p:anim>
                                  </p:childTnLst>
                                </p:cTn>
                              </p:par>
                            </p:childTnLst>
                          </p:cTn>
                        </p:par>
                        <p:par>
                          <p:cTn id="56" fill="hold">
                            <p:stCondLst>
                              <p:cond delay="8000"/>
                            </p:stCondLst>
                            <p:childTnLst>
                              <p:par>
                                <p:cTn id="57" presetID="23" presetClass="entr" presetSubtype="16" fill="hold" grpId="0" nodeType="afterEffect">
                                  <p:stCondLst>
                                    <p:cond delay="0"/>
                                  </p:stCondLst>
                                  <p:childTnLst>
                                    <p:set>
                                      <p:cBhvr>
                                        <p:cTn id="58" dur="1" fill="hold">
                                          <p:stCondLst>
                                            <p:cond delay="0"/>
                                          </p:stCondLst>
                                        </p:cTn>
                                        <p:tgtEl>
                                          <p:spTgt spid="115726"/>
                                        </p:tgtEl>
                                        <p:attrNameLst>
                                          <p:attrName>style.visibility</p:attrName>
                                        </p:attrNameLst>
                                      </p:cBhvr>
                                      <p:to>
                                        <p:strVal val="visible"/>
                                      </p:to>
                                    </p:set>
                                    <p:anim calcmode="lin" valueType="num">
                                      <p:cBhvr>
                                        <p:cTn id="59" dur="1000" fill="hold"/>
                                        <p:tgtEl>
                                          <p:spTgt spid="115726"/>
                                        </p:tgtEl>
                                        <p:attrNameLst>
                                          <p:attrName>ppt_w</p:attrName>
                                        </p:attrNameLst>
                                      </p:cBhvr>
                                      <p:tavLst>
                                        <p:tav tm="0">
                                          <p:val>
                                            <p:fltVal val="0"/>
                                          </p:val>
                                        </p:tav>
                                        <p:tav tm="100000">
                                          <p:val>
                                            <p:strVal val="#ppt_w"/>
                                          </p:val>
                                        </p:tav>
                                      </p:tavLst>
                                    </p:anim>
                                    <p:anim calcmode="lin" valueType="num">
                                      <p:cBhvr>
                                        <p:cTn id="60" dur="1000" fill="hold"/>
                                        <p:tgtEl>
                                          <p:spTgt spid="115726"/>
                                        </p:tgtEl>
                                        <p:attrNameLst>
                                          <p:attrName>ppt_h</p:attrName>
                                        </p:attrNameLst>
                                      </p:cBhvr>
                                      <p:tavLst>
                                        <p:tav tm="0">
                                          <p:val>
                                            <p:fltVal val="0"/>
                                          </p:val>
                                        </p:tav>
                                        <p:tav tm="100000">
                                          <p:val>
                                            <p:strVal val="#ppt_h"/>
                                          </p:val>
                                        </p:tav>
                                      </p:tavLst>
                                    </p:anim>
                                  </p:childTnLst>
                                </p:cTn>
                              </p:par>
                            </p:childTnLst>
                          </p:cTn>
                        </p:par>
                        <p:par>
                          <p:cTn id="61" fill="hold">
                            <p:stCondLst>
                              <p:cond delay="9000"/>
                            </p:stCondLst>
                            <p:childTnLst>
                              <p:par>
                                <p:cTn id="62" presetID="23" presetClass="entr" presetSubtype="16" fill="hold" nodeType="after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1000" fill="hold"/>
                                        <p:tgtEl>
                                          <p:spTgt spid="2"/>
                                        </p:tgtEl>
                                        <p:attrNameLst>
                                          <p:attrName>ppt_w</p:attrName>
                                        </p:attrNameLst>
                                      </p:cBhvr>
                                      <p:tavLst>
                                        <p:tav tm="0">
                                          <p:val>
                                            <p:fltVal val="0"/>
                                          </p:val>
                                        </p:tav>
                                        <p:tav tm="100000">
                                          <p:val>
                                            <p:strVal val="#ppt_w"/>
                                          </p:val>
                                        </p:tav>
                                      </p:tavLst>
                                    </p:anim>
                                    <p:anim calcmode="lin" valueType="num">
                                      <p:cBhvr>
                                        <p:cTn id="65" dur="1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bldLvl="0" animBg="1"/>
      <p:bldP spid="115718" grpId="0" bldLvl="0" animBg="1"/>
      <p:bldP spid="115719" grpId="0" bldLvl="0" animBg="1"/>
      <p:bldP spid="115720" grpId="0" animBg="1"/>
      <p:bldP spid="115721" grpId="0" bldLvl="0" animBg="1"/>
      <p:bldP spid="115722" grpId="0" bldLvl="0" animBg="1"/>
      <p:bldP spid="115723" grpId="0" animBg="1"/>
      <p:bldP spid="115724" grpId="0" bldLvl="0" animBg="1"/>
      <p:bldP spid="115725" grpId="0" animBg="1"/>
      <p:bldP spid="115726" grpId="0" bldLvl="0" animBg="1"/>
      <p:bldP spid="1157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pic>
        <p:nvPicPr>
          <p:cNvPr id="12292" name="Picture 2" descr="5"/>
          <p:cNvPicPr>
            <a:picLocks noChangeAspect="1" noChangeArrowheads="1"/>
          </p:cNvPicPr>
          <p:nvPr/>
        </p:nvPicPr>
        <p:blipFill>
          <a:blip r:embed="rId4" cstate="print"/>
          <a:srcRect t="-609" r="-943" b="22064"/>
          <a:stretch>
            <a:fillRect/>
          </a:stretch>
        </p:blipFill>
        <p:spPr bwMode="auto">
          <a:xfrm>
            <a:off x="1459634" y="721418"/>
            <a:ext cx="8958580" cy="4452620"/>
          </a:xfrm>
          <a:prstGeom prst="rect">
            <a:avLst/>
          </a:prstGeom>
          <a:noFill/>
          <a:ln w="9525">
            <a:noFill/>
            <a:miter lim="800000"/>
            <a:headEnd/>
            <a:tailEnd/>
          </a:ln>
        </p:spPr>
      </p:pic>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5460" y="5892800"/>
            <a:ext cx="2796829" cy="964988"/>
          </a:xfrm>
          <a:prstGeom prst="rect">
            <a:avLst/>
          </a:prstGeom>
        </p:spPr>
      </p:pic>
      <p:sp>
        <p:nvSpPr>
          <p:cNvPr id="12294" name="矩形 9"/>
          <p:cNvSpPr/>
          <p:nvPr/>
        </p:nvSpPr>
        <p:spPr>
          <a:xfrm>
            <a:off x="1885315" y="1927860"/>
            <a:ext cx="8789670" cy="2676525"/>
          </a:xfrm>
          <a:prstGeom prst="rect">
            <a:avLst/>
          </a:prstGeom>
          <a:noFill/>
          <a:ln w="9525">
            <a:noFill/>
          </a:ln>
        </p:spPr>
        <p:txBody>
          <a:bodyPr wrap="square" anchor="t">
            <a:spAutoFit/>
          </a:bodyPr>
          <a:lstStyle/>
          <a:p>
            <a:pPr defTabSz="914400">
              <a:tabLst>
                <a:tab pos="228600" algn="l"/>
              </a:tabLst>
            </a:pPr>
            <a:r>
              <a:rPr lang="zh-CN" altLang="en-US" sz="2800" dirty="0">
                <a:solidFill>
                  <a:schemeClr val="tx1"/>
                </a:solidFill>
                <a:latin typeface="宋体" panose="02010600030101010101" pitchFamily="2" charset="-122"/>
                <a:ea typeface="宋体" panose="02010600030101010101" pitchFamily="2" charset="-122"/>
                <a:cs typeface="楷体" panose="02010609060101010101" charset="-122"/>
              </a:rPr>
              <a:t>材料二 </a:t>
            </a:r>
            <a:r>
              <a:rPr lang="zh-CN" altLang="en-US" sz="2800" dirty="0">
                <a:solidFill>
                  <a:schemeClr val="tx1"/>
                </a:solidFill>
                <a:latin typeface="楷体" panose="02010609060101010101" charset="-122"/>
                <a:ea typeface="楷体" panose="02010609060101010101" charset="-122"/>
                <a:cs typeface="楷体" panose="02010609060101010101" charset="-122"/>
              </a:rPr>
              <a:t>美国实行</a:t>
            </a:r>
            <a:r>
              <a:rPr lang="zh-CN" altLang="en-US" sz="2800" dirty="0">
                <a:solidFill>
                  <a:srgbClr val="FF0000"/>
                </a:solidFill>
                <a:latin typeface="楷体" panose="02010609060101010101" charset="-122"/>
                <a:ea typeface="楷体" panose="02010609060101010101" charset="-122"/>
                <a:cs typeface="楷体" panose="02010609060101010101" charset="-122"/>
              </a:rPr>
              <a:t>总统制</a:t>
            </a:r>
            <a:r>
              <a:rPr lang="zh-CN" altLang="en-US" sz="2800" dirty="0">
                <a:solidFill>
                  <a:schemeClr val="tx1"/>
                </a:solidFill>
                <a:latin typeface="楷体" panose="02010609060101010101" charset="-122"/>
                <a:ea typeface="楷体" panose="02010609060101010101" charset="-122"/>
                <a:cs typeface="楷体" panose="02010609060101010101" charset="-122"/>
              </a:rPr>
              <a:t>，由各州选出的总统选举人选出，选举人票过半即可当选总统。参议院由每州派</a:t>
            </a:r>
            <a:r>
              <a:rPr lang="en-US" altLang="zh-CN" sz="2800" dirty="0">
                <a:solidFill>
                  <a:srgbClr val="FF0000"/>
                </a:solidFill>
                <a:latin typeface="楷体" panose="02010609060101010101" charset="-122"/>
                <a:ea typeface="楷体" panose="02010609060101010101" charset="-122"/>
                <a:cs typeface="楷体" panose="02010609060101010101" charset="-122"/>
              </a:rPr>
              <a:t>2</a:t>
            </a:r>
            <a:r>
              <a:rPr lang="zh-CN" altLang="en-US" sz="2800" dirty="0">
                <a:solidFill>
                  <a:srgbClr val="FF0000"/>
                </a:solidFill>
                <a:latin typeface="楷体" panose="02010609060101010101" charset="-122"/>
                <a:ea typeface="楷体" panose="02010609060101010101" charset="-122"/>
                <a:cs typeface="楷体" panose="02010609060101010101" charset="-122"/>
              </a:rPr>
              <a:t>名</a:t>
            </a:r>
            <a:r>
              <a:rPr lang="zh-CN" altLang="en-US" sz="2800" dirty="0">
                <a:solidFill>
                  <a:schemeClr val="tx1"/>
                </a:solidFill>
                <a:latin typeface="楷体" panose="02010609060101010101" charset="-122"/>
                <a:ea typeface="楷体" panose="02010609060101010101" charset="-122"/>
                <a:cs typeface="楷体" panose="02010609060101010101" charset="-122"/>
              </a:rPr>
              <a:t>代表组成。西部扩张新成立的州是“自由州”还是“蓄奴州”，直接关系到南北双方谁能控制参议院，进而控制</a:t>
            </a:r>
            <a:r>
              <a:rPr lang="zh-CN" altLang="en-US" sz="2800" dirty="0">
                <a:solidFill>
                  <a:srgbClr val="FF0000"/>
                </a:solidFill>
                <a:latin typeface="楷体" panose="02010609060101010101" charset="-122"/>
                <a:ea typeface="楷体" panose="02010609060101010101" charset="-122"/>
                <a:cs typeface="楷体" panose="02010609060101010101" charset="-122"/>
              </a:rPr>
              <a:t>国家政权</a:t>
            </a:r>
            <a:r>
              <a:rPr lang="zh-CN" altLang="en-US" sz="2800" dirty="0">
                <a:solidFill>
                  <a:schemeClr val="tx1"/>
                </a:solidFill>
                <a:latin typeface="楷体" panose="02010609060101010101" charset="-122"/>
                <a:ea typeface="楷体" panose="02010609060101010101" charset="-122"/>
                <a:cs typeface="楷体" panose="02010609060101010101" charset="-122"/>
              </a:rPr>
              <a:t>。</a:t>
            </a:r>
          </a:p>
          <a:p>
            <a:pPr defTabSz="914400">
              <a:tabLst>
                <a:tab pos="228600" algn="l"/>
              </a:tabLst>
            </a:pPr>
            <a:r>
              <a:rPr lang="en-US" altLang="zh-CN" sz="2800" dirty="0">
                <a:solidFill>
                  <a:schemeClr val="tx1"/>
                </a:solidFill>
                <a:latin typeface="楷体" panose="02010609060101010101" charset="-122"/>
                <a:ea typeface="楷体" panose="02010609060101010101" charset="-122"/>
                <a:cs typeface="楷体" panose="02010609060101010101" charset="-122"/>
              </a:rPr>
              <a:t>                     ——</a:t>
            </a:r>
            <a:r>
              <a:rPr lang="zh-CN" altLang="en-US" sz="2800" dirty="0">
                <a:latin typeface="楷体" panose="02010609060101010101" charset="-122"/>
                <a:ea typeface="楷体" panose="02010609060101010101" charset="-122"/>
                <a:cs typeface="楷体" panose="02010609060101010101" charset="-122"/>
                <a:sym typeface="+mn-ea"/>
              </a:rPr>
              <a:t>根据</a:t>
            </a:r>
            <a:r>
              <a:rPr lang="en-US" altLang="zh-CN" sz="2800" dirty="0">
                <a:latin typeface="楷体" panose="02010609060101010101" charset="-122"/>
                <a:ea typeface="楷体" panose="02010609060101010101" charset="-122"/>
                <a:cs typeface="楷体" panose="02010609060101010101" charset="-122"/>
                <a:sym typeface="+mn-ea"/>
              </a:rPr>
              <a:t>《</a:t>
            </a:r>
            <a:r>
              <a:rPr lang="zh-CN" altLang="en-US" sz="2800" dirty="0">
                <a:latin typeface="楷体" panose="02010609060101010101" charset="-122"/>
                <a:ea typeface="楷体" panose="02010609060101010101" charset="-122"/>
                <a:cs typeface="楷体" panose="02010609060101010101" charset="-122"/>
                <a:sym typeface="+mn-ea"/>
              </a:rPr>
              <a:t>美国</a:t>
            </a:r>
            <a:r>
              <a:rPr lang="en-US" altLang="zh-CN" sz="2800" dirty="0">
                <a:latin typeface="楷体" panose="02010609060101010101" charset="-122"/>
                <a:ea typeface="楷体" panose="02010609060101010101" charset="-122"/>
                <a:cs typeface="楷体" panose="02010609060101010101" charset="-122"/>
                <a:sym typeface="+mn-ea"/>
              </a:rPr>
              <a:t>1787</a:t>
            </a:r>
            <a:r>
              <a:rPr lang="zh-CN" altLang="en-US" sz="2800" dirty="0">
                <a:latin typeface="楷体" panose="02010609060101010101" charset="-122"/>
                <a:ea typeface="楷体" panose="02010609060101010101" charset="-122"/>
                <a:cs typeface="楷体" panose="02010609060101010101" charset="-122"/>
                <a:sym typeface="+mn-ea"/>
              </a:rPr>
              <a:t>年宪法</a:t>
            </a:r>
            <a:r>
              <a:rPr lang="en-US" altLang="zh-CN" sz="2800" dirty="0">
                <a:latin typeface="楷体" panose="02010609060101010101" charset="-122"/>
                <a:ea typeface="楷体" panose="02010609060101010101" charset="-122"/>
                <a:cs typeface="楷体" panose="02010609060101010101" charset="-122"/>
                <a:sym typeface="+mn-ea"/>
              </a:rPr>
              <a:t>》</a:t>
            </a:r>
            <a:endParaRPr lang="zh-CN" altLang="en-US" sz="28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blinds(horizontal)">
                                      <p:cBhvr>
                                        <p:cTn id="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5460" y="5892800"/>
            <a:ext cx="2796829" cy="964988"/>
          </a:xfrm>
          <a:prstGeom prst="rect">
            <a:avLst/>
          </a:prstGeom>
        </p:spPr>
      </p:pic>
      <p:sp>
        <p:nvSpPr>
          <p:cNvPr id="3" name="文本框 2"/>
          <p:cNvSpPr txBox="1"/>
          <p:nvPr/>
        </p:nvSpPr>
        <p:spPr>
          <a:xfrm>
            <a:off x="1138555" y="3909060"/>
            <a:ext cx="10673715" cy="2554545"/>
          </a:xfrm>
          <a:prstGeom prst="rect">
            <a:avLst/>
          </a:prstGeom>
          <a:noFill/>
        </p:spPr>
        <p:txBody>
          <a:bodyPr wrap="square" rtlCol="0">
            <a:spAutoFit/>
          </a:bodyPr>
          <a:lstStyle/>
          <a:p>
            <a:r>
              <a:rPr lang="zh-CN" altLang="en-US" sz="3200" dirty="0">
                <a:latin typeface="华文新魏" panose="02010800040101010101" pitchFamily="2" charset="-122"/>
                <a:ea typeface="华文新魏" panose="02010800040101010101" pitchFamily="2" charset="-122"/>
                <a:sym typeface="+mn-ea"/>
              </a:rPr>
              <a:t>北方的“自由土地者”说的是</a:t>
            </a:r>
            <a:r>
              <a:rPr lang="zh-CN" altLang="en-US" sz="3200" dirty="0">
                <a:solidFill>
                  <a:srgbClr val="FF0000"/>
                </a:solidFill>
                <a:latin typeface="华文新魏" panose="02010800040101010101" pitchFamily="2" charset="-122"/>
                <a:ea typeface="华文新魏" panose="02010800040101010101" pitchFamily="2" charset="-122"/>
                <a:sym typeface="+mn-ea"/>
              </a:rPr>
              <a:t>个人自由</a:t>
            </a:r>
            <a:r>
              <a:rPr lang="zh-CN" altLang="en-US" sz="3200" dirty="0">
                <a:latin typeface="华文新魏" panose="02010800040101010101" pitchFamily="2" charset="-122"/>
                <a:ea typeface="华文新魏" panose="02010800040101010101" pitchFamily="2" charset="-122"/>
                <a:sym typeface="+mn-ea"/>
              </a:rPr>
              <a:t>。</a:t>
            </a:r>
            <a:endParaRPr lang="en-US" altLang="zh-CN" sz="3200" dirty="0">
              <a:latin typeface="华文新魏" panose="02010800040101010101" pitchFamily="2" charset="-122"/>
              <a:ea typeface="华文新魏" panose="02010800040101010101" pitchFamily="2" charset="-122"/>
              <a:sym typeface="+mn-ea"/>
            </a:endParaRPr>
          </a:p>
          <a:p>
            <a:r>
              <a:rPr lang="zh-CN" altLang="en-US" sz="3200" dirty="0">
                <a:latin typeface="华文新魏" panose="02010800040101010101" pitchFamily="2" charset="-122"/>
                <a:ea typeface="华文新魏" panose="02010800040101010101" pitchFamily="2" charset="-122"/>
              </a:rPr>
              <a:t>南方人指的是他们拥有一种</a:t>
            </a:r>
            <a:r>
              <a:rPr lang="zh-CN" altLang="en-US" sz="3200" dirty="0">
                <a:solidFill>
                  <a:srgbClr val="FF0000"/>
                </a:solidFill>
                <a:latin typeface="华文新魏" panose="02010800040101010101" pitchFamily="2" charset="-122"/>
                <a:ea typeface="华文新魏" panose="02010800040101010101" pitchFamily="2" charset="-122"/>
              </a:rPr>
              <a:t>特殊财产</a:t>
            </a:r>
            <a:r>
              <a:rPr lang="zh-CN" altLang="en-US" sz="3200" dirty="0">
                <a:latin typeface="华文新魏" panose="02010800040101010101" pitchFamily="2" charset="-122"/>
                <a:ea typeface="华文新魏" panose="02010800040101010101" pitchFamily="2" charset="-122"/>
              </a:rPr>
              <a:t>（奴隶）和对财产占有基础上保持</a:t>
            </a:r>
            <a:r>
              <a:rPr lang="zh-CN" altLang="en-US" sz="3200" dirty="0">
                <a:solidFill>
                  <a:srgbClr val="FF0000"/>
                </a:solidFill>
                <a:latin typeface="华文新魏" panose="02010800040101010101" pitchFamily="2" charset="-122"/>
                <a:ea typeface="华文新魏" panose="02010800040101010101" pitchFamily="2" charset="-122"/>
              </a:rPr>
              <a:t>自己生活方式</a:t>
            </a:r>
            <a:r>
              <a:rPr lang="zh-CN" altLang="en-US" sz="3200" dirty="0">
                <a:latin typeface="华文新魏" panose="02010800040101010101" pitchFamily="2" charset="-122"/>
                <a:ea typeface="华文新魏" panose="02010800040101010101" pitchFamily="2" charset="-122"/>
              </a:rPr>
              <a:t>的权利。</a:t>
            </a:r>
          </a:p>
          <a:p>
            <a:endParaRPr lang="en-US" altLang="zh-CN" sz="3200" dirty="0">
              <a:latin typeface="华文新魏" panose="02010800040101010101" pitchFamily="2" charset="-122"/>
              <a:ea typeface="华文新魏" panose="02010800040101010101" pitchFamily="2" charset="-122"/>
              <a:sym typeface="+mn-ea"/>
            </a:endParaRPr>
          </a:p>
          <a:p>
            <a:endParaRPr lang="zh-CN" altLang="en-US" sz="3200" dirty="0">
              <a:latin typeface="华文新魏" panose="02010800040101010101" pitchFamily="2" charset="-122"/>
              <a:ea typeface="华文新魏" panose="02010800040101010101" pitchFamily="2" charset="-122"/>
            </a:endParaRPr>
          </a:p>
        </p:txBody>
      </p:sp>
      <p:sp>
        <p:nvSpPr>
          <p:cNvPr id="5" name="文本框 4"/>
          <p:cNvSpPr txBox="1"/>
          <p:nvPr/>
        </p:nvSpPr>
        <p:spPr>
          <a:xfrm>
            <a:off x="1138555" y="586105"/>
            <a:ext cx="9914890" cy="953135"/>
          </a:xfrm>
          <a:prstGeom prst="rect">
            <a:avLst/>
          </a:prstGeom>
          <a:noFill/>
        </p:spPr>
        <p:txBody>
          <a:bodyPr wrap="square" rtlCol="0">
            <a:spAutoFit/>
          </a:bodyPr>
          <a:lstStyle/>
          <a:p>
            <a:r>
              <a:rPr lang="zh-CN" altLang="en-US" sz="2800" dirty="0">
                <a:latin typeface="+mj-ea"/>
                <a:ea typeface="+mj-ea"/>
              </a:rPr>
              <a:t>材料三 </a:t>
            </a:r>
            <a:r>
              <a:rPr lang="zh-CN" altLang="en-US" sz="2800" dirty="0">
                <a:latin typeface="楷体" panose="02010609060101010101" charset="-122"/>
                <a:ea typeface="楷体" panose="02010609060101010101" charset="-122"/>
              </a:rPr>
              <a:t>不经正当法律程序，不得剥夺</a:t>
            </a:r>
            <a:r>
              <a:rPr lang="zh-CN" altLang="en-US" sz="2800" dirty="0">
                <a:solidFill>
                  <a:srgbClr val="FF0000"/>
                </a:solidFill>
                <a:latin typeface="楷体" panose="02010609060101010101" charset="-122"/>
                <a:ea typeface="楷体" panose="02010609060101010101" charset="-122"/>
              </a:rPr>
              <a:t>生命、自由</a:t>
            </a:r>
            <a:r>
              <a:rPr lang="zh-CN" altLang="en-US" sz="2800" dirty="0">
                <a:latin typeface="楷体" panose="02010609060101010101" charset="-122"/>
                <a:ea typeface="楷体" panose="02010609060101010101" charset="-122"/>
              </a:rPr>
              <a:t>或</a:t>
            </a:r>
            <a:r>
              <a:rPr lang="zh-CN" altLang="en-US" sz="2800" dirty="0">
                <a:solidFill>
                  <a:srgbClr val="FF0000"/>
                </a:solidFill>
                <a:latin typeface="楷体" panose="02010609060101010101" charset="-122"/>
                <a:ea typeface="楷体" panose="02010609060101010101" charset="-122"/>
              </a:rPr>
              <a:t>财产</a:t>
            </a:r>
            <a:r>
              <a:rPr lang="zh-CN" altLang="en-US" sz="2800" dirty="0">
                <a:latin typeface="楷体" panose="02010609060101010101" charset="-122"/>
                <a:ea typeface="楷体" panose="02010609060101010101" charset="-122"/>
              </a:rPr>
              <a:t>。</a:t>
            </a:r>
            <a:endParaRPr lang="zh-CN" altLang="en-US" sz="2800" dirty="0">
              <a:latin typeface="华文新魏" panose="02010800040101010101" pitchFamily="2" charset="-122"/>
              <a:ea typeface="华文新魏" panose="02010800040101010101" pitchFamily="2" charset="-122"/>
            </a:endParaRPr>
          </a:p>
          <a:p>
            <a:r>
              <a:rPr lang="zh-CN" altLang="en-US" sz="2800" dirty="0">
                <a:latin typeface="华文新魏" panose="02010800040101010101" pitchFamily="2" charset="-122"/>
                <a:ea typeface="华文新魏" panose="02010800040101010101" pitchFamily="2" charset="-122"/>
              </a:rPr>
              <a:t>                                                </a:t>
            </a:r>
            <a:r>
              <a:rPr lang="zh-CN" altLang="en-US" sz="2800" dirty="0">
                <a:latin typeface="+mj-ea"/>
                <a:ea typeface="+mj-ea"/>
                <a:cs typeface="+mj-ea"/>
              </a:rPr>
              <a:t>     ——1787年宪法第五条修正案</a:t>
            </a:r>
            <a:endParaRPr lang="zh-CN" altLang="en-US" sz="2800" dirty="0">
              <a:solidFill>
                <a:srgbClr val="FF0000"/>
              </a:solidFill>
              <a:latin typeface="+mj-ea"/>
              <a:ea typeface="+mj-ea"/>
              <a:cs typeface="+mj-ea"/>
            </a:endParaRPr>
          </a:p>
        </p:txBody>
      </p:sp>
      <p:sp>
        <p:nvSpPr>
          <p:cNvPr id="2" name="文本框 1"/>
          <p:cNvSpPr txBox="1"/>
          <p:nvPr/>
        </p:nvSpPr>
        <p:spPr>
          <a:xfrm>
            <a:off x="1104900" y="1958340"/>
            <a:ext cx="9902190" cy="1383665"/>
          </a:xfrm>
          <a:prstGeom prst="rect">
            <a:avLst/>
          </a:prstGeom>
          <a:noFill/>
        </p:spPr>
        <p:txBody>
          <a:bodyPr wrap="square" rtlCol="0">
            <a:spAutoFit/>
          </a:bodyPr>
          <a:lstStyle/>
          <a:p>
            <a:r>
              <a:rPr lang="zh-CN" altLang="en-US" sz="2800" dirty="0">
                <a:latin typeface="+mj-ea"/>
                <a:ea typeface="+mj-ea"/>
              </a:rPr>
              <a:t>材料四 </a:t>
            </a:r>
            <a:r>
              <a:rPr lang="zh-CN" altLang="en-US" sz="2800" dirty="0">
                <a:latin typeface="楷体" panose="02010609060101010101" charset="-122"/>
                <a:ea typeface="楷体" panose="02010609060101010101" charset="-122"/>
                <a:cs typeface="楷体" panose="02010609060101010101" charset="-122"/>
              </a:rPr>
              <a:t>从天赋人权来说，无论白人、黑人，所有人都是</a:t>
            </a:r>
            <a:r>
              <a:rPr lang="zh-CN" altLang="en-US" sz="2800" dirty="0">
                <a:solidFill>
                  <a:srgbClr val="FF0000"/>
                </a:solidFill>
                <a:latin typeface="楷体" panose="02010609060101010101" charset="-122"/>
                <a:ea typeface="楷体" panose="02010609060101010101" charset="-122"/>
                <a:cs typeface="楷体" panose="02010609060101010101" charset="-122"/>
              </a:rPr>
              <a:t>自由</a:t>
            </a:r>
            <a:r>
              <a:rPr lang="zh-CN" altLang="en-US" sz="2800" dirty="0">
                <a:latin typeface="楷体" panose="02010609060101010101" charset="-122"/>
                <a:ea typeface="楷体" panose="02010609060101010101" charset="-122"/>
                <a:cs typeface="楷体" panose="02010609060101010101" charset="-122"/>
              </a:rPr>
              <a:t>、</a:t>
            </a:r>
            <a:r>
              <a:rPr lang="zh-CN" altLang="en-US" sz="2800" dirty="0">
                <a:solidFill>
                  <a:srgbClr val="FF0000"/>
                </a:solidFill>
                <a:latin typeface="楷体" panose="02010609060101010101" charset="-122"/>
                <a:ea typeface="楷体" panose="02010609060101010101" charset="-122"/>
                <a:cs typeface="楷体" panose="02010609060101010101" charset="-122"/>
              </a:rPr>
              <a:t>平等</a:t>
            </a:r>
            <a:r>
              <a:rPr lang="zh-CN" altLang="en-US" sz="2800" dirty="0">
                <a:latin typeface="楷体" panose="02010609060101010101" charset="-122"/>
                <a:ea typeface="楷体" panose="02010609060101010101" charset="-122"/>
                <a:cs typeface="楷体" panose="02010609060101010101" charset="-122"/>
              </a:rPr>
              <a:t>的，都有权利通过自己的双手工作来赚取食物，而且</a:t>
            </a:r>
            <a:r>
              <a:rPr lang="zh-CN" altLang="en-US" sz="2800" dirty="0">
                <a:solidFill>
                  <a:schemeClr val="tx1"/>
                </a:solidFill>
                <a:latin typeface="楷体" panose="02010609060101010101" charset="-122"/>
                <a:ea typeface="楷体" panose="02010609060101010101" charset="-122"/>
                <a:cs typeface="楷体" panose="02010609060101010101" charset="-122"/>
              </a:rPr>
              <a:t>无须任何人批准</a:t>
            </a:r>
            <a:r>
              <a:rPr lang="zh-CN" altLang="en-US" sz="2800" dirty="0">
                <a:latin typeface="楷体" panose="02010609060101010101" charset="-122"/>
                <a:ea typeface="楷体" panose="02010609060101010101" charset="-122"/>
                <a:cs typeface="楷体" panose="02010609060101010101" charset="-122"/>
              </a:rPr>
              <a:t>。                                  </a:t>
            </a:r>
            <a:r>
              <a:rPr lang="en-US" altLang="zh-CN" sz="2800" dirty="0">
                <a:latin typeface="+mj-ea"/>
                <a:ea typeface="+mj-ea"/>
                <a:cs typeface="+mj-ea"/>
              </a:rPr>
              <a:t>——</a:t>
            </a:r>
            <a:r>
              <a:rPr lang="zh-CN" altLang="en-US" sz="2800" dirty="0">
                <a:latin typeface="+mj-ea"/>
                <a:ea typeface="+mj-ea"/>
                <a:cs typeface="+mj-ea"/>
              </a:rPr>
              <a:t>林肯</a:t>
            </a:r>
          </a:p>
        </p:txBody>
      </p:sp>
      <p:sp>
        <p:nvSpPr>
          <p:cNvPr id="8" name="圆角矩形 1"/>
          <p:cNvSpPr/>
          <p:nvPr/>
        </p:nvSpPr>
        <p:spPr>
          <a:xfrm>
            <a:off x="2338763" y="3497262"/>
            <a:ext cx="7056438" cy="1873250"/>
          </a:xfrm>
          <a:prstGeom prst="round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3600" noProof="1">
                <a:solidFill>
                  <a:srgbClr val="FF0000"/>
                </a:solidFill>
                <a:ea typeface="隶书" panose="02010509060101010101" pitchFamily="49" charset="-122"/>
              </a:rPr>
              <a:t>       根本原因：</a:t>
            </a:r>
            <a:r>
              <a:rPr lang="zh-CN" altLang="en-US" sz="3600" noProof="1">
                <a:solidFill>
                  <a:schemeClr val="tx1"/>
                </a:solidFill>
                <a:latin typeface="华文新魏" panose="02010800040101010101" pitchFamily="2" charset="-122"/>
                <a:ea typeface="华文新魏" panose="02010800040101010101" pitchFamily="2" charset="-122"/>
              </a:rPr>
              <a:t>北方资本主义工商业经济和南方奴隶制种植园经济之间的矛盾逐渐不可调和。</a:t>
            </a:r>
          </a:p>
        </p:txBody>
      </p:sp>
      <p:sp>
        <p:nvSpPr>
          <p:cNvPr id="4" name="圆角矩形 1"/>
          <p:cNvSpPr/>
          <p:nvPr/>
        </p:nvSpPr>
        <p:spPr>
          <a:xfrm>
            <a:off x="2527416" y="5524615"/>
            <a:ext cx="6377940" cy="793115"/>
          </a:xfrm>
          <a:prstGeom prst="round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3600" noProof="1">
                <a:solidFill>
                  <a:srgbClr val="FF0000"/>
                </a:solidFill>
                <a:latin typeface="华文新魏" panose="02010800040101010101" pitchFamily="2" charset="-122"/>
                <a:ea typeface="华文新魏" panose="02010800040101010101" pitchFamily="2" charset="-122"/>
              </a:rPr>
              <a:t>矛</a:t>
            </a:r>
            <a:r>
              <a:rPr lang="zh-CN" altLang="en-US" sz="3600" dirty="0">
                <a:solidFill>
                  <a:srgbClr val="FF0000"/>
                </a:solidFill>
                <a:latin typeface="华文新魏" panose="02010800040101010101" pitchFamily="2" charset="-122"/>
                <a:ea typeface="华文新魏" panose="02010800040101010101" pitchFamily="2" charset="-122"/>
                <a:sym typeface="+mn-ea"/>
              </a:rPr>
              <a:t>盾焦点</a:t>
            </a:r>
            <a:r>
              <a:rPr lang="zh-CN" altLang="en-US" sz="3600" dirty="0">
                <a:solidFill>
                  <a:schemeClr val="tx1"/>
                </a:solidFill>
                <a:latin typeface="华文新魏" panose="02010800040101010101" pitchFamily="2" charset="-122"/>
                <a:ea typeface="华文新魏" panose="02010800040101010101" pitchFamily="2" charset="-122"/>
                <a:sym typeface="+mn-ea"/>
              </a:rPr>
              <a:t>：</a:t>
            </a:r>
            <a:r>
              <a:rPr lang="zh-CN" altLang="zh-CN" sz="3600" dirty="0">
                <a:solidFill>
                  <a:schemeClr val="tx1"/>
                </a:solidFill>
                <a:latin typeface="华文新魏" panose="02010800040101010101" pitchFamily="2" charset="-122"/>
                <a:ea typeface="华文新魏" panose="02010800040101010101" pitchFamily="2" charset="-122"/>
                <a:sym typeface="+mn-ea"/>
              </a:rPr>
              <a:t>奴隶制的废存问题</a:t>
            </a:r>
            <a:endParaRPr lang="en-US" altLang="zh-CN" sz="3600" noProof="1">
              <a:solidFill>
                <a:schemeClr val="tx1"/>
              </a:solidFill>
              <a:latin typeface="华文新魏" panose="02010800040101010101" pitchFamily="2" charset="-122"/>
              <a:ea typeface="华文新魏" panose="02010800040101010101" pitchFamily="2" charset="-122"/>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3" presetClass="entr" presetSubtype="1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1" bldLvl="0" animBg="1"/>
      <p:bldP spid="4"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2f7eb627-77df-492b-b60c-8ca8f5c04afd}"/>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1201</Words>
  <Application>Microsoft Office PowerPoint</Application>
  <PresentationFormat>宽屏</PresentationFormat>
  <Paragraphs>97</Paragraphs>
  <Slides>22</Slides>
  <Notes>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22</vt:i4>
      </vt:variant>
    </vt:vector>
  </HeadingPairs>
  <TitlesOfParts>
    <vt:vector size="32" baseType="lpstr">
      <vt:lpstr>华文楷体</vt:lpstr>
      <vt:lpstr>华文新魏</vt:lpstr>
      <vt:lpstr>楷体</vt:lpstr>
      <vt:lpstr>隶书</vt:lpstr>
      <vt:lpstr>宋体</vt:lpstr>
      <vt:lpstr>Arial</vt:lpstr>
      <vt:lpstr>Calibri</vt:lpstr>
      <vt:lpstr>Calibri Light</vt:lpstr>
      <vt:lpstr>Wingdings 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thtfpc</dc:creator>
  <cp:lastModifiedBy>guishaorui</cp:lastModifiedBy>
  <cp:revision>388</cp:revision>
  <dcterms:created xsi:type="dcterms:W3CDTF">2015-05-05T08:02:00Z</dcterms:created>
  <dcterms:modified xsi:type="dcterms:W3CDTF">2023-07-19T04:57:43Z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